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676" r:id="rId5"/>
    <p:sldMasterId id="2147483663" r:id="rId6"/>
    <p:sldMasterId id="2147483698" r:id="rId7"/>
    <p:sldMasterId id="2147483707" r:id="rId8"/>
    <p:sldMasterId id="2147483709" r:id="rId9"/>
  </p:sldMasterIdLst>
  <p:notesMasterIdLst>
    <p:notesMasterId r:id="rId25"/>
  </p:notesMasterIdLst>
  <p:handoutMasterIdLst>
    <p:handoutMasterId r:id="rId26"/>
  </p:handoutMasterIdLst>
  <p:sldIdLst>
    <p:sldId id="256" r:id="rId10"/>
    <p:sldId id="832" r:id="rId11"/>
    <p:sldId id="828" r:id="rId12"/>
    <p:sldId id="833" r:id="rId13"/>
    <p:sldId id="266" r:id="rId14"/>
    <p:sldId id="834" r:id="rId15"/>
    <p:sldId id="847" r:id="rId16"/>
    <p:sldId id="10623" r:id="rId17"/>
    <p:sldId id="824" r:id="rId18"/>
    <p:sldId id="841" r:id="rId19"/>
    <p:sldId id="822" r:id="rId20"/>
    <p:sldId id="844" r:id="rId21"/>
    <p:sldId id="845" r:id="rId22"/>
    <p:sldId id="257" r:id="rId23"/>
    <p:sldId id="10624" r:id="rId2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8316A31A-D5CC-47A3-A0D2-BE6F0CECCA2E}">
          <p14:sldIdLst>
            <p14:sldId id="256"/>
            <p14:sldId id="832"/>
            <p14:sldId id="828"/>
          </p14:sldIdLst>
        </p14:section>
        <p14:section name="Service IT C Background" id="{43AE7E3C-A8B2-49A9-AE2D-D5891537CAA1}">
          <p14:sldIdLst>
            <p14:sldId id="833"/>
            <p14:sldId id="266"/>
          </p14:sldIdLst>
        </p14:section>
        <p14:section name="Main section" id="{EB1660F1-143B-4203-8EE2-4235AE8C5514}">
          <p14:sldIdLst>
            <p14:sldId id="834"/>
            <p14:sldId id="847"/>
            <p14:sldId id="10623"/>
            <p14:sldId id="824"/>
            <p14:sldId id="841"/>
            <p14:sldId id="822"/>
            <p14:sldId id="844"/>
            <p14:sldId id="845"/>
          </p14:sldIdLst>
        </p14:section>
        <p14:section name="Summary" id="{D54F88F5-7F83-41FA-BED3-E4AEC86B385F}">
          <p14:sldIdLst>
            <p14:sldId id="257"/>
            <p14:sldId id="10624"/>
          </p14:sldIdLst>
        </p14:section>
        <p14:section name="DRAFTS" id="{5755C804-7944-4B24-B847-9E6BB2DB3EDE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147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3C41"/>
    <a:srgbClr val="FEFEFE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401C2A-A6B0-489D-9BC4-A9A62D8A1C2B}" v="83" dt="2020-10-10T10:04:26.8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2" autoAdjust="0"/>
    <p:restoredTop sz="59502" autoAdjust="0"/>
  </p:normalViewPr>
  <p:slideViewPr>
    <p:cSldViewPr snapToGrid="0">
      <p:cViewPr varScale="1">
        <p:scale>
          <a:sx n="58" d="100"/>
          <a:sy n="58" d="100"/>
        </p:scale>
        <p:origin x="1472" y="48"/>
      </p:cViewPr>
      <p:guideLst/>
    </p:cSldViewPr>
  </p:slideViewPr>
  <p:notesTextViewPr>
    <p:cViewPr>
      <p:scale>
        <a:sx n="125" d="100"/>
        <a:sy n="125" d="100"/>
      </p:scale>
      <p:origin x="0" y="-92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2964" y="66"/>
      </p:cViewPr>
      <p:guideLst>
        <p:guide orient="horz" pos="2736"/>
        <p:guide pos="14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alia" userId="7d42dd87-e63a-4ed9-bbc1-c55bad3721ff" providerId="ADAL" clId="{B2401C2A-A6B0-489D-9BC4-A9A62D8A1C2B}"/>
    <pc:docChg chg="delSld modSld modSection">
      <pc:chgData name="Natalia" userId="7d42dd87-e63a-4ed9-bbc1-c55bad3721ff" providerId="ADAL" clId="{B2401C2A-A6B0-489D-9BC4-A9A62D8A1C2B}" dt="2020-10-06T18:31:08.592" v="12" actId="47"/>
      <pc:docMkLst>
        <pc:docMk/>
      </pc:docMkLst>
      <pc:sldChg chg="del">
        <pc:chgData name="Natalia" userId="7d42dd87-e63a-4ed9-bbc1-c55bad3721ff" providerId="ADAL" clId="{B2401C2A-A6B0-489D-9BC4-A9A62D8A1C2B}" dt="2020-10-06T18:30:17.330" v="5" actId="47"/>
        <pc:sldMkLst>
          <pc:docMk/>
          <pc:sldMk cId="3177180917" sldId="270"/>
        </pc:sldMkLst>
      </pc:sldChg>
      <pc:sldChg chg="del">
        <pc:chgData name="Natalia" userId="7d42dd87-e63a-4ed9-bbc1-c55bad3721ff" providerId="ADAL" clId="{B2401C2A-A6B0-489D-9BC4-A9A62D8A1C2B}" dt="2020-10-06T18:30:14.743" v="4" actId="47"/>
        <pc:sldMkLst>
          <pc:docMk/>
          <pc:sldMk cId="943640055" sldId="286"/>
        </pc:sldMkLst>
      </pc:sldChg>
      <pc:sldChg chg="del">
        <pc:chgData name="Natalia" userId="7d42dd87-e63a-4ed9-bbc1-c55bad3721ff" providerId="ADAL" clId="{B2401C2A-A6B0-489D-9BC4-A9A62D8A1C2B}" dt="2020-10-06T18:30:06.572" v="3" actId="47"/>
        <pc:sldMkLst>
          <pc:docMk/>
          <pc:sldMk cId="1612015492" sldId="288"/>
        </pc:sldMkLst>
      </pc:sldChg>
      <pc:sldChg chg="modNotesTx">
        <pc:chgData name="Natalia" userId="7d42dd87-e63a-4ed9-bbc1-c55bad3721ff" providerId="ADAL" clId="{B2401C2A-A6B0-489D-9BC4-A9A62D8A1C2B}" dt="2020-10-06T18:30:45.924" v="10" actId="20577"/>
        <pc:sldMkLst>
          <pc:docMk/>
          <pc:sldMk cId="1707777809" sldId="822"/>
        </pc:sldMkLst>
      </pc:sldChg>
      <pc:sldChg chg="del">
        <pc:chgData name="Natalia" userId="7d42dd87-e63a-4ed9-bbc1-c55bad3721ff" providerId="ADAL" clId="{B2401C2A-A6B0-489D-9BC4-A9A62D8A1C2B}" dt="2020-10-06T18:30:49.327" v="11" actId="47"/>
        <pc:sldMkLst>
          <pc:docMk/>
          <pc:sldMk cId="3871610012" sldId="823"/>
        </pc:sldMkLst>
      </pc:sldChg>
      <pc:sldChg chg="del">
        <pc:chgData name="Natalia" userId="7d42dd87-e63a-4ed9-bbc1-c55bad3721ff" providerId="ADAL" clId="{B2401C2A-A6B0-489D-9BC4-A9A62D8A1C2B}" dt="2020-10-06T18:30:18.690" v="6" actId="47"/>
        <pc:sldMkLst>
          <pc:docMk/>
          <pc:sldMk cId="4053486020" sldId="827"/>
        </pc:sldMkLst>
      </pc:sldChg>
      <pc:sldChg chg="del">
        <pc:chgData name="Natalia" userId="7d42dd87-e63a-4ed9-bbc1-c55bad3721ff" providerId="ADAL" clId="{B2401C2A-A6B0-489D-9BC4-A9A62D8A1C2B}" dt="2020-10-06T18:29:42.769" v="0" actId="47"/>
        <pc:sldMkLst>
          <pc:docMk/>
          <pc:sldMk cId="3206620898" sldId="839"/>
        </pc:sldMkLst>
      </pc:sldChg>
      <pc:sldChg chg="del">
        <pc:chgData name="Natalia" userId="7d42dd87-e63a-4ed9-bbc1-c55bad3721ff" providerId="ADAL" clId="{B2401C2A-A6B0-489D-9BC4-A9A62D8A1C2B}" dt="2020-10-06T18:29:50.041" v="1" actId="47"/>
        <pc:sldMkLst>
          <pc:docMk/>
          <pc:sldMk cId="2783169248" sldId="840"/>
        </pc:sldMkLst>
      </pc:sldChg>
      <pc:sldChg chg="del">
        <pc:chgData name="Natalia" userId="7d42dd87-e63a-4ed9-bbc1-c55bad3721ff" providerId="ADAL" clId="{B2401C2A-A6B0-489D-9BC4-A9A62D8A1C2B}" dt="2020-10-06T18:30:03.302" v="2" actId="47"/>
        <pc:sldMkLst>
          <pc:docMk/>
          <pc:sldMk cId="2305087800" sldId="843"/>
        </pc:sldMkLst>
      </pc:sldChg>
      <pc:sldChg chg="del">
        <pc:chgData name="Natalia" userId="7d42dd87-e63a-4ed9-bbc1-c55bad3721ff" providerId="ADAL" clId="{B2401C2A-A6B0-489D-9BC4-A9A62D8A1C2B}" dt="2020-10-06T18:31:08.592" v="12" actId="47"/>
        <pc:sldMkLst>
          <pc:docMk/>
          <pc:sldMk cId="1239567137" sldId="845"/>
        </pc:sldMkLst>
      </pc:sldChg>
    </pc:docChg>
  </pc:docChgLst>
  <pc:docChgLst>
    <pc:chgData name="Natalia Semenova" userId="7d42dd87-e63a-4ed9-bbc1-c55bad3721ff" providerId="ADAL" clId="{B2401C2A-A6B0-489D-9BC4-A9A62D8A1C2B}"/>
    <pc:docChg chg="undo custSel addSld delSld modSld sldOrd modSection">
      <pc:chgData name="Natalia Semenova" userId="7d42dd87-e63a-4ed9-bbc1-c55bad3721ff" providerId="ADAL" clId="{B2401C2A-A6B0-489D-9BC4-A9A62D8A1C2B}" dt="2020-10-10T10:09:33.617" v="36674" actId="15"/>
      <pc:docMkLst>
        <pc:docMk/>
      </pc:docMkLst>
      <pc:sldChg chg="modNotesTx">
        <pc:chgData name="Natalia Semenova" userId="7d42dd87-e63a-4ed9-bbc1-c55bad3721ff" providerId="ADAL" clId="{B2401C2A-A6B0-489D-9BC4-A9A62D8A1C2B}" dt="2020-10-07T18:20:22.765" v="1083" actId="20577"/>
        <pc:sldMkLst>
          <pc:docMk/>
          <pc:sldMk cId="1733196742" sldId="256"/>
        </pc:sldMkLst>
      </pc:sldChg>
      <pc:sldChg chg="addSp modSp mod modNotesTx">
        <pc:chgData name="Natalia Semenova" userId="7d42dd87-e63a-4ed9-bbc1-c55bad3721ff" providerId="ADAL" clId="{B2401C2A-A6B0-489D-9BC4-A9A62D8A1C2B}" dt="2020-10-10T09:52:18.354" v="36504" actId="114"/>
        <pc:sldMkLst>
          <pc:docMk/>
          <pc:sldMk cId="953202956" sldId="257"/>
        </pc:sldMkLst>
        <pc:spChg chg="mod">
          <ac:chgData name="Natalia Semenova" userId="7d42dd87-e63a-4ed9-bbc1-c55bad3721ff" providerId="ADAL" clId="{B2401C2A-A6B0-489D-9BC4-A9A62D8A1C2B}" dt="2020-10-08T07:59:51.777" v="32287" actId="20577"/>
          <ac:spMkLst>
            <pc:docMk/>
            <pc:sldMk cId="953202956" sldId="257"/>
            <ac:spMk id="2" creationId="{00000000-0000-0000-0000-000000000000}"/>
          </ac:spMkLst>
        </pc:spChg>
        <pc:spChg chg="mod">
          <ac:chgData name="Natalia Semenova" userId="7d42dd87-e63a-4ed9-bbc1-c55bad3721ff" providerId="ADAL" clId="{B2401C2A-A6B0-489D-9BC4-A9A62D8A1C2B}" dt="2020-10-10T09:49:23.612" v="36489" actId="1035"/>
          <ac:spMkLst>
            <pc:docMk/>
            <pc:sldMk cId="953202956" sldId="257"/>
            <ac:spMk id="5" creationId="{00000000-0000-0000-0000-000000000000}"/>
          </ac:spMkLst>
        </pc:spChg>
        <pc:spChg chg="mod">
          <ac:chgData name="Natalia Semenova" userId="7d42dd87-e63a-4ed9-bbc1-c55bad3721ff" providerId="ADAL" clId="{B2401C2A-A6B0-489D-9BC4-A9A62D8A1C2B}" dt="2020-10-10T06:52:26.422" v="33159" actId="255"/>
          <ac:spMkLst>
            <pc:docMk/>
            <pc:sldMk cId="953202956" sldId="257"/>
            <ac:spMk id="13" creationId="{00000000-0000-0000-0000-000000000000}"/>
          </ac:spMkLst>
        </pc:spChg>
        <pc:spChg chg="mod">
          <ac:chgData name="Natalia Semenova" userId="7d42dd87-e63a-4ed9-bbc1-c55bad3721ff" providerId="ADAL" clId="{B2401C2A-A6B0-489D-9BC4-A9A62D8A1C2B}" dt="2020-10-10T06:52:29.646" v="33160" actId="14100"/>
          <ac:spMkLst>
            <pc:docMk/>
            <pc:sldMk cId="953202956" sldId="257"/>
            <ac:spMk id="14" creationId="{00000000-0000-0000-0000-000000000000}"/>
          </ac:spMkLst>
        </pc:spChg>
        <pc:spChg chg="mod">
          <ac:chgData name="Natalia Semenova" userId="7d42dd87-e63a-4ed9-bbc1-c55bad3721ff" providerId="ADAL" clId="{B2401C2A-A6B0-489D-9BC4-A9A62D8A1C2B}" dt="2020-10-10T06:52:34.574" v="33161" actId="1076"/>
          <ac:spMkLst>
            <pc:docMk/>
            <pc:sldMk cId="953202956" sldId="257"/>
            <ac:spMk id="15" creationId="{00000000-0000-0000-0000-000000000000}"/>
          </ac:spMkLst>
        </pc:spChg>
        <pc:graphicFrameChg chg="add mod">
          <ac:chgData name="Natalia Semenova" userId="7d42dd87-e63a-4ed9-bbc1-c55bad3721ff" providerId="ADAL" clId="{B2401C2A-A6B0-489D-9BC4-A9A62D8A1C2B}" dt="2020-10-10T06:52:03.082" v="33158" actId="207"/>
          <ac:graphicFrameMkLst>
            <pc:docMk/>
            <pc:sldMk cId="953202956" sldId="257"/>
            <ac:graphicFrameMk id="3" creationId="{E4A046A6-40E1-4814-B180-D4FE214D4494}"/>
          </ac:graphicFrameMkLst>
        </pc:graphicFrameChg>
      </pc:sldChg>
      <pc:sldChg chg="addSp modSp mod ord modNotesTx">
        <pc:chgData name="Natalia Semenova" userId="7d42dd87-e63a-4ed9-bbc1-c55bad3721ff" providerId="ADAL" clId="{B2401C2A-A6B0-489D-9BC4-A9A62D8A1C2B}" dt="2020-10-10T09:58:32.912" v="36602" actId="20577"/>
        <pc:sldMkLst>
          <pc:docMk/>
          <pc:sldMk cId="1199259462" sldId="266"/>
        </pc:sldMkLst>
        <pc:picChg chg="mod">
          <ac:chgData name="Natalia Semenova" userId="7d42dd87-e63a-4ed9-bbc1-c55bad3721ff" providerId="ADAL" clId="{B2401C2A-A6B0-489D-9BC4-A9A62D8A1C2B}" dt="2020-10-07T23:08:17.556" v="22654" actId="1076"/>
          <ac:picMkLst>
            <pc:docMk/>
            <pc:sldMk cId="1199259462" sldId="266"/>
            <ac:picMk id="11" creationId="{3B0BE109-4BC6-4957-95D6-28B4DB529265}"/>
          </ac:picMkLst>
        </pc:picChg>
        <pc:picChg chg="add mod">
          <ac:chgData name="Natalia Semenova" userId="7d42dd87-e63a-4ed9-bbc1-c55bad3721ff" providerId="ADAL" clId="{B2401C2A-A6B0-489D-9BC4-A9A62D8A1C2B}" dt="2020-10-07T23:08:14.825" v="22653" actId="1076"/>
          <ac:picMkLst>
            <pc:docMk/>
            <pc:sldMk cId="1199259462" sldId="266"/>
            <ac:picMk id="1026" creationId="{779CCB4F-2DA2-4360-B04A-EE1668A7E739}"/>
          </ac:picMkLst>
        </pc:picChg>
      </pc:sldChg>
      <pc:sldChg chg="add del ord modNotesTx">
        <pc:chgData name="Natalia Semenova" userId="7d42dd87-e63a-4ed9-bbc1-c55bad3721ff" providerId="ADAL" clId="{B2401C2A-A6B0-489D-9BC4-A9A62D8A1C2B}" dt="2020-10-10T10:08:39.415" v="36672" actId="20577"/>
        <pc:sldMkLst>
          <pc:docMk/>
          <pc:sldMk cId="1707777809" sldId="822"/>
        </pc:sldMkLst>
      </pc:sldChg>
      <pc:sldChg chg="modSp mod modNotesTx">
        <pc:chgData name="Natalia Semenova" userId="7d42dd87-e63a-4ed9-bbc1-c55bad3721ff" providerId="ADAL" clId="{B2401C2A-A6B0-489D-9BC4-A9A62D8A1C2B}" dt="2020-10-10T09:30:52.895" v="35524" actId="20577"/>
        <pc:sldMkLst>
          <pc:docMk/>
          <pc:sldMk cId="4263549226" sldId="824"/>
        </pc:sldMkLst>
        <pc:spChg chg="mod">
          <ac:chgData name="Natalia Semenova" userId="7d42dd87-e63a-4ed9-bbc1-c55bad3721ff" providerId="ADAL" clId="{B2401C2A-A6B0-489D-9BC4-A9A62D8A1C2B}" dt="2020-10-08T07:33:35.095" v="31150" actId="20577"/>
          <ac:spMkLst>
            <pc:docMk/>
            <pc:sldMk cId="4263549226" sldId="824"/>
            <ac:spMk id="6" creationId="{C3BE2445-C7B1-1341-98AA-78141A35008C}"/>
          </ac:spMkLst>
        </pc:spChg>
      </pc:sldChg>
      <pc:sldChg chg="addSp delSp modSp mod modNotesTx">
        <pc:chgData name="Natalia Semenova" userId="7d42dd87-e63a-4ed9-bbc1-c55bad3721ff" providerId="ADAL" clId="{B2401C2A-A6B0-489D-9BC4-A9A62D8A1C2B}" dt="2020-10-10T09:57:22.541" v="36601" actId="20577"/>
        <pc:sldMkLst>
          <pc:docMk/>
          <pc:sldMk cId="3230873640" sldId="828"/>
        </pc:sldMkLst>
        <pc:spChg chg="del">
          <ac:chgData name="Natalia Semenova" userId="7d42dd87-e63a-4ed9-bbc1-c55bad3721ff" providerId="ADAL" clId="{B2401C2A-A6B0-489D-9BC4-A9A62D8A1C2B}" dt="2020-10-07T20:07:42.586" v="8350" actId="478"/>
          <ac:spMkLst>
            <pc:docMk/>
            <pc:sldMk cId="3230873640" sldId="828"/>
            <ac:spMk id="6" creationId="{D1E3A352-8987-4D3E-8128-FEC3A3285592}"/>
          </ac:spMkLst>
        </pc:spChg>
        <pc:spChg chg="del">
          <ac:chgData name="Natalia Semenova" userId="7d42dd87-e63a-4ed9-bbc1-c55bad3721ff" providerId="ADAL" clId="{B2401C2A-A6B0-489D-9BC4-A9A62D8A1C2B}" dt="2020-10-07T20:07:42.586" v="8350" actId="478"/>
          <ac:spMkLst>
            <pc:docMk/>
            <pc:sldMk cId="3230873640" sldId="828"/>
            <ac:spMk id="15" creationId="{B9C934E0-7EFA-4A94-8B7C-60D1D19E4D1A}"/>
          </ac:spMkLst>
        </pc:spChg>
        <pc:spChg chg="add del mod">
          <ac:chgData name="Natalia Semenova" userId="7d42dd87-e63a-4ed9-bbc1-c55bad3721ff" providerId="ADAL" clId="{B2401C2A-A6B0-489D-9BC4-A9A62D8A1C2B}" dt="2020-10-07T20:07:45.374" v="8351" actId="478"/>
          <ac:spMkLst>
            <pc:docMk/>
            <pc:sldMk cId="3230873640" sldId="828"/>
            <ac:spMk id="17" creationId="{A103D317-7AB6-4D7B-9D25-2149479A717E}"/>
          </ac:spMkLst>
        </pc:spChg>
      </pc:sldChg>
      <pc:sldChg chg="modNotesTx">
        <pc:chgData name="Natalia Semenova" userId="7d42dd87-e63a-4ed9-bbc1-c55bad3721ff" providerId="ADAL" clId="{B2401C2A-A6B0-489D-9BC4-A9A62D8A1C2B}" dt="2020-10-10T09:56:52.555" v="36595" actId="15"/>
        <pc:sldMkLst>
          <pc:docMk/>
          <pc:sldMk cId="1504788341" sldId="832"/>
        </pc:sldMkLst>
      </pc:sldChg>
      <pc:sldChg chg="modNotesTx">
        <pc:chgData name="Natalia Semenova" userId="7d42dd87-e63a-4ed9-bbc1-c55bad3721ff" providerId="ADAL" clId="{B2401C2A-A6B0-489D-9BC4-A9A62D8A1C2B}" dt="2020-10-10T07:49:37.728" v="33165" actId="20577"/>
        <pc:sldMkLst>
          <pc:docMk/>
          <pc:sldMk cId="3007236903" sldId="833"/>
        </pc:sldMkLst>
      </pc:sldChg>
      <pc:sldChg chg="addSp delSp modSp mod modNotesTx">
        <pc:chgData name="Natalia Semenova" userId="7d42dd87-e63a-4ed9-bbc1-c55bad3721ff" providerId="ADAL" clId="{B2401C2A-A6B0-489D-9BC4-A9A62D8A1C2B}" dt="2020-10-10T08:07:43.964" v="34058" actId="20577"/>
        <pc:sldMkLst>
          <pc:docMk/>
          <pc:sldMk cId="1786725310" sldId="834"/>
        </pc:sldMkLst>
        <pc:spChg chg="add del mod">
          <ac:chgData name="Natalia Semenova" userId="7d42dd87-e63a-4ed9-bbc1-c55bad3721ff" providerId="ADAL" clId="{B2401C2A-A6B0-489D-9BC4-A9A62D8A1C2B}" dt="2020-10-07T21:02:57.743" v="12273" actId="22"/>
          <ac:spMkLst>
            <pc:docMk/>
            <pc:sldMk cId="1786725310" sldId="834"/>
            <ac:spMk id="3" creationId="{8B1DD7F9-FAC1-454B-96B4-CB14D8169853}"/>
          </ac:spMkLst>
        </pc:spChg>
        <pc:spChg chg="add del mod">
          <ac:chgData name="Natalia Semenova" userId="7d42dd87-e63a-4ed9-bbc1-c55bad3721ff" providerId="ADAL" clId="{B2401C2A-A6B0-489D-9BC4-A9A62D8A1C2B}" dt="2020-10-07T21:02:57.743" v="12273" actId="22"/>
          <ac:spMkLst>
            <pc:docMk/>
            <pc:sldMk cId="1786725310" sldId="834"/>
            <ac:spMk id="4" creationId="{F8D077A7-D92B-4AF4-865A-E362EFB76AAF}"/>
          </ac:spMkLst>
        </pc:spChg>
        <pc:spChg chg="add mod">
          <ac:chgData name="Natalia Semenova" userId="7d42dd87-e63a-4ed9-bbc1-c55bad3721ff" providerId="ADAL" clId="{B2401C2A-A6B0-489D-9BC4-A9A62D8A1C2B}" dt="2020-10-07T21:03:43.435" v="12288" actId="1076"/>
          <ac:spMkLst>
            <pc:docMk/>
            <pc:sldMk cId="1786725310" sldId="834"/>
            <ac:spMk id="6" creationId="{8ECF59A8-9EE5-47B0-AC77-560C96E0E357}"/>
          </ac:spMkLst>
        </pc:spChg>
        <pc:spChg chg="mod">
          <ac:chgData name="Natalia Semenova" userId="7d42dd87-e63a-4ed9-bbc1-c55bad3721ff" providerId="ADAL" clId="{B2401C2A-A6B0-489D-9BC4-A9A62D8A1C2B}" dt="2020-10-07T21:00:54.529" v="12237" actId="20577"/>
          <ac:spMkLst>
            <pc:docMk/>
            <pc:sldMk cId="1786725310" sldId="834"/>
            <ac:spMk id="16" creationId="{85B01013-0332-4DD8-A9B9-B10FDD2A7DD9}"/>
          </ac:spMkLst>
        </pc:spChg>
        <pc:graphicFrameChg chg="mod modGraphic">
          <ac:chgData name="Natalia Semenova" userId="7d42dd87-e63a-4ed9-bbc1-c55bad3721ff" providerId="ADAL" clId="{B2401C2A-A6B0-489D-9BC4-A9A62D8A1C2B}" dt="2020-10-10T06:47:49.955" v="33090" actId="2165"/>
          <ac:graphicFrameMkLst>
            <pc:docMk/>
            <pc:sldMk cId="1786725310" sldId="834"/>
            <ac:graphicFrameMk id="8" creationId="{308684FB-C5FF-4D56-8B86-9F0888370BFE}"/>
          </ac:graphicFrameMkLst>
        </pc:graphicFrameChg>
      </pc:sldChg>
      <pc:sldChg chg="addSp modSp del mod modNotesTx">
        <pc:chgData name="Natalia Semenova" userId="7d42dd87-e63a-4ed9-bbc1-c55bad3721ff" providerId="ADAL" clId="{B2401C2A-A6B0-489D-9BC4-A9A62D8A1C2B}" dt="2020-10-07T22:45:36.842" v="20149" actId="47"/>
        <pc:sldMkLst>
          <pc:docMk/>
          <pc:sldMk cId="2701731085" sldId="835"/>
        </pc:sldMkLst>
        <pc:spChg chg="add">
          <ac:chgData name="Natalia Semenova" userId="7d42dd87-e63a-4ed9-bbc1-c55bad3721ff" providerId="ADAL" clId="{B2401C2A-A6B0-489D-9BC4-A9A62D8A1C2B}" dt="2020-10-07T21:03:46.603" v="12289" actId="22"/>
          <ac:spMkLst>
            <pc:docMk/>
            <pc:sldMk cId="2701731085" sldId="835"/>
            <ac:spMk id="3" creationId="{8316EEAE-051E-43E0-B4A5-4606C6EA314F}"/>
          </ac:spMkLst>
        </pc:spChg>
        <pc:graphicFrameChg chg="mod">
          <ac:chgData name="Natalia Semenova" userId="7d42dd87-e63a-4ed9-bbc1-c55bad3721ff" providerId="ADAL" clId="{B2401C2A-A6B0-489D-9BC4-A9A62D8A1C2B}" dt="2020-10-07T21:08:22.876" v="12462"/>
          <ac:graphicFrameMkLst>
            <pc:docMk/>
            <pc:sldMk cId="2701731085" sldId="835"/>
            <ac:graphicFrameMk id="8" creationId="{308684FB-C5FF-4D56-8B86-9F0888370BFE}"/>
          </ac:graphicFrameMkLst>
        </pc:graphicFrameChg>
      </pc:sldChg>
      <pc:sldChg chg="modSp mod modNotesTx">
        <pc:chgData name="Natalia Semenova" userId="7d42dd87-e63a-4ed9-bbc1-c55bad3721ff" providerId="ADAL" clId="{B2401C2A-A6B0-489D-9BC4-A9A62D8A1C2B}" dt="2020-10-10T10:04:52.777" v="36657" actId="20577"/>
        <pc:sldMkLst>
          <pc:docMk/>
          <pc:sldMk cId="381725965" sldId="841"/>
        </pc:sldMkLst>
        <pc:graphicFrameChg chg="mod modGraphic">
          <ac:chgData name="Natalia Semenova" userId="7d42dd87-e63a-4ed9-bbc1-c55bad3721ff" providerId="ADAL" clId="{B2401C2A-A6B0-489D-9BC4-A9A62D8A1C2B}" dt="2020-10-10T10:04:52.777" v="36657" actId="20577"/>
          <ac:graphicFrameMkLst>
            <pc:docMk/>
            <pc:sldMk cId="381725965" sldId="841"/>
            <ac:graphicFrameMk id="3" creationId="{B399FDD3-D802-474A-B311-AA094151EB31}"/>
          </ac:graphicFrameMkLst>
        </pc:graphicFrameChg>
      </pc:sldChg>
      <pc:sldChg chg="modSp mod modNotesTx">
        <pc:chgData name="Natalia Semenova" userId="7d42dd87-e63a-4ed9-bbc1-c55bad3721ff" providerId="ADAL" clId="{B2401C2A-A6B0-489D-9BC4-A9A62D8A1C2B}" dt="2020-10-10T10:09:33.617" v="36674" actId="15"/>
        <pc:sldMkLst>
          <pc:docMk/>
          <pc:sldMk cId="1360668961" sldId="844"/>
        </pc:sldMkLst>
        <pc:graphicFrameChg chg="mod modGraphic">
          <ac:chgData name="Natalia Semenova" userId="7d42dd87-e63a-4ed9-bbc1-c55bad3721ff" providerId="ADAL" clId="{B2401C2A-A6B0-489D-9BC4-A9A62D8A1C2B}" dt="2020-10-08T07:53:06.551" v="31619" actId="20577"/>
          <ac:graphicFrameMkLst>
            <pc:docMk/>
            <pc:sldMk cId="1360668961" sldId="844"/>
            <ac:graphicFrameMk id="3" creationId="{B399FDD3-D802-474A-B311-AA094151EB31}"/>
          </ac:graphicFrameMkLst>
        </pc:graphicFrameChg>
      </pc:sldChg>
      <pc:sldChg chg="add">
        <pc:chgData name="Natalia Semenova" userId="7d42dd87-e63a-4ed9-bbc1-c55bad3721ff" providerId="ADAL" clId="{B2401C2A-A6B0-489D-9BC4-A9A62D8A1C2B}" dt="2020-10-10T06:26:19.218" v="32290"/>
        <pc:sldMkLst>
          <pc:docMk/>
          <pc:sldMk cId="1239567137" sldId="845"/>
        </pc:sldMkLst>
      </pc:sldChg>
      <pc:sldChg chg="del">
        <pc:chgData name="Natalia Semenova" userId="7d42dd87-e63a-4ed9-bbc1-c55bad3721ff" providerId="ADAL" clId="{B2401C2A-A6B0-489D-9BC4-A9A62D8A1C2B}" dt="2020-10-07T21:21:12.205" v="13213" actId="47"/>
        <pc:sldMkLst>
          <pc:docMk/>
          <pc:sldMk cId="3716452251" sldId="846"/>
        </pc:sldMkLst>
      </pc:sldChg>
      <pc:sldChg chg="addSp delSp modSp mod modNotesTx">
        <pc:chgData name="Natalia Semenova" userId="7d42dd87-e63a-4ed9-bbc1-c55bad3721ff" providerId="ADAL" clId="{B2401C2A-A6B0-489D-9BC4-A9A62D8A1C2B}" dt="2020-10-10T10:01:57.905" v="36632" actId="114"/>
        <pc:sldMkLst>
          <pc:docMk/>
          <pc:sldMk cId="188211328" sldId="847"/>
        </pc:sldMkLst>
        <pc:spChg chg="add del">
          <ac:chgData name="Natalia Semenova" userId="7d42dd87-e63a-4ed9-bbc1-c55bad3721ff" providerId="ADAL" clId="{B2401C2A-A6B0-489D-9BC4-A9A62D8A1C2B}" dt="2020-10-07T22:12:31.203" v="17507" actId="478"/>
          <ac:spMkLst>
            <pc:docMk/>
            <pc:sldMk cId="188211328" sldId="847"/>
            <ac:spMk id="3" creationId="{3F7F6689-0CB5-462D-86BA-C13B1272B277}"/>
          </ac:spMkLst>
        </pc:spChg>
        <pc:spChg chg="add 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5" creationId="{E31BFF7D-F635-46A6-BBEE-DA028384C42A}"/>
          </ac:spMkLst>
        </pc:spChg>
        <pc:spChg chg="add del mod">
          <ac:chgData name="Natalia Semenova" userId="7d42dd87-e63a-4ed9-bbc1-c55bad3721ff" providerId="ADAL" clId="{B2401C2A-A6B0-489D-9BC4-A9A62D8A1C2B}" dt="2020-10-07T22:14:28.474" v="17557" actId="478"/>
          <ac:spMkLst>
            <pc:docMk/>
            <pc:sldMk cId="188211328" sldId="847"/>
            <ac:spMk id="6" creationId="{72C47418-1E5E-494F-BB5B-F8728857500B}"/>
          </ac:spMkLst>
        </pc:spChg>
        <pc:spChg chg="add 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7" creationId="{F068FB13-F1FB-4BF3-8EBA-0E4503826D9D}"/>
          </ac:spMkLst>
        </pc:spChg>
        <pc:spChg chg="add del mod">
          <ac:chgData name="Natalia Semenova" userId="7d42dd87-e63a-4ed9-bbc1-c55bad3721ff" providerId="ADAL" clId="{B2401C2A-A6B0-489D-9BC4-A9A62D8A1C2B}" dt="2020-10-07T22:16:29.048" v="17583" actId="478"/>
          <ac:spMkLst>
            <pc:docMk/>
            <pc:sldMk cId="188211328" sldId="847"/>
            <ac:spMk id="9" creationId="{935C1FB1-E2C9-47DB-A06C-06AE8C0536A9}"/>
          </ac:spMkLst>
        </pc:spChg>
        <pc:spChg chg="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17" creationId="{F8C099C6-4AA8-4B86-BA55-3FD0336AB275}"/>
          </ac:spMkLst>
        </pc:spChg>
        <pc:spChg chg="mod">
          <ac:chgData name="Natalia Semenova" userId="7d42dd87-e63a-4ed9-bbc1-c55bad3721ff" providerId="ADAL" clId="{B2401C2A-A6B0-489D-9BC4-A9A62D8A1C2B}" dt="2020-10-10T10:00:49.858" v="36607" actId="1037"/>
          <ac:spMkLst>
            <pc:docMk/>
            <pc:sldMk cId="188211328" sldId="847"/>
            <ac:spMk id="18" creationId="{A2398C6A-258D-4133-A2ED-445E92B48863}"/>
          </ac:spMkLst>
        </pc:spChg>
        <pc:spChg chg="add 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19" creationId="{59463EF9-47B4-4A33-A402-31D7A4DB4437}"/>
          </ac:spMkLst>
        </pc:spChg>
        <pc:spChg chg="mod">
          <ac:chgData name="Natalia Semenova" userId="7d42dd87-e63a-4ed9-bbc1-c55bad3721ff" providerId="ADAL" clId="{B2401C2A-A6B0-489D-9BC4-A9A62D8A1C2B}" dt="2020-10-10T10:00:57.608" v="36612" actId="1038"/>
          <ac:spMkLst>
            <pc:docMk/>
            <pc:sldMk cId="188211328" sldId="847"/>
            <ac:spMk id="21" creationId="{76B29A8A-C914-45D5-999E-902E7701F73A}"/>
          </ac:spMkLst>
        </pc:spChg>
        <pc:spChg chg="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22" creationId="{02968769-8AE4-4A40-8D99-D3A5BB698EC0}"/>
          </ac:spMkLst>
        </pc:spChg>
        <pc:spChg chg="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23" creationId="{28922033-53D1-43CB-A17A-12906B3A795E}"/>
          </ac:spMkLst>
        </pc:spChg>
        <pc:spChg chg="add 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24" creationId="{AD8C802F-9A40-441A-A26C-95ECF2BC4C6C}"/>
          </ac:spMkLst>
        </pc:spChg>
        <pc:spChg chg="add mod">
          <ac:chgData name="Natalia Semenova" userId="7d42dd87-e63a-4ed9-bbc1-c55bad3721ff" providerId="ADAL" clId="{B2401C2A-A6B0-489D-9BC4-A9A62D8A1C2B}" dt="2020-10-07T22:15:01.384" v="17564" actId="571"/>
          <ac:spMkLst>
            <pc:docMk/>
            <pc:sldMk cId="188211328" sldId="847"/>
            <ac:spMk id="25" creationId="{D2898952-A1CE-4249-84ED-24B4FECE03E6}"/>
          </ac:spMkLst>
        </pc:spChg>
        <pc:spChg chg="add 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26" creationId="{D6EC16C7-9784-4589-AD43-EEAA4BF3EE23}"/>
          </ac:spMkLst>
        </pc:spChg>
        <pc:spChg chg="add mod">
          <ac:chgData name="Natalia Semenova" userId="7d42dd87-e63a-4ed9-bbc1-c55bad3721ff" providerId="ADAL" clId="{B2401C2A-A6B0-489D-9BC4-A9A62D8A1C2B}" dt="2020-10-07T22:46:07.765" v="20150" actId="1076"/>
          <ac:spMkLst>
            <pc:docMk/>
            <pc:sldMk cId="188211328" sldId="847"/>
            <ac:spMk id="27" creationId="{8684E1AD-4717-48FD-B2F5-9B3078F9EA36}"/>
          </ac:spMkLst>
        </pc:spChg>
        <pc:spChg chg="add del mod">
          <ac:chgData name="Natalia Semenova" userId="7d42dd87-e63a-4ed9-bbc1-c55bad3721ff" providerId="ADAL" clId="{B2401C2A-A6B0-489D-9BC4-A9A62D8A1C2B}" dt="2020-10-07T22:16:28.349" v="17582" actId="478"/>
          <ac:spMkLst>
            <pc:docMk/>
            <pc:sldMk cId="188211328" sldId="847"/>
            <ac:spMk id="28" creationId="{9D475669-EBC9-4366-89A4-6B97D4242F2F}"/>
          </ac:spMkLst>
        </pc:spChg>
        <pc:graphicFrameChg chg="del">
          <ac:chgData name="Natalia Semenova" userId="7d42dd87-e63a-4ed9-bbc1-c55bad3721ff" providerId="ADAL" clId="{B2401C2A-A6B0-489D-9BC4-A9A62D8A1C2B}" dt="2020-10-07T21:38:17.809" v="13221" actId="478"/>
          <ac:graphicFrameMkLst>
            <pc:docMk/>
            <pc:sldMk cId="188211328" sldId="847"/>
            <ac:graphicFrameMk id="8" creationId="{D2011C95-6028-444C-8581-9A5A301BA901}"/>
          </ac:graphicFrameMkLst>
        </pc:graphicFrameChg>
        <pc:picChg chg="mod">
          <ac:chgData name="Natalia Semenova" userId="7d42dd87-e63a-4ed9-bbc1-c55bad3721ff" providerId="ADAL" clId="{B2401C2A-A6B0-489D-9BC4-A9A62D8A1C2B}" dt="2020-10-07T22:46:07.765" v="20150" actId="1076"/>
          <ac:picMkLst>
            <pc:docMk/>
            <pc:sldMk cId="188211328" sldId="847"/>
            <ac:picMk id="10" creationId="{7D3163F2-002E-4E0C-9FE0-9D2B92DFB144}"/>
          </ac:picMkLst>
        </pc:picChg>
        <pc:picChg chg="mod">
          <ac:chgData name="Natalia Semenova" userId="7d42dd87-e63a-4ed9-bbc1-c55bad3721ff" providerId="ADAL" clId="{B2401C2A-A6B0-489D-9BC4-A9A62D8A1C2B}" dt="2020-10-07T22:46:07.765" v="20150" actId="1076"/>
          <ac:picMkLst>
            <pc:docMk/>
            <pc:sldMk cId="188211328" sldId="847"/>
            <ac:picMk id="12" creationId="{B6C30DBC-4A98-4B69-9BA4-0AF1E9163CB0}"/>
          </ac:picMkLst>
        </pc:picChg>
        <pc:picChg chg="mod">
          <ac:chgData name="Natalia Semenova" userId="7d42dd87-e63a-4ed9-bbc1-c55bad3721ff" providerId="ADAL" clId="{B2401C2A-A6B0-489D-9BC4-A9A62D8A1C2B}" dt="2020-10-07T22:46:07.765" v="20150" actId="1076"/>
          <ac:picMkLst>
            <pc:docMk/>
            <pc:sldMk cId="188211328" sldId="847"/>
            <ac:picMk id="14" creationId="{81F305D8-ED9A-4B6D-9286-3572966E28E1}"/>
          </ac:picMkLst>
        </pc:picChg>
        <pc:picChg chg="mod">
          <ac:chgData name="Natalia Semenova" userId="7d42dd87-e63a-4ed9-bbc1-c55bad3721ff" providerId="ADAL" clId="{B2401C2A-A6B0-489D-9BC4-A9A62D8A1C2B}" dt="2020-10-10T10:00:57.608" v="36612" actId="1038"/>
          <ac:picMkLst>
            <pc:docMk/>
            <pc:sldMk cId="188211328" sldId="847"/>
            <ac:picMk id="16" creationId="{2724EA0C-C4B8-4C70-BC10-40F752DDF10D}"/>
          </ac:picMkLst>
        </pc:picChg>
        <pc:picChg chg="mod">
          <ac:chgData name="Natalia Semenova" userId="7d42dd87-e63a-4ed9-bbc1-c55bad3721ff" providerId="ADAL" clId="{B2401C2A-A6B0-489D-9BC4-A9A62D8A1C2B}" dt="2020-10-10T10:00:49.858" v="36607" actId="1037"/>
          <ac:picMkLst>
            <pc:docMk/>
            <pc:sldMk cId="188211328" sldId="847"/>
            <ac:picMk id="20" creationId="{FEAAD526-A9EF-4FF4-A54E-3F7E4E78D0E9}"/>
          </ac:picMkLst>
        </pc:picChg>
      </pc:sldChg>
      <pc:sldChg chg="modNotesTx">
        <pc:chgData name="Natalia Semenova" userId="7d42dd87-e63a-4ed9-bbc1-c55bad3721ff" providerId="ADAL" clId="{B2401C2A-A6B0-489D-9BC4-A9A62D8A1C2B}" dt="2020-10-10T08:19:40.502" v="35166" actId="6549"/>
        <pc:sldMkLst>
          <pc:docMk/>
          <pc:sldMk cId="957602729" sldId="10623"/>
        </pc:sldMkLst>
      </pc:sldChg>
      <pc:sldChg chg="add del ord modNotesTx">
        <pc:chgData name="Natalia Semenova" userId="7d42dd87-e63a-4ed9-bbc1-c55bad3721ff" providerId="ADAL" clId="{B2401C2A-A6B0-489D-9BC4-A9A62D8A1C2B}" dt="2020-10-08T06:33:09.944" v="31094" actId="47"/>
        <pc:sldMkLst>
          <pc:docMk/>
          <pc:sldMk cId="208624473" sldId="10625"/>
        </pc:sldMkLst>
      </pc:sldChg>
      <pc:sldChg chg="new del">
        <pc:chgData name="Natalia Semenova" userId="7d42dd87-e63a-4ed9-bbc1-c55bad3721ff" providerId="ADAL" clId="{B2401C2A-A6B0-489D-9BC4-A9A62D8A1C2B}" dt="2020-10-07T21:40:03.179" v="13223" actId="680"/>
        <pc:sldMkLst>
          <pc:docMk/>
          <pc:sldMk cId="4222779745" sldId="10625"/>
        </pc:sldMkLst>
      </pc:sldChg>
      <pc:sldMasterChg chg="delSldLayout">
        <pc:chgData name="Natalia Semenova" userId="7d42dd87-e63a-4ed9-bbc1-c55bad3721ff" providerId="ADAL" clId="{B2401C2A-A6B0-489D-9BC4-A9A62D8A1C2B}" dt="2020-10-07T23:34:12.937" v="25779" actId="47"/>
        <pc:sldMasterMkLst>
          <pc:docMk/>
          <pc:sldMasterMk cId="1577352991" sldId="2147483676"/>
        </pc:sldMasterMkLst>
        <pc:sldLayoutChg chg="del">
          <pc:chgData name="Natalia Semenova" userId="7d42dd87-e63a-4ed9-bbc1-c55bad3721ff" providerId="ADAL" clId="{B2401C2A-A6B0-489D-9BC4-A9A62D8A1C2B}" dt="2020-10-07T23:34:12.937" v="25779" actId="47"/>
          <pc:sldLayoutMkLst>
            <pc:docMk/>
            <pc:sldMasterMk cId="1577352991" sldId="2147483676"/>
            <pc:sldLayoutMk cId="796371710" sldId="214748370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64106833114599"/>
          <c:y val="2.8749381614111499E-2"/>
          <c:w val="0.67777623067499904"/>
          <c:h val="0.88831787259549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C2D7"/>
            </a:solidFill>
          </c:spPr>
          <c:invertIfNegative val="0"/>
          <c:dLbls>
            <c:dLbl>
              <c:idx val="0"/>
              <c:layout>
                <c:manualLayout>
                  <c:x val="6.4811650927365946E-2"/>
                  <c:y val="-6.60378339590461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2,790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8A-478C-929C-5B82899AD29C}"/>
                </c:ext>
              </c:extLst>
            </c:dLbl>
            <c:dLbl>
              <c:idx val="1"/>
              <c:layout>
                <c:manualLayout>
                  <c:x val="0.33648207082182141"/>
                  <c:y val="8.2261301829299996E-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22,190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58A-478C-929C-5B82899AD29C}"/>
                </c:ext>
              </c:extLst>
            </c:dLbl>
            <c:dLbl>
              <c:idx val="2"/>
              <c:layout>
                <c:manualLayout>
                  <c:x val="7.578459749631701E-2"/>
                  <c:y val="2.6529529831421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8A-478C-929C-5B82899AD29C}"/>
                </c:ext>
              </c:extLst>
            </c:dLbl>
            <c:dLbl>
              <c:idx val="3"/>
              <c:layout>
                <c:manualLayout>
                  <c:x val="4.5595795559140555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solidFill>
                          <a:srgbClr val="39C2D7"/>
                        </a:solidFill>
                      </a:rPr>
                      <a:t>1,140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58A-478C-929C-5B82899AD29C}"/>
                </c:ext>
              </c:extLst>
            </c:dLbl>
            <c:dLbl>
              <c:idx val="4"/>
              <c:layout>
                <c:manualLayout>
                  <c:x val="7.1553371828109655E-2"/>
                  <c:y val="5.0360348180579679E-4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sz="900" b="1" i="0">
                        <a:solidFill>
                          <a:schemeClr val="accent3"/>
                        </a:solidFill>
                        <a:latin typeface="+mn-lt"/>
                        <a:ea typeface="Arial Black" charset="0"/>
                        <a:cs typeface="Arial Black" charset="0"/>
                      </a:defRPr>
                    </a:pPr>
                    <a:r>
                      <a:rPr lang="en-US"/>
                      <a:t>2,930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2224493856137706E-2"/>
                      <c:h val="0.105528458666555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4-858A-478C-929C-5B82899AD29C}"/>
                </c:ext>
              </c:extLst>
            </c:dLbl>
            <c:dLbl>
              <c:idx val="7"/>
              <c:layout>
                <c:manualLayout>
                  <c:x val="0.1885475814823240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8A-478C-929C-5B82899AD29C}"/>
                </c:ext>
              </c:extLst>
            </c:dLbl>
            <c:dLbl>
              <c:idx val="8"/>
              <c:layout>
                <c:manualLayout>
                  <c:x val="0.299212395470147"/>
                  <c:y val="-4.1552914200757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58A-478C-929C-5B82899AD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1" i="0">
                    <a:solidFill>
                      <a:schemeClr val="accent3"/>
                    </a:solidFill>
                    <a:latin typeface="+mn-lt"/>
                    <a:ea typeface="Arial Black" charset="0"/>
                    <a:cs typeface="Arial Black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APAC</c:v>
                </c:pt>
                <c:pt idx="1">
                  <c:v>Eastern Europe</c:v>
                </c:pt>
                <c:pt idx="2">
                  <c:v>Central Europe</c:v>
                </c:pt>
                <c:pt idx="3">
                  <c:v>Western Europe 
&amp; Middle East</c:v>
                </c:pt>
                <c:pt idx="4">
                  <c:v>North America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2790</c:v>
                </c:pt>
                <c:pt idx="1">
                  <c:v>22190</c:v>
                </c:pt>
                <c:pt idx="2">
                  <c:v>3510</c:v>
                </c:pt>
                <c:pt idx="3" formatCode="General">
                  <c:v>1140</c:v>
                </c:pt>
                <c:pt idx="4">
                  <c:v>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58A-478C-929C-5B82899AD2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6"/>
        <c:overlap val="100"/>
        <c:axId val="334922000"/>
        <c:axId val="334922560"/>
      </c:barChart>
      <c:catAx>
        <c:axId val="33492200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3175">
            <a:noFill/>
          </a:ln>
        </c:spPr>
        <c:txPr>
          <a:bodyPr/>
          <a:lstStyle/>
          <a:p>
            <a:pPr algn="r">
              <a:defRPr sz="900" b="0" i="0" cap="none" baseline="0">
                <a:latin typeface="+mn-lt"/>
                <a:ea typeface="Arial Black" charset="0"/>
                <a:cs typeface="Arial Black" charset="0"/>
              </a:defRPr>
            </a:pPr>
            <a:endParaRPr lang="en-US"/>
          </a:p>
        </c:txPr>
        <c:crossAx val="334922560"/>
        <c:crosses val="autoZero"/>
        <c:auto val="1"/>
        <c:lblAlgn val="ctr"/>
        <c:lblOffset val="100"/>
        <c:noMultiLvlLbl val="0"/>
      </c:catAx>
      <c:valAx>
        <c:axId val="334922560"/>
        <c:scaling>
          <c:orientation val="minMax"/>
        </c:scaling>
        <c:delete val="1"/>
        <c:axPos val="b"/>
        <c:numFmt formatCode="#,##0" sourceLinked="1"/>
        <c:majorTickMark val="out"/>
        <c:minorTickMark val="none"/>
        <c:tickLblPos val="nextTo"/>
        <c:crossAx val="33492200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46.jp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image" Target="../media/image40.jpeg"/><Relationship Id="rId5" Type="http://schemas.openxmlformats.org/officeDocument/2006/relationships/image" Target="../media/image44.jpg"/><Relationship Id="rId4" Type="http://schemas.openxmlformats.org/officeDocument/2006/relationships/image" Target="../media/image43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46.jp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8F68DF-C5AB-44C1-9D20-8E10FE365B5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24F30-994D-4052-89A8-07370C1B4E6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Junior BA</a:t>
          </a:r>
        </a:p>
      </dgm:t>
    </dgm:pt>
    <dgm:pt modelId="{227EEA9E-FED3-40CE-8C1A-3F4CA811D773}" type="parTrans" cxnId="{5A84CF81-1268-4443-8D05-C5CE4DCB00E0}">
      <dgm:prSet/>
      <dgm:spPr/>
      <dgm:t>
        <a:bodyPr/>
        <a:lstStyle/>
        <a:p>
          <a:endParaRPr lang="en-US"/>
        </a:p>
      </dgm:t>
    </dgm:pt>
    <dgm:pt modelId="{A167926C-609A-4C36-B1A8-EF0DD7D522DF}" type="sibTrans" cxnId="{5A84CF81-1268-4443-8D05-C5CE4DCB00E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84977F-AB25-4B8D-AAF5-4039A08FB39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Middle BA</a:t>
          </a:r>
        </a:p>
      </dgm:t>
    </dgm:pt>
    <dgm:pt modelId="{3A578886-90FF-4680-B478-90DBED237BEF}" type="parTrans" cxnId="{3091378A-9444-4A88-8542-D464DD7A0DC6}">
      <dgm:prSet/>
      <dgm:spPr/>
      <dgm:t>
        <a:bodyPr/>
        <a:lstStyle/>
        <a:p>
          <a:endParaRPr lang="en-US"/>
        </a:p>
      </dgm:t>
    </dgm:pt>
    <dgm:pt modelId="{72630FA3-839D-4974-9581-01F97A563289}" type="sibTrans" cxnId="{3091378A-9444-4A88-8542-D464DD7A0DC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03CDAA08-955B-427A-8929-F610B7104A1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Senior BA</a:t>
          </a:r>
        </a:p>
      </dgm:t>
    </dgm:pt>
    <dgm:pt modelId="{D3BDE545-7165-48E9-8343-A6C4349D1190}" type="parTrans" cxnId="{55223D4D-EF5A-43D4-8B90-30E61D1E5888}">
      <dgm:prSet/>
      <dgm:spPr/>
      <dgm:t>
        <a:bodyPr/>
        <a:lstStyle/>
        <a:p>
          <a:endParaRPr lang="en-US"/>
        </a:p>
      </dgm:t>
    </dgm:pt>
    <dgm:pt modelId="{27CB6EA6-F16C-4202-B6F9-0576A33CD7C4}" type="sibTrans" cxnId="{55223D4D-EF5A-43D4-8B90-30E61D1E588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F47757BC-3339-456C-9873-64228F88F77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Lead BA</a:t>
          </a:r>
        </a:p>
      </dgm:t>
    </dgm:pt>
    <dgm:pt modelId="{17808969-5BF7-497D-8622-79338EEB13A2}" type="parTrans" cxnId="{CC6BCDEB-873B-4080-85E4-6D47143CFA1C}">
      <dgm:prSet/>
      <dgm:spPr/>
      <dgm:t>
        <a:bodyPr/>
        <a:lstStyle/>
        <a:p>
          <a:endParaRPr lang="en-US"/>
        </a:p>
      </dgm:t>
    </dgm:pt>
    <dgm:pt modelId="{F37C59E9-69C1-4FAD-92A5-7E098D84EE98}" type="sibTrans" cxnId="{CC6BCDEB-873B-4080-85E4-6D47143CFA1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7A3C6A2A-9FF6-4D6D-9B32-534B570850C4}" type="pres">
      <dgm:prSet presAssocID="{988F68DF-C5AB-44C1-9D20-8E10FE365B58}" presName="Name0" presStyleCnt="0">
        <dgm:presLayoutVars>
          <dgm:chMax val="7"/>
          <dgm:chPref val="7"/>
          <dgm:dir/>
        </dgm:presLayoutVars>
      </dgm:prSet>
      <dgm:spPr/>
    </dgm:pt>
    <dgm:pt modelId="{619A3165-EC47-4BDD-83F7-1E94FD92BE8D}" type="pres">
      <dgm:prSet presAssocID="{988F68DF-C5AB-44C1-9D20-8E10FE365B58}" presName="dot1" presStyleLbl="alignNode1" presStyleIdx="0" presStyleCnt="13"/>
      <dgm:spPr>
        <a:solidFill>
          <a:schemeClr val="accent2"/>
        </a:solidFill>
        <a:ln>
          <a:noFill/>
        </a:ln>
      </dgm:spPr>
    </dgm:pt>
    <dgm:pt modelId="{A465AB37-3DBA-4589-8665-A405251779C7}" type="pres">
      <dgm:prSet presAssocID="{988F68DF-C5AB-44C1-9D20-8E10FE365B58}" presName="dot2" presStyleLbl="alignNode1" presStyleIdx="1" presStyleCnt="13"/>
      <dgm:spPr>
        <a:solidFill>
          <a:schemeClr val="accent2"/>
        </a:solidFill>
        <a:ln>
          <a:noFill/>
        </a:ln>
      </dgm:spPr>
    </dgm:pt>
    <dgm:pt modelId="{25A93569-3D16-4A94-ADC6-F0C9156D9965}" type="pres">
      <dgm:prSet presAssocID="{988F68DF-C5AB-44C1-9D20-8E10FE365B58}" presName="dot3" presStyleLbl="alignNode1" presStyleIdx="2" presStyleCnt="13"/>
      <dgm:spPr>
        <a:solidFill>
          <a:schemeClr val="accent2"/>
        </a:solidFill>
        <a:ln>
          <a:noFill/>
        </a:ln>
      </dgm:spPr>
    </dgm:pt>
    <dgm:pt modelId="{81A1A11A-0391-433D-8B60-D3B2B1F2C813}" type="pres">
      <dgm:prSet presAssocID="{988F68DF-C5AB-44C1-9D20-8E10FE365B58}" presName="dot4" presStyleLbl="alignNode1" presStyleIdx="3" presStyleCnt="13"/>
      <dgm:spPr>
        <a:solidFill>
          <a:schemeClr val="accent2"/>
        </a:solidFill>
        <a:ln>
          <a:noFill/>
        </a:ln>
      </dgm:spPr>
    </dgm:pt>
    <dgm:pt modelId="{AEE6E483-1044-471D-A458-058D0D948E70}" type="pres">
      <dgm:prSet presAssocID="{988F68DF-C5AB-44C1-9D20-8E10FE365B58}" presName="dot5" presStyleLbl="alignNode1" presStyleIdx="4" presStyleCnt="13"/>
      <dgm:spPr>
        <a:solidFill>
          <a:schemeClr val="accent2"/>
        </a:solidFill>
        <a:ln>
          <a:noFill/>
        </a:ln>
      </dgm:spPr>
    </dgm:pt>
    <dgm:pt modelId="{DF3DCBF5-F3D3-422C-A057-1D1BAC0DB4C7}" type="pres">
      <dgm:prSet presAssocID="{988F68DF-C5AB-44C1-9D20-8E10FE365B58}" presName="dot6" presStyleLbl="alignNode1" presStyleIdx="5" presStyleCnt="13"/>
      <dgm:spPr>
        <a:solidFill>
          <a:schemeClr val="accent2"/>
        </a:solidFill>
        <a:ln>
          <a:noFill/>
        </a:ln>
      </dgm:spPr>
    </dgm:pt>
    <dgm:pt modelId="{27B1CE1E-46E3-4636-BBE9-554F8D6BE960}" type="pres">
      <dgm:prSet presAssocID="{988F68DF-C5AB-44C1-9D20-8E10FE365B58}" presName="dotArrow1" presStyleLbl="alignNode1" presStyleIdx="6" presStyleCnt="13"/>
      <dgm:spPr>
        <a:solidFill>
          <a:schemeClr val="accent2"/>
        </a:solidFill>
        <a:ln>
          <a:noFill/>
        </a:ln>
      </dgm:spPr>
    </dgm:pt>
    <dgm:pt modelId="{0898F098-B84C-4219-8F76-3397CBE1D9E1}" type="pres">
      <dgm:prSet presAssocID="{988F68DF-C5AB-44C1-9D20-8E10FE365B58}" presName="dotArrow2" presStyleLbl="alignNode1" presStyleIdx="7" presStyleCnt="13"/>
      <dgm:spPr>
        <a:solidFill>
          <a:schemeClr val="accent2"/>
        </a:solidFill>
        <a:ln>
          <a:noFill/>
        </a:ln>
      </dgm:spPr>
    </dgm:pt>
    <dgm:pt modelId="{237DCE10-D445-439F-80A8-455B9F125834}" type="pres">
      <dgm:prSet presAssocID="{988F68DF-C5AB-44C1-9D20-8E10FE365B58}" presName="dotArrow3" presStyleLbl="alignNode1" presStyleIdx="8" presStyleCnt="13"/>
      <dgm:spPr>
        <a:solidFill>
          <a:schemeClr val="accent2"/>
        </a:solidFill>
        <a:ln>
          <a:noFill/>
        </a:ln>
      </dgm:spPr>
    </dgm:pt>
    <dgm:pt modelId="{8E7C4A96-3EC9-44D2-8CD8-B705E6DC1E93}" type="pres">
      <dgm:prSet presAssocID="{988F68DF-C5AB-44C1-9D20-8E10FE365B58}" presName="dotArrow4" presStyleLbl="alignNode1" presStyleIdx="9" presStyleCnt="13"/>
      <dgm:spPr>
        <a:solidFill>
          <a:schemeClr val="accent2"/>
        </a:solidFill>
        <a:ln>
          <a:noFill/>
        </a:ln>
      </dgm:spPr>
    </dgm:pt>
    <dgm:pt modelId="{2F10E63E-54A3-4613-828A-2A376CF3C475}" type="pres">
      <dgm:prSet presAssocID="{988F68DF-C5AB-44C1-9D20-8E10FE365B58}" presName="dotArrow5" presStyleLbl="alignNode1" presStyleIdx="10" presStyleCnt="13"/>
      <dgm:spPr>
        <a:solidFill>
          <a:schemeClr val="accent2"/>
        </a:solidFill>
        <a:ln>
          <a:noFill/>
        </a:ln>
      </dgm:spPr>
    </dgm:pt>
    <dgm:pt modelId="{64DF7AD1-FB92-46B2-B147-FFE831F6F895}" type="pres">
      <dgm:prSet presAssocID="{988F68DF-C5AB-44C1-9D20-8E10FE365B58}" presName="dotArrow6" presStyleLbl="alignNode1" presStyleIdx="11" presStyleCnt="13"/>
      <dgm:spPr>
        <a:solidFill>
          <a:schemeClr val="accent2"/>
        </a:solidFill>
        <a:ln>
          <a:noFill/>
        </a:ln>
      </dgm:spPr>
    </dgm:pt>
    <dgm:pt modelId="{7A2D12C1-1F34-4D9D-92E3-5E17D3361368}" type="pres">
      <dgm:prSet presAssocID="{988F68DF-C5AB-44C1-9D20-8E10FE365B58}" presName="dotArrow7" presStyleLbl="alignNode1" presStyleIdx="12" presStyleCnt="13"/>
      <dgm:spPr>
        <a:solidFill>
          <a:schemeClr val="accent2"/>
        </a:solidFill>
        <a:ln>
          <a:noFill/>
        </a:ln>
      </dgm:spPr>
    </dgm:pt>
    <dgm:pt modelId="{8E2DF2CF-41E4-4A9E-A129-BDD72D65AEA1}" type="pres">
      <dgm:prSet presAssocID="{BF124F30-994D-4052-89A8-07370C1B4E69}" presName="parTx1" presStyleLbl="node1" presStyleIdx="0" presStyleCnt="4"/>
      <dgm:spPr/>
    </dgm:pt>
    <dgm:pt modelId="{96B53B83-C29E-4CA8-A854-8984D8404521}" type="pres">
      <dgm:prSet presAssocID="{A167926C-609A-4C36-B1A8-EF0DD7D522DF}" presName="picture1" presStyleCnt="0"/>
      <dgm:spPr/>
    </dgm:pt>
    <dgm:pt modelId="{60731A70-96BE-45E8-B023-C7AE18CE06CA}" type="pres">
      <dgm:prSet presAssocID="{A167926C-609A-4C36-B1A8-EF0DD7D522DF}" presName="imageRepeatNode" presStyleLbl="fgImgPlace1" presStyleIdx="0" presStyleCnt="4"/>
      <dgm:spPr/>
    </dgm:pt>
    <dgm:pt modelId="{FD21FEC4-E5A7-4246-9200-AB3E3511D517}" type="pres">
      <dgm:prSet presAssocID="{5784977F-AB25-4B8D-AAF5-4039A08FB395}" presName="parTx2" presStyleLbl="node1" presStyleIdx="1" presStyleCnt="4"/>
      <dgm:spPr/>
    </dgm:pt>
    <dgm:pt modelId="{71FD0478-9C38-4946-9CEA-AF13BA2E80E4}" type="pres">
      <dgm:prSet presAssocID="{72630FA3-839D-4974-9581-01F97A563289}" presName="picture2" presStyleCnt="0"/>
      <dgm:spPr/>
    </dgm:pt>
    <dgm:pt modelId="{0F6FB46C-BE45-4D24-AAF8-FB629B637894}" type="pres">
      <dgm:prSet presAssocID="{72630FA3-839D-4974-9581-01F97A563289}" presName="imageRepeatNode" presStyleLbl="fgImgPlace1" presStyleIdx="1" presStyleCnt="4"/>
      <dgm:spPr/>
    </dgm:pt>
    <dgm:pt modelId="{DD4B8718-4335-43DF-8101-1BE5AB0C0BEB}" type="pres">
      <dgm:prSet presAssocID="{03CDAA08-955B-427A-8929-F610B7104A15}" presName="parTx3" presStyleLbl="node1" presStyleIdx="2" presStyleCnt="4"/>
      <dgm:spPr/>
    </dgm:pt>
    <dgm:pt modelId="{ABAD2C13-87C8-4510-947D-7852E7AFAA6A}" type="pres">
      <dgm:prSet presAssocID="{27CB6EA6-F16C-4202-B6F9-0576A33CD7C4}" presName="picture3" presStyleCnt="0"/>
      <dgm:spPr/>
    </dgm:pt>
    <dgm:pt modelId="{E0934031-5A09-45BB-80A2-4F850350AB20}" type="pres">
      <dgm:prSet presAssocID="{27CB6EA6-F16C-4202-B6F9-0576A33CD7C4}" presName="imageRepeatNode" presStyleLbl="fgImgPlace1" presStyleIdx="2" presStyleCnt="4"/>
      <dgm:spPr/>
    </dgm:pt>
    <dgm:pt modelId="{1DE36E30-3791-4668-A334-AB399FA936F6}" type="pres">
      <dgm:prSet presAssocID="{F47757BC-3339-456C-9873-64228F88F77D}" presName="parTx4" presStyleLbl="node1" presStyleIdx="3" presStyleCnt="4"/>
      <dgm:spPr/>
    </dgm:pt>
    <dgm:pt modelId="{9EE3B9D4-41F1-43C2-8D35-2B2CB075FB79}" type="pres">
      <dgm:prSet presAssocID="{F37C59E9-69C1-4FAD-92A5-7E098D84EE98}" presName="picture4" presStyleCnt="0"/>
      <dgm:spPr/>
    </dgm:pt>
    <dgm:pt modelId="{C1F991DA-4FBD-4EFE-A140-9980A40D8A03}" type="pres">
      <dgm:prSet presAssocID="{F37C59E9-69C1-4FAD-92A5-7E098D84EE98}" presName="imageRepeatNode" presStyleLbl="fgImgPlace1" presStyleIdx="3" presStyleCnt="4"/>
      <dgm:spPr/>
    </dgm:pt>
  </dgm:ptLst>
  <dgm:cxnLst>
    <dgm:cxn modelId="{2EFC841E-4C71-4662-9669-A92248217EDD}" type="presOf" srcId="{A167926C-609A-4C36-B1A8-EF0DD7D522DF}" destId="{60731A70-96BE-45E8-B023-C7AE18CE06CA}" srcOrd="0" destOrd="0" presId="urn:microsoft.com/office/officeart/2008/layout/AscendingPictureAccentProcess"/>
    <dgm:cxn modelId="{AF351325-5D2C-4876-90B8-A1199EFD778C}" type="presOf" srcId="{988F68DF-C5AB-44C1-9D20-8E10FE365B58}" destId="{7A3C6A2A-9FF6-4D6D-9B32-534B570850C4}" srcOrd="0" destOrd="0" presId="urn:microsoft.com/office/officeart/2008/layout/AscendingPictureAccentProcess"/>
    <dgm:cxn modelId="{9F7A7D2E-87AA-4B5A-99A0-DC5CE5491513}" type="presOf" srcId="{27CB6EA6-F16C-4202-B6F9-0576A33CD7C4}" destId="{E0934031-5A09-45BB-80A2-4F850350AB20}" srcOrd="0" destOrd="0" presId="urn:microsoft.com/office/officeart/2008/layout/AscendingPictureAccentProcess"/>
    <dgm:cxn modelId="{2CAC1334-B934-48D1-A24A-8E4D582A113A}" type="presOf" srcId="{03CDAA08-955B-427A-8929-F610B7104A15}" destId="{DD4B8718-4335-43DF-8101-1BE5AB0C0BEB}" srcOrd="0" destOrd="0" presId="urn:microsoft.com/office/officeart/2008/layout/AscendingPictureAccentProcess"/>
    <dgm:cxn modelId="{0A351646-E725-4BCD-903A-409DB2A46843}" type="presOf" srcId="{F37C59E9-69C1-4FAD-92A5-7E098D84EE98}" destId="{C1F991DA-4FBD-4EFE-A140-9980A40D8A03}" srcOrd="0" destOrd="0" presId="urn:microsoft.com/office/officeart/2008/layout/AscendingPictureAccentProcess"/>
    <dgm:cxn modelId="{55223D4D-EF5A-43D4-8B90-30E61D1E5888}" srcId="{988F68DF-C5AB-44C1-9D20-8E10FE365B58}" destId="{03CDAA08-955B-427A-8929-F610B7104A15}" srcOrd="2" destOrd="0" parTransId="{D3BDE545-7165-48E9-8343-A6C4349D1190}" sibTransId="{27CB6EA6-F16C-4202-B6F9-0576A33CD7C4}"/>
    <dgm:cxn modelId="{5A84CF81-1268-4443-8D05-C5CE4DCB00E0}" srcId="{988F68DF-C5AB-44C1-9D20-8E10FE365B58}" destId="{BF124F30-994D-4052-89A8-07370C1B4E69}" srcOrd="0" destOrd="0" parTransId="{227EEA9E-FED3-40CE-8C1A-3F4CA811D773}" sibTransId="{A167926C-609A-4C36-B1A8-EF0DD7D522DF}"/>
    <dgm:cxn modelId="{17554383-C833-44D8-A248-233CB74363EB}" type="presOf" srcId="{F47757BC-3339-456C-9873-64228F88F77D}" destId="{1DE36E30-3791-4668-A334-AB399FA936F6}" srcOrd="0" destOrd="0" presId="urn:microsoft.com/office/officeart/2008/layout/AscendingPictureAccentProcess"/>
    <dgm:cxn modelId="{B38EE888-455A-454C-873E-832B9CA0DCB0}" type="presOf" srcId="{5784977F-AB25-4B8D-AAF5-4039A08FB395}" destId="{FD21FEC4-E5A7-4246-9200-AB3E3511D517}" srcOrd="0" destOrd="0" presId="urn:microsoft.com/office/officeart/2008/layout/AscendingPictureAccentProcess"/>
    <dgm:cxn modelId="{3091378A-9444-4A88-8542-D464DD7A0DC6}" srcId="{988F68DF-C5AB-44C1-9D20-8E10FE365B58}" destId="{5784977F-AB25-4B8D-AAF5-4039A08FB395}" srcOrd="1" destOrd="0" parTransId="{3A578886-90FF-4680-B478-90DBED237BEF}" sibTransId="{72630FA3-839D-4974-9581-01F97A563289}"/>
    <dgm:cxn modelId="{3B8580A7-EA6E-438C-8AA6-B429EE6A3CE2}" type="presOf" srcId="{72630FA3-839D-4974-9581-01F97A563289}" destId="{0F6FB46C-BE45-4D24-AAF8-FB629B637894}" srcOrd="0" destOrd="0" presId="urn:microsoft.com/office/officeart/2008/layout/AscendingPictureAccentProcess"/>
    <dgm:cxn modelId="{C13034B3-11BA-4455-B29F-2ACE74B1C0E3}" type="presOf" srcId="{BF124F30-994D-4052-89A8-07370C1B4E69}" destId="{8E2DF2CF-41E4-4A9E-A129-BDD72D65AEA1}" srcOrd="0" destOrd="0" presId="urn:microsoft.com/office/officeart/2008/layout/AscendingPictureAccentProcess"/>
    <dgm:cxn modelId="{CC6BCDEB-873B-4080-85E4-6D47143CFA1C}" srcId="{988F68DF-C5AB-44C1-9D20-8E10FE365B58}" destId="{F47757BC-3339-456C-9873-64228F88F77D}" srcOrd="3" destOrd="0" parTransId="{17808969-5BF7-497D-8622-79338EEB13A2}" sibTransId="{F37C59E9-69C1-4FAD-92A5-7E098D84EE98}"/>
    <dgm:cxn modelId="{BFD0E10C-DF03-47FC-AF54-629404545359}" type="presParOf" srcId="{7A3C6A2A-9FF6-4D6D-9B32-534B570850C4}" destId="{619A3165-EC47-4BDD-83F7-1E94FD92BE8D}" srcOrd="0" destOrd="0" presId="urn:microsoft.com/office/officeart/2008/layout/AscendingPictureAccentProcess"/>
    <dgm:cxn modelId="{185CE474-DE50-4078-942F-BB7E31E73B8F}" type="presParOf" srcId="{7A3C6A2A-9FF6-4D6D-9B32-534B570850C4}" destId="{A465AB37-3DBA-4589-8665-A405251779C7}" srcOrd="1" destOrd="0" presId="urn:microsoft.com/office/officeart/2008/layout/AscendingPictureAccentProcess"/>
    <dgm:cxn modelId="{D810FFCE-7EBD-4784-A8F1-32D21D211F69}" type="presParOf" srcId="{7A3C6A2A-9FF6-4D6D-9B32-534B570850C4}" destId="{25A93569-3D16-4A94-ADC6-F0C9156D9965}" srcOrd="2" destOrd="0" presId="urn:microsoft.com/office/officeart/2008/layout/AscendingPictureAccentProcess"/>
    <dgm:cxn modelId="{EB04132F-3B25-4C55-8B98-24A1EC6113C7}" type="presParOf" srcId="{7A3C6A2A-9FF6-4D6D-9B32-534B570850C4}" destId="{81A1A11A-0391-433D-8B60-D3B2B1F2C813}" srcOrd="3" destOrd="0" presId="urn:microsoft.com/office/officeart/2008/layout/AscendingPictureAccentProcess"/>
    <dgm:cxn modelId="{3E03E852-6E11-4EB9-B148-BAD9DF1170A3}" type="presParOf" srcId="{7A3C6A2A-9FF6-4D6D-9B32-534B570850C4}" destId="{AEE6E483-1044-471D-A458-058D0D948E70}" srcOrd="4" destOrd="0" presId="urn:microsoft.com/office/officeart/2008/layout/AscendingPictureAccentProcess"/>
    <dgm:cxn modelId="{40212E34-317A-48C6-94AC-6F8047B82C84}" type="presParOf" srcId="{7A3C6A2A-9FF6-4D6D-9B32-534B570850C4}" destId="{DF3DCBF5-F3D3-422C-A057-1D1BAC0DB4C7}" srcOrd="5" destOrd="0" presId="urn:microsoft.com/office/officeart/2008/layout/AscendingPictureAccentProcess"/>
    <dgm:cxn modelId="{916617D2-A4A2-4F7D-995D-4F7B1DCE0828}" type="presParOf" srcId="{7A3C6A2A-9FF6-4D6D-9B32-534B570850C4}" destId="{27B1CE1E-46E3-4636-BBE9-554F8D6BE960}" srcOrd="6" destOrd="0" presId="urn:microsoft.com/office/officeart/2008/layout/AscendingPictureAccentProcess"/>
    <dgm:cxn modelId="{FB196673-BA2D-4A26-810E-7FD88F8CB50A}" type="presParOf" srcId="{7A3C6A2A-9FF6-4D6D-9B32-534B570850C4}" destId="{0898F098-B84C-4219-8F76-3397CBE1D9E1}" srcOrd="7" destOrd="0" presId="urn:microsoft.com/office/officeart/2008/layout/AscendingPictureAccentProcess"/>
    <dgm:cxn modelId="{CA25AF5D-7D68-45F1-8084-AD3531B10B31}" type="presParOf" srcId="{7A3C6A2A-9FF6-4D6D-9B32-534B570850C4}" destId="{237DCE10-D445-439F-80A8-455B9F125834}" srcOrd="8" destOrd="0" presId="urn:microsoft.com/office/officeart/2008/layout/AscendingPictureAccentProcess"/>
    <dgm:cxn modelId="{A342271F-B737-46A7-BF35-2FCCA14E08C8}" type="presParOf" srcId="{7A3C6A2A-9FF6-4D6D-9B32-534B570850C4}" destId="{8E7C4A96-3EC9-44D2-8CD8-B705E6DC1E93}" srcOrd="9" destOrd="0" presId="urn:microsoft.com/office/officeart/2008/layout/AscendingPictureAccentProcess"/>
    <dgm:cxn modelId="{D25E1EF1-089F-4EE2-A561-A10B56C50BF6}" type="presParOf" srcId="{7A3C6A2A-9FF6-4D6D-9B32-534B570850C4}" destId="{2F10E63E-54A3-4613-828A-2A376CF3C475}" srcOrd="10" destOrd="0" presId="urn:microsoft.com/office/officeart/2008/layout/AscendingPictureAccentProcess"/>
    <dgm:cxn modelId="{316FEE4A-0EFD-45A3-A75D-D7183A2A0197}" type="presParOf" srcId="{7A3C6A2A-9FF6-4D6D-9B32-534B570850C4}" destId="{64DF7AD1-FB92-46B2-B147-FFE831F6F895}" srcOrd="11" destOrd="0" presId="urn:microsoft.com/office/officeart/2008/layout/AscendingPictureAccentProcess"/>
    <dgm:cxn modelId="{9F5DA61F-74D9-44FC-BD04-06ACB5932F55}" type="presParOf" srcId="{7A3C6A2A-9FF6-4D6D-9B32-534B570850C4}" destId="{7A2D12C1-1F34-4D9D-92E3-5E17D3361368}" srcOrd="12" destOrd="0" presId="urn:microsoft.com/office/officeart/2008/layout/AscendingPictureAccentProcess"/>
    <dgm:cxn modelId="{7FB7D721-B103-4EB5-A4D8-656FF2C99D3E}" type="presParOf" srcId="{7A3C6A2A-9FF6-4D6D-9B32-534B570850C4}" destId="{8E2DF2CF-41E4-4A9E-A129-BDD72D65AEA1}" srcOrd="13" destOrd="0" presId="urn:microsoft.com/office/officeart/2008/layout/AscendingPictureAccentProcess"/>
    <dgm:cxn modelId="{807421A8-E63C-444C-8BAB-D8357C96A59D}" type="presParOf" srcId="{7A3C6A2A-9FF6-4D6D-9B32-534B570850C4}" destId="{96B53B83-C29E-4CA8-A854-8984D8404521}" srcOrd="14" destOrd="0" presId="urn:microsoft.com/office/officeart/2008/layout/AscendingPictureAccentProcess"/>
    <dgm:cxn modelId="{EE47F29B-D4C6-418B-BF8E-2BBE8A0AB38A}" type="presParOf" srcId="{96B53B83-C29E-4CA8-A854-8984D8404521}" destId="{60731A70-96BE-45E8-B023-C7AE18CE06CA}" srcOrd="0" destOrd="0" presId="urn:microsoft.com/office/officeart/2008/layout/AscendingPictureAccentProcess"/>
    <dgm:cxn modelId="{DBFC3C66-7269-4DA7-8250-641F52C6CCA9}" type="presParOf" srcId="{7A3C6A2A-9FF6-4D6D-9B32-534B570850C4}" destId="{FD21FEC4-E5A7-4246-9200-AB3E3511D517}" srcOrd="15" destOrd="0" presId="urn:microsoft.com/office/officeart/2008/layout/AscendingPictureAccentProcess"/>
    <dgm:cxn modelId="{58CCE67F-46E0-4A3B-B76F-D05CA46FFE8D}" type="presParOf" srcId="{7A3C6A2A-9FF6-4D6D-9B32-534B570850C4}" destId="{71FD0478-9C38-4946-9CEA-AF13BA2E80E4}" srcOrd="16" destOrd="0" presId="urn:microsoft.com/office/officeart/2008/layout/AscendingPictureAccentProcess"/>
    <dgm:cxn modelId="{D136C1A6-B818-4886-9BE6-356A072A67D4}" type="presParOf" srcId="{71FD0478-9C38-4946-9CEA-AF13BA2E80E4}" destId="{0F6FB46C-BE45-4D24-AAF8-FB629B637894}" srcOrd="0" destOrd="0" presId="urn:microsoft.com/office/officeart/2008/layout/AscendingPictureAccentProcess"/>
    <dgm:cxn modelId="{A0548DF8-AC70-48A0-ADCE-C4AC097DE33A}" type="presParOf" srcId="{7A3C6A2A-9FF6-4D6D-9B32-534B570850C4}" destId="{DD4B8718-4335-43DF-8101-1BE5AB0C0BEB}" srcOrd="17" destOrd="0" presId="urn:microsoft.com/office/officeart/2008/layout/AscendingPictureAccentProcess"/>
    <dgm:cxn modelId="{95A72986-F9E7-4C61-9AD3-DACBAB7D6C39}" type="presParOf" srcId="{7A3C6A2A-9FF6-4D6D-9B32-534B570850C4}" destId="{ABAD2C13-87C8-4510-947D-7852E7AFAA6A}" srcOrd="18" destOrd="0" presId="urn:microsoft.com/office/officeart/2008/layout/AscendingPictureAccentProcess"/>
    <dgm:cxn modelId="{F4C23884-2048-40C1-8861-3A22ACC8FF72}" type="presParOf" srcId="{ABAD2C13-87C8-4510-947D-7852E7AFAA6A}" destId="{E0934031-5A09-45BB-80A2-4F850350AB20}" srcOrd="0" destOrd="0" presId="urn:microsoft.com/office/officeart/2008/layout/AscendingPictureAccentProcess"/>
    <dgm:cxn modelId="{3FF33E51-1A86-4ED0-BC8F-E3CB9F21E708}" type="presParOf" srcId="{7A3C6A2A-9FF6-4D6D-9B32-534B570850C4}" destId="{1DE36E30-3791-4668-A334-AB399FA936F6}" srcOrd="19" destOrd="0" presId="urn:microsoft.com/office/officeart/2008/layout/AscendingPictureAccentProcess"/>
    <dgm:cxn modelId="{B395514D-2902-4D57-B9F6-D0C89489A7D9}" type="presParOf" srcId="{7A3C6A2A-9FF6-4D6D-9B32-534B570850C4}" destId="{9EE3B9D4-41F1-43C2-8D35-2B2CB075FB79}" srcOrd="20" destOrd="0" presId="urn:microsoft.com/office/officeart/2008/layout/AscendingPictureAccentProcess"/>
    <dgm:cxn modelId="{C3C1D59A-441F-4BC3-B46E-ECAAB2254A30}" type="presParOf" srcId="{9EE3B9D4-41F1-43C2-8D35-2B2CB075FB79}" destId="{C1F991DA-4FBD-4EFE-A140-9980A40D8A03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8F68DF-C5AB-44C1-9D20-8E10FE365B5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24F30-994D-4052-89A8-07370C1B4E6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Senior BA</a:t>
          </a:r>
        </a:p>
      </dgm:t>
    </dgm:pt>
    <dgm:pt modelId="{227EEA9E-FED3-40CE-8C1A-3F4CA811D773}" type="parTrans" cxnId="{5A84CF81-1268-4443-8D05-C5CE4DCB00E0}">
      <dgm:prSet/>
      <dgm:spPr/>
      <dgm:t>
        <a:bodyPr/>
        <a:lstStyle/>
        <a:p>
          <a:endParaRPr lang="en-US"/>
        </a:p>
      </dgm:t>
    </dgm:pt>
    <dgm:pt modelId="{A167926C-609A-4C36-B1A8-EF0DD7D522DF}" type="sibTrans" cxnId="{5A84CF81-1268-4443-8D05-C5CE4DCB00E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US"/>
        </a:p>
      </dgm:t>
    </dgm:pt>
    <dgm:pt modelId="{F47757BC-3339-456C-9873-64228F88F77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Lead BA</a:t>
          </a:r>
        </a:p>
      </dgm:t>
    </dgm:pt>
    <dgm:pt modelId="{17808969-5BF7-497D-8622-79338EEB13A2}" type="parTrans" cxnId="{CC6BCDEB-873B-4080-85E4-6D47143CFA1C}">
      <dgm:prSet/>
      <dgm:spPr/>
      <dgm:t>
        <a:bodyPr/>
        <a:lstStyle/>
        <a:p>
          <a:endParaRPr lang="en-US"/>
        </a:p>
      </dgm:t>
    </dgm:pt>
    <dgm:pt modelId="{F37C59E9-69C1-4FAD-92A5-7E098D84EE98}" type="sibTrans" cxnId="{CC6BCDEB-873B-4080-85E4-6D47143CFA1C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9E91F522-D810-42F3-85CB-ABAED607890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Chief BA</a:t>
          </a:r>
        </a:p>
      </dgm:t>
    </dgm:pt>
    <dgm:pt modelId="{C3507614-A190-49F7-BF6E-5CFE4B1B2E53}" type="parTrans" cxnId="{A4637CEA-0AFB-4D58-BC43-A7D779FECA87}">
      <dgm:prSet/>
      <dgm:spPr/>
      <dgm:t>
        <a:bodyPr/>
        <a:lstStyle/>
        <a:p>
          <a:endParaRPr lang="en-US"/>
        </a:p>
      </dgm:t>
    </dgm:pt>
    <dgm:pt modelId="{BED6C74F-F3FA-47A0-A645-5BA0C7659DB8}" type="sibTrans" cxnId="{A4637CEA-0AFB-4D58-BC43-A7D779FECA8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7A3C6A2A-9FF6-4D6D-9B32-534B570850C4}" type="pres">
      <dgm:prSet presAssocID="{988F68DF-C5AB-44C1-9D20-8E10FE365B58}" presName="Name0" presStyleCnt="0">
        <dgm:presLayoutVars>
          <dgm:chMax val="7"/>
          <dgm:chPref val="7"/>
          <dgm:dir/>
        </dgm:presLayoutVars>
      </dgm:prSet>
      <dgm:spPr/>
    </dgm:pt>
    <dgm:pt modelId="{619A3165-EC47-4BDD-83F7-1E94FD92BE8D}" type="pres">
      <dgm:prSet presAssocID="{988F68DF-C5AB-44C1-9D20-8E10FE365B58}" presName="dot1" presStyleLbl="alignNode1" presStyleIdx="0" presStyleCnt="12"/>
      <dgm:spPr>
        <a:solidFill>
          <a:schemeClr val="accent2"/>
        </a:solidFill>
        <a:ln>
          <a:noFill/>
        </a:ln>
      </dgm:spPr>
    </dgm:pt>
    <dgm:pt modelId="{A465AB37-3DBA-4589-8665-A405251779C7}" type="pres">
      <dgm:prSet presAssocID="{988F68DF-C5AB-44C1-9D20-8E10FE365B58}" presName="dot2" presStyleLbl="alignNode1" presStyleIdx="1" presStyleCnt="12"/>
      <dgm:spPr>
        <a:solidFill>
          <a:schemeClr val="accent2">
            <a:lumMod val="75000"/>
          </a:schemeClr>
        </a:solidFill>
        <a:ln>
          <a:noFill/>
        </a:ln>
      </dgm:spPr>
    </dgm:pt>
    <dgm:pt modelId="{25A93569-3D16-4A94-ADC6-F0C9156D9965}" type="pres">
      <dgm:prSet presAssocID="{988F68DF-C5AB-44C1-9D20-8E10FE365B58}" presName="dot3" presStyleLbl="alignNode1" presStyleIdx="2" presStyleCnt="12"/>
      <dgm:spPr>
        <a:solidFill>
          <a:schemeClr val="accent2">
            <a:lumMod val="75000"/>
          </a:schemeClr>
        </a:solidFill>
        <a:ln>
          <a:noFill/>
        </a:ln>
      </dgm:spPr>
    </dgm:pt>
    <dgm:pt modelId="{D77ED558-A450-4639-BC5A-78010BF7B7B8}" type="pres">
      <dgm:prSet presAssocID="{988F68DF-C5AB-44C1-9D20-8E10FE365B58}" presName="dot4" presStyleLbl="alignNode1" presStyleIdx="3" presStyleCnt="12"/>
      <dgm:spPr>
        <a:solidFill>
          <a:schemeClr val="accent2">
            <a:lumMod val="40000"/>
            <a:lumOff val="60000"/>
          </a:schemeClr>
        </a:solidFill>
        <a:ln>
          <a:noFill/>
        </a:ln>
      </dgm:spPr>
    </dgm:pt>
    <dgm:pt modelId="{450D1608-FFDB-452F-8161-8A32F0411858}" type="pres">
      <dgm:prSet presAssocID="{988F68DF-C5AB-44C1-9D20-8E10FE365B58}" presName="dot5" presStyleLbl="alignNode1" presStyleIdx="4" presStyleCnt="12"/>
      <dgm:spPr>
        <a:solidFill>
          <a:schemeClr val="accent2">
            <a:lumMod val="40000"/>
            <a:lumOff val="60000"/>
          </a:schemeClr>
        </a:solidFill>
        <a:ln>
          <a:noFill/>
        </a:ln>
      </dgm:spPr>
    </dgm:pt>
    <dgm:pt modelId="{27B1CE1E-46E3-4636-BBE9-554F8D6BE960}" type="pres">
      <dgm:prSet presAssocID="{988F68DF-C5AB-44C1-9D20-8E10FE365B58}" presName="dotArrow1" presStyleLbl="alignNode1" presStyleIdx="5" presStyleCnt="12"/>
      <dgm:spPr>
        <a:solidFill>
          <a:schemeClr val="accent2"/>
        </a:solidFill>
        <a:ln>
          <a:noFill/>
        </a:ln>
      </dgm:spPr>
    </dgm:pt>
    <dgm:pt modelId="{0898F098-B84C-4219-8F76-3397CBE1D9E1}" type="pres">
      <dgm:prSet presAssocID="{988F68DF-C5AB-44C1-9D20-8E10FE365B58}" presName="dotArrow2" presStyleLbl="alignNode1" presStyleIdx="6" presStyleCnt="12"/>
      <dgm:spPr>
        <a:solidFill>
          <a:schemeClr val="accent2"/>
        </a:solidFill>
        <a:ln>
          <a:noFill/>
        </a:ln>
      </dgm:spPr>
    </dgm:pt>
    <dgm:pt modelId="{237DCE10-D445-439F-80A8-455B9F125834}" type="pres">
      <dgm:prSet presAssocID="{988F68DF-C5AB-44C1-9D20-8E10FE365B58}" presName="dotArrow3" presStyleLbl="alignNode1" presStyleIdx="7" presStyleCnt="12"/>
      <dgm:spPr>
        <a:solidFill>
          <a:schemeClr val="accent2"/>
        </a:solidFill>
        <a:ln>
          <a:noFill/>
        </a:ln>
      </dgm:spPr>
    </dgm:pt>
    <dgm:pt modelId="{8E7C4A96-3EC9-44D2-8CD8-B705E6DC1E93}" type="pres">
      <dgm:prSet presAssocID="{988F68DF-C5AB-44C1-9D20-8E10FE365B58}" presName="dotArrow4" presStyleLbl="alignNode1" presStyleIdx="8" presStyleCnt="12"/>
      <dgm:spPr>
        <a:solidFill>
          <a:schemeClr val="accent2"/>
        </a:solidFill>
        <a:ln>
          <a:noFill/>
        </a:ln>
      </dgm:spPr>
    </dgm:pt>
    <dgm:pt modelId="{2F10E63E-54A3-4613-828A-2A376CF3C475}" type="pres">
      <dgm:prSet presAssocID="{988F68DF-C5AB-44C1-9D20-8E10FE365B58}" presName="dotArrow5" presStyleLbl="alignNode1" presStyleIdx="9" presStyleCnt="12"/>
      <dgm:spPr>
        <a:solidFill>
          <a:schemeClr val="accent2"/>
        </a:solidFill>
        <a:ln>
          <a:noFill/>
        </a:ln>
      </dgm:spPr>
    </dgm:pt>
    <dgm:pt modelId="{64DF7AD1-FB92-46B2-B147-FFE831F6F895}" type="pres">
      <dgm:prSet presAssocID="{988F68DF-C5AB-44C1-9D20-8E10FE365B58}" presName="dotArrow6" presStyleLbl="alignNode1" presStyleIdx="10" presStyleCnt="12"/>
      <dgm:spPr>
        <a:solidFill>
          <a:schemeClr val="accent2"/>
        </a:solidFill>
        <a:ln>
          <a:noFill/>
        </a:ln>
      </dgm:spPr>
    </dgm:pt>
    <dgm:pt modelId="{7A2D12C1-1F34-4D9D-92E3-5E17D3361368}" type="pres">
      <dgm:prSet presAssocID="{988F68DF-C5AB-44C1-9D20-8E10FE365B58}" presName="dotArrow7" presStyleLbl="alignNode1" presStyleIdx="11" presStyleCnt="12"/>
      <dgm:spPr>
        <a:solidFill>
          <a:schemeClr val="accent2"/>
        </a:solidFill>
        <a:ln>
          <a:noFill/>
        </a:ln>
      </dgm:spPr>
    </dgm:pt>
    <dgm:pt modelId="{8E2DF2CF-41E4-4A9E-A129-BDD72D65AEA1}" type="pres">
      <dgm:prSet presAssocID="{BF124F30-994D-4052-89A8-07370C1B4E69}" presName="parTx1" presStyleLbl="node1" presStyleIdx="0" presStyleCnt="3"/>
      <dgm:spPr/>
    </dgm:pt>
    <dgm:pt modelId="{96B53B83-C29E-4CA8-A854-8984D8404521}" type="pres">
      <dgm:prSet presAssocID="{A167926C-609A-4C36-B1A8-EF0DD7D522DF}" presName="picture1" presStyleCnt="0"/>
      <dgm:spPr/>
    </dgm:pt>
    <dgm:pt modelId="{60731A70-96BE-45E8-B023-C7AE18CE06CA}" type="pres">
      <dgm:prSet presAssocID="{A167926C-609A-4C36-B1A8-EF0DD7D522DF}" presName="imageRepeatNode" presStyleLbl="fgImgPlace1" presStyleIdx="0" presStyleCnt="3"/>
      <dgm:spPr/>
    </dgm:pt>
    <dgm:pt modelId="{166E6C76-009B-4121-82B4-A7B7599F4B48}" type="pres">
      <dgm:prSet presAssocID="{F47757BC-3339-456C-9873-64228F88F77D}" presName="parTx2" presStyleLbl="node1" presStyleIdx="1" presStyleCnt="3"/>
      <dgm:spPr/>
    </dgm:pt>
    <dgm:pt modelId="{F60392B7-CB05-48EB-B40A-D809ED6E9076}" type="pres">
      <dgm:prSet presAssocID="{F37C59E9-69C1-4FAD-92A5-7E098D84EE98}" presName="picture2" presStyleCnt="0"/>
      <dgm:spPr/>
    </dgm:pt>
    <dgm:pt modelId="{C1F991DA-4FBD-4EFE-A140-9980A40D8A03}" type="pres">
      <dgm:prSet presAssocID="{F37C59E9-69C1-4FAD-92A5-7E098D84EE98}" presName="imageRepeatNode" presStyleLbl="fgImgPlace1" presStyleIdx="1" presStyleCnt="3"/>
      <dgm:spPr/>
    </dgm:pt>
    <dgm:pt modelId="{CB787387-DDF7-43FF-B64F-819BE3D94F70}" type="pres">
      <dgm:prSet presAssocID="{9E91F522-D810-42F3-85CB-ABAED6078907}" presName="parTx3" presStyleLbl="node1" presStyleIdx="2" presStyleCnt="3"/>
      <dgm:spPr/>
    </dgm:pt>
    <dgm:pt modelId="{12C2381F-E4C6-43D7-A157-D32201466DA0}" type="pres">
      <dgm:prSet presAssocID="{BED6C74F-F3FA-47A0-A645-5BA0C7659DB8}" presName="picture3" presStyleCnt="0"/>
      <dgm:spPr/>
    </dgm:pt>
    <dgm:pt modelId="{6D0104BF-07B3-429B-BFB7-A15F422F8999}" type="pres">
      <dgm:prSet presAssocID="{BED6C74F-F3FA-47A0-A645-5BA0C7659DB8}" presName="imageRepeatNode" presStyleLbl="fgImgPlace1" presStyleIdx="2" presStyleCnt="3"/>
      <dgm:spPr/>
    </dgm:pt>
  </dgm:ptLst>
  <dgm:cxnLst>
    <dgm:cxn modelId="{05F7DB0D-9781-4505-8EB1-BDE4CA423BB8}" type="presOf" srcId="{F37C59E9-69C1-4FAD-92A5-7E098D84EE98}" destId="{C1F991DA-4FBD-4EFE-A140-9980A40D8A03}" srcOrd="0" destOrd="0" presId="urn:microsoft.com/office/officeart/2008/layout/AscendingPictureAccentProcess"/>
    <dgm:cxn modelId="{2EFC841E-4C71-4662-9669-A92248217EDD}" type="presOf" srcId="{A167926C-609A-4C36-B1A8-EF0DD7D522DF}" destId="{60731A70-96BE-45E8-B023-C7AE18CE06CA}" srcOrd="0" destOrd="0" presId="urn:microsoft.com/office/officeart/2008/layout/AscendingPictureAccentProcess"/>
    <dgm:cxn modelId="{AF351325-5D2C-4876-90B8-A1199EFD778C}" type="presOf" srcId="{988F68DF-C5AB-44C1-9D20-8E10FE365B58}" destId="{7A3C6A2A-9FF6-4D6D-9B32-534B570850C4}" srcOrd="0" destOrd="0" presId="urn:microsoft.com/office/officeart/2008/layout/AscendingPictureAccentProcess"/>
    <dgm:cxn modelId="{45F74A59-CC3B-4532-8A4D-7348F1385E12}" type="presOf" srcId="{BED6C74F-F3FA-47A0-A645-5BA0C7659DB8}" destId="{6D0104BF-07B3-429B-BFB7-A15F422F8999}" srcOrd="0" destOrd="0" presId="urn:microsoft.com/office/officeart/2008/layout/AscendingPictureAccentProcess"/>
    <dgm:cxn modelId="{5A84CF81-1268-4443-8D05-C5CE4DCB00E0}" srcId="{988F68DF-C5AB-44C1-9D20-8E10FE365B58}" destId="{BF124F30-994D-4052-89A8-07370C1B4E69}" srcOrd="0" destOrd="0" parTransId="{227EEA9E-FED3-40CE-8C1A-3F4CA811D773}" sibTransId="{A167926C-609A-4C36-B1A8-EF0DD7D522DF}"/>
    <dgm:cxn modelId="{6CF5EE97-16A2-4F6A-BFCD-62AD5693F346}" type="presOf" srcId="{9E91F522-D810-42F3-85CB-ABAED6078907}" destId="{CB787387-DDF7-43FF-B64F-819BE3D94F70}" srcOrd="0" destOrd="0" presId="urn:microsoft.com/office/officeart/2008/layout/AscendingPictureAccentProcess"/>
    <dgm:cxn modelId="{C13034B3-11BA-4455-B29F-2ACE74B1C0E3}" type="presOf" srcId="{BF124F30-994D-4052-89A8-07370C1B4E69}" destId="{8E2DF2CF-41E4-4A9E-A129-BDD72D65AEA1}" srcOrd="0" destOrd="0" presId="urn:microsoft.com/office/officeart/2008/layout/AscendingPictureAccentProcess"/>
    <dgm:cxn modelId="{97D76EC5-1F2A-46C1-BAB4-EAA959549F4A}" type="presOf" srcId="{F47757BC-3339-456C-9873-64228F88F77D}" destId="{166E6C76-009B-4121-82B4-A7B7599F4B48}" srcOrd="0" destOrd="0" presId="urn:microsoft.com/office/officeart/2008/layout/AscendingPictureAccentProcess"/>
    <dgm:cxn modelId="{A4637CEA-0AFB-4D58-BC43-A7D779FECA87}" srcId="{988F68DF-C5AB-44C1-9D20-8E10FE365B58}" destId="{9E91F522-D810-42F3-85CB-ABAED6078907}" srcOrd="2" destOrd="0" parTransId="{C3507614-A190-49F7-BF6E-5CFE4B1B2E53}" sibTransId="{BED6C74F-F3FA-47A0-A645-5BA0C7659DB8}"/>
    <dgm:cxn modelId="{CC6BCDEB-873B-4080-85E4-6D47143CFA1C}" srcId="{988F68DF-C5AB-44C1-9D20-8E10FE365B58}" destId="{F47757BC-3339-456C-9873-64228F88F77D}" srcOrd="1" destOrd="0" parTransId="{17808969-5BF7-497D-8622-79338EEB13A2}" sibTransId="{F37C59E9-69C1-4FAD-92A5-7E098D84EE98}"/>
    <dgm:cxn modelId="{BFD0E10C-DF03-47FC-AF54-629404545359}" type="presParOf" srcId="{7A3C6A2A-9FF6-4D6D-9B32-534B570850C4}" destId="{619A3165-EC47-4BDD-83F7-1E94FD92BE8D}" srcOrd="0" destOrd="0" presId="urn:microsoft.com/office/officeart/2008/layout/AscendingPictureAccentProcess"/>
    <dgm:cxn modelId="{185CE474-DE50-4078-942F-BB7E31E73B8F}" type="presParOf" srcId="{7A3C6A2A-9FF6-4D6D-9B32-534B570850C4}" destId="{A465AB37-3DBA-4589-8665-A405251779C7}" srcOrd="1" destOrd="0" presId="urn:microsoft.com/office/officeart/2008/layout/AscendingPictureAccentProcess"/>
    <dgm:cxn modelId="{D810FFCE-7EBD-4784-A8F1-32D21D211F69}" type="presParOf" srcId="{7A3C6A2A-9FF6-4D6D-9B32-534B570850C4}" destId="{25A93569-3D16-4A94-ADC6-F0C9156D9965}" srcOrd="2" destOrd="0" presId="urn:microsoft.com/office/officeart/2008/layout/AscendingPictureAccentProcess"/>
    <dgm:cxn modelId="{BE39E621-F97B-4615-90D4-25C8374C4671}" type="presParOf" srcId="{7A3C6A2A-9FF6-4D6D-9B32-534B570850C4}" destId="{D77ED558-A450-4639-BC5A-78010BF7B7B8}" srcOrd="3" destOrd="0" presId="urn:microsoft.com/office/officeart/2008/layout/AscendingPictureAccentProcess"/>
    <dgm:cxn modelId="{5F7EFF8E-6932-4762-9E0E-B1BB07CF0AEF}" type="presParOf" srcId="{7A3C6A2A-9FF6-4D6D-9B32-534B570850C4}" destId="{450D1608-FFDB-452F-8161-8A32F0411858}" srcOrd="4" destOrd="0" presId="urn:microsoft.com/office/officeart/2008/layout/AscendingPictureAccentProcess"/>
    <dgm:cxn modelId="{916617D2-A4A2-4F7D-995D-4F7B1DCE0828}" type="presParOf" srcId="{7A3C6A2A-9FF6-4D6D-9B32-534B570850C4}" destId="{27B1CE1E-46E3-4636-BBE9-554F8D6BE960}" srcOrd="5" destOrd="0" presId="urn:microsoft.com/office/officeart/2008/layout/AscendingPictureAccentProcess"/>
    <dgm:cxn modelId="{FB196673-BA2D-4A26-810E-7FD88F8CB50A}" type="presParOf" srcId="{7A3C6A2A-9FF6-4D6D-9B32-534B570850C4}" destId="{0898F098-B84C-4219-8F76-3397CBE1D9E1}" srcOrd="6" destOrd="0" presId="urn:microsoft.com/office/officeart/2008/layout/AscendingPictureAccentProcess"/>
    <dgm:cxn modelId="{CA25AF5D-7D68-45F1-8084-AD3531B10B31}" type="presParOf" srcId="{7A3C6A2A-9FF6-4D6D-9B32-534B570850C4}" destId="{237DCE10-D445-439F-80A8-455B9F125834}" srcOrd="7" destOrd="0" presId="urn:microsoft.com/office/officeart/2008/layout/AscendingPictureAccentProcess"/>
    <dgm:cxn modelId="{A342271F-B737-46A7-BF35-2FCCA14E08C8}" type="presParOf" srcId="{7A3C6A2A-9FF6-4D6D-9B32-534B570850C4}" destId="{8E7C4A96-3EC9-44D2-8CD8-B705E6DC1E93}" srcOrd="8" destOrd="0" presId="urn:microsoft.com/office/officeart/2008/layout/AscendingPictureAccentProcess"/>
    <dgm:cxn modelId="{D25E1EF1-089F-4EE2-A561-A10B56C50BF6}" type="presParOf" srcId="{7A3C6A2A-9FF6-4D6D-9B32-534B570850C4}" destId="{2F10E63E-54A3-4613-828A-2A376CF3C475}" srcOrd="9" destOrd="0" presId="urn:microsoft.com/office/officeart/2008/layout/AscendingPictureAccentProcess"/>
    <dgm:cxn modelId="{316FEE4A-0EFD-45A3-A75D-D7183A2A0197}" type="presParOf" srcId="{7A3C6A2A-9FF6-4D6D-9B32-534B570850C4}" destId="{64DF7AD1-FB92-46B2-B147-FFE831F6F895}" srcOrd="10" destOrd="0" presId="urn:microsoft.com/office/officeart/2008/layout/AscendingPictureAccentProcess"/>
    <dgm:cxn modelId="{9F5DA61F-74D9-44FC-BD04-06ACB5932F55}" type="presParOf" srcId="{7A3C6A2A-9FF6-4D6D-9B32-534B570850C4}" destId="{7A2D12C1-1F34-4D9D-92E3-5E17D3361368}" srcOrd="11" destOrd="0" presId="urn:microsoft.com/office/officeart/2008/layout/AscendingPictureAccentProcess"/>
    <dgm:cxn modelId="{7FB7D721-B103-4EB5-A4D8-656FF2C99D3E}" type="presParOf" srcId="{7A3C6A2A-9FF6-4D6D-9B32-534B570850C4}" destId="{8E2DF2CF-41E4-4A9E-A129-BDD72D65AEA1}" srcOrd="12" destOrd="0" presId="urn:microsoft.com/office/officeart/2008/layout/AscendingPictureAccentProcess"/>
    <dgm:cxn modelId="{807421A8-E63C-444C-8BAB-D8357C96A59D}" type="presParOf" srcId="{7A3C6A2A-9FF6-4D6D-9B32-534B570850C4}" destId="{96B53B83-C29E-4CA8-A854-8984D8404521}" srcOrd="13" destOrd="0" presId="urn:microsoft.com/office/officeart/2008/layout/AscendingPictureAccentProcess"/>
    <dgm:cxn modelId="{EE47F29B-D4C6-418B-BF8E-2BBE8A0AB38A}" type="presParOf" srcId="{96B53B83-C29E-4CA8-A854-8984D8404521}" destId="{60731A70-96BE-45E8-B023-C7AE18CE06CA}" srcOrd="0" destOrd="0" presId="urn:microsoft.com/office/officeart/2008/layout/AscendingPictureAccentProcess"/>
    <dgm:cxn modelId="{F92392D9-3A9D-494D-9939-4FA6D9201D6F}" type="presParOf" srcId="{7A3C6A2A-9FF6-4D6D-9B32-534B570850C4}" destId="{166E6C76-009B-4121-82B4-A7B7599F4B48}" srcOrd="14" destOrd="0" presId="urn:microsoft.com/office/officeart/2008/layout/AscendingPictureAccentProcess"/>
    <dgm:cxn modelId="{A7907492-811A-45D7-8CD3-679A2962EEBC}" type="presParOf" srcId="{7A3C6A2A-9FF6-4D6D-9B32-534B570850C4}" destId="{F60392B7-CB05-48EB-B40A-D809ED6E9076}" srcOrd="15" destOrd="0" presId="urn:microsoft.com/office/officeart/2008/layout/AscendingPictureAccentProcess"/>
    <dgm:cxn modelId="{9F2A96C4-B56D-456D-A7C2-7467AF133978}" type="presParOf" srcId="{F60392B7-CB05-48EB-B40A-D809ED6E9076}" destId="{C1F991DA-4FBD-4EFE-A140-9980A40D8A03}" srcOrd="0" destOrd="0" presId="urn:microsoft.com/office/officeart/2008/layout/AscendingPictureAccentProcess"/>
    <dgm:cxn modelId="{7127EB0D-0756-47F1-BB40-15AB16045AAB}" type="presParOf" srcId="{7A3C6A2A-9FF6-4D6D-9B32-534B570850C4}" destId="{CB787387-DDF7-43FF-B64F-819BE3D94F70}" srcOrd="16" destOrd="0" presId="urn:microsoft.com/office/officeart/2008/layout/AscendingPictureAccentProcess"/>
    <dgm:cxn modelId="{293A831C-6F32-48BB-A089-F24597C88250}" type="presParOf" srcId="{7A3C6A2A-9FF6-4D6D-9B32-534B570850C4}" destId="{12C2381F-E4C6-43D7-A157-D32201466DA0}" srcOrd="17" destOrd="0" presId="urn:microsoft.com/office/officeart/2008/layout/AscendingPictureAccentProcess"/>
    <dgm:cxn modelId="{C589B041-6403-4850-8215-B1432EDD5903}" type="presParOf" srcId="{12C2381F-E4C6-43D7-A157-D32201466DA0}" destId="{6D0104BF-07B3-429B-BFB7-A15F422F8999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8F68DF-C5AB-44C1-9D20-8E10FE365B58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24F30-994D-4052-89A8-07370C1B4E69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Product manager</a:t>
          </a:r>
        </a:p>
      </dgm:t>
    </dgm:pt>
    <dgm:pt modelId="{227EEA9E-FED3-40CE-8C1A-3F4CA811D773}" type="parTrans" cxnId="{5A84CF81-1268-4443-8D05-C5CE4DCB00E0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A167926C-609A-4C36-B1A8-EF0DD7D522DF}" type="sibTrans" cxnId="{5A84CF81-1268-4443-8D05-C5CE4DCB00E0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F47757BC-3339-456C-9873-64228F88F77D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Product owner</a:t>
          </a:r>
        </a:p>
      </dgm:t>
    </dgm:pt>
    <dgm:pt modelId="{17808969-5BF7-497D-8622-79338EEB13A2}" type="parTrans" cxnId="{CC6BCDEB-873B-4080-85E4-6D47143CFA1C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F37C59E9-69C1-4FAD-92A5-7E098D84EE98}" type="sibTrans" cxnId="{CC6BCDEB-873B-4080-85E4-6D47143CFA1C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9E91F522-D810-42F3-85CB-ABAED6078907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Chief BA</a:t>
          </a:r>
        </a:p>
      </dgm:t>
    </dgm:pt>
    <dgm:pt modelId="{C3507614-A190-49F7-BF6E-5CFE4B1B2E53}" type="parTrans" cxnId="{A4637CEA-0AFB-4D58-BC43-A7D779FECA87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BED6C74F-F3FA-47A0-A645-5BA0C7659DB8}" type="sibTrans" cxnId="{A4637CEA-0AFB-4D58-BC43-A7D779FECA87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38C08691-D0ED-4AEC-8B0D-63680F7A8F2B}">
      <dgm:prSet phldrT="[Text]" custT="1"/>
      <dgm:spPr>
        <a:solidFill>
          <a:schemeClr val="accent5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Business Development Team</a:t>
          </a:r>
        </a:p>
      </dgm:t>
    </dgm:pt>
    <dgm:pt modelId="{88CFD307-88CD-4EAE-8D0B-D9858F514FD9}" type="parTrans" cxnId="{2C35F988-3BAB-43B9-B190-5C7C1E1262AB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A6AA0E9D-14A3-4B56-8022-EE9AF6E8C4B5}" type="sibTrans" cxnId="{2C35F988-3BAB-43B9-B190-5C7C1E1262AB}">
      <dgm:prSet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15000"/>
          </a:stretch>
        </a:blipFill>
      </dgm:spPr>
      <dgm:t>
        <a:bodyPr/>
        <a:lstStyle/>
        <a:p>
          <a:endParaRPr lang="en-US" sz="1200">
            <a:solidFill>
              <a:schemeClr val="bg1"/>
            </a:solidFill>
            <a:effectLst/>
          </a:endParaRPr>
        </a:p>
      </dgm:t>
    </dgm:pt>
    <dgm:pt modelId="{898F207E-0124-4FC8-8FCA-4FDE86C776C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1200" dirty="0">
              <a:solidFill>
                <a:schemeClr val="bg1"/>
              </a:solidFill>
            </a:rPr>
            <a:t>Lead BA</a:t>
          </a:r>
        </a:p>
      </dgm:t>
    </dgm:pt>
    <dgm:pt modelId="{9747FC89-311C-4A09-8A1F-F71E1F24E0E1}" type="parTrans" cxnId="{8DC1690F-039E-4BE3-99DF-73556555D44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84D8B750-CFC7-45CC-A46B-4C40E6452B42}" type="sibTrans" cxnId="{8DC1690F-039E-4BE3-99DF-73556555D449}">
      <dgm:prSet/>
      <dgm:spPr/>
      <dgm:t>
        <a:bodyPr/>
        <a:lstStyle/>
        <a:p>
          <a:endParaRPr lang="en-US" sz="1200">
            <a:solidFill>
              <a:schemeClr val="bg1"/>
            </a:solidFill>
          </a:endParaRPr>
        </a:p>
      </dgm:t>
    </dgm:pt>
    <dgm:pt modelId="{84BCCF9A-3F04-47BB-B2B8-202446B503B9}" type="pres">
      <dgm:prSet presAssocID="{988F68DF-C5AB-44C1-9D20-8E10FE365B58}" presName="Name0" presStyleCnt="0">
        <dgm:presLayoutVars>
          <dgm:dir/>
        </dgm:presLayoutVars>
      </dgm:prSet>
      <dgm:spPr/>
    </dgm:pt>
    <dgm:pt modelId="{18481222-D9FB-41D7-A751-1EC29437F522}" type="pres">
      <dgm:prSet presAssocID="{A6AA0E9D-14A3-4B56-8022-EE9AF6E8C4B5}" presName="picture_1" presStyleLbl="bgImgPlace1" presStyleIdx="0" presStyleCnt="1"/>
      <dgm:spPr/>
    </dgm:pt>
    <dgm:pt modelId="{07B1D50D-B16C-4CF2-982E-1E8C811966B5}" type="pres">
      <dgm:prSet presAssocID="{38C08691-D0ED-4AEC-8B0D-63680F7A8F2B}" presName="text_1" presStyleLbl="node1" presStyleIdx="0" presStyleCnt="0">
        <dgm:presLayoutVars>
          <dgm:bulletEnabled val="1"/>
        </dgm:presLayoutVars>
      </dgm:prSet>
      <dgm:spPr/>
    </dgm:pt>
    <dgm:pt modelId="{491C1B74-E41B-4327-9B80-17D85B4235F8}" type="pres">
      <dgm:prSet presAssocID="{988F68DF-C5AB-44C1-9D20-8E10FE365B58}" presName="linV" presStyleCnt="0"/>
      <dgm:spPr/>
    </dgm:pt>
    <dgm:pt modelId="{DBED6299-D823-4247-9449-0865C6D011EA}" type="pres">
      <dgm:prSet presAssocID="{BF124F30-994D-4052-89A8-07370C1B4E69}" presName="pair" presStyleCnt="0"/>
      <dgm:spPr/>
    </dgm:pt>
    <dgm:pt modelId="{FCE4E476-124D-41B0-86E0-1ACDD7C6EEB6}" type="pres">
      <dgm:prSet presAssocID="{BF124F30-994D-4052-89A8-07370C1B4E69}" presName="spaceH" presStyleLbl="node1" presStyleIdx="0" presStyleCnt="0"/>
      <dgm:spPr/>
    </dgm:pt>
    <dgm:pt modelId="{14C3A026-1F17-4935-9F53-3004147A5D3A}" type="pres">
      <dgm:prSet presAssocID="{BF124F30-994D-4052-89A8-07370C1B4E69}" presName="desPictures" presStyleLbl="alignImgPlace1" presStyleIdx="0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>
          <a:outerShdw blurRad="63500" sx="102000" sy="102000" algn="ctr" rotWithShape="0">
            <a:prstClr val="black">
              <a:alpha val="80000"/>
            </a:prstClr>
          </a:outerShdw>
        </a:effectLst>
      </dgm:spPr>
    </dgm:pt>
    <dgm:pt modelId="{C515940D-EADD-40B5-BEA6-C3158455086F}" type="pres">
      <dgm:prSet presAssocID="{BF124F30-994D-4052-89A8-07370C1B4E69}" presName="desTextWrapper" presStyleCnt="0"/>
      <dgm:spPr/>
    </dgm:pt>
    <dgm:pt modelId="{3312E745-2CFC-48A3-B4F6-8B42E14DBB06}" type="pres">
      <dgm:prSet presAssocID="{BF124F30-994D-4052-89A8-07370C1B4E69}" presName="desText" presStyleLbl="revTx" presStyleIdx="0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85C4C530-45F4-4969-A265-B7ECB6FEF6F5}" type="pres">
      <dgm:prSet presAssocID="{A167926C-609A-4C36-B1A8-EF0DD7D522DF}" presName="spaceV" presStyleCnt="0"/>
      <dgm:spPr/>
    </dgm:pt>
    <dgm:pt modelId="{D733D339-B547-4A82-93A2-B6FDECD15C09}" type="pres">
      <dgm:prSet presAssocID="{F47757BC-3339-456C-9873-64228F88F77D}" presName="pair" presStyleCnt="0"/>
      <dgm:spPr/>
    </dgm:pt>
    <dgm:pt modelId="{E96FCF00-988F-4C16-904E-CE33DAC44A2F}" type="pres">
      <dgm:prSet presAssocID="{F47757BC-3339-456C-9873-64228F88F77D}" presName="spaceH" presStyleLbl="node1" presStyleIdx="0" presStyleCnt="0"/>
      <dgm:spPr/>
    </dgm:pt>
    <dgm:pt modelId="{8150F2FA-9113-4C92-8527-C0B979BDB8B2}" type="pres">
      <dgm:prSet presAssocID="{F47757BC-3339-456C-9873-64228F88F77D}" presName="desPictures" presStyleLbl="alignImgPlace1" presStyleIdx="1" presStyleCnt="4"/>
      <dgm:spPr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effectLst>
          <a:outerShdw blurRad="63500" sx="102000" sy="102000" algn="ctr" rotWithShape="0">
            <a:prstClr val="black">
              <a:alpha val="80000"/>
            </a:prstClr>
          </a:outerShdw>
        </a:effectLst>
      </dgm:spPr>
    </dgm:pt>
    <dgm:pt modelId="{C077A34C-4624-4F3E-B71E-7D57686CB804}" type="pres">
      <dgm:prSet presAssocID="{F47757BC-3339-456C-9873-64228F88F77D}" presName="desTextWrapper" presStyleCnt="0"/>
      <dgm:spPr/>
    </dgm:pt>
    <dgm:pt modelId="{68648323-466A-47D5-9909-A9F25E9DFCD4}" type="pres">
      <dgm:prSet presAssocID="{F47757BC-3339-456C-9873-64228F88F77D}" presName="desText" presStyleLbl="revTx" presStyleIdx="1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0BE605F3-CB87-4E07-A233-C4B8AE3EF798}" type="pres">
      <dgm:prSet presAssocID="{F37C59E9-69C1-4FAD-92A5-7E098D84EE98}" presName="spaceV" presStyleCnt="0"/>
      <dgm:spPr/>
    </dgm:pt>
    <dgm:pt modelId="{EF1CD20A-3D18-483D-975F-147229FB99F5}" type="pres">
      <dgm:prSet presAssocID="{9E91F522-D810-42F3-85CB-ABAED6078907}" presName="pair" presStyleCnt="0"/>
      <dgm:spPr/>
    </dgm:pt>
    <dgm:pt modelId="{B3056345-33A2-4E25-A6EE-B0877EB54738}" type="pres">
      <dgm:prSet presAssocID="{9E91F522-D810-42F3-85CB-ABAED6078907}" presName="spaceH" presStyleLbl="node1" presStyleIdx="0" presStyleCnt="0"/>
      <dgm:spPr/>
    </dgm:pt>
    <dgm:pt modelId="{24CD3EF1-74E5-4170-8CA5-7D1F642ADE8C}" type="pres">
      <dgm:prSet presAssocID="{9E91F522-D810-42F3-85CB-ABAED6078907}" presName="desPictures" presStyleLbl="alignImgPlac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>
          <a:outerShdw blurRad="63500" sx="102000" sy="102000" algn="ctr" rotWithShape="0">
            <a:prstClr val="black">
              <a:alpha val="80000"/>
            </a:prstClr>
          </a:outerShdw>
        </a:effectLst>
      </dgm:spPr>
    </dgm:pt>
    <dgm:pt modelId="{C0900553-4CC4-46C6-B20F-5191C256383C}" type="pres">
      <dgm:prSet presAssocID="{9E91F522-D810-42F3-85CB-ABAED6078907}" presName="desTextWrapper" presStyleCnt="0"/>
      <dgm:spPr/>
    </dgm:pt>
    <dgm:pt modelId="{DC861CB8-27A3-4CF0-A103-4CAF34B284FC}" type="pres">
      <dgm:prSet presAssocID="{9E91F522-D810-42F3-85CB-ABAED6078907}" presName="desText" presStyleLbl="revTx" presStyleIdx="2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F0DEAED9-FDEF-442F-B9C6-CC2ADE2BDFA8}" type="pres">
      <dgm:prSet presAssocID="{BED6C74F-F3FA-47A0-A645-5BA0C7659DB8}" presName="spaceV" presStyleCnt="0"/>
      <dgm:spPr/>
    </dgm:pt>
    <dgm:pt modelId="{5D866903-3386-4C9E-ADA4-18ABD94BB9ED}" type="pres">
      <dgm:prSet presAssocID="{898F207E-0124-4FC8-8FCA-4FDE86C776CD}" presName="pair" presStyleCnt="0"/>
      <dgm:spPr/>
    </dgm:pt>
    <dgm:pt modelId="{DFBE4E38-C8AA-4CB0-AC3B-DF6AD7B4983F}" type="pres">
      <dgm:prSet presAssocID="{898F207E-0124-4FC8-8FCA-4FDE86C776CD}" presName="spaceH" presStyleLbl="node1" presStyleIdx="0" presStyleCnt="0"/>
      <dgm:spPr/>
    </dgm:pt>
    <dgm:pt modelId="{D4C1466D-EFAA-44AF-AF81-DDD9440CE6C8}" type="pres">
      <dgm:prSet presAssocID="{898F207E-0124-4FC8-8FCA-4FDE86C776CD}" presName="desPictures" presStyleLbl="alignImgPlace1" presStyleIdx="3" presStyleCnt="4"/>
      <dgm:spPr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effectLst>
          <a:outerShdw blurRad="63500" sx="102000" sy="102000" algn="ctr" rotWithShape="0">
            <a:prstClr val="black">
              <a:alpha val="80000"/>
            </a:prstClr>
          </a:outerShdw>
        </a:effectLst>
      </dgm:spPr>
    </dgm:pt>
    <dgm:pt modelId="{FEA2002B-213D-4684-8794-E45A802C3DB7}" type="pres">
      <dgm:prSet presAssocID="{898F207E-0124-4FC8-8FCA-4FDE86C776CD}" presName="desTextWrapper" presStyleCnt="0"/>
      <dgm:spPr/>
    </dgm:pt>
    <dgm:pt modelId="{F5633B05-AB94-4811-BED3-C3E0E47B7F00}" type="pres">
      <dgm:prSet presAssocID="{898F207E-0124-4FC8-8FCA-4FDE86C776CD}" presName="desText" presStyleLbl="revTx" presStyleIdx="3" presStyleCnt="4">
        <dgm:presLayoutVars>
          <dgm:bulletEnabled val="1"/>
        </dgm:presLayoutVars>
      </dgm:prSet>
      <dgm:spPr>
        <a:prstGeom prst="roundRect">
          <a:avLst/>
        </a:prstGeom>
      </dgm:spPr>
    </dgm:pt>
    <dgm:pt modelId="{BCEABE2B-107A-4A61-A2AF-E382A8F1F870}" type="pres">
      <dgm:prSet presAssocID="{988F68DF-C5AB-44C1-9D20-8E10FE365B58}" presName="maxNode" presStyleCnt="0"/>
      <dgm:spPr/>
    </dgm:pt>
    <dgm:pt modelId="{272C2C8E-AF59-49DE-974B-880C677E73C7}" type="pres">
      <dgm:prSet presAssocID="{988F68DF-C5AB-44C1-9D20-8E10FE365B58}" presName="Name33" presStyleCnt="0"/>
      <dgm:spPr/>
    </dgm:pt>
  </dgm:ptLst>
  <dgm:cxnLst>
    <dgm:cxn modelId="{5FEAA10B-130F-4171-B212-930A1440A109}" type="presOf" srcId="{9E91F522-D810-42F3-85CB-ABAED6078907}" destId="{DC861CB8-27A3-4CF0-A103-4CAF34B284FC}" srcOrd="0" destOrd="0" presId="urn:microsoft.com/office/officeart/2008/layout/AccentedPicture"/>
    <dgm:cxn modelId="{8DC1690F-039E-4BE3-99DF-73556555D449}" srcId="{988F68DF-C5AB-44C1-9D20-8E10FE365B58}" destId="{898F207E-0124-4FC8-8FCA-4FDE86C776CD}" srcOrd="4" destOrd="0" parTransId="{9747FC89-311C-4A09-8A1F-F71E1F24E0E1}" sibTransId="{84D8B750-CFC7-45CC-A46B-4C40E6452B42}"/>
    <dgm:cxn modelId="{BF506B32-8566-4F4E-BF68-89C424D2CE1C}" type="presOf" srcId="{A6AA0E9D-14A3-4B56-8022-EE9AF6E8C4B5}" destId="{18481222-D9FB-41D7-A751-1EC29437F522}" srcOrd="0" destOrd="0" presId="urn:microsoft.com/office/officeart/2008/layout/AccentedPicture"/>
    <dgm:cxn modelId="{D31FEC4A-FF9A-4BB6-8215-721A4C2F577A}" type="presOf" srcId="{BF124F30-994D-4052-89A8-07370C1B4E69}" destId="{3312E745-2CFC-48A3-B4F6-8B42E14DBB06}" srcOrd="0" destOrd="0" presId="urn:microsoft.com/office/officeart/2008/layout/AccentedPicture"/>
    <dgm:cxn modelId="{714FAB52-D1C0-44FB-8E5D-BA4E1FDF9A35}" type="presOf" srcId="{988F68DF-C5AB-44C1-9D20-8E10FE365B58}" destId="{84BCCF9A-3F04-47BB-B2B8-202446B503B9}" srcOrd="0" destOrd="0" presId="urn:microsoft.com/office/officeart/2008/layout/AccentedPicture"/>
    <dgm:cxn modelId="{5A84CF81-1268-4443-8D05-C5CE4DCB00E0}" srcId="{988F68DF-C5AB-44C1-9D20-8E10FE365B58}" destId="{BF124F30-994D-4052-89A8-07370C1B4E69}" srcOrd="1" destOrd="0" parTransId="{227EEA9E-FED3-40CE-8C1A-3F4CA811D773}" sibTransId="{A167926C-609A-4C36-B1A8-EF0DD7D522DF}"/>
    <dgm:cxn modelId="{FB92DC86-FD8E-4FC9-9832-AE2BAC7161DD}" type="presOf" srcId="{F47757BC-3339-456C-9873-64228F88F77D}" destId="{68648323-466A-47D5-9909-A9F25E9DFCD4}" srcOrd="0" destOrd="0" presId="urn:microsoft.com/office/officeart/2008/layout/AccentedPicture"/>
    <dgm:cxn modelId="{2C35F988-3BAB-43B9-B190-5C7C1E1262AB}" srcId="{988F68DF-C5AB-44C1-9D20-8E10FE365B58}" destId="{38C08691-D0ED-4AEC-8B0D-63680F7A8F2B}" srcOrd="0" destOrd="0" parTransId="{88CFD307-88CD-4EAE-8D0B-D9858F514FD9}" sibTransId="{A6AA0E9D-14A3-4B56-8022-EE9AF6E8C4B5}"/>
    <dgm:cxn modelId="{6670C0A4-4A49-49EA-8968-F16E6A11A5C2}" type="presOf" srcId="{898F207E-0124-4FC8-8FCA-4FDE86C776CD}" destId="{F5633B05-AB94-4811-BED3-C3E0E47B7F00}" srcOrd="0" destOrd="0" presId="urn:microsoft.com/office/officeart/2008/layout/AccentedPicture"/>
    <dgm:cxn modelId="{A52F79C7-0A47-4D0F-AB75-C617A98F9518}" type="presOf" srcId="{38C08691-D0ED-4AEC-8B0D-63680F7A8F2B}" destId="{07B1D50D-B16C-4CF2-982E-1E8C811966B5}" srcOrd="0" destOrd="0" presId="urn:microsoft.com/office/officeart/2008/layout/AccentedPicture"/>
    <dgm:cxn modelId="{A4637CEA-0AFB-4D58-BC43-A7D779FECA87}" srcId="{988F68DF-C5AB-44C1-9D20-8E10FE365B58}" destId="{9E91F522-D810-42F3-85CB-ABAED6078907}" srcOrd="3" destOrd="0" parTransId="{C3507614-A190-49F7-BF6E-5CFE4B1B2E53}" sibTransId="{BED6C74F-F3FA-47A0-A645-5BA0C7659DB8}"/>
    <dgm:cxn modelId="{CC6BCDEB-873B-4080-85E4-6D47143CFA1C}" srcId="{988F68DF-C5AB-44C1-9D20-8E10FE365B58}" destId="{F47757BC-3339-456C-9873-64228F88F77D}" srcOrd="2" destOrd="0" parTransId="{17808969-5BF7-497D-8622-79338EEB13A2}" sibTransId="{F37C59E9-69C1-4FAD-92A5-7E098D84EE98}"/>
    <dgm:cxn modelId="{3428A9B6-E0F0-433E-95A0-CB65472E07AE}" type="presParOf" srcId="{84BCCF9A-3F04-47BB-B2B8-202446B503B9}" destId="{18481222-D9FB-41D7-A751-1EC29437F522}" srcOrd="0" destOrd="0" presId="urn:microsoft.com/office/officeart/2008/layout/AccentedPicture"/>
    <dgm:cxn modelId="{8121B6DB-5764-46B6-8EB7-C1D0BE325DC2}" type="presParOf" srcId="{84BCCF9A-3F04-47BB-B2B8-202446B503B9}" destId="{07B1D50D-B16C-4CF2-982E-1E8C811966B5}" srcOrd="1" destOrd="0" presId="urn:microsoft.com/office/officeart/2008/layout/AccentedPicture"/>
    <dgm:cxn modelId="{D5341B7D-AD91-4A63-AAAE-DBA179701FD8}" type="presParOf" srcId="{84BCCF9A-3F04-47BB-B2B8-202446B503B9}" destId="{491C1B74-E41B-4327-9B80-17D85B4235F8}" srcOrd="2" destOrd="0" presId="urn:microsoft.com/office/officeart/2008/layout/AccentedPicture"/>
    <dgm:cxn modelId="{CFF286EF-A9C1-4A6E-8869-599474980BAB}" type="presParOf" srcId="{491C1B74-E41B-4327-9B80-17D85B4235F8}" destId="{DBED6299-D823-4247-9449-0865C6D011EA}" srcOrd="0" destOrd="0" presId="urn:microsoft.com/office/officeart/2008/layout/AccentedPicture"/>
    <dgm:cxn modelId="{E85B54DD-7E23-419B-A85D-8A2F51AA6B27}" type="presParOf" srcId="{DBED6299-D823-4247-9449-0865C6D011EA}" destId="{FCE4E476-124D-41B0-86E0-1ACDD7C6EEB6}" srcOrd="0" destOrd="0" presId="urn:microsoft.com/office/officeart/2008/layout/AccentedPicture"/>
    <dgm:cxn modelId="{BE061D52-C723-4B07-AE41-A993CCB09ADA}" type="presParOf" srcId="{DBED6299-D823-4247-9449-0865C6D011EA}" destId="{14C3A026-1F17-4935-9F53-3004147A5D3A}" srcOrd="1" destOrd="0" presId="urn:microsoft.com/office/officeart/2008/layout/AccentedPicture"/>
    <dgm:cxn modelId="{07814942-CF7C-4BDB-8067-979C34DBD705}" type="presParOf" srcId="{DBED6299-D823-4247-9449-0865C6D011EA}" destId="{C515940D-EADD-40B5-BEA6-C3158455086F}" srcOrd="2" destOrd="0" presId="urn:microsoft.com/office/officeart/2008/layout/AccentedPicture"/>
    <dgm:cxn modelId="{7C9201D2-0545-462D-9989-1845D2579D10}" type="presParOf" srcId="{C515940D-EADD-40B5-BEA6-C3158455086F}" destId="{3312E745-2CFC-48A3-B4F6-8B42E14DBB06}" srcOrd="0" destOrd="0" presId="urn:microsoft.com/office/officeart/2008/layout/AccentedPicture"/>
    <dgm:cxn modelId="{E2D9F803-08CB-4151-BC3B-979B9DCC6093}" type="presParOf" srcId="{491C1B74-E41B-4327-9B80-17D85B4235F8}" destId="{85C4C530-45F4-4969-A265-B7ECB6FEF6F5}" srcOrd="1" destOrd="0" presId="urn:microsoft.com/office/officeart/2008/layout/AccentedPicture"/>
    <dgm:cxn modelId="{B5344E9C-B5D6-4F47-973A-9EC436B97215}" type="presParOf" srcId="{491C1B74-E41B-4327-9B80-17D85B4235F8}" destId="{D733D339-B547-4A82-93A2-B6FDECD15C09}" srcOrd="2" destOrd="0" presId="urn:microsoft.com/office/officeart/2008/layout/AccentedPicture"/>
    <dgm:cxn modelId="{5FE217A5-F24E-44B4-A277-105DBD27AE02}" type="presParOf" srcId="{D733D339-B547-4A82-93A2-B6FDECD15C09}" destId="{E96FCF00-988F-4C16-904E-CE33DAC44A2F}" srcOrd="0" destOrd="0" presId="urn:microsoft.com/office/officeart/2008/layout/AccentedPicture"/>
    <dgm:cxn modelId="{54853515-879B-4405-8772-9615A7574F37}" type="presParOf" srcId="{D733D339-B547-4A82-93A2-B6FDECD15C09}" destId="{8150F2FA-9113-4C92-8527-C0B979BDB8B2}" srcOrd="1" destOrd="0" presId="urn:microsoft.com/office/officeart/2008/layout/AccentedPicture"/>
    <dgm:cxn modelId="{A36DE167-B76C-4771-A075-A10774413FE7}" type="presParOf" srcId="{D733D339-B547-4A82-93A2-B6FDECD15C09}" destId="{C077A34C-4624-4F3E-B71E-7D57686CB804}" srcOrd="2" destOrd="0" presId="urn:microsoft.com/office/officeart/2008/layout/AccentedPicture"/>
    <dgm:cxn modelId="{141CA867-C1D8-4EC1-AA3B-031043EA8F3D}" type="presParOf" srcId="{C077A34C-4624-4F3E-B71E-7D57686CB804}" destId="{68648323-466A-47D5-9909-A9F25E9DFCD4}" srcOrd="0" destOrd="0" presId="urn:microsoft.com/office/officeart/2008/layout/AccentedPicture"/>
    <dgm:cxn modelId="{AE80A17C-003C-4860-B1B3-C4F78887B4A1}" type="presParOf" srcId="{491C1B74-E41B-4327-9B80-17D85B4235F8}" destId="{0BE605F3-CB87-4E07-A233-C4B8AE3EF798}" srcOrd="3" destOrd="0" presId="urn:microsoft.com/office/officeart/2008/layout/AccentedPicture"/>
    <dgm:cxn modelId="{A47DE10F-1333-453B-A3E3-C15C5B2643FD}" type="presParOf" srcId="{491C1B74-E41B-4327-9B80-17D85B4235F8}" destId="{EF1CD20A-3D18-483D-975F-147229FB99F5}" srcOrd="4" destOrd="0" presId="urn:microsoft.com/office/officeart/2008/layout/AccentedPicture"/>
    <dgm:cxn modelId="{58342B8C-9A1D-431A-8785-CE8063EA29EE}" type="presParOf" srcId="{EF1CD20A-3D18-483D-975F-147229FB99F5}" destId="{B3056345-33A2-4E25-A6EE-B0877EB54738}" srcOrd="0" destOrd="0" presId="urn:microsoft.com/office/officeart/2008/layout/AccentedPicture"/>
    <dgm:cxn modelId="{D7D60431-78CD-4911-A13E-2CF661DFCA1C}" type="presParOf" srcId="{EF1CD20A-3D18-483D-975F-147229FB99F5}" destId="{24CD3EF1-74E5-4170-8CA5-7D1F642ADE8C}" srcOrd="1" destOrd="0" presId="urn:microsoft.com/office/officeart/2008/layout/AccentedPicture"/>
    <dgm:cxn modelId="{761F8884-833D-4685-B389-51FF30868064}" type="presParOf" srcId="{EF1CD20A-3D18-483D-975F-147229FB99F5}" destId="{C0900553-4CC4-46C6-B20F-5191C256383C}" srcOrd="2" destOrd="0" presId="urn:microsoft.com/office/officeart/2008/layout/AccentedPicture"/>
    <dgm:cxn modelId="{F25E3F62-E91E-468E-A526-1A102B4FEDCA}" type="presParOf" srcId="{C0900553-4CC4-46C6-B20F-5191C256383C}" destId="{DC861CB8-27A3-4CF0-A103-4CAF34B284FC}" srcOrd="0" destOrd="0" presId="urn:microsoft.com/office/officeart/2008/layout/AccentedPicture"/>
    <dgm:cxn modelId="{1CA50058-5401-4F62-9469-7EE5A9CCC4B3}" type="presParOf" srcId="{491C1B74-E41B-4327-9B80-17D85B4235F8}" destId="{F0DEAED9-FDEF-442F-B9C6-CC2ADE2BDFA8}" srcOrd="5" destOrd="0" presId="urn:microsoft.com/office/officeart/2008/layout/AccentedPicture"/>
    <dgm:cxn modelId="{A227261D-8DFE-4DD3-A888-9CEC79F31674}" type="presParOf" srcId="{491C1B74-E41B-4327-9B80-17D85B4235F8}" destId="{5D866903-3386-4C9E-ADA4-18ABD94BB9ED}" srcOrd="6" destOrd="0" presId="urn:microsoft.com/office/officeart/2008/layout/AccentedPicture"/>
    <dgm:cxn modelId="{1B0FC44B-AFB8-45D7-8478-BEAB3E8AE5D8}" type="presParOf" srcId="{5D866903-3386-4C9E-ADA4-18ABD94BB9ED}" destId="{DFBE4E38-C8AA-4CB0-AC3B-DF6AD7B4983F}" srcOrd="0" destOrd="0" presId="urn:microsoft.com/office/officeart/2008/layout/AccentedPicture"/>
    <dgm:cxn modelId="{092C8EC9-99C0-4577-AE8A-44AA976A23B6}" type="presParOf" srcId="{5D866903-3386-4C9E-ADA4-18ABD94BB9ED}" destId="{D4C1466D-EFAA-44AF-AF81-DDD9440CE6C8}" srcOrd="1" destOrd="0" presId="urn:microsoft.com/office/officeart/2008/layout/AccentedPicture"/>
    <dgm:cxn modelId="{9F3F6CC8-73F3-45B3-9DAB-9AE92D23CEE2}" type="presParOf" srcId="{5D866903-3386-4C9E-ADA4-18ABD94BB9ED}" destId="{FEA2002B-213D-4684-8794-E45A802C3DB7}" srcOrd="2" destOrd="0" presId="urn:microsoft.com/office/officeart/2008/layout/AccentedPicture"/>
    <dgm:cxn modelId="{F8F04F4B-65FD-43FC-9C83-6FA7D13D626F}" type="presParOf" srcId="{FEA2002B-213D-4684-8794-E45A802C3DB7}" destId="{F5633B05-AB94-4811-BED3-C3E0E47B7F00}" srcOrd="0" destOrd="0" presId="urn:microsoft.com/office/officeart/2008/layout/AccentedPicture"/>
    <dgm:cxn modelId="{7C22DACE-8322-4B48-909A-9CA713D21AE0}" type="presParOf" srcId="{84BCCF9A-3F04-47BB-B2B8-202446B503B9}" destId="{BCEABE2B-107A-4A61-A2AF-E382A8F1F870}" srcOrd="3" destOrd="0" presId="urn:microsoft.com/office/officeart/2008/layout/AccentedPicture"/>
    <dgm:cxn modelId="{93C41B43-A92A-4EDD-AE65-519DEDCC5341}" type="presParOf" srcId="{BCEABE2B-107A-4A61-A2AF-E382A8F1F870}" destId="{272C2C8E-AF59-49DE-974B-880C677E73C7}" srcOrd="0" destOrd="0" presId="urn:microsoft.com/office/officeart/2008/layout/AccentedPi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8F68DF-C5AB-44C1-9D20-8E10FE365B58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F124F30-994D-4052-89A8-07370C1B4E69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Junior BA</a:t>
          </a:r>
        </a:p>
      </dgm:t>
    </dgm:pt>
    <dgm:pt modelId="{227EEA9E-FED3-40CE-8C1A-3F4CA811D773}" type="parTrans" cxnId="{5A84CF81-1268-4443-8D05-C5CE4DCB00E0}">
      <dgm:prSet/>
      <dgm:spPr/>
      <dgm:t>
        <a:bodyPr/>
        <a:lstStyle/>
        <a:p>
          <a:endParaRPr lang="en-US"/>
        </a:p>
      </dgm:t>
    </dgm:pt>
    <dgm:pt modelId="{A167926C-609A-4C36-B1A8-EF0DD7D522DF}" type="sibTrans" cxnId="{5A84CF81-1268-4443-8D05-C5CE4DCB00E0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5784977F-AB25-4B8D-AAF5-4039A08FB395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Middle BA</a:t>
          </a:r>
        </a:p>
      </dgm:t>
    </dgm:pt>
    <dgm:pt modelId="{3A578886-90FF-4680-B478-90DBED237BEF}" type="parTrans" cxnId="{3091378A-9444-4A88-8542-D464DD7A0DC6}">
      <dgm:prSet/>
      <dgm:spPr/>
      <dgm:t>
        <a:bodyPr/>
        <a:lstStyle/>
        <a:p>
          <a:endParaRPr lang="en-US"/>
        </a:p>
      </dgm:t>
    </dgm:pt>
    <dgm:pt modelId="{72630FA3-839D-4974-9581-01F97A563289}" type="sibTrans" cxnId="{3091378A-9444-4A88-8542-D464DD7A0DC6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03CDAA08-955B-427A-8929-F610B7104A15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Senior BA</a:t>
          </a:r>
        </a:p>
      </dgm:t>
    </dgm:pt>
    <dgm:pt modelId="{D3BDE545-7165-48E9-8343-A6C4349D1190}" type="parTrans" cxnId="{55223D4D-EF5A-43D4-8B90-30E61D1E5888}">
      <dgm:prSet/>
      <dgm:spPr/>
      <dgm:t>
        <a:bodyPr/>
        <a:lstStyle/>
        <a:p>
          <a:endParaRPr lang="en-US"/>
        </a:p>
      </dgm:t>
    </dgm:pt>
    <dgm:pt modelId="{27CB6EA6-F16C-4202-B6F9-0576A33CD7C4}" type="sibTrans" cxnId="{55223D4D-EF5A-43D4-8B90-30E61D1E5888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/>
        </a:p>
      </dgm:t>
    </dgm:pt>
    <dgm:pt modelId="{F47757BC-3339-456C-9873-64228F88F77D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Lead BA</a:t>
          </a:r>
        </a:p>
      </dgm:t>
    </dgm:pt>
    <dgm:pt modelId="{17808969-5BF7-497D-8622-79338EEB13A2}" type="parTrans" cxnId="{CC6BCDEB-873B-4080-85E4-6D47143CFA1C}">
      <dgm:prSet/>
      <dgm:spPr/>
      <dgm:t>
        <a:bodyPr/>
        <a:lstStyle/>
        <a:p>
          <a:endParaRPr lang="en-US"/>
        </a:p>
      </dgm:t>
    </dgm:pt>
    <dgm:pt modelId="{F37C59E9-69C1-4FAD-92A5-7E098D84EE98}" type="sibTrans" cxnId="{CC6BCDEB-873B-4080-85E4-6D47143CFA1C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US"/>
        </a:p>
      </dgm:t>
    </dgm:pt>
    <dgm:pt modelId="{E06C4663-FEEF-41B7-9EB0-779AACCCEA30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Chief BA</a:t>
          </a:r>
        </a:p>
      </dgm:t>
    </dgm:pt>
    <dgm:pt modelId="{BD6FF8F1-FB65-4325-9A63-71AF842A186F}" type="parTrans" cxnId="{106E78D1-0CDF-4F28-8E94-1AEB1E1DEA20}">
      <dgm:prSet/>
      <dgm:spPr/>
      <dgm:t>
        <a:bodyPr/>
        <a:lstStyle/>
        <a:p>
          <a:endParaRPr lang="en-US"/>
        </a:p>
      </dgm:t>
    </dgm:pt>
    <dgm:pt modelId="{F7BE1FED-2E0D-4247-80D6-CAEAE7410157}" type="sibTrans" cxnId="{106E78D1-0CDF-4F28-8E94-1AEB1E1DEA20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US"/>
        </a:p>
      </dgm:t>
    </dgm:pt>
    <dgm:pt modelId="{7A3C6A2A-9FF6-4D6D-9B32-534B570850C4}" type="pres">
      <dgm:prSet presAssocID="{988F68DF-C5AB-44C1-9D20-8E10FE365B58}" presName="Name0" presStyleCnt="0">
        <dgm:presLayoutVars>
          <dgm:chMax val="7"/>
          <dgm:chPref val="7"/>
          <dgm:dir/>
        </dgm:presLayoutVars>
      </dgm:prSet>
      <dgm:spPr/>
    </dgm:pt>
    <dgm:pt modelId="{619A3165-EC47-4BDD-83F7-1E94FD92BE8D}" type="pres">
      <dgm:prSet presAssocID="{988F68DF-C5AB-44C1-9D20-8E10FE365B58}" presName="dot1" presStyleLbl="alignNode1" presStyleIdx="0" presStyleCnt="15"/>
      <dgm:spPr>
        <a:solidFill>
          <a:schemeClr val="accent2"/>
        </a:solidFill>
        <a:ln>
          <a:noFill/>
        </a:ln>
      </dgm:spPr>
    </dgm:pt>
    <dgm:pt modelId="{A465AB37-3DBA-4589-8665-A405251779C7}" type="pres">
      <dgm:prSet presAssocID="{988F68DF-C5AB-44C1-9D20-8E10FE365B58}" presName="dot2" presStyleLbl="alignNode1" presStyleIdx="1" presStyleCnt="15"/>
      <dgm:spPr>
        <a:solidFill>
          <a:schemeClr val="accent2"/>
        </a:solidFill>
        <a:ln>
          <a:noFill/>
        </a:ln>
      </dgm:spPr>
    </dgm:pt>
    <dgm:pt modelId="{25A93569-3D16-4A94-ADC6-F0C9156D9965}" type="pres">
      <dgm:prSet presAssocID="{988F68DF-C5AB-44C1-9D20-8E10FE365B58}" presName="dot3" presStyleLbl="alignNode1" presStyleIdx="2" presStyleCnt="15"/>
      <dgm:spPr>
        <a:solidFill>
          <a:schemeClr val="accent2"/>
        </a:solidFill>
        <a:ln>
          <a:noFill/>
        </a:ln>
      </dgm:spPr>
    </dgm:pt>
    <dgm:pt modelId="{81A1A11A-0391-433D-8B60-D3B2B1F2C813}" type="pres">
      <dgm:prSet presAssocID="{988F68DF-C5AB-44C1-9D20-8E10FE365B58}" presName="dot4" presStyleLbl="alignNode1" presStyleIdx="3" presStyleCnt="15"/>
      <dgm:spPr>
        <a:solidFill>
          <a:schemeClr val="accent2"/>
        </a:solidFill>
        <a:ln>
          <a:noFill/>
        </a:ln>
      </dgm:spPr>
    </dgm:pt>
    <dgm:pt modelId="{AEE6E483-1044-471D-A458-058D0D948E70}" type="pres">
      <dgm:prSet presAssocID="{988F68DF-C5AB-44C1-9D20-8E10FE365B58}" presName="dot5" presStyleLbl="alignNode1" presStyleIdx="4" presStyleCnt="15"/>
      <dgm:spPr>
        <a:solidFill>
          <a:schemeClr val="accent2"/>
        </a:solidFill>
        <a:ln>
          <a:noFill/>
        </a:ln>
      </dgm:spPr>
    </dgm:pt>
    <dgm:pt modelId="{DF3DCBF5-F3D3-422C-A057-1D1BAC0DB4C7}" type="pres">
      <dgm:prSet presAssocID="{988F68DF-C5AB-44C1-9D20-8E10FE365B58}" presName="dot6" presStyleLbl="alignNode1" presStyleIdx="5" presStyleCnt="15"/>
      <dgm:spPr>
        <a:solidFill>
          <a:schemeClr val="accent2"/>
        </a:solidFill>
        <a:ln>
          <a:noFill/>
        </a:ln>
      </dgm:spPr>
    </dgm:pt>
    <dgm:pt modelId="{1E309E90-CDDB-4077-929F-AB2C2AD40DC0}" type="pres">
      <dgm:prSet presAssocID="{988F68DF-C5AB-44C1-9D20-8E10FE365B58}" presName="dot7" presStyleLbl="alignNode1" presStyleIdx="6" presStyleCnt="15"/>
      <dgm:spPr>
        <a:solidFill>
          <a:schemeClr val="accent5">
            <a:lumMod val="40000"/>
            <a:lumOff val="60000"/>
          </a:schemeClr>
        </a:solidFill>
        <a:ln>
          <a:noFill/>
        </a:ln>
      </dgm:spPr>
    </dgm:pt>
    <dgm:pt modelId="{7BF8F8E9-F750-4C7A-B9E2-22343393C9B6}" type="pres">
      <dgm:prSet presAssocID="{988F68DF-C5AB-44C1-9D20-8E10FE365B58}" presName="dot8" presStyleLbl="alignNode1" presStyleIdx="7" presStyleCnt="15"/>
      <dgm:spPr>
        <a:solidFill>
          <a:schemeClr val="accent5">
            <a:lumMod val="40000"/>
            <a:lumOff val="60000"/>
          </a:schemeClr>
        </a:solidFill>
        <a:ln>
          <a:noFill/>
        </a:ln>
      </dgm:spPr>
    </dgm:pt>
    <dgm:pt modelId="{27B1CE1E-46E3-4636-BBE9-554F8D6BE960}" type="pres">
      <dgm:prSet presAssocID="{988F68DF-C5AB-44C1-9D20-8E10FE365B58}" presName="dotArrow1" presStyleLbl="alignNode1" presStyleIdx="8" presStyleCnt="15"/>
      <dgm:spPr>
        <a:solidFill>
          <a:schemeClr val="accent2"/>
        </a:solidFill>
        <a:ln>
          <a:noFill/>
        </a:ln>
      </dgm:spPr>
    </dgm:pt>
    <dgm:pt modelId="{0898F098-B84C-4219-8F76-3397CBE1D9E1}" type="pres">
      <dgm:prSet presAssocID="{988F68DF-C5AB-44C1-9D20-8E10FE365B58}" presName="dotArrow2" presStyleLbl="alignNode1" presStyleIdx="9" presStyleCnt="15"/>
      <dgm:spPr>
        <a:solidFill>
          <a:schemeClr val="accent2"/>
        </a:solidFill>
        <a:ln>
          <a:noFill/>
        </a:ln>
      </dgm:spPr>
    </dgm:pt>
    <dgm:pt modelId="{237DCE10-D445-439F-80A8-455B9F125834}" type="pres">
      <dgm:prSet presAssocID="{988F68DF-C5AB-44C1-9D20-8E10FE365B58}" presName="dotArrow3" presStyleLbl="alignNode1" presStyleIdx="10" presStyleCnt="15"/>
      <dgm:spPr>
        <a:solidFill>
          <a:schemeClr val="accent2"/>
        </a:solidFill>
        <a:ln>
          <a:noFill/>
        </a:ln>
      </dgm:spPr>
    </dgm:pt>
    <dgm:pt modelId="{8E7C4A96-3EC9-44D2-8CD8-B705E6DC1E93}" type="pres">
      <dgm:prSet presAssocID="{988F68DF-C5AB-44C1-9D20-8E10FE365B58}" presName="dotArrow4" presStyleLbl="alignNode1" presStyleIdx="11" presStyleCnt="15"/>
      <dgm:spPr>
        <a:solidFill>
          <a:schemeClr val="accent2"/>
        </a:solidFill>
        <a:ln>
          <a:noFill/>
        </a:ln>
      </dgm:spPr>
    </dgm:pt>
    <dgm:pt modelId="{2F10E63E-54A3-4613-828A-2A376CF3C475}" type="pres">
      <dgm:prSet presAssocID="{988F68DF-C5AB-44C1-9D20-8E10FE365B58}" presName="dotArrow5" presStyleLbl="alignNode1" presStyleIdx="12" presStyleCnt="15"/>
      <dgm:spPr>
        <a:solidFill>
          <a:schemeClr val="accent2"/>
        </a:solidFill>
        <a:ln>
          <a:noFill/>
        </a:ln>
      </dgm:spPr>
    </dgm:pt>
    <dgm:pt modelId="{64DF7AD1-FB92-46B2-B147-FFE831F6F895}" type="pres">
      <dgm:prSet presAssocID="{988F68DF-C5AB-44C1-9D20-8E10FE365B58}" presName="dotArrow6" presStyleLbl="alignNode1" presStyleIdx="13" presStyleCnt="15"/>
      <dgm:spPr>
        <a:solidFill>
          <a:schemeClr val="accent2"/>
        </a:solidFill>
        <a:ln>
          <a:noFill/>
        </a:ln>
      </dgm:spPr>
    </dgm:pt>
    <dgm:pt modelId="{7A2D12C1-1F34-4D9D-92E3-5E17D3361368}" type="pres">
      <dgm:prSet presAssocID="{988F68DF-C5AB-44C1-9D20-8E10FE365B58}" presName="dotArrow7" presStyleLbl="alignNode1" presStyleIdx="14" presStyleCnt="15"/>
      <dgm:spPr>
        <a:solidFill>
          <a:schemeClr val="accent2"/>
        </a:solidFill>
        <a:ln>
          <a:noFill/>
        </a:ln>
      </dgm:spPr>
    </dgm:pt>
    <dgm:pt modelId="{8E2DF2CF-41E4-4A9E-A129-BDD72D65AEA1}" type="pres">
      <dgm:prSet presAssocID="{BF124F30-994D-4052-89A8-07370C1B4E69}" presName="parTx1" presStyleLbl="node1" presStyleIdx="0" presStyleCnt="5"/>
      <dgm:spPr/>
    </dgm:pt>
    <dgm:pt modelId="{96B53B83-C29E-4CA8-A854-8984D8404521}" type="pres">
      <dgm:prSet presAssocID="{A167926C-609A-4C36-B1A8-EF0DD7D522DF}" presName="picture1" presStyleCnt="0"/>
      <dgm:spPr/>
    </dgm:pt>
    <dgm:pt modelId="{60731A70-96BE-45E8-B023-C7AE18CE06CA}" type="pres">
      <dgm:prSet presAssocID="{A167926C-609A-4C36-B1A8-EF0DD7D522DF}" presName="imageRepeatNode" presStyleLbl="fgImgPlace1" presStyleIdx="0" presStyleCnt="5"/>
      <dgm:spPr/>
    </dgm:pt>
    <dgm:pt modelId="{FD21FEC4-E5A7-4246-9200-AB3E3511D517}" type="pres">
      <dgm:prSet presAssocID="{5784977F-AB25-4B8D-AAF5-4039A08FB395}" presName="parTx2" presStyleLbl="node1" presStyleIdx="1" presStyleCnt="5"/>
      <dgm:spPr/>
    </dgm:pt>
    <dgm:pt modelId="{71FD0478-9C38-4946-9CEA-AF13BA2E80E4}" type="pres">
      <dgm:prSet presAssocID="{72630FA3-839D-4974-9581-01F97A563289}" presName="picture2" presStyleCnt="0"/>
      <dgm:spPr/>
    </dgm:pt>
    <dgm:pt modelId="{0F6FB46C-BE45-4D24-AAF8-FB629B637894}" type="pres">
      <dgm:prSet presAssocID="{72630FA3-839D-4974-9581-01F97A563289}" presName="imageRepeatNode" presStyleLbl="fgImgPlace1" presStyleIdx="1" presStyleCnt="5"/>
      <dgm:spPr/>
    </dgm:pt>
    <dgm:pt modelId="{DD4B8718-4335-43DF-8101-1BE5AB0C0BEB}" type="pres">
      <dgm:prSet presAssocID="{03CDAA08-955B-427A-8929-F610B7104A15}" presName="parTx3" presStyleLbl="node1" presStyleIdx="2" presStyleCnt="5"/>
      <dgm:spPr/>
    </dgm:pt>
    <dgm:pt modelId="{ABAD2C13-87C8-4510-947D-7852E7AFAA6A}" type="pres">
      <dgm:prSet presAssocID="{27CB6EA6-F16C-4202-B6F9-0576A33CD7C4}" presName="picture3" presStyleCnt="0"/>
      <dgm:spPr/>
    </dgm:pt>
    <dgm:pt modelId="{E0934031-5A09-45BB-80A2-4F850350AB20}" type="pres">
      <dgm:prSet presAssocID="{27CB6EA6-F16C-4202-B6F9-0576A33CD7C4}" presName="imageRepeatNode" presStyleLbl="fgImgPlace1" presStyleIdx="2" presStyleCnt="5"/>
      <dgm:spPr/>
    </dgm:pt>
    <dgm:pt modelId="{1DE36E30-3791-4668-A334-AB399FA936F6}" type="pres">
      <dgm:prSet presAssocID="{F47757BC-3339-456C-9873-64228F88F77D}" presName="parTx4" presStyleLbl="node1" presStyleIdx="3" presStyleCnt="5"/>
      <dgm:spPr/>
    </dgm:pt>
    <dgm:pt modelId="{9EE3B9D4-41F1-43C2-8D35-2B2CB075FB79}" type="pres">
      <dgm:prSet presAssocID="{F37C59E9-69C1-4FAD-92A5-7E098D84EE98}" presName="picture4" presStyleCnt="0"/>
      <dgm:spPr/>
    </dgm:pt>
    <dgm:pt modelId="{C1F991DA-4FBD-4EFE-A140-9980A40D8A03}" type="pres">
      <dgm:prSet presAssocID="{F37C59E9-69C1-4FAD-92A5-7E098D84EE98}" presName="imageRepeatNode" presStyleLbl="fgImgPlace1" presStyleIdx="3" presStyleCnt="5"/>
      <dgm:spPr/>
    </dgm:pt>
    <dgm:pt modelId="{7232A8AC-6912-40F1-82BA-95429E2C5023}" type="pres">
      <dgm:prSet presAssocID="{E06C4663-FEEF-41B7-9EB0-779AACCCEA30}" presName="parTx5" presStyleLbl="node1" presStyleIdx="4" presStyleCnt="5"/>
      <dgm:spPr/>
    </dgm:pt>
    <dgm:pt modelId="{984FA659-44E4-4829-8E21-DBBA5456E83E}" type="pres">
      <dgm:prSet presAssocID="{F7BE1FED-2E0D-4247-80D6-CAEAE7410157}" presName="picture5" presStyleCnt="0"/>
      <dgm:spPr/>
    </dgm:pt>
    <dgm:pt modelId="{0BE3587D-7C2F-4D87-80FA-91006E045599}" type="pres">
      <dgm:prSet presAssocID="{F7BE1FED-2E0D-4247-80D6-CAEAE7410157}" presName="imageRepeatNode" presStyleLbl="fgImgPlace1" presStyleIdx="4" presStyleCnt="5"/>
      <dgm:spPr/>
    </dgm:pt>
  </dgm:ptLst>
  <dgm:cxnLst>
    <dgm:cxn modelId="{2EFC841E-4C71-4662-9669-A92248217EDD}" type="presOf" srcId="{A167926C-609A-4C36-B1A8-EF0DD7D522DF}" destId="{60731A70-96BE-45E8-B023-C7AE18CE06CA}" srcOrd="0" destOrd="0" presId="urn:microsoft.com/office/officeart/2008/layout/AscendingPictureAccentProcess"/>
    <dgm:cxn modelId="{AF351325-5D2C-4876-90B8-A1199EFD778C}" type="presOf" srcId="{988F68DF-C5AB-44C1-9D20-8E10FE365B58}" destId="{7A3C6A2A-9FF6-4D6D-9B32-534B570850C4}" srcOrd="0" destOrd="0" presId="urn:microsoft.com/office/officeart/2008/layout/AscendingPictureAccentProcess"/>
    <dgm:cxn modelId="{9F7A7D2E-87AA-4B5A-99A0-DC5CE5491513}" type="presOf" srcId="{27CB6EA6-F16C-4202-B6F9-0576A33CD7C4}" destId="{E0934031-5A09-45BB-80A2-4F850350AB20}" srcOrd="0" destOrd="0" presId="urn:microsoft.com/office/officeart/2008/layout/AscendingPictureAccentProcess"/>
    <dgm:cxn modelId="{2CAC1334-B934-48D1-A24A-8E4D582A113A}" type="presOf" srcId="{03CDAA08-955B-427A-8929-F610B7104A15}" destId="{DD4B8718-4335-43DF-8101-1BE5AB0C0BEB}" srcOrd="0" destOrd="0" presId="urn:microsoft.com/office/officeart/2008/layout/AscendingPictureAccentProcess"/>
    <dgm:cxn modelId="{0A351646-E725-4BCD-903A-409DB2A46843}" type="presOf" srcId="{F37C59E9-69C1-4FAD-92A5-7E098D84EE98}" destId="{C1F991DA-4FBD-4EFE-A140-9980A40D8A03}" srcOrd="0" destOrd="0" presId="urn:microsoft.com/office/officeart/2008/layout/AscendingPictureAccentProcess"/>
    <dgm:cxn modelId="{55223D4D-EF5A-43D4-8B90-30E61D1E5888}" srcId="{988F68DF-C5AB-44C1-9D20-8E10FE365B58}" destId="{03CDAA08-955B-427A-8929-F610B7104A15}" srcOrd="2" destOrd="0" parTransId="{D3BDE545-7165-48E9-8343-A6C4349D1190}" sibTransId="{27CB6EA6-F16C-4202-B6F9-0576A33CD7C4}"/>
    <dgm:cxn modelId="{5A84CF81-1268-4443-8D05-C5CE4DCB00E0}" srcId="{988F68DF-C5AB-44C1-9D20-8E10FE365B58}" destId="{BF124F30-994D-4052-89A8-07370C1B4E69}" srcOrd="0" destOrd="0" parTransId="{227EEA9E-FED3-40CE-8C1A-3F4CA811D773}" sibTransId="{A167926C-609A-4C36-B1A8-EF0DD7D522DF}"/>
    <dgm:cxn modelId="{17554383-C833-44D8-A248-233CB74363EB}" type="presOf" srcId="{F47757BC-3339-456C-9873-64228F88F77D}" destId="{1DE36E30-3791-4668-A334-AB399FA936F6}" srcOrd="0" destOrd="0" presId="urn:microsoft.com/office/officeart/2008/layout/AscendingPictureAccentProcess"/>
    <dgm:cxn modelId="{B38EE888-455A-454C-873E-832B9CA0DCB0}" type="presOf" srcId="{5784977F-AB25-4B8D-AAF5-4039A08FB395}" destId="{FD21FEC4-E5A7-4246-9200-AB3E3511D517}" srcOrd="0" destOrd="0" presId="urn:microsoft.com/office/officeart/2008/layout/AscendingPictureAccentProcess"/>
    <dgm:cxn modelId="{3091378A-9444-4A88-8542-D464DD7A0DC6}" srcId="{988F68DF-C5AB-44C1-9D20-8E10FE365B58}" destId="{5784977F-AB25-4B8D-AAF5-4039A08FB395}" srcOrd="1" destOrd="0" parTransId="{3A578886-90FF-4680-B478-90DBED237BEF}" sibTransId="{72630FA3-839D-4974-9581-01F97A563289}"/>
    <dgm:cxn modelId="{3B8580A7-EA6E-438C-8AA6-B429EE6A3CE2}" type="presOf" srcId="{72630FA3-839D-4974-9581-01F97A563289}" destId="{0F6FB46C-BE45-4D24-AAF8-FB629B637894}" srcOrd="0" destOrd="0" presId="urn:microsoft.com/office/officeart/2008/layout/AscendingPictureAccentProcess"/>
    <dgm:cxn modelId="{C13034B3-11BA-4455-B29F-2ACE74B1C0E3}" type="presOf" srcId="{BF124F30-994D-4052-89A8-07370C1B4E69}" destId="{8E2DF2CF-41E4-4A9E-A129-BDD72D65AEA1}" srcOrd="0" destOrd="0" presId="urn:microsoft.com/office/officeart/2008/layout/AscendingPictureAccentProcess"/>
    <dgm:cxn modelId="{106E78D1-0CDF-4F28-8E94-1AEB1E1DEA20}" srcId="{988F68DF-C5AB-44C1-9D20-8E10FE365B58}" destId="{E06C4663-FEEF-41B7-9EB0-779AACCCEA30}" srcOrd="4" destOrd="0" parTransId="{BD6FF8F1-FB65-4325-9A63-71AF842A186F}" sibTransId="{F7BE1FED-2E0D-4247-80D6-CAEAE7410157}"/>
    <dgm:cxn modelId="{CC6BCDEB-873B-4080-85E4-6D47143CFA1C}" srcId="{988F68DF-C5AB-44C1-9D20-8E10FE365B58}" destId="{F47757BC-3339-456C-9873-64228F88F77D}" srcOrd="3" destOrd="0" parTransId="{17808969-5BF7-497D-8622-79338EEB13A2}" sibTransId="{F37C59E9-69C1-4FAD-92A5-7E098D84EE98}"/>
    <dgm:cxn modelId="{6B862BF3-2564-427F-A6D0-3461A005DE99}" type="presOf" srcId="{E06C4663-FEEF-41B7-9EB0-779AACCCEA30}" destId="{7232A8AC-6912-40F1-82BA-95429E2C5023}" srcOrd="0" destOrd="0" presId="urn:microsoft.com/office/officeart/2008/layout/AscendingPictureAccentProcess"/>
    <dgm:cxn modelId="{775F5FF7-AF5C-4232-95AD-9FBAF78C8B19}" type="presOf" srcId="{F7BE1FED-2E0D-4247-80D6-CAEAE7410157}" destId="{0BE3587D-7C2F-4D87-80FA-91006E045599}" srcOrd="0" destOrd="0" presId="urn:microsoft.com/office/officeart/2008/layout/AscendingPictureAccentProcess"/>
    <dgm:cxn modelId="{BFD0E10C-DF03-47FC-AF54-629404545359}" type="presParOf" srcId="{7A3C6A2A-9FF6-4D6D-9B32-534B570850C4}" destId="{619A3165-EC47-4BDD-83F7-1E94FD92BE8D}" srcOrd="0" destOrd="0" presId="urn:microsoft.com/office/officeart/2008/layout/AscendingPictureAccentProcess"/>
    <dgm:cxn modelId="{185CE474-DE50-4078-942F-BB7E31E73B8F}" type="presParOf" srcId="{7A3C6A2A-9FF6-4D6D-9B32-534B570850C4}" destId="{A465AB37-3DBA-4589-8665-A405251779C7}" srcOrd="1" destOrd="0" presId="urn:microsoft.com/office/officeart/2008/layout/AscendingPictureAccentProcess"/>
    <dgm:cxn modelId="{D810FFCE-7EBD-4784-A8F1-32D21D211F69}" type="presParOf" srcId="{7A3C6A2A-9FF6-4D6D-9B32-534B570850C4}" destId="{25A93569-3D16-4A94-ADC6-F0C9156D9965}" srcOrd="2" destOrd="0" presId="urn:microsoft.com/office/officeart/2008/layout/AscendingPictureAccentProcess"/>
    <dgm:cxn modelId="{EB04132F-3B25-4C55-8B98-24A1EC6113C7}" type="presParOf" srcId="{7A3C6A2A-9FF6-4D6D-9B32-534B570850C4}" destId="{81A1A11A-0391-433D-8B60-D3B2B1F2C813}" srcOrd="3" destOrd="0" presId="urn:microsoft.com/office/officeart/2008/layout/AscendingPictureAccentProcess"/>
    <dgm:cxn modelId="{3E03E852-6E11-4EB9-B148-BAD9DF1170A3}" type="presParOf" srcId="{7A3C6A2A-9FF6-4D6D-9B32-534B570850C4}" destId="{AEE6E483-1044-471D-A458-058D0D948E70}" srcOrd="4" destOrd="0" presId="urn:microsoft.com/office/officeart/2008/layout/AscendingPictureAccentProcess"/>
    <dgm:cxn modelId="{40212E34-317A-48C6-94AC-6F8047B82C84}" type="presParOf" srcId="{7A3C6A2A-9FF6-4D6D-9B32-534B570850C4}" destId="{DF3DCBF5-F3D3-422C-A057-1D1BAC0DB4C7}" srcOrd="5" destOrd="0" presId="urn:microsoft.com/office/officeart/2008/layout/AscendingPictureAccentProcess"/>
    <dgm:cxn modelId="{E85CDD81-8C77-4412-9127-22D1B09759F1}" type="presParOf" srcId="{7A3C6A2A-9FF6-4D6D-9B32-534B570850C4}" destId="{1E309E90-CDDB-4077-929F-AB2C2AD40DC0}" srcOrd="6" destOrd="0" presId="urn:microsoft.com/office/officeart/2008/layout/AscendingPictureAccentProcess"/>
    <dgm:cxn modelId="{129A6BA3-EA46-4BDE-9659-43B121896BA1}" type="presParOf" srcId="{7A3C6A2A-9FF6-4D6D-9B32-534B570850C4}" destId="{7BF8F8E9-F750-4C7A-B9E2-22343393C9B6}" srcOrd="7" destOrd="0" presId="urn:microsoft.com/office/officeart/2008/layout/AscendingPictureAccentProcess"/>
    <dgm:cxn modelId="{916617D2-A4A2-4F7D-995D-4F7B1DCE0828}" type="presParOf" srcId="{7A3C6A2A-9FF6-4D6D-9B32-534B570850C4}" destId="{27B1CE1E-46E3-4636-BBE9-554F8D6BE960}" srcOrd="8" destOrd="0" presId="urn:microsoft.com/office/officeart/2008/layout/AscendingPictureAccentProcess"/>
    <dgm:cxn modelId="{FB196673-BA2D-4A26-810E-7FD88F8CB50A}" type="presParOf" srcId="{7A3C6A2A-9FF6-4D6D-9B32-534B570850C4}" destId="{0898F098-B84C-4219-8F76-3397CBE1D9E1}" srcOrd="9" destOrd="0" presId="urn:microsoft.com/office/officeart/2008/layout/AscendingPictureAccentProcess"/>
    <dgm:cxn modelId="{CA25AF5D-7D68-45F1-8084-AD3531B10B31}" type="presParOf" srcId="{7A3C6A2A-9FF6-4D6D-9B32-534B570850C4}" destId="{237DCE10-D445-439F-80A8-455B9F125834}" srcOrd="10" destOrd="0" presId="urn:microsoft.com/office/officeart/2008/layout/AscendingPictureAccentProcess"/>
    <dgm:cxn modelId="{A342271F-B737-46A7-BF35-2FCCA14E08C8}" type="presParOf" srcId="{7A3C6A2A-9FF6-4D6D-9B32-534B570850C4}" destId="{8E7C4A96-3EC9-44D2-8CD8-B705E6DC1E93}" srcOrd="11" destOrd="0" presId="urn:microsoft.com/office/officeart/2008/layout/AscendingPictureAccentProcess"/>
    <dgm:cxn modelId="{D25E1EF1-089F-4EE2-A561-A10B56C50BF6}" type="presParOf" srcId="{7A3C6A2A-9FF6-4D6D-9B32-534B570850C4}" destId="{2F10E63E-54A3-4613-828A-2A376CF3C475}" srcOrd="12" destOrd="0" presId="urn:microsoft.com/office/officeart/2008/layout/AscendingPictureAccentProcess"/>
    <dgm:cxn modelId="{316FEE4A-0EFD-45A3-A75D-D7183A2A0197}" type="presParOf" srcId="{7A3C6A2A-9FF6-4D6D-9B32-534B570850C4}" destId="{64DF7AD1-FB92-46B2-B147-FFE831F6F895}" srcOrd="13" destOrd="0" presId="urn:microsoft.com/office/officeart/2008/layout/AscendingPictureAccentProcess"/>
    <dgm:cxn modelId="{9F5DA61F-74D9-44FC-BD04-06ACB5932F55}" type="presParOf" srcId="{7A3C6A2A-9FF6-4D6D-9B32-534B570850C4}" destId="{7A2D12C1-1F34-4D9D-92E3-5E17D3361368}" srcOrd="14" destOrd="0" presId="urn:microsoft.com/office/officeart/2008/layout/AscendingPictureAccentProcess"/>
    <dgm:cxn modelId="{7FB7D721-B103-4EB5-A4D8-656FF2C99D3E}" type="presParOf" srcId="{7A3C6A2A-9FF6-4D6D-9B32-534B570850C4}" destId="{8E2DF2CF-41E4-4A9E-A129-BDD72D65AEA1}" srcOrd="15" destOrd="0" presId="urn:microsoft.com/office/officeart/2008/layout/AscendingPictureAccentProcess"/>
    <dgm:cxn modelId="{807421A8-E63C-444C-8BAB-D8357C96A59D}" type="presParOf" srcId="{7A3C6A2A-9FF6-4D6D-9B32-534B570850C4}" destId="{96B53B83-C29E-4CA8-A854-8984D8404521}" srcOrd="16" destOrd="0" presId="urn:microsoft.com/office/officeart/2008/layout/AscendingPictureAccentProcess"/>
    <dgm:cxn modelId="{EE47F29B-D4C6-418B-BF8E-2BBE8A0AB38A}" type="presParOf" srcId="{96B53B83-C29E-4CA8-A854-8984D8404521}" destId="{60731A70-96BE-45E8-B023-C7AE18CE06CA}" srcOrd="0" destOrd="0" presId="urn:microsoft.com/office/officeart/2008/layout/AscendingPictureAccentProcess"/>
    <dgm:cxn modelId="{DBFC3C66-7269-4DA7-8250-641F52C6CCA9}" type="presParOf" srcId="{7A3C6A2A-9FF6-4D6D-9B32-534B570850C4}" destId="{FD21FEC4-E5A7-4246-9200-AB3E3511D517}" srcOrd="17" destOrd="0" presId="urn:microsoft.com/office/officeart/2008/layout/AscendingPictureAccentProcess"/>
    <dgm:cxn modelId="{58CCE67F-46E0-4A3B-B76F-D05CA46FFE8D}" type="presParOf" srcId="{7A3C6A2A-9FF6-4D6D-9B32-534B570850C4}" destId="{71FD0478-9C38-4946-9CEA-AF13BA2E80E4}" srcOrd="18" destOrd="0" presId="urn:microsoft.com/office/officeart/2008/layout/AscendingPictureAccentProcess"/>
    <dgm:cxn modelId="{D136C1A6-B818-4886-9BE6-356A072A67D4}" type="presParOf" srcId="{71FD0478-9C38-4946-9CEA-AF13BA2E80E4}" destId="{0F6FB46C-BE45-4D24-AAF8-FB629B637894}" srcOrd="0" destOrd="0" presId="urn:microsoft.com/office/officeart/2008/layout/AscendingPictureAccentProcess"/>
    <dgm:cxn modelId="{A0548DF8-AC70-48A0-ADCE-C4AC097DE33A}" type="presParOf" srcId="{7A3C6A2A-9FF6-4D6D-9B32-534B570850C4}" destId="{DD4B8718-4335-43DF-8101-1BE5AB0C0BEB}" srcOrd="19" destOrd="0" presId="urn:microsoft.com/office/officeart/2008/layout/AscendingPictureAccentProcess"/>
    <dgm:cxn modelId="{95A72986-F9E7-4C61-9AD3-DACBAB7D6C39}" type="presParOf" srcId="{7A3C6A2A-9FF6-4D6D-9B32-534B570850C4}" destId="{ABAD2C13-87C8-4510-947D-7852E7AFAA6A}" srcOrd="20" destOrd="0" presId="urn:microsoft.com/office/officeart/2008/layout/AscendingPictureAccentProcess"/>
    <dgm:cxn modelId="{F4C23884-2048-40C1-8861-3A22ACC8FF72}" type="presParOf" srcId="{ABAD2C13-87C8-4510-947D-7852E7AFAA6A}" destId="{E0934031-5A09-45BB-80A2-4F850350AB20}" srcOrd="0" destOrd="0" presId="urn:microsoft.com/office/officeart/2008/layout/AscendingPictureAccentProcess"/>
    <dgm:cxn modelId="{3FF33E51-1A86-4ED0-BC8F-E3CB9F21E708}" type="presParOf" srcId="{7A3C6A2A-9FF6-4D6D-9B32-534B570850C4}" destId="{1DE36E30-3791-4668-A334-AB399FA936F6}" srcOrd="21" destOrd="0" presId="urn:microsoft.com/office/officeart/2008/layout/AscendingPictureAccentProcess"/>
    <dgm:cxn modelId="{B395514D-2902-4D57-B9F6-D0C89489A7D9}" type="presParOf" srcId="{7A3C6A2A-9FF6-4D6D-9B32-534B570850C4}" destId="{9EE3B9D4-41F1-43C2-8D35-2B2CB075FB79}" srcOrd="22" destOrd="0" presId="urn:microsoft.com/office/officeart/2008/layout/AscendingPictureAccentProcess"/>
    <dgm:cxn modelId="{C3C1D59A-441F-4BC3-B46E-ECAAB2254A30}" type="presParOf" srcId="{9EE3B9D4-41F1-43C2-8D35-2B2CB075FB79}" destId="{C1F991DA-4FBD-4EFE-A140-9980A40D8A03}" srcOrd="0" destOrd="0" presId="urn:microsoft.com/office/officeart/2008/layout/AscendingPictureAccentProcess"/>
    <dgm:cxn modelId="{6708A768-D90C-45DD-898C-A68570FDC663}" type="presParOf" srcId="{7A3C6A2A-9FF6-4D6D-9B32-534B570850C4}" destId="{7232A8AC-6912-40F1-82BA-95429E2C5023}" srcOrd="23" destOrd="0" presId="urn:microsoft.com/office/officeart/2008/layout/AscendingPictureAccentProcess"/>
    <dgm:cxn modelId="{1D79BD05-3329-470F-8AC7-797DCAA29B5B}" type="presParOf" srcId="{7A3C6A2A-9FF6-4D6D-9B32-534B570850C4}" destId="{984FA659-44E4-4829-8E21-DBBA5456E83E}" srcOrd="24" destOrd="0" presId="urn:microsoft.com/office/officeart/2008/layout/AscendingPictureAccentProcess"/>
    <dgm:cxn modelId="{5AA304C1-6085-4507-A6D0-F2210667BFD2}" type="presParOf" srcId="{984FA659-44E4-4829-8E21-DBBA5456E83E}" destId="{0BE3587D-7C2F-4D87-80FA-91006E045599}" srcOrd="0" destOrd="0" presId="urn:microsoft.com/office/officeart/2008/layout/AscendingPictureAccen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A3165-EC47-4BDD-83F7-1E94FD92BE8D}">
      <dsp:nvSpPr>
        <dsp:cNvPr id="0" name=""/>
        <dsp:cNvSpPr/>
      </dsp:nvSpPr>
      <dsp:spPr>
        <a:xfrm>
          <a:off x="1638092" y="2417014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5AB37-3DBA-4589-8665-A405251779C7}">
      <dsp:nvSpPr>
        <dsp:cNvPr id="0" name=""/>
        <dsp:cNvSpPr/>
      </dsp:nvSpPr>
      <dsp:spPr>
        <a:xfrm>
          <a:off x="1507418" y="2476600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93569-3D16-4A94-ADC6-F0C9156D9965}">
      <dsp:nvSpPr>
        <dsp:cNvPr id="0" name=""/>
        <dsp:cNvSpPr/>
      </dsp:nvSpPr>
      <dsp:spPr>
        <a:xfrm>
          <a:off x="1372879" y="2525654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1A11A-0391-433D-8B60-D3B2B1F2C813}">
      <dsp:nvSpPr>
        <dsp:cNvPr id="0" name=""/>
        <dsp:cNvSpPr/>
      </dsp:nvSpPr>
      <dsp:spPr>
        <a:xfrm>
          <a:off x="1234477" y="2563899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6E483-1044-471D-A458-058D0D948E70}">
      <dsp:nvSpPr>
        <dsp:cNvPr id="0" name=""/>
        <dsp:cNvSpPr/>
      </dsp:nvSpPr>
      <dsp:spPr>
        <a:xfrm>
          <a:off x="2248961" y="1919270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DCBF5-F3D3-422C-A057-1D1BAC0DB4C7}">
      <dsp:nvSpPr>
        <dsp:cNvPr id="0" name=""/>
        <dsp:cNvSpPr/>
      </dsp:nvSpPr>
      <dsp:spPr>
        <a:xfrm>
          <a:off x="2597427" y="1189004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1CE1E-46E3-4636-BBE9-554F8D6BE960}">
      <dsp:nvSpPr>
        <dsp:cNvPr id="0" name=""/>
        <dsp:cNvSpPr/>
      </dsp:nvSpPr>
      <dsp:spPr>
        <a:xfrm>
          <a:off x="2503285" y="277766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8F098-B84C-4219-8F76-3397CBE1D9E1}">
      <dsp:nvSpPr>
        <dsp:cNvPr id="0" name=""/>
        <dsp:cNvSpPr/>
      </dsp:nvSpPr>
      <dsp:spPr>
        <a:xfrm>
          <a:off x="2586888" y="218458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DCE10-D445-439F-80A8-455B9F125834}">
      <dsp:nvSpPr>
        <dsp:cNvPr id="0" name=""/>
        <dsp:cNvSpPr/>
      </dsp:nvSpPr>
      <dsp:spPr>
        <a:xfrm>
          <a:off x="2670492" y="159150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C4A96-3EC9-44D2-8CD8-B705E6DC1E93}">
      <dsp:nvSpPr>
        <dsp:cNvPr id="0" name=""/>
        <dsp:cNvSpPr/>
      </dsp:nvSpPr>
      <dsp:spPr>
        <a:xfrm>
          <a:off x="2754096" y="218458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0E63E-54A3-4613-828A-2A376CF3C475}">
      <dsp:nvSpPr>
        <dsp:cNvPr id="0" name=""/>
        <dsp:cNvSpPr/>
      </dsp:nvSpPr>
      <dsp:spPr>
        <a:xfrm>
          <a:off x="2838050" y="277766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F7AD1-FB92-46B2-B147-FFE831F6F895}">
      <dsp:nvSpPr>
        <dsp:cNvPr id="0" name=""/>
        <dsp:cNvSpPr/>
      </dsp:nvSpPr>
      <dsp:spPr>
        <a:xfrm>
          <a:off x="2670492" y="284417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D12C1-1F34-4D9D-92E3-5E17D3361368}">
      <dsp:nvSpPr>
        <dsp:cNvPr id="0" name=""/>
        <dsp:cNvSpPr/>
      </dsp:nvSpPr>
      <dsp:spPr>
        <a:xfrm>
          <a:off x="2670492" y="409685"/>
          <a:ext cx="58663" cy="58663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F2CF-41E4-4A9E-A129-BDD72D65AEA1}">
      <dsp:nvSpPr>
        <dsp:cNvPr id="0" name=""/>
        <dsp:cNvSpPr/>
      </dsp:nvSpPr>
      <dsp:spPr>
        <a:xfrm>
          <a:off x="899887" y="2681638"/>
          <a:ext cx="1262836" cy="338665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0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Junior BA</a:t>
          </a:r>
        </a:p>
      </dsp:txBody>
      <dsp:txXfrm>
        <a:off x="916419" y="2698170"/>
        <a:ext cx="1229772" cy="305601"/>
      </dsp:txXfrm>
    </dsp:sp>
    <dsp:sp modelId="{60731A70-96BE-45E8-B023-C7AE18CE06CA}">
      <dsp:nvSpPr>
        <dsp:cNvPr id="0" name=""/>
        <dsp:cNvSpPr/>
      </dsp:nvSpPr>
      <dsp:spPr>
        <a:xfrm>
          <a:off x="549840" y="2349485"/>
          <a:ext cx="585576" cy="585598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1FEC4-E5A7-4246-9200-AB3E3511D517}">
      <dsp:nvSpPr>
        <dsp:cNvPr id="0" name=""/>
        <dsp:cNvSpPr/>
      </dsp:nvSpPr>
      <dsp:spPr>
        <a:xfrm>
          <a:off x="2033453" y="2272856"/>
          <a:ext cx="1262836" cy="338665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0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Middle BA</a:t>
          </a:r>
        </a:p>
      </dsp:txBody>
      <dsp:txXfrm>
        <a:off x="2049985" y="2289388"/>
        <a:ext cx="1229772" cy="305601"/>
      </dsp:txXfrm>
    </dsp:sp>
    <dsp:sp modelId="{0F6FB46C-BE45-4D24-AAF8-FB629B637894}">
      <dsp:nvSpPr>
        <dsp:cNvPr id="0" name=""/>
        <dsp:cNvSpPr/>
      </dsp:nvSpPr>
      <dsp:spPr>
        <a:xfrm>
          <a:off x="1683407" y="1940703"/>
          <a:ext cx="585576" cy="585598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B8718-4335-43DF-8101-1BE5AB0C0BEB}">
      <dsp:nvSpPr>
        <dsp:cNvPr id="0" name=""/>
        <dsp:cNvSpPr/>
      </dsp:nvSpPr>
      <dsp:spPr>
        <a:xfrm>
          <a:off x="2516106" y="1628227"/>
          <a:ext cx="1262836" cy="33866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0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Senior BA</a:t>
          </a:r>
        </a:p>
      </dsp:txBody>
      <dsp:txXfrm>
        <a:off x="2532638" y="1644759"/>
        <a:ext cx="1229772" cy="305601"/>
      </dsp:txXfrm>
    </dsp:sp>
    <dsp:sp modelId="{E0934031-5A09-45BB-80A2-4F850350AB20}">
      <dsp:nvSpPr>
        <dsp:cNvPr id="0" name=""/>
        <dsp:cNvSpPr/>
      </dsp:nvSpPr>
      <dsp:spPr>
        <a:xfrm>
          <a:off x="2166060" y="1296074"/>
          <a:ext cx="585576" cy="58559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36E30-3791-4668-A334-AB399FA936F6}">
      <dsp:nvSpPr>
        <dsp:cNvPr id="0" name=""/>
        <dsp:cNvSpPr/>
      </dsp:nvSpPr>
      <dsp:spPr>
        <a:xfrm>
          <a:off x="2727925" y="860270"/>
          <a:ext cx="1262836" cy="338665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730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 BA</a:t>
          </a:r>
        </a:p>
      </dsp:txBody>
      <dsp:txXfrm>
        <a:off x="2744457" y="876802"/>
        <a:ext cx="1229772" cy="305601"/>
      </dsp:txXfrm>
    </dsp:sp>
    <dsp:sp modelId="{C1F991DA-4FBD-4EFE-A140-9980A40D8A03}">
      <dsp:nvSpPr>
        <dsp:cNvPr id="0" name=""/>
        <dsp:cNvSpPr/>
      </dsp:nvSpPr>
      <dsp:spPr>
        <a:xfrm>
          <a:off x="2377879" y="528117"/>
          <a:ext cx="585576" cy="585598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A3165-EC47-4BDD-83F7-1E94FD92BE8D}">
      <dsp:nvSpPr>
        <dsp:cNvPr id="0" name=""/>
        <dsp:cNvSpPr/>
      </dsp:nvSpPr>
      <dsp:spPr>
        <a:xfrm>
          <a:off x="1004148" y="1618780"/>
          <a:ext cx="61538" cy="6153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5AB37-3DBA-4589-8665-A405251779C7}">
      <dsp:nvSpPr>
        <dsp:cNvPr id="0" name=""/>
        <dsp:cNvSpPr/>
      </dsp:nvSpPr>
      <dsp:spPr>
        <a:xfrm>
          <a:off x="888149" y="1674621"/>
          <a:ext cx="61538" cy="6153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93569-3D16-4A94-ADC6-F0C9156D9965}">
      <dsp:nvSpPr>
        <dsp:cNvPr id="0" name=""/>
        <dsp:cNvSpPr/>
      </dsp:nvSpPr>
      <dsp:spPr>
        <a:xfrm>
          <a:off x="766611" y="1718729"/>
          <a:ext cx="61538" cy="61538"/>
        </a:xfrm>
        <a:prstGeom prst="ellipse">
          <a:avLst/>
        </a:prstGeom>
        <a:solidFill>
          <a:schemeClr val="accent2">
            <a:lumMod val="7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ED558-A450-4639-BC5A-78010BF7B7B8}">
      <dsp:nvSpPr>
        <dsp:cNvPr id="0" name=""/>
        <dsp:cNvSpPr/>
      </dsp:nvSpPr>
      <dsp:spPr>
        <a:xfrm>
          <a:off x="1561068" y="972371"/>
          <a:ext cx="61538" cy="6153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0D1608-FFDB-452F-8161-8A32F0411858}">
      <dsp:nvSpPr>
        <dsp:cNvPr id="0" name=""/>
        <dsp:cNvSpPr/>
      </dsp:nvSpPr>
      <dsp:spPr>
        <a:xfrm>
          <a:off x="1514299" y="1086009"/>
          <a:ext cx="61538" cy="61538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1CE1E-46E3-4636-BBE9-554F8D6BE960}">
      <dsp:nvSpPr>
        <dsp:cNvPr id="0" name=""/>
        <dsp:cNvSpPr/>
      </dsp:nvSpPr>
      <dsp:spPr>
        <a:xfrm>
          <a:off x="1481069" y="116939"/>
          <a:ext cx="61538" cy="6153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8F098-B84C-4219-8F76-3397CBE1D9E1}">
      <dsp:nvSpPr>
        <dsp:cNvPr id="0" name=""/>
        <dsp:cNvSpPr/>
      </dsp:nvSpPr>
      <dsp:spPr>
        <a:xfrm>
          <a:off x="1566607" y="62619"/>
          <a:ext cx="61538" cy="6153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DCE10-D445-439F-80A8-455B9F125834}">
      <dsp:nvSpPr>
        <dsp:cNvPr id="0" name=""/>
        <dsp:cNvSpPr/>
      </dsp:nvSpPr>
      <dsp:spPr>
        <a:xfrm>
          <a:off x="1652145" y="8299"/>
          <a:ext cx="61538" cy="6153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C4A96-3EC9-44D2-8CD8-B705E6DC1E93}">
      <dsp:nvSpPr>
        <dsp:cNvPr id="0" name=""/>
        <dsp:cNvSpPr/>
      </dsp:nvSpPr>
      <dsp:spPr>
        <a:xfrm>
          <a:off x="1737683" y="62619"/>
          <a:ext cx="61538" cy="6153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0E63E-54A3-4613-828A-2A376CF3C475}">
      <dsp:nvSpPr>
        <dsp:cNvPr id="0" name=""/>
        <dsp:cNvSpPr/>
      </dsp:nvSpPr>
      <dsp:spPr>
        <a:xfrm>
          <a:off x="1823221" y="116939"/>
          <a:ext cx="61538" cy="6153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F7AD1-FB92-46B2-B147-FFE831F6F895}">
      <dsp:nvSpPr>
        <dsp:cNvPr id="0" name=""/>
        <dsp:cNvSpPr/>
      </dsp:nvSpPr>
      <dsp:spPr>
        <a:xfrm>
          <a:off x="1652145" y="122805"/>
          <a:ext cx="61538" cy="6153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D12C1-1F34-4D9D-92E3-5E17D3361368}">
      <dsp:nvSpPr>
        <dsp:cNvPr id="0" name=""/>
        <dsp:cNvSpPr/>
      </dsp:nvSpPr>
      <dsp:spPr>
        <a:xfrm>
          <a:off x="1652145" y="237529"/>
          <a:ext cx="61538" cy="61538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F2CF-41E4-4A9E-A129-BDD72D65AEA1}">
      <dsp:nvSpPr>
        <dsp:cNvPr id="0" name=""/>
        <dsp:cNvSpPr/>
      </dsp:nvSpPr>
      <dsp:spPr>
        <a:xfrm>
          <a:off x="466612" y="1849665"/>
          <a:ext cx="1327377" cy="351674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62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Senior BA</a:t>
          </a:r>
        </a:p>
      </dsp:txBody>
      <dsp:txXfrm>
        <a:off x="483779" y="1866832"/>
        <a:ext cx="1293043" cy="317340"/>
      </dsp:txXfrm>
    </dsp:sp>
    <dsp:sp modelId="{60731A70-96BE-45E8-B023-C7AE18CE06CA}">
      <dsp:nvSpPr>
        <dsp:cNvPr id="0" name=""/>
        <dsp:cNvSpPr/>
      </dsp:nvSpPr>
      <dsp:spPr>
        <a:xfrm>
          <a:off x="98614" y="1500712"/>
          <a:ext cx="615381" cy="61533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6E6C76-009B-4121-82B4-A7B7599F4B48}">
      <dsp:nvSpPr>
        <dsp:cNvPr id="0" name=""/>
        <dsp:cNvSpPr/>
      </dsp:nvSpPr>
      <dsp:spPr>
        <a:xfrm>
          <a:off x="1320454" y="1387509"/>
          <a:ext cx="1327377" cy="355905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62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Lead BA</a:t>
          </a:r>
        </a:p>
      </dsp:txBody>
      <dsp:txXfrm>
        <a:off x="1337828" y="1404883"/>
        <a:ext cx="1292629" cy="321157"/>
      </dsp:txXfrm>
    </dsp:sp>
    <dsp:sp modelId="{C1F991DA-4FBD-4EFE-A140-9980A40D8A03}">
      <dsp:nvSpPr>
        <dsp:cNvPr id="0" name=""/>
        <dsp:cNvSpPr/>
      </dsp:nvSpPr>
      <dsp:spPr>
        <a:xfrm>
          <a:off x="952456" y="1038557"/>
          <a:ext cx="615381" cy="615337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787387-DDF7-43FF-B64F-819BE3D94F70}">
      <dsp:nvSpPr>
        <dsp:cNvPr id="0" name=""/>
        <dsp:cNvSpPr/>
      </dsp:nvSpPr>
      <dsp:spPr>
        <a:xfrm>
          <a:off x="1712452" y="686563"/>
          <a:ext cx="1300488" cy="355905"/>
        </a:xfrm>
        <a:prstGeom prst="roundRect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0962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Chief BA</a:t>
          </a:r>
        </a:p>
      </dsp:txBody>
      <dsp:txXfrm>
        <a:off x="1729826" y="703937"/>
        <a:ext cx="1265740" cy="321157"/>
      </dsp:txXfrm>
    </dsp:sp>
    <dsp:sp modelId="{6D0104BF-07B3-429B-BFB7-A15F422F8999}">
      <dsp:nvSpPr>
        <dsp:cNvPr id="0" name=""/>
        <dsp:cNvSpPr/>
      </dsp:nvSpPr>
      <dsp:spPr>
        <a:xfrm>
          <a:off x="1344454" y="337611"/>
          <a:ext cx="615381" cy="61533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81222-D9FB-41D7-A751-1EC29437F522}">
      <dsp:nvSpPr>
        <dsp:cNvPr id="0" name=""/>
        <dsp:cNvSpPr/>
      </dsp:nvSpPr>
      <dsp:spPr>
        <a:xfrm>
          <a:off x="366526" y="101632"/>
          <a:ext cx="1574712" cy="2008561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7000" r="-1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B1D50D-B16C-4CF2-982E-1E8C811966B5}">
      <dsp:nvSpPr>
        <dsp:cNvPr id="0" name=""/>
        <dsp:cNvSpPr/>
      </dsp:nvSpPr>
      <dsp:spPr>
        <a:xfrm>
          <a:off x="429514" y="824714"/>
          <a:ext cx="1212528" cy="1205137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Business Development Team</a:t>
          </a:r>
        </a:p>
      </dsp:txBody>
      <dsp:txXfrm>
        <a:off x="429514" y="824714"/>
        <a:ext cx="1212528" cy="1205137"/>
      </dsp:txXfrm>
    </dsp:sp>
    <dsp:sp modelId="{14C3A026-1F17-4935-9F53-3004147A5D3A}">
      <dsp:nvSpPr>
        <dsp:cNvPr id="0" name=""/>
        <dsp:cNvSpPr/>
      </dsp:nvSpPr>
      <dsp:spPr>
        <a:xfrm>
          <a:off x="1698151" y="1204"/>
          <a:ext cx="486173" cy="486173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8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12E745-2CFC-48A3-B4F6-8B42E14DBB06}">
      <dsp:nvSpPr>
        <dsp:cNvPr id="0" name=""/>
        <dsp:cNvSpPr/>
      </dsp:nvSpPr>
      <dsp:spPr>
        <a:xfrm>
          <a:off x="2184325" y="1204"/>
          <a:ext cx="687576" cy="486173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Product manager</a:t>
          </a:r>
        </a:p>
      </dsp:txBody>
      <dsp:txXfrm>
        <a:off x="2208058" y="24937"/>
        <a:ext cx="640110" cy="438707"/>
      </dsp:txXfrm>
    </dsp:sp>
    <dsp:sp modelId="{8150F2FA-9113-4C92-8527-C0B979BDB8B2}">
      <dsp:nvSpPr>
        <dsp:cNvPr id="0" name=""/>
        <dsp:cNvSpPr/>
      </dsp:nvSpPr>
      <dsp:spPr>
        <a:xfrm>
          <a:off x="1698151" y="574889"/>
          <a:ext cx="486173" cy="486173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8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48323-466A-47D5-9909-A9F25E9DFCD4}">
      <dsp:nvSpPr>
        <dsp:cNvPr id="0" name=""/>
        <dsp:cNvSpPr/>
      </dsp:nvSpPr>
      <dsp:spPr>
        <a:xfrm>
          <a:off x="2184325" y="574889"/>
          <a:ext cx="687576" cy="486173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Product owner</a:t>
          </a:r>
        </a:p>
      </dsp:txBody>
      <dsp:txXfrm>
        <a:off x="2208058" y="598622"/>
        <a:ext cx="640110" cy="438707"/>
      </dsp:txXfrm>
    </dsp:sp>
    <dsp:sp modelId="{24CD3EF1-74E5-4170-8CA5-7D1F642ADE8C}">
      <dsp:nvSpPr>
        <dsp:cNvPr id="0" name=""/>
        <dsp:cNvSpPr/>
      </dsp:nvSpPr>
      <dsp:spPr>
        <a:xfrm>
          <a:off x="1698151" y="1148575"/>
          <a:ext cx="486173" cy="486173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8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861CB8-27A3-4CF0-A103-4CAF34B284FC}">
      <dsp:nvSpPr>
        <dsp:cNvPr id="0" name=""/>
        <dsp:cNvSpPr/>
      </dsp:nvSpPr>
      <dsp:spPr>
        <a:xfrm>
          <a:off x="2184325" y="1148575"/>
          <a:ext cx="687576" cy="486173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Chief BA</a:t>
          </a:r>
        </a:p>
      </dsp:txBody>
      <dsp:txXfrm>
        <a:off x="2208058" y="1172308"/>
        <a:ext cx="640110" cy="438707"/>
      </dsp:txXfrm>
    </dsp:sp>
    <dsp:sp modelId="{D4C1466D-EFAA-44AF-AF81-DDD9440CE6C8}">
      <dsp:nvSpPr>
        <dsp:cNvPr id="0" name=""/>
        <dsp:cNvSpPr/>
      </dsp:nvSpPr>
      <dsp:spPr>
        <a:xfrm>
          <a:off x="1698151" y="1722260"/>
          <a:ext cx="486173" cy="486173"/>
        </a:xfrm>
        <a:prstGeom prst="ellipse">
          <a:avLst/>
        </a:prstGeom>
        <a:blipFill>
          <a:blip xmlns:r="http://schemas.openxmlformats.org/officeDocument/2006/relationships" r:embed="rId5"/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63500" sx="102000" sy="102000" algn="ctr" rotWithShape="0">
            <a:prstClr val="black">
              <a:alpha val="8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33B05-AB94-4811-BED3-C3E0E47B7F00}">
      <dsp:nvSpPr>
        <dsp:cNvPr id="0" name=""/>
        <dsp:cNvSpPr/>
      </dsp:nvSpPr>
      <dsp:spPr>
        <a:xfrm>
          <a:off x="2184325" y="1722260"/>
          <a:ext cx="687576" cy="486173"/>
        </a:xfrm>
        <a:prstGeom prst="roundRect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Lead BA</a:t>
          </a:r>
        </a:p>
      </dsp:txBody>
      <dsp:txXfrm>
        <a:off x="2208058" y="1745993"/>
        <a:ext cx="640110" cy="4387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A3165-EC47-4BDD-83F7-1E94FD92BE8D}">
      <dsp:nvSpPr>
        <dsp:cNvPr id="0" name=""/>
        <dsp:cNvSpPr/>
      </dsp:nvSpPr>
      <dsp:spPr>
        <a:xfrm>
          <a:off x="1657851" y="2768548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65AB37-3DBA-4589-8665-A405251779C7}">
      <dsp:nvSpPr>
        <dsp:cNvPr id="0" name=""/>
        <dsp:cNvSpPr/>
      </dsp:nvSpPr>
      <dsp:spPr>
        <a:xfrm>
          <a:off x="1542200" y="2815550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A93569-3D16-4A94-ADC6-F0C9156D9965}">
      <dsp:nvSpPr>
        <dsp:cNvPr id="0" name=""/>
        <dsp:cNvSpPr/>
      </dsp:nvSpPr>
      <dsp:spPr>
        <a:xfrm>
          <a:off x="1423995" y="2854405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A1A11A-0391-433D-8B60-D3B2B1F2C813}">
      <dsp:nvSpPr>
        <dsp:cNvPr id="0" name=""/>
        <dsp:cNvSpPr/>
      </dsp:nvSpPr>
      <dsp:spPr>
        <a:xfrm>
          <a:off x="1303966" y="2884486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E6E483-1044-471D-A458-058D0D948E70}">
      <dsp:nvSpPr>
        <dsp:cNvPr id="0" name=""/>
        <dsp:cNvSpPr/>
      </dsp:nvSpPr>
      <dsp:spPr>
        <a:xfrm>
          <a:off x="2289007" y="2313568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3DCBF5-F3D3-422C-A057-1D1BAC0DB4C7}">
      <dsp:nvSpPr>
        <dsp:cNvPr id="0" name=""/>
        <dsp:cNvSpPr/>
      </dsp:nvSpPr>
      <dsp:spPr>
        <a:xfrm>
          <a:off x="2197435" y="2406319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09E90-CDDB-4077-929F-AB2C2AD40DC0}">
      <dsp:nvSpPr>
        <dsp:cNvPr id="0" name=""/>
        <dsp:cNvSpPr/>
      </dsp:nvSpPr>
      <dsp:spPr>
        <a:xfrm>
          <a:off x="2668065" y="1749543"/>
          <a:ext cx="52170" cy="5217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F8F8E9-F750-4C7A-B9E2-22343393C9B6}">
      <dsp:nvSpPr>
        <dsp:cNvPr id="0" name=""/>
        <dsp:cNvSpPr/>
      </dsp:nvSpPr>
      <dsp:spPr>
        <a:xfrm>
          <a:off x="2871640" y="1062373"/>
          <a:ext cx="52170" cy="52170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1CE1E-46E3-4636-BBE9-554F8D6BE960}">
      <dsp:nvSpPr>
        <dsp:cNvPr id="0" name=""/>
        <dsp:cNvSpPr/>
      </dsp:nvSpPr>
      <dsp:spPr>
        <a:xfrm>
          <a:off x="2769853" y="249551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98F098-B84C-4219-8F76-3397CBE1D9E1}">
      <dsp:nvSpPr>
        <dsp:cNvPr id="0" name=""/>
        <dsp:cNvSpPr/>
      </dsp:nvSpPr>
      <dsp:spPr>
        <a:xfrm>
          <a:off x="2845737" y="190955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DCE10-D445-439F-80A8-455B9F125834}">
      <dsp:nvSpPr>
        <dsp:cNvPr id="0" name=""/>
        <dsp:cNvSpPr/>
      </dsp:nvSpPr>
      <dsp:spPr>
        <a:xfrm>
          <a:off x="2921622" y="132046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7C4A96-3EC9-44D2-8CD8-B705E6DC1E93}">
      <dsp:nvSpPr>
        <dsp:cNvPr id="0" name=""/>
        <dsp:cNvSpPr/>
      </dsp:nvSpPr>
      <dsp:spPr>
        <a:xfrm>
          <a:off x="2997871" y="190955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10E63E-54A3-4613-828A-2A376CF3C475}">
      <dsp:nvSpPr>
        <dsp:cNvPr id="0" name=""/>
        <dsp:cNvSpPr/>
      </dsp:nvSpPr>
      <dsp:spPr>
        <a:xfrm>
          <a:off x="3073756" y="249551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DF7AD1-FB92-46B2-B147-FFE831F6F895}">
      <dsp:nvSpPr>
        <dsp:cNvPr id="0" name=""/>
        <dsp:cNvSpPr/>
      </dsp:nvSpPr>
      <dsp:spPr>
        <a:xfrm>
          <a:off x="2921622" y="256131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2D12C1-1F34-4D9D-92E3-5E17D3361368}">
      <dsp:nvSpPr>
        <dsp:cNvPr id="0" name=""/>
        <dsp:cNvSpPr/>
      </dsp:nvSpPr>
      <dsp:spPr>
        <a:xfrm>
          <a:off x="2921622" y="380217"/>
          <a:ext cx="52170" cy="52170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2DF2CF-41E4-4A9E-A129-BDD72D65AEA1}">
      <dsp:nvSpPr>
        <dsp:cNvPr id="0" name=""/>
        <dsp:cNvSpPr/>
      </dsp:nvSpPr>
      <dsp:spPr>
        <a:xfrm>
          <a:off x="1014109" y="2984521"/>
          <a:ext cx="1124041" cy="301439"/>
        </a:xfrm>
        <a:prstGeom prst="roundRect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2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Junior BA</a:t>
          </a:r>
        </a:p>
      </dsp:txBody>
      <dsp:txXfrm>
        <a:off x="1028824" y="2999236"/>
        <a:ext cx="1094611" cy="272009"/>
      </dsp:txXfrm>
    </dsp:sp>
    <dsp:sp modelId="{60731A70-96BE-45E8-B023-C7AE18CE06CA}">
      <dsp:nvSpPr>
        <dsp:cNvPr id="0" name=""/>
        <dsp:cNvSpPr/>
      </dsp:nvSpPr>
      <dsp:spPr>
        <a:xfrm>
          <a:off x="702361" y="2689192"/>
          <a:ext cx="521341" cy="521096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21FEC4-E5A7-4246-9200-AB3E3511D517}">
      <dsp:nvSpPr>
        <dsp:cNvPr id="0" name=""/>
        <dsp:cNvSpPr/>
      </dsp:nvSpPr>
      <dsp:spPr>
        <a:xfrm>
          <a:off x="2001703" y="2628246"/>
          <a:ext cx="1124041" cy="301439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2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Middle BA</a:t>
          </a:r>
        </a:p>
      </dsp:txBody>
      <dsp:txXfrm>
        <a:off x="2016418" y="2642961"/>
        <a:ext cx="1094611" cy="272009"/>
      </dsp:txXfrm>
    </dsp:sp>
    <dsp:sp modelId="{0F6FB46C-BE45-4D24-AAF8-FB629B637894}">
      <dsp:nvSpPr>
        <dsp:cNvPr id="0" name=""/>
        <dsp:cNvSpPr/>
      </dsp:nvSpPr>
      <dsp:spPr>
        <a:xfrm>
          <a:off x="1689956" y="2332916"/>
          <a:ext cx="521341" cy="5210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B8718-4335-43DF-8101-1BE5AB0C0BEB}">
      <dsp:nvSpPr>
        <dsp:cNvPr id="0" name=""/>
        <dsp:cNvSpPr/>
      </dsp:nvSpPr>
      <dsp:spPr>
        <a:xfrm>
          <a:off x="2537274" y="2113417"/>
          <a:ext cx="1124041" cy="301439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2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Senior BA</a:t>
          </a:r>
        </a:p>
      </dsp:txBody>
      <dsp:txXfrm>
        <a:off x="2551989" y="2128132"/>
        <a:ext cx="1094611" cy="272009"/>
      </dsp:txXfrm>
    </dsp:sp>
    <dsp:sp modelId="{E0934031-5A09-45BB-80A2-4F850350AB20}">
      <dsp:nvSpPr>
        <dsp:cNvPr id="0" name=""/>
        <dsp:cNvSpPr/>
      </dsp:nvSpPr>
      <dsp:spPr>
        <a:xfrm>
          <a:off x="2225526" y="1818087"/>
          <a:ext cx="521341" cy="521096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36E30-3791-4668-A334-AB399FA936F6}">
      <dsp:nvSpPr>
        <dsp:cNvPr id="0" name=""/>
        <dsp:cNvSpPr/>
      </dsp:nvSpPr>
      <dsp:spPr>
        <a:xfrm>
          <a:off x="2817098" y="1451628"/>
          <a:ext cx="1124041" cy="30143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2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Lead BA</a:t>
          </a:r>
        </a:p>
      </dsp:txBody>
      <dsp:txXfrm>
        <a:off x="2831813" y="1466343"/>
        <a:ext cx="1094611" cy="272009"/>
      </dsp:txXfrm>
    </dsp:sp>
    <dsp:sp modelId="{C1F991DA-4FBD-4EFE-A140-9980A40D8A03}">
      <dsp:nvSpPr>
        <dsp:cNvPr id="0" name=""/>
        <dsp:cNvSpPr/>
      </dsp:nvSpPr>
      <dsp:spPr>
        <a:xfrm>
          <a:off x="2505351" y="1156298"/>
          <a:ext cx="521341" cy="521096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2A8AC-6912-40F1-82BA-95429E2C5023}">
      <dsp:nvSpPr>
        <dsp:cNvPr id="0" name=""/>
        <dsp:cNvSpPr/>
      </dsp:nvSpPr>
      <dsp:spPr>
        <a:xfrm>
          <a:off x="2972881" y="777932"/>
          <a:ext cx="1124041" cy="301439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7922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Chief BA</a:t>
          </a:r>
        </a:p>
      </dsp:txBody>
      <dsp:txXfrm>
        <a:off x="2987596" y="792647"/>
        <a:ext cx="1094611" cy="272009"/>
      </dsp:txXfrm>
    </dsp:sp>
    <dsp:sp modelId="{0BE3587D-7C2F-4D87-80FA-91006E045599}">
      <dsp:nvSpPr>
        <dsp:cNvPr id="0" name=""/>
        <dsp:cNvSpPr/>
      </dsp:nvSpPr>
      <dsp:spPr>
        <a:xfrm>
          <a:off x="2661133" y="482602"/>
          <a:ext cx="521341" cy="52109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C14FC-A894-4869-A797-1EC82735D106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E97-F2BE-44DB-A57D-0C85E2CBF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781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99C05-63F9-4248-8E20-3ACD9DF9DE7F}" type="datetimeFigureOut">
              <a:rPr lang="en-US" smtClean="0"/>
              <a:t>10/10/2020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4FABB-6DBE-47C4-B626-20167906F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64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[1 min]</a:t>
            </a:r>
            <a:endParaRPr lang="ru-RU" sz="800" dirty="0"/>
          </a:p>
          <a:p>
            <a:r>
              <a:rPr lang="ru-RU" sz="800" dirty="0"/>
              <a:t>Благодарю вас за интерес, проявленный к </a:t>
            </a:r>
            <a:r>
              <a:rPr lang="ru-RU" sz="800" b="1" dirty="0"/>
              <a:t>теме ценности опыта работы</a:t>
            </a:r>
            <a:r>
              <a:rPr lang="ru-RU" sz="800" dirty="0"/>
              <a:t> в сервисной </a:t>
            </a:r>
            <a:r>
              <a:rPr lang="en-US" sz="800" dirty="0"/>
              <a:t>IT-</a:t>
            </a:r>
            <a:r>
              <a:rPr lang="ru-RU" sz="800" dirty="0"/>
              <a:t>компании в профессиональном и карьерном пути бизнес-аналитика.</a:t>
            </a:r>
          </a:p>
          <a:p>
            <a:r>
              <a:rPr lang="ru-RU" sz="800" dirty="0"/>
              <a:t>Должна признать, что заключения, о которых мы я буду рассказывать сегодня, сделаны из опыта моей работы в одной только сервисной </a:t>
            </a:r>
            <a:r>
              <a:rPr lang="en-US" sz="800" dirty="0"/>
              <a:t>IT-</a:t>
            </a:r>
            <a:r>
              <a:rPr lang="ru-RU" sz="800" dirty="0"/>
              <a:t>компании. Но говорить мы будем все-таки об особенностях, диктуемых бизнес-моделью. И у меня есть несколько весомых причин вынести эту тему на конференцию </a:t>
            </a:r>
            <a:r>
              <a:rPr lang="en-US" sz="800" dirty="0"/>
              <a:t>Analyst Days.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684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 dirty="0"/>
              <a:t>[</a:t>
            </a:r>
            <a:r>
              <a:rPr lang="ru-RU" sz="800" dirty="0"/>
              <a:t>1</a:t>
            </a:r>
            <a:r>
              <a:rPr lang="en-US" sz="800" dirty="0"/>
              <a:t> min]</a:t>
            </a:r>
            <a:endParaRPr lang="ru-RU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Выхватывание позиций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Слои сервисов и реальные сочетания, распределение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i="1" dirty="0"/>
              <a:t>Далее пример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" i="0" dirty="0"/>
              <a:t>______________</a:t>
            </a:r>
            <a:endParaRPr lang="en-US" sz="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/>
              <a:t>И, научившись справляться со сложностью проектов слоя </a:t>
            </a:r>
            <a:r>
              <a:rPr lang="en-US" sz="800" i="0" dirty="0"/>
              <a:t>engineering, </a:t>
            </a:r>
            <a:r>
              <a:rPr lang="ru-RU" sz="800" i="0" dirty="0"/>
              <a:t>можно очень гармонично и планомерно начинать выхватывать проектные позиции, оказывающие клиенту сервисы более высокого уровня. Например, работа на проектных дискавери (фазы обследования проекта) и пресейлах, оказание консалтинговых услуг и БА-аудита.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i="0" dirty="0"/>
              <a:t>При этом, несмотря на то, что мы тут так явно выделили слои сервисов, важно отметить, что на практике эти активности могут в разных совершенно букетах сочетаться как в одной позиции, так и быть распределенными между несколькими позициями.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61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800" dirty="0"/>
              <a:t>[</a:t>
            </a:r>
            <a:r>
              <a:rPr lang="ru-RU" sz="800" dirty="0"/>
              <a:t>2</a:t>
            </a:r>
            <a:r>
              <a:rPr lang="en-US" sz="800" dirty="0"/>
              <a:t> min]</a:t>
            </a:r>
            <a:endParaRPr lang="ru-RU" sz="80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БА-сервисы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Кого покупают проекты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0" dirty="0"/>
              <a:t>меж-ролевое</a:t>
            </a:r>
            <a:r>
              <a:rPr lang="ru-RU" sz="800" i="0" dirty="0"/>
              <a:t> </a:t>
            </a:r>
            <a:r>
              <a:rPr lang="ru-RU" sz="800" b="1" i="0" dirty="0"/>
              <a:t>профессиональное взаимодействие</a:t>
            </a:r>
            <a:endParaRPr lang="en-US" sz="800" b="1" i="0" dirty="0"/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b="1" i="1" dirty="0"/>
              <a:t>Развитие и вверх и в стороны</a:t>
            </a:r>
            <a:endParaRPr lang="ru-RU" sz="800" i="1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ru-RU" sz="800" dirty="0"/>
              <a:t>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dirty="0"/>
              <a:t>Перед вами перечень </a:t>
            </a:r>
            <a:r>
              <a:rPr lang="ru-RU" sz="800" b="1" i="0" dirty="0"/>
              <a:t>нескольких сервисов</a:t>
            </a:r>
            <a:r>
              <a:rPr lang="ru-RU" sz="800" i="0" dirty="0"/>
              <a:t>, оказываех БА на проектах, и это далеко не все. Проекты, выбирая себе аналитиков, </a:t>
            </a:r>
            <a:r>
              <a:rPr lang="ru-RU" sz="800" b="1" i="0" dirty="0"/>
              <a:t>покупают</a:t>
            </a:r>
            <a:r>
              <a:rPr lang="ru-RU" sz="800" i="0" dirty="0"/>
              <a:t> не «идеальных БА», а вполне себе </a:t>
            </a:r>
            <a:r>
              <a:rPr lang="ru-RU" sz="800" b="1" i="0" dirty="0"/>
              <a:t>реальных экспертов</a:t>
            </a:r>
            <a:r>
              <a:rPr lang="ru-RU" sz="800" i="0" dirty="0"/>
              <a:t>, у каждого из которых есть свои сильные и слабые стороны и своя </a:t>
            </a:r>
            <a:r>
              <a:rPr lang="ru-RU" sz="800" b="1" i="0" dirty="0"/>
              <a:t>мотивация роста</a:t>
            </a:r>
            <a:r>
              <a:rPr lang="ru-RU" sz="800" i="0" dirty="0"/>
              <a:t>. Возможность работать в одной команде </a:t>
            </a:r>
            <a:r>
              <a:rPr lang="ru-RU" sz="800" b="1" i="0" dirty="0"/>
              <a:t>рядом с теми специалистами</a:t>
            </a:r>
            <a:r>
              <a:rPr lang="ru-RU" sz="800" i="0" dirty="0"/>
              <a:t>, у которых есть чему поучиться, реальное проектное </a:t>
            </a:r>
            <a:r>
              <a:rPr lang="ru-RU" sz="800" b="1" i="0" dirty="0"/>
              <a:t>меж-ролевое</a:t>
            </a:r>
            <a:r>
              <a:rPr lang="ru-RU" sz="800" i="0" dirty="0"/>
              <a:t> </a:t>
            </a:r>
            <a:r>
              <a:rPr lang="ru-RU" sz="800" b="1" i="0" dirty="0"/>
              <a:t>профессиональное взаимодействие </a:t>
            </a:r>
            <a:r>
              <a:rPr lang="ru-RU" sz="800" i="0" dirty="0"/>
              <a:t>– действительно дает много благодатной почвы для развития не только вверх, но и стороны.</a:t>
            </a:r>
          </a:p>
          <a:p>
            <a:pPr marL="571500" lvl="1" indent="-228600">
              <a:buFont typeface="Arial" panose="020B0604020202020204" pitchFamily="34" charset="0"/>
              <a:buChar char="•"/>
            </a:pPr>
            <a:r>
              <a:rPr lang="en-US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[Example]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BA+SME</a:t>
            </a:r>
            <a:endParaRPr lang="ru-RU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>
              <a:buFont typeface="Arial" panose="020B0604020202020204" pitchFamily="34" charset="0"/>
              <a:buChar char="•"/>
            </a:pPr>
            <a:endParaRPr lang="ru-RU" sz="8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90029-A909-AD4E-9775-A0D64990AD2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79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 i="0" dirty="0"/>
              <a:t>[4 min]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/>
              <a:t>Реф. К бизнес-модели (</a:t>
            </a:r>
            <a:r>
              <a:rPr lang="en-US" sz="800" i="0" dirty="0"/>
              <a:t>Recurring business, BRD)</a:t>
            </a:r>
            <a:r>
              <a:rPr lang="ru-RU" sz="800" i="0" dirty="0"/>
              <a:t> . Рост на сущ. </a:t>
            </a:r>
            <a:r>
              <a:rPr lang="en-US" sz="800" i="0" dirty="0"/>
              <a:t>a</a:t>
            </a:r>
            <a:r>
              <a:rPr lang="ru-RU" sz="800" i="0" dirty="0"/>
              <a:t>ккаунтах. </a:t>
            </a:r>
            <a:endParaRPr lang="en-US" sz="800" i="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i="0" dirty="0"/>
              <a:t>Клиент доверяет все больше.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800" i="0" dirty="0"/>
              <a:t>Product ownership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i="0" dirty="0"/>
              <a:t>Запрос на продуктивизацию</a:t>
            </a:r>
            <a:r>
              <a:rPr lang="en-US" sz="800" i="0" dirty="0"/>
              <a:t>: PKI</a:t>
            </a:r>
            <a:r>
              <a:rPr lang="ru-RU" sz="800" i="0" dirty="0"/>
              <a:t> </a:t>
            </a:r>
            <a:r>
              <a:rPr lang="en-US" sz="800" i="0" dirty="0"/>
              <a:t>discovery example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800" i="0" dirty="0"/>
              <a:t>BP re-engineering: </a:t>
            </a:r>
            <a:r>
              <a:rPr lang="ru-RU" sz="800" i="0" dirty="0"/>
              <a:t>сервис-ориентированные подходы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800" i="0" dirty="0"/>
              <a:t>Guide and consult: </a:t>
            </a:r>
            <a:r>
              <a:rPr lang="ru-RU" sz="800" i="0" dirty="0"/>
              <a:t>запрос на бесшовные опыт пользователя </a:t>
            </a:r>
            <a:r>
              <a:rPr lang="en-US" sz="800" i="0" dirty="0"/>
              <a:t>omni-channel UX. Digital transformation.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i="0" dirty="0"/>
          </a:p>
          <a:p>
            <a:pPr marL="0" indent="0">
              <a:buFont typeface="+mj-lt"/>
              <a:buNone/>
            </a:pPr>
            <a:r>
              <a:rPr lang="ru-RU" sz="800" i="0" dirty="0"/>
              <a:t>__________________</a:t>
            </a:r>
          </a:p>
          <a:p>
            <a:pPr marL="0" indent="0">
              <a:buFont typeface="+mj-lt"/>
              <a:buNone/>
            </a:pPr>
            <a:r>
              <a:rPr lang="ru-RU" sz="800" i="0" dirty="0"/>
              <a:t>Пример: Б-отн. Развиваются на сущ. Аккаунтах. </a:t>
            </a:r>
            <a:r>
              <a:rPr lang="en-US" sz="800" i="0" dirty="0"/>
              <a:t>Recurring business. </a:t>
            </a:r>
            <a:r>
              <a:rPr lang="ru-RU" sz="800" i="0" dirty="0"/>
              <a:t>Клиент внезапно может доверить больше, чем вы делаете. Например, приходят с запросом продуктивизировать направление. Нужен гайд и консалт. </a:t>
            </a:r>
          </a:p>
          <a:p>
            <a:pPr marL="0" indent="0">
              <a:buFont typeface="+mj-lt"/>
              <a:buNone/>
            </a:pPr>
            <a:r>
              <a:rPr lang="ru-RU" sz="800" i="0" dirty="0"/>
              <a:t>Спрос может варьироваться чрез модели..</a:t>
            </a:r>
          </a:p>
          <a:p>
            <a:pPr marL="0" indent="0">
              <a:buFont typeface="+mj-lt"/>
              <a:buNone/>
            </a:pPr>
            <a:r>
              <a:rPr lang="ru-RU" sz="800" i="0" dirty="0"/>
              <a:t>Могут прийти с желанием перестроить бизнес-процесс, имея фокус на другие бизнес-юниты. Или начинают использовать сервис-ориентированные подходы (причина реинжиниринга). Запрос на бесшовный опыт пользователя. (Клиент не должен видеть коммуникацию между департаментами). Наша цель – устранить подобные швы. Трансформация, требующая ре-инжиниринга. С нами советуются.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5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en-US" sz="800" i="0" dirty="0"/>
              <a:t>[2 min]</a:t>
            </a:r>
          </a:p>
          <a:p>
            <a:pPr marL="0" indent="0">
              <a:buFont typeface="+mj-lt"/>
              <a:buNone/>
            </a:pPr>
            <a:r>
              <a:rPr lang="ru-RU" sz="800" i="1" dirty="0"/>
              <a:t>-</a:t>
            </a:r>
            <a:r>
              <a:rPr lang="en-US" sz="800" i="1" dirty="0"/>
              <a:t>&gt; </a:t>
            </a:r>
            <a:r>
              <a:rPr lang="ru-RU" sz="800" i="1" dirty="0"/>
              <a:t>Переложить предыдущие модели на то, что в итоге это значит для БА</a:t>
            </a:r>
            <a:endParaRPr lang="en-US" sz="800" i="1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i="0" dirty="0"/>
              <a:t>Подстветить перспективы роста до верхушки пирамиды. И это еще не все (далее </a:t>
            </a:r>
            <a:r>
              <a:rPr lang="en-US" sz="800" i="0" dirty="0" err="1"/>
              <a:t>prodM</a:t>
            </a:r>
            <a:r>
              <a:rPr lang="en-US" sz="800" i="0" dirty="0"/>
              <a:t>, Resource mgmt, CC)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i="0" dirty="0"/>
              <a:t>При этом даже нижний слой таит огромный потеницал роста </a:t>
            </a:r>
            <a:r>
              <a:rPr lang="en-US" sz="800" i="0" dirty="0"/>
              <a:t>(L2-L4) – </a:t>
            </a:r>
            <a:r>
              <a:rPr lang="ru-RU" sz="800" i="0" dirty="0"/>
              <a:t>показать, как можно начать с самого низа и добраться до самого верха!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i="0" dirty="0"/>
              <a:t>Важность пройти нижний слой перед перехода выше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i="0" dirty="0"/>
              <a:t>Требовния к БА растут. Связано с особенностью нашей бизнес-модели. Тяжело достичь полной проф. Авт. Идем сообща.</a:t>
            </a:r>
            <a:endParaRPr lang="en-US" sz="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26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Disclaimers: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English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 глаз</a:t>
            </a:r>
            <a:r>
              <a:rPr lang="en-US" dirty="0"/>
              <a:t> EPAM </a:t>
            </a:r>
            <a:r>
              <a:rPr lang="ru-RU" dirty="0"/>
              <a:t>(постаралась выделить специфику </a:t>
            </a:r>
            <a:r>
              <a:rPr lang="en-US" dirty="0"/>
              <a:t>service IT)</a:t>
            </a:r>
            <a:r>
              <a:rPr lang="ru-RU" dirty="0"/>
              <a:t> – попросить прощения у тех, кому это не приятно.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38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 dirty="0"/>
              <a:t>[</a:t>
            </a:r>
            <a:r>
              <a:rPr lang="ru-RU" sz="800" dirty="0"/>
              <a:t>3</a:t>
            </a:r>
            <a:r>
              <a:rPr lang="en-US" sz="800" dirty="0"/>
              <a:t> min]</a:t>
            </a:r>
            <a:endParaRPr lang="ru-RU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b="1" dirty="0"/>
              <a:t>Мой разносторонний опыт – </a:t>
            </a:r>
            <a:r>
              <a:rPr lang="ru-RU" sz="800" b="0" dirty="0"/>
              <a:t>инфо для размышлений о челленджах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Челлендж = проф. Рост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Адаптационный потенциал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Пролить свет на специфику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Ключи к самооценке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dirty="0"/>
              <a:t>Кто что думает про сервисную компанию?</a:t>
            </a:r>
            <a:endParaRPr lang="ru-RU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" dirty="0"/>
              <a:t>___________________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Так уж вышло, что на сегодняшней своей позиции я работаю не только как аналитик клиентских проектах, но я так же провожу собеседования в комппанию и активно участвую в </a:t>
            </a:r>
            <a:r>
              <a:rPr lang="ru-RU" sz="800" b="1" dirty="0"/>
              <a:t>определении профессионального и карьерного пути</a:t>
            </a:r>
            <a:r>
              <a:rPr lang="ru-RU" sz="800" dirty="0"/>
              <a:t> принятых в штат коллег. И </a:t>
            </a:r>
            <a:r>
              <a:rPr lang="ru-RU" sz="800" b="1" dirty="0"/>
              <a:t>такой разносторонний опыт </a:t>
            </a:r>
            <a:r>
              <a:rPr lang="ru-RU" sz="800" dirty="0"/>
              <a:t>даёт мне много интересной информации и пищи для размышлений о том, с какими проблемами и почему сталкиваются аналитики, оказываясь в сервисной </a:t>
            </a:r>
            <a:r>
              <a:rPr lang="en-US" sz="800" dirty="0"/>
              <a:t>IT-</a:t>
            </a:r>
            <a:r>
              <a:rPr lang="ru-RU" sz="800" dirty="0"/>
              <a:t>компании, в чем особенности и сложности работы у нас по сравнению с компаниями других бизнес-моделей, например продуктовыми или не-сервисными </a:t>
            </a:r>
            <a:r>
              <a:rPr lang="en-US" sz="800" dirty="0"/>
              <a:t>IT. </a:t>
            </a:r>
            <a:endParaRPr lang="ru-RU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А </a:t>
            </a:r>
            <a:r>
              <a:rPr lang="ru-RU" sz="800" b="1" dirty="0"/>
              <a:t>сложности действительно </a:t>
            </a:r>
            <a:r>
              <a:rPr lang="ru-RU" sz="800" dirty="0"/>
              <a:t>есть. И их преодоление с одной стороны, требует неких усилий со стороны аналитиков. С другой стороны они насколько ярко и существенно меняют уровень работы аналитика, что мы готовы </a:t>
            </a:r>
            <a:r>
              <a:rPr lang="ru-RU" sz="800" b="1" dirty="0"/>
              <a:t>признавать в этих челленджах возможности ускоренного, максимально качественного и насыщенного профессионального роста</a:t>
            </a:r>
            <a:r>
              <a:rPr lang="ru-RU" sz="800" dirty="0"/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Но, будем честны, не всем </a:t>
            </a:r>
            <a:r>
              <a:rPr lang="ru-RU" sz="800" b="1" dirty="0"/>
              <a:t>преодоление этого несколько тернистого пути работы в сервисной </a:t>
            </a:r>
            <a:r>
              <a:rPr lang="en-US" sz="800" b="1" dirty="0"/>
              <a:t>IT </a:t>
            </a:r>
            <a:r>
              <a:rPr lang="ru-RU" sz="800" dirty="0"/>
              <a:t>компании по душе или по силам. И для меня, например, как для менеджера, одной из ключевых задач, помимо оценки зрелости аналитика, является оценка его </a:t>
            </a:r>
            <a:r>
              <a:rPr lang="ru-RU" sz="800" b="1" dirty="0"/>
              <a:t>адаптационного потенциала </a:t>
            </a:r>
            <a:r>
              <a:rPr lang="ru-RU" sz="800" dirty="0"/>
              <a:t>и мотивации.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Сегодня мне хотелось бы пролить немного света на специфику работы БА в сервисной </a:t>
            </a:r>
            <a:r>
              <a:rPr lang="en-US" sz="800" dirty="0"/>
              <a:t>IT </a:t>
            </a:r>
            <a:r>
              <a:rPr lang="ru-RU" sz="800" dirty="0"/>
              <a:t>компании – для тех, конечно, кто с этим еще не сталкивался. И, возможно, </a:t>
            </a:r>
            <a:r>
              <a:rPr lang="ru-RU" sz="800" b="1" dirty="0"/>
              <a:t>дать некоторые ключи</a:t>
            </a:r>
            <a:r>
              <a:rPr lang="ru-RU" sz="800" dirty="0"/>
              <a:t>, которые помогут вам самостоятельно оценить, а интересны ли вам вообще такие перспективы и возможности.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4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i="0" dirty="0"/>
              <a:t>[3 min]</a:t>
            </a:r>
            <a:endParaRPr lang="ru-RU" sz="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/>
              <a:t>Кто что думает про сервисную компанию?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/>
              <a:t>Пробраться через мифы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i="0" dirty="0"/>
              <a:t>Схожесь работы. Оценка через специф. проф. навыки. Развитие </a:t>
            </a:r>
            <a:r>
              <a:rPr lang="ru-RU" sz="800" b="1" dirty="0"/>
              <a:t>над- и меж-профессиональных навыков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b="1" i="0" dirty="0"/>
              <a:t>Владение навыками – влияние на тайтлы. Расхождение с др. Компаниями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b="1" i="0" dirty="0"/>
              <a:t>Шестеренка </a:t>
            </a:r>
            <a:r>
              <a:rPr lang="en-US" sz="800" b="0" i="0" dirty="0"/>
              <a:t>Vs</a:t>
            </a:r>
            <a:r>
              <a:rPr lang="en-US" sz="800" b="1" i="0" dirty="0"/>
              <a:t> </a:t>
            </a:r>
            <a:r>
              <a:rPr lang="ru-RU" sz="800" b="1" i="0" dirty="0"/>
              <a:t>ценность талантов – бенефиты для роста</a:t>
            </a:r>
            <a:endParaRPr lang="ru-RU" sz="800" i="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800" i="0" dirty="0"/>
          </a:p>
          <a:p>
            <a:r>
              <a:rPr lang="ru-RU" sz="800" i="0" dirty="0"/>
              <a:t>_________________________</a:t>
            </a:r>
            <a:endParaRPr lang="en-US" sz="8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Вообще, тема работы в сервисной компании овеяана разными </a:t>
            </a:r>
            <a:r>
              <a:rPr lang="ru-RU" sz="800" b="1" dirty="0"/>
              <a:t>мифами</a:t>
            </a:r>
            <a:r>
              <a:rPr lang="ru-RU" sz="800" dirty="0"/>
              <a:t>, через которые нам сегодня нужно будет попробвоать пробраться.</a:t>
            </a:r>
            <a:endParaRPr lang="en-US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Достаточно часто я сталкиваюсь с некими ожиданиями, что </a:t>
            </a:r>
            <a:r>
              <a:rPr lang="ru-RU" sz="800" b="1" dirty="0"/>
              <a:t>работа бизнес-аналитика схожа </a:t>
            </a:r>
            <a:r>
              <a:rPr lang="ru-RU" sz="800" dirty="0"/>
              <a:t>в разных компаниях, и компетенции бизнес-аналитика измеряются в </a:t>
            </a:r>
            <a:r>
              <a:rPr lang="ru-RU" sz="800" b="1" dirty="0"/>
              <a:t>основном специфичными профессиональными навыками</a:t>
            </a:r>
            <a:r>
              <a:rPr lang="ru-RU" sz="800" dirty="0"/>
              <a:t>. Мой сегодняшний доклад будет о </a:t>
            </a:r>
            <a:r>
              <a:rPr lang="ru-RU" sz="800" b="1" dirty="0"/>
              <a:t>развитии над- и меж-профессиональных навыков</a:t>
            </a:r>
            <a:r>
              <a:rPr lang="ru-RU" sz="800" dirty="0"/>
              <a:t>, которые часто играют ключевую роль в успехе работы БА.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И кстати, у нас, например, </a:t>
            </a:r>
            <a:r>
              <a:rPr lang="ru-RU" sz="800" b="1" dirty="0"/>
              <a:t>владение этими навыками имеет значение и при определении тайтла аналитика</a:t>
            </a:r>
            <a:r>
              <a:rPr lang="ru-RU" sz="800" dirty="0"/>
              <a:t>. И вероятно этим объясняется и расхождение в тайтлах, даваемых аналитикам в разных компаниях. Вчера на докладе о росте компетенций мы тоже затрагивали этот вопрос.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Есть еще одно расхожее, и честно скажу, очень обидное мнение, будто человек в сервисной компании – лишь </a:t>
            </a:r>
            <a:r>
              <a:rPr lang="ru-RU" sz="800" b="1" dirty="0"/>
              <a:t>шестеренка</a:t>
            </a:r>
            <a:r>
              <a:rPr lang="ru-RU" sz="800" b="0" dirty="0"/>
              <a:t> в большом механизме, что</a:t>
            </a:r>
            <a:r>
              <a:rPr lang="en-US" sz="800" b="1" dirty="0"/>
              <a:t> </a:t>
            </a:r>
            <a:r>
              <a:rPr lang="ru-RU" sz="800" b="0" dirty="0"/>
              <a:t>смены проектов каким-то образом ограничивают профессиональный и карьерный рост, кто-то переживает за недостаток права принимать решения и быть ключевым звеном. Ну а н</a:t>
            </a:r>
            <a:r>
              <a:rPr lang="ru-RU" sz="800" dirty="0"/>
              <a:t>а самом деле, компании с подобной бизнес-моделью просто вынуждены </a:t>
            </a:r>
            <a:r>
              <a:rPr lang="ru-RU" sz="800" b="1" dirty="0"/>
              <a:t>ценить и взращивать таланты</a:t>
            </a:r>
            <a:r>
              <a:rPr lang="ru-RU" sz="800" b="0" dirty="0"/>
              <a:t> куда экспрессивнее</a:t>
            </a:r>
            <a:r>
              <a:rPr lang="ru-RU" sz="800" dirty="0"/>
              <a:t>, чем в других компаниях. И на мой взгляд, сколь бы субъективным он ни был, это дает нам, аналитикам, скорее плюсы, чем минусы.</a:t>
            </a:r>
            <a:endParaRPr lang="en-US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ru-RU" sz="800" dirty="0"/>
          </a:p>
          <a:p>
            <a:r>
              <a:rPr lang="ru-RU" sz="800" i="1" dirty="0"/>
              <a:t>-</a:t>
            </a:r>
            <a:r>
              <a:rPr lang="en-US" sz="800" i="1" dirty="0"/>
              <a:t>&gt; </a:t>
            </a:r>
            <a:r>
              <a:rPr lang="ru-RU" sz="800" i="1" dirty="0"/>
              <a:t>чтоб понять, надо посмотреть на бэкграунд, что такое сервисная </a:t>
            </a:r>
            <a:r>
              <a:rPr lang="en-US" sz="800" i="1" dirty="0"/>
              <a:t>it </a:t>
            </a:r>
            <a:r>
              <a:rPr lang="ru-RU" sz="800" i="1" dirty="0"/>
              <a:t>компания</a:t>
            </a:r>
            <a:endParaRPr lang="en-US" sz="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60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[3 min]</a:t>
            </a:r>
            <a:endParaRPr lang="ru-RU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Сервисы и структура</a:t>
            </a:r>
          </a:p>
          <a:p>
            <a:r>
              <a:rPr lang="ru-RU" sz="800" i="1" dirty="0"/>
              <a:t>___________________</a:t>
            </a:r>
            <a:endParaRPr lang="en-US" sz="8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i="0" dirty="0"/>
              <a:t>Наверное, для того, чтоб понять, какие же трудности и выгоды таит в себе работа в сервисной </a:t>
            </a:r>
            <a:r>
              <a:rPr lang="en-US" sz="800" i="0" dirty="0"/>
              <a:t>IT</a:t>
            </a:r>
            <a:r>
              <a:rPr lang="ru-RU" sz="800" i="0" dirty="0"/>
              <a:t>-компании, стоит немного посмотреть на саму модель. Логично, что </a:t>
            </a:r>
            <a:r>
              <a:rPr lang="ru-RU" sz="800" b="1" i="0" dirty="0"/>
              <a:t>в основне это модели лежат сервисы</a:t>
            </a:r>
            <a:r>
              <a:rPr lang="ru-RU" sz="800" i="0" dirty="0"/>
              <a:t>. Много различных </a:t>
            </a:r>
            <a:r>
              <a:rPr lang="en-US" sz="800" i="0" dirty="0"/>
              <a:t>IT-</a:t>
            </a:r>
            <a:r>
              <a:rPr lang="ru-RU" sz="800" i="0" dirty="0"/>
              <a:t>сервисов, представляющих из себя тем не менее некую </a:t>
            </a:r>
            <a:r>
              <a:rPr lang="ru-RU" sz="800" b="1" i="0" dirty="0"/>
              <a:t>многоуровневую структуру</a:t>
            </a:r>
            <a:r>
              <a:rPr lang="ru-RU" sz="800" i="0" dirty="0"/>
              <a:t>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i="0" dirty="0"/>
              <a:t>А точнее, </a:t>
            </a:r>
            <a:r>
              <a:rPr lang="ru-RU" sz="800" b="1" i="0" dirty="0"/>
              <a:t>пирамиду, в основе которой лежит инжиниринг</a:t>
            </a:r>
            <a:r>
              <a:rPr lang="ru-RU" sz="800" i="0" dirty="0"/>
              <a:t>.</a:t>
            </a:r>
            <a:r>
              <a:rPr lang="en-US" sz="800" i="0" dirty="0"/>
              <a:t> </a:t>
            </a:r>
            <a:r>
              <a:rPr lang="ru-RU" sz="800" i="0" dirty="0"/>
              <a:t>Клиенты, имея собственную проектную и </a:t>
            </a:r>
            <a:r>
              <a:rPr lang="en-US" sz="800" i="0" dirty="0"/>
              <a:t>IT-</a:t>
            </a:r>
            <a:r>
              <a:rPr lang="ru-RU" sz="800" i="0" dirty="0"/>
              <a:t>команды, обращаюся к сервисной компанию за расширением своих количественных и качественных ресурсов.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i="0" dirty="0"/>
              <a:t>Набор серсисов ступенькой выше – архитектура, управление разработкой, контроль качества – обеспечивают клиенту </a:t>
            </a:r>
            <a:r>
              <a:rPr lang="ru-RU" sz="800" b="1" i="0" dirty="0"/>
              <a:t>полный цикл разработки и поставки результатов </a:t>
            </a:r>
            <a:r>
              <a:rPr lang="ru-RU" sz="800" i="0" dirty="0"/>
              <a:t>проекта.</a:t>
            </a:r>
          </a:p>
          <a:p>
            <a:pPr marL="1200150" lvl="3" indent="-171450">
              <a:buFont typeface="Arial" panose="020B0604020202020204" pitchFamily="34" charset="0"/>
              <a:buChar char="•"/>
            </a:pPr>
            <a:r>
              <a:rPr lang="ru-RU" sz="800" i="0" dirty="0"/>
              <a:t>Ну и наиболее «высокие» отношения с клиентом, те что на слайде обозначены как </a:t>
            </a:r>
            <a:r>
              <a:rPr lang="en-US" sz="800" i="0" dirty="0"/>
              <a:t>“product design”</a:t>
            </a:r>
            <a:r>
              <a:rPr lang="ru-RU" sz="800" i="0" dirty="0"/>
              <a:t>, и включают в ре-инжиниринг бизнес-процессов, и работу в инновационном поле – нацелены на </a:t>
            </a:r>
            <a:r>
              <a:rPr lang="ru-RU" sz="800" b="1" i="0" dirty="0"/>
              <a:t>оптимизацию и развития бизнеса клиента </a:t>
            </a:r>
            <a:r>
              <a:rPr lang="ru-RU" sz="800" i="0" dirty="0"/>
              <a:t>в рамках часто уже партнеских отношений.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ru-RU" sz="8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12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 dirty="0"/>
              <a:t>[1 min]</a:t>
            </a:r>
            <a:endParaRPr lang="ru-RU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Бизнес-модель - </a:t>
            </a:r>
            <a:r>
              <a:rPr lang="en-US" sz="800" dirty="0"/>
              <a:t>&gt; </a:t>
            </a:r>
            <a:r>
              <a:rPr lang="ru-RU" sz="800" dirty="0"/>
              <a:t>фокус на </a:t>
            </a:r>
            <a:r>
              <a:rPr lang="ru-RU" sz="800" b="1" dirty="0"/>
              <a:t>рост отношений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Динамика с примерами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Роль аналитика</a:t>
            </a:r>
          </a:p>
          <a:p>
            <a:r>
              <a:rPr lang="ru-RU" sz="800" dirty="0"/>
              <a:t>__________________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dirty="0"/>
              <a:t>В силу своей бизнес-модели, сервисная компания, как правило, стремится </a:t>
            </a:r>
            <a:r>
              <a:rPr lang="ru-RU" sz="800" b="1" i="0" dirty="0"/>
              <a:t>поднять уровень отношений </a:t>
            </a:r>
            <a:r>
              <a:rPr lang="ru-RU" sz="800" i="0" dirty="0"/>
              <a:t>с клиентом.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dirty="0"/>
              <a:t>Клиенты могут приходить в компанию за расширением своих команд, нанимая, скажем, 2-3х разработчиков, постепенно расширяя нанятые команды аналитиками, тестировщиками и другими ролями, и отдавая на аутсорс автономные и все более значимые компоненты системы. А затем уже доверять компании полный процесс разработки, или даже разделять с компанией принятие бизнес-решений.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dirty="0"/>
              <a:t>И, забегая вперед, хочу сказать, что бизнес-аналитик играет свою роль на всех уровнях бизнес-отношений, во всех слоях оказываемых сервисов. Давайте посмотрим, что же таит в себе эта модель для работы бизнес-аналитика.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 dirty="0"/>
              <a:t>[</a:t>
            </a:r>
            <a:r>
              <a:rPr lang="ru-RU" sz="800" dirty="0"/>
              <a:t>4</a:t>
            </a:r>
            <a:r>
              <a:rPr lang="en-US" sz="800" dirty="0"/>
              <a:t> min]</a:t>
            </a:r>
            <a:endParaRPr lang="ru-RU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Инженерия – техники </a:t>
            </a:r>
            <a:r>
              <a:rPr lang="en-US" sz="800" dirty="0"/>
              <a:t>BABOK. </a:t>
            </a:r>
            <a:r>
              <a:rPr lang="ru-RU" sz="800" dirty="0"/>
              <a:t>Перспективы роста. Где потолок?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Привычные требования к компетенциям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Пример: какую методологию и жизненный цикл разработки вы порекомендуйте клиенту и менеджменту?</a:t>
            </a:r>
            <a:r>
              <a:rPr lang="en-US" sz="800" dirty="0"/>
              <a:t> </a:t>
            </a:r>
            <a:r>
              <a:rPr lang="ru-RU" sz="800" b="1" dirty="0"/>
              <a:t>(</a:t>
            </a:r>
            <a:r>
              <a:rPr lang="en-US" sz="800" b="1" dirty="0"/>
              <a:t>e2e/req/</a:t>
            </a:r>
            <a:r>
              <a:rPr lang="en-US" sz="800" b="1" dirty="0" err="1"/>
              <a:t>api</a:t>
            </a:r>
            <a:r>
              <a:rPr lang="en-US" sz="800" b="1" dirty="0"/>
              <a:t>, conf/</a:t>
            </a:r>
            <a:r>
              <a:rPr lang="en-US" sz="800" b="1" dirty="0" err="1"/>
              <a:t>wf</a:t>
            </a:r>
            <a:r>
              <a:rPr lang="en-US" sz="800" b="1" dirty="0"/>
              <a:t>, support/ad-hoc, 3</a:t>
            </a:r>
            <a:r>
              <a:rPr lang="en-US" sz="800" b="1" baseline="30000" dirty="0"/>
              <a:t>rd</a:t>
            </a:r>
            <a:r>
              <a:rPr lang="en-US" sz="800" b="1" dirty="0"/>
              <a:t>/sprints)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800" b="1" dirty="0"/>
              <a:t>Estimation &amp; prioritization technique</a:t>
            </a:r>
            <a:r>
              <a:rPr lang="en-US" sz="800" dirty="0"/>
              <a:t>: conf/</a:t>
            </a:r>
            <a:r>
              <a:rPr lang="en-US" sz="800" dirty="0" err="1"/>
              <a:t>wf</a:t>
            </a:r>
            <a:r>
              <a:rPr lang="en-US" sz="800" dirty="0"/>
              <a:t>, </a:t>
            </a:r>
            <a:r>
              <a:rPr lang="ru-RU" sz="800" dirty="0"/>
              <a:t>согласование требований 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Методология документирования – избежать повторого сбора требований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Экспоненциальный рост сложности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Актуальность навыка решения челленджей в </a:t>
            </a:r>
            <a:r>
              <a:rPr lang="en-US" sz="800" dirty="0"/>
              <a:t>service it. </a:t>
            </a:r>
            <a:endParaRPr lang="ru-RU" sz="80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Сверхусилия и</a:t>
            </a:r>
            <a:r>
              <a:rPr lang="ru-RU" sz="800" b="1" dirty="0"/>
              <a:t> результат «упраженений»</a:t>
            </a:r>
            <a:endParaRPr lang="en-US" sz="800" b="1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" dirty="0"/>
              <a:t>____________________</a:t>
            </a:r>
            <a:endParaRPr lang="en-US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А для бизнес-аналитика критически важный слой, фундамент, </a:t>
            </a:r>
            <a:r>
              <a:rPr lang="ru-RU" sz="800" b="1" dirty="0"/>
              <a:t>основание пирамиды</a:t>
            </a:r>
            <a:r>
              <a:rPr lang="ru-RU" sz="800" dirty="0"/>
              <a:t>, на которой все стоит – это инженерия требований. </a:t>
            </a:r>
            <a:endParaRPr lang="en-US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Работа в этом слое включает в себя владение </a:t>
            </a:r>
            <a:r>
              <a:rPr lang="ru-RU" sz="800" b="1" dirty="0"/>
              <a:t>подавляющей частью техник</a:t>
            </a:r>
            <a:r>
              <a:rPr lang="ru-RU" sz="800" dirty="0"/>
              <a:t>, навыков и умений, описанных в </a:t>
            </a:r>
            <a:r>
              <a:rPr lang="en-US" sz="800" b="1" dirty="0"/>
              <a:t>BABOK</a:t>
            </a:r>
            <a:r>
              <a:rPr lang="en-US" sz="800" dirty="0"/>
              <a:t>. </a:t>
            </a:r>
            <a:r>
              <a:rPr lang="ru-RU" sz="800" dirty="0"/>
              <a:t>Перспективы роста здесь – от джуна до ведущего аналитика. И насколько я уловила с тем докладов прошлых конференций, для многих БА до сих пор актуален вопрос «</a:t>
            </a:r>
            <a:r>
              <a:rPr lang="ru-RU" sz="800" b="1" dirty="0"/>
              <a:t>а есть ли жизнь после сеньора</a:t>
            </a:r>
            <a:r>
              <a:rPr lang="ru-RU" sz="800" dirty="0"/>
              <a:t>?», или «где потолок и лида?»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Слева на слайде перечислены обычные казалось бы навыки, ожидаемые от бизнес-аналитика.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Вот нижние два – казалось бы, куда проще? О том, какие бывают методологии разработки, и о том, как управляться с требованиями, ну разве что ленивый еще не говорил. И уж с этими активностями каждый аналитик сталкивается с первого дня работы. Что нового может посулить тут сервисная компания? Да пожалуйста, пара примеров: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Порекомендуйте клиенту и менеджменту</a:t>
            </a:r>
            <a:r>
              <a:rPr lang="ru-RU" sz="800" b="1" dirty="0"/>
              <a:t>, какую методологию </a:t>
            </a:r>
            <a:r>
              <a:rPr lang="ru-RU" sz="800" dirty="0"/>
              <a:t>и жизненный цикл разработки лучше выбрать на проекте, где вы</a:t>
            </a:r>
            <a:r>
              <a:rPr lang="en-US" sz="800" dirty="0"/>
              <a:t> </a:t>
            </a:r>
            <a:r>
              <a:rPr lang="ru-RU" sz="800" dirty="0"/>
              <a:t>отвечаете за формирование требований, на основе которых 3е стронние партнеры буду конфигурировать свою систему (и они работают по </a:t>
            </a:r>
            <a:r>
              <a:rPr lang="en-US" sz="800" dirty="0"/>
              <a:t>WF)</a:t>
            </a:r>
            <a:r>
              <a:rPr lang="ru-RU" sz="800" dirty="0"/>
              <a:t>, внутренне подразделение компании должно будет доработать </a:t>
            </a:r>
            <a:r>
              <a:rPr lang="en-US" sz="800" dirty="0"/>
              <a:t>API </a:t>
            </a:r>
            <a:r>
              <a:rPr lang="ru-RU" sz="800" dirty="0"/>
              <a:t>по предоставленным вами требованиям</a:t>
            </a:r>
            <a:r>
              <a:rPr lang="en-US" sz="800" dirty="0"/>
              <a:t> (</a:t>
            </a:r>
            <a:r>
              <a:rPr lang="ru-RU" sz="800" dirty="0"/>
              <a:t>и они все делаеют </a:t>
            </a:r>
            <a:r>
              <a:rPr lang="en-US" sz="800" dirty="0"/>
              <a:t>ad-hoc, </a:t>
            </a:r>
            <a:r>
              <a:rPr lang="ru-RU" sz="800" dirty="0"/>
              <a:t>по запросу, вне процессов), еще один подрядчик должен будет допилить свою систему, и они возьмут ваши задачи в свои сприны согласно своим приоритетам, а вы должны будете сделать все интеграции, провести </a:t>
            </a:r>
            <a:r>
              <a:rPr lang="en-US" sz="800" dirty="0"/>
              <a:t>UAT </a:t>
            </a:r>
            <a:r>
              <a:rPr lang="ru-RU" sz="800" dirty="0"/>
              <a:t>и ответить за итогоую работу всего решения? Повторяю вопрос: какую методологию и жизненный цикл разработки вы порекомендуйте клиенту и менеджменту?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Второй вопрос: какие </a:t>
            </a:r>
            <a:r>
              <a:rPr lang="ru-RU" sz="800" b="1" dirty="0"/>
              <a:t>метод эстимации и приоретизации </a:t>
            </a:r>
            <a:r>
              <a:rPr lang="ru-RU" sz="800" dirty="0"/>
              <a:t>работ вы предложите выбрать на этапе согласования требований с ребятами, которые собираются конфигурировать свою платформу (из примера выше) по </a:t>
            </a:r>
            <a:r>
              <a:rPr lang="en-US" sz="800" dirty="0"/>
              <a:t>WF, </a:t>
            </a:r>
            <a:r>
              <a:rPr lang="ru-RU" sz="800" dirty="0"/>
              <a:t>в то время, как клиент ожидает с </a:t>
            </a:r>
            <a:r>
              <a:rPr lang="en-US" sz="800" dirty="0"/>
              <a:t>CI/CD?</a:t>
            </a:r>
            <a:endParaRPr lang="ru-RU" sz="80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Третий: какую </a:t>
            </a:r>
            <a:r>
              <a:rPr lang="ru-RU" sz="800" b="1" dirty="0"/>
              <a:t>методологию документирования </a:t>
            </a:r>
            <a:r>
              <a:rPr lang="ru-RU" sz="800" dirty="0"/>
              <a:t>требований вы выберете для предоставления конфигураторам уже собранных с бизнес-юзеров требований, чтоб избежать повторного сбора требований конфигураторами с бизнес-пользователей, предоставлить им нужную для конфигурации информацию и далее иметь возможнсть привлекать бизнес-юзеров к приемке и тестированию сконфигурированного функционала? Тут еще можно сдобрить пример конкретными приемами документирования, которые уже используются на проекте, кому-то очень нравятся, или кажутся наиболее оптимальными.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И т.д.</a:t>
            </a:r>
          </a:p>
          <a:p>
            <a:pPr marL="228600" marR="0" lvl="0" indent="-228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В итоге, реальная сложность задач растет </a:t>
            </a:r>
            <a:r>
              <a:rPr lang="ru-RU" sz="800" b="1" dirty="0"/>
              <a:t>экспоненциально</a:t>
            </a:r>
            <a:r>
              <a:rPr lang="ru-RU" sz="800" dirty="0"/>
              <a:t>. И никто нигде не учит находить оптимальные решения в таких-вот небанальных ситуациях. Я ни в коем случае не говорю, что эти ситуации уникальны только для сервисных </a:t>
            </a:r>
            <a:r>
              <a:rPr lang="en-US" sz="800" dirty="0"/>
              <a:t>IT-</a:t>
            </a:r>
            <a:r>
              <a:rPr lang="ru-RU" sz="800" dirty="0"/>
              <a:t>компаний. Но нам подобные кейсы приходится решать практически на ежедневной основе. И вероятно, кто-то из вас задумается о той доле стресса или </a:t>
            </a:r>
            <a:r>
              <a:rPr lang="ru-RU" sz="800" b="1" dirty="0"/>
              <a:t>сверхусилий</a:t>
            </a:r>
            <a:r>
              <a:rPr lang="ru-RU" sz="800" dirty="0"/>
              <a:t>, которая достаются счастливчикам, выхвадывающим такие кейсы, но я бы перевела фокус вашего внимания на </a:t>
            </a:r>
            <a:r>
              <a:rPr lang="ru-RU" sz="800" b="1" dirty="0"/>
              <a:t>результ таких, </a:t>
            </a:r>
            <a:r>
              <a:rPr lang="en-US" sz="800" b="1" dirty="0"/>
              <a:t>“</a:t>
            </a:r>
            <a:r>
              <a:rPr lang="ru-RU" sz="800" b="1" dirty="0"/>
              <a:t>упражнений</a:t>
            </a:r>
            <a:r>
              <a:rPr lang="en-US" sz="800" dirty="0"/>
              <a:t>”</a:t>
            </a:r>
            <a:r>
              <a:rPr lang="ru-RU" sz="800" dirty="0"/>
              <a:t>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803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sz="800" dirty="0"/>
              <a:t>[3 min]</a:t>
            </a:r>
            <a:endParaRPr lang="ru-RU" sz="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Важность практики для </a:t>
            </a:r>
            <a:r>
              <a:rPr lang="en-US" sz="800" dirty="0"/>
              <a:t>intermediate + advanced</a:t>
            </a:r>
            <a:endParaRPr lang="ru-RU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Результат работы в жестко регламентированном процессе (продуктовка)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Сколько лет на освоение техник </a:t>
            </a:r>
            <a:r>
              <a:rPr lang="en-US" sz="800" dirty="0"/>
              <a:t>BABOK </a:t>
            </a:r>
            <a:r>
              <a:rPr lang="ru-RU" sz="800" dirty="0"/>
              <a:t>до </a:t>
            </a:r>
            <a:r>
              <a:rPr lang="en-US" sz="800" dirty="0"/>
              <a:t>intermediate. </a:t>
            </a:r>
            <a:r>
              <a:rPr lang="ru-RU" sz="800" dirty="0"/>
              <a:t>Как оценить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2 (3) способа ускорения (смена проектов, </a:t>
            </a:r>
            <a:r>
              <a:rPr lang="en-US" sz="800" dirty="0"/>
              <a:t>case-study, </a:t>
            </a:r>
            <a:r>
              <a:rPr lang="ru-RU" sz="800" dirty="0"/>
              <a:t>+ динамический проект)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Что все гладко: стагнация, демотивация и смена компании.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Скипнуть другие техники. </a:t>
            </a:r>
            <a:r>
              <a:rPr lang="ru-RU" sz="800" b="1" i="1" dirty="0"/>
              <a:t>Особенности распред. работы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800" dirty="0"/>
              <a:t>_______________________</a:t>
            </a:r>
            <a:endParaRPr lang="en-US" sz="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b="0" dirty="0"/>
              <a:t>Скажите пожалуйста, многие ли из вас были вчера на моем докладе о росте компетенций бизнес-аналитика?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b="0" dirty="0"/>
              <a:t>Да, спасибо. Помните, мы вчера разбирали качество владений техниками? И закономерно пришли к выводу, что уровни </a:t>
            </a:r>
            <a:r>
              <a:rPr lang="en-US" sz="800" b="0" dirty="0"/>
              <a:t>i</a:t>
            </a:r>
            <a:r>
              <a:rPr lang="en-US" sz="800" b="1" dirty="0"/>
              <a:t>ntermediate &amp; advanced </a:t>
            </a:r>
            <a:r>
              <a:rPr lang="ru-RU" sz="800" b="1" dirty="0"/>
              <a:t>достижимы</a:t>
            </a:r>
            <a:r>
              <a:rPr lang="ru-RU" sz="800" b="0" dirty="0"/>
              <a:t> только при наличии многократно сложной практики.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b="0" dirty="0"/>
              <a:t>И, не хочу никого обидеть сейчас, но все таки задумайтесь, какова будет разница в опыте аналитика, работающего, например, в компании, где процессы разработки заранее регламентированы (в продуктовых компаниях, например, так часто бывает), и аналитика, сталкивающегося с подобными челленджами регулярно, причем, по максимально широкому спектру активностей?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b="0" dirty="0"/>
              <a:t>Вы может знаете, что в </a:t>
            </a:r>
            <a:r>
              <a:rPr lang="en-US" sz="800" b="0" dirty="0"/>
              <a:t>BABOK </a:t>
            </a:r>
            <a:r>
              <a:rPr lang="ru-RU" sz="800" b="0" dirty="0"/>
              <a:t>расписаны </a:t>
            </a:r>
            <a:r>
              <a:rPr lang="en-US" sz="800" b="0" dirty="0"/>
              <a:t>50 </a:t>
            </a:r>
            <a:r>
              <a:rPr lang="ru-RU" sz="800" b="0" dirty="0"/>
              <a:t>техник. И это еще не все. Попробуйте прикинуть, </a:t>
            </a:r>
            <a:r>
              <a:rPr lang="ru-RU" sz="800" b="1" dirty="0"/>
              <a:t>сколько лет понадобится, чтоб освоить их до уровня </a:t>
            </a:r>
            <a:r>
              <a:rPr lang="en-US" sz="800" b="1" dirty="0"/>
              <a:t>intermediate</a:t>
            </a:r>
            <a:r>
              <a:rPr lang="en-US" sz="800" b="0" dirty="0"/>
              <a:t>? </a:t>
            </a:r>
            <a:r>
              <a:rPr lang="ru-RU" sz="800" b="0" dirty="0"/>
              <a:t>Как прикинуть, тоже подскажу. Копипастим из </a:t>
            </a:r>
            <a:r>
              <a:rPr lang="en-US" sz="800" b="0" dirty="0"/>
              <a:t>BABOK </a:t>
            </a:r>
            <a:r>
              <a:rPr lang="ru-RU" sz="800" b="0" dirty="0"/>
              <a:t>названия этих 50 техник, по каждой из них проставляем свой уровень владения. Делим количество техник с уровнем </a:t>
            </a:r>
            <a:r>
              <a:rPr lang="en-US" sz="800" b="0" dirty="0"/>
              <a:t>intermediate </a:t>
            </a:r>
            <a:r>
              <a:rPr lang="ru-RU" sz="800" b="0" dirty="0"/>
              <a:t>и </a:t>
            </a:r>
            <a:r>
              <a:rPr lang="en-US" sz="800" b="0" dirty="0"/>
              <a:t>advanced </a:t>
            </a:r>
            <a:r>
              <a:rPr lang="ru-RU" sz="800" b="0" dirty="0"/>
              <a:t>на количество лет в профессии. Вот он, темп вашего роста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b="0" dirty="0"/>
              <a:t>Сходу могу придумать </a:t>
            </a:r>
            <a:r>
              <a:rPr lang="ru-RU" sz="800" b="1" dirty="0"/>
              <a:t>два способа ускорения, </a:t>
            </a:r>
            <a:r>
              <a:rPr lang="ru-RU" sz="800" b="0" dirty="0"/>
              <a:t>и оба они требуют практики, конечно: 1) </a:t>
            </a:r>
            <a:r>
              <a:rPr lang="en-US" sz="800" b="1" dirty="0"/>
              <a:t>Case-study</a:t>
            </a:r>
            <a:r>
              <a:rPr lang="ru-RU" sz="800" b="0" dirty="0"/>
              <a:t>, о которых рассказывала вчера, и 2) </a:t>
            </a:r>
            <a:r>
              <a:rPr lang="ru-RU" sz="800" b="1" dirty="0"/>
              <a:t>регулярная смена проектов</a:t>
            </a:r>
            <a:r>
              <a:rPr lang="ru-RU" sz="800" b="0" dirty="0"/>
              <a:t>, обеспечивающая разнообразие таких кейсов. Третий вариант: если вам несказанно повезло и мы работает на сложном динамическом проекте с активно меняющимся сетапом.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b="0" dirty="0"/>
              <a:t>В противном случае, если все гладко, складно и по-правилам, крайне вероятно, что вы так и будете работать </a:t>
            </a:r>
            <a:r>
              <a:rPr lang="ru-RU" sz="800" b="1" dirty="0"/>
              <a:t>годами, стабильно оставаясь на том же уровне зрелости. </a:t>
            </a:r>
            <a:r>
              <a:rPr lang="ru-RU" sz="800" b="0" dirty="0"/>
              <a:t>И да, собеседую аналитиков в ЕПАМ, мы действительно часть видим последствия таких «отрегулированных» проектов. Кстати, основная причина смены работы в таких случаях (выводы из моего личного опыта) – это как раз осознание собственной стагнации и достигнутового потолка.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b="0" dirty="0"/>
              <a:t>Ну, если вы позволите, я не буду приводить сейчас примеры по другим хард-скиллам, используемым на базовом сервисном слое. Но вероятно стоит намекнуть, что кроме умения находить правильные походы решения проблем с учетом несостыковок по методологиям, процессам и  инструментам, нам также приходится на ежедневной основе преодолевать препятствия</a:t>
            </a:r>
            <a:r>
              <a:rPr lang="ru-RU" sz="800" b="1" dirty="0"/>
              <a:t>, связанные с распредленнной работой</a:t>
            </a:r>
            <a:r>
              <a:rPr lang="ru-RU" sz="800" b="0" dirty="0"/>
              <a:t>.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endParaRPr lang="ru-RU" sz="800" b="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endParaRPr lang="ru-RU" sz="800" b="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endParaRPr lang="ru-RU" sz="800" b="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endParaRPr lang="ru-RU" sz="800" b="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800" b="0" dirty="0"/>
              <a:t>[</a:t>
            </a:r>
            <a:r>
              <a:rPr lang="en-US" sz="800" b="1" dirty="0"/>
              <a:t>Example</a:t>
            </a:r>
            <a:r>
              <a:rPr lang="en-US" sz="800" b="0" dirty="0"/>
              <a:t>]: </a:t>
            </a:r>
            <a:r>
              <a:rPr lang="en-US" sz="800" b="1" dirty="0"/>
              <a:t>novice</a:t>
            </a:r>
            <a:r>
              <a:rPr lang="en-US" sz="800" b="0" dirty="0"/>
              <a:t>: </a:t>
            </a:r>
            <a:r>
              <a:rPr lang="ru-RU" sz="800" b="0" dirty="0"/>
              <a:t>приоретизировать стори вместе с </a:t>
            </a:r>
            <a:r>
              <a:rPr lang="en-US" sz="800" b="0" dirty="0"/>
              <a:t>PO, </a:t>
            </a:r>
            <a:r>
              <a:rPr lang="ru-RU" sz="800" b="0" dirty="0"/>
              <a:t>выбирая наиболее критичные в спринт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" b="1" dirty="0"/>
              <a:t>Intermediate</a:t>
            </a:r>
            <a:r>
              <a:rPr lang="en-US" sz="800" b="0" dirty="0"/>
              <a:t>: </a:t>
            </a:r>
            <a:r>
              <a:rPr lang="ru-RU" sz="800" b="0" dirty="0"/>
              <a:t>предложить изменения к подходу приоретизации, т.к. Нужно знать на след. Спринт и учитывать тех. зависимости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en-US" sz="800" b="1" dirty="0"/>
              <a:t>Advanced</a:t>
            </a:r>
            <a:r>
              <a:rPr lang="en-US" sz="800" b="0" dirty="0"/>
              <a:t>: </a:t>
            </a:r>
            <a:r>
              <a:rPr lang="ru-RU" sz="800" b="0" dirty="0"/>
              <a:t>выбрать метод приоретизации бэклога в проекте, она одна </a:t>
            </a:r>
            <a:r>
              <a:rPr lang="en-US" sz="800" b="0" dirty="0"/>
              <a:t>PS </a:t>
            </a:r>
            <a:r>
              <a:rPr lang="ru-RU" sz="800" b="0" dirty="0"/>
              <a:t>работает по </a:t>
            </a:r>
            <a:r>
              <a:rPr lang="en-US" sz="800" b="0" dirty="0"/>
              <a:t>WF, </a:t>
            </a:r>
            <a:r>
              <a:rPr lang="ru-RU" sz="800" b="0" dirty="0"/>
              <a:t>одна как </a:t>
            </a:r>
            <a:r>
              <a:rPr lang="en-US" sz="800" b="0" dirty="0"/>
              <a:t>support</a:t>
            </a:r>
            <a:r>
              <a:rPr lang="ru-RU" sz="800" b="0" dirty="0"/>
              <a:t> (</a:t>
            </a:r>
            <a:r>
              <a:rPr lang="en-US" sz="800" b="0" dirty="0"/>
              <a:t>on-demand by capacity), </a:t>
            </a:r>
            <a:r>
              <a:rPr lang="ru-RU" sz="800" b="0" dirty="0"/>
              <a:t>мы </a:t>
            </a:r>
            <a:r>
              <a:rPr lang="en-US" sz="800" b="0" dirty="0"/>
              <a:t>e2e</a:t>
            </a:r>
            <a:r>
              <a:rPr lang="ru-RU" sz="800" b="0" dirty="0"/>
              <a:t> и зависим от всех других команд?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b="1" dirty="0"/>
              <a:t>+ такие кейсы = нормальная практика </a:t>
            </a:r>
            <a:r>
              <a:rPr lang="en-US" sz="800" b="1" dirty="0"/>
              <a:t>- &gt; advanced</a:t>
            </a:r>
            <a:endParaRPr lang="ru-RU" sz="800" b="1" dirty="0"/>
          </a:p>
          <a:p>
            <a:pPr marL="0" lvl="0" indent="0">
              <a:buFont typeface="Arial" panose="020B0604020202020204" pitchFamily="34" charset="0"/>
              <a:buNone/>
            </a:pPr>
            <a:r>
              <a:rPr lang="ru-RU" sz="800" b="0" i="1" dirty="0"/>
              <a:t>-</a:t>
            </a:r>
            <a:r>
              <a:rPr lang="en-US" sz="800" b="0" i="1" dirty="0"/>
              <a:t>&gt; </a:t>
            </a:r>
            <a:r>
              <a:rPr lang="ru-RU" sz="800" b="0" i="1" dirty="0"/>
              <a:t>А в сервисной </a:t>
            </a:r>
            <a:r>
              <a:rPr lang="en-US" sz="800" b="0" i="1" dirty="0"/>
              <a:t>IT-</a:t>
            </a:r>
            <a:r>
              <a:rPr lang="ru-RU" sz="800" b="0" i="1" dirty="0"/>
              <a:t>компании ожидается...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4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Shape 1141"/>
          <p:cNvSpPr>
            <a:spLocks noGrp="1" noRot="1" noChangeAspect="1"/>
          </p:cNvSpPr>
          <p:nvPr>
            <p:ph type="sldImg" idx="2"/>
          </p:nvPr>
        </p:nvSpPr>
        <p:spPr>
          <a:xfrm>
            <a:off x="-549275" y="650875"/>
            <a:ext cx="5789613" cy="3257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2" name="Shape 1142"/>
          <p:cNvSpPr txBox="1">
            <a:spLocks noGrp="1"/>
          </p:cNvSpPr>
          <p:nvPr>
            <p:ph type="body" idx="1"/>
          </p:nvPr>
        </p:nvSpPr>
        <p:spPr>
          <a:xfrm>
            <a:off x="469106" y="4126230"/>
            <a:ext cx="3752700" cy="3909000"/>
          </a:xfrm>
          <a:prstGeom prst="rect">
            <a:avLst/>
          </a:prstGeom>
          <a:noFill/>
          <a:ln>
            <a:noFill/>
          </a:ln>
        </p:spPr>
        <p:txBody>
          <a:bodyPr lIns="76400" tIns="38200" rIns="76400" bIns="38200" anchor="t" anchorCtr="0"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 dirty="0"/>
              <a:t>[</a:t>
            </a:r>
            <a:r>
              <a:rPr lang="ru-RU" sz="800" dirty="0"/>
              <a:t>2</a:t>
            </a:r>
            <a:r>
              <a:rPr lang="en-US" sz="800" dirty="0"/>
              <a:t> min]</a:t>
            </a:r>
            <a:endParaRPr lang="ru-RU" sz="8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dirty="0"/>
              <a:t>Тенденция к удаленке (</a:t>
            </a:r>
            <a:r>
              <a:rPr lang="en-US" sz="800" dirty="0"/>
              <a:t>remote by design)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dirty="0"/>
              <a:t>30 стран, 94% - АМ+Е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Распределенные команды с иностранным клиентом. Прозрачность, доступность для коммуникаций, меж-культуртные и языковые. Стиль менеджмента. </a:t>
            </a: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dirty="0"/>
              <a:t>3</a:t>
            </a:r>
            <a:r>
              <a:rPr lang="en-US" sz="800" baseline="30000" dirty="0" err="1"/>
              <a:t>rd</a:t>
            </a:r>
            <a:r>
              <a:rPr lang="en-US" sz="800" dirty="0"/>
              <a:t> parties – </a:t>
            </a:r>
            <a:r>
              <a:rPr lang="ru-RU" sz="800" dirty="0"/>
              <a:t>рост сложностей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dirty="0"/>
              <a:t>Ответсвенность за коммуникация с клиентом, переговоры</a:t>
            </a:r>
            <a:r>
              <a:rPr lang="en-US" sz="800" dirty="0"/>
              <a:t>, win-win strategy, </a:t>
            </a:r>
            <a:r>
              <a:rPr lang="en-US" sz="800" dirty="0" err="1"/>
              <a:t>zopa</a:t>
            </a:r>
            <a:endParaRPr lang="en-US" sz="8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en-US" sz="800" dirty="0"/>
              <a:t>Interviews experience</a:t>
            </a:r>
            <a:endParaRPr lang="ru-RU" sz="800" dirty="0"/>
          </a:p>
          <a:p>
            <a:pPr marL="857250" lvl="2" indent="-171450">
              <a:buFont typeface="Arial" panose="020B0604020202020204" pitchFamily="34" charset="0"/>
              <a:buChar char="•"/>
            </a:pPr>
            <a:endParaRPr lang="ru-RU" sz="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8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__________________</a:t>
            </a:r>
            <a:endParaRPr lang="en-US" sz="8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Ну, вероятно, в свете массового перехода многих компаний на удаленную работу, для многих это перестало быть проблемой. И все-таки, в удаленной работе остается очень много специфики, привносимой не только бизнес-моделью, но и географией самой компании.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Epam 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присутсвует более чем в 30 странах, и большая часть разработки ведется в странах вывшего Советского союза. А вот большую часть </a:t>
            </a:r>
            <a:r>
              <a:rPr lang="en-US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revenue 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(94%) нам приносит северная Америка и Европа.</a:t>
            </a:r>
            <a:endParaRPr lang="en-US" sz="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857250" lvl="2" indent="-171450">
              <a:buFont typeface="Arial" panose="020B0604020202020204" pitchFamily="34" charset="0"/>
              <a:buChar char="•"/>
            </a:pP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это явно говорит о том, что бОльшая часть нашей работы произсходит в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распределенных командах и с иностранным клиентом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А значит,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прозрачность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работы,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доступность людей для коммуникаций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меж-языковые и меж-культурные сложности 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взаимодействия, разный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стиль менеджмента 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все это лишь часть тех дополнительных сложностей, которые (если уж говорить открыто), в большинстве своем сложностями кажутся только первые несколько месяцев работы, хотя не без исключений. Ну и изюминка на торте тут добавляем взаимодействие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 третьесторонними системами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которые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геометрической прогрессии увеличиют количество коммуникаций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конфликтов интересов, нетранслируемых намерений и собственных правил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Я думаю, вы уже догадались, насколько важно нам, бизнес-аналитикам,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ответственными за коммуникацию с клиентом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уметь правильно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вести переговоры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выстраивать на ходу </a:t>
            </a:r>
            <a:r>
              <a:rPr lang="en-US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стратегии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находить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зону обоюдных интересов 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возможного соглашения. Кстати, одно и очень полезных упражнений для тренировки этого навыка, это прохождение </a:t>
            </a:r>
            <a:r>
              <a:rPr lang="ru-RU" sz="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собеседований</a:t>
            </a:r>
            <a:r>
              <a:rPr lang="ru-RU" sz="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или проектных и клиентских интервью.</a:t>
            </a:r>
            <a:endParaRPr lang="en-US" sz="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-US" dirty="0">
              <a:sym typeface="Calibri"/>
            </a:endParaRPr>
          </a:p>
        </p:txBody>
      </p:sp>
      <p:sp>
        <p:nvSpPr>
          <p:cNvPr id="1143" name="Shape 1143"/>
          <p:cNvSpPr txBox="1">
            <a:spLocks noGrp="1"/>
          </p:cNvSpPr>
          <p:nvPr>
            <p:ph type="sldNum" idx="12"/>
          </p:nvPr>
        </p:nvSpPr>
        <p:spPr>
          <a:xfrm>
            <a:off x="2657183" y="8250953"/>
            <a:ext cx="2032800" cy="434400"/>
          </a:xfrm>
          <a:prstGeom prst="rect">
            <a:avLst/>
          </a:prstGeom>
          <a:noFill/>
          <a:ln>
            <a:noFill/>
          </a:ln>
        </p:spPr>
        <p:txBody>
          <a:bodyPr lIns="76400" tIns="38200" rIns="76400" bIns="38200" anchor="b" anchorCtr="0">
            <a:noAutofit/>
          </a:bodyPr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Calibri"/>
                <a:cs typeface="Calibri"/>
                <a:sym typeface="Calibri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  <a:tabLst/>
                <a:defRPr/>
              </a:pPr>
              <a:t>8</a:t>
            </a:fld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37778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800" dirty="0"/>
              <a:t>[2 min]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Специфика опер. модели бизнеса </a:t>
            </a:r>
            <a:r>
              <a:rPr lang="en-US" sz="800" dirty="0"/>
              <a:t>Epam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Стаффинг. Интересы сторон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Интервью. </a:t>
            </a:r>
            <a:r>
              <a:rPr lang="en-US" sz="800" dirty="0"/>
              <a:t>ZOPA</a:t>
            </a:r>
            <a:endParaRPr lang="ru-RU" sz="800" dirty="0"/>
          </a:p>
          <a:p>
            <a:pPr marL="1200150" marR="0" lvl="3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Быстрая адаптация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Опыт скрининга, самопрезентации, обработки вопросов, </a:t>
            </a:r>
            <a:r>
              <a:rPr lang="en-US" sz="800" dirty="0"/>
              <a:t>win-win, </a:t>
            </a:r>
            <a:r>
              <a:rPr lang="en-US" sz="800" dirty="0" err="1"/>
              <a:t>zopa</a:t>
            </a:r>
            <a:r>
              <a:rPr lang="en-US" sz="800" dirty="0"/>
              <a:t>, </a:t>
            </a:r>
            <a:r>
              <a:rPr lang="en-US" sz="800" dirty="0" err="1"/>
              <a:t>pdp</a:t>
            </a:r>
            <a:endParaRPr lang="en-US" sz="800" dirty="0"/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Больше опыта без смены работы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dirty="0"/>
              <a:t>Безопасный рост – горизонты  перспективы</a:t>
            </a:r>
            <a:endParaRPr lang="en-US" sz="800" dirty="0"/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800" i="1" dirty="0"/>
              <a:t>______________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И.. Возможно, то, что я расскажу далее не ко всем сервисным </a:t>
            </a:r>
            <a:r>
              <a:rPr lang="en-US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IT-</a:t>
            </a: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компаниям относится в равной мере. Скорее это связано с операционной моделью ведения бизнеса.. Но тем не менее.. 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Время от времени сотрудники компании </a:t>
            </a:r>
            <a:r>
              <a:rPr lang="ru-RU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меняют проекты, </a:t>
            </a: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правда. Средний срок работы на одном проекте – порядка </a:t>
            </a:r>
            <a:r>
              <a:rPr lang="ru-RU" sz="8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года-полутора</a:t>
            </a: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Хотя кейсы бывыют разные. И выход аналитика с проекта, в лучшем случае учитывает выгоды и клиента, который желает платить за нужный сервис на нужное время, и для проекта, который подбирает наиболее релевантных специалистов, и для аналитика, который выбирает проекты, обеспечивающие ему профессиональный рост.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смена проекта, как правило, влечет за собой ряд интервью (собеседований) с проектом и с клиентом. Где «мы выбираем, и нас выбирают». Т.е. аналитик скринит проект, проект скринит его. БА пытается продать свои гэпы на тот проект, который даст ему новые челленджи, и вместе с проектом и менеджером договариваются о зоне возможного соглашения. И одновремено, происходит что-то вроде соревнования еще с несколькими БА из той же или других локаций, претендующих на то же место.</a:t>
            </a:r>
          </a:p>
          <a:p>
            <a:pPr marL="1200150" marR="0" lvl="3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Ну а после соглашения о заходе на проект от БА ожидаетя быстрая адаптация к проекту и позиции, погружение, если надо, в новый домен, реактивное закрытие гэпов.</a:t>
            </a:r>
          </a:p>
          <a:p>
            <a:pPr marL="171450" marR="0" lvl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Конечно, все эти «упражнения» не проходят бесследно. Они дают бесценный и многократный опыт скрининга, самопрезентации, обработки неудобных вопросов, поиска </a:t>
            </a:r>
            <a:r>
              <a:rPr lang="en-US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win-win </a:t>
            </a: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соглашения и в конечном итоге становятся неотъемлемой частью выстраивание своей профессиональной и карьерной траектории.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итоге, для получения нового опыта аналитикам не нужно менять компанию и место работы. И более того, у нас, например, интерес к поиску обеспечивающих рост проектов поддерживается компанией.</a:t>
            </a:r>
          </a:p>
          <a:p>
            <a:pPr marL="857250" marR="0" lvl="2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8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Регулярно работая на проектах, обеспечивающих зоны возможного роста, расти действительно можно достаточно быстро, а главное – весьма комфортно и безопасно. И что немаловажно, по мере продвижения аналитика по профессиональной лестнице вверх, ему открываются новые горизонты и перспективы. </a:t>
            </a:r>
          </a:p>
          <a:p>
            <a:pPr marL="514350" marR="0" lvl="1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80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4FABB-6DBE-47C4-B626-20167906F47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87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5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37" y="0"/>
            <a:ext cx="3810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33937" y="0"/>
            <a:ext cx="3810000" cy="5143500"/>
          </a:xfrm>
          <a:prstGeom prst="rect">
            <a:avLst/>
          </a:prstGeom>
          <a:solidFill>
            <a:srgbClr val="46454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9780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480321" y="1780394"/>
            <a:ext cx="3993357" cy="2696355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80321" y="1079500"/>
            <a:ext cx="3986213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Please put name here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-1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894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2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480321" y="1437495"/>
            <a:ext cx="399354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482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400" userDrawn="1">
          <p15:clr>
            <a:srgbClr val="FBAE40"/>
          </p15:clr>
        </p15:guide>
        <p15:guide id="2" orient="horz" pos="152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5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on Color Canva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9" y="1079500"/>
            <a:ext cx="3986214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03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on Color Canvas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6" hasCustomPrompt="1"/>
          </p:nvPr>
        </p:nvSpPr>
        <p:spPr>
          <a:xfrm>
            <a:off x="1127175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5" name="Title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735751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4" name="Title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431463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body" sz="quarter" idx="12" hasCustomPrompt="1"/>
          </p:nvPr>
        </p:nvSpPr>
        <p:spPr>
          <a:xfrm>
            <a:off x="1127175" y="799672"/>
            <a:ext cx="2304288" cy="438912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/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7" hasCustomPrompt="1"/>
          </p:nvPr>
        </p:nvSpPr>
        <p:spPr>
          <a:xfrm>
            <a:off x="5735751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  <p:sp>
        <p:nvSpPr>
          <p:cNvPr id="17" name="Content Placeholder 14"/>
          <p:cNvSpPr>
            <a:spLocks noGrp="1"/>
          </p:cNvSpPr>
          <p:nvPr>
            <p:ph sz="quarter" idx="18" hasCustomPrompt="1"/>
          </p:nvPr>
        </p:nvSpPr>
        <p:spPr>
          <a:xfrm>
            <a:off x="3431463" y="1238584"/>
            <a:ext cx="2304288" cy="2903538"/>
          </a:xfrm>
          <a:ln>
            <a:solidFill>
              <a:schemeClr val="bg1"/>
            </a:solidFill>
          </a:ln>
        </p:spPr>
        <p:txBody>
          <a:bodyPr vert="horz" lIns="182880" tIns="274320" rIns="182880" bIns="274320" rtlCol="0">
            <a:normAutofit/>
          </a:bodyPr>
          <a:lstStyle>
            <a:lvl1pPr>
              <a:defRPr lang="en-US" sz="1000" dirty="0" smtClean="0">
                <a:solidFill>
                  <a:schemeClr val="bg1"/>
                </a:solidFill>
              </a:defRPr>
            </a:lvl1pPr>
            <a:lvl2pPr>
              <a:defRPr lang="en-US" sz="1000" dirty="0" smtClean="0">
                <a:solidFill>
                  <a:schemeClr val="bg1"/>
                </a:solidFill>
              </a:defRPr>
            </a:lvl2pPr>
            <a:lvl3pPr>
              <a:defRPr lang="en-US" sz="1000" dirty="0" smtClean="0">
                <a:solidFill>
                  <a:schemeClr val="bg1"/>
                </a:solidFill>
              </a:defRPr>
            </a:lvl3pPr>
            <a:lvl4pPr>
              <a:defRPr lang="en-US" sz="1000" dirty="0" smtClean="0">
                <a:solidFill>
                  <a:schemeClr val="bg1"/>
                </a:solidFill>
              </a:defRPr>
            </a:lvl4pPr>
            <a:lvl5pPr>
              <a:defRPr lang="en-US" sz="1000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737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EPAM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80953" y="2098360"/>
            <a:ext cx="5582093" cy="5873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600">
                <a:latin typeface="+mj-lt"/>
              </a:defRPr>
            </a:lvl2pPr>
            <a:lvl3pPr marL="914400" indent="0">
              <a:buNone/>
              <a:defRPr sz="1600">
                <a:latin typeface="+mj-lt"/>
              </a:defRPr>
            </a:lvl3pPr>
            <a:lvl4pPr marL="1371600" indent="0">
              <a:buNone/>
              <a:defRPr sz="1600">
                <a:latin typeface="+mj-lt"/>
              </a:defRPr>
            </a:lvl4pPr>
            <a:lvl5pPr marL="1828800" indent="0">
              <a:buNone/>
              <a:defRPr sz="1600">
                <a:latin typeface="+mj-lt"/>
              </a:defRPr>
            </a:lvl5pPr>
          </a:lstStyle>
          <a:p>
            <a:pPr algn="ctr">
              <a:lnSpc>
                <a:spcPts val="2400"/>
              </a:lnSpc>
            </a:pP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Please add call out or quote here</a:t>
            </a:r>
            <a:br>
              <a:rPr lang="en-US" sz="1600" baseline="0" dirty="0">
                <a:solidFill>
                  <a:schemeClr val="bg1"/>
                </a:solidFill>
                <a:latin typeface="+mj-lt"/>
              </a:rPr>
            </a:b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consectetur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adipiscing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elit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Sed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nec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gravida,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dapibus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turpis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porttitor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tincidunt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nibh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Orci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varius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natoque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penatibus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et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magnis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dis parturient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montes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nascetur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ridiculus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mus.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eget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enim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mauris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Vivamus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sit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congue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nunc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posuere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rutrum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Pellentesque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quis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justo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Phasellus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bibendum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vehicula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sem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id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ornare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. Nam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commodo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ac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purus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porta.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Proin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condimentum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lectus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leo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, in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lacinia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diam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aseline="0" dirty="0" err="1">
                <a:solidFill>
                  <a:schemeClr val="bg1"/>
                </a:solidFill>
                <a:latin typeface="+mj-lt"/>
              </a:rPr>
              <a:t>placerat</a:t>
            </a:r>
            <a:r>
              <a:rPr lang="en-US" sz="1600" baseline="0" dirty="0">
                <a:solidFill>
                  <a:schemeClr val="bg1"/>
                </a:solidFill>
                <a:latin typeface="+mj-lt"/>
              </a:rPr>
              <a:t> convallis. </a:t>
            </a:r>
            <a:endParaRPr lang="en-US" sz="1600" b="1" spc="200" baseline="0" dirty="0">
              <a:solidFill>
                <a:schemeClr val="bg1"/>
              </a:solidFill>
              <a:latin typeface="+mj-lt"/>
              <a:ea typeface="Calibri" charset="0"/>
              <a:cs typeface="Calibri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>
            <a:off x="1" y="-122440"/>
            <a:ext cx="1548202" cy="1187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049" r="42496"/>
          <a:stretch/>
        </p:blipFill>
        <p:spPr>
          <a:xfrm rot="10800000">
            <a:off x="7595798" y="3681859"/>
            <a:ext cx="1548202" cy="1187447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066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se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3040C60-A39E-8442-A520-BA092303AC98}"/>
              </a:ext>
            </a:extLst>
          </p:cNvPr>
          <p:cNvCxnSpPr/>
          <p:nvPr userDrawn="1"/>
        </p:nvCxnSpPr>
        <p:spPr>
          <a:xfrm flipV="1">
            <a:off x="5986464" y="703218"/>
            <a:ext cx="0" cy="4123421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1FF28FE-B84E-5D44-B6A6-4B55087B123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711726"/>
            <a:ext cx="5986464" cy="408999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hape 920">
            <a:extLst>
              <a:ext uri="{FF2B5EF4-FFF2-40B4-BE49-F238E27FC236}">
                <a16:creationId xmlns:a16="http://schemas.microsoft.com/office/drawing/2014/main" id="{D1A5E50C-7A92-6F49-870C-2507B203D755}"/>
              </a:ext>
            </a:extLst>
          </p:cNvPr>
          <p:cNvSpPr/>
          <p:nvPr userDrawn="1"/>
        </p:nvSpPr>
        <p:spPr>
          <a:xfrm>
            <a:off x="5986464" y="711726"/>
            <a:ext cx="3157536" cy="518593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28575" rIns="0" bIns="28575" anchor="ctr">
            <a:noAutofit/>
          </a:bodyPr>
          <a:lstStyle/>
          <a:p>
            <a:pPr marR="23813" indent="23813" algn="ctr" defTabSz="309567">
              <a:lnSpc>
                <a:spcPct val="90000"/>
              </a:lnSpc>
              <a:defRPr sz="2800" cap="all">
                <a:solidFill>
                  <a:srgbClr val="FFFFFF"/>
                </a:solidFill>
                <a:latin typeface="Oswald DemiBold"/>
                <a:ea typeface="Oswald DemiBold"/>
                <a:cs typeface="Oswald DemiBold"/>
                <a:sym typeface="Oswald DemiBold"/>
              </a:defRPr>
            </a:pPr>
            <a:endParaRPr sz="1200" b="1" kern="0" cap="all" spc="100" dirty="0">
              <a:solidFill>
                <a:srgbClr val="FFFFFF"/>
              </a:solidFill>
              <a:latin typeface="Calibri" charset="0"/>
              <a:ea typeface="Calibri" charset="0"/>
              <a:cs typeface="Calibri" charset="0"/>
              <a:sym typeface="Oswald DemiBold"/>
            </a:endParaRP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86B7237-6AD3-844E-9A6E-C3E0C1013AD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86462" y="769496"/>
            <a:ext cx="3157537" cy="438912"/>
          </a:xfrm>
          <a:noFill/>
          <a:ln>
            <a:noFill/>
          </a:ln>
        </p:spPr>
        <p:txBody>
          <a:bodyPr wrap="none" lIns="91440" tIns="0" rIns="91440" bIns="0" anchor="ctr">
            <a:noAutofit/>
          </a:bodyPr>
          <a:lstStyle>
            <a:lvl1pPr marL="0" indent="0" algn="ctr">
              <a:buNone/>
              <a:defRPr sz="1200" b="1" i="0" cap="all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b="1" i="0" cap="all" spc="200" baseline="0"/>
            </a:lvl2pPr>
            <a:lvl3pPr marL="914400" indent="0">
              <a:buNone/>
              <a:defRPr b="1" i="0" cap="all" spc="200" baseline="0"/>
            </a:lvl3pPr>
            <a:lvl4pPr marL="1371600" indent="0">
              <a:buNone/>
              <a:defRPr b="1" i="0" cap="all" spc="200" baseline="0"/>
            </a:lvl4pPr>
            <a:lvl5pPr marL="1828800" indent="0">
              <a:buFont typeface="Arial" panose="020B0604020202020204" pitchFamily="34" charset="0"/>
              <a:buNone/>
              <a:defRPr b="1" i="0" cap="all" spc="200" baseline="0"/>
            </a:lvl5pPr>
          </a:lstStyle>
          <a:p>
            <a:pPr lvl="0"/>
            <a:r>
              <a:rPr lang="en-US" dirty="0"/>
              <a:t>ADD TITILE HERE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94328E10-B013-0A4C-A50C-6D1D6CFD70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193213" y="1772289"/>
            <a:ext cx="2656378" cy="305435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  <a:p>
            <a:pPr marL="171450" marR="0" lvl="0" indent="-171450" algn="l" defTabSz="914400" rtl="0" eaLnBrk="1" fontAlgn="auto" latinLnBrk="0" hangingPunct="1">
              <a:lnSpc>
                <a:spcPts val="148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BD56F5B-8455-0345-910E-53CDD8476F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93213" y="1429389"/>
            <a:ext cx="2656378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</p:spTree>
    <p:extLst>
      <p:ext uri="{BB962C8B-B14F-4D97-AF65-F5344CB8AC3E}">
        <p14:creationId xmlns:p14="http://schemas.microsoft.com/office/powerpoint/2010/main" val="1511893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32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Custom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1466" y="3843769"/>
            <a:ext cx="1945326" cy="399456"/>
          </a:xfrm>
        </p:spPr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5334000" y="0"/>
            <a:ext cx="3810000" cy="51435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US" dirty="0"/>
              <a:t>Please add cover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73801" y="0"/>
            <a:ext cx="530352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lvl="0"/>
            <a:r>
              <a:rPr lang="en-US" dirty="0"/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581AF72-7AD6-334A-BFA2-32789379DA3D}"/>
              </a:ext>
            </a:extLst>
          </p:cNvPr>
          <p:cNvSpPr txBox="1"/>
          <p:nvPr userDrawn="1"/>
        </p:nvSpPr>
        <p:spPr>
          <a:xfrm>
            <a:off x="421400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264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al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Please add slide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622145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ale_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Please add slide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3193623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4135" userDrawn="1">
          <p15:clr>
            <a:srgbClr val="FBAE40"/>
          </p15:clr>
        </p15:guide>
        <p15:guide id="3" pos="4407" userDrawn="1">
          <p15:clr>
            <a:srgbClr val="FBAE40"/>
          </p15:clr>
        </p15:guide>
        <p15:guide id="4" pos="1621" userDrawn="1">
          <p15:clr>
            <a:srgbClr val="FBAE40"/>
          </p15:clr>
        </p15:guide>
        <p15:guide id="5" pos="1348" userDrawn="1">
          <p15:clr>
            <a:srgbClr val="FBAE40"/>
          </p15:clr>
        </p15:guide>
        <p15:guide id="6" pos="4272" userDrawn="1">
          <p15:clr>
            <a:srgbClr val="FDE53C"/>
          </p15:clr>
        </p15:guide>
        <p15:guide id="7" pos="1488" userDrawn="1">
          <p15:clr>
            <a:srgbClr val="FDE53C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ale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Please add slide headline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EE86E37-104E-4AC8-979C-19F5930923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1936" y="584174"/>
            <a:ext cx="8414877" cy="20800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buNone/>
              <a:defRPr sz="1600" b="0" i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1445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42900"/>
            <a:ext cx="8455914" cy="342900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173620"/>
            <a:ext cx="2708910" cy="169280"/>
          </a:xfrm>
        </p:spPr>
        <p:txBody>
          <a:bodyPr/>
          <a:lstStyle>
            <a:lvl1pPr>
              <a:defRPr sz="675" b="1" cap="all" baseline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section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80FF24-2E7F-EE48-9F2F-24C27E37BE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84" y="4721902"/>
            <a:ext cx="693420" cy="347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77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EPAM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>
                <a:latin typeface="+mn-lt"/>
              </a:defRPr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86087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Brigh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30461953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Lime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1625251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- Cora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0954" y="1803228"/>
            <a:ext cx="5582093" cy="1220182"/>
          </a:xfrm>
          <a:ln w="6350">
            <a:solidFill>
              <a:schemeClr val="bg1"/>
            </a:solidFill>
          </a:ln>
        </p:spPr>
        <p:txBody>
          <a:bodyPr/>
          <a:lstStyle>
            <a:lvl1pPr algn="ctr">
              <a:lnSpc>
                <a:spcPct val="100000"/>
              </a:lnSpc>
              <a:spcBef>
                <a:spcPts val="380"/>
              </a:spcBef>
              <a:spcAft>
                <a:spcPts val="300"/>
              </a:spcAft>
              <a:defRPr sz="1600" b="1" spc="200" baseline="0"/>
            </a:lvl1pPr>
          </a:lstStyle>
          <a:p>
            <a:r>
              <a:rPr lang="en-US" dirty="0"/>
              <a:t>Please add BREAKER SLIDE TITLE HERE</a:t>
            </a:r>
            <a:br>
              <a:rPr lang="en-US" dirty="0"/>
            </a:br>
            <a:r>
              <a:rPr lang="en-US" dirty="0"/>
              <a:t>Please add SECOND LINE OF TITLE HERE</a:t>
            </a:r>
          </a:p>
        </p:txBody>
      </p:sp>
    </p:spTree>
    <p:extLst>
      <p:ext uri="{BB962C8B-B14F-4D97-AF65-F5344CB8AC3E}">
        <p14:creationId xmlns:p14="http://schemas.microsoft.com/office/powerpoint/2010/main" val="21654567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ofi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73894" y="1780394"/>
            <a:ext cx="3986211" cy="2696355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73893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73893" y="1437495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900" b="1" i="1" cap="none" spc="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Please put title here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5333999" y="0"/>
            <a:ext cx="3810001" cy="48266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6228906" y="1403226"/>
            <a:ext cx="2020186" cy="2020186"/>
          </a:xfrm>
          <a:prstGeom prst="ellipse">
            <a:avLst/>
          </a:prstGeom>
          <a:noFill/>
          <a:ln w="190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6406895" y="1581215"/>
            <a:ext cx="1664208" cy="1664208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INSERT PHOTO HERE</a:t>
            </a:r>
          </a:p>
        </p:txBody>
      </p:sp>
    </p:spTree>
    <p:extLst>
      <p:ext uri="{BB962C8B-B14F-4D97-AF65-F5344CB8AC3E}">
        <p14:creationId xmlns:p14="http://schemas.microsoft.com/office/powerpoint/2010/main" val="21586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E38DE0-131E-E04E-BD2E-B00FD5B34CB6}"/>
              </a:ext>
            </a:extLst>
          </p:cNvPr>
          <p:cNvSpPr txBox="1"/>
          <p:nvPr userDrawn="1"/>
        </p:nvSpPr>
        <p:spPr>
          <a:xfrm>
            <a:off x="1307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7877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314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ale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wrap="square" lIns="0" tIns="0" rIns="0" bIns="0" rtlCol="0" anchor="t" anchorCtr="0">
            <a:sp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Please add slide headline here</a:t>
            </a:r>
          </a:p>
        </p:txBody>
      </p:sp>
    </p:spTree>
    <p:extLst>
      <p:ext uri="{BB962C8B-B14F-4D97-AF65-F5344CB8AC3E}">
        <p14:creationId xmlns:p14="http://schemas.microsoft.com/office/powerpoint/2010/main" val="2142136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1466" y="1412416"/>
            <a:ext cx="4315968" cy="14219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Please add title here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tIns="0" anchor="ctr" anchorCtr="0"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DATE OR VENUE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31466" y="3049747"/>
            <a:ext cx="4315968" cy="313932"/>
          </a:xfrm>
          <a:prstGeom prst="rect">
            <a:avLst/>
          </a:prstGeom>
        </p:spPr>
        <p:txBody>
          <a:bodyPr wrap="square" lIns="0" tIns="0" rIns="0" bIns="0" anchor="ctr"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Please add subtitle here</a:t>
            </a:r>
          </a:p>
        </p:txBody>
      </p:sp>
      <p:pic>
        <p:nvPicPr>
          <p:cNvPr id="5" name="Picture Placeholder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3937" y="0"/>
            <a:ext cx="3810000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5333937" y="0"/>
            <a:ext cx="3810000" cy="5143500"/>
          </a:xfrm>
          <a:prstGeom prst="rect">
            <a:avLst/>
          </a:prstGeom>
          <a:solidFill>
            <a:srgbClr val="464547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4" tIns="45717" rIns="91434" bIns="45717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/>
          <a:stretch/>
        </p:blipFill>
        <p:spPr>
          <a:xfrm rot="5400000">
            <a:off x="2767227" y="2306574"/>
            <a:ext cx="5143500" cy="530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 flipV="1">
            <a:off x="627880" y="511280"/>
            <a:ext cx="891284" cy="31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6268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9144000" cy="6995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5" dist="25400" dir="5400000" algn="t" rotWithShape="0">
              <a:prstClr val="black">
                <a:alpha val="30000"/>
              </a:prstClr>
            </a:outerShdw>
          </a:effectLst>
        </p:spPr>
        <p:txBody>
          <a:bodyPr lIns="274320" tIns="34290" rIns="68580" bIns="34290" anchor="ctr" anchorCtr="0">
            <a:normAutofit/>
          </a:bodyPr>
          <a:lstStyle>
            <a:lvl1pPr marL="0" indent="0">
              <a:buNone/>
              <a:defRPr sz="2000" cap="all" baseline="0">
                <a:latin typeface="Arial Black"/>
                <a:cs typeface="Arial Black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668034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7680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092491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10972" y="1092491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one title here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57188" y="4120134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357188" y="1698020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357188" y="2303549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7" hasCustomPrompt="1"/>
          </p:nvPr>
        </p:nvSpPr>
        <p:spPr>
          <a:xfrm>
            <a:off x="357188" y="2909078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357188" y="3514607"/>
            <a:ext cx="356616" cy="356616"/>
          </a:xfr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lstStyle>
            <a:lvl1pPr marL="0" indent="0" algn="ctr">
              <a:buNone/>
              <a:defRPr sz="1400" b="1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>
                <a:latin typeface="+mj-lt"/>
              </a:defRPr>
            </a:lvl2pPr>
            <a:lvl3pPr marL="914400" indent="0">
              <a:buNone/>
              <a:defRPr>
                <a:latin typeface="+mj-lt"/>
              </a:defRPr>
            </a:lvl3pPr>
            <a:lvl4pPr marL="1371600" indent="0">
              <a:buNone/>
              <a:defRPr>
                <a:latin typeface="+mj-lt"/>
              </a:defRPr>
            </a:lvl4pPr>
            <a:lvl5pPr marL="1828800" indent="0">
              <a:buFont typeface="Arial" panose="020B0604020202020204" pitchFamily="34" charset="0"/>
              <a:buNone/>
              <a:defRPr>
                <a:latin typeface="+mj-lt"/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710972" y="1697608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TWO title here</a:t>
            </a:r>
          </a:p>
        </p:txBody>
      </p:sp>
      <p:sp>
        <p:nvSpPr>
          <p:cNvPr id="27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710972" y="2302725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Please put section THREE title here</a:t>
            </a:r>
          </a:p>
        </p:txBody>
      </p:sp>
      <p:sp>
        <p:nvSpPr>
          <p:cNvPr id="28" name="Text Placeholder 19"/>
          <p:cNvSpPr>
            <a:spLocks noGrp="1"/>
          </p:cNvSpPr>
          <p:nvPr>
            <p:ph type="body" sz="quarter" idx="21" hasCustomPrompt="1"/>
          </p:nvPr>
        </p:nvSpPr>
        <p:spPr>
          <a:xfrm>
            <a:off x="710972" y="2907842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…</a:t>
            </a:r>
          </a:p>
        </p:txBody>
      </p:sp>
      <p:sp>
        <p:nvSpPr>
          <p:cNvPr id="29" name="Text Placeholder 19"/>
          <p:cNvSpPr>
            <a:spLocks noGrp="1"/>
          </p:cNvSpPr>
          <p:nvPr>
            <p:ph type="body" sz="quarter" idx="22" hasCustomPrompt="1"/>
          </p:nvPr>
        </p:nvSpPr>
        <p:spPr>
          <a:xfrm>
            <a:off x="710972" y="3512959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And delete</a:t>
            </a:r>
          </a:p>
        </p:txBody>
      </p:sp>
      <p:sp>
        <p:nvSpPr>
          <p:cNvPr id="30" name="Text Placeholder 19"/>
          <p:cNvSpPr>
            <a:spLocks noGrp="1"/>
          </p:cNvSpPr>
          <p:nvPr>
            <p:ph type="body" sz="quarter" idx="23" hasCustomPrompt="1"/>
          </p:nvPr>
        </p:nvSpPr>
        <p:spPr>
          <a:xfrm>
            <a:off x="710972" y="4118077"/>
            <a:ext cx="3632428" cy="356616"/>
          </a:xfrm>
          <a:ln w="19050">
            <a:solidFill>
              <a:srgbClr val="F5F5F5"/>
            </a:solidFill>
          </a:ln>
        </p:spPr>
        <p:txBody>
          <a:bodyPr lIns="108000" anchor="ctr"/>
          <a:lstStyle>
            <a:lvl1pPr marL="0" indent="0">
              <a:buNone/>
              <a:defRPr b="1" i="0" cap="all" spc="200" baseline="0">
                <a:latin typeface="+mn-lt"/>
              </a:defRPr>
            </a:lvl1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The extras</a:t>
            </a:r>
          </a:p>
        </p:txBody>
      </p:sp>
      <p:sp>
        <p:nvSpPr>
          <p:cNvPr id="33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82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079500"/>
            <a:ext cx="8429625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2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2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4800600" y="1079500"/>
            <a:ext cx="3986213" cy="33972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07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8" y="1422400"/>
            <a:ext cx="8429625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marL="171450" marR="0" lvl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tabLst/>
              <a:defRPr/>
            </a:pPr>
            <a:r>
              <a:rPr lang="en-US" sz="1100" dirty="0">
                <a:latin typeface="+mj-lt"/>
              </a:rPr>
              <a:t>In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consectetur</a:t>
            </a:r>
            <a:r>
              <a:rPr lang="en-US" sz="1100" dirty="0">
                <a:latin typeface="+mj-lt"/>
              </a:rPr>
              <a:t>. In dolor ipsum, gravida et </a:t>
            </a:r>
            <a:r>
              <a:rPr lang="en-US" sz="1100" dirty="0" err="1">
                <a:latin typeface="+mj-lt"/>
              </a:rPr>
              <a:t>sagittis</a:t>
            </a:r>
            <a:r>
              <a:rPr lang="en-US" sz="1100" dirty="0">
                <a:latin typeface="+mj-lt"/>
              </a:rPr>
              <a:t> id, </a:t>
            </a:r>
            <a:r>
              <a:rPr lang="en-US" sz="1100" dirty="0" err="1">
                <a:latin typeface="+mj-lt"/>
              </a:rPr>
              <a:t>sollicitudin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nisl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tempus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. Nam in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metus</a:t>
            </a:r>
            <a:r>
              <a:rPr lang="en-US" sz="1100" dirty="0">
                <a:latin typeface="+mj-lt"/>
              </a:rPr>
              <a:t>, ac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purus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Praesent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consequat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lectus</a:t>
            </a:r>
            <a:r>
              <a:rPr lang="en-US" sz="1100" dirty="0">
                <a:latin typeface="+mj-lt"/>
              </a:rPr>
              <a:t> sit </a:t>
            </a:r>
            <a:r>
              <a:rPr lang="en-US" sz="1100" dirty="0" err="1">
                <a:latin typeface="+mj-lt"/>
              </a:rPr>
              <a:t>amet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pharetra,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venenatis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lacinia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erat</a:t>
            </a:r>
            <a:r>
              <a:rPr lang="en-US" sz="1100" dirty="0">
                <a:latin typeface="+mj-lt"/>
              </a:rPr>
              <a:t> libero.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lorem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commodo</a:t>
            </a:r>
            <a:r>
              <a:rPr lang="en-US" sz="1100" dirty="0">
                <a:latin typeface="+mj-lt"/>
              </a:rPr>
              <a:t> vitae ex at, pharetra convallis </a:t>
            </a:r>
            <a:r>
              <a:rPr lang="en-US" sz="1100" dirty="0" err="1">
                <a:latin typeface="+mj-lt"/>
              </a:rPr>
              <a:t>nunc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vehicula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mauris</a:t>
            </a:r>
            <a:r>
              <a:rPr lang="en-US" sz="1100" dirty="0">
                <a:latin typeface="+mj-lt"/>
              </a:rPr>
              <a:t> ligula. </a:t>
            </a:r>
            <a:r>
              <a:rPr lang="en-US" sz="1100" dirty="0" err="1">
                <a:latin typeface="+mj-lt"/>
              </a:rPr>
              <a:t>Suspendisse</a:t>
            </a:r>
            <a:r>
              <a:rPr lang="en-US" sz="1100" dirty="0">
                <a:latin typeface="+mj-lt"/>
              </a:rPr>
              <a:t> in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congue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odio</a:t>
            </a:r>
            <a:r>
              <a:rPr lang="en-US" sz="1100" dirty="0">
                <a:latin typeface="+mj-lt"/>
              </a:rPr>
              <a:t> pharetra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. Nam </a:t>
            </a:r>
            <a:r>
              <a:rPr lang="en-US" sz="1100" dirty="0" err="1">
                <a:latin typeface="+mj-lt"/>
              </a:rPr>
              <a:t>vel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auctor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justo</a:t>
            </a:r>
            <a:r>
              <a:rPr lang="en-US" sz="1100" dirty="0">
                <a:latin typeface="+mj-lt"/>
              </a:rPr>
              <a:t>, vitae </a:t>
            </a:r>
            <a:r>
              <a:rPr lang="en-US" sz="1100" dirty="0" err="1">
                <a:latin typeface="+mj-lt"/>
              </a:rPr>
              <a:t>hendrerit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orci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Duis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sapien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bibendum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tellus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pellentesque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massa</a:t>
            </a:r>
            <a:r>
              <a:rPr lang="en-US" sz="1100" dirty="0">
                <a:latin typeface="+mj-lt"/>
              </a:rPr>
              <a:t>. </a:t>
            </a:r>
            <a:r>
              <a:rPr lang="en-US" sz="1100" dirty="0" err="1">
                <a:latin typeface="+mj-lt"/>
              </a:rPr>
              <a:t>Nulla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feugiat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turpis</a:t>
            </a:r>
            <a:r>
              <a:rPr lang="en-US" sz="1100" dirty="0">
                <a:latin typeface="+mj-lt"/>
              </a:rPr>
              <a:t> et </a:t>
            </a:r>
            <a:r>
              <a:rPr lang="en-US" sz="1100" dirty="0" err="1">
                <a:latin typeface="+mj-lt"/>
              </a:rPr>
              <a:t>posuere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viverra</a:t>
            </a:r>
            <a:r>
              <a:rPr lang="en-US" sz="1100" dirty="0">
                <a:latin typeface="+mj-lt"/>
              </a:rPr>
              <a:t>, ipsum </a:t>
            </a:r>
            <a:r>
              <a:rPr lang="en-US" sz="1100" dirty="0" err="1">
                <a:latin typeface="+mj-lt"/>
              </a:rPr>
              <a:t>sem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tincidunt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est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finibus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tempor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ante semper diam. </a:t>
            </a:r>
            <a:r>
              <a:rPr lang="en-US" sz="1100" dirty="0" err="1">
                <a:latin typeface="+mj-lt"/>
              </a:rPr>
              <a:t>Nullam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quis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neque</a:t>
            </a:r>
            <a:r>
              <a:rPr lang="en-US" sz="1100" dirty="0">
                <a:latin typeface="+mj-lt"/>
              </a:rPr>
              <a:t>, </a:t>
            </a:r>
            <a:r>
              <a:rPr lang="en-US" sz="1100" dirty="0" err="1">
                <a:latin typeface="+mj-lt"/>
              </a:rPr>
              <a:t>nec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sem. </a:t>
            </a:r>
            <a:r>
              <a:rPr lang="en-US" sz="1100" dirty="0" err="1">
                <a:latin typeface="+mj-lt"/>
              </a:rPr>
              <a:t>Morbi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egestas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iaculis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. In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tortor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elit</a:t>
            </a:r>
            <a:r>
              <a:rPr lang="en-US" sz="1100" dirty="0">
                <a:latin typeface="+mj-lt"/>
              </a:rPr>
              <a:t>, non </a:t>
            </a:r>
            <a:r>
              <a:rPr lang="en-US" sz="1100" dirty="0" err="1">
                <a:latin typeface="+mj-lt"/>
              </a:rPr>
              <a:t>euismod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eros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accumsan</a:t>
            </a:r>
            <a:r>
              <a:rPr lang="en-US" sz="1100" dirty="0">
                <a:latin typeface="+mj-lt"/>
              </a:rPr>
              <a:t> ac. </a:t>
            </a:r>
            <a:r>
              <a:rPr lang="en-US" sz="1100" dirty="0" err="1">
                <a:latin typeface="+mj-lt"/>
              </a:rPr>
              <a:t>Sed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ultrices</a:t>
            </a:r>
            <a:r>
              <a:rPr lang="en-US" sz="1100" dirty="0">
                <a:latin typeface="+mj-lt"/>
              </a:rPr>
              <a:t> mi lorem, </a:t>
            </a:r>
            <a:r>
              <a:rPr lang="en-US" sz="1100" dirty="0" err="1">
                <a:latin typeface="+mj-lt"/>
              </a:rPr>
              <a:t>ut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dignissim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nibh</a:t>
            </a:r>
            <a:r>
              <a:rPr lang="en-US" sz="1100" dirty="0">
                <a:latin typeface="+mj-lt"/>
              </a:rPr>
              <a:t> </a:t>
            </a:r>
            <a:r>
              <a:rPr lang="en-US" sz="1100" dirty="0" err="1">
                <a:latin typeface="+mj-lt"/>
              </a:rPr>
              <a:t>facilisis</a:t>
            </a:r>
            <a:r>
              <a:rPr lang="en-US" sz="1100" dirty="0">
                <a:latin typeface="+mj-lt"/>
              </a:rPr>
              <a:t> vel.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8" y="1079500"/>
            <a:ext cx="8429625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64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3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1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800599" y="1422400"/>
            <a:ext cx="3993357" cy="3054350"/>
          </a:xfrm>
        </p:spPr>
        <p:txBody>
          <a:bodyPr/>
          <a:lstStyle>
            <a:lvl1pPr marL="171450" indent="-171450">
              <a:buFont typeface="Arial" panose="020B0604020202020204" pitchFamily="34" charset="0"/>
              <a:buChar char="•"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800597" y="1079500"/>
            <a:ext cx="3993359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OTHER Highlight goes here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94409" y="716437"/>
            <a:ext cx="8555182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11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079500"/>
            <a:ext cx="3986211" cy="33972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endParaRPr lang="en-US" dirty="0"/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ighligh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357189" y="1422400"/>
            <a:ext cx="3986212" cy="3054350"/>
          </a:xfrm>
        </p:spPr>
        <p:txBody>
          <a:bodyPr/>
          <a:lstStyle>
            <a:lvl1pPr marL="171450" marR="0" indent="-171450" algn="l" defTabSz="914400" rtl="0" eaLnBrk="1" fontAlgn="auto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latin typeface="+mj-lt"/>
              </a:defRPr>
            </a:lvl1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334000" y="0"/>
            <a:ext cx="3810000" cy="4819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en-US" dirty="0"/>
              <a:t>Please add picture here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9" y="1079500"/>
            <a:ext cx="3986212" cy="342900"/>
          </a:xfrm>
        </p:spPr>
        <p:txBody>
          <a:bodyPr wrap="none" bIns="0">
            <a:noAutofit/>
          </a:bodyPr>
          <a:lstStyle>
            <a:lvl1pPr marL="0" indent="0">
              <a:spcBef>
                <a:spcPts val="288"/>
              </a:spcBef>
              <a:buNone/>
              <a:defRPr sz="1200" b="1" i="0" cap="all" spc="2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Highlight goes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94409" y="716437"/>
            <a:ext cx="4222029" cy="0"/>
          </a:xfrm>
          <a:prstGeom prst="line">
            <a:avLst/>
          </a:prstGeom>
          <a:ln w="19050" cmpd="sng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7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3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5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5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31466" y="1412416"/>
            <a:ext cx="4315968" cy="14219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here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625596" y="3843769"/>
            <a:ext cx="1945326" cy="39945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2880" tIns="91440" rIns="182880" bIns="0" rtlCol="0" anchor="ctr" anchorCtr="0"/>
          <a:lstStyle>
            <a:lvl1pPr algn="l">
              <a:defRPr sz="1200" b="1" cap="all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30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0" r:id="rId2"/>
    <p:sldLayoutId id="2147483696" r:id="rId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600" b="1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lacinia</a:t>
            </a:r>
            <a:r>
              <a:rPr lang="en-US" dirty="0"/>
              <a:t>,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vulputate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eleifend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.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non,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pulvinar</a:t>
            </a:r>
            <a:r>
              <a:rPr lang="en-US" dirty="0"/>
              <a:t> nisi at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lectus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3" r:id="rId2"/>
    <p:sldLayoutId id="2147483681" r:id="rId3"/>
    <p:sldLayoutId id="2147483682" r:id="rId4"/>
    <p:sldLayoutId id="2147483685" r:id="rId5"/>
    <p:sldLayoutId id="2147483686" r:id="rId6"/>
    <p:sldLayoutId id="2147483687" r:id="rId7"/>
    <p:sldLayoutId id="2147483692" r:id="rId8"/>
    <p:sldLayoutId id="2147483688" r:id="rId9"/>
    <p:sldLayoutId id="2147483689" r:id="rId10"/>
    <p:sldLayoutId id="2147483684" r:id="rId11"/>
    <p:sldLayoutId id="2147483695" r:id="rId12"/>
    <p:sldLayoutId id="2147483694" r:id="rId13"/>
    <p:sldLayoutId id="2147483690" r:id="rId14"/>
    <p:sldLayoutId id="2147483697" r:id="rId15"/>
    <p:sldLayoutId id="2147483691" r:id="rId16"/>
    <p:sldLayoutId id="2147483701" r:id="rId17"/>
    <p:sldLayoutId id="2147483702" r:id="rId18"/>
    <p:sldLayoutId id="2147483703" r:id="rId19"/>
    <p:sldLayoutId id="2147483712" r:id="rId2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0954" y="1803228"/>
            <a:ext cx="5582093" cy="122018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endParaRPr lang="en-US" sz="4400" b="1" spc="2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chemeClr val="accent1">
              <a:lumMod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32217A-8F11-8743-849F-F8E866BEB919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4861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consecteturadipiscingelit</a:t>
            </a:r>
            <a:r>
              <a:rPr lang="en-US" dirty="0"/>
              <a:t>. </a:t>
            </a:r>
            <a:r>
              <a:rPr lang="en-US" dirty="0" err="1"/>
              <a:t>Etiamlacinia</a:t>
            </a:r>
            <a:r>
              <a:rPr lang="en-US" dirty="0"/>
              <a:t>, </a:t>
            </a:r>
            <a:r>
              <a:rPr lang="en-US" dirty="0" err="1"/>
              <a:t>diamegetlobortisaliquet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necvulputate</a:t>
            </a:r>
            <a:br>
              <a:rPr lang="en-US" dirty="0"/>
            </a:br>
            <a:r>
              <a:rPr lang="en-US" dirty="0" err="1"/>
              <a:t>estmauris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Suspendisseeleifendornarediam</a:t>
            </a:r>
            <a:r>
              <a:rPr lang="en-US" dirty="0"/>
              <a:t> sit </a:t>
            </a:r>
            <a:r>
              <a:rPr lang="en-US" dirty="0" err="1"/>
              <a:t>ametfacilisis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scelerisquefeugiatvelit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ametlobortisurna</a:t>
            </a:r>
            <a:r>
              <a:rPr lang="en-US" dirty="0"/>
              <a:t>. </a:t>
            </a:r>
            <a:r>
              <a:rPr lang="en-US" dirty="0" err="1"/>
              <a:t>Aeneanauctor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tempordiam</a:t>
            </a:r>
            <a:r>
              <a:rPr lang="en-US" dirty="0"/>
              <a:t> non, </a:t>
            </a:r>
            <a:r>
              <a:rPr lang="en-US" dirty="0" err="1"/>
              <a:t>viverraeros</a:t>
            </a:r>
            <a:r>
              <a:rPr lang="en-US" dirty="0"/>
              <a:t>. </a:t>
            </a:r>
            <a:r>
              <a:rPr lang="en-US" dirty="0" err="1"/>
              <a:t>Morbihendreritegestasnunc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Vestibulumpulvinar</a:t>
            </a:r>
            <a:r>
              <a:rPr lang="en-US" dirty="0"/>
              <a:t> nisi at </a:t>
            </a:r>
            <a:r>
              <a:rPr lang="en-US" dirty="0" err="1"/>
              <a:t>sollicitudinplacerat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variuslobortislectus</a:t>
            </a:r>
            <a:r>
              <a:rPr lang="en-US" dirty="0"/>
              <a:t>. </a:t>
            </a:r>
            <a:r>
              <a:rPr lang="en-US" dirty="0" err="1"/>
              <a:t>Fuscefermentumbibendumvarius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morbitristiquesenectus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0" r:id="rId2"/>
    <p:sldLayoutId id="2147483699" r:id="rId3"/>
    <p:sldLayoutId id="2147483704" r:id="rId4"/>
    <p:sldLayoutId id="2147483713" r:id="rId5"/>
    <p:sldLayoutId id="2147483714" r:id="rId6"/>
    <p:sldLayoutId id="2147483715" r:id="rId7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consecteturadipiscingelit</a:t>
            </a:r>
            <a:r>
              <a:rPr lang="en-US" dirty="0"/>
              <a:t>. </a:t>
            </a:r>
            <a:r>
              <a:rPr lang="en-US" dirty="0" err="1"/>
              <a:t>Etiamlacinia</a:t>
            </a:r>
            <a:r>
              <a:rPr lang="en-US" dirty="0"/>
              <a:t>, </a:t>
            </a:r>
            <a:r>
              <a:rPr lang="en-US" dirty="0" err="1"/>
              <a:t>diamegetlobortisaliquet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necvulputate</a:t>
            </a:r>
            <a:br>
              <a:rPr lang="en-US" dirty="0"/>
            </a:br>
            <a:r>
              <a:rPr lang="en-US" dirty="0" err="1"/>
              <a:t>estmauris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Suspendisseeleifendornarediam</a:t>
            </a:r>
            <a:r>
              <a:rPr lang="en-US" dirty="0"/>
              <a:t> sit </a:t>
            </a:r>
            <a:r>
              <a:rPr lang="en-US" dirty="0" err="1"/>
              <a:t>ametfacilisis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scelerisquefeugiatvelit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ametlobortisurna</a:t>
            </a:r>
            <a:r>
              <a:rPr lang="en-US" dirty="0"/>
              <a:t>. </a:t>
            </a:r>
            <a:r>
              <a:rPr lang="en-US" dirty="0" err="1"/>
              <a:t>Aeneanauctor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tempordiam</a:t>
            </a:r>
            <a:r>
              <a:rPr lang="en-US" dirty="0"/>
              <a:t> non, </a:t>
            </a:r>
            <a:r>
              <a:rPr lang="en-US" dirty="0" err="1"/>
              <a:t>viverraeros</a:t>
            </a:r>
            <a:r>
              <a:rPr lang="en-US" dirty="0"/>
              <a:t>. </a:t>
            </a:r>
            <a:r>
              <a:rPr lang="en-US" dirty="0" err="1"/>
              <a:t>Morbihendreritegestasnunc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Vestibulumpulvinar</a:t>
            </a:r>
            <a:r>
              <a:rPr lang="en-US" dirty="0"/>
              <a:t> nisi at </a:t>
            </a:r>
            <a:r>
              <a:rPr lang="en-US" dirty="0" err="1"/>
              <a:t>sollicitudinplacerat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variuslobortislectus</a:t>
            </a:r>
            <a:r>
              <a:rPr lang="en-US" dirty="0"/>
              <a:t>. </a:t>
            </a:r>
            <a:r>
              <a:rPr lang="en-US" dirty="0" err="1"/>
              <a:t>Fuscefermentumbibendumvarius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morbitristiquesenectus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8" r:id="rId2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26639"/>
            <a:ext cx="9144000" cy="316862"/>
          </a:xfrm>
          <a:prstGeom prst="rect">
            <a:avLst/>
          </a:prstGeom>
          <a:solidFill>
            <a:srgbClr val="133C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364" y="1079500"/>
            <a:ext cx="8426449" cy="3397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consecteturadipiscingelit</a:t>
            </a:r>
            <a:r>
              <a:rPr lang="en-US" dirty="0"/>
              <a:t>. </a:t>
            </a:r>
            <a:r>
              <a:rPr lang="en-US" dirty="0" err="1"/>
              <a:t>Etiamlacinia</a:t>
            </a:r>
            <a:r>
              <a:rPr lang="en-US" dirty="0"/>
              <a:t>, </a:t>
            </a:r>
            <a:r>
              <a:rPr lang="en-US" dirty="0" err="1"/>
              <a:t>diamegetlobortisaliquet</a:t>
            </a:r>
            <a:r>
              <a:rPr lang="en-US" dirty="0"/>
              <a:t>, lacus lorem </a:t>
            </a:r>
            <a:r>
              <a:rPr lang="en-US" dirty="0" err="1"/>
              <a:t>placerat</a:t>
            </a:r>
            <a:r>
              <a:rPr lang="en-US" dirty="0"/>
              <a:t> libero, </a:t>
            </a:r>
            <a:r>
              <a:rPr lang="en-US" dirty="0" err="1"/>
              <a:t>necvulputate</a:t>
            </a:r>
            <a:br>
              <a:rPr lang="en-US" dirty="0"/>
            </a:br>
            <a:r>
              <a:rPr lang="en-US" dirty="0" err="1"/>
              <a:t>estmauris</a:t>
            </a:r>
            <a:r>
              <a:rPr lang="en-US" dirty="0"/>
              <a:t> et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Suspendisseeleifendornarediam</a:t>
            </a:r>
            <a:r>
              <a:rPr lang="en-US" dirty="0"/>
              <a:t> sit </a:t>
            </a:r>
            <a:r>
              <a:rPr lang="en-US" dirty="0" err="1"/>
              <a:t>ametfacilisis</a:t>
            </a:r>
            <a:r>
              <a:rPr lang="en-US" dirty="0"/>
              <a:t>. Nunc lacus </a:t>
            </a:r>
            <a:r>
              <a:rPr lang="en-US" dirty="0" err="1"/>
              <a:t>mauris</a:t>
            </a:r>
            <a:r>
              <a:rPr lang="en-US" dirty="0"/>
              <a:t>, </a:t>
            </a:r>
            <a:r>
              <a:rPr lang="en-US" dirty="0" err="1"/>
              <a:t>sagittis</a:t>
            </a:r>
            <a:r>
              <a:rPr lang="en-US" dirty="0"/>
              <a:t> in </a:t>
            </a:r>
            <a:r>
              <a:rPr lang="en-US" dirty="0" err="1"/>
              <a:t>tortor</a:t>
            </a:r>
            <a:r>
              <a:rPr lang="en-US" dirty="0"/>
              <a:t> a, </a:t>
            </a:r>
            <a:r>
              <a:rPr lang="en-US" dirty="0" err="1"/>
              <a:t>scelerisquefeugiatvelit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Nullam</a:t>
            </a:r>
            <a:r>
              <a:rPr lang="en-US" dirty="0"/>
              <a:t> sit </a:t>
            </a:r>
            <a:r>
              <a:rPr lang="en-US" dirty="0" err="1"/>
              <a:t>ametlobortisurna</a:t>
            </a:r>
            <a:r>
              <a:rPr lang="en-US" dirty="0"/>
              <a:t>. </a:t>
            </a:r>
            <a:r>
              <a:rPr lang="en-US" dirty="0" err="1"/>
              <a:t>Aeneanauctor</a:t>
            </a:r>
            <a:r>
              <a:rPr lang="en-US" dirty="0"/>
              <a:t> ligula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tempordiam</a:t>
            </a:r>
            <a:r>
              <a:rPr lang="en-US" dirty="0"/>
              <a:t> non, </a:t>
            </a:r>
            <a:r>
              <a:rPr lang="en-US" dirty="0" err="1"/>
              <a:t>viverraeros</a:t>
            </a:r>
            <a:r>
              <a:rPr lang="en-US" dirty="0"/>
              <a:t>. </a:t>
            </a:r>
            <a:r>
              <a:rPr lang="en-US" dirty="0" err="1"/>
              <a:t>Morbihendreritegestasnunc</a:t>
            </a:r>
            <a:r>
              <a:rPr lang="en-US" dirty="0"/>
              <a:t> vitae </a:t>
            </a:r>
            <a:r>
              <a:rPr lang="en-US" dirty="0" err="1"/>
              <a:t>commodo</a:t>
            </a:r>
            <a:r>
              <a:rPr lang="en-US" dirty="0"/>
              <a:t>. </a:t>
            </a:r>
            <a:r>
              <a:rPr lang="en-US" dirty="0" err="1"/>
              <a:t>Vestibulumpulvinar</a:t>
            </a:r>
            <a:r>
              <a:rPr lang="en-US" dirty="0"/>
              <a:t> nisi at </a:t>
            </a:r>
            <a:r>
              <a:rPr lang="en-US" dirty="0" err="1"/>
              <a:t>sollicitudinplacerat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sit </a:t>
            </a:r>
            <a:r>
              <a:rPr lang="en-US" dirty="0" err="1"/>
              <a:t>ametleo</a:t>
            </a:r>
            <a:r>
              <a:rPr lang="en-US" dirty="0"/>
              <a:t> semper, </a:t>
            </a:r>
            <a:r>
              <a:rPr lang="en-US" dirty="0" err="1"/>
              <a:t>tincidunt</a:t>
            </a:r>
            <a:r>
              <a:rPr lang="en-US" dirty="0"/>
              <a:t> dolor a, </a:t>
            </a:r>
            <a:r>
              <a:rPr lang="en-US" dirty="0" err="1"/>
              <a:t>lobortiselit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ipsum dolor, </a:t>
            </a:r>
            <a:r>
              <a:rPr lang="en-US" dirty="0" err="1"/>
              <a:t>condimentum</a:t>
            </a:r>
            <a:br>
              <a:rPr lang="en-US" dirty="0"/>
            </a:br>
            <a:r>
              <a:rPr lang="en-US" dirty="0"/>
              <a:t>at nisi et, </a:t>
            </a:r>
            <a:r>
              <a:rPr lang="en-US" dirty="0" err="1"/>
              <a:t>variuslobortislectus</a:t>
            </a:r>
            <a:r>
              <a:rPr lang="en-US" dirty="0"/>
              <a:t>. </a:t>
            </a:r>
            <a:r>
              <a:rPr lang="en-US" dirty="0" err="1"/>
              <a:t>Fuscefermentumbibendumvarius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morbitristiquesenectus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br>
              <a:rPr lang="en-US" dirty="0"/>
            </a:br>
            <a:r>
              <a:rPr lang="en-US" dirty="0"/>
              <a:t>fames ac </a:t>
            </a:r>
            <a:r>
              <a:rPr lang="en-US" dirty="0" err="1"/>
              <a:t>turpisegestas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64" y="4911973"/>
            <a:ext cx="470910" cy="166976"/>
          </a:xfrm>
          <a:prstGeom prst="rect">
            <a:avLst/>
          </a:prstGeom>
        </p:spPr>
      </p:pic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360364" y="228600"/>
            <a:ext cx="8426449" cy="301752"/>
          </a:xfrm>
          <a:prstGeom prst="rect">
            <a:avLst/>
          </a:prstGeom>
        </p:spPr>
        <p:txBody>
          <a:bodyPr vert="horz" wrap="none" lIns="0" tIns="45720" rIns="0" bIns="45720" rtlCol="0" anchor="ctr">
            <a:noAutofit/>
          </a:bodyPr>
          <a:lstStyle/>
          <a:p>
            <a:r>
              <a:rPr lang="en-US" dirty="0"/>
              <a:t>Please Add Slide Headline Here</a:t>
            </a: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413441" y="4826639"/>
            <a:ext cx="1373372" cy="316862"/>
          </a:xfrm>
          <a:prstGeom prst="rect">
            <a:avLst/>
          </a:prstGeom>
        </p:spPr>
        <p:txBody>
          <a:bodyPr vert="horz" wrap="none" lIns="91440" tIns="45720" rIns="0" bIns="82296" rtlCol="0" anchor="ctr"/>
          <a:lstStyle>
            <a:lvl1pPr algn="r">
              <a:defRPr sz="800" b="1" i="0">
                <a:solidFill>
                  <a:srgbClr val="FEFEFE"/>
                </a:solidFill>
                <a:latin typeface="+mj-lt"/>
              </a:defRPr>
            </a:lvl1pPr>
          </a:lstStyle>
          <a:p>
            <a:fld id="{3A707DD9-E92B-45E8-BE0A-E6B2EDF345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78E00D-81AB-8847-9E12-0981E03F6A7D}"/>
              </a:ext>
            </a:extLst>
          </p:cNvPr>
          <p:cNvSpPr txBox="1"/>
          <p:nvPr userDrawn="1"/>
        </p:nvSpPr>
        <p:spPr>
          <a:xfrm>
            <a:off x="943583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CONFIDENTIAL  | 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2020 EPAM Systems, Inc.</a:t>
            </a:r>
            <a:endParaRPr lang="en-US" sz="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735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000" kern="1200" cap="none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ts val="1600"/>
        </a:lnSpc>
        <a:spcBef>
          <a:spcPts val="264"/>
        </a:spcBef>
        <a:spcAft>
          <a:spcPts val="30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" userDrawn="1">
          <p15:clr>
            <a:srgbClr val="F26B43"/>
          </p15:clr>
        </p15:guide>
        <p15:guide id="2" orient="horz" pos="338" userDrawn="1">
          <p15:clr>
            <a:srgbClr val="F26B43"/>
          </p15:clr>
        </p15:guide>
        <p15:guide id="3" orient="horz" pos="680" userDrawn="1">
          <p15:clr>
            <a:srgbClr val="F26B43"/>
          </p15:clr>
        </p15:guide>
        <p15:guide id="4" orient="horz" pos="2820" userDrawn="1">
          <p15:clr>
            <a:srgbClr val="F26B43"/>
          </p15:clr>
        </p15:guide>
        <p15:guide id="5" pos="226" userDrawn="1">
          <p15:clr>
            <a:srgbClr val="F26B43"/>
          </p15:clr>
        </p15:guide>
        <p15:guide id="6" pos="5535" userDrawn="1">
          <p15:clr>
            <a:srgbClr val="F26B43"/>
          </p15:clr>
        </p15:guide>
        <p15:guide id="7" orient="horz" pos="896" userDrawn="1">
          <p15:clr>
            <a:srgbClr val="F26B43"/>
          </p15:clr>
        </p15:guide>
        <p15:guide id="8" pos="2736" userDrawn="1">
          <p15:clr>
            <a:srgbClr val="F26B43"/>
          </p15:clr>
        </p15:guide>
        <p15:guide id="9" pos="3024" userDrawn="1">
          <p15:clr>
            <a:srgbClr val="F26B43"/>
          </p15:clr>
        </p15:guide>
        <p15:guide id="10" orient="horz" pos="3036" userDrawn="1">
          <p15:clr>
            <a:srgbClr val="F26B43"/>
          </p15:clr>
        </p15:guide>
        <p15:guide id="11" orient="horz" pos="3084" userDrawn="1">
          <p15:clr>
            <a:srgbClr val="F26B43"/>
          </p15:clr>
        </p15:guide>
        <p15:guide id="12" orient="horz" pos="31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nalystdays.ru/ru/talk/69797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.xml"/><Relationship Id="rId10" Type="http://schemas.openxmlformats.org/officeDocument/2006/relationships/image" Target="../media/image13.png"/><Relationship Id="rId4" Type="http://schemas.openxmlformats.org/officeDocument/2006/relationships/tags" Target="../tags/tag4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hyperlink" Target="https://grow.telescopeai.com/" TargetMode="External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6.png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466" y="1860786"/>
            <a:ext cx="4315968" cy="1421928"/>
          </a:xfrm>
        </p:spPr>
        <p:txBody>
          <a:bodyPr/>
          <a:lstStyle/>
          <a:p>
            <a:r>
              <a:rPr lang="en-US" sz="3200" dirty="0"/>
              <a:t>BA values, challenges</a:t>
            </a:r>
            <a:br>
              <a:rPr lang="en-US" sz="3200" dirty="0"/>
            </a:br>
            <a:r>
              <a:rPr lang="en-US" sz="3200" dirty="0"/>
              <a:t>and opportunities</a:t>
            </a:r>
            <a:br>
              <a:rPr lang="en-US" sz="3200" dirty="0"/>
            </a:br>
            <a:r>
              <a:rPr lang="en-US" sz="3200" dirty="0"/>
              <a:t>in Service IT company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D212A-E369-CB46-BE9C-0744152A0BAF}"/>
              </a:ext>
            </a:extLst>
          </p:cNvPr>
          <p:cNvSpPr txBox="1"/>
          <p:nvPr/>
        </p:nvSpPr>
        <p:spPr>
          <a:xfrm>
            <a:off x="409546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2019 EPAM Systems, Inc.</a:t>
            </a:r>
            <a:endParaRPr lang="en-US" sz="700" dirty="0">
              <a:latin typeface="+mj-lt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98740F-9562-4AB4-BDC7-47CC675C6E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466" y="3788404"/>
            <a:ext cx="4315968" cy="422089"/>
          </a:xfrm>
        </p:spPr>
        <p:txBody>
          <a:bodyPr/>
          <a:lstStyle/>
          <a:p>
            <a:r>
              <a:rPr lang="en-US" b="0" dirty="0"/>
              <a:t>Natalia Semenova</a:t>
            </a:r>
          </a:p>
        </p:txBody>
      </p:sp>
    </p:spTree>
    <p:extLst>
      <p:ext uri="{BB962C8B-B14F-4D97-AF65-F5344CB8AC3E}">
        <p14:creationId xmlns:p14="http://schemas.microsoft.com/office/powerpoint/2010/main" val="173319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967091-2103-44CE-8FA2-557E3427D224}"/>
              </a:ext>
            </a:extLst>
          </p:cNvPr>
          <p:cNvSpPr/>
          <p:nvPr/>
        </p:nvSpPr>
        <p:spPr>
          <a:xfrm>
            <a:off x="342999" y="2190153"/>
            <a:ext cx="3370416" cy="10661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E20617-CC76-4118-A8F3-42F135427196}"/>
              </a:ext>
            </a:extLst>
          </p:cNvPr>
          <p:cNvSpPr/>
          <p:nvPr/>
        </p:nvSpPr>
        <p:spPr>
          <a:xfrm>
            <a:off x="4556053" y="-5316"/>
            <a:ext cx="4587947" cy="4831954"/>
          </a:xfrm>
          <a:custGeom>
            <a:avLst/>
            <a:gdLst>
              <a:gd name="connsiteX0" fmla="*/ 0 w 2425008"/>
              <a:gd name="connsiteY0" fmla="*/ 0 h 3476976"/>
              <a:gd name="connsiteX1" fmla="*/ 2425008 w 2425008"/>
              <a:gd name="connsiteY1" fmla="*/ 0 h 3476976"/>
              <a:gd name="connsiteX2" fmla="*/ 2425008 w 2425008"/>
              <a:gd name="connsiteY2" fmla="*/ 3476976 h 3476976"/>
              <a:gd name="connsiteX3" fmla="*/ 0 w 2425008"/>
              <a:gd name="connsiteY3" fmla="*/ 3476976 h 3476976"/>
              <a:gd name="connsiteX4" fmla="*/ 0 w 2425008"/>
              <a:gd name="connsiteY4" fmla="*/ 0 h 3476976"/>
              <a:gd name="connsiteX0" fmla="*/ 3023 w 2428031"/>
              <a:gd name="connsiteY0" fmla="*/ 0 h 3476976"/>
              <a:gd name="connsiteX1" fmla="*/ 2428031 w 2428031"/>
              <a:gd name="connsiteY1" fmla="*/ 0 h 3476976"/>
              <a:gd name="connsiteX2" fmla="*/ 2428031 w 2428031"/>
              <a:gd name="connsiteY2" fmla="*/ 3476976 h 3476976"/>
              <a:gd name="connsiteX3" fmla="*/ 3023 w 2428031"/>
              <a:gd name="connsiteY3" fmla="*/ 3476976 h 3476976"/>
              <a:gd name="connsiteX4" fmla="*/ 0 w 2428031"/>
              <a:gd name="connsiteY4" fmla="*/ 1100174 h 3476976"/>
              <a:gd name="connsiteX5" fmla="*/ 3023 w 2428031"/>
              <a:gd name="connsiteY5" fmla="*/ 0 h 3476976"/>
              <a:gd name="connsiteX0" fmla="*/ 178755 w 2603763"/>
              <a:gd name="connsiteY0" fmla="*/ 0 h 3476976"/>
              <a:gd name="connsiteX1" fmla="*/ 2603763 w 2603763"/>
              <a:gd name="connsiteY1" fmla="*/ 0 h 3476976"/>
              <a:gd name="connsiteX2" fmla="*/ 2603763 w 2603763"/>
              <a:gd name="connsiteY2" fmla="*/ 3476976 h 3476976"/>
              <a:gd name="connsiteX3" fmla="*/ 178755 w 2603763"/>
              <a:gd name="connsiteY3" fmla="*/ 3476976 h 3476976"/>
              <a:gd name="connsiteX4" fmla="*/ 181050 w 2603763"/>
              <a:gd name="connsiteY4" fmla="*/ 2402663 h 3476976"/>
              <a:gd name="connsiteX5" fmla="*/ 175732 w 2603763"/>
              <a:gd name="connsiteY5" fmla="*/ 1100174 h 3476976"/>
              <a:gd name="connsiteX6" fmla="*/ 178755 w 2603763"/>
              <a:gd name="connsiteY6" fmla="*/ 0 h 3476976"/>
              <a:gd name="connsiteX0" fmla="*/ 1640437 w 4065445"/>
              <a:gd name="connsiteY0" fmla="*/ 0 h 3476976"/>
              <a:gd name="connsiteX1" fmla="*/ 4065445 w 4065445"/>
              <a:gd name="connsiteY1" fmla="*/ 0 h 3476976"/>
              <a:gd name="connsiteX2" fmla="*/ 4065445 w 4065445"/>
              <a:gd name="connsiteY2" fmla="*/ 3476976 h 3476976"/>
              <a:gd name="connsiteX3" fmla="*/ 1640437 w 4065445"/>
              <a:gd name="connsiteY3" fmla="*/ 3476976 h 3476976"/>
              <a:gd name="connsiteX4" fmla="*/ 1642732 w 4065445"/>
              <a:gd name="connsiteY4" fmla="*/ 2402663 h 3476976"/>
              <a:gd name="connsiteX5" fmla="*/ 0 w 4065445"/>
              <a:gd name="connsiteY5" fmla="*/ 1163969 h 3476976"/>
              <a:gd name="connsiteX6" fmla="*/ 1640437 w 4065445"/>
              <a:gd name="connsiteY6" fmla="*/ 0 h 3476976"/>
              <a:gd name="connsiteX0" fmla="*/ 1640437 w 4065445"/>
              <a:gd name="connsiteY0" fmla="*/ 0 h 3476976"/>
              <a:gd name="connsiteX1" fmla="*/ 4065445 w 4065445"/>
              <a:gd name="connsiteY1" fmla="*/ 0 h 3476976"/>
              <a:gd name="connsiteX2" fmla="*/ 4065445 w 4065445"/>
              <a:gd name="connsiteY2" fmla="*/ 3476976 h 3476976"/>
              <a:gd name="connsiteX3" fmla="*/ 1640437 w 4065445"/>
              <a:gd name="connsiteY3" fmla="*/ 3476976 h 3476976"/>
              <a:gd name="connsiteX4" fmla="*/ 1642732 w 4065445"/>
              <a:gd name="connsiteY4" fmla="*/ 2402663 h 3476976"/>
              <a:gd name="connsiteX5" fmla="*/ 0 w 4065445"/>
              <a:gd name="connsiteY5" fmla="*/ 1163969 h 3476976"/>
              <a:gd name="connsiteX6" fmla="*/ 1640437 w 4065445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1701211 w 4123924"/>
              <a:gd name="connsiteY4" fmla="*/ 24026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749598 w 4123924"/>
              <a:gd name="connsiteY4" fmla="*/ 2190012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659221 w 4123924"/>
              <a:gd name="connsiteY4" fmla="*/ 21740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659221 w 4123924"/>
              <a:gd name="connsiteY4" fmla="*/ 21740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72334 w 4097342"/>
              <a:gd name="connsiteY0" fmla="*/ 0 h 3476976"/>
              <a:gd name="connsiteX1" fmla="*/ 4097342 w 4097342"/>
              <a:gd name="connsiteY1" fmla="*/ 0 h 3476976"/>
              <a:gd name="connsiteX2" fmla="*/ 4097342 w 4097342"/>
              <a:gd name="connsiteY2" fmla="*/ 3476976 h 3476976"/>
              <a:gd name="connsiteX3" fmla="*/ 1672334 w 4097342"/>
              <a:gd name="connsiteY3" fmla="*/ 3476976 h 3476976"/>
              <a:gd name="connsiteX4" fmla="*/ 632639 w 4097342"/>
              <a:gd name="connsiteY4" fmla="*/ 2174063 h 3476976"/>
              <a:gd name="connsiteX5" fmla="*/ 0 w 4097342"/>
              <a:gd name="connsiteY5" fmla="*/ 1126755 h 3476976"/>
              <a:gd name="connsiteX6" fmla="*/ 1672334 w 4097342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582692 w 4007700"/>
              <a:gd name="connsiteY0" fmla="*/ 0 h 3476976"/>
              <a:gd name="connsiteX1" fmla="*/ 4007700 w 4007700"/>
              <a:gd name="connsiteY1" fmla="*/ 0 h 3476976"/>
              <a:gd name="connsiteX2" fmla="*/ 4007700 w 4007700"/>
              <a:gd name="connsiteY2" fmla="*/ 3476976 h 3476976"/>
              <a:gd name="connsiteX3" fmla="*/ 1582692 w 4007700"/>
              <a:gd name="connsiteY3" fmla="*/ 3476976 h 3476976"/>
              <a:gd name="connsiteX4" fmla="*/ 542997 w 4007700"/>
              <a:gd name="connsiteY4" fmla="*/ 2174063 h 3476976"/>
              <a:gd name="connsiteX5" fmla="*/ 0 w 4007700"/>
              <a:gd name="connsiteY5" fmla="*/ 1568027 h 3476976"/>
              <a:gd name="connsiteX6" fmla="*/ 1582692 w 4007700"/>
              <a:gd name="connsiteY6" fmla="*/ 0 h 3476976"/>
              <a:gd name="connsiteX0" fmla="*/ 1582692 w 4007700"/>
              <a:gd name="connsiteY0" fmla="*/ 0 h 3476976"/>
              <a:gd name="connsiteX1" fmla="*/ 4007700 w 4007700"/>
              <a:gd name="connsiteY1" fmla="*/ 0 h 3476976"/>
              <a:gd name="connsiteX2" fmla="*/ 4007700 w 4007700"/>
              <a:gd name="connsiteY2" fmla="*/ 3476976 h 3476976"/>
              <a:gd name="connsiteX3" fmla="*/ 1582692 w 4007700"/>
              <a:gd name="connsiteY3" fmla="*/ 3476976 h 3476976"/>
              <a:gd name="connsiteX4" fmla="*/ 542997 w 4007700"/>
              <a:gd name="connsiteY4" fmla="*/ 2174063 h 3476976"/>
              <a:gd name="connsiteX5" fmla="*/ 0 w 4007700"/>
              <a:gd name="connsiteY5" fmla="*/ 1568027 h 3476976"/>
              <a:gd name="connsiteX6" fmla="*/ 1582692 w 4007700"/>
              <a:gd name="connsiteY6" fmla="*/ 0 h 3476976"/>
              <a:gd name="connsiteX0" fmla="*/ 1930986 w 4007700"/>
              <a:gd name="connsiteY0" fmla="*/ 0 h 3480805"/>
              <a:gd name="connsiteX1" fmla="*/ 4007700 w 4007700"/>
              <a:gd name="connsiteY1" fmla="*/ 3829 h 3480805"/>
              <a:gd name="connsiteX2" fmla="*/ 4007700 w 4007700"/>
              <a:gd name="connsiteY2" fmla="*/ 3480805 h 3480805"/>
              <a:gd name="connsiteX3" fmla="*/ 1582692 w 4007700"/>
              <a:gd name="connsiteY3" fmla="*/ 3480805 h 3480805"/>
              <a:gd name="connsiteX4" fmla="*/ 542997 w 4007700"/>
              <a:gd name="connsiteY4" fmla="*/ 2177892 h 3480805"/>
              <a:gd name="connsiteX5" fmla="*/ 0 w 4007700"/>
              <a:gd name="connsiteY5" fmla="*/ 1571856 h 3480805"/>
              <a:gd name="connsiteX6" fmla="*/ 1930986 w 4007700"/>
              <a:gd name="connsiteY6" fmla="*/ 0 h 3480805"/>
              <a:gd name="connsiteX0" fmla="*/ 1930986 w 4007700"/>
              <a:gd name="connsiteY0" fmla="*/ 0 h 3480805"/>
              <a:gd name="connsiteX1" fmla="*/ 4007700 w 4007700"/>
              <a:gd name="connsiteY1" fmla="*/ 3829 h 3480805"/>
              <a:gd name="connsiteX2" fmla="*/ 4007700 w 4007700"/>
              <a:gd name="connsiteY2" fmla="*/ 3480805 h 3480805"/>
              <a:gd name="connsiteX3" fmla="*/ 1573404 w 4007700"/>
              <a:gd name="connsiteY3" fmla="*/ 3480805 h 3480805"/>
              <a:gd name="connsiteX4" fmla="*/ 542997 w 4007700"/>
              <a:gd name="connsiteY4" fmla="*/ 2177892 h 3480805"/>
              <a:gd name="connsiteX5" fmla="*/ 0 w 4007700"/>
              <a:gd name="connsiteY5" fmla="*/ 1571856 h 3480805"/>
              <a:gd name="connsiteX6" fmla="*/ 1930986 w 4007700"/>
              <a:gd name="connsiteY6" fmla="*/ 0 h 3480805"/>
              <a:gd name="connsiteX0" fmla="*/ 1930986 w 4007700"/>
              <a:gd name="connsiteY0" fmla="*/ 0 h 3480805"/>
              <a:gd name="connsiteX1" fmla="*/ 4007700 w 4007700"/>
              <a:gd name="connsiteY1" fmla="*/ 3829 h 3480805"/>
              <a:gd name="connsiteX2" fmla="*/ 4007700 w 4007700"/>
              <a:gd name="connsiteY2" fmla="*/ 3480805 h 3480805"/>
              <a:gd name="connsiteX3" fmla="*/ 1573404 w 4007700"/>
              <a:gd name="connsiteY3" fmla="*/ 3480805 h 3480805"/>
              <a:gd name="connsiteX4" fmla="*/ 542997 w 4007700"/>
              <a:gd name="connsiteY4" fmla="*/ 2177892 h 3480805"/>
              <a:gd name="connsiteX5" fmla="*/ 0 w 4007700"/>
              <a:gd name="connsiteY5" fmla="*/ 1571856 h 3480805"/>
              <a:gd name="connsiteX6" fmla="*/ 1930986 w 4007700"/>
              <a:gd name="connsiteY6" fmla="*/ 0 h 3480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07700" h="3480805">
                <a:moveTo>
                  <a:pt x="1930986" y="0"/>
                </a:moveTo>
                <a:lnTo>
                  <a:pt x="4007700" y="3829"/>
                </a:lnTo>
                <a:lnTo>
                  <a:pt x="4007700" y="3480805"/>
                </a:lnTo>
                <a:lnTo>
                  <a:pt x="1573404" y="3480805"/>
                </a:lnTo>
                <a:cubicBezTo>
                  <a:pt x="1424801" y="3466558"/>
                  <a:pt x="1223984" y="2276314"/>
                  <a:pt x="542997" y="2177892"/>
                </a:cubicBezTo>
                <a:cubicBezTo>
                  <a:pt x="268502" y="1854522"/>
                  <a:pt x="382" y="1972300"/>
                  <a:pt x="0" y="1571856"/>
                </a:cubicBezTo>
                <a:cubicBezTo>
                  <a:pt x="988662" y="1387371"/>
                  <a:pt x="1520624" y="31800"/>
                  <a:pt x="193098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9" y="228600"/>
            <a:ext cx="8217905" cy="301752"/>
          </a:xfrm>
        </p:spPr>
        <p:txBody>
          <a:bodyPr/>
          <a:lstStyle/>
          <a:p>
            <a:r>
              <a:rPr lang="en-US" cap="all" dirty="0"/>
              <a:t>Specialized BA Services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8E6283-D3F8-403C-8D71-079EAF8C371A}"/>
              </a:ext>
            </a:extLst>
          </p:cNvPr>
          <p:cNvGrpSpPr/>
          <p:nvPr/>
        </p:nvGrpSpPr>
        <p:grpSpPr>
          <a:xfrm>
            <a:off x="342999" y="1081827"/>
            <a:ext cx="5636841" cy="3314737"/>
            <a:chOff x="342999" y="860352"/>
            <a:chExt cx="6783463" cy="3989006"/>
          </a:xfrm>
        </p:grpSpPr>
        <p:sp>
          <p:nvSpPr>
            <p:cNvPr id="4" name="Content Placeholder 6"/>
            <p:cNvSpPr txBox="1">
              <a:spLocks/>
            </p:cNvSpPr>
            <p:nvPr/>
          </p:nvSpPr>
          <p:spPr>
            <a:xfrm>
              <a:off x="362594" y="880929"/>
              <a:ext cx="3976983" cy="111684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914400" rtl="0" eaLnBrk="1" latinLnBrk="0" hangingPunct="1">
                <a:lnSpc>
                  <a:spcPts val="1600"/>
                </a:lnSpc>
                <a:spcBef>
                  <a:spcPts val="264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9570">
                <a:lnSpc>
                  <a:spcPct val="120000"/>
                </a:lnSpc>
                <a:spcBef>
                  <a:spcPts val="0"/>
                </a:spcBef>
                <a:buClr>
                  <a:srgbClr val="39C2D7"/>
                </a:buClr>
                <a:buNone/>
              </a:pPr>
              <a:r>
                <a:rPr lang="en-US" sz="1200" b="1" dirty="0">
                  <a:solidFill>
                    <a:srgbClr val="1B8BA0"/>
                  </a:solidFill>
                  <a:ea typeface="Source Sans Pro" panose="020B0503030403020204" pitchFamily="34" charset="0"/>
                </a:rPr>
                <a:t>BUSINESS SUPPORT </a:t>
              </a:r>
            </a:p>
            <a:p>
              <a:pPr marL="0" indent="0">
                <a:buNone/>
              </a:pPr>
              <a:r>
                <a:rPr lang="en-US" dirty="0">
                  <a:ea typeface="Source Sans Pro" panose="020B0503030403020204" pitchFamily="34" charset="0"/>
                  <a:cs typeface="Arial" charset="0"/>
                </a:rPr>
                <a:t>Work with C-Suite on new products, services, models and operations</a:t>
              </a:r>
            </a:p>
          </p:txBody>
        </p:sp>
        <p:sp>
          <p:nvSpPr>
            <p:cNvPr id="5" name="Content Placeholder 6"/>
            <p:cNvSpPr txBox="1">
              <a:spLocks/>
            </p:cNvSpPr>
            <p:nvPr/>
          </p:nvSpPr>
          <p:spPr>
            <a:xfrm>
              <a:off x="374770" y="2148230"/>
              <a:ext cx="3592101" cy="1064004"/>
            </a:xfrm>
            <a:prstGeom prst="rect">
              <a:avLst/>
            </a:prstGeom>
          </p:spPr>
          <p:txBody>
            <a:bodyPr vert="horz" lIns="68580" tIns="34291" rIns="68580" bIns="34291" rtlCol="0" anchor="ctr">
              <a:normAutofit/>
            </a:bodyPr>
            <a:lstStyle>
              <a:lvl1pPr marL="0" indent="0" algn="l" defTabSz="457189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Font typeface="Arial"/>
                <a:buNone/>
                <a:defRPr sz="18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1pPr>
              <a:lvl2pPr marL="742932" indent="-28574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2pPr>
              <a:lvl3pPr marL="1142971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14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3pPr>
              <a:lvl4pPr marL="1600160" indent="-22859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1333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4pPr>
              <a:lvl5pPr marL="2057349" indent="-228594" algn="l" defTabSz="457189" rtl="0" eaLnBrk="1" latinLnBrk="0" hangingPunct="1">
                <a:spcBef>
                  <a:spcPct val="20000"/>
                </a:spcBef>
                <a:buFont typeface="Arial"/>
                <a:buChar char="»"/>
                <a:defRPr sz="10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70">
                <a:buClr>
                  <a:srgbClr val="39C2D7"/>
                </a:buClr>
              </a:pPr>
              <a:r>
                <a:rPr lang="en-US" sz="1200" b="1" dirty="0">
                  <a:solidFill>
                    <a:srgbClr val="1B8BA0"/>
                  </a:solidFill>
                  <a:latin typeface="+mn-lt"/>
                  <a:ea typeface="Source Sans Pro" panose="020B0503030403020204" pitchFamily="34" charset="0"/>
                  <a:cs typeface="Arial Black" charset="0"/>
                </a:rPr>
                <a:t>SPECIALIZED BA SERVICES</a:t>
              </a:r>
            </a:p>
            <a:p>
              <a:pPr defTabSz="609570">
                <a:buClr>
                  <a:srgbClr val="39C2D7"/>
                </a:buClr>
              </a:pPr>
              <a: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  <a:t>Partner with Management on </a:t>
              </a:r>
              <a:b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</a:br>
              <a: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  <a:t>processes quality</a:t>
              </a:r>
            </a:p>
          </p:txBody>
        </p:sp>
        <p:sp>
          <p:nvSpPr>
            <p:cNvPr id="6" name="Content Placeholder 6"/>
            <p:cNvSpPr txBox="1">
              <a:spLocks/>
            </p:cNvSpPr>
            <p:nvPr/>
          </p:nvSpPr>
          <p:spPr>
            <a:xfrm>
              <a:off x="373350" y="3528649"/>
              <a:ext cx="3051823" cy="1320709"/>
            </a:xfrm>
            <a:prstGeom prst="rect">
              <a:avLst/>
            </a:prstGeom>
          </p:spPr>
          <p:txBody>
            <a:bodyPr vert="horz" lIns="68580" tIns="34291" rIns="68580" bIns="34291" rtlCol="0" anchor="ctr">
              <a:normAutofit/>
            </a:bodyPr>
            <a:lstStyle>
              <a:lvl1pPr marL="0" indent="0" algn="l" defTabSz="457189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Font typeface="Arial"/>
                <a:buNone/>
                <a:defRPr sz="18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1pPr>
              <a:lvl2pPr marL="742932" indent="-28574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2pPr>
              <a:lvl3pPr marL="1142971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14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3pPr>
              <a:lvl4pPr marL="1600160" indent="-22859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1333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4pPr>
              <a:lvl5pPr marL="2057349" indent="-228594" algn="l" defTabSz="457189" rtl="0" eaLnBrk="1" latinLnBrk="0" hangingPunct="1">
                <a:spcBef>
                  <a:spcPct val="20000"/>
                </a:spcBef>
                <a:buFont typeface="Arial"/>
                <a:buChar char="»"/>
                <a:defRPr sz="10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70">
                <a:buClr>
                  <a:srgbClr val="39C2D7"/>
                </a:buClr>
              </a:pPr>
              <a:r>
                <a:rPr lang="en-US" sz="1200" b="1" dirty="0">
                  <a:solidFill>
                    <a:srgbClr val="1B8BA0"/>
                  </a:solidFill>
                  <a:latin typeface="+mn-lt"/>
                  <a:ea typeface="Source Sans Pro" panose="020B0503030403020204" pitchFamily="34" charset="0"/>
                  <a:cs typeface="Arial Black" charset="0"/>
                </a:rPr>
                <a:t>REQUIREMENTS ENGINEERING SERVICES</a:t>
              </a:r>
              <a:endParaRPr lang="en-US" sz="1200" dirty="0">
                <a:solidFill>
                  <a:srgbClr val="1B8BA0"/>
                </a:solidFill>
                <a:latin typeface="+mn-lt"/>
                <a:ea typeface="Source Sans Pro" panose="020B0503030403020204" pitchFamily="34" charset="0"/>
                <a:cs typeface="Arial" charset="0"/>
              </a:endParaRPr>
            </a:p>
            <a:p>
              <a:pPr defTabSz="609570">
                <a:buClr>
                  <a:srgbClr val="39C2D7"/>
                </a:buClr>
              </a:pPr>
              <a: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  <a:t>Provide value-add solutions to</a:t>
              </a:r>
              <a:b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</a:br>
              <a: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  <a:t>IT and Biz on implementations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12157" y="860352"/>
              <a:ext cx="4514305" cy="3968628"/>
              <a:chOff x="3036732" y="858258"/>
              <a:chExt cx="5976823" cy="4107342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4070350" y="2211904"/>
                <a:ext cx="3920414" cy="1354666"/>
              </a:xfrm>
              <a:custGeom>
                <a:avLst/>
                <a:gdLst>
                  <a:gd name="connsiteX0" fmla="*/ 0 w 4098828"/>
                  <a:gd name="connsiteY0" fmla="*/ 1354666 h 1354666"/>
                  <a:gd name="connsiteX1" fmla="*/ 1016000 w 4098828"/>
                  <a:gd name="connsiteY1" fmla="*/ 0 h 1354666"/>
                  <a:gd name="connsiteX2" fmla="*/ 3082829 w 4098828"/>
                  <a:gd name="connsiteY2" fmla="*/ 0 h 1354666"/>
                  <a:gd name="connsiteX3" fmla="*/ 4098828 w 4098828"/>
                  <a:gd name="connsiteY3" fmla="*/ 1354666 h 1354666"/>
                  <a:gd name="connsiteX4" fmla="*/ 0 w 4098828"/>
                  <a:gd name="connsiteY4" fmla="*/ 1354666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8828" h="1354666">
                    <a:moveTo>
                      <a:pt x="0" y="1354666"/>
                    </a:moveTo>
                    <a:lnTo>
                      <a:pt x="1016000" y="0"/>
                    </a:lnTo>
                    <a:lnTo>
                      <a:pt x="3082829" y="0"/>
                    </a:lnTo>
                    <a:lnTo>
                      <a:pt x="4098828" y="1354666"/>
                    </a:lnTo>
                    <a:lnTo>
                      <a:pt x="0" y="135466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2855" tIns="35560" rIns="752855" bIns="35560" numCol="1" spcCol="1270" anchor="ctr" anchorCtr="0">
                <a:noAutofit/>
              </a:bodyPr>
              <a:lstStyle/>
              <a:p>
                <a:pPr algn="ctr" defTabSz="12445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dirty="0">
                  <a:solidFill>
                    <a:prstClr val="white"/>
                  </a:solidFill>
                  <a:ea typeface="Source Sans Pro" panose="020B0503030403020204" pitchFamily="34" charset="0"/>
                </a:endParaRPr>
              </a:p>
              <a:p>
                <a:pPr algn="ctr" defTabSz="12445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dirty="0">
                  <a:solidFill>
                    <a:prstClr val="white"/>
                  </a:solidFill>
                  <a:ea typeface="Source Sans Pro" panose="020B0503030403020204" pitchFamily="34" charset="0"/>
                </a:endParaRPr>
              </a:p>
              <a:p>
                <a:pPr algn="ctr" defTabSz="12445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dirty="0">
                  <a:solidFill>
                    <a:prstClr val="white"/>
                  </a:solidFill>
                  <a:ea typeface="Source Sans Pro" panose="020B0503030403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036732" y="3610934"/>
                <a:ext cx="5976823" cy="1354666"/>
              </a:xfrm>
              <a:custGeom>
                <a:avLst/>
                <a:gdLst>
                  <a:gd name="connsiteX0" fmla="*/ 0 w 5976823"/>
                  <a:gd name="connsiteY0" fmla="*/ 1354666 h 1354666"/>
                  <a:gd name="connsiteX1" fmla="*/ 1016000 w 5976823"/>
                  <a:gd name="connsiteY1" fmla="*/ 0 h 1354666"/>
                  <a:gd name="connsiteX2" fmla="*/ 4960824 w 5976823"/>
                  <a:gd name="connsiteY2" fmla="*/ 0 h 1354666"/>
                  <a:gd name="connsiteX3" fmla="*/ 5976823 w 5976823"/>
                  <a:gd name="connsiteY3" fmla="*/ 1354666 h 1354666"/>
                  <a:gd name="connsiteX4" fmla="*/ 0 w 5976823"/>
                  <a:gd name="connsiteY4" fmla="*/ 1354666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6823" h="1354666">
                    <a:moveTo>
                      <a:pt x="0" y="1354666"/>
                    </a:moveTo>
                    <a:lnTo>
                      <a:pt x="1016000" y="0"/>
                    </a:lnTo>
                    <a:lnTo>
                      <a:pt x="4960824" y="0"/>
                    </a:lnTo>
                    <a:lnTo>
                      <a:pt x="5976823" y="1354666"/>
                    </a:lnTo>
                    <a:lnTo>
                      <a:pt x="0" y="1354666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504" tIns="35560" rIns="1081504" bIns="35560" numCol="1" spcCol="1270" anchor="ctr" anchorCtr="0">
                <a:noAutofit/>
              </a:bodyPr>
              <a:lstStyle/>
              <a:p>
                <a:pPr algn="ctr" defTabSz="12445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dirty="0">
                  <a:solidFill>
                    <a:srgbClr val="464547"/>
                  </a:solidFill>
                  <a:ea typeface="Source Sans Pro" panose="020B0503030403020204" pitchFamily="34" charset="0"/>
                </a:endParaRPr>
              </a:p>
            </p:txBody>
          </p:sp>
          <p:sp>
            <p:nvSpPr>
              <p:cNvPr id="10" name="Triangle 1"/>
              <p:cNvSpPr/>
              <p:nvPr/>
            </p:nvSpPr>
            <p:spPr>
              <a:xfrm>
                <a:off x="5056496" y="858258"/>
                <a:ext cx="1937982" cy="1311736"/>
              </a:xfrm>
              <a:prstGeom prst="triangl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 dirty="0">
                  <a:solidFill>
                    <a:prstClr val="white"/>
                  </a:solidFill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42999" y="3516286"/>
              <a:ext cx="4477257" cy="457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7083" y="2169306"/>
              <a:ext cx="5151423" cy="4964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>
                <a:latin typeface="+mn-lt"/>
              </a:rPr>
              <a:pPr/>
              <a:t>10</a:t>
            </a:fld>
            <a:r>
              <a:rPr lang="en-US" dirty="0">
                <a:latin typeface="+mn-lt"/>
              </a:rPr>
              <a:t> of 15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99FDD3-D802-474A-B311-AA094151E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620541"/>
              </p:ext>
            </p:extLst>
          </p:nvPr>
        </p:nvGraphicFramePr>
        <p:xfrm>
          <a:off x="6313446" y="1079500"/>
          <a:ext cx="2425008" cy="3476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008">
                  <a:extLst>
                    <a:ext uri="{9D8B030D-6E8A-4147-A177-3AD203B41FA5}">
                      <a16:colId xmlns:a16="http://schemas.microsoft.com/office/drawing/2014/main" val="1025800843"/>
                    </a:ext>
                  </a:extLst>
                </a:gridCol>
              </a:tblGrid>
              <a:tr h="37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Business relationship development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15247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+ Project Discovery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460331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ru-RU" sz="1200" dirty="0"/>
                        <a:t>+ </a:t>
                      </a:r>
                      <a:r>
                        <a:rPr lang="en-US" sz="1200" dirty="0"/>
                        <a:t>Presales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2863031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+ BA audit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56777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+ BA consulting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9700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+ Solution Assessment Validation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256068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+ Domain practice development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2344833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Customer engagement streams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0640136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Requirement engineering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1544407"/>
                  </a:ext>
                </a:extLst>
              </a:tr>
            </a:tbl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698E279-0B5C-40E6-AA52-CBA352F39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4967122"/>
              </p:ext>
            </p:extLst>
          </p:nvPr>
        </p:nvGraphicFramePr>
        <p:xfrm>
          <a:off x="3234007" y="1579353"/>
          <a:ext cx="3111556" cy="220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725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7" y="695467"/>
            <a:ext cx="9144000" cy="5529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866"/>
            <a:endParaRPr lang="en-US" dirty="0">
              <a:solidFill>
                <a:prstClr val="white"/>
              </a:solidFill>
              <a:highlight>
                <a:srgbClr val="569BA5"/>
              </a:highligh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63215" y="699481"/>
            <a:ext cx="2052349" cy="552908"/>
          </a:xfrm>
          <a:prstGeom prst="rect">
            <a:avLst/>
          </a:prstGeom>
          <a:noFill/>
        </p:spPr>
        <p:txBody>
          <a:bodyPr wrap="square" lIns="68580" tIns="36576" rIns="68580" bIns="34290" rtlCol="0" anchor="ctr">
            <a:noAutofit/>
          </a:bodyPr>
          <a:lstStyle/>
          <a:p>
            <a:pPr algn="ctr" defTabSz="342866">
              <a:spcBef>
                <a:spcPts val="600"/>
              </a:spcBef>
            </a:pPr>
            <a:r>
              <a:rPr lang="en-US" sz="1500" b="1" dirty="0">
                <a:solidFill>
                  <a:schemeClr val="bg1"/>
                </a:solidFill>
                <a:latin typeface="+mj-lt"/>
                <a:cs typeface="Trebuchet MS"/>
              </a:rPr>
              <a:t>BUSINESS PROCESSES AND GAP ANALYSIS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84003" y="657956"/>
            <a:ext cx="2240144" cy="552908"/>
          </a:xfrm>
          <a:prstGeom prst="rect">
            <a:avLst/>
          </a:prstGeom>
          <a:noFill/>
        </p:spPr>
        <p:txBody>
          <a:bodyPr wrap="square" lIns="68580" tIns="36576" rIns="68580" bIns="34290" rtlCol="0" anchor="ctr">
            <a:noAutofit/>
          </a:bodyPr>
          <a:lstStyle/>
          <a:p>
            <a:pPr algn="ctr" defTabSz="342866">
              <a:spcBef>
                <a:spcPts val="600"/>
              </a:spcBef>
            </a:pPr>
            <a:r>
              <a:rPr lang="en-US" sz="1500" b="1" dirty="0">
                <a:solidFill>
                  <a:schemeClr val="bg1"/>
                </a:solidFill>
                <a:latin typeface="+mj-lt"/>
                <a:cs typeface="Arial Black"/>
              </a:rPr>
              <a:t>SYSTEM ANALYSIS </a:t>
            </a:r>
            <a:endParaRPr lang="en-US" sz="1500" dirty="0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1388" y="703497"/>
            <a:ext cx="2259210" cy="552908"/>
          </a:xfrm>
          <a:prstGeom prst="rect">
            <a:avLst/>
          </a:prstGeom>
          <a:noFill/>
        </p:spPr>
        <p:txBody>
          <a:bodyPr wrap="square" lIns="68580" tIns="36576" rIns="68580" bIns="34290" rtlCol="0" anchor="ctr">
            <a:noAutofit/>
          </a:bodyPr>
          <a:lstStyle/>
          <a:p>
            <a:pPr algn="ctr" defTabSz="342866">
              <a:spcBef>
                <a:spcPts val="600"/>
              </a:spcBef>
            </a:pPr>
            <a:r>
              <a:rPr lang="en-US" sz="1500" b="1" dirty="0">
                <a:solidFill>
                  <a:schemeClr val="bg1"/>
                </a:solidFill>
                <a:latin typeface="+mj-lt"/>
                <a:cs typeface="Arial Black"/>
              </a:rPr>
              <a:t>BUSINESS ANALYSIS PROJECT COORDINATION</a:t>
            </a:r>
            <a:endParaRPr lang="en-US" sz="1500" b="1" dirty="0">
              <a:solidFill>
                <a:schemeClr val="bg1"/>
              </a:solidFill>
              <a:latin typeface="+mj-lt"/>
              <a:cs typeface="Trebuchet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5009" y="703557"/>
            <a:ext cx="2052349" cy="552909"/>
          </a:xfrm>
          <a:prstGeom prst="rect">
            <a:avLst/>
          </a:prstGeom>
          <a:noFill/>
        </p:spPr>
        <p:txBody>
          <a:bodyPr wrap="square" lIns="68580" tIns="36576" rIns="68580" bIns="34290" rtlCol="0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800" b="1">
                <a:latin typeface="+mj-lt"/>
                <a:cs typeface="Arial Black"/>
              </a:defRPr>
            </a:lvl1pPr>
          </a:lstStyle>
          <a:p>
            <a:pPr defTabSz="342866"/>
            <a:r>
              <a:rPr lang="en-US" sz="1500" dirty="0">
                <a:solidFill>
                  <a:schemeClr val="bg1"/>
                </a:solidFill>
                <a:cs typeface="Trebuchet MS"/>
              </a:rPr>
              <a:t>PRODUCT DISCOVERY AND RESEARCH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79765"/>
            <a:ext cx="9144000" cy="515268"/>
          </a:xfrm>
        </p:spPr>
        <p:txBody>
          <a:bodyPr>
            <a:normAutofit/>
          </a:bodyPr>
          <a:lstStyle/>
          <a:p>
            <a:pPr marL="88104"/>
            <a:r>
              <a:rPr lang="en-US" dirty="0">
                <a:latin typeface="+mj-lt"/>
              </a:rPr>
              <a:t>EPAM BA services</a:t>
            </a:r>
            <a:endParaRPr lang="en-US" i="1" dirty="0">
              <a:latin typeface="+mj-lt"/>
            </a:endParaRPr>
          </a:p>
        </p:txBody>
      </p:sp>
      <p:sp>
        <p:nvSpPr>
          <p:cNvPr id="1603" name="Rectangle 1602"/>
          <p:cNvSpPr/>
          <p:nvPr/>
        </p:nvSpPr>
        <p:spPr>
          <a:xfrm>
            <a:off x="74128" y="1335519"/>
            <a:ext cx="2165308" cy="126188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171434" indent="-171434" defTabSz="342866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Communication plans</a:t>
            </a:r>
          </a:p>
          <a:p>
            <a:pPr marL="171434" indent="-171434" defTabSz="342866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Client interviews</a:t>
            </a:r>
          </a:p>
          <a:p>
            <a:pPr marL="171434" indent="-171434" defTabSz="342866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Business and product workshops </a:t>
            </a:r>
          </a:p>
          <a:p>
            <a:pPr marL="171434" indent="-171434" defTabSz="342866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Research of the product and its capabilities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42503" y="1344005"/>
            <a:ext cx="2441500" cy="1082348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34" indent="-171434" defTabSz="342866">
              <a:spcBef>
                <a:spcPts val="60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Project and team management</a:t>
            </a:r>
          </a:p>
          <a:p>
            <a:pPr marL="171434" indent="-171434" defTabSz="342866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Scope of Work, Business Priorities, Backlog management</a:t>
            </a:r>
          </a:p>
          <a:p>
            <a:pPr marL="171434" indent="-171434" defTabSz="342866"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Product Demo’s and client feedback incorporation</a:t>
            </a:r>
          </a:p>
        </p:txBody>
      </p:sp>
      <p:sp>
        <p:nvSpPr>
          <p:cNvPr id="417" name="Rectangle 416"/>
          <p:cNvSpPr/>
          <p:nvPr/>
        </p:nvSpPr>
        <p:spPr>
          <a:xfrm>
            <a:off x="4658123" y="1342479"/>
            <a:ext cx="2396888" cy="95410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34" indent="-171434" defTabSz="34286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Functional analysis of the product and product eco system</a:t>
            </a:r>
          </a:p>
          <a:p>
            <a:pPr marL="171434" indent="-171434" defTabSz="342866"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Use cases, product data models and data flows, integration with upstream and downstream systems</a:t>
            </a:r>
          </a:p>
        </p:txBody>
      </p:sp>
      <p:sp>
        <p:nvSpPr>
          <p:cNvPr id="432" name="Rectangle 431"/>
          <p:cNvSpPr/>
          <p:nvPr/>
        </p:nvSpPr>
        <p:spPr>
          <a:xfrm>
            <a:off x="7055011" y="1325685"/>
            <a:ext cx="2052349" cy="1485022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marL="171434" indent="-171434" defTabSz="342866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Client interviews</a:t>
            </a:r>
          </a:p>
          <a:p>
            <a:pPr marL="171434" indent="-171434" defTabSz="342866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Research of business processes and technical maps</a:t>
            </a:r>
          </a:p>
          <a:p>
            <a:pPr marL="171434" indent="-171434" defTabSz="342866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Gap analysis</a:t>
            </a:r>
          </a:p>
          <a:p>
            <a:pPr marL="171434" indent="-171434" defTabSz="342866"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Solution proposal and evaluation on the business level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728F82-DC73-49B8-9A0B-C1DBD4A1B255}"/>
              </a:ext>
            </a:extLst>
          </p:cNvPr>
          <p:cNvSpPr/>
          <p:nvPr/>
        </p:nvSpPr>
        <p:spPr>
          <a:xfrm>
            <a:off x="3647" y="2831600"/>
            <a:ext cx="9144000" cy="41997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342866"/>
            <a:endParaRPr lang="en-US" dirty="0">
              <a:solidFill>
                <a:prstClr val="white"/>
              </a:solidFill>
              <a:highlight>
                <a:srgbClr val="569BA5"/>
              </a:highlight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65E430-1855-4BD1-B7BD-A8C8D98EF88E}"/>
              </a:ext>
            </a:extLst>
          </p:cNvPr>
          <p:cNvSpPr txBox="1"/>
          <p:nvPr/>
        </p:nvSpPr>
        <p:spPr>
          <a:xfrm>
            <a:off x="50859" y="2746269"/>
            <a:ext cx="2837392" cy="552909"/>
          </a:xfrm>
          <a:prstGeom prst="rect">
            <a:avLst/>
          </a:prstGeom>
          <a:noFill/>
        </p:spPr>
        <p:txBody>
          <a:bodyPr wrap="square" lIns="68580" tIns="36576" rIns="68580" bIns="34290" rtlCol="0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800" b="1">
                <a:latin typeface="+mj-lt"/>
                <a:cs typeface="Arial Black"/>
              </a:defRPr>
            </a:lvl1pPr>
          </a:lstStyle>
          <a:p>
            <a:pPr defTabSz="342866"/>
            <a:r>
              <a:rPr lang="en-US" sz="1500" dirty="0">
                <a:solidFill>
                  <a:schemeClr val="bg1"/>
                </a:solidFill>
                <a:cs typeface="Trebuchet MS"/>
              </a:rPr>
              <a:t>PRODUCT OWNERSHIP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8FBDC6-E7DC-4BBB-97DE-9300781F11DE}"/>
              </a:ext>
            </a:extLst>
          </p:cNvPr>
          <p:cNvSpPr txBox="1"/>
          <p:nvPr/>
        </p:nvSpPr>
        <p:spPr>
          <a:xfrm>
            <a:off x="3130237" y="2752331"/>
            <a:ext cx="2837392" cy="552909"/>
          </a:xfrm>
          <a:prstGeom prst="rect">
            <a:avLst/>
          </a:prstGeom>
          <a:noFill/>
        </p:spPr>
        <p:txBody>
          <a:bodyPr wrap="square" lIns="68580" tIns="36576" rIns="68580" bIns="34290" rtlCol="0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800" b="1">
                <a:latin typeface="+mj-lt"/>
                <a:cs typeface="Arial Black"/>
              </a:defRPr>
            </a:lvl1pPr>
          </a:lstStyle>
          <a:p>
            <a:pPr defTabSz="342866"/>
            <a:r>
              <a:rPr lang="en-US" sz="1500" dirty="0">
                <a:solidFill>
                  <a:schemeClr val="bg1"/>
                </a:solidFill>
                <a:cs typeface="Trebuchet MS"/>
              </a:rPr>
              <a:t>DATA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4B3322-0D7F-432E-93BF-DD4604F634B4}"/>
              </a:ext>
            </a:extLst>
          </p:cNvPr>
          <p:cNvSpPr txBox="1"/>
          <p:nvPr/>
        </p:nvSpPr>
        <p:spPr>
          <a:xfrm>
            <a:off x="6233398" y="2749378"/>
            <a:ext cx="2884761" cy="552909"/>
          </a:xfrm>
          <a:prstGeom prst="rect">
            <a:avLst/>
          </a:prstGeom>
          <a:noFill/>
        </p:spPr>
        <p:txBody>
          <a:bodyPr wrap="square" lIns="68580" tIns="36576" rIns="68580" bIns="34290" rtlCol="0" anchor="ctr">
            <a:noAutofit/>
          </a:bodyPr>
          <a:lstStyle>
            <a:defPPr>
              <a:defRPr lang="en-US"/>
            </a:defPPr>
            <a:lvl1pPr algn="ctr">
              <a:spcBef>
                <a:spcPts val="600"/>
              </a:spcBef>
              <a:defRPr sz="1800" b="1">
                <a:latin typeface="+mj-lt"/>
                <a:cs typeface="Arial Black"/>
              </a:defRPr>
            </a:lvl1pPr>
          </a:lstStyle>
          <a:p>
            <a:pPr defTabSz="342866"/>
            <a:r>
              <a:rPr lang="en-US" sz="1500" dirty="0">
                <a:solidFill>
                  <a:schemeClr val="bg1"/>
                </a:solidFill>
                <a:cs typeface="Trebuchet MS"/>
              </a:rPr>
              <a:t>CONSULT DEVELOPMENT AND QA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EDA0409-61C3-4475-A366-3DA25B2394CA}"/>
              </a:ext>
            </a:extLst>
          </p:cNvPr>
          <p:cNvSpPr/>
          <p:nvPr/>
        </p:nvSpPr>
        <p:spPr>
          <a:xfrm>
            <a:off x="80478" y="3313704"/>
            <a:ext cx="2929422" cy="120032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171434" indent="-171434" defTabSz="342866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Business vision of the product, potential ways of product development, product improvements proposal and evaluation with the client</a:t>
            </a:r>
          </a:p>
          <a:p>
            <a:pPr marL="171434" indent="-171434" defTabSz="342866">
              <a:spcBef>
                <a:spcPts val="9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Product demo’s and client feedback incorporation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0FD1674-F385-4034-8889-C9D5E2B41544}"/>
              </a:ext>
            </a:extLst>
          </p:cNvPr>
          <p:cNvSpPr/>
          <p:nvPr/>
        </p:nvSpPr>
        <p:spPr>
          <a:xfrm>
            <a:off x="3066488" y="3313704"/>
            <a:ext cx="3183270" cy="118750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171434" indent="-171434" defTabSz="342866">
              <a:spcBef>
                <a:spcPts val="60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Identification and interpretation of data patterns and trends in order to understand user behavior</a:t>
            </a:r>
          </a:p>
          <a:p>
            <a:pPr marL="171434" indent="-171434" defTabSz="342866">
              <a:spcBef>
                <a:spcPts val="600"/>
              </a:spcBef>
              <a:spcAft>
                <a:spcPts val="1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Preparation of business-oriented conclusions based on the various data inputs</a:t>
            </a:r>
          </a:p>
          <a:p>
            <a:pPr marL="171434" indent="-171434" defTabSz="342866"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Dashboards/reports construction to help business executives in their decision-making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80EE273-F52A-4505-9FDC-73E75422FFED}"/>
              </a:ext>
            </a:extLst>
          </p:cNvPr>
          <p:cNvSpPr/>
          <p:nvPr/>
        </p:nvSpPr>
        <p:spPr>
          <a:xfrm>
            <a:off x="6227762" y="3347702"/>
            <a:ext cx="2865799" cy="1069524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171434" indent="-171434" defTabSz="34286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Product requirements on the technical language</a:t>
            </a:r>
          </a:p>
          <a:p>
            <a:pPr marL="171434" indent="-171434" defTabSz="342866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Consult software development and QA, knowledge sharing sessions</a:t>
            </a:r>
          </a:p>
          <a:p>
            <a:pPr marL="171434" indent="-171434" defTabSz="342866">
              <a:spcBef>
                <a:spcPts val="600"/>
              </a:spcBef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rgbClr val="464547"/>
                </a:solidFill>
                <a:cs typeface="Trebuchet MS"/>
              </a:rPr>
              <a:t>Acceptance testing of the developed product</a:t>
            </a:r>
          </a:p>
        </p:txBody>
      </p:sp>
      <p:sp>
        <p:nvSpPr>
          <p:cNvPr id="19" name="Slide Number Placeholder 1"/>
          <p:cNvSpPr txBox="1">
            <a:spLocks/>
          </p:cNvSpPr>
          <p:nvPr/>
        </p:nvSpPr>
        <p:spPr>
          <a:xfrm>
            <a:off x="7484776" y="4826639"/>
            <a:ext cx="1373372" cy="3168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A707DD9-E92B-45E8-BE0A-E6B2EDF345EB}" type="slidenum">
              <a:rPr lang="en-US" sz="1400" b="1" smtClean="0">
                <a:solidFill>
                  <a:schemeClr val="bg1"/>
                </a:solidFill>
                <a:latin typeface="+mj-lt"/>
              </a:rPr>
              <a:pPr algn="r"/>
              <a:t>11</a:t>
            </a:fld>
            <a:endParaRPr lang="en-US" sz="1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07777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4967091-2103-44CE-8FA2-557E3427D224}"/>
              </a:ext>
            </a:extLst>
          </p:cNvPr>
          <p:cNvSpPr/>
          <p:nvPr/>
        </p:nvSpPr>
        <p:spPr>
          <a:xfrm>
            <a:off x="0" y="-5315"/>
            <a:ext cx="6974958" cy="2138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E20617-CC76-4118-A8F3-42F135427196}"/>
              </a:ext>
            </a:extLst>
          </p:cNvPr>
          <p:cNvSpPr/>
          <p:nvPr/>
        </p:nvSpPr>
        <p:spPr>
          <a:xfrm>
            <a:off x="4114802" y="-5316"/>
            <a:ext cx="5029198" cy="4837269"/>
          </a:xfrm>
          <a:custGeom>
            <a:avLst/>
            <a:gdLst>
              <a:gd name="connsiteX0" fmla="*/ 0 w 2425008"/>
              <a:gd name="connsiteY0" fmla="*/ 0 h 3476976"/>
              <a:gd name="connsiteX1" fmla="*/ 2425008 w 2425008"/>
              <a:gd name="connsiteY1" fmla="*/ 0 h 3476976"/>
              <a:gd name="connsiteX2" fmla="*/ 2425008 w 2425008"/>
              <a:gd name="connsiteY2" fmla="*/ 3476976 h 3476976"/>
              <a:gd name="connsiteX3" fmla="*/ 0 w 2425008"/>
              <a:gd name="connsiteY3" fmla="*/ 3476976 h 3476976"/>
              <a:gd name="connsiteX4" fmla="*/ 0 w 2425008"/>
              <a:gd name="connsiteY4" fmla="*/ 0 h 3476976"/>
              <a:gd name="connsiteX0" fmla="*/ 3023 w 2428031"/>
              <a:gd name="connsiteY0" fmla="*/ 0 h 3476976"/>
              <a:gd name="connsiteX1" fmla="*/ 2428031 w 2428031"/>
              <a:gd name="connsiteY1" fmla="*/ 0 h 3476976"/>
              <a:gd name="connsiteX2" fmla="*/ 2428031 w 2428031"/>
              <a:gd name="connsiteY2" fmla="*/ 3476976 h 3476976"/>
              <a:gd name="connsiteX3" fmla="*/ 3023 w 2428031"/>
              <a:gd name="connsiteY3" fmla="*/ 3476976 h 3476976"/>
              <a:gd name="connsiteX4" fmla="*/ 0 w 2428031"/>
              <a:gd name="connsiteY4" fmla="*/ 1100174 h 3476976"/>
              <a:gd name="connsiteX5" fmla="*/ 3023 w 2428031"/>
              <a:gd name="connsiteY5" fmla="*/ 0 h 3476976"/>
              <a:gd name="connsiteX0" fmla="*/ 178755 w 2603763"/>
              <a:gd name="connsiteY0" fmla="*/ 0 h 3476976"/>
              <a:gd name="connsiteX1" fmla="*/ 2603763 w 2603763"/>
              <a:gd name="connsiteY1" fmla="*/ 0 h 3476976"/>
              <a:gd name="connsiteX2" fmla="*/ 2603763 w 2603763"/>
              <a:gd name="connsiteY2" fmla="*/ 3476976 h 3476976"/>
              <a:gd name="connsiteX3" fmla="*/ 178755 w 2603763"/>
              <a:gd name="connsiteY3" fmla="*/ 3476976 h 3476976"/>
              <a:gd name="connsiteX4" fmla="*/ 181050 w 2603763"/>
              <a:gd name="connsiteY4" fmla="*/ 2402663 h 3476976"/>
              <a:gd name="connsiteX5" fmla="*/ 175732 w 2603763"/>
              <a:gd name="connsiteY5" fmla="*/ 1100174 h 3476976"/>
              <a:gd name="connsiteX6" fmla="*/ 178755 w 2603763"/>
              <a:gd name="connsiteY6" fmla="*/ 0 h 3476976"/>
              <a:gd name="connsiteX0" fmla="*/ 1640437 w 4065445"/>
              <a:gd name="connsiteY0" fmla="*/ 0 h 3476976"/>
              <a:gd name="connsiteX1" fmla="*/ 4065445 w 4065445"/>
              <a:gd name="connsiteY1" fmla="*/ 0 h 3476976"/>
              <a:gd name="connsiteX2" fmla="*/ 4065445 w 4065445"/>
              <a:gd name="connsiteY2" fmla="*/ 3476976 h 3476976"/>
              <a:gd name="connsiteX3" fmla="*/ 1640437 w 4065445"/>
              <a:gd name="connsiteY3" fmla="*/ 3476976 h 3476976"/>
              <a:gd name="connsiteX4" fmla="*/ 1642732 w 4065445"/>
              <a:gd name="connsiteY4" fmla="*/ 2402663 h 3476976"/>
              <a:gd name="connsiteX5" fmla="*/ 0 w 4065445"/>
              <a:gd name="connsiteY5" fmla="*/ 1163969 h 3476976"/>
              <a:gd name="connsiteX6" fmla="*/ 1640437 w 4065445"/>
              <a:gd name="connsiteY6" fmla="*/ 0 h 3476976"/>
              <a:gd name="connsiteX0" fmla="*/ 1640437 w 4065445"/>
              <a:gd name="connsiteY0" fmla="*/ 0 h 3476976"/>
              <a:gd name="connsiteX1" fmla="*/ 4065445 w 4065445"/>
              <a:gd name="connsiteY1" fmla="*/ 0 h 3476976"/>
              <a:gd name="connsiteX2" fmla="*/ 4065445 w 4065445"/>
              <a:gd name="connsiteY2" fmla="*/ 3476976 h 3476976"/>
              <a:gd name="connsiteX3" fmla="*/ 1640437 w 4065445"/>
              <a:gd name="connsiteY3" fmla="*/ 3476976 h 3476976"/>
              <a:gd name="connsiteX4" fmla="*/ 1642732 w 4065445"/>
              <a:gd name="connsiteY4" fmla="*/ 2402663 h 3476976"/>
              <a:gd name="connsiteX5" fmla="*/ 0 w 4065445"/>
              <a:gd name="connsiteY5" fmla="*/ 1163969 h 3476976"/>
              <a:gd name="connsiteX6" fmla="*/ 1640437 w 4065445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1701211 w 4123924"/>
              <a:gd name="connsiteY4" fmla="*/ 24026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749598 w 4123924"/>
              <a:gd name="connsiteY4" fmla="*/ 2190012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659221 w 4123924"/>
              <a:gd name="connsiteY4" fmla="*/ 21740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659221 w 4123924"/>
              <a:gd name="connsiteY4" fmla="*/ 21740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72334 w 4097342"/>
              <a:gd name="connsiteY0" fmla="*/ 0 h 3476976"/>
              <a:gd name="connsiteX1" fmla="*/ 4097342 w 4097342"/>
              <a:gd name="connsiteY1" fmla="*/ 0 h 3476976"/>
              <a:gd name="connsiteX2" fmla="*/ 4097342 w 4097342"/>
              <a:gd name="connsiteY2" fmla="*/ 3476976 h 3476976"/>
              <a:gd name="connsiteX3" fmla="*/ 1672334 w 4097342"/>
              <a:gd name="connsiteY3" fmla="*/ 3476976 h 3476976"/>
              <a:gd name="connsiteX4" fmla="*/ 632639 w 4097342"/>
              <a:gd name="connsiteY4" fmla="*/ 2174063 h 3476976"/>
              <a:gd name="connsiteX5" fmla="*/ 0 w 4097342"/>
              <a:gd name="connsiteY5" fmla="*/ 1126755 h 3476976"/>
              <a:gd name="connsiteX6" fmla="*/ 1672334 w 4097342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582692 w 4007700"/>
              <a:gd name="connsiteY0" fmla="*/ 0 h 3476976"/>
              <a:gd name="connsiteX1" fmla="*/ 4007700 w 4007700"/>
              <a:gd name="connsiteY1" fmla="*/ 0 h 3476976"/>
              <a:gd name="connsiteX2" fmla="*/ 4007700 w 4007700"/>
              <a:gd name="connsiteY2" fmla="*/ 3476976 h 3476976"/>
              <a:gd name="connsiteX3" fmla="*/ 1582692 w 4007700"/>
              <a:gd name="connsiteY3" fmla="*/ 3476976 h 3476976"/>
              <a:gd name="connsiteX4" fmla="*/ 542997 w 4007700"/>
              <a:gd name="connsiteY4" fmla="*/ 2174063 h 3476976"/>
              <a:gd name="connsiteX5" fmla="*/ 0 w 4007700"/>
              <a:gd name="connsiteY5" fmla="*/ 1568027 h 3476976"/>
              <a:gd name="connsiteX6" fmla="*/ 1582692 w 4007700"/>
              <a:gd name="connsiteY6" fmla="*/ 0 h 3476976"/>
              <a:gd name="connsiteX0" fmla="*/ 1582692 w 4007700"/>
              <a:gd name="connsiteY0" fmla="*/ 0 h 3476976"/>
              <a:gd name="connsiteX1" fmla="*/ 4007700 w 4007700"/>
              <a:gd name="connsiteY1" fmla="*/ 0 h 3476976"/>
              <a:gd name="connsiteX2" fmla="*/ 4007700 w 4007700"/>
              <a:gd name="connsiteY2" fmla="*/ 3476976 h 3476976"/>
              <a:gd name="connsiteX3" fmla="*/ 1582692 w 4007700"/>
              <a:gd name="connsiteY3" fmla="*/ 3476976 h 3476976"/>
              <a:gd name="connsiteX4" fmla="*/ 542997 w 4007700"/>
              <a:gd name="connsiteY4" fmla="*/ 2174063 h 3476976"/>
              <a:gd name="connsiteX5" fmla="*/ 0 w 4007700"/>
              <a:gd name="connsiteY5" fmla="*/ 1568027 h 3476976"/>
              <a:gd name="connsiteX6" fmla="*/ 1582692 w 4007700"/>
              <a:gd name="connsiteY6" fmla="*/ 0 h 3476976"/>
              <a:gd name="connsiteX0" fmla="*/ 1930986 w 4007700"/>
              <a:gd name="connsiteY0" fmla="*/ 0 h 3480805"/>
              <a:gd name="connsiteX1" fmla="*/ 4007700 w 4007700"/>
              <a:gd name="connsiteY1" fmla="*/ 3829 h 3480805"/>
              <a:gd name="connsiteX2" fmla="*/ 4007700 w 4007700"/>
              <a:gd name="connsiteY2" fmla="*/ 3480805 h 3480805"/>
              <a:gd name="connsiteX3" fmla="*/ 1582692 w 4007700"/>
              <a:gd name="connsiteY3" fmla="*/ 3480805 h 3480805"/>
              <a:gd name="connsiteX4" fmla="*/ 542997 w 4007700"/>
              <a:gd name="connsiteY4" fmla="*/ 2177892 h 3480805"/>
              <a:gd name="connsiteX5" fmla="*/ 0 w 4007700"/>
              <a:gd name="connsiteY5" fmla="*/ 1571856 h 3480805"/>
              <a:gd name="connsiteX6" fmla="*/ 1930986 w 4007700"/>
              <a:gd name="connsiteY6" fmla="*/ 0 h 3480805"/>
              <a:gd name="connsiteX0" fmla="*/ 1930986 w 4007700"/>
              <a:gd name="connsiteY0" fmla="*/ 0 h 3480805"/>
              <a:gd name="connsiteX1" fmla="*/ 4007700 w 4007700"/>
              <a:gd name="connsiteY1" fmla="*/ 3829 h 3480805"/>
              <a:gd name="connsiteX2" fmla="*/ 4007700 w 4007700"/>
              <a:gd name="connsiteY2" fmla="*/ 3480805 h 3480805"/>
              <a:gd name="connsiteX3" fmla="*/ 1573404 w 4007700"/>
              <a:gd name="connsiteY3" fmla="*/ 3480805 h 3480805"/>
              <a:gd name="connsiteX4" fmla="*/ 542997 w 4007700"/>
              <a:gd name="connsiteY4" fmla="*/ 2177892 h 3480805"/>
              <a:gd name="connsiteX5" fmla="*/ 0 w 4007700"/>
              <a:gd name="connsiteY5" fmla="*/ 1571856 h 3480805"/>
              <a:gd name="connsiteX6" fmla="*/ 1930986 w 4007700"/>
              <a:gd name="connsiteY6" fmla="*/ 0 h 3480805"/>
              <a:gd name="connsiteX0" fmla="*/ 1930986 w 4007700"/>
              <a:gd name="connsiteY0" fmla="*/ 0 h 3480805"/>
              <a:gd name="connsiteX1" fmla="*/ 4007700 w 4007700"/>
              <a:gd name="connsiteY1" fmla="*/ 3829 h 3480805"/>
              <a:gd name="connsiteX2" fmla="*/ 4007700 w 4007700"/>
              <a:gd name="connsiteY2" fmla="*/ 3480805 h 3480805"/>
              <a:gd name="connsiteX3" fmla="*/ 1573404 w 4007700"/>
              <a:gd name="connsiteY3" fmla="*/ 3480805 h 3480805"/>
              <a:gd name="connsiteX4" fmla="*/ 542997 w 4007700"/>
              <a:gd name="connsiteY4" fmla="*/ 2177892 h 3480805"/>
              <a:gd name="connsiteX5" fmla="*/ 0 w 4007700"/>
              <a:gd name="connsiteY5" fmla="*/ 1571856 h 3480805"/>
              <a:gd name="connsiteX6" fmla="*/ 1930986 w 4007700"/>
              <a:gd name="connsiteY6" fmla="*/ 0 h 3480805"/>
              <a:gd name="connsiteX0" fmla="*/ 2316431 w 4393145"/>
              <a:gd name="connsiteY0" fmla="*/ 0 h 3480805"/>
              <a:gd name="connsiteX1" fmla="*/ 4393145 w 4393145"/>
              <a:gd name="connsiteY1" fmla="*/ 3829 h 3480805"/>
              <a:gd name="connsiteX2" fmla="*/ 4393145 w 4393145"/>
              <a:gd name="connsiteY2" fmla="*/ 3480805 h 3480805"/>
              <a:gd name="connsiteX3" fmla="*/ 1958849 w 4393145"/>
              <a:gd name="connsiteY3" fmla="*/ 3480805 h 3480805"/>
              <a:gd name="connsiteX4" fmla="*/ 928442 w 4393145"/>
              <a:gd name="connsiteY4" fmla="*/ 2177892 h 3480805"/>
              <a:gd name="connsiteX5" fmla="*/ 0 w 4393145"/>
              <a:gd name="connsiteY5" fmla="*/ 794427 h 3480805"/>
              <a:gd name="connsiteX6" fmla="*/ 2316431 w 4393145"/>
              <a:gd name="connsiteY6" fmla="*/ 0 h 3480805"/>
              <a:gd name="connsiteX0" fmla="*/ 2316431 w 4393145"/>
              <a:gd name="connsiteY0" fmla="*/ 0 h 3480805"/>
              <a:gd name="connsiteX1" fmla="*/ 4393145 w 4393145"/>
              <a:gd name="connsiteY1" fmla="*/ 3829 h 3480805"/>
              <a:gd name="connsiteX2" fmla="*/ 4393145 w 4393145"/>
              <a:gd name="connsiteY2" fmla="*/ 3480805 h 3480805"/>
              <a:gd name="connsiteX3" fmla="*/ 1958849 w 4393145"/>
              <a:gd name="connsiteY3" fmla="*/ 3480805 h 3480805"/>
              <a:gd name="connsiteX4" fmla="*/ 928442 w 4393145"/>
              <a:gd name="connsiteY4" fmla="*/ 2177892 h 3480805"/>
              <a:gd name="connsiteX5" fmla="*/ 0 w 4393145"/>
              <a:gd name="connsiteY5" fmla="*/ 794427 h 3480805"/>
              <a:gd name="connsiteX6" fmla="*/ 2316431 w 4393145"/>
              <a:gd name="connsiteY6" fmla="*/ 0 h 3480805"/>
              <a:gd name="connsiteX0" fmla="*/ 2316431 w 4393145"/>
              <a:gd name="connsiteY0" fmla="*/ 0 h 3480805"/>
              <a:gd name="connsiteX1" fmla="*/ 4393145 w 4393145"/>
              <a:gd name="connsiteY1" fmla="*/ 3829 h 3480805"/>
              <a:gd name="connsiteX2" fmla="*/ 4393145 w 4393145"/>
              <a:gd name="connsiteY2" fmla="*/ 3480805 h 3480805"/>
              <a:gd name="connsiteX3" fmla="*/ 1958849 w 4393145"/>
              <a:gd name="connsiteY3" fmla="*/ 3480805 h 3480805"/>
              <a:gd name="connsiteX4" fmla="*/ 477982 w 4393145"/>
              <a:gd name="connsiteY4" fmla="*/ 1542162 h 3480805"/>
              <a:gd name="connsiteX5" fmla="*/ 0 w 4393145"/>
              <a:gd name="connsiteY5" fmla="*/ 794427 h 3480805"/>
              <a:gd name="connsiteX6" fmla="*/ 2316431 w 4393145"/>
              <a:gd name="connsiteY6" fmla="*/ 0 h 3480805"/>
              <a:gd name="connsiteX0" fmla="*/ 2316431 w 4393145"/>
              <a:gd name="connsiteY0" fmla="*/ 0 h 3484634"/>
              <a:gd name="connsiteX1" fmla="*/ 4393145 w 4393145"/>
              <a:gd name="connsiteY1" fmla="*/ 3829 h 3484634"/>
              <a:gd name="connsiteX2" fmla="*/ 4393145 w 4393145"/>
              <a:gd name="connsiteY2" fmla="*/ 3480805 h 3484634"/>
              <a:gd name="connsiteX3" fmla="*/ 2660080 w 4393145"/>
              <a:gd name="connsiteY3" fmla="*/ 3484634 h 3484634"/>
              <a:gd name="connsiteX4" fmla="*/ 477982 w 4393145"/>
              <a:gd name="connsiteY4" fmla="*/ 1542162 h 3484634"/>
              <a:gd name="connsiteX5" fmla="*/ 0 w 4393145"/>
              <a:gd name="connsiteY5" fmla="*/ 794427 h 3484634"/>
              <a:gd name="connsiteX6" fmla="*/ 2316431 w 4393145"/>
              <a:gd name="connsiteY6" fmla="*/ 0 h 3484634"/>
              <a:gd name="connsiteX0" fmla="*/ 2316431 w 4393145"/>
              <a:gd name="connsiteY0" fmla="*/ 0 h 3484634"/>
              <a:gd name="connsiteX1" fmla="*/ 4393145 w 4393145"/>
              <a:gd name="connsiteY1" fmla="*/ 3829 h 3484634"/>
              <a:gd name="connsiteX2" fmla="*/ 4393145 w 4393145"/>
              <a:gd name="connsiteY2" fmla="*/ 3480805 h 3484634"/>
              <a:gd name="connsiteX3" fmla="*/ 2660080 w 4393145"/>
              <a:gd name="connsiteY3" fmla="*/ 3484634 h 3484634"/>
              <a:gd name="connsiteX4" fmla="*/ 477982 w 4393145"/>
              <a:gd name="connsiteY4" fmla="*/ 1542162 h 3484634"/>
              <a:gd name="connsiteX5" fmla="*/ 0 w 4393145"/>
              <a:gd name="connsiteY5" fmla="*/ 794427 h 3484634"/>
              <a:gd name="connsiteX6" fmla="*/ 2316431 w 4393145"/>
              <a:gd name="connsiteY6" fmla="*/ 0 h 3484634"/>
              <a:gd name="connsiteX0" fmla="*/ 2316431 w 4393145"/>
              <a:gd name="connsiteY0" fmla="*/ 0 h 3484634"/>
              <a:gd name="connsiteX1" fmla="*/ 4393145 w 4393145"/>
              <a:gd name="connsiteY1" fmla="*/ 3829 h 3484634"/>
              <a:gd name="connsiteX2" fmla="*/ 4393145 w 4393145"/>
              <a:gd name="connsiteY2" fmla="*/ 3480805 h 3484634"/>
              <a:gd name="connsiteX3" fmla="*/ 2660080 w 4393145"/>
              <a:gd name="connsiteY3" fmla="*/ 3484634 h 3484634"/>
              <a:gd name="connsiteX4" fmla="*/ 477982 w 4393145"/>
              <a:gd name="connsiteY4" fmla="*/ 1542162 h 3484634"/>
              <a:gd name="connsiteX5" fmla="*/ 0 w 4393145"/>
              <a:gd name="connsiteY5" fmla="*/ 794427 h 3484634"/>
              <a:gd name="connsiteX6" fmla="*/ 2316431 w 4393145"/>
              <a:gd name="connsiteY6" fmla="*/ 0 h 3484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3145" h="3484634">
                <a:moveTo>
                  <a:pt x="2316431" y="0"/>
                </a:moveTo>
                <a:lnTo>
                  <a:pt x="4393145" y="3829"/>
                </a:lnTo>
                <a:lnTo>
                  <a:pt x="4393145" y="3480805"/>
                </a:lnTo>
                <a:lnTo>
                  <a:pt x="2660080" y="3484634"/>
                </a:lnTo>
                <a:cubicBezTo>
                  <a:pt x="2511477" y="3470387"/>
                  <a:pt x="1948435" y="1395484"/>
                  <a:pt x="477982" y="1542162"/>
                </a:cubicBezTo>
                <a:cubicBezTo>
                  <a:pt x="203487" y="1218792"/>
                  <a:pt x="382" y="1194871"/>
                  <a:pt x="0" y="794427"/>
                </a:cubicBezTo>
                <a:cubicBezTo>
                  <a:pt x="519627" y="135060"/>
                  <a:pt x="1906069" y="31800"/>
                  <a:pt x="2316431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9" y="228600"/>
            <a:ext cx="8217905" cy="301752"/>
          </a:xfrm>
        </p:spPr>
        <p:txBody>
          <a:bodyPr/>
          <a:lstStyle/>
          <a:p>
            <a:r>
              <a:rPr lang="en-US" cap="all" dirty="0"/>
              <a:t>BUSINESS SUPPORT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C8E6283-D3F8-403C-8D71-079EAF8C371A}"/>
              </a:ext>
            </a:extLst>
          </p:cNvPr>
          <p:cNvGrpSpPr/>
          <p:nvPr/>
        </p:nvGrpSpPr>
        <p:grpSpPr>
          <a:xfrm>
            <a:off x="342999" y="1081827"/>
            <a:ext cx="5636841" cy="3314737"/>
            <a:chOff x="342999" y="860352"/>
            <a:chExt cx="6783463" cy="3989006"/>
          </a:xfrm>
        </p:grpSpPr>
        <p:sp>
          <p:nvSpPr>
            <p:cNvPr id="4" name="Content Placeholder 6"/>
            <p:cNvSpPr txBox="1">
              <a:spLocks/>
            </p:cNvSpPr>
            <p:nvPr/>
          </p:nvSpPr>
          <p:spPr>
            <a:xfrm>
              <a:off x="362594" y="870949"/>
              <a:ext cx="3976983" cy="112682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171450" indent="-171450" algn="l" defTabSz="914400" rtl="0" eaLnBrk="1" latinLnBrk="0" hangingPunct="1">
                <a:lnSpc>
                  <a:spcPts val="1600"/>
                </a:lnSpc>
                <a:spcBef>
                  <a:spcPts val="264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86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85850" indent="-1714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57350" indent="-28575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609570">
                <a:lnSpc>
                  <a:spcPct val="120000"/>
                </a:lnSpc>
                <a:spcBef>
                  <a:spcPts val="0"/>
                </a:spcBef>
                <a:buClr>
                  <a:srgbClr val="39C2D7"/>
                </a:buClr>
                <a:buNone/>
              </a:pPr>
              <a:r>
                <a:rPr lang="en-US" sz="1200" b="1" dirty="0">
                  <a:solidFill>
                    <a:srgbClr val="1B8BA0"/>
                  </a:solidFill>
                  <a:ea typeface="Source Sans Pro" panose="020B0503030403020204" pitchFamily="34" charset="0"/>
                </a:rPr>
                <a:t>BUSINESS SUPPORT </a:t>
              </a:r>
            </a:p>
            <a:p>
              <a:pPr marL="0" indent="0">
                <a:buNone/>
              </a:pPr>
              <a:r>
                <a:rPr lang="en-US" dirty="0">
                  <a:ea typeface="Source Sans Pro" panose="020B0503030403020204" pitchFamily="34" charset="0"/>
                  <a:cs typeface="Arial" charset="0"/>
                </a:rPr>
                <a:t>Work with C-Suite on new products, services, models and operations</a:t>
              </a:r>
            </a:p>
          </p:txBody>
        </p:sp>
        <p:sp>
          <p:nvSpPr>
            <p:cNvPr id="5" name="Content Placeholder 6"/>
            <p:cNvSpPr txBox="1">
              <a:spLocks/>
            </p:cNvSpPr>
            <p:nvPr/>
          </p:nvSpPr>
          <p:spPr>
            <a:xfrm>
              <a:off x="374770" y="2148230"/>
              <a:ext cx="3592101" cy="1064004"/>
            </a:xfrm>
            <a:prstGeom prst="rect">
              <a:avLst/>
            </a:prstGeom>
          </p:spPr>
          <p:txBody>
            <a:bodyPr vert="horz" lIns="68580" tIns="34291" rIns="68580" bIns="34291" rtlCol="0" anchor="ctr">
              <a:normAutofit/>
            </a:bodyPr>
            <a:lstStyle>
              <a:lvl1pPr marL="0" indent="0" algn="l" defTabSz="457189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Font typeface="Arial"/>
                <a:buNone/>
                <a:defRPr sz="18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1pPr>
              <a:lvl2pPr marL="742932" indent="-28574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2pPr>
              <a:lvl3pPr marL="1142971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14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3pPr>
              <a:lvl4pPr marL="1600160" indent="-22859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1333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4pPr>
              <a:lvl5pPr marL="2057349" indent="-228594" algn="l" defTabSz="457189" rtl="0" eaLnBrk="1" latinLnBrk="0" hangingPunct="1">
                <a:spcBef>
                  <a:spcPct val="20000"/>
                </a:spcBef>
                <a:buFont typeface="Arial"/>
                <a:buChar char="»"/>
                <a:defRPr sz="10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70">
                <a:buClr>
                  <a:srgbClr val="39C2D7"/>
                </a:buClr>
              </a:pPr>
              <a:r>
                <a:rPr lang="en-US" sz="1200" b="1" dirty="0">
                  <a:solidFill>
                    <a:srgbClr val="1B8BA0"/>
                  </a:solidFill>
                  <a:latin typeface="+mn-lt"/>
                  <a:ea typeface="Source Sans Pro" panose="020B0503030403020204" pitchFamily="34" charset="0"/>
                  <a:cs typeface="Arial Black" charset="0"/>
                </a:rPr>
                <a:t>SPECIALIZED BA SERVICES</a:t>
              </a:r>
            </a:p>
            <a:p>
              <a:pPr defTabSz="609570">
                <a:buClr>
                  <a:srgbClr val="39C2D7"/>
                </a:buClr>
              </a:pPr>
              <a: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  <a:t>Partner with Management on </a:t>
              </a:r>
              <a:b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</a:br>
              <a: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  <a:t>processes quality</a:t>
              </a:r>
            </a:p>
          </p:txBody>
        </p:sp>
        <p:sp>
          <p:nvSpPr>
            <p:cNvPr id="6" name="Content Placeholder 6"/>
            <p:cNvSpPr txBox="1">
              <a:spLocks/>
            </p:cNvSpPr>
            <p:nvPr/>
          </p:nvSpPr>
          <p:spPr>
            <a:xfrm>
              <a:off x="373350" y="3528649"/>
              <a:ext cx="3051823" cy="1320709"/>
            </a:xfrm>
            <a:prstGeom prst="rect">
              <a:avLst/>
            </a:prstGeom>
          </p:spPr>
          <p:txBody>
            <a:bodyPr vert="horz" lIns="68580" tIns="34291" rIns="68580" bIns="34291" rtlCol="0" anchor="ctr">
              <a:normAutofit/>
            </a:bodyPr>
            <a:lstStyle>
              <a:lvl1pPr marL="0" indent="0" algn="l" defTabSz="457189" rtl="0" eaLnBrk="1" latinLnBrk="0" hangingPunct="1">
                <a:lnSpc>
                  <a:spcPct val="120000"/>
                </a:lnSpc>
                <a:spcBef>
                  <a:spcPts val="0"/>
                </a:spcBef>
                <a:buClr>
                  <a:schemeClr val="accent2"/>
                </a:buClr>
                <a:buFont typeface="Arial"/>
                <a:buNone/>
                <a:defRPr sz="18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1pPr>
              <a:lvl2pPr marL="742932" indent="-28574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1600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2pPr>
              <a:lvl3pPr marL="1142971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14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3pPr>
              <a:lvl4pPr marL="1600160" indent="-228594" algn="l" defTabSz="457189" rtl="0" eaLnBrk="1" latinLnBrk="0" hangingPunct="1">
                <a:spcBef>
                  <a:spcPct val="20000"/>
                </a:spcBef>
                <a:buFont typeface="Arial"/>
                <a:buChar char="–"/>
                <a:defRPr sz="1333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4pPr>
              <a:lvl5pPr marL="2057349" indent="-228594" algn="l" defTabSz="457189" rtl="0" eaLnBrk="1" latinLnBrk="0" hangingPunct="1">
                <a:spcBef>
                  <a:spcPct val="20000"/>
                </a:spcBef>
                <a:buFont typeface="Arial"/>
                <a:buChar char="»"/>
                <a:defRPr sz="1067" kern="1200">
                  <a:solidFill>
                    <a:schemeClr val="tx1"/>
                  </a:solidFill>
                  <a:latin typeface="Trebuchet MS"/>
                  <a:ea typeface="+mn-ea"/>
                  <a:cs typeface="Trebuchet MS"/>
                </a:defRPr>
              </a:lvl5pPr>
              <a:lvl6pPr marL="2514537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726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914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103" indent="-228594" algn="l" defTabSz="457189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09570">
                <a:buClr>
                  <a:srgbClr val="39C2D7"/>
                </a:buClr>
              </a:pPr>
              <a:r>
                <a:rPr lang="en-US" sz="1200" b="1" dirty="0">
                  <a:solidFill>
                    <a:srgbClr val="1B8BA0"/>
                  </a:solidFill>
                  <a:latin typeface="+mn-lt"/>
                  <a:ea typeface="Source Sans Pro" panose="020B0503030403020204" pitchFamily="34" charset="0"/>
                  <a:cs typeface="Arial Black" charset="0"/>
                </a:rPr>
                <a:t>REQUIREMENTS ENGINEERING SERVICES</a:t>
              </a:r>
              <a:endParaRPr lang="en-US" sz="1200" dirty="0">
                <a:solidFill>
                  <a:srgbClr val="1B8BA0"/>
                </a:solidFill>
                <a:latin typeface="+mn-lt"/>
                <a:ea typeface="Source Sans Pro" panose="020B0503030403020204" pitchFamily="34" charset="0"/>
                <a:cs typeface="Arial" charset="0"/>
              </a:endParaRPr>
            </a:p>
            <a:p>
              <a:pPr defTabSz="609570">
                <a:buClr>
                  <a:srgbClr val="39C2D7"/>
                </a:buClr>
              </a:pPr>
              <a: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  <a:t>Provide value-add solutions to</a:t>
              </a:r>
              <a:b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</a:br>
              <a:r>
                <a:rPr lang="en-US" sz="1100" dirty="0">
                  <a:solidFill>
                    <a:srgbClr val="464547"/>
                  </a:solidFill>
                  <a:latin typeface="+mn-lt"/>
                  <a:ea typeface="Source Sans Pro" panose="020B0503030403020204" pitchFamily="34" charset="0"/>
                  <a:cs typeface="Arial" charset="0"/>
                </a:rPr>
                <a:t>IT and Biz on implementations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2612157" y="860352"/>
              <a:ext cx="4514305" cy="3968628"/>
              <a:chOff x="3036732" y="858258"/>
              <a:chExt cx="5976823" cy="4107342"/>
            </a:xfrm>
          </p:grpSpPr>
          <p:sp>
            <p:nvSpPr>
              <p:cNvPr id="8" name="Freeform 7"/>
              <p:cNvSpPr/>
              <p:nvPr/>
            </p:nvSpPr>
            <p:spPr>
              <a:xfrm>
                <a:off x="4070350" y="2211904"/>
                <a:ext cx="3920414" cy="1354666"/>
              </a:xfrm>
              <a:custGeom>
                <a:avLst/>
                <a:gdLst>
                  <a:gd name="connsiteX0" fmla="*/ 0 w 4098828"/>
                  <a:gd name="connsiteY0" fmla="*/ 1354666 h 1354666"/>
                  <a:gd name="connsiteX1" fmla="*/ 1016000 w 4098828"/>
                  <a:gd name="connsiteY1" fmla="*/ 0 h 1354666"/>
                  <a:gd name="connsiteX2" fmla="*/ 3082829 w 4098828"/>
                  <a:gd name="connsiteY2" fmla="*/ 0 h 1354666"/>
                  <a:gd name="connsiteX3" fmla="*/ 4098828 w 4098828"/>
                  <a:gd name="connsiteY3" fmla="*/ 1354666 h 1354666"/>
                  <a:gd name="connsiteX4" fmla="*/ 0 w 4098828"/>
                  <a:gd name="connsiteY4" fmla="*/ 1354666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98828" h="1354666">
                    <a:moveTo>
                      <a:pt x="0" y="1354666"/>
                    </a:moveTo>
                    <a:lnTo>
                      <a:pt x="1016000" y="0"/>
                    </a:lnTo>
                    <a:lnTo>
                      <a:pt x="3082829" y="0"/>
                    </a:lnTo>
                    <a:lnTo>
                      <a:pt x="4098828" y="1354666"/>
                    </a:lnTo>
                    <a:lnTo>
                      <a:pt x="0" y="1354666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52855" tIns="35560" rIns="752855" bIns="35560" numCol="1" spcCol="1270" anchor="ctr" anchorCtr="0">
                <a:noAutofit/>
              </a:bodyPr>
              <a:lstStyle/>
              <a:p>
                <a:pPr algn="ctr" defTabSz="12445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dirty="0">
                  <a:solidFill>
                    <a:prstClr val="white"/>
                  </a:solidFill>
                  <a:ea typeface="Source Sans Pro" panose="020B0503030403020204" pitchFamily="34" charset="0"/>
                </a:endParaRPr>
              </a:p>
              <a:p>
                <a:pPr algn="ctr" defTabSz="12445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dirty="0">
                  <a:solidFill>
                    <a:prstClr val="white"/>
                  </a:solidFill>
                  <a:ea typeface="Source Sans Pro" panose="020B0503030403020204" pitchFamily="34" charset="0"/>
                </a:endParaRPr>
              </a:p>
              <a:p>
                <a:pPr algn="ctr" defTabSz="12445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dirty="0">
                  <a:solidFill>
                    <a:prstClr val="white"/>
                  </a:solidFill>
                  <a:ea typeface="Source Sans Pro" panose="020B0503030403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036732" y="3610934"/>
                <a:ext cx="5976823" cy="1354666"/>
              </a:xfrm>
              <a:custGeom>
                <a:avLst/>
                <a:gdLst>
                  <a:gd name="connsiteX0" fmla="*/ 0 w 5976823"/>
                  <a:gd name="connsiteY0" fmla="*/ 1354666 h 1354666"/>
                  <a:gd name="connsiteX1" fmla="*/ 1016000 w 5976823"/>
                  <a:gd name="connsiteY1" fmla="*/ 0 h 1354666"/>
                  <a:gd name="connsiteX2" fmla="*/ 4960824 w 5976823"/>
                  <a:gd name="connsiteY2" fmla="*/ 0 h 1354666"/>
                  <a:gd name="connsiteX3" fmla="*/ 5976823 w 5976823"/>
                  <a:gd name="connsiteY3" fmla="*/ 1354666 h 1354666"/>
                  <a:gd name="connsiteX4" fmla="*/ 0 w 5976823"/>
                  <a:gd name="connsiteY4" fmla="*/ 1354666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76823" h="1354666">
                    <a:moveTo>
                      <a:pt x="0" y="1354666"/>
                    </a:moveTo>
                    <a:lnTo>
                      <a:pt x="1016000" y="0"/>
                    </a:lnTo>
                    <a:lnTo>
                      <a:pt x="4960824" y="0"/>
                    </a:lnTo>
                    <a:lnTo>
                      <a:pt x="5976823" y="1354666"/>
                    </a:lnTo>
                    <a:lnTo>
                      <a:pt x="0" y="1354666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081504" tIns="35560" rIns="1081504" bIns="35560" numCol="1" spcCol="1270" anchor="ctr" anchorCtr="0">
                <a:noAutofit/>
              </a:bodyPr>
              <a:lstStyle/>
              <a:p>
                <a:pPr algn="ctr" defTabSz="1244538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800" dirty="0">
                  <a:solidFill>
                    <a:srgbClr val="464547"/>
                  </a:solidFill>
                  <a:ea typeface="Source Sans Pro" panose="020B0503030403020204" pitchFamily="34" charset="0"/>
                </a:endParaRPr>
              </a:p>
            </p:txBody>
          </p:sp>
          <p:sp>
            <p:nvSpPr>
              <p:cNvPr id="10" name="Triangle 1"/>
              <p:cNvSpPr/>
              <p:nvPr/>
            </p:nvSpPr>
            <p:spPr>
              <a:xfrm>
                <a:off x="5056496" y="858258"/>
                <a:ext cx="1937982" cy="1311736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189"/>
                <a:endParaRPr lang="en-US" sz="1400" dirty="0">
                  <a:solidFill>
                    <a:prstClr val="white"/>
                  </a:solidFill>
                  <a:ea typeface="Source Sans Pro" panose="020B0503030403020204" pitchFamily="34" charset="0"/>
                </a:endParaRPr>
              </a:p>
            </p:txBody>
          </p:sp>
        </p:grpSp>
        <p:sp>
          <p:nvSpPr>
            <p:cNvPr id="11" name="Rectangle 10"/>
            <p:cNvSpPr/>
            <p:nvPr/>
          </p:nvSpPr>
          <p:spPr>
            <a:xfrm>
              <a:off x="342999" y="3516286"/>
              <a:ext cx="4477257" cy="4571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47083" y="2169306"/>
              <a:ext cx="5151423" cy="49648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>
                <a:latin typeface="+mn-lt"/>
              </a:rPr>
              <a:pPr/>
              <a:t>12</a:t>
            </a:fld>
            <a:r>
              <a:rPr lang="en-US" dirty="0">
                <a:latin typeface="+mn-lt"/>
              </a:rPr>
              <a:t> of 15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399FDD3-D802-474A-B311-AA094151EB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80879"/>
              </p:ext>
            </p:extLst>
          </p:nvPr>
        </p:nvGraphicFramePr>
        <p:xfrm>
          <a:off x="6313446" y="1079500"/>
          <a:ext cx="2425008" cy="22648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5008">
                  <a:extLst>
                    <a:ext uri="{9D8B030D-6E8A-4147-A177-3AD203B41FA5}">
                      <a16:colId xmlns:a16="http://schemas.microsoft.com/office/drawing/2014/main" val="1025800843"/>
                    </a:ext>
                  </a:extLst>
                </a:gridCol>
              </a:tblGrid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Productization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215247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Product launch and roll-out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4460331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Business Process re-engineering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556777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Guide and consult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69700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Program development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625868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ru-RU" sz="1200" dirty="0"/>
                        <a:t>. . .</a:t>
                      </a:r>
                      <a:endParaRPr lang="en-US" sz="1200" dirty="0"/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966981"/>
                  </a:ext>
                </a:extLst>
              </a:tr>
            </a:tbl>
          </a:graphicData>
        </a:graphic>
      </p:graphicFrame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F698E279-0B5C-40E6-AA52-CBA352F393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1130570"/>
              </p:ext>
            </p:extLst>
          </p:nvPr>
        </p:nvGraphicFramePr>
        <p:xfrm>
          <a:off x="3276611" y="2158919"/>
          <a:ext cx="3238429" cy="2209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066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47D948-C3D4-4405-8A15-829A40AED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34A12-E1BB-465F-BA59-2ECABE02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03"/>
            <a:ext cx="9144000" cy="51613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56E5A4-D797-470B-B743-145D3EA63F31}"/>
              </a:ext>
            </a:extLst>
          </p:cNvPr>
          <p:cNvSpPr txBox="1"/>
          <p:nvPr/>
        </p:nvSpPr>
        <p:spPr>
          <a:xfrm>
            <a:off x="6230678" y="344374"/>
            <a:ext cx="2913321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hlinkClick r:id="rId3"/>
              </a:rPr>
              <a:t>https://analystdays.ru/ru/talk/69797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67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99" y="228600"/>
            <a:ext cx="8217905" cy="301752"/>
          </a:xfrm>
        </p:spPr>
        <p:txBody>
          <a:bodyPr/>
          <a:lstStyle/>
          <a:p>
            <a:r>
              <a:rPr lang="en-US" cap="all"/>
              <a:t>summary</a:t>
            </a:r>
            <a:endParaRPr lang="en-US" cap="all" dirty="0"/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362595" y="723842"/>
            <a:ext cx="3215262" cy="1273927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914400" rtl="0" eaLnBrk="1" latinLnBrk="0" hangingPunct="1">
              <a:lnSpc>
                <a:spcPts val="1600"/>
              </a:lnSpc>
              <a:spcBef>
                <a:spcPts val="264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>
              <a:ea typeface="Source Sans Pro" panose="020B0503030403020204" pitchFamily="34" charset="0"/>
              <a:cs typeface="Arial" charset="0"/>
            </a:endParaRPr>
          </a:p>
          <a:p>
            <a:pPr marL="0" indent="0" defTabSz="457178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1B8BA0"/>
                </a:solidFill>
                <a:ea typeface="Source Sans Pro" panose="020B0503030403020204" pitchFamily="34" charset="0"/>
              </a:rPr>
              <a:t>BUSINESS SUPPORT </a:t>
            </a:r>
          </a:p>
          <a:p>
            <a:pPr marL="0" indent="0">
              <a:buNone/>
            </a:pPr>
            <a:r>
              <a:rPr lang="en-US" sz="1200" dirty="0">
                <a:ea typeface="Source Sans Pro" panose="020B0503030403020204" pitchFamily="34" charset="0"/>
                <a:cs typeface="Arial" charset="0"/>
              </a:rPr>
              <a:t>Work with C-Suite on new products, services, models and operations</a:t>
            </a:r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>
            <a:off x="374770" y="2118734"/>
            <a:ext cx="3592101" cy="1064004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mar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18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333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0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buClr>
                <a:srgbClr val="39C2D7"/>
              </a:buClr>
            </a:pPr>
            <a:r>
              <a:rPr lang="en-US" sz="1400" b="1" dirty="0">
                <a:solidFill>
                  <a:srgbClr val="1B8BA0"/>
                </a:solidFill>
                <a:latin typeface="+mn-lt"/>
                <a:ea typeface="Source Sans Pro" panose="020B0503030403020204" pitchFamily="34" charset="0"/>
                <a:cs typeface="Arial Black" charset="0"/>
              </a:rPr>
              <a:t>SPECIALIZED BA SERVICES</a:t>
            </a:r>
          </a:p>
          <a:p>
            <a:pPr defTabSz="609570">
              <a:buClr>
                <a:srgbClr val="39C2D7"/>
              </a:buClr>
            </a:pPr>
            <a:r>
              <a:rPr lang="en-US" sz="1200" dirty="0">
                <a:solidFill>
                  <a:srgbClr val="464547"/>
                </a:solidFill>
                <a:latin typeface="+mn-lt"/>
                <a:ea typeface="Source Sans Pro" panose="020B0503030403020204" pitchFamily="34" charset="0"/>
                <a:cs typeface="Arial" charset="0"/>
              </a:rPr>
              <a:t>Partner with Management</a:t>
            </a:r>
            <a:r>
              <a:rPr lang="ru-RU" sz="1200" dirty="0">
                <a:solidFill>
                  <a:srgbClr val="464547"/>
                </a:solidFill>
                <a:latin typeface="+mn-lt"/>
                <a:ea typeface="Source Sans Pro" panose="020B0503030403020204" pitchFamily="34" charset="0"/>
                <a:cs typeface="Arial" charset="0"/>
              </a:rPr>
              <a:t> </a:t>
            </a:r>
            <a:r>
              <a:rPr lang="en-US" sz="1200" dirty="0">
                <a:solidFill>
                  <a:srgbClr val="464547"/>
                </a:solidFill>
                <a:latin typeface="+mn-lt"/>
                <a:ea typeface="Source Sans Pro" panose="020B0503030403020204" pitchFamily="34" charset="0"/>
                <a:cs typeface="Arial" charset="0"/>
              </a:rPr>
              <a:t>End-to-End delivery</a:t>
            </a: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73350" y="3528649"/>
            <a:ext cx="3051823" cy="1320709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mar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18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333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0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70">
              <a:buClr>
                <a:srgbClr val="39C2D7"/>
              </a:buClr>
            </a:pPr>
            <a:r>
              <a:rPr lang="en-US" sz="1400" b="1" dirty="0">
                <a:solidFill>
                  <a:srgbClr val="1B8BA0"/>
                </a:solidFill>
                <a:latin typeface="+mn-lt"/>
                <a:ea typeface="Source Sans Pro" panose="020B0503030403020204" pitchFamily="34" charset="0"/>
                <a:cs typeface="Arial Black" charset="0"/>
              </a:rPr>
              <a:t>REQUIREMENTS ENGINEERING SERVICES</a:t>
            </a:r>
            <a:endParaRPr lang="en-US" sz="1400" dirty="0">
              <a:solidFill>
                <a:srgbClr val="1B8BA0"/>
              </a:solidFill>
              <a:latin typeface="+mn-lt"/>
              <a:ea typeface="Source Sans Pro" panose="020B0503030403020204" pitchFamily="34" charset="0"/>
              <a:cs typeface="Arial" charset="0"/>
            </a:endParaRPr>
          </a:p>
          <a:p>
            <a:pPr defTabSz="609570">
              <a:buClr>
                <a:srgbClr val="39C2D7"/>
              </a:buClr>
            </a:pPr>
            <a:r>
              <a:rPr lang="en-US" sz="1200" dirty="0">
                <a:solidFill>
                  <a:srgbClr val="464547"/>
                </a:solidFill>
                <a:latin typeface="+mn-lt"/>
                <a:ea typeface="Source Sans Pro" panose="020B0503030403020204" pitchFamily="34" charset="0"/>
                <a:cs typeface="Arial" charset="0"/>
              </a:rPr>
              <a:t>Provide value-add solutions to</a:t>
            </a:r>
            <a:br>
              <a:rPr lang="en-US" sz="1200" dirty="0">
                <a:solidFill>
                  <a:srgbClr val="464547"/>
                </a:solidFill>
                <a:latin typeface="+mn-lt"/>
                <a:ea typeface="Source Sans Pro" panose="020B0503030403020204" pitchFamily="34" charset="0"/>
                <a:cs typeface="Arial" charset="0"/>
              </a:rPr>
            </a:br>
            <a:r>
              <a:rPr lang="en-US" sz="1200" dirty="0">
                <a:solidFill>
                  <a:srgbClr val="464547"/>
                </a:solidFill>
                <a:latin typeface="+mn-lt"/>
                <a:ea typeface="Source Sans Pro" panose="020B0503030403020204" pitchFamily="34" charset="0"/>
                <a:cs typeface="Arial" charset="0"/>
              </a:rPr>
              <a:t>IT and Biz on implementations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32867" y="860352"/>
            <a:ext cx="4514305" cy="3968628"/>
            <a:chOff x="3036732" y="858258"/>
            <a:chExt cx="5976823" cy="4107342"/>
          </a:xfrm>
        </p:grpSpPr>
        <p:sp>
          <p:nvSpPr>
            <p:cNvPr id="8" name="Freeform 7"/>
            <p:cNvSpPr/>
            <p:nvPr/>
          </p:nvSpPr>
          <p:spPr>
            <a:xfrm>
              <a:off x="4070350" y="2211904"/>
              <a:ext cx="3920414" cy="1354666"/>
            </a:xfrm>
            <a:custGeom>
              <a:avLst/>
              <a:gdLst>
                <a:gd name="connsiteX0" fmla="*/ 0 w 4098828"/>
                <a:gd name="connsiteY0" fmla="*/ 1354666 h 1354666"/>
                <a:gd name="connsiteX1" fmla="*/ 1016000 w 4098828"/>
                <a:gd name="connsiteY1" fmla="*/ 0 h 1354666"/>
                <a:gd name="connsiteX2" fmla="*/ 3082829 w 4098828"/>
                <a:gd name="connsiteY2" fmla="*/ 0 h 1354666"/>
                <a:gd name="connsiteX3" fmla="*/ 4098828 w 4098828"/>
                <a:gd name="connsiteY3" fmla="*/ 1354666 h 1354666"/>
                <a:gd name="connsiteX4" fmla="*/ 0 w 4098828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828" h="1354666">
                  <a:moveTo>
                    <a:pt x="0" y="1354666"/>
                  </a:moveTo>
                  <a:lnTo>
                    <a:pt x="1016000" y="0"/>
                  </a:lnTo>
                  <a:lnTo>
                    <a:pt x="3082829" y="0"/>
                  </a:lnTo>
                  <a:lnTo>
                    <a:pt x="4098828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855" tIns="35560" rIns="752855" bIns="35560" numCol="1" spcCol="1270" anchor="ctr" anchorCtr="0">
              <a:noAutofit/>
            </a:bodyPr>
            <a:lstStyle/>
            <a:p>
              <a:pPr algn="ctr" defTabSz="1244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  <a:p>
              <a:pPr algn="ctr" defTabSz="1244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  <a:p>
              <a:pPr algn="ctr" defTabSz="1244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3036732" y="3610934"/>
              <a:ext cx="5976823" cy="1354666"/>
            </a:xfrm>
            <a:custGeom>
              <a:avLst/>
              <a:gdLst>
                <a:gd name="connsiteX0" fmla="*/ 0 w 5976823"/>
                <a:gd name="connsiteY0" fmla="*/ 1354666 h 1354666"/>
                <a:gd name="connsiteX1" fmla="*/ 1016000 w 5976823"/>
                <a:gd name="connsiteY1" fmla="*/ 0 h 1354666"/>
                <a:gd name="connsiteX2" fmla="*/ 4960824 w 5976823"/>
                <a:gd name="connsiteY2" fmla="*/ 0 h 1354666"/>
                <a:gd name="connsiteX3" fmla="*/ 5976823 w 5976823"/>
                <a:gd name="connsiteY3" fmla="*/ 1354666 h 1354666"/>
                <a:gd name="connsiteX4" fmla="*/ 0 w 5976823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6823" h="1354666">
                  <a:moveTo>
                    <a:pt x="0" y="1354666"/>
                  </a:moveTo>
                  <a:lnTo>
                    <a:pt x="1016000" y="0"/>
                  </a:lnTo>
                  <a:lnTo>
                    <a:pt x="4960824" y="0"/>
                  </a:lnTo>
                  <a:lnTo>
                    <a:pt x="5976823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504" tIns="35560" rIns="1081504" bIns="35560" numCol="1" spcCol="1270" anchor="ctr" anchorCtr="0">
              <a:noAutofit/>
            </a:bodyPr>
            <a:lstStyle/>
            <a:p>
              <a:pPr algn="ctr" defTabSz="1244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srgbClr val="464547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0" name="Triangle 1"/>
            <p:cNvSpPr/>
            <p:nvPr/>
          </p:nvSpPr>
          <p:spPr>
            <a:xfrm>
              <a:off x="5056496" y="858258"/>
              <a:ext cx="1937982" cy="1311736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42999" y="3516286"/>
            <a:ext cx="4477257" cy="457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 dirty="0">
              <a:solidFill>
                <a:prstClr val="white"/>
              </a:solidFill>
              <a:ea typeface="Source Sans Pro" panose="020B0503030403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7083" y="2169306"/>
            <a:ext cx="5151423" cy="4964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89"/>
            <a:endParaRPr lang="en-US" sz="1400" dirty="0">
              <a:solidFill>
                <a:prstClr val="white"/>
              </a:solidFill>
              <a:ea typeface="Source Sans Pro" panose="020B0503030403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6985" y="1015593"/>
            <a:ext cx="304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en-US" sz="1200" dirty="0"/>
              <a:t>Product launch &amp; support</a:t>
            </a:r>
          </a:p>
          <a:p>
            <a:pPr marL="0" indent="0">
              <a:buNone/>
            </a:pPr>
            <a:r>
              <a:rPr lang="en-US" sz="1200" dirty="0"/>
              <a:t>Productization</a:t>
            </a:r>
          </a:p>
          <a:p>
            <a:pPr marL="0" indent="0">
              <a:buNone/>
            </a:pPr>
            <a:r>
              <a:rPr lang="en-US" sz="1200" dirty="0"/>
              <a:t>Business Processes re-engineering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6391" y="2376349"/>
            <a:ext cx="2230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1200" dirty="0"/>
              <a:t>BA process Audit / Consulting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1200" dirty="0"/>
              <a:t>Project Discovery</a:t>
            </a:r>
          </a:p>
          <a:p>
            <a:pPr algn="just"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sz="1200" dirty="0"/>
              <a:t>Domain practice development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34966" y="3605547"/>
            <a:ext cx="1721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 algn="just">
              <a:buClr>
                <a:schemeClr val="accent2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lvl1pPr>
          </a:lstStyle>
          <a:p>
            <a:pPr marL="0" indent="0">
              <a:buNone/>
            </a:pPr>
            <a:r>
              <a:rPr lang="en-US" sz="1200" dirty="0"/>
              <a:t>Business analysis and governance 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>
                <a:latin typeface="+mn-lt"/>
              </a:rPr>
              <a:pPr/>
              <a:t>14</a:t>
            </a:fld>
            <a:r>
              <a:rPr lang="en-US" dirty="0">
                <a:latin typeface="+mn-lt"/>
              </a:rPr>
              <a:t> of 15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4A046A6-40E1-4814-B180-D4FE214D4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5325451"/>
              </p:ext>
            </p:extLst>
          </p:nvPr>
        </p:nvGraphicFramePr>
        <p:xfrm>
          <a:off x="2693356" y="1306709"/>
          <a:ext cx="4799284" cy="3418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3202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1466" y="1860786"/>
            <a:ext cx="4315968" cy="1421928"/>
          </a:xfrm>
        </p:spPr>
        <p:txBody>
          <a:bodyPr/>
          <a:lstStyle/>
          <a:p>
            <a:r>
              <a:rPr lang="en-US" sz="3200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D212A-E369-CB46-BE9C-0744152A0BAF}"/>
              </a:ext>
            </a:extLst>
          </p:cNvPr>
          <p:cNvSpPr txBox="1"/>
          <p:nvPr/>
        </p:nvSpPr>
        <p:spPr>
          <a:xfrm>
            <a:off x="409546" y="4877348"/>
            <a:ext cx="242218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700" b="0" i="0" u="none" strike="noStrike" kern="12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© 2019 EPAM Systems, Inc.</a:t>
            </a:r>
            <a:endParaRPr lang="en-US" sz="700" dirty="0">
              <a:latin typeface="+mj-lt"/>
            </a:endParaRP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498740F-9562-4AB4-BDC7-47CC675C6E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1466" y="3788404"/>
            <a:ext cx="4315968" cy="422089"/>
          </a:xfrm>
        </p:spPr>
        <p:txBody>
          <a:bodyPr/>
          <a:lstStyle/>
          <a:p>
            <a:r>
              <a:rPr lang="en-US" b="0" dirty="0"/>
              <a:t>Natalia Semenova</a:t>
            </a:r>
          </a:p>
        </p:txBody>
      </p:sp>
    </p:spTree>
    <p:extLst>
      <p:ext uri="{BB962C8B-B14F-4D97-AF65-F5344CB8AC3E}">
        <p14:creationId xmlns:p14="http://schemas.microsoft.com/office/powerpoint/2010/main" val="1715626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6FA2-AFCC-4CEE-8D8C-ACCD4916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matters</a:t>
            </a:r>
          </a:p>
        </p:txBody>
      </p:sp>
      <p:pic>
        <p:nvPicPr>
          <p:cNvPr id="18" name="Picture Placeholder 17" descr="A view of a large mountain in the background&#10;&#10;Description automatically generated">
            <a:extLst>
              <a:ext uri="{FF2B5EF4-FFF2-40B4-BE49-F238E27FC236}">
                <a16:creationId xmlns:a16="http://schemas.microsoft.com/office/drawing/2014/main" id="{B013D8BF-25AF-49D7-8F12-2799D056893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3" b="256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E57396-C2FF-4A54-B04F-2B2D20C7C9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437B74-6D06-44C0-AD98-95BC664264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SERVICE IT DIFFERENCE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46AF7B5-34FB-4E7E-9B25-B837322133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CAD2AA-7F8B-4CD4-A9A3-1D532FDD99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977CE9A-6E90-4780-BE48-CA8CD662AC5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61BE39-96F0-4D2B-8DF7-F853460714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D348E0B-0D36-461B-B5E3-9780F9CEEE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57335C9-7DF5-447E-B8D5-5A007213BB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SPECIFIC CHALLENGES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6FF4B0F-12CB-4D06-8B3E-B42BE92E8E1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BENEFITS AND OPPORTUNITIES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D429E86-E94B-4EC8-ADC8-BBD5C91C09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EXTRA CAPABILITIES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85CF38DE-B4B8-42C1-995E-89539A1566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SELF-EVALUATION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3A0617E-D8A9-48BE-92A6-2008FE8C37A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KEYS FOR HIRING INTERVIEW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FEA63B76-A4E5-4C52-A161-8CD76A140B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78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63E35-1ED2-4AF2-88B7-FD7114A99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and reality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F4304C-2285-4436-B49F-80E5506040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002417-4871-447B-BE60-0267E21D14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BA work is BA work everywhere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D5E286A-0F77-47F3-BA73-5C6BF5AB90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A7EB7D3-CA29-4565-B4AC-8D4C220D13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B9EB7E-9703-4B97-B4B8-9AC9960D63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C8CE159-5742-44E2-91CA-139022D9073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D08A797-1489-4F6C-A025-29C479DA5E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Hard-skills focus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A6581F-CACB-42B6-9219-18F0A70E5A3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Levels, GRADES &amp; TITLES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C6BFB55-C4E1-412D-803F-344BB0D6CB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AUTHORITY AND TALENT VALUE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3743B7-AC71-4AB4-9DBE-2CCD1DFC6B2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Growth speed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943AFFFF-BF37-4019-BFC0-30CC1C9F9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8" name="Picture Placeholder 17" descr="A picture containing person, indoor, holding, mirror&#10;&#10;Description automatically generated">
            <a:extLst>
              <a:ext uri="{FF2B5EF4-FFF2-40B4-BE49-F238E27FC236}">
                <a16:creationId xmlns:a16="http://schemas.microsoft.com/office/drawing/2014/main" id="{CB88CAC8-737A-4C0C-B06B-8F702BBDF88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1" b="662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0873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D359-4A03-405C-8BFC-C0112549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over Responsibility Across All Levels of Digital Delivery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A6CD37-3B93-43E8-837A-6A7349651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545D8D-4CE2-4568-ADA5-42C0A7777D6D}"/>
              </a:ext>
            </a:extLst>
          </p:cNvPr>
          <p:cNvCxnSpPr>
            <a:cxnSpLocks/>
          </p:cNvCxnSpPr>
          <p:nvPr/>
        </p:nvCxnSpPr>
        <p:spPr>
          <a:xfrm flipH="1">
            <a:off x="2167201" y="2279744"/>
            <a:ext cx="4014113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C3BBE0-A075-4146-9B85-C8CCA065A1BB}"/>
              </a:ext>
            </a:extLst>
          </p:cNvPr>
          <p:cNvCxnSpPr>
            <a:cxnSpLocks/>
          </p:cNvCxnSpPr>
          <p:nvPr/>
        </p:nvCxnSpPr>
        <p:spPr>
          <a:xfrm flipH="1">
            <a:off x="358775" y="4715217"/>
            <a:ext cx="58225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89FB71-4DE5-4A2F-A691-2D12A145F350}"/>
              </a:ext>
            </a:extLst>
          </p:cNvPr>
          <p:cNvCxnSpPr>
            <a:cxnSpLocks/>
          </p:cNvCxnSpPr>
          <p:nvPr/>
        </p:nvCxnSpPr>
        <p:spPr>
          <a:xfrm flipH="1">
            <a:off x="6162385" y="1996182"/>
            <a:ext cx="2612847" cy="0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iangle 1">
            <a:extLst>
              <a:ext uri="{FF2B5EF4-FFF2-40B4-BE49-F238E27FC236}">
                <a16:creationId xmlns:a16="http://schemas.microsoft.com/office/drawing/2014/main" id="{8A49C766-9F91-4BF6-823A-B689BD269A3F}"/>
              </a:ext>
            </a:extLst>
          </p:cNvPr>
          <p:cNvSpPr/>
          <p:nvPr/>
        </p:nvSpPr>
        <p:spPr>
          <a:xfrm flipH="1">
            <a:off x="5595571" y="1556045"/>
            <a:ext cx="815381" cy="723699"/>
          </a:xfrm>
          <a:prstGeom prst="triangle">
            <a:avLst/>
          </a:prstGeom>
          <a:solidFill>
            <a:schemeClr val="accent2">
              <a:lumMod val="60000"/>
              <a:lumOff val="40000"/>
            </a:schemeClr>
          </a:solidFill>
          <a:ln w="63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3C2C6F-424A-4AF8-A521-59E63B955E28}"/>
              </a:ext>
            </a:extLst>
          </p:cNvPr>
          <p:cNvSpPr txBox="1"/>
          <p:nvPr/>
        </p:nvSpPr>
        <p:spPr>
          <a:xfrm flipH="1">
            <a:off x="6583606" y="1719183"/>
            <a:ext cx="2203200" cy="276999"/>
          </a:xfrm>
          <a:prstGeom prst="rect">
            <a:avLst/>
          </a:prstGeom>
          <a:noFill/>
        </p:spPr>
        <p:txBody>
          <a:bodyPr vert="horz" wrap="square" lIns="0" rIns="182880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all" spc="0" normalizeH="0" baseline="0" noProof="0" dirty="0">
                <a:ln>
                  <a:noFill/>
                </a:ln>
                <a:solidFill>
                  <a:srgbClr val="39C2D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Directions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922C67-A998-4393-A56D-2080E773FE2D}"/>
              </a:ext>
            </a:extLst>
          </p:cNvPr>
          <p:cNvCxnSpPr>
            <a:cxnSpLocks/>
          </p:cNvCxnSpPr>
          <p:nvPr/>
        </p:nvCxnSpPr>
        <p:spPr>
          <a:xfrm flipH="1">
            <a:off x="6388294" y="4287285"/>
            <a:ext cx="2386938" cy="0"/>
          </a:xfrm>
          <a:prstGeom prst="line">
            <a:avLst/>
          </a:prstGeom>
          <a:ln w="12700">
            <a:solidFill>
              <a:schemeClr val="accent3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8">
            <a:extLst>
              <a:ext uri="{FF2B5EF4-FFF2-40B4-BE49-F238E27FC236}">
                <a16:creationId xmlns:a16="http://schemas.microsoft.com/office/drawing/2014/main" id="{B5D74A6B-0B3C-4C2F-A22B-26ACBACFEB5A}"/>
              </a:ext>
            </a:extLst>
          </p:cNvPr>
          <p:cNvSpPr/>
          <p:nvPr/>
        </p:nvSpPr>
        <p:spPr>
          <a:xfrm flipH="1">
            <a:off x="4282093" y="3967834"/>
            <a:ext cx="3462753" cy="747383"/>
          </a:xfrm>
          <a:custGeom>
            <a:avLst/>
            <a:gdLst>
              <a:gd name="connsiteX0" fmla="*/ 0 w 8128000"/>
              <a:gd name="connsiteY0" fmla="*/ 1354666 h 1354666"/>
              <a:gd name="connsiteX1" fmla="*/ 1016000 w 8128000"/>
              <a:gd name="connsiteY1" fmla="*/ 0 h 1354666"/>
              <a:gd name="connsiteX2" fmla="*/ 7112001 w 8128000"/>
              <a:gd name="connsiteY2" fmla="*/ 0 h 1354666"/>
              <a:gd name="connsiteX3" fmla="*/ 8128000 w 8128000"/>
              <a:gd name="connsiteY3" fmla="*/ 1354666 h 1354666"/>
              <a:gd name="connsiteX4" fmla="*/ 0 w 8128000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8000" h="1354666">
                <a:moveTo>
                  <a:pt x="0" y="1354666"/>
                </a:moveTo>
                <a:lnTo>
                  <a:pt x="1016000" y="0"/>
                </a:lnTo>
                <a:lnTo>
                  <a:pt x="7112001" y="0"/>
                </a:lnTo>
                <a:lnTo>
                  <a:pt x="8128000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3"/>
          </a:solidFill>
          <a:ln w="12700" cap="flat" cmpd="sng" algn="ctr">
            <a:solidFill>
              <a:schemeClr val="accent3"/>
            </a:solidFill>
            <a:prstDash val="solid"/>
            <a:miter lim="800000"/>
          </a:ln>
          <a:effectLst/>
        </p:spPr>
        <p:txBody>
          <a:bodyPr spcFirstLastPara="0" vert="horz" wrap="square" lIns="1473199" tIns="50800" rIns="1473201" bIns="50800" numCol="1" spcCol="1270" anchor="ctr" anchorCtr="0">
            <a:noAutofit/>
          </a:bodyPr>
          <a:lstStyle/>
          <a:p>
            <a:pPr marL="0" marR="0" lvl="0" indent="0" algn="ctr" defTabSz="177786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E15775-F3B8-4474-99B5-B82878D66C4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 flipH="1">
            <a:off x="2677390" y="4110693"/>
            <a:ext cx="1600624" cy="461665"/>
          </a:xfrm>
          <a:prstGeom prst="rect">
            <a:avLst/>
          </a:prstGeom>
          <a:noFill/>
        </p:spPr>
        <p:txBody>
          <a:bodyPr vert="horz" wrap="square" lIns="0" rtlCol="0">
            <a:spAutoFit/>
          </a:bodyPr>
          <a:lstStyle>
            <a:lvl1pPr marL="182880" indent="-182880" algn="l" defTabSz="9144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lvl1pPr>
            <a:lvl2pPr marL="182880" indent="-182880" algn="l" defTabSz="9144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342900" indent="-165100" algn="l" defTabSz="914400" rtl="0" eaLnBrk="1" latinLnBrk="0" hangingPunct="1">
              <a:buClr>
                <a:schemeClr val="tx2"/>
              </a:buClr>
              <a:buFont typeface="Calibri" panose="020F0502020204030204" pitchFamily="34" charset="0"/>
              <a:buChar char="-"/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</a:lvl4pPr>
            <a:lvl5pPr marL="25146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Extension of client teams on demand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128BB2-A2EC-4372-B71E-E39AA722DBF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flipH="1">
            <a:off x="2677390" y="1623555"/>
            <a:ext cx="3142142" cy="646331"/>
          </a:xfrm>
          <a:prstGeom prst="rect">
            <a:avLst/>
          </a:prstGeom>
          <a:noFill/>
        </p:spPr>
        <p:txBody>
          <a:bodyPr vert="horz" wrap="square" lIns="0" rtlCol="0">
            <a:spAutoFit/>
          </a:bodyPr>
          <a:lstStyle>
            <a:lvl1pPr marL="182880" indent="-182880" algn="l" defTabSz="9144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lvl1pPr>
            <a:lvl2pPr marL="182880" indent="-182880" algn="l" defTabSz="9144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342900" indent="-165100" algn="l" defTabSz="914400" rtl="0" eaLnBrk="1" latinLnBrk="0" hangingPunct="1">
              <a:buClr>
                <a:schemeClr val="tx2"/>
              </a:buClr>
              <a:buFont typeface="Calibri" panose="020F0502020204030204" pitchFamily="34" charset="0"/>
              <a:buChar char="-"/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</a:lvl4pPr>
            <a:lvl5pPr marL="25146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 of new opportunities</a:t>
            </a:r>
          </a:p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Spent optimization and reduction</a:t>
            </a:r>
          </a:p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Innovation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3F47FE-77D9-4649-B293-3123DE9782A1}"/>
              </a:ext>
            </a:extLst>
          </p:cNvPr>
          <p:cNvSpPr txBox="1"/>
          <p:nvPr/>
        </p:nvSpPr>
        <p:spPr>
          <a:xfrm flipH="1">
            <a:off x="7482792" y="4010286"/>
            <a:ext cx="1304014" cy="276999"/>
          </a:xfrm>
          <a:prstGeom prst="rect">
            <a:avLst/>
          </a:prstGeom>
          <a:noFill/>
        </p:spPr>
        <p:txBody>
          <a:bodyPr vert="horz" wrap="square" lIns="0" rIns="182880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8AC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CAPACITY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D7DA79-233E-46E7-8A9D-B0BB4D3458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942" y="1914580"/>
            <a:ext cx="391705" cy="2811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AC0306-6359-4768-A54B-2A5D979EC55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63749" y="4079551"/>
            <a:ext cx="689690" cy="523949"/>
          </a:xfrm>
          <a:prstGeom prst="rect">
            <a:avLst/>
          </a:prstGeom>
        </p:spPr>
      </p:pic>
      <p:sp>
        <p:nvSpPr>
          <p:cNvPr id="17" name="Rectangle: Rounded Corners 20">
            <a:extLst>
              <a:ext uri="{FF2B5EF4-FFF2-40B4-BE49-F238E27FC236}">
                <a16:creationId xmlns:a16="http://schemas.microsoft.com/office/drawing/2014/main" id="{D2121E87-C400-4BF7-802E-BCEAADBF7150}"/>
              </a:ext>
            </a:extLst>
          </p:cNvPr>
          <p:cNvSpPr/>
          <p:nvPr/>
        </p:nvSpPr>
        <p:spPr>
          <a:xfrm>
            <a:off x="639481" y="1719183"/>
            <a:ext cx="1344168" cy="1259170"/>
          </a:xfrm>
          <a:prstGeom prst="roundRect">
            <a:avLst>
              <a:gd name="adj" fmla="val 18322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PRODUCT DESIGN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EAE49A0-5613-40AC-B802-490BE3733BE8}"/>
              </a:ext>
            </a:extLst>
          </p:cNvPr>
          <p:cNvCxnSpPr>
            <a:cxnSpLocks/>
          </p:cNvCxnSpPr>
          <p:nvPr/>
        </p:nvCxnSpPr>
        <p:spPr>
          <a:xfrm flipH="1">
            <a:off x="6388294" y="2733280"/>
            <a:ext cx="2386938" cy="0"/>
          </a:xfrm>
          <a:prstGeom prst="line">
            <a:avLst/>
          </a:prstGeom>
          <a:ln w="12700">
            <a:solidFill>
              <a:schemeClr val="accent2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42">
            <a:extLst>
              <a:ext uri="{FF2B5EF4-FFF2-40B4-BE49-F238E27FC236}">
                <a16:creationId xmlns:a16="http://schemas.microsoft.com/office/drawing/2014/main" id="{D6787334-46D2-4548-B2FE-4EF8BC99D04D}"/>
              </a:ext>
            </a:extLst>
          </p:cNvPr>
          <p:cNvSpPr/>
          <p:nvPr/>
        </p:nvSpPr>
        <p:spPr>
          <a:xfrm flipH="1">
            <a:off x="5168087" y="2344185"/>
            <a:ext cx="1681015" cy="747384"/>
          </a:xfrm>
          <a:custGeom>
            <a:avLst/>
            <a:gdLst>
              <a:gd name="connsiteX0" fmla="*/ 0 w 4098828"/>
              <a:gd name="connsiteY0" fmla="*/ 1354666 h 1354666"/>
              <a:gd name="connsiteX1" fmla="*/ 1016000 w 4098828"/>
              <a:gd name="connsiteY1" fmla="*/ 0 h 1354666"/>
              <a:gd name="connsiteX2" fmla="*/ 3082829 w 4098828"/>
              <a:gd name="connsiteY2" fmla="*/ 0 h 1354666"/>
              <a:gd name="connsiteX3" fmla="*/ 4098828 w 4098828"/>
              <a:gd name="connsiteY3" fmla="*/ 1354666 h 1354666"/>
              <a:gd name="connsiteX4" fmla="*/ 0 w 4098828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8828" h="1354666">
                <a:moveTo>
                  <a:pt x="0" y="1354666"/>
                </a:moveTo>
                <a:lnTo>
                  <a:pt x="1016000" y="0"/>
                </a:lnTo>
                <a:lnTo>
                  <a:pt x="3082829" y="0"/>
                </a:lnTo>
                <a:lnTo>
                  <a:pt x="4098828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spcFirstLastPara="0" vert="horz" wrap="square" lIns="752855" tIns="35560" rIns="752855" bIns="35560" numCol="1" spcCol="1270" anchor="ctr" anchorCtr="0">
            <a:noAutofit/>
          </a:bodyPr>
          <a:lstStyle/>
          <a:p>
            <a:pPr marL="0" marR="0" lvl="0" indent="0" algn="ctr" defTabSz="12445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445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12445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E0A7A5B-A98A-4250-AA96-6AFC2CBA141C}"/>
              </a:ext>
            </a:extLst>
          </p:cNvPr>
          <p:cNvSpPr txBox="1"/>
          <p:nvPr/>
        </p:nvSpPr>
        <p:spPr>
          <a:xfrm flipH="1">
            <a:off x="6419875" y="2456281"/>
            <a:ext cx="2366932" cy="276999"/>
          </a:xfrm>
          <a:prstGeom prst="rect">
            <a:avLst/>
          </a:prstGeom>
          <a:noFill/>
        </p:spPr>
        <p:txBody>
          <a:bodyPr vert="horz" wrap="square" lIns="0" rIns="182880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all" spc="0" normalizeH="0" baseline="0" noProof="0" dirty="0">
                <a:ln>
                  <a:noFill/>
                </a:ln>
                <a:solidFill>
                  <a:srgbClr val="39C2D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Business Optimization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B0170C-FFBD-42E4-B898-10F0600E62A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 flipH="1">
            <a:off x="2677390" y="2394712"/>
            <a:ext cx="2001600" cy="646331"/>
          </a:xfrm>
          <a:prstGeom prst="rect">
            <a:avLst/>
          </a:prstGeom>
          <a:noFill/>
        </p:spPr>
        <p:txBody>
          <a:bodyPr vert="horz" wrap="square" lIns="0" rtlCol="0">
            <a:spAutoFit/>
          </a:bodyPr>
          <a:lstStyle>
            <a:lvl1pPr marL="182880" indent="-182880" algn="l" defTabSz="9144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lvl1pPr>
            <a:lvl2pPr marL="182880" indent="-182880" algn="l" defTabSz="9144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342900" indent="-165100" algn="l" defTabSz="914400" rtl="0" eaLnBrk="1" latinLnBrk="0" hangingPunct="1">
              <a:buClr>
                <a:schemeClr val="tx2"/>
              </a:buClr>
              <a:buFont typeface="Calibri" panose="020F0502020204030204" pitchFamily="34" charset="0"/>
              <a:buChar char="-"/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</a:lvl4pPr>
            <a:lvl5pPr marL="25146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experience design</a:t>
            </a:r>
          </a:p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add improvements</a:t>
            </a:r>
          </a:p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Process re-design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738DC3-F017-4688-9277-56200418AD4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983" y="2544051"/>
            <a:ext cx="323222" cy="347652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0F6FD51-FE7C-4F41-96DB-E921714B5634}"/>
              </a:ext>
            </a:extLst>
          </p:cNvPr>
          <p:cNvCxnSpPr>
            <a:cxnSpLocks/>
          </p:cNvCxnSpPr>
          <p:nvPr/>
        </p:nvCxnSpPr>
        <p:spPr>
          <a:xfrm flipH="1">
            <a:off x="358775" y="3091569"/>
            <a:ext cx="582253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9C7DAD1-E77B-4EE3-B439-362384849677}"/>
              </a:ext>
            </a:extLst>
          </p:cNvPr>
          <p:cNvCxnSpPr>
            <a:cxnSpLocks/>
          </p:cNvCxnSpPr>
          <p:nvPr/>
        </p:nvCxnSpPr>
        <p:spPr>
          <a:xfrm flipH="1">
            <a:off x="358775" y="3903393"/>
            <a:ext cx="5822539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837839-8592-4F6F-A3CF-A35514CD1C0E}"/>
              </a:ext>
            </a:extLst>
          </p:cNvPr>
          <p:cNvCxnSpPr>
            <a:cxnSpLocks/>
          </p:cNvCxnSpPr>
          <p:nvPr/>
        </p:nvCxnSpPr>
        <p:spPr>
          <a:xfrm flipH="1">
            <a:off x="6388294" y="3514536"/>
            <a:ext cx="2386938" cy="0"/>
          </a:xfrm>
          <a:prstGeom prst="line">
            <a:avLst/>
          </a:prstGeom>
          <a:ln w="12700">
            <a:solidFill>
              <a:schemeClr val="accent2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43">
            <a:extLst>
              <a:ext uri="{FF2B5EF4-FFF2-40B4-BE49-F238E27FC236}">
                <a16:creationId xmlns:a16="http://schemas.microsoft.com/office/drawing/2014/main" id="{21EF8177-34D9-4D99-ACEA-469BF44C8DDE}"/>
              </a:ext>
            </a:extLst>
          </p:cNvPr>
          <p:cNvSpPr/>
          <p:nvPr/>
        </p:nvSpPr>
        <p:spPr>
          <a:xfrm flipH="1">
            <a:off x="4724651" y="3156010"/>
            <a:ext cx="2577642" cy="747383"/>
          </a:xfrm>
          <a:custGeom>
            <a:avLst/>
            <a:gdLst>
              <a:gd name="connsiteX0" fmla="*/ 0 w 5976823"/>
              <a:gd name="connsiteY0" fmla="*/ 1354666 h 1354666"/>
              <a:gd name="connsiteX1" fmla="*/ 1016000 w 5976823"/>
              <a:gd name="connsiteY1" fmla="*/ 0 h 1354666"/>
              <a:gd name="connsiteX2" fmla="*/ 4960824 w 5976823"/>
              <a:gd name="connsiteY2" fmla="*/ 0 h 1354666"/>
              <a:gd name="connsiteX3" fmla="*/ 5976823 w 5976823"/>
              <a:gd name="connsiteY3" fmla="*/ 1354666 h 1354666"/>
              <a:gd name="connsiteX4" fmla="*/ 0 w 5976823"/>
              <a:gd name="connsiteY4" fmla="*/ 1354666 h 1354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76823" h="1354666">
                <a:moveTo>
                  <a:pt x="0" y="1354666"/>
                </a:moveTo>
                <a:lnTo>
                  <a:pt x="1016000" y="0"/>
                </a:lnTo>
                <a:lnTo>
                  <a:pt x="4960824" y="0"/>
                </a:lnTo>
                <a:lnTo>
                  <a:pt x="5976823" y="1354666"/>
                </a:lnTo>
                <a:lnTo>
                  <a:pt x="0" y="13546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spcFirstLastPara="0" vert="horz" wrap="square" lIns="1081504" tIns="35560" rIns="1081504" bIns="35560" numCol="1" spcCol="1270" anchor="ctr" anchorCtr="0">
            <a:noAutofit/>
          </a:bodyPr>
          <a:lstStyle/>
          <a:p>
            <a:pPr marL="0" marR="0" lvl="0" indent="0" algn="ctr" defTabSz="124450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1F0A02-EB91-49A6-A37E-A4B7839031B2}"/>
              </a:ext>
            </a:extLst>
          </p:cNvPr>
          <p:cNvSpPr txBox="1"/>
          <p:nvPr/>
        </p:nvSpPr>
        <p:spPr>
          <a:xfrm flipH="1">
            <a:off x="7581762" y="3237538"/>
            <a:ext cx="1205044" cy="276999"/>
          </a:xfrm>
          <a:prstGeom prst="rect">
            <a:avLst/>
          </a:prstGeom>
          <a:noFill/>
        </p:spPr>
        <p:txBody>
          <a:bodyPr vert="horz" wrap="square" lIns="0" rIns="182880" rtlCol="0">
            <a:spAutoFit/>
          </a:bodyPr>
          <a:lstStyle/>
          <a:p>
            <a:pPr marL="0" marR="0" lvl="0" indent="0" algn="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9C2D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E2E DELIVERY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7BA3E4-516E-4529-8BDA-0569D4EE1A9D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flipH="1">
            <a:off x="2677390" y="3206536"/>
            <a:ext cx="2001600" cy="646331"/>
          </a:xfrm>
          <a:prstGeom prst="rect">
            <a:avLst/>
          </a:prstGeom>
          <a:noFill/>
        </p:spPr>
        <p:txBody>
          <a:bodyPr vert="horz" wrap="square" lIns="0" rtlCol="0">
            <a:spAutoFit/>
          </a:bodyPr>
          <a:lstStyle>
            <a:lvl1pPr marL="182880" indent="-182880" algn="l" defTabSz="9144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lvl1pPr>
            <a:lvl2pPr marL="182880" indent="-182880" algn="l" defTabSz="914400" rtl="0" eaLnBrk="1" latinLnBrk="0" hangingPunct="1">
              <a:buClr>
                <a:schemeClr val="accent2"/>
              </a:buClr>
              <a:buFont typeface="Arial" panose="020B0604020202020204" pitchFamily="34" charset="0"/>
              <a:buChar char="•"/>
            </a:lvl2pPr>
            <a:lvl3pPr marL="342900" indent="-165100" algn="l" defTabSz="914400" rtl="0" eaLnBrk="1" latinLnBrk="0" hangingPunct="1">
              <a:buClr>
                <a:schemeClr val="tx2"/>
              </a:buClr>
              <a:buFont typeface="Calibri" panose="020F0502020204030204" pitchFamily="34" charset="0"/>
              <a:buChar char="-"/>
            </a:lvl3pPr>
            <a:lvl4pPr marL="1657350" indent="-285750" algn="l" defTabSz="914400" rtl="0" eaLnBrk="1" latinLnBrk="0" hangingPunct="1">
              <a:buFont typeface="Arial" panose="020B0604020202020204" pitchFamily="34" charset="0"/>
              <a:buChar char="•"/>
            </a:lvl4pPr>
            <a:lvl5pPr marL="2514600" indent="-228600" algn="l" defTabSz="914400" rtl="0" eaLnBrk="1" latinLnBrk="0" hangingPunct="1">
              <a:buFont typeface="Arial" panose="020B0604020202020204" pitchFamily="34" charset="0"/>
              <a:buChar char="•"/>
            </a:lvl5pPr>
            <a:lvl6pPr marL="2514600" indent="-228600" algn="l" defTabSz="914400" rtl="0" eaLnBrk="1" latinLnBrk="0" hangingPunct="1">
              <a:buFont typeface="Arial" panose="020B0604020202020204" pitchFamily="34" charset="0"/>
              <a:buChar char="•"/>
            </a:lvl6pPr>
            <a:lvl7pPr marL="2971800" indent="-228600" algn="l" defTabSz="914400" rtl="0" eaLnBrk="1" latinLnBrk="0" hangingPunct="1">
              <a:buFont typeface="Arial" panose="020B0604020202020204" pitchFamily="34" charset="0"/>
              <a:buChar char="•"/>
            </a:lvl7pPr>
            <a:lvl8pPr marL="3429000" indent="-228600" algn="l" defTabSz="914400" rtl="0" eaLnBrk="1" latinLnBrk="0" hangingPunct="1">
              <a:buFont typeface="Arial" panose="020B0604020202020204" pitchFamily="34" charset="0"/>
              <a:buChar char="•"/>
            </a:lvl8pPr>
            <a:lvl9pPr marL="3886200" indent="-228600" algn="l" defTabSz="914400" rtl="0" eaLnBrk="1" latinLnBrk="0" hangingPunct="1">
              <a:buFont typeface="Arial" panose="020B0604020202020204" pitchFamily="34" charset="0"/>
              <a:buChar char="•"/>
            </a:lvl9pPr>
          </a:lstStyle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Architecture</a:t>
            </a:r>
          </a:p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Delivery management</a:t>
            </a:r>
          </a:p>
          <a:p>
            <a:pPr marL="182880" marR="0" lvl="0" indent="-18288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2D7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Quality control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24DCEA76-F155-44BA-A8BF-B36A85FDF7F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973" y="3311199"/>
            <a:ext cx="575242" cy="437004"/>
          </a:xfrm>
          <a:prstGeom prst="rect">
            <a:avLst/>
          </a:prstGeom>
        </p:spPr>
      </p:pic>
      <p:sp>
        <p:nvSpPr>
          <p:cNvPr id="30" name="Rectangle: Rounded Corners 21">
            <a:extLst>
              <a:ext uri="{FF2B5EF4-FFF2-40B4-BE49-F238E27FC236}">
                <a16:creationId xmlns:a16="http://schemas.microsoft.com/office/drawing/2014/main" id="{79D35A89-7FFF-4338-AA77-CBA927061333}"/>
              </a:ext>
            </a:extLst>
          </p:cNvPr>
          <p:cNvSpPr/>
          <p:nvPr/>
        </p:nvSpPr>
        <p:spPr>
          <a:xfrm>
            <a:off x="639481" y="3245761"/>
            <a:ext cx="1344168" cy="567881"/>
          </a:xfrm>
          <a:prstGeom prst="roundRect">
            <a:avLst>
              <a:gd name="adj" fmla="val 36982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 MNGMNT.</a:t>
            </a:r>
          </a:p>
        </p:txBody>
      </p:sp>
      <p:sp>
        <p:nvSpPr>
          <p:cNvPr id="31" name="Rectangle: Rounded Corners 22">
            <a:extLst>
              <a:ext uri="{FF2B5EF4-FFF2-40B4-BE49-F238E27FC236}">
                <a16:creationId xmlns:a16="http://schemas.microsoft.com/office/drawing/2014/main" id="{DBDB3894-B673-454F-816B-DCE838E2C00E}"/>
              </a:ext>
            </a:extLst>
          </p:cNvPr>
          <p:cNvSpPr/>
          <p:nvPr/>
        </p:nvSpPr>
        <p:spPr>
          <a:xfrm>
            <a:off x="639481" y="4057585"/>
            <a:ext cx="1344168" cy="567881"/>
          </a:xfrm>
          <a:prstGeom prst="roundRect">
            <a:avLst>
              <a:gd name="adj" fmla="val 34786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875" rtl="0" eaLnBrk="1" fontAlgn="auto" latinLnBrk="0" hangingPunct="1">
              <a:lnSpc>
                <a:spcPct val="100000"/>
              </a:lnSpc>
              <a:spcBef>
                <a:spcPct val="15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ENGINEERING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A461FB-7905-4BF6-BB01-F90722886F38}"/>
              </a:ext>
            </a:extLst>
          </p:cNvPr>
          <p:cNvSpPr txBox="1"/>
          <p:nvPr/>
        </p:nvSpPr>
        <p:spPr>
          <a:xfrm>
            <a:off x="519209" y="1079500"/>
            <a:ext cx="1591333" cy="307777"/>
          </a:xfrm>
          <a:prstGeom prst="rect">
            <a:avLst/>
          </a:prstGeom>
          <a:noFill/>
        </p:spPr>
        <p:txBody>
          <a:bodyPr vert="horz" wrap="none" l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Responsibility Area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D7B7D9D-4B29-46A6-B3B7-80E3EC2E22D6}"/>
              </a:ext>
            </a:extLst>
          </p:cNvPr>
          <p:cNvSpPr txBox="1"/>
          <p:nvPr/>
        </p:nvSpPr>
        <p:spPr>
          <a:xfrm>
            <a:off x="2677390" y="1079500"/>
            <a:ext cx="677108" cy="307777"/>
          </a:xfrm>
          <a:prstGeom prst="rect">
            <a:avLst/>
          </a:prstGeom>
          <a:noFill/>
        </p:spPr>
        <p:txBody>
          <a:bodyPr vert="horz" wrap="none" lIns="0" rIns="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Services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BB6851-41C3-4FE6-ADDD-D8A398C962A3}"/>
              </a:ext>
            </a:extLst>
          </p:cNvPr>
          <p:cNvSpPr txBox="1"/>
          <p:nvPr/>
        </p:nvSpPr>
        <p:spPr>
          <a:xfrm>
            <a:off x="7748317" y="1079500"/>
            <a:ext cx="1038489" cy="307777"/>
          </a:xfrm>
          <a:prstGeom prst="rect">
            <a:avLst/>
          </a:prstGeom>
          <a:noFill/>
        </p:spPr>
        <p:txBody>
          <a:bodyPr vert="horz" wrap="none" lIns="0" rIns="182880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all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007236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C9691-3733-47E3-BCBA-859C5E895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Relationships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36E8E2-3127-420B-81CD-B0E3E9EA14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0BE109-4BC6-4957-95D6-28B4DB5292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31" y="997443"/>
            <a:ext cx="5087561" cy="3603026"/>
          </a:xfrm>
          <a:prstGeom prst="rect">
            <a:avLst/>
          </a:prstGeom>
        </p:spPr>
      </p:pic>
      <p:pic>
        <p:nvPicPr>
          <p:cNvPr id="1026" name="Picture 2" descr="Amazon.com: The BRMP Guide To The BRM Body Of Knowledge (9789401800228):  Van Haren Publishing: Books">
            <a:extLst>
              <a:ext uri="{FF2B5EF4-FFF2-40B4-BE49-F238E27FC236}">
                <a16:creationId xmlns:a16="http://schemas.microsoft.com/office/drawing/2014/main" id="{779CCB4F-2DA2-4360-B04A-EE1668A7E7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2" r="34000" b="10364"/>
          <a:stretch/>
        </p:blipFill>
        <p:spPr bwMode="auto">
          <a:xfrm>
            <a:off x="7167551" y="1865294"/>
            <a:ext cx="1286347" cy="18673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259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BC30D-7E1F-40B3-A6B3-932A03F37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engineering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2174CC-B202-4E5D-8BF6-459BB74FD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08684FB-C5FF-4D56-8B86-9F0888370BFE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3633765475"/>
              </p:ext>
            </p:extLst>
          </p:nvPr>
        </p:nvGraphicFramePr>
        <p:xfrm>
          <a:off x="357188" y="1079500"/>
          <a:ext cx="3091496" cy="3019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91496">
                  <a:extLst>
                    <a:ext uri="{9D8B030D-6E8A-4147-A177-3AD203B41FA5}">
                      <a16:colId xmlns:a16="http://schemas.microsoft.com/office/drawing/2014/main" val="3195531440"/>
                    </a:ext>
                  </a:extLst>
                </a:gridCol>
              </a:tblGrid>
              <a:tr h="37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Collaboration &amp; Communication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9652606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 process and planning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1755202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UAT / SIT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7490965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Solution Analysis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777222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r>
                        <a:rPr lang="en-US" sz="1200" dirty="0"/>
                        <a:t>Enterprise Analysis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6805894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Base IT knowledge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8823607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Requirement development &amp; management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4684378"/>
                  </a:ext>
                </a:extLst>
              </a:tr>
              <a:tr h="3774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Software Development Life Cycle</a:t>
                      </a:r>
                    </a:p>
                  </a:txBody>
                  <a:tcPr marL="18288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1764159"/>
                  </a:ext>
                </a:extLst>
              </a:tr>
            </a:tbl>
          </a:graphicData>
        </a:graphic>
      </p:graphicFrame>
      <p:sp>
        <p:nvSpPr>
          <p:cNvPr id="13" name="Rectangle 17">
            <a:extLst>
              <a:ext uri="{FF2B5EF4-FFF2-40B4-BE49-F238E27FC236}">
                <a16:creationId xmlns:a16="http://schemas.microsoft.com/office/drawing/2014/main" id="{F079D154-EF8B-461A-8B71-F26D02CD6D9B}"/>
              </a:ext>
            </a:extLst>
          </p:cNvPr>
          <p:cNvSpPr/>
          <p:nvPr/>
        </p:nvSpPr>
        <p:spPr>
          <a:xfrm>
            <a:off x="5353492" y="-1"/>
            <a:ext cx="3790508" cy="4826639"/>
          </a:xfrm>
          <a:custGeom>
            <a:avLst/>
            <a:gdLst>
              <a:gd name="connsiteX0" fmla="*/ 0 w 2425008"/>
              <a:gd name="connsiteY0" fmla="*/ 0 h 3476976"/>
              <a:gd name="connsiteX1" fmla="*/ 2425008 w 2425008"/>
              <a:gd name="connsiteY1" fmla="*/ 0 h 3476976"/>
              <a:gd name="connsiteX2" fmla="*/ 2425008 w 2425008"/>
              <a:gd name="connsiteY2" fmla="*/ 3476976 h 3476976"/>
              <a:gd name="connsiteX3" fmla="*/ 0 w 2425008"/>
              <a:gd name="connsiteY3" fmla="*/ 3476976 h 3476976"/>
              <a:gd name="connsiteX4" fmla="*/ 0 w 2425008"/>
              <a:gd name="connsiteY4" fmla="*/ 0 h 3476976"/>
              <a:gd name="connsiteX0" fmla="*/ 3023 w 2428031"/>
              <a:gd name="connsiteY0" fmla="*/ 0 h 3476976"/>
              <a:gd name="connsiteX1" fmla="*/ 2428031 w 2428031"/>
              <a:gd name="connsiteY1" fmla="*/ 0 h 3476976"/>
              <a:gd name="connsiteX2" fmla="*/ 2428031 w 2428031"/>
              <a:gd name="connsiteY2" fmla="*/ 3476976 h 3476976"/>
              <a:gd name="connsiteX3" fmla="*/ 3023 w 2428031"/>
              <a:gd name="connsiteY3" fmla="*/ 3476976 h 3476976"/>
              <a:gd name="connsiteX4" fmla="*/ 0 w 2428031"/>
              <a:gd name="connsiteY4" fmla="*/ 1100174 h 3476976"/>
              <a:gd name="connsiteX5" fmla="*/ 3023 w 2428031"/>
              <a:gd name="connsiteY5" fmla="*/ 0 h 3476976"/>
              <a:gd name="connsiteX0" fmla="*/ 178755 w 2603763"/>
              <a:gd name="connsiteY0" fmla="*/ 0 h 3476976"/>
              <a:gd name="connsiteX1" fmla="*/ 2603763 w 2603763"/>
              <a:gd name="connsiteY1" fmla="*/ 0 h 3476976"/>
              <a:gd name="connsiteX2" fmla="*/ 2603763 w 2603763"/>
              <a:gd name="connsiteY2" fmla="*/ 3476976 h 3476976"/>
              <a:gd name="connsiteX3" fmla="*/ 178755 w 2603763"/>
              <a:gd name="connsiteY3" fmla="*/ 3476976 h 3476976"/>
              <a:gd name="connsiteX4" fmla="*/ 181050 w 2603763"/>
              <a:gd name="connsiteY4" fmla="*/ 2402663 h 3476976"/>
              <a:gd name="connsiteX5" fmla="*/ 175732 w 2603763"/>
              <a:gd name="connsiteY5" fmla="*/ 1100174 h 3476976"/>
              <a:gd name="connsiteX6" fmla="*/ 178755 w 2603763"/>
              <a:gd name="connsiteY6" fmla="*/ 0 h 3476976"/>
              <a:gd name="connsiteX0" fmla="*/ 1640437 w 4065445"/>
              <a:gd name="connsiteY0" fmla="*/ 0 h 3476976"/>
              <a:gd name="connsiteX1" fmla="*/ 4065445 w 4065445"/>
              <a:gd name="connsiteY1" fmla="*/ 0 h 3476976"/>
              <a:gd name="connsiteX2" fmla="*/ 4065445 w 4065445"/>
              <a:gd name="connsiteY2" fmla="*/ 3476976 h 3476976"/>
              <a:gd name="connsiteX3" fmla="*/ 1640437 w 4065445"/>
              <a:gd name="connsiteY3" fmla="*/ 3476976 h 3476976"/>
              <a:gd name="connsiteX4" fmla="*/ 1642732 w 4065445"/>
              <a:gd name="connsiteY4" fmla="*/ 2402663 h 3476976"/>
              <a:gd name="connsiteX5" fmla="*/ 0 w 4065445"/>
              <a:gd name="connsiteY5" fmla="*/ 1163969 h 3476976"/>
              <a:gd name="connsiteX6" fmla="*/ 1640437 w 4065445"/>
              <a:gd name="connsiteY6" fmla="*/ 0 h 3476976"/>
              <a:gd name="connsiteX0" fmla="*/ 1640437 w 4065445"/>
              <a:gd name="connsiteY0" fmla="*/ 0 h 3476976"/>
              <a:gd name="connsiteX1" fmla="*/ 4065445 w 4065445"/>
              <a:gd name="connsiteY1" fmla="*/ 0 h 3476976"/>
              <a:gd name="connsiteX2" fmla="*/ 4065445 w 4065445"/>
              <a:gd name="connsiteY2" fmla="*/ 3476976 h 3476976"/>
              <a:gd name="connsiteX3" fmla="*/ 1640437 w 4065445"/>
              <a:gd name="connsiteY3" fmla="*/ 3476976 h 3476976"/>
              <a:gd name="connsiteX4" fmla="*/ 1642732 w 4065445"/>
              <a:gd name="connsiteY4" fmla="*/ 2402663 h 3476976"/>
              <a:gd name="connsiteX5" fmla="*/ 0 w 4065445"/>
              <a:gd name="connsiteY5" fmla="*/ 1163969 h 3476976"/>
              <a:gd name="connsiteX6" fmla="*/ 1640437 w 4065445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1701211 w 4123924"/>
              <a:gd name="connsiteY4" fmla="*/ 24026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324295 w 4123924"/>
              <a:gd name="connsiteY4" fmla="*/ 2158114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749598 w 4123924"/>
              <a:gd name="connsiteY4" fmla="*/ 2190012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659221 w 4123924"/>
              <a:gd name="connsiteY4" fmla="*/ 21740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98916 w 4123924"/>
              <a:gd name="connsiteY0" fmla="*/ 0 h 3476976"/>
              <a:gd name="connsiteX1" fmla="*/ 4123924 w 4123924"/>
              <a:gd name="connsiteY1" fmla="*/ 0 h 3476976"/>
              <a:gd name="connsiteX2" fmla="*/ 4123924 w 4123924"/>
              <a:gd name="connsiteY2" fmla="*/ 3476976 h 3476976"/>
              <a:gd name="connsiteX3" fmla="*/ 1698916 w 4123924"/>
              <a:gd name="connsiteY3" fmla="*/ 3476976 h 3476976"/>
              <a:gd name="connsiteX4" fmla="*/ 659221 w 4123924"/>
              <a:gd name="connsiteY4" fmla="*/ 2174063 h 3476976"/>
              <a:gd name="connsiteX5" fmla="*/ 0 w 4123924"/>
              <a:gd name="connsiteY5" fmla="*/ 1089541 h 3476976"/>
              <a:gd name="connsiteX6" fmla="*/ 1698916 w 4123924"/>
              <a:gd name="connsiteY6" fmla="*/ 0 h 3476976"/>
              <a:gd name="connsiteX0" fmla="*/ 1672334 w 4097342"/>
              <a:gd name="connsiteY0" fmla="*/ 0 h 3476976"/>
              <a:gd name="connsiteX1" fmla="*/ 4097342 w 4097342"/>
              <a:gd name="connsiteY1" fmla="*/ 0 h 3476976"/>
              <a:gd name="connsiteX2" fmla="*/ 4097342 w 4097342"/>
              <a:gd name="connsiteY2" fmla="*/ 3476976 h 3476976"/>
              <a:gd name="connsiteX3" fmla="*/ 1672334 w 4097342"/>
              <a:gd name="connsiteY3" fmla="*/ 3476976 h 3476976"/>
              <a:gd name="connsiteX4" fmla="*/ 632639 w 4097342"/>
              <a:gd name="connsiteY4" fmla="*/ 2174063 h 3476976"/>
              <a:gd name="connsiteX5" fmla="*/ 0 w 4097342"/>
              <a:gd name="connsiteY5" fmla="*/ 1126755 h 3476976"/>
              <a:gd name="connsiteX6" fmla="*/ 1672334 w 4097342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4793 w 4049496"/>
              <a:gd name="connsiteY4" fmla="*/ 2174063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9625 w 4049496"/>
              <a:gd name="connsiteY4" fmla="*/ 2488097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624488 w 4049496"/>
              <a:gd name="connsiteY0" fmla="*/ 0 h 3476976"/>
              <a:gd name="connsiteX1" fmla="*/ 4049496 w 4049496"/>
              <a:gd name="connsiteY1" fmla="*/ 0 h 3476976"/>
              <a:gd name="connsiteX2" fmla="*/ 4049496 w 4049496"/>
              <a:gd name="connsiteY2" fmla="*/ 3476976 h 3476976"/>
              <a:gd name="connsiteX3" fmla="*/ 1624488 w 4049496"/>
              <a:gd name="connsiteY3" fmla="*/ 3476976 h 3476976"/>
              <a:gd name="connsiteX4" fmla="*/ 589625 w 4049496"/>
              <a:gd name="connsiteY4" fmla="*/ 2488097 h 3476976"/>
              <a:gd name="connsiteX5" fmla="*/ 0 w 4049496"/>
              <a:gd name="connsiteY5" fmla="*/ 1116122 h 3476976"/>
              <a:gd name="connsiteX6" fmla="*/ 1624488 w 4049496"/>
              <a:gd name="connsiteY6" fmla="*/ 0 h 3476976"/>
              <a:gd name="connsiteX0" fmla="*/ 1440859 w 3865867"/>
              <a:gd name="connsiteY0" fmla="*/ 0 h 3476976"/>
              <a:gd name="connsiteX1" fmla="*/ 3865867 w 3865867"/>
              <a:gd name="connsiteY1" fmla="*/ 0 h 3476976"/>
              <a:gd name="connsiteX2" fmla="*/ 3865867 w 3865867"/>
              <a:gd name="connsiteY2" fmla="*/ 3476976 h 3476976"/>
              <a:gd name="connsiteX3" fmla="*/ 1440859 w 3865867"/>
              <a:gd name="connsiteY3" fmla="*/ 3476976 h 3476976"/>
              <a:gd name="connsiteX4" fmla="*/ 405996 w 3865867"/>
              <a:gd name="connsiteY4" fmla="*/ 2488097 h 3476976"/>
              <a:gd name="connsiteX5" fmla="*/ 0 w 3865867"/>
              <a:gd name="connsiteY5" fmla="*/ 1874402 h 3476976"/>
              <a:gd name="connsiteX6" fmla="*/ 1440859 w 3865867"/>
              <a:gd name="connsiteY6" fmla="*/ 0 h 3476976"/>
              <a:gd name="connsiteX0" fmla="*/ 1440859 w 3865867"/>
              <a:gd name="connsiteY0" fmla="*/ 0 h 3476976"/>
              <a:gd name="connsiteX1" fmla="*/ 3865867 w 3865867"/>
              <a:gd name="connsiteY1" fmla="*/ 0 h 3476976"/>
              <a:gd name="connsiteX2" fmla="*/ 3865867 w 3865867"/>
              <a:gd name="connsiteY2" fmla="*/ 3476976 h 3476976"/>
              <a:gd name="connsiteX3" fmla="*/ 1440859 w 3865867"/>
              <a:gd name="connsiteY3" fmla="*/ 3476976 h 3476976"/>
              <a:gd name="connsiteX4" fmla="*/ 405996 w 3865867"/>
              <a:gd name="connsiteY4" fmla="*/ 2488097 h 3476976"/>
              <a:gd name="connsiteX5" fmla="*/ 0 w 3865867"/>
              <a:gd name="connsiteY5" fmla="*/ 1874402 h 3476976"/>
              <a:gd name="connsiteX6" fmla="*/ 1440859 w 3865867"/>
              <a:gd name="connsiteY6" fmla="*/ 0 h 3476976"/>
              <a:gd name="connsiteX0" fmla="*/ 1440859 w 3865867"/>
              <a:gd name="connsiteY0" fmla="*/ 0 h 3476976"/>
              <a:gd name="connsiteX1" fmla="*/ 3865867 w 3865867"/>
              <a:gd name="connsiteY1" fmla="*/ 0 h 3476976"/>
              <a:gd name="connsiteX2" fmla="*/ 3865867 w 3865867"/>
              <a:gd name="connsiteY2" fmla="*/ 3476976 h 3476976"/>
              <a:gd name="connsiteX3" fmla="*/ 1440859 w 3865867"/>
              <a:gd name="connsiteY3" fmla="*/ 3476976 h 3476976"/>
              <a:gd name="connsiteX4" fmla="*/ 405996 w 3865867"/>
              <a:gd name="connsiteY4" fmla="*/ 2488097 h 3476976"/>
              <a:gd name="connsiteX5" fmla="*/ 0 w 3865867"/>
              <a:gd name="connsiteY5" fmla="*/ 1874402 h 3476976"/>
              <a:gd name="connsiteX6" fmla="*/ 1440859 w 3865867"/>
              <a:gd name="connsiteY6" fmla="*/ 0 h 3476976"/>
              <a:gd name="connsiteX0" fmla="*/ 1479518 w 3904526"/>
              <a:gd name="connsiteY0" fmla="*/ 0 h 3476976"/>
              <a:gd name="connsiteX1" fmla="*/ 3904526 w 3904526"/>
              <a:gd name="connsiteY1" fmla="*/ 0 h 3476976"/>
              <a:gd name="connsiteX2" fmla="*/ 3904526 w 3904526"/>
              <a:gd name="connsiteY2" fmla="*/ 3476976 h 3476976"/>
              <a:gd name="connsiteX3" fmla="*/ 1479518 w 3904526"/>
              <a:gd name="connsiteY3" fmla="*/ 3476976 h 3476976"/>
              <a:gd name="connsiteX4" fmla="*/ 444655 w 3904526"/>
              <a:gd name="connsiteY4" fmla="*/ 2488097 h 3476976"/>
              <a:gd name="connsiteX5" fmla="*/ 0 w 3904526"/>
              <a:gd name="connsiteY5" fmla="*/ 1859084 h 3476976"/>
              <a:gd name="connsiteX6" fmla="*/ 1479518 w 3904526"/>
              <a:gd name="connsiteY6" fmla="*/ 0 h 3476976"/>
              <a:gd name="connsiteX0" fmla="*/ 1479518 w 3904526"/>
              <a:gd name="connsiteY0" fmla="*/ 0 h 3476976"/>
              <a:gd name="connsiteX1" fmla="*/ 3904526 w 3904526"/>
              <a:gd name="connsiteY1" fmla="*/ 0 h 3476976"/>
              <a:gd name="connsiteX2" fmla="*/ 3904526 w 3904526"/>
              <a:gd name="connsiteY2" fmla="*/ 3476976 h 3476976"/>
              <a:gd name="connsiteX3" fmla="*/ 1479518 w 3904526"/>
              <a:gd name="connsiteY3" fmla="*/ 3476976 h 3476976"/>
              <a:gd name="connsiteX4" fmla="*/ 444655 w 3904526"/>
              <a:gd name="connsiteY4" fmla="*/ 2488097 h 3476976"/>
              <a:gd name="connsiteX5" fmla="*/ 0 w 3904526"/>
              <a:gd name="connsiteY5" fmla="*/ 1859084 h 3476976"/>
              <a:gd name="connsiteX6" fmla="*/ 1479518 w 3904526"/>
              <a:gd name="connsiteY6" fmla="*/ 0 h 3476976"/>
              <a:gd name="connsiteX0" fmla="*/ 1479518 w 3904526"/>
              <a:gd name="connsiteY0" fmla="*/ 0 h 3476976"/>
              <a:gd name="connsiteX1" fmla="*/ 3904526 w 3904526"/>
              <a:gd name="connsiteY1" fmla="*/ 0 h 3476976"/>
              <a:gd name="connsiteX2" fmla="*/ 3904526 w 3904526"/>
              <a:gd name="connsiteY2" fmla="*/ 3476976 h 3476976"/>
              <a:gd name="connsiteX3" fmla="*/ 1576164 w 3904526"/>
              <a:gd name="connsiteY3" fmla="*/ 3476976 h 3476976"/>
              <a:gd name="connsiteX4" fmla="*/ 444655 w 3904526"/>
              <a:gd name="connsiteY4" fmla="*/ 2488097 h 3476976"/>
              <a:gd name="connsiteX5" fmla="*/ 0 w 3904526"/>
              <a:gd name="connsiteY5" fmla="*/ 1859084 h 3476976"/>
              <a:gd name="connsiteX6" fmla="*/ 1479518 w 3904526"/>
              <a:gd name="connsiteY6" fmla="*/ 0 h 3476976"/>
              <a:gd name="connsiteX0" fmla="*/ 1479518 w 3904526"/>
              <a:gd name="connsiteY0" fmla="*/ 0 h 3476976"/>
              <a:gd name="connsiteX1" fmla="*/ 3904526 w 3904526"/>
              <a:gd name="connsiteY1" fmla="*/ 0 h 3476976"/>
              <a:gd name="connsiteX2" fmla="*/ 3904526 w 3904526"/>
              <a:gd name="connsiteY2" fmla="*/ 3476976 h 3476976"/>
              <a:gd name="connsiteX3" fmla="*/ 1576164 w 3904526"/>
              <a:gd name="connsiteY3" fmla="*/ 3476976 h 3476976"/>
              <a:gd name="connsiteX4" fmla="*/ 444655 w 3904526"/>
              <a:gd name="connsiteY4" fmla="*/ 2488097 h 3476976"/>
              <a:gd name="connsiteX5" fmla="*/ 0 w 3904526"/>
              <a:gd name="connsiteY5" fmla="*/ 1859084 h 3476976"/>
              <a:gd name="connsiteX6" fmla="*/ 1479518 w 3904526"/>
              <a:gd name="connsiteY6" fmla="*/ 0 h 3476976"/>
              <a:gd name="connsiteX0" fmla="*/ 1479518 w 3904526"/>
              <a:gd name="connsiteY0" fmla="*/ 0 h 3476976"/>
              <a:gd name="connsiteX1" fmla="*/ 3904526 w 3904526"/>
              <a:gd name="connsiteY1" fmla="*/ 0 h 3476976"/>
              <a:gd name="connsiteX2" fmla="*/ 3904526 w 3904526"/>
              <a:gd name="connsiteY2" fmla="*/ 3476976 h 3476976"/>
              <a:gd name="connsiteX3" fmla="*/ 1576164 w 3904526"/>
              <a:gd name="connsiteY3" fmla="*/ 3476976 h 3476976"/>
              <a:gd name="connsiteX4" fmla="*/ 898894 w 3904526"/>
              <a:gd name="connsiteY4" fmla="*/ 3112337 h 3476976"/>
              <a:gd name="connsiteX5" fmla="*/ 0 w 3904526"/>
              <a:gd name="connsiteY5" fmla="*/ 1859084 h 3476976"/>
              <a:gd name="connsiteX6" fmla="*/ 1479518 w 3904526"/>
              <a:gd name="connsiteY6" fmla="*/ 0 h 3476976"/>
              <a:gd name="connsiteX0" fmla="*/ 1020446 w 3445454"/>
              <a:gd name="connsiteY0" fmla="*/ 0 h 3476976"/>
              <a:gd name="connsiteX1" fmla="*/ 3445454 w 3445454"/>
              <a:gd name="connsiteY1" fmla="*/ 0 h 3476976"/>
              <a:gd name="connsiteX2" fmla="*/ 3445454 w 3445454"/>
              <a:gd name="connsiteY2" fmla="*/ 3476976 h 3476976"/>
              <a:gd name="connsiteX3" fmla="*/ 1117092 w 3445454"/>
              <a:gd name="connsiteY3" fmla="*/ 3476976 h 3476976"/>
              <a:gd name="connsiteX4" fmla="*/ 439822 w 3445454"/>
              <a:gd name="connsiteY4" fmla="*/ 3112337 h 3476976"/>
              <a:gd name="connsiteX5" fmla="*/ 0 w 3445454"/>
              <a:gd name="connsiteY5" fmla="*/ 2513963 h 3476976"/>
              <a:gd name="connsiteX6" fmla="*/ 1020446 w 3445454"/>
              <a:gd name="connsiteY6" fmla="*/ 0 h 3476976"/>
              <a:gd name="connsiteX0" fmla="*/ 2296182 w 3445454"/>
              <a:gd name="connsiteY0" fmla="*/ 0 h 3488465"/>
              <a:gd name="connsiteX1" fmla="*/ 3445454 w 3445454"/>
              <a:gd name="connsiteY1" fmla="*/ 11489 h 3488465"/>
              <a:gd name="connsiteX2" fmla="*/ 3445454 w 3445454"/>
              <a:gd name="connsiteY2" fmla="*/ 3488465 h 3488465"/>
              <a:gd name="connsiteX3" fmla="*/ 1117092 w 3445454"/>
              <a:gd name="connsiteY3" fmla="*/ 3488465 h 3488465"/>
              <a:gd name="connsiteX4" fmla="*/ 439822 w 3445454"/>
              <a:gd name="connsiteY4" fmla="*/ 3123826 h 3488465"/>
              <a:gd name="connsiteX5" fmla="*/ 0 w 3445454"/>
              <a:gd name="connsiteY5" fmla="*/ 2525452 h 3488465"/>
              <a:gd name="connsiteX6" fmla="*/ 2296182 w 3445454"/>
              <a:gd name="connsiteY6" fmla="*/ 0 h 3488465"/>
              <a:gd name="connsiteX0" fmla="*/ 2073894 w 3445454"/>
              <a:gd name="connsiteY0" fmla="*/ 3830 h 3476976"/>
              <a:gd name="connsiteX1" fmla="*/ 3445454 w 3445454"/>
              <a:gd name="connsiteY1" fmla="*/ 0 h 3476976"/>
              <a:gd name="connsiteX2" fmla="*/ 3445454 w 3445454"/>
              <a:gd name="connsiteY2" fmla="*/ 3476976 h 3476976"/>
              <a:gd name="connsiteX3" fmla="*/ 1117092 w 3445454"/>
              <a:gd name="connsiteY3" fmla="*/ 3476976 h 3476976"/>
              <a:gd name="connsiteX4" fmla="*/ 439822 w 3445454"/>
              <a:gd name="connsiteY4" fmla="*/ 3112337 h 3476976"/>
              <a:gd name="connsiteX5" fmla="*/ 0 w 3445454"/>
              <a:gd name="connsiteY5" fmla="*/ 2513963 h 3476976"/>
              <a:gd name="connsiteX6" fmla="*/ 2073894 w 3445454"/>
              <a:gd name="connsiteY6" fmla="*/ 3830 h 3476976"/>
              <a:gd name="connsiteX0" fmla="*/ 2073894 w 3445454"/>
              <a:gd name="connsiteY0" fmla="*/ 3830 h 3476976"/>
              <a:gd name="connsiteX1" fmla="*/ 3445454 w 3445454"/>
              <a:gd name="connsiteY1" fmla="*/ 0 h 3476976"/>
              <a:gd name="connsiteX2" fmla="*/ 3445454 w 3445454"/>
              <a:gd name="connsiteY2" fmla="*/ 3476976 h 3476976"/>
              <a:gd name="connsiteX3" fmla="*/ 1117092 w 3445454"/>
              <a:gd name="connsiteY3" fmla="*/ 3476976 h 3476976"/>
              <a:gd name="connsiteX4" fmla="*/ 439822 w 3445454"/>
              <a:gd name="connsiteY4" fmla="*/ 3112337 h 3476976"/>
              <a:gd name="connsiteX5" fmla="*/ 0 w 3445454"/>
              <a:gd name="connsiteY5" fmla="*/ 2513963 h 3476976"/>
              <a:gd name="connsiteX6" fmla="*/ 2073894 w 3445454"/>
              <a:gd name="connsiteY6" fmla="*/ 3830 h 3476976"/>
              <a:gd name="connsiteX0" fmla="*/ 2073894 w 3445454"/>
              <a:gd name="connsiteY0" fmla="*/ 3830 h 3476976"/>
              <a:gd name="connsiteX1" fmla="*/ 3445454 w 3445454"/>
              <a:gd name="connsiteY1" fmla="*/ 0 h 3476976"/>
              <a:gd name="connsiteX2" fmla="*/ 3445454 w 3445454"/>
              <a:gd name="connsiteY2" fmla="*/ 3476976 h 3476976"/>
              <a:gd name="connsiteX3" fmla="*/ 1117092 w 3445454"/>
              <a:gd name="connsiteY3" fmla="*/ 3476976 h 3476976"/>
              <a:gd name="connsiteX4" fmla="*/ 439822 w 3445454"/>
              <a:gd name="connsiteY4" fmla="*/ 3112337 h 3476976"/>
              <a:gd name="connsiteX5" fmla="*/ 0 w 3445454"/>
              <a:gd name="connsiteY5" fmla="*/ 2513963 h 3476976"/>
              <a:gd name="connsiteX6" fmla="*/ 2073894 w 3445454"/>
              <a:gd name="connsiteY6" fmla="*/ 3830 h 3476976"/>
              <a:gd name="connsiteX0" fmla="*/ 2073894 w 3445454"/>
              <a:gd name="connsiteY0" fmla="*/ 3830 h 3476976"/>
              <a:gd name="connsiteX1" fmla="*/ 3445454 w 3445454"/>
              <a:gd name="connsiteY1" fmla="*/ 0 h 3476976"/>
              <a:gd name="connsiteX2" fmla="*/ 3445454 w 3445454"/>
              <a:gd name="connsiteY2" fmla="*/ 3476976 h 3476976"/>
              <a:gd name="connsiteX3" fmla="*/ 1117092 w 3445454"/>
              <a:gd name="connsiteY3" fmla="*/ 3476976 h 3476976"/>
              <a:gd name="connsiteX4" fmla="*/ 439822 w 3445454"/>
              <a:gd name="connsiteY4" fmla="*/ 3112337 h 3476976"/>
              <a:gd name="connsiteX5" fmla="*/ 0 w 3445454"/>
              <a:gd name="connsiteY5" fmla="*/ 2513963 h 3476976"/>
              <a:gd name="connsiteX6" fmla="*/ 2073894 w 3445454"/>
              <a:gd name="connsiteY6" fmla="*/ 3830 h 3476976"/>
              <a:gd name="connsiteX0" fmla="*/ 2073894 w 3445454"/>
              <a:gd name="connsiteY0" fmla="*/ 3830 h 3476976"/>
              <a:gd name="connsiteX1" fmla="*/ 3445454 w 3445454"/>
              <a:gd name="connsiteY1" fmla="*/ 0 h 3476976"/>
              <a:gd name="connsiteX2" fmla="*/ 3445454 w 3445454"/>
              <a:gd name="connsiteY2" fmla="*/ 3476976 h 3476976"/>
              <a:gd name="connsiteX3" fmla="*/ 1117092 w 3445454"/>
              <a:gd name="connsiteY3" fmla="*/ 3476976 h 3476976"/>
              <a:gd name="connsiteX4" fmla="*/ 439822 w 3445454"/>
              <a:gd name="connsiteY4" fmla="*/ 3112337 h 3476976"/>
              <a:gd name="connsiteX5" fmla="*/ 0 w 3445454"/>
              <a:gd name="connsiteY5" fmla="*/ 2513963 h 3476976"/>
              <a:gd name="connsiteX6" fmla="*/ 2073894 w 3445454"/>
              <a:gd name="connsiteY6" fmla="*/ 3830 h 3476976"/>
              <a:gd name="connsiteX0" fmla="*/ 2073894 w 3445454"/>
              <a:gd name="connsiteY0" fmla="*/ 3830 h 3476976"/>
              <a:gd name="connsiteX1" fmla="*/ 3445454 w 3445454"/>
              <a:gd name="connsiteY1" fmla="*/ 0 h 3476976"/>
              <a:gd name="connsiteX2" fmla="*/ 3445454 w 3445454"/>
              <a:gd name="connsiteY2" fmla="*/ 3476976 h 3476976"/>
              <a:gd name="connsiteX3" fmla="*/ 1117092 w 3445454"/>
              <a:gd name="connsiteY3" fmla="*/ 3476976 h 3476976"/>
              <a:gd name="connsiteX4" fmla="*/ 439822 w 3445454"/>
              <a:gd name="connsiteY4" fmla="*/ 3112337 h 3476976"/>
              <a:gd name="connsiteX5" fmla="*/ 0 w 3445454"/>
              <a:gd name="connsiteY5" fmla="*/ 2513963 h 3476976"/>
              <a:gd name="connsiteX6" fmla="*/ 2073894 w 3445454"/>
              <a:gd name="connsiteY6" fmla="*/ 3830 h 347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5454" h="3476976">
                <a:moveTo>
                  <a:pt x="2073894" y="3830"/>
                </a:moveTo>
                <a:lnTo>
                  <a:pt x="3445454" y="0"/>
                </a:lnTo>
                <a:lnTo>
                  <a:pt x="3445454" y="3476976"/>
                </a:lnTo>
                <a:lnTo>
                  <a:pt x="1117092" y="3476976"/>
                </a:lnTo>
                <a:cubicBezTo>
                  <a:pt x="978153" y="3328690"/>
                  <a:pt x="927516" y="3172463"/>
                  <a:pt x="439822" y="3112337"/>
                </a:cubicBezTo>
                <a:cubicBezTo>
                  <a:pt x="448983" y="3014920"/>
                  <a:pt x="121190" y="2711433"/>
                  <a:pt x="0" y="2513963"/>
                </a:cubicBezTo>
                <a:cubicBezTo>
                  <a:pt x="831778" y="2478837"/>
                  <a:pt x="1025665" y="215626"/>
                  <a:pt x="2073894" y="383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0439C6-7132-4809-80A2-1A0D9587A213}"/>
              </a:ext>
            </a:extLst>
          </p:cNvPr>
          <p:cNvGrpSpPr/>
          <p:nvPr/>
        </p:nvGrpSpPr>
        <p:grpSpPr>
          <a:xfrm>
            <a:off x="2934076" y="1724032"/>
            <a:ext cx="2975687" cy="2615995"/>
            <a:chOff x="3036732" y="858258"/>
            <a:chExt cx="5976823" cy="4107342"/>
          </a:xfrm>
        </p:grpSpPr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B7FD3B27-ED25-474C-A75E-AB09795AF843}"/>
                </a:ext>
              </a:extLst>
            </p:cNvPr>
            <p:cNvSpPr/>
            <p:nvPr/>
          </p:nvSpPr>
          <p:spPr>
            <a:xfrm>
              <a:off x="4070350" y="2211904"/>
              <a:ext cx="3920414" cy="1354666"/>
            </a:xfrm>
            <a:custGeom>
              <a:avLst/>
              <a:gdLst>
                <a:gd name="connsiteX0" fmla="*/ 0 w 4098828"/>
                <a:gd name="connsiteY0" fmla="*/ 1354666 h 1354666"/>
                <a:gd name="connsiteX1" fmla="*/ 1016000 w 4098828"/>
                <a:gd name="connsiteY1" fmla="*/ 0 h 1354666"/>
                <a:gd name="connsiteX2" fmla="*/ 3082829 w 4098828"/>
                <a:gd name="connsiteY2" fmla="*/ 0 h 1354666"/>
                <a:gd name="connsiteX3" fmla="*/ 4098828 w 4098828"/>
                <a:gd name="connsiteY3" fmla="*/ 1354666 h 1354666"/>
                <a:gd name="connsiteX4" fmla="*/ 0 w 4098828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98828" h="1354666">
                  <a:moveTo>
                    <a:pt x="0" y="1354666"/>
                  </a:moveTo>
                  <a:lnTo>
                    <a:pt x="1016000" y="0"/>
                  </a:lnTo>
                  <a:lnTo>
                    <a:pt x="3082829" y="0"/>
                  </a:lnTo>
                  <a:lnTo>
                    <a:pt x="4098828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52855" tIns="35560" rIns="752855" bIns="35560" numCol="1" spcCol="1270" anchor="ctr" anchorCtr="0">
              <a:noAutofit/>
            </a:bodyPr>
            <a:lstStyle/>
            <a:p>
              <a:pPr algn="ctr" defTabSz="1244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  <a:p>
              <a:pPr algn="ctr" defTabSz="1244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  <a:p>
              <a:pPr algn="ctr" defTabSz="1244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85B01013-0332-4DD8-A9B9-B10FDD2A7DD9}"/>
                </a:ext>
              </a:extLst>
            </p:cNvPr>
            <p:cNvSpPr/>
            <p:nvPr/>
          </p:nvSpPr>
          <p:spPr>
            <a:xfrm>
              <a:off x="3036732" y="3610934"/>
              <a:ext cx="5976823" cy="1354666"/>
            </a:xfrm>
            <a:custGeom>
              <a:avLst/>
              <a:gdLst>
                <a:gd name="connsiteX0" fmla="*/ 0 w 5976823"/>
                <a:gd name="connsiteY0" fmla="*/ 1354666 h 1354666"/>
                <a:gd name="connsiteX1" fmla="*/ 1016000 w 5976823"/>
                <a:gd name="connsiteY1" fmla="*/ 0 h 1354666"/>
                <a:gd name="connsiteX2" fmla="*/ 4960824 w 5976823"/>
                <a:gd name="connsiteY2" fmla="*/ 0 h 1354666"/>
                <a:gd name="connsiteX3" fmla="*/ 5976823 w 5976823"/>
                <a:gd name="connsiteY3" fmla="*/ 1354666 h 1354666"/>
                <a:gd name="connsiteX4" fmla="*/ 0 w 5976823"/>
                <a:gd name="connsiteY4" fmla="*/ 1354666 h 1354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6823" h="1354666">
                  <a:moveTo>
                    <a:pt x="0" y="1354666"/>
                  </a:moveTo>
                  <a:lnTo>
                    <a:pt x="1016000" y="0"/>
                  </a:lnTo>
                  <a:lnTo>
                    <a:pt x="4960824" y="0"/>
                  </a:lnTo>
                  <a:lnTo>
                    <a:pt x="5976823" y="1354666"/>
                  </a:lnTo>
                  <a:lnTo>
                    <a:pt x="0" y="13546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1504" tIns="35560" rIns="1081504" bIns="35560" numCol="1" spcCol="1270" anchor="ctr" anchorCtr="0">
              <a:noAutofit/>
            </a:bodyPr>
            <a:lstStyle/>
            <a:p>
              <a:pPr algn="ctr" defTabSz="12445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200" cap="all" dirty="0">
                <a:solidFill>
                  <a:srgbClr val="464547"/>
                </a:solidFill>
                <a:ea typeface="Source Sans Pro" panose="020B0503030403020204" pitchFamily="34" charset="0"/>
              </a:endParaRPr>
            </a:p>
          </p:txBody>
        </p:sp>
        <p:sp>
          <p:nvSpPr>
            <p:cNvPr id="17" name="Triangle 1">
              <a:extLst>
                <a:ext uri="{FF2B5EF4-FFF2-40B4-BE49-F238E27FC236}">
                  <a16:creationId xmlns:a16="http://schemas.microsoft.com/office/drawing/2014/main" id="{6C664EA1-7D07-4481-B7ED-566DD02E1ABF}"/>
                </a:ext>
              </a:extLst>
            </p:cNvPr>
            <p:cNvSpPr/>
            <p:nvPr/>
          </p:nvSpPr>
          <p:spPr>
            <a:xfrm>
              <a:off x="5056496" y="858258"/>
              <a:ext cx="1937982" cy="1311736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89"/>
              <a:endParaRPr lang="en-US" sz="1400" dirty="0">
                <a:solidFill>
                  <a:prstClr val="white"/>
                </a:solidFill>
                <a:ea typeface="Source Sans Pro" panose="020B0503030403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9B0B0D0-EE35-4CE1-BA73-DDF286623017}"/>
              </a:ext>
            </a:extLst>
          </p:cNvPr>
          <p:cNvGrpSpPr/>
          <p:nvPr/>
        </p:nvGrpSpPr>
        <p:grpSpPr>
          <a:xfrm>
            <a:off x="6352649" y="416640"/>
            <a:ext cx="1747478" cy="776573"/>
            <a:chOff x="7365125" y="238875"/>
            <a:chExt cx="1747478" cy="776573"/>
          </a:xfrm>
        </p:grpSpPr>
        <p:pic>
          <p:nvPicPr>
            <p:cNvPr id="19" name="Picture 18">
              <a:hlinkClick r:id="rId3"/>
              <a:extLst>
                <a:ext uri="{FF2B5EF4-FFF2-40B4-BE49-F238E27FC236}">
                  <a16:creationId xmlns:a16="http://schemas.microsoft.com/office/drawing/2014/main" id="{8DDAEA5D-8159-4311-B26E-2880C5511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5125" y="238875"/>
              <a:ext cx="1600282" cy="596931"/>
            </a:xfrm>
            <a:prstGeom prst="rect">
              <a:avLst/>
            </a:prstGeom>
          </p:spPr>
        </p:pic>
        <p:sp>
          <p:nvSpPr>
            <p:cNvPr id="20" name="TextBox 19">
              <a:hlinkClick r:id="rId3"/>
              <a:extLst>
                <a:ext uri="{FF2B5EF4-FFF2-40B4-BE49-F238E27FC236}">
                  <a16:creationId xmlns:a16="http://schemas.microsoft.com/office/drawing/2014/main" id="{5C7A4D23-C9CC-4A03-87ED-D9F2EB37D32C}"/>
                </a:ext>
              </a:extLst>
            </p:cNvPr>
            <p:cNvSpPr txBox="1"/>
            <p:nvPr/>
          </p:nvSpPr>
          <p:spPr>
            <a:xfrm>
              <a:off x="7367721" y="769227"/>
              <a:ext cx="1744882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accent5"/>
                  </a:solidFill>
                  <a:hlinkClick r:id="rId3"/>
                </a:rPr>
                <a:t>https://grow.</a:t>
              </a:r>
              <a:r>
                <a:rPr lang="en-US" sz="900" dirty="0">
                  <a:solidFill>
                    <a:schemeClr val="accent5"/>
                  </a:solidFill>
                  <a:hlinkClick r:id="rId3"/>
                </a:rPr>
                <a:t>telescopeai</a:t>
              </a:r>
              <a:r>
                <a:rPr lang="en-US" sz="1000" dirty="0">
                  <a:solidFill>
                    <a:schemeClr val="accent5"/>
                  </a:solidFill>
                  <a:hlinkClick r:id="rId3"/>
                </a:rPr>
                <a:t>.com</a:t>
              </a:r>
              <a:endParaRPr lang="en-US" sz="1000" dirty="0">
                <a:solidFill>
                  <a:schemeClr val="accent5"/>
                </a:solidFill>
              </a:endParaRPr>
            </a:p>
          </p:txBody>
        </p:sp>
      </p:grpSp>
      <p:graphicFrame>
        <p:nvGraphicFramePr>
          <p:cNvPr id="21" name="Diagram 20">
            <a:extLst>
              <a:ext uri="{FF2B5EF4-FFF2-40B4-BE49-F238E27FC236}">
                <a16:creationId xmlns:a16="http://schemas.microsoft.com/office/drawing/2014/main" id="{A2B7032B-85D6-4151-A2FA-3A166D67E5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5659086"/>
              </p:ext>
            </p:extLst>
          </p:nvPr>
        </p:nvGraphicFramePr>
        <p:xfrm>
          <a:off x="4572000" y="1254322"/>
          <a:ext cx="4540603" cy="3179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ECF59A8-9EE5-47B0-AC77-560C96E0E357}"/>
              </a:ext>
            </a:extLst>
          </p:cNvPr>
          <p:cNvSpPr txBox="1">
            <a:spLocks/>
          </p:cNvSpPr>
          <p:nvPr/>
        </p:nvSpPr>
        <p:spPr>
          <a:xfrm>
            <a:off x="3425158" y="3622356"/>
            <a:ext cx="1951860" cy="570926"/>
          </a:xfrm>
          <a:prstGeom prst="rect">
            <a:avLst/>
          </a:prstGeom>
        </p:spPr>
        <p:txBody>
          <a:bodyPr vert="horz" lIns="68580" tIns="34291" rIns="68580" bIns="34291" rtlCol="0" anchor="t">
            <a:normAutofit/>
          </a:bodyPr>
          <a:lstStyle>
            <a:lvl1pPr marL="0" indent="0" algn="l" defTabSz="457189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  <a:defRPr sz="18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14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1333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1067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570">
              <a:buClr>
                <a:srgbClr val="39C2D7"/>
              </a:buClr>
            </a:pPr>
            <a:r>
              <a:rPr lang="en-US" sz="1200" b="1" dirty="0">
                <a:solidFill>
                  <a:schemeClr val="bg1"/>
                </a:solidFill>
                <a:latin typeface="+mn-lt"/>
                <a:ea typeface="Source Sans Pro" panose="020B0503030403020204" pitchFamily="34" charset="0"/>
                <a:cs typeface="Arial Black" charset="0"/>
              </a:rPr>
              <a:t>REQUIREMENTS ENGINEERING</a:t>
            </a:r>
            <a:endParaRPr lang="en-US" sz="1200" dirty="0">
              <a:solidFill>
                <a:schemeClr val="bg1"/>
              </a:solidFill>
              <a:latin typeface="+mn-lt"/>
              <a:ea typeface="Source Sans Pro" panose="020B0503030403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25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137C-FAB2-4A75-B469-5320C336F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of technique possession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5A47C2-0C47-4B2D-8A77-0B023589C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Graphic 9" descr="Brainstorm">
            <a:extLst>
              <a:ext uri="{FF2B5EF4-FFF2-40B4-BE49-F238E27FC236}">
                <a16:creationId xmlns:a16="http://schemas.microsoft.com/office/drawing/2014/main" id="{7D3163F2-002E-4E0C-9FE0-9D2B92DFB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08267" y="1763581"/>
            <a:ext cx="708236" cy="708236"/>
          </a:xfrm>
          <a:prstGeom prst="rect">
            <a:avLst/>
          </a:prstGeom>
        </p:spPr>
      </p:pic>
      <p:pic>
        <p:nvPicPr>
          <p:cNvPr id="12" name="Graphic 11" descr="Puzzle">
            <a:extLst>
              <a:ext uri="{FF2B5EF4-FFF2-40B4-BE49-F238E27FC236}">
                <a16:creationId xmlns:a16="http://schemas.microsoft.com/office/drawing/2014/main" id="{B6C30DBC-4A98-4B69-9BA4-0AF1E9163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7881" y="1763581"/>
            <a:ext cx="708236" cy="708236"/>
          </a:xfrm>
          <a:prstGeom prst="rect">
            <a:avLst/>
          </a:prstGeom>
        </p:spPr>
      </p:pic>
      <p:pic>
        <p:nvPicPr>
          <p:cNvPr id="14" name="Graphic 13" descr="Good Inventory">
            <a:extLst>
              <a:ext uri="{FF2B5EF4-FFF2-40B4-BE49-F238E27FC236}">
                <a16:creationId xmlns:a16="http://schemas.microsoft.com/office/drawing/2014/main" id="{81F305D8-ED9A-4B6D-9286-3572966E28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8653" y="1763581"/>
            <a:ext cx="708236" cy="708236"/>
          </a:xfrm>
          <a:prstGeom prst="rect">
            <a:avLst/>
          </a:prstGeom>
        </p:spPr>
      </p:pic>
      <p:pic>
        <p:nvPicPr>
          <p:cNvPr id="16" name="Graphic 15" descr="Tricycle">
            <a:extLst>
              <a:ext uri="{FF2B5EF4-FFF2-40B4-BE49-F238E27FC236}">
                <a16:creationId xmlns:a16="http://schemas.microsoft.com/office/drawing/2014/main" id="{2724EA0C-C4B8-4C70-BC10-40F752DDF1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03695" y="1763581"/>
            <a:ext cx="708236" cy="7082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8C099C6-4AA8-4B86-BA55-3FD0336AB275}"/>
              </a:ext>
            </a:extLst>
          </p:cNvPr>
          <p:cNvSpPr txBox="1"/>
          <p:nvPr/>
        </p:nvSpPr>
        <p:spPr>
          <a:xfrm>
            <a:off x="634586" y="2615065"/>
            <a:ext cx="9172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Know theory</a:t>
            </a:r>
          </a:p>
          <a:p>
            <a:pPr algn="ctr"/>
            <a:r>
              <a:rPr lang="en-US" sz="1100" dirty="0"/>
              <a:t>Follow rules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398C6A-258D-4133-A2ED-445E92B48863}"/>
              </a:ext>
            </a:extLst>
          </p:cNvPr>
          <p:cNvSpPr txBox="1"/>
          <p:nvPr/>
        </p:nvSpPr>
        <p:spPr>
          <a:xfrm>
            <a:off x="7445886" y="2650672"/>
            <a:ext cx="925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Guide others</a:t>
            </a:r>
          </a:p>
        </p:txBody>
      </p:sp>
      <p:pic>
        <p:nvPicPr>
          <p:cNvPr id="20" name="Graphic 19" descr="Classroom">
            <a:extLst>
              <a:ext uri="{FF2B5EF4-FFF2-40B4-BE49-F238E27FC236}">
                <a16:creationId xmlns:a16="http://schemas.microsoft.com/office/drawing/2014/main" id="{FEAAD526-A9EF-4FF4-A54E-3F7E4E78D0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0911" y="1763581"/>
            <a:ext cx="708236" cy="70823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6B29A8A-C914-45D5-999E-902E7701F73A}"/>
              </a:ext>
            </a:extLst>
          </p:cNvPr>
          <p:cNvSpPr txBox="1"/>
          <p:nvPr/>
        </p:nvSpPr>
        <p:spPr>
          <a:xfrm>
            <a:off x="5855912" y="2615065"/>
            <a:ext cx="100380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Solve complex</a:t>
            </a:r>
          </a:p>
          <a:p>
            <a:pPr algn="ctr"/>
            <a:r>
              <a:rPr lang="en-US" sz="1100" dirty="0"/>
              <a:t>problems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2968769-8AE4-4A40-8D99-D3A5BB698EC0}"/>
              </a:ext>
            </a:extLst>
          </p:cNvPr>
          <p:cNvSpPr txBox="1"/>
          <p:nvPr/>
        </p:nvSpPr>
        <p:spPr>
          <a:xfrm>
            <a:off x="2063581" y="2615065"/>
            <a:ext cx="14574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Apply based on</a:t>
            </a:r>
          </a:p>
          <a:p>
            <a:pPr algn="ctr"/>
            <a:r>
              <a:rPr lang="en-US" sz="1100" dirty="0"/>
              <a:t>Implication limitations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922033-53D1-43CB-A17A-12906B3A795E}"/>
              </a:ext>
            </a:extLst>
          </p:cNvPr>
          <p:cNvSpPr txBox="1"/>
          <p:nvPr/>
        </p:nvSpPr>
        <p:spPr>
          <a:xfrm>
            <a:off x="3970712" y="2615065"/>
            <a:ext cx="12025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/>
              <a:t>Modify guidelines</a:t>
            </a:r>
          </a:p>
          <a:p>
            <a:pPr algn="ctr"/>
            <a:r>
              <a:rPr lang="en-US" sz="1100" dirty="0"/>
              <a:t>Correct mistakes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1BFF7D-F635-46A6-BBEE-DA028384C42A}"/>
              </a:ext>
            </a:extLst>
          </p:cNvPr>
          <p:cNvSpPr txBox="1"/>
          <p:nvPr/>
        </p:nvSpPr>
        <p:spPr>
          <a:xfrm>
            <a:off x="713870" y="3484956"/>
            <a:ext cx="7586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NOVICE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463EF9-47B4-4A33-A402-31D7A4DB4437}"/>
              </a:ext>
            </a:extLst>
          </p:cNvPr>
          <p:cNvSpPr txBox="1"/>
          <p:nvPr/>
        </p:nvSpPr>
        <p:spPr>
          <a:xfrm>
            <a:off x="2962875" y="3484956"/>
            <a:ext cx="1307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INTERMEDIATE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D8C802F-9A40-441A-A26C-95ECF2BC4C6C}"/>
              </a:ext>
            </a:extLst>
          </p:cNvPr>
          <p:cNvSpPr txBox="1"/>
          <p:nvPr/>
        </p:nvSpPr>
        <p:spPr>
          <a:xfrm>
            <a:off x="6567778" y="3484956"/>
            <a:ext cx="1025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accent5"/>
                </a:solidFill>
              </a:rPr>
              <a:t>ADVANCED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68FB13-F1FB-4BF3-8EBA-0E4503826D9D}"/>
              </a:ext>
            </a:extLst>
          </p:cNvPr>
          <p:cNvSpPr/>
          <p:nvPr/>
        </p:nvSpPr>
        <p:spPr>
          <a:xfrm>
            <a:off x="1965960" y="1564258"/>
            <a:ext cx="3300984" cy="16916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6EC16C7-9784-4589-AD43-EEAA4BF3EE23}"/>
              </a:ext>
            </a:extLst>
          </p:cNvPr>
          <p:cNvSpPr/>
          <p:nvPr/>
        </p:nvSpPr>
        <p:spPr>
          <a:xfrm>
            <a:off x="5429927" y="1564258"/>
            <a:ext cx="3300984" cy="16916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684E1AD-4717-48FD-B2F5-9B3078F9EA36}"/>
              </a:ext>
            </a:extLst>
          </p:cNvPr>
          <p:cNvSpPr/>
          <p:nvPr/>
        </p:nvSpPr>
        <p:spPr>
          <a:xfrm>
            <a:off x="413089" y="1564258"/>
            <a:ext cx="1389888" cy="169164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1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D1B0808-85B9-D349-96FA-78B3F61D85DA}"/>
              </a:ext>
            </a:extLst>
          </p:cNvPr>
          <p:cNvSpPr/>
          <p:nvPr/>
        </p:nvSpPr>
        <p:spPr bwMode="auto">
          <a:xfrm>
            <a:off x="0" y="3678307"/>
            <a:ext cx="9144000" cy="14651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txBody>
          <a:bodyPr wrap="none" rtlCol="0" anchor="ctr"/>
          <a:lstStyle/>
          <a:p>
            <a:pPr algn="ctr"/>
            <a:endParaRPr lang="en-HU" sz="2400" err="1">
              <a:solidFill>
                <a:schemeClr val="bg1"/>
              </a:solidFill>
              <a:latin typeface="Calibri Light" panose="020F0302020204030204" pitchFamily="34" charset="0"/>
              <a:ea typeface="Human Sans ExtraLight" charset="0"/>
              <a:cs typeface="Human Sans ExtraLight" charset="0"/>
            </a:endParaRPr>
          </a:p>
        </p:txBody>
      </p:sp>
      <p:grpSp>
        <p:nvGrpSpPr>
          <p:cNvPr id="1139" name="Group 1138">
            <a:extLst>
              <a:ext uri="{FF2B5EF4-FFF2-40B4-BE49-F238E27FC236}">
                <a16:creationId xmlns:a16="http://schemas.microsoft.com/office/drawing/2014/main" id="{66DFCB86-A89C-4576-9EF9-7EEF4B66439D}"/>
              </a:ext>
            </a:extLst>
          </p:cNvPr>
          <p:cNvGrpSpPr/>
          <p:nvPr/>
        </p:nvGrpSpPr>
        <p:grpSpPr>
          <a:xfrm>
            <a:off x="5084928" y="995271"/>
            <a:ext cx="3767081" cy="1785630"/>
            <a:chOff x="415302" y="474088"/>
            <a:chExt cx="11423092" cy="5414648"/>
          </a:xfrm>
        </p:grpSpPr>
        <p:sp>
          <p:nvSpPr>
            <p:cNvPr id="1140" name="Freeform 2509">
              <a:extLst>
                <a:ext uri="{FF2B5EF4-FFF2-40B4-BE49-F238E27FC236}">
                  <a16:creationId xmlns:a16="http://schemas.microsoft.com/office/drawing/2014/main" id="{0D4F8890-1DB7-45DF-88DD-5EFF33D529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60192" y="3981148"/>
              <a:ext cx="352173" cy="302230"/>
            </a:xfrm>
            <a:custGeom>
              <a:avLst/>
              <a:gdLst>
                <a:gd name="T0" fmla="*/ 141 w 127"/>
                <a:gd name="T1" fmla="*/ 146 h 128"/>
                <a:gd name="T2" fmla="*/ 121 w 127"/>
                <a:gd name="T3" fmla="*/ 138 h 128"/>
                <a:gd name="T4" fmla="*/ 121 w 127"/>
                <a:gd name="T5" fmla="*/ 130 h 128"/>
                <a:gd name="T6" fmla="*/ 115 w 127"/>
                <a:gd name="T7" fmla="*/ 120 h 128"/>
                <a:gd name="T8" fmla="*/ 117 w 127"/>
                <a:gd name="T9" fmla="*/ 113 h 128"/>
                <a:gd name="T10" fmla="*/ 111 w 127"/>
                <a:gd name="T11" fmla="*/ 100 h 128"/>
                <a:gd name="T12" fmla="*/ 101 w 127"/>
                <a:gd name="T13" fmla="*/ 84 h 128"/>
                <a:gd name="T14" fmla="*/ 73 w 127"/>
                <a:gd name="T15" fmla="*/ 72 h 128"/>
                <a:gd name="T16" fmla="*/ 56 w 127"/>
                <a:gd name="T17" fmla="*/ 67 h 128"/>
                <a:gd name="T18" fmla="*/ 51 w 127"/>
                <a:gd name="T19" fmla="*/ 64 h 128"/>
                <a:gd name="T20" fmla="*/ 42 w 127"/>
                <a:gd name="T21" fmla="*/ 54 h 128"/>
                <a:gd name="T22" fmla="*/ 42 w 127"/>
                <a:gd name="T23" fmla="*/ 46 h 128"/>
                <a:gd name="T24" fmla="*/ 37 w 127"/>
                <a:gd name="T25" fmla="*/ 60 h 128"/>
                <a:gd name="T26" fmla="*/ 29 w 127"/>
                <a:gd name="T27" fmla="*/ 64 h 128"/>
                <a:gd name="T28" fmla="*/ 29 w 127"/>
                <a:gd name="T29" fmla="*/ 57 h 128"/>
                <a:gd name="T30" fmla="*/ 16 w 127"/>
                <a:gd name="T31" fmla="*/ 45 h 128"/>
                <a:gd name="T32" fmla="*/ 30 w 127"/>
                <a:gd name="T33" fmla="*/ 42 h 128"/>
                <a:gd name="T34" fmla="*/ 38 w 127"/>
                <a:gd name="T35" fmla="*/ 41 h 128"/>
                <a:gd name="T36" fmla="*/ 44 w 127"/>
                <a:gd name="T37" fmla="*/ 31 h 128"/>
                <a:gd name="T38" fmla="*/ 20 w 127"/>
                <a:gd name="T39" fmla="*/ 34 h 128"/>
                <a:gd name="T40" fmla="*/ 11 w 127"/>
                <a:gd name="T41" fmla="*/ 20 h 128"/>
                <a:gd name="T42" fmla="*/ 5 w 127"/>
                <a:gd name="T43" fmla="*/ 14 h 128"/>
                <a:gd name="T44" fmla="*/ 19 w 127"/>
                <a:gd name="T45" fmla="*/ 4 h 128"/>
                <a:gd name="T46" fmla="*/ 39 w 127"/>
                <a:gd name="T47" fmla="*/ 7 h 128"/>
                <a:gd name="T48" fmla="*/ 51 w 127"/>
                <a:gd name="T49" fmla="*/ 17 h 128"/>
                <a:gd name="T50" fmla="*/ 54 w 127"/>
                <a:gd name="T51" fmla="*/ 45 h 128"/>
                <a:gd name="T52" fmla="*/ 56 w 127"/>
                <a:gd name="T53" fmla="*/ 41 h 128"/>
                <a:gd name="T54" fmla="*/ 66 w 127"/>
                <a:gd name="T55" fmla="*/ 54 h 128"/>
                <a:gd name="T56" fmla="*/ 81 w 127"/>
                <a:gd name="T57" fmla="*/ 34 h 128"/>
                <a:gd name="T58" fmla="*/ 95 w 127"/>
                <a:gd name="T59" fmla="*/ 25 h 128"/>
                <a:gd name="T60" fmla="*/ 113 w 127"/>
                <a:gd name="T61" fmla="*/ 22 h 128"/>
                <a:gd name="T62" fmla="*/ 139 w 127"/>
                <a:gd name="T63" fmla="*/ 36 h 128"/>
                <a:gd name="T64" fmla="*/ 152 w 127"/>
                <a:gd name="T65" fmla="*/ 105 h 128"/>
                <a:gd name="T66" fmla="*/ 151 w 127"/>
                <a:gd name="T67" fmla="*/ 115 h 12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128"/>
                <a:gd name="T104" fmla="*/ 127 w 127"/>
                <a:gd name="T105" fmla="*/ 128 h 12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128">
                  <a:moveTo>
                    <a:pt x="124" y="128"/>
                  </a:moveTo>
                  <a:cubicBezTo>
                    <a:pt x="122" y="127"/>
                    <a:pt x="120" y="124"/>
                    <a:pt x="118" y="121"/>
                  </a:cubicBezTo>
                  <a:cubicBezTo>
                    <a:pt x="116" y="119"/>
                    <a:pt x="114" y="116"/>
                    <a:pt x="110" y="115"/>
                  </a:cubicBezTo>
                  <a:cubicBezTo>
                    <a:pt x="107" y="114"/>
                    <a:pt x="104" y="115"/>
                    <a:pt x="101" y="115"/>
                  </a:cubicBezTo>
                  <a:cubicBezTo>
                    <a:pt x="100" y="115"/>
                    <a:pt x="98" y="115"/>
                    <a:pt x="98" y="114"/>
                  </a:cubicBezTo>
                  <a:cubicBezTo>
                    <a:pt x="98" y="112"/>
                    <a:pt x="100" y="110"/>
                    <a:pt x="101" y="108"/>
                  </a:cubicBezTo>
                  <a:cubicBezTo>
                    <a:pt x="101" y="107"/>
                    <a:pt x="101" y="105"/>
                    <a:pt x="100" y="103"/>
                  </a:cubicBezTo>
                  <a:cubicBezTo>
                    <a:pt x="99" y="102"/>
                    <a:pt x="97" y="102"/>
                    <a:pt x="96" y="100"/>
                  </a:cubicBezTo>
                  <a:cubicBezTo>
                    <a:pt x="95" y="99"/>
                    <a:pt x="94" y="97"/>
                    <a:pt x="95" y="95"/>
                  </a:cubicBezTo>
                  <a:cubicBezTo>
                    <a:pt x="95" y="94"/>
                    <a:pt x="98" y="95"/>
                    <a:pt x="98" y="94"/>
                  </a:cubicBezTo>
                  <a:cubicBezTo>
                    <a:pt x="99" y="93"/>
                    <a:pt x="97" y="93"/>
                    <a:pt x="96" y="92"/>
                  </a:cubicBezTo>
                  <a:cubicBezTo>
                    <a:pt x="95" y="89"/>
                    <a:pt x="94" y="86"/>
                    <a:pt x="93" y="83"/>
                  </a:cubicBezTo>
                  <a:cubicBezTo>
                    <a:pt x="92" y="80"/>
                    <a:pt x="90" y="78"/>
                    <a:pt x="89" y="76"/>
                  </a:cubicBezTo>
                  <a:cubicBezTo>
                    <a:pt x="87" y="74"/>
                    <a:pt x="86" y="72"/>
                    <a:pt x="84" y="70"/>
                  </a:cubicBezTo>
                  <a:cubicBezTo>
                    <a:pt x="81" y="68"/>
                    <a:pt x="77" y="67"/>
                    <a:pt x="74" y="65"/>
                  </a:cubicBezTo>
                  <a:cubicBezTo>
                    <a:pt x="70" y="63"/>
                    <a:pt x="66" y="61"/>
                    <a:pt x="61" y="60"/>
                  </a:cubicBezTo>
                  <a:cubicBezTo>
                    <a:pt x="59" y="59"/>
                    <a:pt x="57" y="60"/>
                    <a:pt x="55" y="60"/>
                  </a:cubicBezTo>
                  <a:cubicBezTo>
                    <a:pt x="52" y="59"/>
                    <a:pt x="49" y="58"/>
                    <a:pt x="47" y="56"/>
                  </a:cubicBezTo>
                  <a:cubicBezTo>
                    <a:pt x="46" y="55"/>
                    <a:pt x="48" y="53"/>
                    <a:pt x="47" y="52"/>
                  </a:cubicBezTo>
                  <a:cubicBezTo>
                    <a:pt x="46" y="51"/>
                    <a:pt x="45" y="54"/>
                    <a:pt x="43" y="53"/>
                  </a:cubicBezTo>
                  <a:cubicBezTo>
                    <a:pt x="41" y="53"/>
                    <a:pt x="40" y="52"/>
                    <a:pt x="39" y="51"/>
                  </a:cubicBezTo>
                  <a:cubicBezTo>
                    <a:pt x="37" y="49"/>
                    <a:pt x="35" y="47"/>
                    <a:pt x="35" y="45"/>
                  </a:cubicBezTo>
                  <a:cubicBezTo>
                    <a:pt x="34" y="43"/>
                    <a:pt x="37" y="42"/>
                    <a:pt x="37" y="40"/>
                  </a:cubicBezTo>
                  <a:cubicBezTo>
                    <a:pt x="37" y="39"/>
                    <a:pt x="36" y="37"/>
                    <a:pt x="35" y="38"/>
                  </a:cubicBezTo>
                  <a:cubicBezTo>
                    <a:pt x="34" y="40"/>
                    <a:pt x="33" y="43"/>
                    <a:pt x="32" y="45"/>
                  </a:cubicBezTo>
                  <a:cubicBezTo>
                    <a:pt x="32" y="47"/>
                    <a:pt x="32" y="48"/>
                    <a:pt x="31" y="50"/>
                  </a:cubicBezTo>
                  <a:cubicBezTo>
                    <a:pt x="30" y="52"/>
                    <a:pt x="28" y="53"/>
                    <a:pt x="27" y="54"/>
                  </a:cubicBezTo>
                  <a:cubicBezTo>
                    <a:pt x="26" y="54"/>
                    <a:pt x="24" y="54"/>
                    <a:pt x="24" y="53"/>
                  </a:cubicBezTo>
                  <a:cubicBezTo>
                    <a:pt x="22" y="52"/>
                    <a:pt x="22" y="50"/>
                    <a:pt x="22" y="48"/>
                  </a:cubicBezTo>
                  <a:cubicBezTo>
                    <a:pt x="22" y="47"/>
                    <a:pt x="25" y="48"/>
                    <a:pt x="24" y="47"/>
                  </a:cubicBezTo>
                  <a:cubicBezTo>
                    <a:pt x="23" y="44"/>
                    <a:pt x="22" y="41"/>
                    <a:pt x="19" y="39"/>
                  </a:cubicBezTo>
                  <a:cubicBezTo>
                    <a:pt x="18" y="37"/>
                    <a:pt x="15" y="38"/>
                    <a:pt x="13" y="37"/>
                  </a:cubicBezTo>
                  <a:cubicBezTo>
                    <a:pt x="13" y="36"/>
                    <a:pt x="15" y="35"/>
                    <a:pt x="17" y="35"/>
                  </a:cubicBezTo>
                  <a:cubicBezTo>
                    <a:pt x="19" y="34"/>
                    <a:pt x="22" y="36"/>
                    <a:pt x="25" y="35"/>
                  </a:cubicBezTo>
                  <a:cubicBezTo>
                    <a:pt x="27" y="35"/>
                    <a:pt x="27" y="31"/>
                    <a:pt x="29" y="31"/>
                  </a:cubicBezTo>
                  <a:cubicBezTo>
                    <a:pt x="30" y="31"/>
                    <a:pt x="31" y="33"/>
                    <a:pt x="32" y="34"/>
                  </a:cubicBezTo>
                  <a:cubicBezTo>
                    <a:pt x="33" y="34"/>
                    <a:pt x="35" y="33"/>
                    <a:pt x="35" y="32"/>
                  </a:cubicBezTo>
                  <a:cubicBezTo>
                    <a:pt x="36" y="31"/>
                    <a:pt x="38" y="28"/>
                    <a:pt x="37" y="26"/>
                  </a:cubicBezTo>
                  <a:cubicBezTo>
                    <a:pt x="36" y="25"/>
                    <a:pt x="33" y="27"/>
                    <a:pt x="32" y="27"/>
                  </a:cubicBezTo>
                  <a:cubicBezTo>
                    <a:pt x="27" y="27"/>
                    <a:pt x="22" y="29"/>
                    <a:pt x="17" y="28"/>
                  </a:cubicBezTo>
                  <a:cubicBezTo>
                    <a:pt x="15" y="27"/>
                    <a:pt x="15" y="25"/>
                    <a:pt x="14" y="23"/>
                  </a:cubicBezTo>
                  <a:cubicBezTo>
                    <a:pt x="13" y="21"/>
                    <a:pt x="11" y="18"/>
                    <a:pt x="9" y="17"/>
                  </a:cubicBezTo>
                  <a:cubicBezTo>
                    <a:pt x="7" y="16"/>
                    <a:pt x="3" y="18"/>
                    <a:pt x="1" y="17"/>
                  </a:cubicBezTo>
                  <a:cubicBezTo>
                    <a:pt x="0" y="15"/>
                    <a:pt x="3" y="14"/>
                    <a:pt x="4" y="12"/>
                  </a:cubicBezTo>
                  <a:cubicBezTo>
                    <a:pt x="5" y="11"/>
                    <a:pt x="5" y="8"/>
                    <a:pt x="6" y="7"/>
                  </a:cubicBezTo>
                  <a:cubicBezTo>
                    <a:pt x="9" y="4"/>
                    <a:pt x="13" y="4"/>
                    <a:pt x="16" y="3"/>
                  </a:cubicBezTo>
                  <a:cubicBezTo>
                    <a:pt x="18" y="2"/>
                    <a:pt x="20" y="0"/>
                    <a:pt x="23" y="1"/>
                  </a:cubicBezTo>
                  <a:cubicBezTo>
                    <a:pt x="27" y="1"/>
                    <a:pt x="30" y="4"/>
                    <a:pt x="33" y="6"/>
                  </a:cubicBezTo>
                  <a:cubicBezTo>
                    <a:pt x="35" y="6"/>
                    <a:pt x="37" y="4"/>
                    <a:pt x="39" y="5"/>
                  </a:cubicBezTo>
                  <a:cubicBezTo>
                    <a:pt x="41" y="7"/>
                    <a:pt x="43" y="11"/>
                    <a:pt x="43" y="14"/>
                  </a:cubicBezTo>
                  <a:cubicBezTo>
                    <a:pt x="44" y="18"/>
                    <a:pt x="40" y="22"/>
                    <a:pt x="41" y="26"/>
                  </a:cubicBezTo>
                  <a:cubicBezTo>
                    <a:pt x="41" y="30"/>
                    <a:pt x="43" y="34"/>
                    <a:pt x="45" y="37"/>
                  </a:cubicBezTo>
                  <a:cubicBezTo>
                    <a:pt x="46" y="38"/>
                    <a:pt x="46" y="35"/>
                    <a:pt x="46" y="34"/>
                  </a:cubicBezTo>
                  <a:cubicBezTo>
                    <a:pt x="46" y="33"/>
                    <a:pt x="47" y="33"/>
                    <a:pt x="47" y="34"/>
                  </a:cubicBezTo>
                  <a:cubicBezTo>
                    <a:pt x="48" y="36"/>
                    <a:pt x="47" y="40"/>
                    <a:pt x="49" y="42"/>
                  </a:cubicBezTo>
                  <a:cubicBezTo>
                    <a:pt x="50" y="44"/>
                    <a:pt x="53" y="46"/>
                    <a:pt x="55" y="45"/>
                  </a:cubicBezTo>
                  <a:cubicBezTo>
                    <a:pt x="60" y="43"/>
                    <a:pt x="64" y="38"/>
                    <a:pt x="67" y="33"/>
                  </a:cubicBezTo>
                  <a:cubicBezTo>
                    <a:pt x="68" y="32"/>
                    <a:pt x="67" y="29"/>
                    <a:pt x="68" y="28"/>
                  </a:cubicBezTo>
                  <a:cubicBezTo>
                    <a:pt x="71" y="27"/>
                    <a:pt x="74" y="29"/>
                    <a:pt x="76" y="28"/>
                  </a:cubicBezTo>
                  <a:cubicBezTo>
                    <a:pt x="78" y="27"/>
                    <a:pt x="77" y="23"/>
                    <a:pt x="79" y="21"/>
                  </a:cubicBezTo>
                  <a:cubicBezTo>
                    <a:pt x="81" y="19"/>
                    <a:pt x="84" y="18"/>
                    <a:pt x="87" y="17"/>
                  </a:cubicBezTo>
                  <a:cubicBezTo>
                    <a:pt x="89" y="17"/>
                    <a:pt x="92" y="17"/>
                    <a:pt x="94" y="18"/>
                  </a:cubicBezTo>
                  <a:cubicBezTo>
                    <a:pt x="100" y="22"/>
                    <a:pt x="105" y="27"/>
                    <a:pt x="111" y="30"/>
                  </a:cubicBezTo>
                  <a:cubicBezTo>
                    <a:pt x="112" y="31"/>
                    <a:pt x="115" y="29"/>
                    <a:pt x="116" y="30"/>
                  </a:cubicBezTo>
                  <a:cubicBezTo>
                    <a:pt x="120" y="31"/>
                    <a:pt x="124" y="32"/>
                    <a:pt x="127" y="34"/>
                  </a:cubicBezTo>
                  <a:lnTo>
                    <a:pt x="127" y="87"/>
                  </a:lnTo>
                  <a:cubicBezTo>
                    <a:pt x="127" y="89"/>
                    <a:pt x="124" y="90"/>
                    <a:pt x="124" y="92"/>
                  </a:cubicBezTo>
                  <a:cubicBezTo>
                    <a:pt x="124" y="93"/>
                    <a:pt x="126" y="95"/>
                    <a:pt x="126" y="96"/>
                  </a:cubicBezTo>
                  <a:lnTo>
                    <a:pt x="124" y="128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1" name="Freeform 2510">
              <a:extLst>
                <a:ext uri="{FF2B5EF4-FFF2-40B4-BE49-F238E27FC236}">
                  <a16:creationId xmlns:a16="http://schemas.microsoft.com/office/drawing/2014/main" id="{0153BE12-5913-4333-A9D6-930588AFD2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84476" y="4277490"/>
              <a:ext cx="62558" cy="52989"/>
            </a:xfrm>
            <a:custGeom>
              <a:avLst/>
              <a:gdLst>
                <a:gd name="T0" fmla="*/ 23 w 23"/>
                <a:gd name="T1" fmla="*/ 0 h 23"/>
                <a:gd name="T2" fmla="*/ 19 w 23"/>
                <a:gd name="T3" fmla="*/ 5 h 23"/>
                <a:gd name="T4" fmla="*/ 11 w 23"/>
                <a:gd name="T5" fmla="*/ 7 h 23"/>
                <a:gd name="T6" fmla="*/ 5 w 23"/>
                <a:gd name="T7" fmla="*/ 12 h 23"/>
                <a:gd name="T8" fmla="*/ 4 w 23"/>
                <a:gd name="T9" fmla="*/ 20 h 23"/>
                <a:gd name="T10" fmla="*/ 0 w 23"/>
                <a:gd name="T11" fmla="*/ 25 h 23"/>
                <a:gd name="T12" fmla="*/ 4 w 23"/>
                <a:gd name="T13" fmla="*/ 26 h 23"/>
                <a:gd name="T14" fmla="*/ 13 w 23"/>
                <a:gd name="T15" fmla="*/ 22 h 23"/>
                <a:gd name="T16" fmla="*/ 16 w 23"/>
                <a:gd name="T17" fmla="*/ 21 h 23"/>
                <a:gd name="T18" fmla="*/ 23 w 23"/>
                <a:gd name="T19" fmla="*/ 14 h 23"/>
                <a:gd name="T20" fmla="*/ 27 w 23"/>
                <a:gd name="T21" fmla="*/ 9 h 23"/>
                <a:gd name="T22" fmla="*/ 27 w 23"/>
                <a:gd name="T23" fmla="*/ 4 h 23"/>
                <a:gd name="T24" fmla="*/ 23 w 23"/>
                <a:gd name="T25" fmla="*/ 0 h 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"/>
                <a:gd name="T40" fmla="*/ 0 h 23"/>
                <a:gd name="T41" fmla="*/ 23 w 23"/>
                <a:gd name="T42" fmla="*/ 23 h 2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" h="23">
                  <a:moveTo>
                    <a:pt x="20" y="0"/>
                  </a:moveTo>
                  <a:cubicBezTo>
                    <a:pt x="19" y="2"/>
                    <a:pt x="18" y="3"/>
                    <a:pt x="16" y="4"/>
                  </a:cubicBezTo>
                  <a:cubicBezTo>
                    <a:pt x="14" y="5"/>
                    <a:pt x="11" y="5"/>
                    <a:pt x="9" y="6"/>
                  </a:cubicBezTo>
                  <a:cubicBezTo>
                    <a:pt x="7" y="7"/>
                    <a:pt x="5" y="8"/>
                    <a:pt x="4" y="10"/>
                  </a:cubicBezTo>
                  <a:cubicBezTo>
                    <a:pt x="3" y="12"/>
                    <a:pt x="4" y="15"/>
                    <a:pt x="3" y="17"/>
                  </a:cubicBezTo>
                  <a:cubicBezTo>
                    <a:pt x="3" y="18"/>
                    <a:pt x="1" y="20"/>
                    <a:pt x="0" y="21"/>
                  </a:cubicBezTo>
                  <a:cubicBezTo>
                    <a:pt x="0" y="22"/>
                    <a:pt x="2" y="23"/>
                    <a:pt x="3" y="22"/>
                  </a:cubicBezTo>
                  <a:cubicBezTo>
                    <a:pt x="6" y="22"/>
                    <a:pt x="8" y="20"/>
                    <a:pt x="11" y="19"/>
                  </a:cubicBezTo>
                  <a:cubicBezTo>
                    <a:pt x="12" y="18"/>
                    <a:pt x="13" y="19"/>
                    <a:pt x="14" y="18"/>
                  </a:cubicBezTo>
                  <a:cubicBezTo>
                    <a:pt x="16" y="17"/>
                    <a:pt x="18" y="14"/>
                    <a:pt x="20" y="12"/>
                  </a:cubicBezTo>
                  <a:cubicBezTo>
                    <a:pt x="21" y="11"/>
                    <a:pt x="22" y="10"/>
                    <a:pt x="23" y="8"/>
                  </a:cubicBezTo>
                  <a:cubicBezTo>
                    <a:pt x="23" y="7"/>
                    <a:pt x="23" y="5"/>
                    <a:pt x="23" y="3"/>
                  </a:cubicBezTo>
                  <a:cubicBezTo>
                    <a:pt x="22" y="2"/>
                    <a:pt x="21" y="1"/>
                    <a:pt x="20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2" name="Freeform 2511">
              <a:extLst>
                <a:ext uri="{FF2B5EF4-FFF2-40B4-BE49-F238E27FC236}">
                  <a16:creationId xmlns:a16="http://schemas.microsoft.com/office/drawing/2014/main" id="{D20F2E40-5F95-4F9E-9382-C30092C1679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21783" y="4738688"/>
              <a:ext cx="572283" cy="463159"/>
            </a:xfrm>
            <a:custGeom>
              <a:avLst/>
              <a:gdLst>
                <a:gd name="T0" fmla="*/ 235 w 206"/>
                <a:gd name="T1" fmla="*/ 85 h 197"/>
                <a:gd name="T2" fmla="*/ 229 w 206"/>
                <a:gd name="T3" fmla="*/ 95 h 197"/>
                <a:gd name="T4" fmla="*/ 215 w 206"/>
                <a:gd name="T5" fmla="*/ 86 h 197"/>
                <a:gd name="T6" fmla="*/ 218 w 206"/>
                <a:gd name="T7" fmla="*/ 71 h 197"/>
                <a:gd name="T8" fmla="*/ 235 w 206"/>
                <a:gd name="T9" fmla="*/ 72 h 197"/>
                <a:gd name="T10" fmla="*/ 233 w 206"/>
                <a:gd name="T11" fmla="*/ 62 h 197"/>
                <a:gd name="T12" fmla="*/ 231 w 206"/>
                <a:gd name="T13" fmla="*/ 36 h 197"/>
                <a:gd name="T14" fmla="*/ 229 w 206"/>
                <a:gd name="T15" fmla="*/ 19 h 197"/>
                <a:gd name="T16" fmla="*/ 225 w 206"/>
                <a:gd name="T17" fmla="*/ 5 h 197"/>
                <a:gd name="T18" fmla="*/ 218 w 206"/>
                <a:gd name="T19" fmla="*/ 2 h 197"/>
                <a:gd name="T20" fmla="*/ 201 w 206"/>
                <a:gd name="T21" fmla="*/ 1 h 197"/>
                <a:gd name="T22" fmla="*/ 188 w 206"/>
                <a:gd name="T23" fmla="*/ 4 h 197"/>
                <a:gd name="T24" fmla="*/ 175 w 206"/>
                <a:gd name="T25" fmla="*/ 12 h 197"/>
                <a:gd name="T26" fmla="*/ 158 w 206"/>
                <a:gd name="T27" fmla="*/ 36 h 197"/>
                <a:gd name="T28" fmla="*/ 143 w 206"/>
                <a:gd name="T29" fmla="*/ 46 h 197"/>
                <a:gd name="T30" fmla="*/ 138 w 206"/>
                <a:gd name="T31" fmla="*/ 63 h 197"/>
                <a:gd name="T32" fmla="*/ 122 w 206"/>
                <a:gd name="T33" fmla="*/ 66 h 197"/>
                <a:gd name="T34" fmla="*/ 109 w 206"/>
                <a:gd name="T35" fmla="*/ 56 h 197"/>
                <a:gd name="T36" fmla="*/ 97 w 206"/>
                <a:gd name="T37" fmla="*/ 59 h 197"/>
                <a:gd name="T38" fmla="*/ 89 w 206"/>
                <a:gd name="T39" fmla="*/ 74 h 197"/>
                <a:gd name="T40" fmla="*/ 79 w 206"/>
                <a:gd name="T41" fmla="*/ 84 h 197"/>
                <a:gd name="T42" fmla="*/ 62 w 206"/>
                <a:gd name="T43" fmla="*/ 85 h 197"/>
                <a:gd name="T44" fmla="*/ 65 w 206"/>
                <a:gd name="T45" fmla="*/ 69 h 197"/>
                <a:gd name="T46" fmla="*/ 59 w 206"/>
                <a:gd name="T47" fmla="*/ 53 h 197"/>
                <a:gd name="T48" fmla="*/ 53 w 206"/>
                <a:gd name="T49" fmla="*/ 115 h 197"/>
                <a:gd name="T50" fmla="*/ 44 w 206"/>
                <a:gd name="T51" fmla="*/ 121 h 197"/>
                <a:gd name="T52" fmla="*/ 34 w 206"/>
                <a:gd name="T53" fmla="*/ 122 h 197"/>
                <a:gd name="T54" fmla="*/ 16 w 206"/>
                <a:gd name="T55" fmla="*/ 121 h 197"/>
                <a:gd name="T56" fmla="*/ 8 w 206"/>
                <a:gd name="T57" fmla="*/ 108 h 197"/>
                <a:gd name="T58" fmla="*/ 5 w 206"/>
                <a:gd name="T59" fmla="*/ 117 h 197"/>
                <a:gd name="T60" fmla="*/ 4 w 206"/>
                <a:gd name="T61" fmla="*/ 129 h 197"/>
                <a:gd name="T62" fmla="*/ 19 w 206"/>
                <a:gd name="T63" fmla="*/ 168 h 197"/>
                <a:gd name="T64" fmla="*/ 25 w 206"/>
                <a:gd name="T65" fmla="*/ 195 h 197"/>
                <a:gd name="T66" fmla="*/ 20 w 206"/>
                <a:gd name="T67" fmla="*/ 199 h 197"/>
                <a:gd name="T68" fmla="*/ 26 w 206"/>
                <a:gd name="T69" fmla="*/ 217 h 197"/>
                <a:gd name="T70" fmla="*/ 34 w 206"/>
                <a:gd name="T71" fmla="*/ 224 h 197"/>
                <a:gd name="T72" fmla="*/ 49 w 206"/>
                <a:gd name="T73" fmla="*/ 235 h 197"/>
                <a:gd name="T74" fmla="*/ 65 w 206"/>
                <a:gd name="T75" fmla="*/ 225 h 197"/>
                <a:gd name="T76" fmla="*/ 80 w 206"/>
                <a:gd name="T77" fmla="*/ 222 h 197"/>
                <a:gd name="T78" fmla="*/ 100 w 206"/>
                <a:gd name="T79" fmla="*/ 222 h 197"/>
                <a:gd name="T80" fmla="*/ 121 w 206"/>
                <a:gd name="T81" fmla="*/ 222 h 197"/>
                <a:gd name="T82" fmla="*/ 134 w 206"/>
                <a:gd name="T83" fmla="*/ 218 h 197"/>
                <a:gd name="T84" fmla="*/ 147 w 206"/>
                <a:gd name="T85" fmla="*/ 213 h 197"/>
                <a:gd name="T86" fmla="*/ 169 w 206"/>
                <a:gd name="T87" fmla="*/ 200 h 197"/>
                <a:gd name="T88" fmla="*/ 191 w 206"/>
                <a:gd name="T89" fmla="*/ 177 h 197"/>
                <a:gd name="T90" fmla="*/ 206 w 206"/>
                <a:gd name="T91" fmla="*/ 161 h 197"/>
                <a:gd name="T92" fmla="*/ 219 w 206"/>
                <a:gd name="T93" fmla="*/ 133 h 197"/>
                <a:gd name="T94" fmla="*/ 235 w 206"/>
                <a:gd name="T95" fmla="*/ 121 h 197"/>
                <a:gd name="T96" fmla="*/ 243 w 206"/>
                <a:gd name="T97" fmla="*/ 97 h 1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06"/>
                <a:gd name="T148" fmla="*/ 0 h 197"/>
                <a:gd name="T149" fmla="*/ 206 w 206"/>
                <a:gd name="T150" fmla="*/ 197 h 1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06" h="197">
                  <a:moveTo>
                    <a:pt x="206" y="72"/>
                  </a:moveTo>
                  <a:lnTo>
                    <a:pt x="196" y="71"/>
                  </a:lnTo>
                  <a:cubicBezTo>
                    <a:pt x="196" y="74"/>
                    <a:pt x="195" y="76"/>
                    <a:pt x="194" y="77"/>
                  </a:cubicBezTo>
                  <a:cubicBezTo>
                    <a:pt x="193" y="78"/>
                    <a:pt x="192" y="79"/>
                    <a:pt x="191" y="79"/>
                  </a:cubicBezTo>
                  <a:cubicBezTo>
                    <a:pt x="189" y="79"/>
                    <a:pt x="186" y="78"/>
                    <a:pt x="185" y="77"/>
                  </a:cubicBezTo>
                  <a:cubicBezTo>
                    <a:pt x="182" y="76"/>
                    <a:pt x="180" y="74"/>
                    <a:pt x="179" y="72"/>
                  </a:cubicBezTo>
                  <a:cubicBezTo>
                    <a:pt x="178" y="70"/>
                    <a:pt x="178" y="67"/>
                    <a:pt x="179" y="65"/>
                  </a:cubicBezTo>
                  <a:cubicBezTo>
                    <a:pt x="179" y="63"/>
                    <a:pt x="181" y="61"/>
                    <a:pt x="182" y="59"/>
                  </a:cubicBezTo>
                  <a:cubicBezTo>
                    <a:pt x="184" y="57"/>
                    <a:pt x="185" y="55"/>
                    <a:pt x="187" y="55"/>
                  </a:cubicBezTo>
                  <a:cubicBezTo>
                    <a:pt x="190" y="55"/>
                    <a:pt x="193" y="58"/>
                    <a:pt x="196" y="60"/>
                  </a:cubicBezTo>
                  <a:cubicBezTo>
                    <a:pt x="195" y="58"/>
                    <a:pt x="194" y="57"/>
                    <a:pt x="194" y="56"/>
                  </a:cubicBezTo>
                  <a:cubicBezTo>
                    <a:pt x="194" y="55"/>
                    <a:pt x="194" y="54"/>
                    <a:pt x="194" y="52"/>
                  </a:cubicBezTo>
                  <a:cubicBezTo>
                    <a:pt x="195" y="47"/>
                    <a:pt x="195" y="42"/>
                    <a:pt x="195" y="37"/>
                  </a:cubicBezTo>
                  <a:cubicBezTo>
                    <a:pt x="195" y="35"/>
                    <a:pt x="194" y="32"/>
                    <a:pt x="193" y="30"/>
                  </a:cubicBezTo>
                  <a:cubicBezTo>
                    <a:pt x="192" y="27"/>
                    <a:pt x="191" y="25"/>
                    <a:pt x="191" y="22"/>
                  </a:cubicBezTo>
                  <a:cubicBezTo>
                    <a:pt x="190" y="20"/>
                    <a:pt x="191" y="18"/>
                    <a:pt x="191" y="16"/>
                  </a:cubicBezTo>
                  <a:cubicBezTo>
                    <a:pt x="191" y="15"/>
                    <a:pt x="189" y="13"/>
                    <a:pt x="189" y="12"/>
                  </a:cubicBezTo>
                  <a:cubicBezTo>
                    <a:pt x="188" y="9"/>
                    <a:pt x="188" y="7"/>
                    <a:pt x="188" y="4"/>
                  </a:cubicBezTo>
                  <a:cubicBezTo>
                    <a:pt x="187" y="4"/>
                    <a:pt x="187" y="5"/>
                    <a:pt x="186" y="4"/>
                  </a:cubicBezTo>
                  <a:cubicBezTo>
                    <a:pt x="185" y="4"/>
                    <a:pt x="184" y="2"/>
                    <a:pt x="182" y="2"/>
                  </a:cubicBezTo>
                  <a:cubicBezTo>
                    <a:pt x="180" y="2"/>
                    <a:pt x="178" y="2"/>
                    <a:pt x="177" y="2"/>
                  </a:cubicBezTo>
                  <a:cubicBezTo>
                    <a:pt x="174" y="2"/>
                    <a:pt x="171" y="1"/>
                    <a:pt x="168" y="1"/>
                  </a:cubicBezTo>
                  <a:cubicBezTo>
                    <a:pt x="166" y="0"/>
                    <a:pt x="164" y="0"/>
                    <a:pt x="161" y="0"/>
                  </a:cubicBezTo>
                  <a:cubicBezTo>
                    <a:pt x="160" y="1"/>
                    <a:pt x="158" y="2"/>
                    <a:pt x="157" y="3"/>
                  </a:cubicBezTo>
                  <a:cubicBezTo>
                    <a:pt x="156" y="4"/>
                    <a:pt x="154" y="5"/>
                    <a:pt x="153" y="5"/>
                  </a:cubicBezTo>
                  <a:cubicBezTo>
                    <a:pt x="150" y="7"/>
                    <a:pt x="148" y="9"/>
                    <a:pt x="146" y="10"/>
                  </a:cubicBezTo>
                  <a:cubicBezTo>
                    <a:pt x="142" y="14"/>
                    <a:pt x="137" y="17"/>
                    <a:pt x="134" y="21"/>
                  </a:cubicBezTo>
                  <a:cubicBezTo>
                    <a:pt x="133" y="23"/>
                    <a:pt x="134" y="27"/>
                    <a:pt x="132" y="30"/>
                  </a:cubicBezTo>
                  <a:cubicBezTo>
                    <a:pt x="131" y="32"/>
                    <a:pt x="129" y="34"/>
                    <a:pt x="126" y="36"/>
                  </a:cubicBezTo>
                  <a:cubicBezTo>
                    <a:pt x="124" y="37"/>
                    <a:pt x="121" y="37"/>
                    <a:pt x="119" y="38"/>
                  </a:cubicBezTo>
                  <a:cubicBezTo>
                    <a:pt x="117" y="41"/>
                    <a:pt x="118" y="44"/>
                    <a:pt x="117" y="47"/>
                  </a:cubicBezTo>
                  <a:cubicBezTo>
                    <a:pt x="116" y="49"/>
                    <a:pt x="116" y="51"/>
                    <a:pt x="115" y="53"/>
                  </a:cubicBezTo>
                  <a:cubicBezTo>
                    <a:pt x="112" y="54"/>
                    <a:pt x="109" y="54"/>
                    <a:pt x="106" y="54"/>
                  </a:cubicBezTo>
                  <a:cubicBezTo>
                    <a:pt x="105" y="55"/>
                    <a:pt x="104" y="55"/>
                    <a:pt x="102" y="55"/>
                  </a:cubicBezTo>
                  <a:cubicBezTo>
                    <a:pt x="100" y="55"/>
                    <a:pt x="97" y="54"/>
                    <a:pt x="95" y="53"/>
                  </a:cubicBezTo>
                  <a:cubicBezTo>
                    <a:pt x="93" y="51"/>
                    <a:pt x="93" y="48"/>
                    <a:pt x="91" y="47"/>
                  </a:cubicBezTo>
                  <a:cubicBezTo>
                    <a:pt x="90" y="46"/>
                    <a:pt x="88" y="46"/>
                    <a:pt x="86" y="47"/>
                  </a:cubicBezTo>
                  <a:cubicBezTo>
                    <a:pt x="84" y="47"/>
                    <a:pt x="82" y="48"/>
                    <a:pt x="81" y="49"/>
                  </a:cubicBezTo>
                  <a:cubicBezTo>
                    <a:pt x="80" y="52"/>
                    <a:pt x="80" y="55"/>
                    <a:pt x="78" y="57"/>
                  </a:cubicBezTo>
                  <a:cubicBezTo>
                    <a:pt x="77" y="59"/>
                    <a:pt x="76" y="61"/>
                    <a:pt x="74" y="62"/>
                  </a:cubicBezTo>
                  <a:cubicBezTo>
                    <a:pt x="72" y="64"/>
                    <a:pt x="69" y="65"/>
                    <a:pt x="67" y="67"/>
                  </a:cubicBezTo>
                  <a:cubicBezTo>
                    <a:pt x="66" y="67"/>
                    <a:pt x="67" y="70"/>
                    <a:pt x="66" y="70"/>
                  </a:cubicBezTo>
                  <a:cubicBezTo>
                    <a:pt x="63" y="71"/>
                    <a:pt x="60" y="69"/>
                    <a:pt x="57" y="69"/>
                  </a:cubicBezTo>
                  <a:cubicBezTo>
                    <a:pt x="55" y="70"/>
                    <a:pt x="53" y="72"/>
                    <a:pt x="52" y="71"/>
                  </a:cubicBezTo>
                  <a:cubicBezTo>
                    <a:pt x="50" y="70"/>
                    <a:pt x="50" y="68"/>
                    <a:pt x="50" y="66"/>
                  </a:cubicBezTo>
                  <a:cubicBezTo>
                    <a:pt x="51" y="63"/>
                    <a:pt x="54" y="61"/>
                    <a:pt x="54" y="58"/>
                  </a:cubicBezTo>
                  <a:cubicBezTo>
                    <a:pt x="54" y="56"/>
                    <a:pt x="52" y="55"/>
                    <a:pt x="51" y="53"/>
                  </a:cubicBezTo>
                  <a:cubicBezTo>
                    <a:pt x="50" y="50"/>
                    <a:pt x="51" y="47"/>
                    <a:pt x="49" y="44"/>
                  </a:cubicBezTo>
                  <a:cubicBezTo>
                    <a:pt x="48" y="42"/>
                    <a:pt x="46" y="41"/>
                    <a:pt x="45" y="40"/>
                  </a:cubicBezTo>
                  <a:lnTo>
                    <a:pt x="44" y="96"/>
                  </a:lnTo>
                  <a:cubicBezTo>
                    <a:pt x="43" y="97"/>
                    <a:pt x="42" y="98"/>
                    <a:pt x="41" y="99"/>
                  </a:cubicBezTo>
                  <a:cubicBezTo>
                    <a:pt x="39" y="100"/>
                    <a:pt x="38" y="100"/>
                    <a:pt x="37" y="101"/>
                  </a:cubicBezTo>
                  <a:cubicBezTo>
                    <a:pt x="36" y="102"/>
                    <a:pt x="35" y="104"/>
                    <a:pt x="34" y="104"/>
                  </a:cubicBezTo>
                  <a:cubicBezTo>
                    <a:pt x="32" y="105"/>
                    <a:pt x="30" y="102"/>
                    <a:pt x="28" y="102"/>
                  </a:cubicBezTo>
                  <a:cubicBezTo>
                    <a:pt x="25" y="102"/>
                    <a:pt x="23" y="104"/>
                    <a:pt x="20" y="104"/>
                  </a:cubicBezTo>
                  <a:cubicBezTo>
                    <a:pt x="18" y="103"/>
                    <a:pt x="15" y="103"/>
                    <a:pt x="13" y="101"/>
                  </a:cubicBezTo>
                  <a:cubicBezTo>
                    <a:pt x="11" y="100"/>
                    <a:pt x="12" y="97"/>
                    <a:pt x="11" y="95"/>
                  </a:cubicBezTo>
                  <a:cubicBezTo>
                    <a:pt x="10" y="93"/>
                    <a:pt x="9" y="90"/>
                    <a:pt x="7" y="90"/>
                  </a:cubicBezTo>
                  <a:cubicBezTo>
                    <a:pt x="6" y="89"/>
                    <a:pt x="4" y="91"/>
                    <a:pt x="4" y="92"/>
                  </a:cubicBezTo>
                  <a:cubicBezTo>
                    <a:pt x="3" y="94"/>
                    <a:pt x="4" y="96"/>
                    <a:pt x="4" y="98"/>
                  </a:cubicBezTo>
                  <a:cubicBezTo>
                    <a:pt x="3" y="98"/>
                    <a:pt x="1" y="98"/>
                    <a:pt x="0" y="98"/>
                  </a:cubicBezTo>
                  <a:cubicBezTo>
                    <a:pt x="1" y="102"/>
                    <a:pt x="2" y="104"/>
                    <a:pt x="3" y="108"/>
                  </a:cubicBezTo>
                  <a:cubicBezTo>
                    <a:pt x="5" y="112"/>
                    <a:pt x="6" y="116"/>
                    <a:pt x="8" y="120"/>
                  </a:cubicBezTo>
                  <a:cubicBezTo>
                    <a:pt x="11" y="127"/>
                    <a:pt x="14" y="133"/>
                    <a:pt x="16" y="140"/>
                  </a:cubicBezTo>
                  <a:cubicBezTo>
                    <a:pt x="18" y="144"/>
                    <a:pt x="21" y="148"/>
                    <a:pt x="22" y="153"/>
                  </a:cubicBezTo>
                  <a:cubicBezTo>
                    <a:pt x="22" y="156"/>
                    <a:pt x="23" y="160"/>
                    <a:pt x="21" y="163"/>
                  </a:cubicBezTo>
                  <a:cubicBezTo>
                    <a:pt x="20" y="164"/>
                    <a:pt x="18" y="159"/>
                    <a:pt x="17" y="160"/>
                  </a:cubicBezTo>
                  <a:cubicBezTo>
                    <a:pt x="15" y="161"/>
                    <a:pt x="16" y="164"/>
                    <a:pt x="17" y="166"/>
                  </a:cubicBezTo>
                  <a:cubicBezTo>
                    <a:pt x="18" y="170"/>
                    <a:pt x="21" y="173"/>
                    <a:pt x="22" y="177"/>
                  </a:cubicBezTo>
                  <a:cubicBezTo>
                    <a:pt x="23" y="178"/>
                    <a:pt x="22" y="180"/>
                    <a:pt x="22" y="181"/>
                  </a:cubicBezTo>
                  <a:cubicBezTo>
                    <a:pt x="23" y="182"/>
                    <a:pt x="24" y="182"/>
                    <a:pt x="25" y="183"/>
                  </a:cubicBezTo>
                  <a:cubicBezTo>
                    <a:pt x="26" y="184"/>
                    <a:pt x="27" y="186"/>
                    <a:pt x="28" y="187"/>
                  </a:cubicBezTo>
                  <a:cubicBezTo>
                    <a:pt x="31" y="189"/>
                    <a:pt x="33" y="190"/>
                    <a:pt x="36" y="192"/>
                  </a:cubicBezTo>
                  <a:cubicBezTo>
                    <a:pt x="38" y="193"/>
                    <a:pt x="39" y="196"/>
                    <a:pt x="41" y="196"/>
                  </a:cubicBezTo>
                  <a:cubicBezTo>
                    <a:pt x="43" y="197"/>
                    <a:pt x="44" y="194"/>
                    <a:pt x="45" y="193"/>
                  </a:cubicBezTo>
                  <a:cubicBezTo>
                    <a:pt x="48" y="191"/>
                    <a:pt x="51" y="189"/>
                    <a:pt x="54" y="188"/>
                  </a:cubicBezTo>
                  <a:cubicBezTo>
                    <a:pt x="57" y="188"/>
                    <a:pt x="60" y="189"/>
                    <a:pt x="62" y="188"/>
                  </a:cubicBezTo>
                  <a:cubicBezTo>
                    <a:pt x="64" y="188"/>
                    <a:pt x="65" y="186"/>
                    <a:pt x="67" y="185"/>
                  </a:cubicBezTo>
                  <a:cubicBezTo>
                    <a:pt x="69" y="184"/>
                    <a:pt x="70" y="182"/>
                    <a:pt x="72" y="182"/>
                  </a:cubicBezTo>
                  <a:cubicBezTo>
                    <a:pt x="75" y="182"/>
                    <a:pt x="79" y="185"/>
                    <a:pt x="83" y="185"/>
                  </a:cubicBezTo>
                  <a:cubicBezTo>
                    <a:pt x="85" y="185"/>
                    <a:pt x="86" y="181"/>
                    <a:pt x="87" y="181"/>
                  </a:cubicBezTo>
                  <a:cubicBezTo>
                    <a:pt x="92" y="181"/>
                    <a:pt x="96" y="185"/>
                    <a:pt x="101" y="185"/>
                  </a:cubicBezTo>
                  <a:cubicBezTo>
                    <a:pt x="103" y="185"/>
                    <a:pt x="102" y="182"/>
                    <a:pt x="104" y="182"/>
                  </a:cubicBezTo>
                  <a:cubicBezTo>
                    <a:pt x="106" y="181"/>
                    <a:pt x="109" y="183"/>
                    <a:pt x="112" y="182"/>
                  </a:cubicBezTo>
                  <a:cubicBezTo>
                    <a:pt x="113" y="182"/>
                    <a:pt x="113" y="179"/>
                    <a:pt x="114" y="178"/>
                  </a:cubicBezTo>
                  <a:cubicBezTo>
                    <a:pt x="117" y="177"/>
                    <a:pt x="120" y="179"/>
                    <a:pt x="123" y="178"/>
                  </a:cubicBezTo>
                  <a:cubicBezTo>
                    <a:pt x="126" y="177"/>
                    <a:pt x="128" y="176"/>
                    <a:pt x="131" y="174"/>
                  </a:cubicBezTo>
                  <a:cubicBezTo>
                    <a:pt x="135" y="172"/>
                    <a:pt x="138" y="169"/>
                    <a:pt x="141" y="167"/>
                  </a:cubicBezTo>
                  <a:cubicBezTo>
                    <a:pt x="144" y="164"/>
                    <a:pt x="146" y="161"/>
                    <a:pt x="149" y="158"/>
                  </a:cubicBezTo>
                  <a:cubicBezTo>
                    <a:pt x="153" y="154"/>
                    <a:pt x="156" y="151"/>
                    <a:pt x="159" y="148"/>
                  </a:cubicBezTo>
                  <a:cubicBezTo>
                    <a:pt x="160" y="146"/>
                    <a:pt x="162" y="144"/>
                    <a:pt x="164" y="143"/>
                  </a:cubicBezTo>
                  <a:cubicBezTo>
                    <a:pt x="167" y="140"/>
                    <a:pt x="170" y="137"/>
                    <a:pt x="172" y="134"/>
                  </a:cubicBezTo>
                  <a:cubicBezTo>
                    <a:pt x="175" y="131"/>
                    <a:pt x="177" y="126"/>
                    <a:pt x="178" y="122"/>
                  </a:cubicBezTo>
                  <a:cubicBezTo>
                    <a:pt x="180" y="118"/>
                    <a:pt x="181" y="114"/>
                    <a:pt x="183" y="111"/>
                  </a:cubicBezTo>
                  <a:cubicBezTo>
                    <a:pt x="184" y="109"/>
                    <a:pt x="186" y="107"/>
                    <a:pt x="188" y="106"/>
                  </a:cubicBezTo>
                  <a:cubicBezTo>
                    <a:pt x="190" y="104"/>
                    <a:pt x="194" y="103"/>
                    <a:pt x="196" y="101"/>
                  </a:cubicBezTo>
                  <a:cubicBezTo>
                    <a:pt x="198" y="98"/>
                    <a:pt x="199" y="96"/>
                    <a:pt x="200" y="93"/>
                  </a:cubicBezTo>
                  <a:cubicBezTo>
                    <a:pt x="201" y="89"/>
                    <a:pt x="202" y="85"/>
                    <a:pt x="203" y="81"/>
                  </a:cubicBezTo>
                  <a:cubicBezTo>
                    <a:pt x="204" y="78"/>
                    <a:pt x="205" y="75"/>
                    <a:pt x="206" y="7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3" name="Freeform 2512">
              <a:extLst>
                <a:ext uri="{FF2B5EF4-FFF2-40B4-BE49-F238E27FC236}">
                  <a16:creationId xmlns:a16="http://schemas.microsoft.com/office/drawing/2014/main" id="{E2C80F2D-041B-419C-B5CF-3E3F0207C6D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15290" y="4868216"/>
              <a:ext cx="50973" cy="56914"/>
            </a:xfrm>
            <a:custGeom>
              <a:avLst/>
              <a:gdLst>
                <a:gd name="T0" fmla="*/ 22 w 18"/>
                <a:gd name="T1" fmla="*/ 19 h 24"/>
                <a:gd name="T2" fmla="*/ 22 w 18"/>
                <a:gd name="T3" fmla="*/ 13 h 24"/>
                <a:gd name="T4" fmla="*/ 22 w 18"/>
                <a:gd name="T5" fmla="*/ 6 h 24"/>
                <a:gd name="T6" fmla="*/ 11 w 18"/>
                <a:gd name="T7" fmla="*/ 0 h 24"/>
                <a:gd name="T8" fmla="*/ 5 w 18"/>
                <a:gd name="T9" fmla="*/ 5 h 24"/>
                <a:gd name="T10" fmla="*/ 1 w 18"/>
                <a:gd name="T11" fmla="*/ 12 h 24"/>
                <a:gd name="T12" fmla="*/ 1 w 18"/>
                <a:gd name="T13" fmla="*/ 21 h 24"/>
                <a:gd name="T14" fmla="*/ 9 w 18"/>
                <a:gd name="T15" fmla="*/ 27 h 24"/>
                <a:gd name="T16" fmla="*/ 16 w 18"/>
                <a:gd name="T17" fmla="*/ 29 h 24"/>
                <a:gd name="T18" fmla="*/ 20 w 18"/>
                <a:gd name="T19" fmla="*/ 27 h 24"/>
                <a:gd name="T20" fmla="*/ 22 w 18"/>
                <a:gd name="T21" fmla="*/ 19 h 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4"/>
                <a:gd name="T35" fmla="*/ 18 w 18"/>
                <a:gd name="T36" fmla="*/ 24 h 2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4">
                  <a:moveTo>
                    <a:pt x="18" y="16"/>
                  </a:moveTo>
                  <a:cubicBezTo>
                    <a:pt x="18" y="14"/>
                    <a:pt x="18" y="13"/>
                    <a:pt x="18" y="11"/>
                  </a:cubicBezTo>
                  <a:cubicBezTo>
                    <a:pt x="18" y="9"/>
                    <a:pt x="17" y="7"/>
                    <a:pt x="18" y="5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7" y="0"/>
                    <a:pt x="6" y="2"/>
                    <a:pt x="4" y="4"/>
                  </a:cubicBezTo>
                  <a:cubicBezTo>
                    <a:pt x="3" y="6"/>
                    <a:pt x="1" y="8"/>
                    <a:pt x="1" y="10"/>
                  </a:cubicBezTo>
                  <a:cubicBezTo>
                    <a:pt x="0" y="12"/>
                    <a:pt x="0" y="15"/>
                    <a:pt x="1" y="17"/>
                  </a:cubicBezTo>
                  <a:cubicBezTo>
                    <a:pt x="2" y="19"/>
                    <a:pt x="4" y="21"/>
                    <a:pt x="7" y="22"/>
                  </a:cubicBezTo>
                  <a:cubicBezTo>
                    <a:pt x="8" y="23"/>
                    <a:pt x="11" y="24"/>
                    <a:pt x="13" y="24"/>
                  </a:cubicBezTo>
                  <a:cubicBezTo>
                    <a:pt x="14" y="24"/>
                    <a:pt x="15" y="23"/>
                    <a:pt x="16" y="22"/>
                  </a:cubicBezTo>
                  <a:cubicBezTo>
                    <a:pt x="17" y="21"/>
                    <a:pt x="18" y="19"/>
                    <a:pt x="18" y="1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4" name="Freeform 2513">
              <a:extLst>
                <a:ext uri="{FF2B5EF4-FFF2-40B4-BE49-F238E27FC236}">
                  <a16:creationId xmlns:a16="http://schemas.microsoft.com/office/drawing/2014/main" id="{EA74BB20-A459-4940-B05A-420D0D6EAB2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57282" y="4556171"/>
              <a:ext cx="474971" cy="429798"/>
            </a:xfrm>
            <a:custGeom>
              <a:avLst/>
              <a:gdLst>
                <a:gd name="T0" fmla="*/ 205 w 171"/>
                <a:gd name="T1" fmla="*/ 18 h 182"/>
                <a:gd name="T2" fmla="*/ 199 w 171"/>
                <a:gd name="T3" fmla="*/ 17 h 182"/>
                <a:gd name="T4" fmla="*/ 195 w 171"/>
                <a:gd name="T5" fmla="*/ 20 h 182"/>
                <a:gd name="T6" fmla="*/ 191 w 171"/>
                <a:gd name="T7" fmla="*/ 18 h 182"/>
                <a:gd name="T8" fmla="*/ 183 w 171"/>
                <a:gd name="T9" fmla="*/ 28 h 182"/>
                <a:gd name="T10" fmla="*/ 177 w 171"/>
                <a:gd name="T11" fmla="*/ 28 h 182"/>
                <a:gd name="T12" fmla="*/ 171 w 171"/>
                <a:gd name="T13" fmla="*/ 20 h 182"/>
                <a:gd name="T14" fmla="*/ 162 w 171"/>
                <a:gd name="T15" fmla="*/ 22 h 182"/>
                <a:gd name="T16" fmla="*/ 147 w 171"/>
                <a:gd name="T17" fmla="*/ 25 h 182"/>
                <a:gd name="T18" fmla="*/ 141 w 171"/>
                <a:gd name="T19" fmla="*/ 25 h 182"/>
                <a:gd name="T20" fmla="*/ 141 w 171"/>
                <a:gd name="T21" fmla="*/ 90 h 182"/>
                <a:gd name="T22" fmla="*/ 125 w 171"/>
                <a:gd name="T23" fmla="*/ 90 h 182"/>
                <a:gd name="T24" fmla="*/ 125 w 171"/>
                <a:gd name="T25" fmla="*/ 141 h 182"/>
                <a:gd name="T26" fmla="*/ 123 w 171"/>
                <a:gd name="T27" fmla="*/ 208 h 182"/>
                <a:gd name="T28" fmla="*/ 120 w 171"/>
                <a:gd name="T29" fmla="*/ 212 h 182"/>
                <a:gd name="T30" fmla="*/ 115 w 171"/>
                <a:gd name="T31" fmla="*/ 214 h 182"/>
                <a:gd name="T32" fmla="*/ 111 w 171"/>
                <a:gd name="T33" fmla="*/ 218 h 182"/>
                <a:gd name="T34" fmla="*/ 104 w 171"/>
                <a:gd name="T35" fmla="*/ 215 h 182"/>
                <a:gd name="T36" fmla="*/ 95 w 171"/>
                <a:gd name="T37" fmla="*/ 218 h 182"/>
                <a:gd name="T38" fmla="*/ 86 w 171"/>
                <a:gd name="T39" fmla="*/ 214 h 182"/>
                <a:gd name="T40" fmla="*/ 84 w 171"/>
                <a:gd name="T41" fmla="*/ 207 h 182"/>
                <a:gd name="T42" fmla="*/ 79 w 171"/>
                <a:gd name="T43" fmla="*/ 201 h 182"/>
                <a:gd name="T44" fmla="*/ 76 w 171"/>
                <a:gd name="T45" fmla="*/ 203 h 182"/>
                <a:gd name="T46" fmla="*/ 76 w 171"/>
                <a:gd name="T47" fmla="*/ 211 h 182"/>
                <a:gd name="T48" fmla="*/ 71 w 171"/>
                <a:gd name="T49" fmla="*/ 211 h 182"/>
                <a:gd name="T50" fmla="*/ 60 w 171"/>
                <a:gd name="T51" fmla="*/ 202 h 182"/>
                <a:gd name="T52" fmla="*/ 53 w 171"/>
                <a:gd name="T53" fmla="*/ 185 h 182"/>
                <a:gd name="T54" fmla="*/ 53 w 171"/>
                <a:gd name="T55" fmla="*/ 176 h 182"/>
                <a:gd name="T56" fmla="*/ 48 w 171"/>
                <a:gd name="T57" fmla="*/ 168 h 182"/>
                <a:gd name="T58" fmla="*/ 49 w 171"/>
                <a:gd name="T59" fmla="*/ 162 h 182"/>
                <a:gd name="T60" fmla="*/ 47 w 171"/>
                <a:gd name="T61" fmla="*/ 156 h 182"/>
                <a:gd name="T62" fmla="*/ 47 w 171"/>
                <a:gd name="T63" fmla="*/ 148 h 182"/>
                <a:gd name="T64" fmla="*/ 44 w 171"/>
                <a:gd name="T65" fmla="*/ 137 h 182"/>
                <a:gd name="T66" fmla="*/ 42 w 171"/>
                <a:gd name="T67" fmla="*/ 124 h 182"/>
                <a:gd name="T68" fmla="*/ 42 w 171"/>
                <a:gd name="T69" fmla="*/ 111 h 182"/>
                <a:gd name="T70" fmla="*/ 44 w 171"/>
                <a:gd name="T71" fmla="*/ 102 h 182"/>
                <a:gd name="T72" fmla="*/ 31 w 171"/>
                <a:gd name="T73" fmla="*/ 85 h 182"/>
                <a:gd name="T74" fmla="*/ 24 w 171"/>
                <a:gd name="T75" fmla="*/ 71 h 182"/>
                <a:gd name="T76" fmla="*/ 24 w 171"/>
                <a:gd name="T77" fmla="*/ 59 h 182"/>
                <a:gd name="T78" fmla="*/ 16 w 171"/>
                <a:gd name="T79" fmla="*/ 49 h 182"/>
                <a:gd name="T80" fmla="*/ 12 w 171"/>
                <a:gd name="T81" fmla="*/ 37 h 182"/>
                <a:gd name="T82" fmla="*/ 1 w 171"/>
                <a:gd name="T83" fmla="*/ 23 h 182"/>
                <a:gd name="T84" fmla="*/ 0 w 171"/>
                <a:gd name="T85" fmla="*/ 12 h 182"/>
                <a:gd name="T86" fmla="*/ 2 w 171"/>
                <a:gd name="T87" fmla="*/ 5 h 182"/>
                <a:gd name="T88" fmla="*/ 11 w 171"/>
                <a:gd name="T89" fmla="*/ 5 h 182"/>
                <a:gd name="T90" fmla="*/ 20 w 171"/>
                <a:gd name="T91" fmla="*/ 0 h 182"/>
                <a:gd name="T92" fmla="*/ 29 w 171"/>
                <a:gd name="T93" fmla="*/ 2 h 182"/>
                <a:gd name="T94" fmla="*/ 36 w 171"/>
                <a:gd name="T95" fmla="*/ 7 h 182"/>
                <a:gd name="T96" fmla="*/ 102 w 171"/>
                <a:gd name="T97" fmla="*/ 7 h 182"/>
                <a:gd name="T98" fmla="*/ 109 w 171"/>
                <a:gd name="T99" fmla="*/ 14 h 182"/>
                <a:gd name="T100" fmla="*/ 119 w 171"/>
                <a:gd name="T101" fmla="*/ 17 h 182"/>
                <a:gd name="T102" fmla="*/ 133 w 171"/>
                <a:gd name="T103" fmla="*/ 19 h 182"/>
                <a:gd name="T104" fmla="*/ 141 w 171"/>
                <a:gd name="T105" fmla="*/ 17 h 182"/>
                <a:gd name="T106" fmla="*/ 151 w 171"/>
                <a:gd name="T107" fmla="*/ 19 h 182"/>
                <a:gd name="T108" fmla="*/ 180 w 171"/>
                <a:gd name="T109" fmla="*/ 13 h 182"/>
                <a:gd name="T110" fmla="*/ 193 w 171"/>
                <a:gd name="T111" fmla="*/ 10 h 182"/>
                <a:gd name="T112" fmla="*/ 199 w 171"/>
                <a:gd name="T113" fmla="*/ 11 h 182"/>
                <a:gd name="T114" fmla="*/ 205 w 171"/>
                <a:gd name="T115" fmla="*/ 18 h 18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71"/>
                <a:gd name="T175" fmla="*/ 0 h 182"/>
                <a:gd name="T176" fmla="*/ 171 w 171"/>
                <a:gd name="T177" fmla="*/ 182 h 18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71" h="182">
                  <a:moveTo>
                    <a:pt x="171" y="15"/>
                  </a:moveTo>
                  <a:cubicBezTo>
                    <a:pt x="169" y="14"/>
                    <a:pt x="167" y="14"/>
                    <a:pt x="166" y="14"/>
                  </a:cubicBezTo>
                  <a:cubicBezTo>
                    <a:pt x="165" y="15"/>
                    <a:pt x="164" y="17"/>
                    <a:pt x="163" y="17"/>
                  </a:cubicBezTo>
                  <a:cubicBezTo>
                    <a:pt x="161" y="17"/>
                    <a:pt x="160" y="15"/>
                    <a:pt x="159" y="15"/>
                  </a:cubicBezTo>
                  <a:cubicBezTo>
                    <a:pt x="156" y="17"/>
                    <a:pt x="155" y="21"/>
                    <a:pt x="153" y="23"/>
                  </a:cubicBezTo>
                  <a:cubicBezTo>
                    <a:pt x="152" y="24"/>
                    <a:pt x="150" y="24"/>
                    <a:pt x="148" y="23"/>
                  </a:cubicBezTo>
                  <a:cubicBezTo>
                    <a:pt x="146" y="22"/>
                    <a:pt x="146" y="18"/>
                    <a:pt x="143" y="17"/>
                  </a:cubicBezTo>
                  <a:cubicBezTo>
                    <a:pt x="141" y="16"/>
                    <a:pt x="138" y="17"/>
                    <a:pt x="135" y="18"/>
                  </a:cubicBezTo>
                  <a:cubicBezTo>
                    <a:pt x="131" y="18"/>
                    <a:pt x="127" y="21"/>
                    <a:pt x="123" y="21"/>
                  </a:cubicBezTo>
                  <a:lnTo>
                    <a:pt x="118" y="21"/>
                  </a:lnTo>
                  <a:lnTo>
                    <a:pt x="118" y="75"/>
                  </a:lnTo>
                  <a:lnTo>
                    <a:pt x="104" y="75"/>
                  </a:lnTo>
                  <a:lnTo>
                    <a:pt x="104" y="117"/>
                  </a:lnTo>
                  <a:lnTo>
                    <a:pt x="103" y="173"/>
                  </a:lnTo>
                  <a:cubicBezTo>
                    <a:pt x="102" y="174"/>
                    <a:pt x="101" y="175"/>
                    <a:pt x="100" y="176"/>
                  </a:cubicBezTo>
                  <a:cubicBezTo>
                    <a:pt x="98" y="177"/>
                    <a:pt x="97" y="177"/>
                    <a:pt x="96" y="178"/>
                  </a:cubicBezTo>
                  <a:cubicBezTo>
                    <a:pt x="95" y="179"/>
                    <a:pt x="94" y="181"/>
                    <a:pt x="93" y="181"/>
                  </a:cubicBezTo>
                  <a:cubicBezTo>
                    <a:pt x="91" y="182"/>
                    <a:pt x="89" y="179"/>
                    <a:pt x="87" y="179"/>
                  </a:cubicBezTo>
                  <a:cubicBezTo>
                    <a:pt x="84" y="179"/>
                    <a:pt x="82" y="181"/>
                    <a:pt x="79" y="181"/>
                  </a:cubicBezTo>
                  <a:cubicBezTo>
                    <a:pt x="77" y="180"/>
                    <a:pt x="74" y="180"/>
                    <a:pt x="72" y="178"/>
                  </a:cubicBezTo>
                  <a:cubicBezTo>
                    <a:pt x="70" y="177"/>
                    <a:pt x="71" y="174"/>
                    <a:pt x="70" y="172"/>
                  </a:cubicBezTo>
                  <a:cubicBezTo>
                    <a:pt x="69" y="170"/>
                    <a:pt x="68" y="167"/>
                    <a:pt x="66" y="167"/>
                  </a:cubicBezTo>
                  <a:cubicBezTo>
                    <a:pt x="65" y="166"/>
                    <a:pt x="63" y="168"/>
                    <a:pt x="63" y="169"/>
                  </a:cubicBezTo>
                  <a:cubicBezTo>
                    <a:pt x="62" y="171"/>
                    <a:pt x="63" y="173"/>
                    <a:pt x="63" y="175"/>
                  </a:cubicBezTo>
                  <a:cubicBezTo>
                    <a:pt x="62" y="175"/>
                    <a:pt x="60" y="175"/>
                    <a:pt x="59" y="175"/>
                  </a:cubicBezTo>
                  <a:cubicBezTo>
                    <a:pt x="56" y="173"/>
                    <a:pt x="53" y="171"/>
                    <a:pt x="50" y="168"/>
                  </a:cubicBezTo>
                  <a:cubicBezTo>
                    <a:pt x="48" y="164"/>
                    <a:pt x="46" y="159"/>
                    <a:pt x="44" y="154"/>
                  </a:cubicBezTo>
                  <a:cubicBezTo>
                    <a:pt x="44" y="152"/>
                    <a:pt x="44" y="149"/>
                    <a:pt x="44" y="146"/>
                  </a:cubicBezTo>
                  <a:cubicBezTo>
                    <a:pt x="43" y="143"/>
                    <a:pt x="41" y="142"/>
                    <a:pt x="40" y="140"/>
                  </a:cubicBezTo>
                  <a:cubicBezTo>
                    <a:pt x="40" y="138"/>
                    <a:pt x="41" y="137"/>
                    <a:pt x="41" y="135"/>
                  </a:cubicBezTo>
                  <a:cubicBezTo>
                    <a:pt x="40" y="133"/>
                    <a:pt x="39" y="132"/>
                    <a:pt x="39" y="130"/>
                  </a:cubicBezTo>
                  <a:cubicBezTo>
                    <a:pt x="38" y="127"/>
                    <a:pt x="39" y="125"/>
                    <a:pt x="39" y="123"/>
                  </a:cubicBezTo>
                  <a:cubicBezTo>
                    <a:pt x="38" y="120"/>
                    <a:pt x="37" y="117"/>
                    <a:pt x="37" y="114"/>
                  </a:cubicBezTo>
                  <a:cubicBezTo>
                    <a:pt x="36" y="110"/>
                    <a:pt x="35" y="107"/>
                    <a:pt x="35" y="103"/>
                  </a:cubicBezTo>
                  <a:cubicBezTo>
                    <a:pt x="35" y="99"/>
                    <a:pt x="34" y="96"/>
                    <a:pt x="35" y="92"/>
                  </a:cubicBezTo>
                  <a:cubicBezTo>
                    <a:pt x="35" y="89"/>
                    <a:pt x="38" y="87"/>
                    <a:pt x="37" y="85"/>
                  </a:cubicBezTo>
                  <a:cubicBezTo>
                    <a:pt x="35" y="79"/>
                    <a:pt x="30" y="76"/>
                    <a:pt x="26" y="71"/>
                  </a:cubicBezTo>
                  <a:cubicBezTo>
                    <a:pt x="24" y="67"/>
                    <a:pt x="21" y="63"/>
                    <a:pt x="20" y="59"/>
                  </a:cubicBezTo>
                  <a:cubicBezTo>
                    <a:pt x="19" y="56"/>
                    <a:pt x="21" y="52"/>
                    <a:pt x="20" y="49"/>
                  </a:cubicBezTo>
                  <a:cubicBezTo>
                    <a:pt x="18" y="46"/>
                    <a:pt x="15" y="44"/>
                    <a:pt x="13" y="41"/>
                  </a:cubicBezTo>
                  <a:cubicBezTo>
                    <a:pt x="12" y="38"/>
                    <a:pt x="12" y="34"/>
                    <a:pt x="10" y="31"/>
                  </a:cubicBezTo>
                  <a:cubicBezTo>
                    <a:pt x="7" y="26"/>
                    <a:pt x="3" y="23"/>
                    <a:pt x="1" y="19"/>
                  </a:cubicBezTo>
                  <a:cubicBezTo>
                    <a:pt x="0" y="16"/>
                    <a:pt x="0" y="13"/>
                    <a:pt x="0" y="10"/>
                  </a:cubicBezTo>
                  <a:cubicBezTo>
                    <a:pt x="0" y="8"/>
                    <a:pt x="1" y="6"/>
                    <a:pt x="2" y="4"/>
                  </a:cubicBezTo>
                  <a:cubicBezTo>
                    <a:pt x="4" y="4"/>
                    <a:pt x="6" y="4"/>
                    <a:pt x="9" y="4"/>
                  </a:cubicBezTo>
                  <a:cubicBezTo>
                    <a:pt x="12" y="3"/>
                    <a:pt x="14" y="0"/>
                    <a:pt x="17" y="0"/>
                  </a:cubicBezTo>
                  <a:cubicBezTo>
                    <a:pt x="19" y="0"/>
                    <a:pt x="22" y="1"/>
                    <a:pt x="24" y="2"/>
                  </a:cubicBezTo>
                  <a:cubicBezTo>
                    <a:pt x="26" y="3"/>
                    <a:pt x="28" y="6"/>
                    <a:pt x="30" y="6"/>
                  </a:cubicBezTo>
                  <a:cubicBezTo>
                    <a:pt x="48" y="7"/>
                    <a:pt x="67" y="4"/>
                    <a:pt x="85" y="6"/>
                  </a:cubicBezTo>
                  <a:cubicBezTo>
                    <a:pt x="88" y="6"/>
                    <a:pt x="89" y="10"/>
                    <a:pt x="91" y="12"/>
                  </a:cubicBezTo>
                  <a:cubicBezTo>
                    <a:pt x="94" y="13"/>
                    <a:pt x="96" y="14"/>
                    <a:pt x="99" y="14"/>
                  </a:cubicBezTo>
                  <a:cubicBezTo>
                    <a:pt x="103" y="15"/>
                    <a:pt x="107" y="16"/>
                    <a:pt x="111" y="16"/>
                  </a:cubicBezTo>
                  <a:cubicBezTo>
                    <a:pt x="113" y="16"/>
                    <a:pt x="116" y="14"/>
                    <a:pt x="118" y="14"/>
                  </a:cubicBezTo>
                  <a:cubicBezTo>
                    <a:pt x="121" y="14"/>
                    <a:pt x="124" y="16"/>
                    <a:pt x="126" y="16"/>
                  </a:cubicBezTo>
                  <a:cubicBezTo>
                    <a:pt x="134" y="15"/>
                    <a:pt x="142" y="12"/>
                    <a:pt x="150" y="11"/>
                  </a:cubicBezTo>
                  <a:cubicBezTo>
                    <a:pt x="154" y="10"/>
                    <a:pt x="157" y="9"/>
                    <a:pt x="161" y="8"/>
                  </a:cubicBezTo>
                  <a:cubicBezTo>
                    <a:pt x="163" y="8"/>
                    <a:pt x="165" y="8"/>
                    <a:pt x="166" y="9"/>
                  </a:cubicBezTo>
                  <a:cubicBezTo>
                    <a:pt x="168" y="10"/>
                    <a:pt x="169" y="13"/>
                    <a:pt x="171" y="1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5" name="Freeform 2514">
              <a:extLst>
                <a:ext uri="{FF2B5EF4-FFF2-40B4-BE49-F238E27FC236}">
                  <a16:creationId xmlns:a16="http://schemas.microsoft.com/office/drawing/2014/main" id="{7D037F1F-DC19-4C8E-822B-991A11B0B1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46897" y="4589534"/>
              <a:ext cx="322054" cy="317931"/>
            </a:xfrm>
            <a:custGeom>
              <a:avLst/>
              <a:gdLst>
                <a:gd name="T0" fmla="*/ 139 w 116"/>
                <a:gd name="T1" fmla="*/ 76 h 135"/>
                <a:gd name="T2" fmla="*/ 137 w 116"/>
                <a:gd name="T3" fmla="*/ 73 h 135"/>
                <a:gd name="T4" fmla="*/ 137 w 116"/>
                <a:gd name="T5" fmla="*/ 70 h 135"/>
                <a:gd name="T6" fmla="*/ 128 w 116"/>
                <a:gd name="T7" fmla="*/ 66 h 135"/>
                <a:gd name="T8" fmla="*/ 121 w 116"/>
                <a:gd name="T9" fmla="*/ 65 h 135"/>
                <a:gd name="T10" fmla="*/ 116 w 116"/>
                <a:gd name="T11" fmla="*/ 58 h 135"/>
                <a:gd name="T12" fmla="*/ 116 w 116"/>
                <a:gd name="T13" fmla="*/ 47 h 135"/>
                <a:gd name="T14" fmla="*/ 111 w 116"/>
                <a:gd name="T15" fmla="*/ 47 h 135"/>
                <a:gd name="T16" fmla="*/ 111 w 116"/>
                <a:gd name="T17" fmla="*/ 40 h 135"/>
                <a:gd name="T18" fmla="*/ 99 w 116"/>
                <a:gd name="T19" fmla="*/ 32 h 135"/>
                <a:gd name="T20" fmla="*/ 93 w 116"/>
                <a:gd name="T21" fmla="*/ 30 h 135"/>
                <a:gd name="T22" fmla="*/ 90 w 116"/>
                <a:gd name="T23" fmla="*/ 18 h 135"/>
                <a:gd name="T24" fmla="*/ 85 w 116"/>
                <a:gd name="T25" fmla="*/ 11 h 135"/>
                <a:gd name="T26" fmla="*/ 80 w 116"/>
                <a:gd name="T27" fmla="*/ 1 h 135"/>
                <a:gd name="T28" fmla="*/ 74 w 116"/>
                <a:gd name="T29" fmla="*/ 0 h 135"/>
                <a:gd name="T30" fmla="*/ 71 w 116"/>
                <a:gd name="T31" fmla="*/ 4 h 135"/>
                <a:gd name="T32" fmla="*/ 66 w 116"/>
                <a:gd name="T33" fmla="*/ 1 h 135"/>
                <a:gd name="T34" fmla="*/ 59 w 116"/>
                <a:gd name="T35" fmla="*/ 11 h 135"/>
                <a:gd name="T36" fmla="*/ 53 w 116"/>
                <a:gd name="T37" fmla="*/ 11 h 135"/>
                <a:gd name="T38" fmla="*/ 47 w 116"/>
                <a:gd name="T39" fmla="*/ 4 h 135"/>
                <a:gd name="T40" fmla="*/ 37 w 116"/>
                <a:gd name="T41" fmla="*/ 5 h 135"/>
                <a:gd name="T42" fmla="*/ 23 w 116"/>
                <a:gd name="T43" fmla="*/ 8 h 135"/>
                <a:gd name="T44" fmla="*/ 17 w 116"/>
                <a:gd name="T45" fmla="*/ 8 h 135"/>
                <a:gd name="T46" fmla="*/ 17 w 116"/>
                <a:gd name="T47" fmla="*/ 73 h 135"/>
                <a:gd name="T48" fmla="*/ 0 w 116"/>
                <a:gd name="T49" fmla="*/ 73 h 135"/>
                <a:gd name="T50" fmla="*/ 0 w 116"/>
                <a:gd name="T51" fmla="*/ 124 h 135"/>
                <a:gd name="T52" fmla="*/ 5 w 116"/>
                <a:gd name="T53" fmla="*/ 128 h 135"/>
                <a:gd name="T54" fmla="*/ 7 w 116"/>
                <a:gd name="T55" fmla="*/ 139 h 135"/>
                <a:gd name="T56" fmla="*/ 11 w 116"/>
                <a:gd name="T57" fmla="*/ 145 h 135"/>
                <a:gd name="T58" fmla="*/ 6 w 116"/>
                <a:gd name="T59" fmla="*/ 155 h 135"/>
                <a:gd name="T60" fmla="*/ 8 w 116"/>
                <a:gd name="T61" fmla="*/ 161 h 135"/>
                <a:gd name="T62" fmla="*/ 14 w 116"/>
                <a:gd name="T63" fmla="*/ 158 h 135"/>
                <a:gd name="T64" fmla="*/ 25 w 116"/>
                <a:gd name="T65" fmla="*/ 160 h 135"/>
                <a:gd name="T66" fmla="*/ 26 w 116"/>
                <a:gd name="T67" fmla="*/ 156 h 135"/>
                <a:gd name="T68" fmla="*/ 35 w 116"/>
                <a:gd name="T69" fmla="*/ 150 h 135"/>
                <a:gd name="T70" fmla="*/ 40 w 116"/>
                <a:gd name="T71" fmla="*/ 144 h 135"/>
                <a:gd name="T72" fmla="*/ 43 w 116"/>
                <a:gd name="T73" fmla="*/ 134 h 135"/>
                <a:gd name="T74" fmla="*/ 49 w 116"/>
                <a:gd name="T75" fmla="*/ 132 h 135"/>
                <a:gd name="T76" fmla="*/ 55 w 116"/>
                <a:gd name="T77" fmla="*/ 132 h 135"/>
                <a:gd name="T78" fmla="*/ 60 w 116"/>
                <a:gd name="T79" fmla="*/ 139 h 135"/>
                <a:gd name="T80" fmla="*/ 68 w 116"/>
                <a:gd name="T81" fmla="*/ 142 h 135"/>
                <a:gd name="T82" fmla="*/ 73 w 116"/>
                <a:gd name="T83" fmla="*/ 140 h 135"/>
                <a:gd name="T84" fmla="*/ 84 w 116"/>
                <a:gd name="T85" fmla="*/ 139 h 135"/>
                <a:gd name="T86" fmla="*/ 86 w 116"/>
                <a:gd name="T87" fmla="*/ 132 h 135"/>
                <a:gd name="T88" fmla="*/ 89 w 116"/>
                <a:gd name="T89" fmla="*/ 121 h 135"/>
                <a:gd name="T90" fmla="*/ 97 w 116"/>
                <a:gd name="T91" fmla="*/ 119 h 135"/>
                <a:gd name="T92" fmla="*/ 104 w 116"/>
                <a:gd name="T93" fmla="*/ 112 h 135"/>
                <a:gd name="T94" fmla="*/ 107 w 116"/>
                <a:gd name="T95" fmla="*/ 101 h 135"/>
                <a:gd name="T96" fmla="*/ 121 w 116"/>
                <a:gd name="T97" fmla="*/ 88 h 135"/>
                <a:gd name="T98" fmla="*/ 129 w 116"/>
                <a:gd name="T99" fmla="*/ 82 h 135"/>
                <a:gd name="T100" fmla="*/ 134 w 116"/>
                <a:gd name="T101" fmla="*/ 79 h 135"/>
                <a:gd name="T102" fmla="*/ 139 w 116"/>
                <a:gd name="T103" fmla="*/ 76 h 13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16"/>
                <a:gd name="T157" fmla="*/ 0 h 135"/>
                <a:gd name="T158" fmla="*/ 116 w 116"/>
                <a:gd name="T159" fmla="*/ 135 h 13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16" h="135">
                  <a:moveTo>
                    <a:pt x="116" y="63"/>
                  </a:moveTo>
                  <a:cubicBezTo>
                    <a:pt x="115" y="63"/>
                    <a:pt x="115" y="62"/>
                    <a:pt x="114" y="61"/>
                  </a:cubicBezTo>
                  <a:cubicBezTo>
                    <a:pt x="114" y="60"/>
                    <a:pt x="115" y="58"/>
                    <a:pt x="114" y="58"/>
                  </a:cubicBezTo>
                  <a:cubicBezTo>
                    <a:pt x="112" y="56"/>
                    <a:pt x="110" y="56"/>
                    <a:pt x="107" y="55"/>
                  </a:cubicBezTo>
                  <a:cubicBezTo>
                    <a:pt x="105" y="54"/>
                    <a:pt x="103" y="56"/>
                    <a:pt x="101" y="54"/>
                  </a:cubicBezTo>
                  <a:cubicBezTo>
                    <a:pt x="99" y="53"/>
                    <a:pt x="98" y="51"/>
                    <a:pt x="97" y="48"/>
                  </a:cubicBezTo>
                  <a:cubicBezTo>
                    <a:pt x="97" y="45"/>
                    <a:pt x="99" y="41"/>
                    <a:pt x="97" y="39"/>
                  </a:cubicBezTo>
                  <a:cubicBezTo>
                    <a:pt x="97" y="37"/>
                    <a:pt x="94" y="40"/>
                    <a:pt x="93" y="39"/>
                  </a:cubicBezTo>
                  <a:cubicBezTo>
                    <a:pt x="92" y="37"/>
                    <a:pt x="94" y="35"/>
                    <a:pt x="93" y="33"/>
                  </a:cubicBezTo>
                  <a:cubicBezTo>
                    <a:pt x="90" y="31"/>
                    <a:pt x="86" y="29"/>
                    <a:pt x="83" y="27"/>
                  </a:cubicBezTo>
                  <a:cubicBezTo>
                    <a:pt x="81" y="26"/>
                    <a:pt x="79" y="27"/>
                    <a:pt x="78" y="25"/>
                  </a:cubicBezTo>
                  <a:cubicBezTo>
                    <a:pt x="76" y="22"/>
                    <a:pt x="76" y="18"/>
                    <a:pt x="75" y="15"/>
                  </a:cubicBezTo>
                  <a:cubicBezTo>
                    <a:pt x="74" y="13"/>
                    <a:pt x="73" y="11"/>
                    <a:pt x="71" y="9"/>
                  </a:cubicBezTo>
                  <a:cubicBezTo>
                    <a:pt x="70" y="6"/>
                    <a:pt x="68" y="3"/>
                    <a:pt x="67" y="1"/>
                  </a:cubicBezTo>
                  <a:cubicBezTo>
                    <a:pt x="65" y="0"/>
                    <a:pt x="63" y="0"/>
                    <a:pt x="62" y="0"/>
                  </a:cubicBezTo>
                  <a:cubicBezTo>
                    <a:pt x="61" y="1"/>
                    <a:pt x="60" y="3"/>
                    <a:pt x="59" y="3"/>
                  </a:cubicBezTo>
                  <a:cubicBezTo>
                    <a:pt x="57" y="3"/>
                    <a:pt x="56" y="1"/>
                    <a:pt x="55" y="1"/>
                  </a:cubicBezTo>
                  <a:cubicBezTo>
                    <a:pt x="52" y="3"/>
                    <a:pt x="51" y="7"/>
                    <a:pt x="49" y="9"/>
                  </a:cubicBezTo>
                  <a:cubicBezTo>
                    <a:pt x="48" y="10"/>
                    <a:pt x="46" y="10"/>
                    <a:pt x="44" y="9"/>
                  </a:cubicBezTo>
                  <a:cubicBezTo>
                    <a:pt x="42" y="8"/>
                    <a:pt x="42" y="4"/>
                    <a:pt x="39" y="3"/>
                  </a:cubicBezTo>
                  <a:cubicBezTo>
                    <a:pt x="37" y="2"/>
                    <a:pt x="34" y="3"/>
                    <a:pt x="31" y="4"/>
                  </a:cubicBezTo>
                  <a:cubicBezTo>
                    <a:pt x="27" y="4"/>
                    <a:pt x="23" y="7"/>
                    <a:pt x="19" y="7"/>
                  </a:cubicBezTo>
                  <a:lnTo>
                    <a:pt x="14" y="7"/>
                  </a:lnTo>
                  <a:lnTo>
                    <a:pt x="14" y="61"/>
                  </a:lnTo>
                  <a:lnTo>
                    <a:pt x="0" y="61"/>
                  </a:lnTo>
                  <a:lnTo>
                    <a:pt x="0" y="103"/>
                  </a:lnTo>
                  <a:cubicBezTo>
                    <a:pt x="1" y="104"/>
                    <a:pt x="3" y="105"/>
                    <a:pt x="4" y="107"/>
                  </a:cubicBezTo>
                  <a:cubicBezTo>
                    <a:pt x="6" y="110"/>
                    <a:pt x="5" y="113"/>
                    <a:pt x="6" y="116"/>
                  </a:cubicBezTo>
                  <a:cubicBezTo>
                    <a:pt x="7" y="118"/>
                    <a:pt x="9" y="119"/>
                    <a:pt x="9" y="121"/>
                  </a:cubicBezTo>
                  <a:cubicBezTo>
                    <a:pt x="9" y="124"/>
                    <a:pt x="6" y="126"/>
                    <a:pt x="5" y="129"/>
                  </a:cubicBezTo>
                  <a:cubicBezTo>
                    <a:pt x="5" y="131"/>
                    <a:pt x="5" y="133"/>
                    <a:pt x="7" y="134"/>
                  </a:cubicBezTo>
                  <a:cubicBezTo>
                    <a:pt x="8" y="135"/>
                    <a:pt x="10" y="133"/>
                    <a:pt x="12" y="132"/>
                  </a:cubicBezTo>
                  <a:cubicBezTo>
                    <a:pt x="15" y="132"/>
                    <a:pt x="18" y="134"/>
                    <a:pt x="21" y="133"/>
                  </a:cubicBezTo>
                  <a:cubicBezTo>
                    <a:pt x="22" y="133"/>
                    <a:pt x="21" y="130"/>
                    <a:pt x="22" y="130"/>
                  </a:cubicBezTo>
                  <a:cubicBezTo>
                    <a:pt x="24" y="128"/>
                    <a:pt x="27" y="127"/>
                    <a:pt x="29" y="125"/>
                  </a:cubicBezTo>
                  <a:cubicBezTo>
                    <a:pt x="31" y="124"/>
                    <a:pt x="32" y="122"/>
                    <a:pt x="33" y="120"/>
                  </a:cubicBezTo>
                  <a:cubicBezTo>
                    <a:pt x="35" y="118"/>
                    <a:pt x="35" y="115"/>
                    <a:pt x="36" y="112"/>
                  </a:cubicBezTo>
                  <a:cubicBezTo>
                    <a:pt x="37" y="111"/>
                    <a:pt x="39" y="110"/>
                    <a:pt x="41" y="110"/>
                  </a:cubicBezTo>
                  <a:cubicBezTo>
                    <a:pt x="43" y="109"/>
                    <a:pt x="45" y="109"/>
                    <a:pt x="46" y="110"/>
                  </a:cubicBezTo>
                  <a:cubicBezTo>
                    <a:pt x="48" y="111"/>
                    <a:pt x="48" y="114"/>
                    <a:pt x="50" y="116"/>
                  </a:cubicBezTo>
                  <a:cubicBezTo>
                    <a:pt x="52" y="117"/>
                    <a:pt x="55" y="118"/>
                    <a:pt x="57" y="118"/>
                  </a:cubicBezTo>
                  <a:cubicBezTo>
                    <a:pt x="59" y="118"/>
                    <a:pt x="60" y="118"/>
                    <a:pt x="61" y="117"/>
                  </a:cubicBezTo>
                  <a:cubicBezTo>
                    <a:pt x="64" y="117"/>
                    <a:pt x="67" y="117"/>
                    <a:pt x="70" y="116"/>
                  </a:cubicBezTo>
                  <a:cubicBezTo>
                    <a:pt x="71" y="114"/>
                    <a:pt x="71" y="112"/>
                    <a:pt x="72" y="110"/>
                  </a:cubicBezTo>
                  <a:cubicBezTo>
                    <a:pt x="73" y="107"/>
                    <a:pt x="72" y="104"/>
                    <a:pt x="74" y="101"/>
                  </a:cubicBezTo>
                  <a:cubicBezTo>
                    <a:pt x="76" y="100"/>
                    <a:pt x="79" y="100"/>
                    <a:pt x="81" y="99"/>
                  </a:cubicBezTo>
                  <a:cubicBezTo>
                    <a:pt x="84" y="97"/>
                    <a:pt x="86" y="95"/>
                    <a:pt x="87" y="93"/>
                  </a:cubicBezTo>
                  <a:cubicBezTo>
                    <a:pt x="89" y="90"/>
                    <a:pt x="88" y="86"/>
                    <a:pt x="89" y="84"/>
                  </a:cubicBezTo>
                  <a:cubicBezTo>
                    <a:pt x="92" y="80"/>
                    <a:pt x="97" y="77"/>
                    <a:pt x="101" y="73"/>
                  </a:cubicBezTo>
                  <a:cubicBezTo>
                    <a:pt x="103" y="72"/>
                    <a:pt x="105" y="70"/>
                    <a:pt x="108" y="68"/>
                  </a:cubicBezTo>
                  <a:cubicBezTo>
                    <a:pt x="109" y="68"/>
                    <a:pt x="111" y="67"/>
                    <a:pt x="112" y="66"/>
                  </a:cubicBezTo>
                  <a:cubicBezTo>
                    <a:pt x="113" y="65"/>
                    <a:pt x="115" y="64"/>
                    <a:pt x="116" y="6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6" name="Freeform 2515">
              <a:extLst>
                <a:ext uri="{FF2B5EF4-FFF2-40B4-BE49-F238E27FC236}">
                  <a16:creationId xmlns:a16="http://schemas.microsoft.com/office/drawing/2014/main" id="{871AEDBE-BA9D-40C1-B06B-B9C3D481F5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32252" y="4509069"/>
              <a:ext cx="273398" cy="241393"/>
            </a:xfrm>
            <a:custGeom>
              <a:avLst/>
              <a:gdLst>
                <a:gd name="T0" fmla="*/ 92 w 98"/>
                <a:gd name="T1" fmla="*/ 122 h 102"/>
                <a:gd name="T2" fmla="*/ 108 w 98"/>
                <a:gd name="T3" fmla="*/ 103 h 102"/>
                <a:gd name="T4" fmla="*/ 108 w 98"/>
                <a:gd name="T5" fmla="*/ 92 h 102"/>
                <a:gd name="T6" fmla="*/ 111 w 98"/>
                <a:gd name="T7" fmla="*/ 88 h 102"/>
                <a:gd name="T8" fmla="*/ 113 w 98"/>
                <a:gd name="T9" fmla="*/ 82 h 102"/>
                <a:gd name="T10" fmla="*/ 117 w 98"/>
                <a:gd name="T11" fmla="*/ 76 h 102"/>
                <a:gd name="T12" fmla="*/ 112 w 98"/>
                <a:gd name="T13" fmla="*/ 72 h 102"/>
                <a:gd name="T14" fmla="*/ 113 w 98"/>
                <a:gd name="T15" fmla="*/ 68 h 102"/>
                <a:gd name="T16" fmla="*/ 110 w 98"/>
                <a:gd name="T17" fmla="*/ 62 h 102"/>
                <a:gd name="T18" fmla="*/ 112 w 98"/>
                <a:gd name="T19" fmla="*/ 59 h 102"/>
                <a:gd name="T20" fmla="*/ 118 w 98"/>
                <a:gd name="T21" fmla="*/ 52 h 102"/>
                <a:gd name="T22" fmla="*/ 116 w 98"/>
                <a:gd name="T23" fmla="*/ 45 h 102"/>
                <a:gd name="T24" fmla="*/ 116 w 98"/>
                <a:gd name="T25" fmla="*/ 33 h 102"/>
                <a:gd name="T26" fmla="*/ 111 w 98"/>
                <a:gd name="T27" fmla="*/ 22 h 102"/>
                <a:gd name="T28" fmla="*/ 101 w 98"/>
                <a:gd name="T29" fmla="*/ 19 h 102"/>
                <a:gd name="T30" fmla="*/ 98 w 98"/>
                <a:gd name="T31" fmla="*/ 14 h 102"/>
                <a:gd name="T32" fmla="*/ 94 w 98"/>
                <a:gd name="T33" fmla="*/ 10 h 102"/>
                <a:gd name="T34" fmla="*/ 87 w 98"/>
                <a:gd name="T35" fmla="*/ 7 h 102"/>
                <a:gd name="T36" fmla="*/ 78 w 98"/>
                <a:gd name="T37" fmla="*/ 7 h 102"/>
                <a:gd name="T38" fmla="*/ 76 w 98"/>
                <a:gd name="T39" fmla="*/ 5 h 102"/>
                <a:gd name="T40" fmla="*/ 78 w 98"/>
                <a:gd name="T41" fmla="*/ 1 h 102"/>
                <a:gd name="T42" fmla="*/ 70 w 98"/>
                <a:gd name="T43" fmla="*/ 1 h 102"/>
                <a:gd name="T44" fmla="*/ 57 w 98"/>
                <a:gd name="T45" fmla="*/ 8 h 102"/>
                <a:gd name="T46" fmla="*/ 55 w 98"/>
                <a:gd name="T47" fmla="*/ 17 h 102"/>
                <a:gd name="T48" fmla="*/ 43 w 98"/>
                <a:gd name="T49" fmla="*/ 24 h 102"/>
                <a:gd name="T50" fmla="*/ 36 w 98"/>
                <a:gd name="T51" fmla="*/ 30 h 102"/>
                <a:gd name="T52" fmla="*/ 33 w 98"/>
                <a:gd name="T53" fmla="*/ 37 h 102"/>
                <a:gd name="T54" fmla="*/ 26 w 98"/>
                <a:gd name="T55" fmla="*/ 43 h 102"/>
                <a:gd name="T56" fmla="*/ 18 w 98"/>
                <a:gd name="T57" fmla="*/ 45 h 102"/>
                <a:gd name="T58" fmla="*/ 13 w 98"/>
                <a:gd name="T59" fmla="*/ 42 h 102"/>
                <a:gd name="T60" fmla="*/ 5 w 98"/>
                <a:gd name="T61" fmla="*/ 41 h 102"/>
                <a:gd name="T62" fmla="*/ 0 w 98"/>
                <a:gd name="T63" fmla="*/ 42 h 102"/>
                <a:gd name="T64" fmla="*/ 5 w 98"/>
                <a:gd name="T65" fmla="*/ 52 h 102"/>
                <a:gd name="T66" fmla="*/ 10 w 98"/>
                <a:gd name="T67" fmla="*/ 59 h 102"/>
                <a:gd name="T68" fmla="*/ 13 w 98"/>
                <a:gd name="T69" fmla="*/ 71 h 102"/>
                <a:gd name="T70" fmla="*/ 19 w 98"/>
                <a:gd name="T71" fmla="*/ 74 h 102"/>
                <a:gd name="T72" fmla="*/ 31 w 98"/>
                <a:gd name="T73" fmla="*/ 81 h 102"/>
                <a:gd name="T74" fmla="*/ 31 w 98"/>
                <a:gd name="T75" fmla="*/ 88 h 102"/>
                <a:gd name="T76" fmla="*/ 36 w 98"/>
                <a:gd name="T77" fmla="*/ 88 h 102"/>
                <a:gd name="T78" fmla="*/ 36 w 98"/>
                <a:gd name="T79" fmla="*/ 99 h 102"/>
                <a:gd name="T80" fmla="*/ 41 w 98"/>
                <a:gd name="T81" fmla="*/ 106 h 102"/>
                <a:gd name="T82" fmla="*/ 48 w 98"/>
                <a:gd name="T83" fmla="*/ 107 h 102"/>
                <a:gd name="T84" fmla="*/ 57 w 98"/>
                <a:gd name="T85" fmla="*/ 111 h 102"/>
                <a:gd name="T86" fmla="*/ 57 w 98"/>
                <a:gd name="T87" fmla="*/ 115 h 102"/>
                <a:gd name="T88" fmla="*/ 59 w 98"/>
                <a:gd name="T89" fmla="*/ 117 h 102"/>
                <a:gd name="T90" fmla="*/ 67 w 98"/>
                <a:gd name="T91" fmla="*/ 118 h 102"/>
                <a:gd name="T92" fmla="*/ 78 w 98"/>
                <a:gd name="T93" fmla="*/ 119 h 102"/>
                <a:gd name="T94" fmla="*/ 84 w 98"/>
                <a:gd name="T95" fmla="*/ 119 h 102"/>
                <a:gd name="T96" fmla="*/ 89 w 98"/>
                <a:gd name="T97" fmla="*/ 122 h 102"/>
                <a:gd name="T98" fmla="*/ 92 w 98"/>
                <a:gd name="T99" fmla="*/ 122 h 1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8"/>
                <a:gd name="T151" fmla="*/ 0 h 102"/>
                <a:gd name="T152" fmla="*/ 98 w 98"/>
                <a:gd name="T153" fmla="*/ 102 h 1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8" h="102">
                  <a:moveTo>
                    <a:pt x="76" y="101"/>
                  </a:moveTo>
                  <a:cubicBezTo>
                    <a:pt x="80" y="96"/>
                    <a:pt x="86" y="91"/>
                    <a:pt x="90" y="85"/>
                  </a:cubicBezTo>
                  <a:cubicBezTo>
                    <a:pt x="91" y="83"/>
                    <a:pt x="89" y="79"/>
                    <a:pt x="90" y="76"/>
                  </a:cubicBezTo>
                  <a:cubicBezTo>
                    <a:pt x="90" y="75"/>
                    <a:pt x="91" y="74"/>
                    <a:pt x="92" y="73"/>
                  </a:cubicBezTo>
                  <a:cubicBezTo>
                    <a:pt x="93" y="72"/>
                    <a:pt x="93" y="70"/>
                    <a:pt x="94" y="68"/>
                  </a:cubicBezTo>
                  <a:cubicBezTo>
                    <a:pt x="95" y="67"/>
                    <a:pt x="97" y="65"/>
                    <a:pt x="97" y="63"/>
                  </a:cubicBezTo>
                  <a:cubicBezTo>
                    <a:pt x="97" y="62"/>
                    <a:pt x="94" y="61"/>
                    <a:pt x="93" y="60"/>
                  </a:cubicBezTo>
                  <a:cubicBezTo>
                    <a:pt x="93" y="59"/>
                    <a:pt x="94" y="57"/>
                    <a:pt x="94" y="56"/>
                  </a:cubicBezTo>
                  <a:cubicBezTo>
                    <a:pt x="93" y="54"/>
                    <a:pt x="91" y="53"/>
                    <a:pt x="91" y="51"/>
                  </a:cubicBezTo>
                  <a:cubicBezTo>
                    <a:pt x="90" y="50"/>
                    <a:pt x="92" y="50"/>
                    <a:pt x="93" y="49"/>
                  </a:cubicBezTo>
                  <a:cubicBezTo>
                    <a:pt x="94" y="47"/>
                    <a:pt x="97" y="45"/>
                    <a:pt x="98" y="43"/>
                  </a:cubicBezTo>
                  <a:cubicBezTo>
                    <a:pt x="98" y="41"/>
                    <a:pt x="96" y="39"/>
                    <a:pt x="96" y="37"/>
                  </a:cubicBezTo>
                  <a:cubicBezTo>
                    <a:pt x="96" y="33"/>
                    <a:pt x="97" y="30"/>
                    <a:pt x="96" y="27"/>
                  </a:cubicBezTo>
                  <a:cubicBezTo>
                    <a:pt x="96" y="24"/>
                    <a:pt x="95" y="20"/>
                    <a:pt x="92" y="18"/>
                  </a:cubicBezTo>
                  <a:cubicBezTo>
                    <a:pt x="90" y="16"/>
                    <a:pt x="86" y="17"/>
                    <a:pt x="84" y="16"/>
                  </a:cubicBezTo>
                  <a:cubicBezTo>
                    <a:pt x="82" y="15"/>
                    <a:pt x="82" y="13"/>
                    <a:pt x="81" y="12"/>
                  </a:cubicBezTo>
                  <a:cubicBezTo>
                    <a:pt x="80" y="10"/>
                    <a:pt x="79" y="9"/>
                    <a:pt x="78" y="8"/>
                  </a:cubicBezTo>
                  <a:cubicBezTo>
                    <a:pt x="76" y="7"/>
                    <a:pt x="74" y="7"/>
                    <a:pt x="72" y="6"/>
                  </a:cubicBezTo>
                  <a:cubicBezTo>
                    <a:pt x="70" y="6"/>
                    <a:pt x="67" y="7"/>
                    <a:pt x="65" y="6"/>
                  </a:cubicBezTo>
                  <a:cubicBezTo>
                    <a:pt x="64" y="6"/>
                    <a:pt x="63" y="5"/>
                    <a:pt x="63" y="4"/>
                  </a:cubicBezTo>
                  <a:cubicBezTo>
                    <a:pt x="64" y="3"/>
                    <a:pt x="65" y="2"/>
                    <a:pt x="65" y="1"/>
                  </a:cubicBezTo>
                  <a:cubicBezTo>
                    <a:pt x="62" y="1"/>
                    <a:pt x="60" y="0"/>
                    <a:pt x="58" y="1"/>
                  </a:cubicBezTo>
                  <a:cubicBezTo>
                    <a:pt x="54" y="2"/>
                    <a:pt x="49" y="4"/>
                    <a:pt x="47" y="7"/>
                  </a:cubicBezTo>
                  <a:cubicBezTo>
                    <a:pt x="45" y="8"/>
                    <a:pt x="48" y="12"/>
                    <a:pt x="46" y="14"/>
                  </a:cubicBezTo>
                  <a:cubicBezTo>
                    <a:pt x="43" y="17"/>
                    <a:pt x="39" y="17"/>
                    <a:pt x="36" y="20"/>
                  </a:cubicBezTo>
                  <a:cubicBezTo>
                    <a:pt x="34" y="21"/>
                    <a:pt x="32" y="23"/>
                    <a:pt x="30" y="25"/>
                  </a:cubicBezTo>
                  <a:cubicBezTo>
                    <a:pt x="29" y="27"/>
                    <a:pt x="28" y="29"/>
                    <a:pt x="27" y="31"/>
                  </a:cubicBezTo>
                  <a:cubicBezTo>
                    <a:pt x="25" y="33"/>
                    <a:pt x="24" y="35"/>
                    <a:pt x="22" y="36"/>
                  </a:cubicBezTo>
                  <a:cubicBezTo>
                    <a:pt x="20" y="37"/>
                    <a:pt x="18" y="38"/>
                    <a:pt x="15" y="37"/>
                  </a:cubicBezTo>
                  <a:cubicBezTo>
                    <a:pt x="14" y="37"/>
                    <a:pt x="13" y="36"/>
                    <a:pt x="11" y="35"/>
                  </a:cubicBezTo>
                  <a:cubicBezTo>
                    <a:pt x="9" y="35"/>
                    <a:pt x="7" y="34"/>
                    <a:pt x="4" y="34"/>
                  </a:cubicBezTo>
                  <a:cubicBezTo>
                    <a:pt x="2" y="34"/>
                    <a:pt x="1" y="34"/>
                    <a:pt x="0" y="35"/>
                  </a:cubicBezTo>
                  <a:cubicBezTo>
                    <a:pt x="1" y="37"/>
                    <a:pt x="3" y="40"/>
                    <a:pt x="4" y="43"/>
                  </a:cubicBezTo>
                  <a:cubicBezTo>
                    <a:pt x="6" y="45"/>
                    <a:pt x="7" y="47"/>
                    <a:pt x="8" y="49"/>
                  </a:cubicBezTo>
                  <a:cubicBezTo>
                    <a:pt x="9" y="52"/>
                    <a:pt x="9" y="56"/>
                    <a:pt x="11" y="59"/>
                  </a:cubicBezTo>
                  <a:cubicBezTo>
                    <a:pt x="12" y="61"/>
                    <a:pt x="14" y="60"/>
                    <a:pt x="16" y="61"/>
                  </a:cubicBezTo>
                  <a:cubicBezTo>
                    <a:pt x="19" y="63"/>
                    <a:pt x="23" y="65"/>
                    <a:pt x="26" y="67"/>
                  </a:cubicBezTo>
                  <a:cubicBezTo>
                    <a:pt x="27" y="69"/>
                    <a:pt x="25" y="71"/>
                    <a:pt x="26" y="73"/>
                  </a:cubicBezTo>
                  <a:cubicBezTo>
                    <a:pt x="27" y="74"/>
                    <a:pt x="30" y="71"/>
                    <a:pt x="30" y="73"/>
                  </a:cubicBezTo>
                  <a:cubicBezTo>
                    <a:pt x="32" y="75"/>
                    <a:pt x="30" y="79"/>
                    <a:pt x="30" y="82"/>
                  </a:cubicBezTo>
                  <a:cubicBezTo>
                    <a:pt x="31" y="85"/>
                    <a:pt x="32" y="87"/>
                    <a:pt x="34" y="88"/>
                  </a:cubicBezTo>
                  <a:cubicBezTo>
                    <a:pt x="36" y="90"/>
                    <a:pt x="38" y="88"/>
                    <a:pt x="40" y="89"/>
                  </a:cubicBezTo>
                  <a:cubicBezTo>
                    <a:pt x="43" y="90"/>
                    <a:pt x="45" y="90"/>
                    <a:pt x="47" y="92"/>
                  </a:cubicBezTo>
                  <a:cubicBezTo>
                    <a:pt x="48" y="92"/>
                    <a:pt x="47" y="94"/>
                    <a:pt x="47" y="95"/>
                  </a:cubicBezTo>
                  <a:cubicBezTo>
                    <a:pt x="48" y="96"/>
                    <a:pt x="48" y="97"/>
                    <a:pt x="49" y="97"/>
                  </a:cubicBezTo>
                  <a:cubicBezTo>
                    <a:pt x="52" y="97"/>
                    <a:pt x="54" y="97"/>
                    <a:pt x="56" y="98"/>
                  </a:cubicBezTo>
                  <a:cubicBezTo>
                    <a:pt x="59" y="98"/>
                    <a:pt x="62" y="99"/>
                    <a:pt x="65" y="99"/>
                  </a:cubicBezTo>
                  <a:cubicBezTo>
                    <a:pt x="66" y="99"/>
                    <a:pt x="68" y="99"/>
                    <a:pt x="70" y="99"/>
                  </a:cubicBezTo>
                  <a:cubicBezTo>
                    <a:pt x="72" y="99"/>
                    <a:pt x="73" y="101"/>
                    <a:pt x="74" y="101"/>
                  </a:cubicBezTo>
                  <a:cubicBezTo>
                    <a:pt x="75" y="102"/>
                    <a:pt x="75" y="101"/>
                    <a:pt x="76" y="10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7" name="Freeform 2516">
              <a:extLst>
                <a:ext uri="{FF2B5EF4-FFF2-40B4-BE49-F238E27FC236}">
                  <a16:creationId xmlns:a16="http://schemas.microsoft.com/office/drawing/2014/main" id="{80E169A8-77E8-4A55-9450-C9D17585BA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08337" y="4326554"/>
              <a:ext cx="373026" cy="580911"/>
            </a:xfrm>
            <a:custGeom>
              <a:avLst/>
              <a:gdLst>
                <a:gd name="T0" fmla="*/ 37 w 134"/>
                <a:gd name="T1" fmla="*/ 290 h 247"/>
                <a:gd name="T2" fmla="*/ 35 w 134"/>
                <a:gd name="T3" fmla="*/ 276 h 247"/>
                <a:gd name="T4" fmla="*/ 40 w 134"/>
                <a:gd name="T5" fmla="*/ 270 h 247"/>
                <a:gd name="T6" fmla="*/ 58 w 134"/>
                <a:gd name="T7" fmla="*/ 260 h 247"/>
                <a:gd name="T8" fmla="*/ 76 w 134"/>
                <a:gd name="T9" fmla="*/ 248 h 247"/>
                <a:gd name="T10" fmla="*/ 77 w 134"/>
                <a:gd name="T11" fmla="*/ 231 h 247"/>
                <a:gd name="T12" fmla="*/ 74 w 134"/>
                <a:gd name="T13" fmla="*/ 207 h 247"/>
                <a:gd name="T14" fmla="*/ 67 w 134"/>
                <a:gd name="T15" fmla="*/ 191 h 247"/>
                <a:gd name="T16" fmla="*/ 66 w 134"/>
                <a:gd name="T17" fmla="*/ 173 h 247"/>
                <a:gd name="T18" fmla="*/ 85 w 134"/>
                <a:gd name="T19" fmla="*/ 153 h 247"/>
                <a:gd name="T20" fmla="*/ 102 w 134"/>
                <a:gd name="T21" fmla="*/ 134 h 247"/>
                <a:gd name="T22" fmla="*/ 137 w 134"/>
                <a:gd name="T23" fmla="*/ 114 h 247"/>
                <a:gd name="T24" fmla="*/ 161 w 134"/>
                <a:gd name="T25" fmla="*/ 80 h 247"/>
                <a:gd name="T26" fmla="*/ 160 w 134"/>
                <a:gd name="T27" fmla="*/ 73 h 247"/>
                <a:gd name="T28" fmla="*/ 157 w 134"/>
                <a:gd name="T29" fmla="*/ 53 h 247"/>
                <a:gd name="T30" fmla="*/ 154 w 134"/>
                <a:gd name="T31" fmla="*/ 22 h 247"/>
                <a:gd name="T32" fmla="*/ 159 w 134"/>
                <a:gd name="T33" fmla="*/ 6 h 247"/>
                <a:gd name="T34" fmla="*/ 153 w 134"/>
                <a:gd name="T35" fmla="*/ 2 h 247"/>
                <a:gd name="T36" fmla="*/ 133 w 134"/>
                <a:gd name="T37" fmla="*/ 16 h 247"/>
                <a:gd name="T38" fmla="*/ 124 w 134"/>
                <a:gd name="T39" fmla="*/ 17 h 247"/>
                <a:gd name="T40" fmla="*/ 113 w 134"/>
                <a:gd name="T41" fmla="*/ 23 h 247"/>
                <a:gd name="T42" fmla="*/ 96 w 134"/>
                <a:gd name="T43" fmla="*/ 24 h 247"/>
                <a:gd name="T44" fmla="*/ 83 w 134"/>
                <a:gd name="T45" fmla="*/ 22 h 247"/>
                <a:gd name="T46" fmla="*/ 70 w 134"/>
                <a:gd name="T47" fmla="*/ 19 h 247"/>
                <a:gd name="T48" fmla="*/ 66 w 134"/>
                <a:gd name="T49" fmla="*/ 35 h 247"/>
                <a:gd name="T50" fmla="*/ 68 w 134"/>
                <a:gd name="T51" fmla="*/ 53 h 247"/>
                <a:gd name="T52" fmla="*/ 77 w 134"/>
                <a:gd name="T53" fmla="*/ 66 h 247"/>
                <a:gd name="T54" fmla="*/ 85 w 134"/>
                <a:gd name="T55" fmla="*/ 81 h 247"/>
                <a:gd name="T56" fmla="*/ 85 w 134"/>
                <a:gd name="T57" fmla="*/ 102 h 247"/>
                <a:gd name="T58" fmla="*/ 77 w 134"/>
                <a:gd name="T59" fmla="*/ 109 h 247"/>
                <a:gd name="T60" fmla="*/ 65 w 134"/>
                <a:gd name="T61" fmla="*/ 107 h 247"/>
                <a:gd name="T62" fmla="*/ 61 w 134"/>
                <a:gd name="T63" fmla="*/ 97 h 247"/>
                <a:gd name="T64" fmla="*/ 66 w 134"/>
                <a:gd name="T65" fmla="*/ 79 h 247"/>
                <a:gd name="T66" fmla="*/ 52 w 134"/>
                <a:gd name="T67" fmla="*/ 75 h 247"/>
                <a:gd name="T68" fmla="*/ 43 w 134"/>
                <a:gd name="T69" fmla="*/ 67 h 247"/>
                <a:gd name="T70" fmla="*/ 4 w 134"/>
                <a:gd name="T71" fmla="*/ 91 h 247"/>
                <a:gd name="T72" fmla="*/ 0 w 134"/>
                <a:gd name="T73" fmla="*/ 98 h 247"/>
                <a:gd name="T74" fmla="*/ 11 w 134"/>
                <a:gd name="T75" fmla="*/ 101 h 247"/>
                <a:gd name="T76" fmla="*/ 22 w 134"/>
                <a:gd name="T77" fmla="*/ 108 h 247"/>
                <a:gd name="T78" fmla="*/ 35 w 134"/>
                <a:gd name="T79" fmla="*/ 115 h 247"/>
                <a:gd name="T80" fmla="*/ 40 w 134"/>
                <a:gd name="T81" fmla="*/ 138 h 247"/>
                <a:gd name="T82" fmla="*/ 36 w 134"/>
                <a:gd name="T83" fmla="*/ 152 h 247"/>
                <a:gd name="T84" fmla="*/ 37 w 134"/>
                <a:gd name="T85" fmla="*/ 161 h 247"/>
                <a:gd name="T86" fmla="*/ 41 w 134"/>
                <a:gd name="T87" fmla="*/ 169 h 247"/>
                <a:gd name="T88" fmla="*/ 35 w 134"/>
                <a:gd name="T89" fmla="*/ 181 h 247"/>
                <a:gd name="T90" fmla="*/ 32 w 134"/>
                <a:gd name="T91" fmla="*/ 195 h 247"/>
                <a:gd name="T92" fmla="*/ 17 w 134"/>
                <a:gd name="T93" fmla="*/ 224 h 247"/>
                <a:gd name="T94" fmla="*/ 19 w 134"/>
                <a:gd name="T95" fmla="*/ 236 h 247"/>
                <a:gd name="T96" fmla="*/ 24 w 134"/>
                <a:gd name="T97" fmla="*/ 254 h 247"/>
                <a:gd name="T98" fmla="*/ 23 w 134"/>
                <a:gd name="T99" fmla="*/ 277 h 247"/>
                <a:gd name="T100" fmla="*/ 25 w 134"/>
                <a:gd name="T101" fmla="*/ 289 h 247"/>
                <a:gd name="T102" fmla="*/ 37 w 134"/>
                <a:gd name="T103" fmla="*/ 296 h 2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34"/>
                <a:gd name="T157" fmla="*/ 0 h 247"/>
                <a:gd name="T158" fmla="*/ 134 w 134"/>
                <a:gd name="T159" fmla="*/ 247 h 2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34" h="247">
                  <a:moveTo>
                    <a:pt x="31" y="247"/>
                  </a:moveTo>
                  <a:cubicBezTo>
                    <a:pt x="31" y="246"/>
                    <a:pt x="31" y="243"/>
                    <a:pt x="31" y="242"/>
                  </a:cubicBezTo>
                  <a:cubicBezTo>
                    <a:pt x="31" y="239"/>
                    <a:pt x="29" y="237"/>
                    <a:pt x="28" y="235"/>
                  </a:cubicBezTo>
                  <a:cubicBezTo>
                    <a:pt x="28" y="234"/>
                    <a:pt x="28" y="232"/>
                    <a:pt x="29" y="230"/>
                  </a:cubicBezTo>
                  <a:cubicBezTo>
                    <a:pt x="29" y="228"/>
                    <a:pt x="30" y="226"/>
                    <a:pt x="31" y="225"/>
                  </a:cubicBezTo>
                  <a:cubicBezTo>
                    <a:pt x="31" y="224"/>
                    <a:pt x="32" y="225"/>
                    <a:pt x="33" y="225"/>
                  </a:cubicBezTo>
                  <a:cubicBezTo>
                    <a:pt x="35" y="223"/>
                    <a:pt x="37" y="222"/>
                    <a:pt x="39" y="220"/>
                  </a:cubicBezTo>
                  <a:cubicBezTo>
                    <a:pt x="42" y="219"/>
                    <a:pt x="45" y="218"/>
                    <a:pt x="48" y="217"/>
                  </a:cubicBezTo>
                  <a:cubicBezTo>
                    <a:pt x="51" y="215"/>
                    <a:pt x="55" y="214"/>
                    <a:pt x="59" y="212"/>
                  </a:cubicBezTo>
                  <a:cubicBezTo>
                    <a:pt x="60" y="210"/>
                    <a:pt x="62" y="209"/>
                    <a:pt x="63" y="207"/>
                  </a:cubicBezTo>
                  <a:cubicBezTo>
                    <a:pt x="63" y="206"/>
                    <a:pt x="63" y="204"/>
                    <a:pt x="63" y="203"/>
                  </a:cubicBezTo>
                  <a:cubicBezTo>
                    <a:pt x="64" y="199"/>
                    <a:pt x="64" y="196"/>
                    <a:pt x="64" y="193"/>
                  </a:cubicBezTo>
                  <a:cubicBezTo>
                    <a:pt x="64" y="189"/>
                    <a:pt x="64" y="185"/>
                    <a:pt x="64" y="181"/>
                  </a:cubicBezTo>
                  <a:cubicBezTo>
                    <a:pt x="63" y="178"/>
                    <a:pt x="63" y="176"/>
                    <a:pt x="62" y="173"/>
                  </a:cubicBezTo>
                  <a:cubicBezTo>
                    <a:pt x="62" y="169"/>
                    <a:pt x="61" y="165"/>
                    <a:pt x="60" y="161"/>
                  </a:cubicBezTo>
                  <a:cubicBezTo>
                    <a:pt x="59" y="160"/>
                    <a:pt x="57" y="160"/>
                    <a:pt x="56" y="159"/>
                  </a:cubicBezTo>
                  <a:cubicBezTo>
                    <a:pt x="56" y="158"/>
                    <a:pt x="58" y="157"/>
                    <a:pt x="58" y="155"/>
                  </a:cubicBezTo>
                  <a:cubicBezTo>
                    <a:pt x="58" y="151"/>
                    <a:pt x="54" y="148"/>
                    <a:pt x="55" y="144"/>
                  </a:cubicBezTo>
                  <a:cubicBezTo>
                    <a:pt x="55" y="143"/>
                    <a:pt x="58" y="142"/>
                    <a:pt x="59" y="141"/>
                  </a:cubicBezTo>
                  <a:cubicBezTo>
                    <a:pt x="63" y="137"/>
                    <a:pt x="67" y="133"/>
                    <a:pt x="71" y="128"/>
                  </a:cubicBezTo>
                  <a:cubicBezTo>
                    <a:pt x="75" y="124"/>
                    <a:pt x="78" y="120"/>
                    <a:pt x="82" y="116"/>
                  </a:cubicBezTo>
                  <a:cubicBezTo>
                    <a:pt x="83" y="115"/>
                    <a:pt x="84" y="113"/>
                    <a:pt x="85" y="112"/>
                  </a:cubicBezTo>
                  <a:cubicBezTo>
                    <a:pt x="91" y="108"/>
                    <a:pt x="96" y="105"/>
                    <a:pt x="102" y="102"/>
                  </a:cubicBezTo>
                  <a:cubicBezTo>
                    <a:pt x="106" y="99"/>
                    <a:pt x="111" y="98"/>
                    <a:pt x="114" y="95"/>
                  </a:cubicBezTo>
                  <a:cubicBezTo>
                    <a:pt x="120" y="90"/>
                    <a:pt x="124" y="84"/>
                    <a:pt x="128" y="78"/>
                  </a:cubicBezTo>
                  <a:cubicBezTo>
                    <a:pt x="130" y="74"/>
                    <a:pt x="133" y="71"/>
                    <a:pt x="134" y="67"/>
                  </a:cubicBezTo>
                  <a:cubicBezTo>
                    <a:pt x="134" y="66"/>
                    <a:pt x="131" y="66"/>
                    <a:pt x="131" y="65"/>
                  </a:cubicBezTo>
                  <a:cubicBezTo>
                    <a:pt x="131" y="64"/>
                    <a:pt x="133" y="63"/>
                    <a:pt x="133" y="61"/>
                  </a:cubicBezTo>
                  <a:cubicBezTo>
                    <a:pt x="133" y="60"/>
                    <a:pt x="130" y="59"/>
                    <a:pt x="130" y="57"/>
                  </a:cubicBezTo>
                  <a:cubicBezTo>
                    <a:pt x="129" y="53"/>
                    <a:pt x="131" y="49"/>
                    <a:pt x="131" y="44"/>
                  </a:cubicBezTo>
                  <a:cubicBezTo>
                    <a:pt x="131" y="41"/>
                    <a:pt x="130" y="37"/>
                    <a:pt x="130" y="33"/>
                  </a:cubicBezTo>
                  <a:cubicBezTo>
                    <a:pt x="129" y="28"/>
                    <a:pt x="128" y="23"/>
                    <a:pt x="128" y="18"/>
                  </a:cubicBezTo>
                  <a:cubicBezTo>
                    <a:pt x="128" y="15"/>
                    <a:pt x="128" y="12"/>
                    <a:pt x="129" y="9"/>
                  </a:cubicBezTo>
                  <a:cubicBezTo>
                    <a:pt x="129" y="8"/>
                    <a:pt x="132" y="7"/>
                    <a:pt x="132" y="5"/>
                  </a:cubicBezTo>
                  <a:cubicBezTo>
                    <a:pt x="132" y="4"/>
                    <a:pt x="132" y="2"/>
                    <a:pt x="131" y="1"/>
                  </a:cubicBezTo>
                  <a:cubicBezTo>
                    <a:pt x="130" y="0"/>
                    <a:pt x="128" y="2"/>
                    <a:pt x="127" y="2"/>
                  </a:cubicBezTo>
                  <a:cubicBezTo>
                    <a:pt x="124" y="5"/>
                    <a:pt x="121" y="9"/>
                    <a:pt x="117" y="11"/>
                  </a:cubicBezTo>
                  <a:cubicBezTo>
                    <a:pt x="116" y="12"/>
                    <a:pt x="113" y="12"/>
                    <a:pt x="111" y="13"/>
                  </a:cubicBezTo>
                  <a:cubicBezTo>
                    <a:pt x="110" y="14"/>
                    <a:pt x="108" y="15"/>
                    <a:pt x="106" y="16"/>
                  </a:cubicBezTo>
                  <a:cubicBezTo>
                    <a:pt x="105" y="16"/>
                    <a:pt x="105" y="14"/>
                    <a:pt x="103" y="14"/>
                  </a:cubicBezTo>
                  <a:cubicBezTo>
                    <a:pt x="102" y="13"/>
                    <a:pt x="100" y="13"/>
                    <a:pt x="99" y="14"/>
                  </a:cubicBezTo>
                  <a:cubicBezTo>
                    <a:pt x="96" y="15"/>
                    <a:pt x="96" y="18"/>
                    <a:pt x="94" y="19"/>
                  </a:cubicBezTo>
                  <a:cubicBezTo>
                    <a:pt x="91" y="20"/>
                    <a:pt x="90" y="17"/>
                    <a:pt x="87" y="17"/>
                  </a:cubicBezTo>
                  <a:cubicBezTo>
                    <a:pt x="85" y="17"/>
                    <a:pt x="83" y="20"/>
                    <a:pt x="80" y="20"/>
                  </a:cubicBezTo>
                  <a:cubicBezTo>
                    <a:pt x="77" y="19"/>
                    <a:pt x="77" y="14"/>
                    <a:pt x="74" y="13"/>
                  </a:cubicBezTo>
                  <a:cubicBezTo>
                    <a:pt x="72" y="13"/>
                    <a:pt x="71" y="17"/>
                    <a:pt x="69" y="18"/>
                  </a:cubicBezTo>
                  <a:cubicBezTo>
                    <a:pt x="67" y="18"/>
                    <a:pt x="64" y="18"/>
                    <a:pt x="62" y="18"/>
                  </a:cubicBezTo>
                  <a:cubicBezTo>
                    <a:pt x="61" y="17"/>
                    <a:pt x="60" y="17"/>
                    <a:pt x="58" y="16"/>
                  </a:cubicBezTo>
                  <a:cubicBezTo>
                    <a:pt x="58" y="19"/>
                    <a:pt x="57" y="21"/>
                    <a:pt x="56" y="23"/>
                  </a:cubicBezTo>
                  <a:cubicBezTo>
                    <a:pt x="56" y="25"/>
                    <a:pt x="55" y="27"/>
                    <a:pt x="55" y="29"/>
                  </a:cubicBezTo>
                  <a:cubicBezTo>
                    <a:pt x="55" y="31"/>
                    <a:pt x="55" y="34"/>
                    <a:pt x="55" y="36"/>
                  </a:cubicBezTo>
                  <a:cubicBezTo>
                    <a:pt x="56" y="38"/>
                    <a:pt x="56" y="41"/>
                    <a:pt x="57" y="44"/>
                  </a:cubicBezTo>
                  <a:cubicBezTo>
                    <a:pt x="57" y="46"/>
                    <a:pt x="57" y="48"/>
                    <a:pt x="58" y="50"/>
                  </a:cubicBezTo>
                  <a:cubicBezTo>
                    <a:pt x="59" y="52"/>
                    <a:pt x="62" y="53"/>
                    <a:pt x="64" y="55"/>
                  </a:cubicBezTo>
                  <a:cubicBezTo>
                    <a:pt x="66" y="57"/>
                    <a:pt x="66" y="59"/>
                    <a:pt x="67" y="61"/>
                  </a:cubicBezTo>
                  <a:cubicBezTo>
                    <a:pt x="69" y="64"/>
                    <a:pt x="70" y="66"/>
                    <a:pt x="71" y="68"/>
                  </a:cubicBezTo>
                  <a:cubicBezTo>
                    <a:pt x="72" y="71"/>
                    <a:pt x="71" y="75"/>
                    <a:pt x="71" y="79"/>
                  </a:cubicBezTo>
                  <a:cubicBezTo>
                    <a:pt x="71" y="81"/>
                    <a:pt x="72" y="83"/>
                    <a:pt x="71" y="85"/>
                  </a:cubicBezTo>
                  <a:cubicBezTo>
                    <a:pt x="70" y="87"/>
                    <a:pt x="67" y="85"/>
                    <a:pt x="65" y="86"/>
                  </a:cubicBezTo>
                  <a:cubicBezTo>
                    <a:pt x="64" y="87"/>
                    <a:pt x="64" y="89"/>
                    <a:pt x="64" y="91"/>
                  </a:cubicBezTo>
                  <a:cubicBezTo>
                    <a:pt x="63" y="93"/>
                    <a:pt x="64" y="98"/>
                    <a:pt x="62" y="97"/>
                  </a:cubicBezTo>
                  <a:cubicBezTo>
                    <a:pt x="58" y="96"/>
                    <a:pt x="56" y="92"/>
                    <a:pt x="54" y="89"/>
                  </a:cubicBezTo>
                  <a:cubicBezTo>
                    <a:pt x="53" y="87"/>
                    <a:pt x="52" y="86"/>
                    <a:pt x="52" y="84"/>
                  </a:cubicBezTo>
                  <a:cubicBezTo>
                    <a:pt x="51" y="83"/>
                    <a:pt x="50" y="82"/>
                    <a:pt x="51" y="81"/>
                  </a:cubicBezTo>
                  <a:cubicBezTo>
                    <a:pt x="52" y="78"/>
                    <a:pt x="54" y="77"/>
                    <a:pt x="55" y="75"/>
                  </a:cubicBezTo>
                  <a:cubicBezTo>
                    <a:pt x="56" y="72"/>
                    <a:pt x="56" y="69"/>
                    <a:pt x="55" y="66"/>
                  </a:cubicBezTo>
                  <a:cubicBezTo>
                    <a:pt x="54" y="64"/>
                    <a:pt x="54" y="61"/>
                    <a:pt x="52" y="61"/>
                  </a:cubicBezTo>
                  <a:cubicBezTo>
                    <a:pt x="49" y="60"/>
                    <a:pt x="46" y="65"/>
                    <a:pt x="43" y="63"/>
                  </a:cubicBezTo>
                  <a:cubicBezTo>
                    <a:pt x="40" y="62"/>
                    <a:pt x="41" y="57"/>
                    <a:pt x="39" y="55"/>
                  </a:cubicBezTo>
                  <a:cubicBezTo>
                    <a:pt x="39" y="54"/>
                    <a:pt x="37" y="56"/>
                    <a:pt x="36" y="56"/>
                  </a:cubicBezTo>
                  <a:lnTo>
                    <a:pt x="1" y="70"/>
                  </a:lnTo>
                  <a:lnTo>
                    <a:pt x="3" y="76"/>
                  </a:lnTo>
                  <a:lnTo>
                    <a:pt x="2" y="79"/>
                  </a:lnTo>
                  <a:cubicBezTo>
                    <a:pt x="2" y="80"/>
                    <a:pt x="1" y="81"/>
                    <a:pt x="0" y="82"/>
                  </a:cubicBezTo>
                  <a:cubicBezTo>
                    <a:pt x="0" y="83"/>
                    <a:pt x="1" y="84"/>
                    <a:pt x="2" y="84"/>
                  </a:cubicBezTo>
                  <a:cubicBezTo>
                    <a:pt x="4" y="85"/>
                    <a:pt x="7" y="84"/>
                    <a:pt x="9" y="84"/>
                  </a:cubicBezTo>
                  <a:cubicBezTo>
                    <a:pt x="11" y="85"/>
                    <a:pt x="13" y="85"/>
                    <a:pt x="15" y="86"/>
                  </a:cubicBezTo>
                  <a:cubicBezTo>
                    <a:pt x="16" y="87"/>
                    <a:pt x="17" y="88"/>
                    <a:pt x="18" y="90"/>
                  </a:cubicBezTo>
                  <a:cubicBezTo>
                    <a:pt x="19" y="91"/>
                    <a:pt x="19" y="93"/>
                    <a:pt x="21" y="94"/>
                  </a:cubicBezTo>
                  <a:cubicBezTo>
                    <a:pt x="23" y="95"/>
                    <a:pt x="27" y="94"/>
                    <a:pt x="29" y="96"/>
                  </a:cubicBezTo>
                  <a:cubicBezTo>
                    <a:pt x="32" y="98"/>
                    <a:pt x="33" y="102"/>
                    <a:pt x="33" y="105"/>
                  </a:cubicBezTo>
                  <a:cubicBezTo>
                    <a:pt x="34" y="108"/>
                    <a:pt x="33" y="111"/>
                    <a:pt x="33" y="115"/>
                  </a:cubicBezTo>
                  <a:cubicBezTo>
                    <a:pt x="33" y="117"/>
                    <a:pt x="35" y="119"/>
                    <a:pt x="35" y="121"/>
                  </a:cubicBezTo>
                  <a:cubicBezTo>
                    <a:pt x="34" y="123"/>
                    <a:pt x="31" y="125"/>
                    <a:pt x="30" y="127"/>
                  </a:cubicBezTo>
                  <a:cubicBezTo>
                    <a:pt x="29" y="128"/>
                    <a:pt x="27" y="128"/>
                    <a:pt x="28" y="129"/>
                  </a:cubicBezTo>
                  <a:cubicBezTo>
                    <a:pt x="28" y="131"/>
                    <a:pt x="30" y="132"/>
                    <a:pt x="31" y="134"/>
                  </a:cubicBezTo>
                  <a:cubicBezTo>
                    <a:pt x="31" y="135"/>
                    <a:pt x="30" y="137"/>
                    <a:pt x="30" y="138"/>
                  </a:cubicBezTo>
                  <a:cubicBezTo>
                    <a:pt x="31" y="139"/>
                    <a:pt x="34" y="140"/>
                    <a:pt x="34" y="141"/>
                  </a:cubicBezTo>
                  <a:cubicBezTo>
                    <a:pt x="34" y="143"/>
                    <a:pt x="32" y="145"/>
                    <a:pt x="31" y="146"/>
                  </a:cubicBezTo>
                  <a:cubicBezTo>
                    <a:pt x="30" y="148"/>
                    <a:pt x="30" y="150"/>
                    <a:pt x="29" y="151"/>
                  </a:cubicBezTo>
                  <a:cubicBezTo>
                    <a:pt x="28" y="152"/>
                    <a:pt x="27" y="153"/>
                    <a:pt x="27" y="154"/>
                  </a:cubicBezTo>
                  <a:cubicBezTo>
                    <a:pt x="26" y="157"/>
                    <a:pt x="28" y="161"/>
                    <a:pt x="27" y="163"/>
                  </a:cubicBezTo>
                  <a:cubicBezTo>
                    <a:pt x="23" y="169"/>
                    <a:pt x="17" y="174"/>
                    <a:pt x="13" y="179"/>
                  </a:cubicBezTo>
                  <a:cubicBezTo>
                    <a:pt x="13" y="182"/>
                    <a:pt x="13" y="184"/>
                    <a:pt x="14" y="187"/>
                  </a:cubicBezTo>
                  <a:cubicBezTo>
                    <a:pt x="14" y="188"/>
                    <a:pt x="16" y="190"/>
                    <a:pt x="16" y="191"/>
                  </a:cubicBezTo>
                  <a:cubicBezTo>
                    <a:pt x="16" y="193"/>
                    <a:pt x="15" y="195"/>
                    <a:pt x="16" y="197"/>
                  </a:cubicBezTo>
                  <a:cubicBezTo>
                    <a:pt x="16" y="200"/>
                    <a:pt x="17" y="202"/>
                    <a:pt x="18" y="205"/>
                  </a:cubicBezTo>
                  <a:cubicBezTo>
                    <a:pt x="19" y="207"/>
                    <a:pt x="20" y="210"/>
                    <a:pt x="20" y="212"/>
                  </a:cubicBezTo>
                  <a:cubicBezTo>
                    <a:pt x="20" y="217"/>
                    <a:pt x="20" y="222"/>
                    <a:pt x="19" y="227"/>
                  </a:cubicBezTo>
                  <a:cubicBezTo>
                    <a:pt x="19" y="229"/>
                    <a:pt x="19" y="230"/>
                    <a:pt x="19" y="231"/>
                  </a:cubicBezTo>
                  <a:cubicBezTo>
                    <a:pt x="19" y="232"/>
                    <a:pt x="20" y="233"/>
                    <a:pt x="21" y="235"/>
                  </a:cubicBezTo>
                  <a:cubicBezTo>
                    <a:pt x="20" y="237"/>
                    <a:pt x="21" y="239"/>
                    <a:pt x="21" y="241"/>
                  </a:cubicBezTo>
                  <a:cubicBezTo>
                    <a:pt x="21" y="243"/>
                    <a:pt x="21" y="244"/>
                    <a:pt x="21" y="246"/>
                  </a:cubicBezTo>
                  <a:lnTo>
                    <a:pt x="31" y="247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8" name="Freeform 2517">
              <a:extLst>
                <a:ext uri="{FF2B5EF4-FFF2-40B4-BE49-F238E27FC236}">
                  <a16:creationId xmlns:a16="http://schemas.microsoft.com/office/drawing/2014/main" id="{A396754A-726B-406C-940E-01068A7F33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4066" y="4291228"/>
              <a:ext cx="113531" cy="264944"/>
            </a:xfrm>
            <a:custGeom>
              <a:avLst/>
              <a:gdLst>
                <a:gd name="T0" fmla="*/ 7 w 41"/>
                <a:gd name="T1" fmla="*/ 0 h 113"/>
                <a:gd name="T2" fmla="*/ 18 w 41"/>
                <a:gd name="T3" fmla="*/ 6 h 113"/>
                <a:gd name="T4" fmla="*/ 30 w 41"/>
                <a:gd name="T5" fmla="*/ 18 h 113"/>
                <a:gd name="T6" fmla="*/ 29 w 41"/>
                <a:gd name="T7" fmla="*/ 30 h 113"/>
                <a:gd name="T8" fmla="*/ 32 w 41"/>
                <a:gd name="T9" fmla="*/ 37 h 113"/>
                <a:gd name="T10" fmla="*/ 30 w 41"/>
                <a:gd name="T11" fmla="*/ 45 h 113"/>
                <a:gd name="T12" fmla="*/ 29 w 41"/>
                <a:gd name="T13" fmla="*/ 53 h 113"/>
                <a:gd name="T14" fmla="*/ 29 w 41"/>
                <a:gd name="T15" fmla="*/ 61 h 113"/>
                <a:gd name="T16" fmla="*/ 31 w 41"/>
                <a:gd name="T17" fmla="*/ 70 h 113"/>
                <a:gd name="T18" fmla="*/ 32 w 41"/>
                <a:gd name="T19" fmla="*/ 78 h 113"/>
                <a:gd name="T20" fmla="*/ 39 w 41"/>
                <a:gd name="T21" fmla="*/ 84 h 113"/>
                <a:gd name="T22" fmla="*/ 43 w 41"/>
                <a:gd name="T23" fmla="*/ 91 h 113"/>
                <a:gd name="T24" fmla="*/ 48 w 41"/>
                <a:gd name="T25" fmla="*/ 99 h 113"/>
                <a:gd name="T26" fmla="*/ 48 w 41"/>
                <a:gd name="T27" fmla="*/ 112 h 113"/>
                <a:gd name="T28" fmla="*/ 48 w 41"/>
                <a:gd name="T29" fmla="*/ 119 h 113"/>
                <a:gd name="T30" fmla="*/ 41 w 41"/>
                <a:gd name="T31" fmla="*/ 121 h 113"/>
                <a:gd name="T32" fmla="*/ 39 w 41"/>
                <a:gd name="T33" fmla="*/ 127 h 113"/>
                <a:gd name="T34" fmla="*/ 37 w 41"/>
                <a:gd name="T35" fmla="*/ 134 h 113"/>
                <a:gd name="T36" fmla="*/ 27 w 41"/>
                <a:gd name="T37" fmla="*/ 124 h 113"/>
                <a:gd name="T38" fmla="*/ 25 w 41"/>
                <a:gd name="T39" fmla="*/ 118 h 113"/>
                <a:gd name="T40" fmla="*/ 24 w 41"/>
                <a:gd name="T41" fmla="*/ 115 h 113"/>
                <a:gd name="T42" fmla="*/ 29 w 41"/>
                <a:gd name="T43" fmla="*/ 108 h 113"/>
                <a:gd name="T44" fmla="*/ 29 w 41"/>
                <a:gd name="T45" fmla="*/ 97 h 113"/>
                <a:gd name="T46" fmla="*/ 25 w 41"/>
                <a:gd name="T47" fmla="*/ 91 h 113"/>
                <a:gd name="T48" fmla="*/ 14 w 41"/>
                <a:gd name="T49" fmla="*/ 93 h 113"/>
                <a:gd name="T50" fmla="*/ 10 w 41"/>
                <a:gd name="T51" fmla="*/ 84 h 113"/>
                <a:gd name="T52" fmla="*/ 6 w 41"/>
                <a:gd name="T53" fmla="*/ 85 h 113"/>
                <a:gd name="T54" fmla="*/ 0 w 41"/>
                <a:gd name="T55" fmla="*/ 79 h 113"/>
                <a:gd name="T56" fmla="*/ 6 w 41"/>
                <a:gd name="T57" fmla="*/ 69 h 113"/>
                <a:gd name="T58" fmla="*/ 5 w 41"/>
                <a:gd name="T59" fmla="*/ 59 h 113"/>
                <a:gd name="T60" fmla="*/ 13 w 41"/>
                <a:gd name="T61" fmla="*/ 55 h 113"/>
                <a:gd name="T62" fmla="*/ 11 w 41"/>
                <a:gd name="T63" fmla="*/ 53 h 113"/>
                <a:gd name="T64" fmla="*/ 11 w 41"/>
                <a:gd name="T65" fmla="*/ 41 h 113"/>
                <a:gd name="T66" fmla="*/ 13 w 41"/>
                <a:gd name="T67" fmla="*/ 33 h 113"/>
                <a:gd name="T68" fmla="*/ 10 w 41"/>
                <a:gd name="T69" fmla="*/ 27 h 113"/>
                <a:gd name="T70" fmla="*/ 17 w 41"/>
                <a:gd name="T71" fmla="*/ 24 h 113"/>
                <a:gd name="T72" fmla="*/ 14 w 41"/>
                <a:gd name="T73" fmla="*/ 16 h 113"/>
                <a:gd name="T74" fmla="*/ 7 w 41"/>
                <a:gd name="T75" fmla="*/ 7 h 113"/>
                <a:gd name="T76" fmla="*/ 7 w 41"/>
                <a:gd name="T77" fmla="*/ 0 h 11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1"/>
                <a:gd name="T118" fmla="*/ 0 h 113"/>
                <a:gd name="T119" fmla="*/ 41 w 41"/>
                <a:gd name="T120" fmla="*/ 113 h 11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1" h="113">
                  <a:moveTo>
                    <a:pt x="6" y="0"/>
                  </a:moveTo>
                  <a:cubicBezTo>
                    <a:pt x="9" y="2"/>
                    <a:pt x="12" y="3"/>
                    <a:pt x="15" y="5"/>
                  </a:cubicBezTo>
                  <a:cubicBezTo>
                    <a:pt x="19" y="8"/>
                    <a:pt x="23" y="11"/>
                    <a:pt x="25" y="15"/>
                  </a:cubicBezTo>
                  <a:cubicBezTo>
                    <a:pt x="26" y="18"/>
                    <a:pt x="23" y="21"/>
                    <a:pt x="24" y="25"/>
                  </a:cubicBezTo>
                  <a:cubicBezTo>
                    <a:pt x="24" y="27"/>
                    <a:pt x="26" y="29"/>
                    <a:pt x="27" y="31"/>
                  </a:cubicBezTo>
                  <a:cubicBezTo>
                    <a:pt x="27" y="34"/>
                    <a:pt x="26" y="36"/>
                    <a:pt x="25" y="38"/>
                  </a:cubicBezTo>
                  <a:cubicBezTo>
                    <a:pt x="25" y="40"/>
                    <a:pt x="24" y="42"/>
                    <a:pt x="24" y="44"/>
                  </a:cubicBezTo>
                  <a:cubicBezTo>
                    <a:pt x="24" y="46"/>
                    <a:pt x="24" y="49"/>
                    <a:pt x="24" y="51"/>
                  </a:cubicBezTo>
                  <a:cubicBezTo>
                    <a:pt x="25" y="53"/>
                    <a:pt x="25" y="56"/>
                    <a:pt x="26" y="59"/>
                  </a:cubicBezTo>
                  <a:cubicBezTo>
                    <a:pt x="26" y="61"/>
                    <a:pt x="26" y="63"/>
                    <a:pt x="27" y="65"/>
                  </a:cubicBezTo>
                  <a:cubicBezTo>
                    <a:pt x="28" y="67"/>
                    <a:pt x="31" y="68"/>
                    <a:pt x="33" y="70"/>
                  </a:cubicBezTo>
                  <a:cubicBezTo>
                    <a:pt x="35" y="72"/>
                    <a:pt x="35" y="74"/>
                    <a:pt x="36" y="76"/>
                  </a:cubicBezTo>
                  <a:cubicBezTo>
                    <a:pt x="38" y="79"/>
                    <a:pt x="39" y="81"/>
                    <a:pt x="40" y="83"/>
                  </a:cubicBezTo>
                  <a:cubicBezTo>
                    <a:pt x="41" y="86"/>
                    <a:pt x="40" y="90"/>
                    <a:pt x="40" y="94"/>
                  </a:cubicBezTo>
                  <a:cubicBezTo>
                    <a:pt x="40" y="96"/>
                    <a:pt x="41" y="98"/>
                    <a:pt x="40" y="100"/>
                  </a:cubicBezTo>
                  <a:cubicBezTo>
                    <a:pt x="39" y="102"/>
                    <a:pt x="36" y="100"/>
                    <a:pt x="34" y="101"/>
                  </a:cubicBezTo>
                  <a:cubicBezTo>
                    <a:pt x="33" y="102"/>
                    <a:pt x="33" y="104"/>
                    <a:pt x="33" y="106"/>
                  </a:cubicBezTo>
                  <a:cubicBezTo>
                    <a:pt x="32" y="108"/>
                    <a:pt x="33" y="113"/>
                    <a:pt x="31" y="112"/>
                  </a:cubicBezTo>
                  <a:cubicBezTo>
                    <a:pt x="27" y="111"/>
                    <a:pt x="25" y="107"/>
                    <a:pt x="23" y="104"/>
                  </a:cubicBezTo>
                  <a:cubicBezTo>
                    <a:pt x="22" y="102"/>
                    <a:pt x="21" y="101"/>
                    <a:pt x="21" y="99"/>
                  </a:cubicBezTo>
                  <a:cubicBezTo>
                    <a:pt x="20" y="98"/>
                    <a:pt x="19" y="97"/>
                    <a:pt x="20" y="96"/>
                  </a:cubicBezTo>
                  <a:cubicBezTo>
                    <a:pt x="21" y="93"/>
                    <a:pt x="23" y="92"/>
                    <a:pt x="24" y="90"/>
                  </a:cubicBezTo>
                  <a:cubicBezTo>
                    <a:pt x="25" y="87"/>
                    <a:pt x="25" y="84"/>
                    <a:pt x="24" y="81"/>
                  </a:cubicBezTo>
                  <a:cubicBezTo>
                    <a:pt x="23" y="79"/>
                    <a:pt x="23" y="76"/>
                    <a:pt x="21" y="76"/>
                  </a:cubicBezTo>
                  <a:cubicBezTo>
                    <a:pt x="18" y="75"/>
                    <a:pt x="15" y="80"/>
                    <a:pt x="12" y="78"/>
                  </a:cubicBezTo>
                  <a:cubicBezTo>
                    <a:pt x="9" y="77"/>
                    <a:pt x="10" y="72"/>
                    <a:pt x="8" y="70"/>
                  </a:cubicBezTo>
                  <a:cubicBezTo>
                    <a:pt x="8" y="69"/>
                    <a:pt x="6" y="71"/>
                    <a:pt x="5" y="71"/>
                  </a:cubicBezTo>
                  <a:cubicBezTo>
                    <a:pt x="4" y="69"/>
                    <a:pt x="0" y="68"/>
                    <a:pt x="0" y="66"/>
                  </a:cubicBezTo>
                  <a:cubicBezTo>
                    <a:pt x="0" y="63"/>
                    <a:pt x="4" y="61"/>
                    <a:pt x="5" y="58"/>
                  </a:cubicBezTo>
                  <a:cubicBezTo>
                    <a:pt x="6" y="55"/>
                    <a:pt x="3" y="52"/>
                    <a:pt x="4" y="49"/>
                  </a:cubicBezTo>
                  <a:cubicBezTo>
                    <a:pt x="5" y="47"/>
                    <a:pt x="9" y="48"/>
                    <a:pt x="11" y="46"/>
                  </a:cubicBezTo>
                  <a:cubicBezTo>
                    <a:pt x="11" y="45"/>
                    <a:pt x="10" y="45"/>
                    <a:pt x="9" y="44"/>
                  </a:cubicBezTo>
                  <a:cubicBezTo>
                    <a:pt x="9" y="41"/>
                    <a:pt x="8" y="37"/>
                    <a:pt x="9" y="34"/>
                  </a:cubicBezTo>
                  <a:cubicBezTo>
                    <a:pt x="9" y="32"/>
                    <a:pt x="12" y="30"/>
                    <a:pt x="11" y="28"/>
                  </a:cubicBezTo>
                  <a:cubicBezTo>
                    <a:pt x="11" y="26"/>
                    <a:pt x="7" y="25"/>
                    <a:pt x="8" y="23"/>
                  </a:cubicBezTo>
                  <a:cubicBezTo>
                    <a:pt x="8" y="21"/>
                    <a:pt x="13" y="23"/>
                    <a:pt x="14" y="20"/>
                  </a:cubicBezTo>
                  <a:cubicBezTo>
                    <a:pt x="15" y="18"/>
                    <a:pt x="14" y="15"/>
                    <a:pt x="12" y="13"/>
                  </a:cubicBezTo>
                  <a:cubicBezTo>
                    <a:pt x="11" y="10"/>
                    <a:pt x="7" y="9"/>
                    <a:pt x="6" y="6"/>
                  </a:cubicBezTo>
                  <a:cubicBezTo>
                    <a:pt x="5" y="5"/>
                    <a:pt x="6" y="2"/>
                    <a:pt x="6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49" name="Freeform 2518">
              <a:extLst>
                <a:ext uri="{FF2B5EF4-FFF2-40B4-BE49-F238E27FC236}">
                  <a16:creationId xmlns:a16="http://schemas.microsoft.com/office/drawing/2014/main" id="{58898F5D-958C-43C2-BA16-7DC0DCDADD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1039" y="4253940"/>
              <a:ext cx="414732" cy="345407"/>
            </a:xfrm>
            <a:custGeom>
              <a:avLst/>
              <a:gdLst>
                <a:gd name="T0" fmla="*/ 161 w 149"/>
                <a:gd name="T1" fmla="*/ 19 h 147"/>
                <a:gd name="T2" fmla="*/ 141 w 149"/>
                <a:gd name="T3" fmla="*/ 10 h 147"/>
                <a:gd name="T4" fmla="*/ 106 w 149"/>
                <a:gd name="T5" fmla="*/ 4 h 147"/>
                <a:gd name="T6" fmla="*/ 103 w 149"/>
                <a:gd name="T7" fmla="*/ 29 h 147"/>
                <a:gd name="T8" fmla="*/ 99 w 149"/>
                <a:gd name="T9" fmla="*/ 53 h 147"/>
                <a:gd name="T10" fmla="*/ 109 w 149"/>
                <a:gd name="T11" fmla="*/ 73 h 147"/>
                <a:gd name="T12" fmla="*/ 119 w 149"/>
                <a:gd name="T13" fmla="*/ 72 h 147"/>
                <a:gd name="T14" fmla="*/ 107 w 149"/>
                <a:gd name="T15" fmla="*/ 93 h 147"/>
                <a:gd name="T16" fmla="*/ 89 w 149"/>
                <a:gd name="T17" fmla="*/ 72 h 147"/>
                <a:gd name="T18" fmla="*/ 76 w 149"/>
                <a:gd name="T19" fmla="*/ 59 h 147"/>
                <a:gd name="T20" fmla="*/ 55 w 149"/>
                <a:gd name="T21" fmla="*/ 62 h 147"/>
                <a:gd name="T22" fmla="*/ 48 w 149"/>
                <a:gd name="T23" fmla="*/ 54 h 147"/>
                <a:gd name="T24" fmla="*/ 29 w 149"/>
                <a:gd name="T25" fmla="*/ 51 h 147"/>
                <a:gd name="T26" fmla="*/ 29 w 149"/>
                <a:gd name="T27" fmla="*/ 67 h 147"/>
                <a:gd name="T28" fmla="*/ 26 w 149"/>
                <a:gd name="T29" fmla="*/ 79 h 147"/>
                <a:gd name="T30" fmla="*/ 0 w 149"/>
                <a:gd name="T31" fmla="*/ 84 h 147"/>
                <a:gd name="T32" fmla="*/ 11 w 149"/>
                <a:gd name="T33" fmla="*/ 156 h 147"/>
                <a:gd name="T34" fmla="*/ 23 w 149"/>
                <a:gd name="T35" fmla="*/ 168 h 147"/>
                <a:gd name="T36" fmla="*/ 42 w 149"/>
                <a:gd name="T37" fmla="*/ 165 h 147"/>
                <a:gd name="T38" fmla="*/ 53 w 149"/>
                <a:gd name="T39" fmla="*/ 171 h 147"/>
                <a:gd name="T40" fmla="*/ 66 w 149"/>
                <a:gd name="T41" fmla="*/ 175 h 147"/>
                <a:gd name="T42" fmla="*/ 80 w 149"/>
                <a:gd name="T43" fmla="*/ 168 h 147"/>
                <a:gd name="T44" fmla="*/ 91 w 149"/>
                <a:gd name="T45" fmla="*/ 154 h 147"/>
                <a:gd name="T46" fmla="*/ 105 w 149"/>
                <a:gd name="T47" fmla="*/ 139 h 147"/>
                <a:gd name="T48" fmla="*/ 126 w 149"/>
                <a:gd name="T49" fmla="*/ 132 h 147"/>
                <a:gd name="T50" fmla="*/ 125 w 149"/>
                <a:gd name="T51" fmla="*/ 121 h 147"/>
                <a:gd name="T52" fmla="*/ 161 w 149"/>
                <a:gd name="T53" fmla="*/ 98 h 147"/>
                <a:gd name="T54" fmla="*/ 166 w 149"/>
                <a:gd name="T55" fmla="*/ 78 h 147"/>
                <a:gd name="T56" fmla="*/ 172 w 149"/>
                <a:gd name="T57" fmla="*/ 72 h 147"/>
                <a:gd name="T58" fmla="*/ 174 w 149"/>
                <a:gd name="T59" fmla="*/ 53 h 147"/>
                <a:gd name="T60" fmla="*/ 178 w 149"/>
                <a:gd name="T61" fmla="*/ 43 h 147"/>
                <a:gd name="T62" fmla="*/ 168 w 149"/>
                <a:gd name="T63" fmla="*/ 26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9"/>
                <a:gd name="T97" fmla="*/ 0 h 147"/>
                <a:gd name="T98" fmla="*/ 149 w 149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9" h="147">
                  <a:moveTo>
                    <a:pt x="140" y="16"/>
                  </a:moveTo>
                  <a:lnTo>
                    <a:pt x="134" y="16"/>
                  </a:lnTo>
                  <a:lnTo>
                    <a:pt x="126" y="13"/>
                  </a:lnTo>
                  <a:lnTo>
                    <a:pt x="117" y="8"/>
                  </a:lnTo>
                  <a:lnTo>
                    <a:pt x="111" y="2"/>
                  </a:lnTo>
                  <a:cubicBezTo>
                    <a:pt x="103" y="3"/>
                    <a:pt x="95" y="0"/>
                    <a:pt x="88" y="3"/>
                  </a:cubicBezTo>
                  <a:cubicBezTo>
                    <a:pt x="84" y="6"/>
                    <a:pt x="85" y="13"/>
                    <a:pt x="84" y="17"/>
                  </a:cubicBezTo>
                  <a:cubicBezTo>
                    <a:pt x="84" y="20"/>
                    <a:pt x="86" y="21"/>
                    <a:pt x="86" y="24"/>
                  </a:cubicBezTo>
                  <a:cubicBezTo>
                    <a:pt x="86" y="28"/>
                    <a:pt x="85" y="33"/>
                    <a:pt x="84" y="38"/>
                  </a:cubicBezTo>
                  <a:cubicBezTo>
                    <a:pt x="84" y="40"/>
                    <a:pt x="82" y="42"/>
                    <a:pt x="82" y="44"/>
                  </a:cubicBezTo>
                  <a:cubicBezTo>
                    <a:pt x="82" y="48"/>
                    <a:pt x="82" y="51"/>
                    <a:pt x="83" y="54"/>
                  </a:cubicBezTo>
                  <a:cubicBezTo>
                    <a:pt x="85" y="57"/>
                    <a:pt x="88" y="60"/>
                    <a:pt x="91" y="61"/>
                  </a:cubicBezTo>
                  <a:cubicBezTo>
                    <a:pt x="92" y="62"/>
                    <a:pt x="93" y="62"/>
                    <a:pt x="95" y="62"/>
                  </a:cubicBezTo>
                  <a:cubicBezTo>
                    <a:pt x="96" y="62"/>
                    <a:pt x="100" y="59"/>
                    <a:pt x="99" y="60"/>
                  </a:cubicBezTo>
                  <a:cubicBezTo>
                    <a:pt x="98" y="65"/>
                    <a:pt x="98" y="72"/>
                    <a:pt x="97" y="77"/>
                  </a:cubicBezTo>
                  <a:cubicBezTo>
                    <a:pt x="96" y="80"/>
                    <a:pt x="91" y="79"/>
                    <a:pt x="89" y="78"/>
                  </a:cubicBezTo>
                  <a:cubicBezTo>
                    <a:pt x="85" y="76"/>
                    <a:pt x="84" y="71"/>
                    <a:pt x="81" y="67"/>
                  </a:cubicBezTo>
                  <a:cubicBezTo>
                    <a:pt x="78" y="65"/>
                    <a:pt x="76" y="62"/>
                    <a:pt x="74" y="60"/>
                  </a:cubicBezTo>
                  <a:cubicBezTo>
                    <a:pt x="72" y="58"/>
                    <a:pt x="70" y="57"/>
                    <a:pt x="68" y="55"/>
                  </a:cubicBezTo>
                  <a:cubicBezTo>
                    <a:pt x="66" y="53"/>
                    <a:pt x="66" y="49"/>
                    <a:pt x="63" y="49"/>
                  </a:cubicBezTo>
                  <a:cubicBezTo>
                    <a:pt x="60" y="49"/>
                    <a:pt x="60" y="54"/>
                    <a:pt x="58" y="55"/>
                  </a:cubicBezTo>
                  <a:cubicBezTo>
                    <a:pt x="54" y="55"/>
                    <a:pt x="50" y="54"/>
                    <a:pt x="46" y="52"/>
                  </a:cubicBezTo>
                  <a:cubicBezTo>
                    <a:pt x="44" y="52"/>
                    <a:pt x="43" y="50"/>
                    <a:pt x="41" y="48"/>
                  </a:cubicBezTo>
                  <a:cubicBezTo>
                    <a:pt x="41" y="47"/>
                    <a:pt x="41" y="45"/>
                    <a:pt x="40" y="45"/>
                  </a:cubicBezTo>
                  <a:cubicBezTo>
                    <a:pt x="37" y="45"/>
                    <a:pt x="34" y="48"/>
                    <a:pt x="31" y="48"/>
                  </a:cubicBezTo>
                  <a:cubicBezTo>
                    <a:pt x="28" y="47"/>
                    <a:pt x="27" y="45"/>
                    <a:pt x="24" y="43"/>
                  </a:cubicBezTo>
                  <a:cubicBezTo>
                    <a:pt x="25" y="45"/>
                    <a:pt x="26" y="47"/>
                    <a:pt x="26" y="49"/>
                  </a:cubicBezTo>
                  <a:cubicBezTo>
                    <a:pt x="26" y="51"/>
                    <a:pt x="25" y="54"/>
                    <a:pt x="24" y="56"/>
                  </a:cubicBezTo>
                  <a:cubicBezTo>
                    <a:pt x="24" y="58"/>
                    <a:pt x="24" y="60"/>
                    <a:pt x="24" y="62"/>
                  </a:cubicBezTo>
                  <a:cubicBezTo>
                    <a:pt x="24" y="64"/>
                    <a:pt x="22" y="65"/>
                    <a:pt x="22" y="66"/>
                  </a:cubicBezTo>
                  <a:cubicBezTo>
                    <a:pt x="23" y="68"/>
                    <a:pt x="28" y="70"/>
                    <a:pt x="26" y="70"/>
                  </a:cubicBezTo>
                  <a:lnTo>
                    <a:pt x="0" y="70"/>
                  </a:lnTo>
                  <a:lnTo>
                    <a:pt x="0" y="119"/>
                  </a:lnTo>
                  <a:cubicBezTo>
                    <a:pt x="3" y="123"/>
                    <a:pt x="6" y="126"/>
                    <a:pt x="9" y="130"/>
                  </a:cubicBezTo>
                  <a:cubicBezTo>
                    <a:pt x="10" y="132"/>
                    <a:pt x="11" y="135"/>
                    <a:pt x="13" y="136"/>
                  </a:cubicBezTo>
                  <a:cubicBezTo>
                    <a:pt x="15" y="138"/>
                    <a:pt x="17" y="139"/>
                    <a:pt x="19" y="140"/>
                  </a:cubicBezTo>
                  <a:cubicBezTo>
                    <a:pt x="23" y="139"/>
                    <a:pt x="26" y="138"/>
                    <a:pt x="30" y="137"/>
                  </a:cubicBezTo>
                  <a:cubicBezTo>
                    <a:pt x="32" y="137"/>
                    <a:pt x="34" y="137"/>
                    <a:pt x="35" y="138"/>
                  </a:cubicBezTo>
                  <a:cubicBezTo>
                    <a:pt x="37" y="139"/>
                    <a:pt x="38" y="142"/>
                    <a:pt x="40" y="144"/>
                  </a:cubicBezTo>
                  <a:cubicBezTo>
                    <a:pt x="41" y="143"/>
                    <a:pt x="42" y="143"/>
                    <a:pt x="44" y="143"/>
                  </a:cubicBezTo>
                  <a:cubicBezTo>
                    <a:pt x="47" y="143"/>
                    <a:pt x="49" y="144"/>
                    <a:pt x="51" y="144"/>
                  </a:cubicBezTo>
                  <a:cubicBezTo>
                    <a:pt x="53" y="145"/>
                    <a:pt x="54" y="146"/>
                    <a:pt x="55" y="146"/>
                  </a:cubicBezTo>
                  <a:cubicBezTo>
                    <a:pt x="58" y="147"/>
                    <a:pt x="60" y="146"/>
                    <a:pt x="62" y="145"/>
                  </a:cubicBezTo>
                  <a:cubicBezTo>
                    <a:pt x="64" y="144"/>
                    <a:pt x="65" y="142"/>
                    <a:pt x="67" y="140"/>
                  </a:cubicBezTo>
                  <a:cubicBezTo>
                    <a:pt x="68" y="138"/>
                    <a:pt x="69" y="136"/>
                    <a:pt x="70" y="134"/>
                  </a:cubicBezTo>
                  <a:cubicBezTo>
                    <a:pt x="72" y="132"/>
                    <a:pt x="74" y="130"/>
                    <a:pt x="76" y="129"/>
                  </a:cubicBezTo>
                  <a:cubicBezTo>
                    <a:pt x="79" y="126"/>
                    <a:pt x="83" y="126"/>
                    <a:pt x="86" y="123"/>
                  </a:cubicBezTo>
                  <a:cubicBezTo>
                    <a:pt x="88" y="121"/>
                    <a:pt x="85" y="117"/>
                    <a:pt x="87" y="116"/>
                  </a:cubicBezTo>
                  <a:cubicBezTo>
                    <a:pt x="89" y="113"/>
                    <a:pt x="94" y="111"/>
                    <a:pt x="98" y="110"/>
                  </a:cubicBezTo>
                  <a:cubicBezTo>
                    <a:pt x="100" y="109"/>
                    <a:pt x="102" y="110"/>
                    <a:pt x="105" y="110"/>
                  </a:cubicBezTo>
                  <a:lnTo>
                    <a:pt x="106" y="107"/>
                  </a:lnTo>
                  <a:lnTo>
                    <a:pt x="104" y="101"/>
                  </a:lnTo>
                  <a:lnTo>
                    <a:pt x="139" y="87"/>
                  </a:lnTo>
                  <a:cubicBezTo>
                    <a:pt x="138" y="85"/>
                    <a:pt x="134" y="84"/>
                    <a:pt x="134" y="82"/>
                  </a:cubicBezTo>
                  <a:cubicBezTo>
                    <a:pt x="134" y="79"/>
                    <a:pt x="138" y="77"/>
                    <a:pt x="139" y="74"/>
                  </a:cubicBezTo>
                  <a:cubicBezTo>
                    <a:pt x="140" y="71"/>
                    <a:pt x="137" y="68"/>
                    <a:pt x="138" y="65"/>
                  </a:cubicBezTo>
                  <a:cubicBezTo>
                    <a:pt x="139" y="63"/>
                    <a:pt x="143" y="64"/>
                    <a:pt x="145" y="62"/>
                  </a:cubicBezTo>
                  <a:cubicBezTo>
                    <a:pt x="145" y="61"/>
                    <a:pt x="144" y="61"/>
                    <a:pt x="143" y="60"/>
                  </a:cubicBezTo>
                  <a:cubicBezTo>
                    <a:pt x="143" y="57"/>
                    <a:pt x="142" y="53"/>
                    <a:pt x="143" y="50"/>
                  </a:cubicBezTo>
                  <a:cubicBezTo>
                    <a:pt x="143" y="48"/>
                    <a:pt x="146" y="46"/>
                    <a:pt x="145" y="44"/>
                  </a:cubicBezTo>
                  <a:cubicBezTo>
                    <a:pt x="145" y="42"/>
                    <a:pt x="141" y="41"/>
                    <a:pt x="142" y="39"/>
                  </a:cubicBezTo>
                  <a:cubicBezTo>
                    <a:pt x="142" y="37"/>
                    <a:pt x="147" y="39"/>
                    <a:pt x="148" y="36"/>
                  </a:cubicBezTo>
                  <a:cubicBezTo>
                    <a:pt x="149" y="34"/>
                    <a:pt x="148" y="31"/>
                    <a:pt x="146" y="29"/>
                  </a:cubicBezTo>
                  <a:cubicBezTo>
                    <a:pt x="145" y="26"/>
                    <a:pt x="141" y="25"/>
                    <a:pt x="140" y="22"/>
                  </a:cubicBezTo>
                  <a:cubicBezTo>
                    <a:pt x="139" y="21"/>
                    <a:pt x="140" y="18"/>
                    <a:pt x="140" y="1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0" name="Freeform 2519">
              <a:extLst>
                <a:ext uri="{FF2B5EF4-FFF2-40B4-BE49-F238E27FC236}">
                  <a16:creationId xmlns:a16="http://schemas.microsoft.com/office/drawing/2014/main" id="{6BAAD291-4844-48B9-B8ED-A0BB4EE165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61914" y="4171513"/>
              <a:ext cx="437901" cy="423908"/>
            </a:xfrm>
            <a:custGeom>
              <a:avLst/>
              <a:gdLst>
                <a:gd name="T0" fmla="*/ 11 w 157"/>
                <a:gd name="T1" fmla="*/ 6 h 180"/>
                <a:gd name="T2" fmla="*/ 12 w 157"/>
                <a:gd name="T3" fmla="*/ 16 h 180"/>
                <a:gd name="T4" fmla="*/ 25 w 157"/>
                <a:gd name="T5" fmla="*/ 48 h 180"/>
                <a:gd name="T6" fmla="*/ 22 w 157"/>
                <a:gd name="T7" fmla="*/ 64 h 180"/>
                <a:gd name="T8" fmla="*/ 33 w 157"/>
                <a:gd name="T9" fmla="*/ 94 h 180"/>
                <a:gd name="T10" fmla="*/ 23 w 157"/>
                <a:gd name="T11" fmla="*/ 120 h 180"/>
                <a:gd name="T12" fmla="*/ 10 w 157"/>
                <a:gd name="T13" fmla="*/ 144 h 180"/>
                <a:gd name="T14" fmla="*/ 1 w 157"/>
                <a:gd name="T15" fmla="*/ 180 h 180"/>
                <a:gd name="T16" fmla="*/ 8 w 157"/>
                <a:gd name="T17" fmla="*/ 202 h 180"/>
                <a:gd name="T18" fmla="*/ 26 w 157"/>
                <a:gd name="T19" fmla="*/ 199 h 180"/>
                <a:gd name="T20" fmla="*/ 100 w 157"/>
                <a:gd name="T21" fmla="*/ 204 h 180"/>
                <a:gd name="T22" fmla="*/ 117 w 157"/>
                <a:gd name="T23" fmla="*/ 214 h 180"/>
                <a:gd name="T24" fmla="*/ 140 w 157"/>
                <a:gd name="T25" fmla="*/ 214 h 180"/>
                <a:gd name="T26" fmla="*/ 178 w 157"/>
                <a:gd name="T27" fmla="*/ 210 h 180"/>
                <a:gd name="T28" fmla="*/ 166 w 157"/>
                <a:gd name="T29" fmla="*/ 198 h 180"/>
                <a:gd name="T30" fmla="*/ 155 w 157"/>
                <a:gd name="T31" fmla="*/ 126 h 180"/>
                <a:gd name="T32" fmla="*/ 182 w 157"/>
                <a:gd name="T33" fmla="*/ 121 h 180"/>
                <a:gd name="T34" fmla="*/ 184 w 157"/>
                <a:gd name="T35" fmla="*/ 109 h 180"/>
                <a:gd name="T36" fmla="*/ 184 w 157"/>
                <a:gd name="T37" fmla="*/ 94 h 180"/>
                <a:gd name="T38" fmla="*/ 171 w 157"/>
                <a:gd name="T39" fmla="*/ 94 h 180"/>
                <a:gd name="T40" fmla="*/ 159 w 157"/>
                <a:gd name="T41" fmla="*/ 92 h 180"/>
                <a:gd name="T42" fmla="*/ 160 w 157"/>
                <a:gd name="T43" fmla="*/ 73 h 180"/>
                <a:gd name="T44" fmla="*/ 154 w 157"/>
                <a:gd name="T45" fmla="*/ 44 h 180"/>
                <a:gd name="T46" fmla="*/ 153 w 157"/>
                <a:gd name="T47" fmla="*/ 31 h 180"/>
                <a:gd name="T48" fmla="*/ 136 w 157"/>
                <a:gd name="T49" fmla="*/ 25 h 180"/>
                <a:gd name="T50" fmla="*/ 130 w 157"/>
                <a:gd name="T51" fmla="*/ 22 h 180"/>
                <a:gd name="T52" fmla="*/ 119 w 157"/>
                <a:gd name="T53" fmla="*/ 31 h 180"/>
                <a:gd name="T54" fmla="*/ 117 w 157"/>
                <a:gd name="T55" fmla="*/ 40 h 180"/>
                <a:gd name="T56" fmla="*/ 102 w 157"/>
                <a:gd name="T57" fmla="*/ 40 h 180"/>
                <a:gd name="T58" fmla="*/ 79 w 157"/>
                <a:gd name="T59" fmla="*/ 26 h 180"/>
                <a:gd name="T60" fmla="*/ 76 w 157"/>
                <a:gd name="T61" fmla="*/ 7 h 180"/>
                <a:gd name="T62" fmla="*/ 24 w 157"/>
                <a:gd name="T63" fmla="*/ 1 h 180"/>
                <a:gd name="T64" fmla="*/ 12 w 157"/>
                <a:gd name="T65" fmla="*/ 4 h 18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7"/>
                <a:gd name="T100" fmla="*/ 0 h 180"/>
                <a:gd name="T101" fmla="*/ 157 w 157"/>
                <a:gd name="T102" fmla="*/ 180 h 18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7" h="180">
                  <a:moveTo>
                    <a:pt x="6" y="0"/>
                  </a:moveTo>
                  <a:cubicBezTo>
                    <a:pt x="6" y="1"/>
                    <a:pt x="9" y="3"/>
                    <a:pt x="9" y="5"/>
                  </a:cubicBezTo>
                  <a:cubicBezTo>
                    <a:pt x="9" y="6"/>
                    <a:pt x="6" y="5"/>
                    <a:pt x="7" y="6"/>
                  </a:cubicBezTo>
                  <a:cubicBezTo>
                    <a:pt x="7" y="9"/>
                    <a:pt x="9" y="11"/>
                    <a:pt x="10" y="13"/>
                  </a:cubicBezTo>
                  <a:cubicBezTo>
                    <a:pt x="12" y="16"/>
                    <a:pt x="14" y="18"/>
                    <a:pt x="15" y="21"/>
                  </a:cubicBezTo>
                  <a:cubicBezTo>
                    <a:pt x="17" y="27"/>
                    <a:pt x="21" y="33"/>
                    <a:pt x="21" y="40"/>
                  </a:cubicBezTo>
                  <a:cubicBezTo>
                    <a:pt x="21" y="42"/>
                    <a:pt x="17" y="43"/>
                    <a:pt x="16" y="46"/>
                  </a:cubicBezTo>
                  <a:cubicBezTo>
                    <a:pt x="16" y="48"/>
                    <a:pt x="17" y="51"/>
                    <a:pt x="18" y="53"/>
                  </a:cubicBezTo>
                  <a:cubicBezTo>
                    <a:pt x="19" y="57"/>
                    <a:pt x="21" y="61"/>
                    <a:pt x="22" y="65"/>
                  </a:cubicBezTo>
                  <a:cubicBezTo>
                    <a:pt x="24" y="69"/>
                    <a:pt x="27" y="73"/>
                    <a:pt x="27" y="78"/>
                  </a:cubicBezTo>
                  <a:cubicBezTo>
                    <a:pt x="27" y="83"/>
                    <a:pt x="26" y="89"/>
                    <a:pt x="24" y="93"/>
                  </a:cubicBezTo>
                  <a:cubicBezTo>
                    <a:pt x="23" y="96"/>
                    <a:pt x="21" y="98"/>
                    <a:pt x="19" y="100"/>
                  </a:cubicBezTo>
                  <a:cubicBezTo>
                    <a:pt x="17" y="103"/>
                    <a:pt x="13" y="106"/>
                    <a:pt x="11" y="110"/>
                  </a:cubicBezTo>
                  <a:cubicBezTo>
                    <a:pt x="9" y="113"/>
                    <a:pt x="9" y="116"/>
                    <a:pt x="8" y="120"/>
                  </a:cubicBezTo>
                  <a:cubicBezTo>
                    <a:pt x="7" y="125"/>
                    <a:pt x="6" y="131"/>
                    <a:pt x="5" y="137"/>
                  </a:cubicBezTo>
                  <a:cubicBezTo>
                    <a:pt x="4" y="142"/>
                    <a:pt x="2" y="146"/>
                    <a:pt x="1" y="150"/>
                  </a:cubicBezTo>
                  <a:cubicBezTo>
                    <a:pt x="0" y="156"/>
                    <a:pt x="0" y="162"/>
                    <a:pt x="0" y="168"/>
                  </a:cubicBezTo>
                  <a:cubicBezTo>
                    <a:pt x="2" y="168"/>
                    <a:pt x="4" y="168"/>
                    <a:pt x="7" y="168"/>
                  </a:cubicBezTo>
                  <a:cubicBezTo>
                    <a:pt x="10" y="167"/>
                    <a:pt x="12" y="164"/>
                    <a:pt x="15" y="164"/>
                  </a:cubicBezTo>
                  <a:cubicBezTo>
                    <a:pt x="17" y="164"/>
                    <a:pt x="20" y="165"/>
                    <a:pt x="22" y="166"/>
                  </a:cubicBezTo>
                  <a:cubicBezTo>
                    <a:pt x="24" y="167"/>
                    <a:pt x="26" y="170"/>
                    <a:pt x="28" y="170"/>
                  </a:cubicBezTo>
                  <a:cubicBezTo>
                    <a:pt x="46" y="171"/>
                    <a:pt x="65" y="168"/>
                    <a:pt x="83" y="170"/>
                  </a:cubicBezTo>
                  <a:cubicBezTo>
                    <a:pt x="86" y="170"/>
                    <a:pt x="87" y="174"/>
                    <a:pt x="89" y="176"/>
                  </a:cubicBezTo>
                  <a:cubicBezTo>
                    <a:pt x="92" y="177"/>
                    <a:pt x="94" y="178"/>
                    <a:pt x="97" y="178"/>
                  </a:cubicBezTo>
                  <a:cubicBezTo>
                    <a:pt x="101" y="179"/>
                    <a:pt x="105" y="180"/>
                    <a:pt x="109" y="180"/>
                  </a:cubicBezTo>
                  <a:cubicBezTo>
                    <a:pt x="111" y="180"/>
                    <a:pt x="114" y="178"/>
                    <a:pt x="116" y="178"/>
                  </a:cubicBezTo>
                  <a:cubicBezTo>
                    <a:pt x="119" y="178"/>
                    <a:pt x="122" y="180"/>
                    <a:pt x="124" y="180"/>
                  </a:cubicBezTo>
                  <a:cubicBezTo>
                    <a:pt x="132" y="179"/>
                    <a:pt x="140" y="176"/>
                    <a:pt x="148" y="175"/>
                  </a:cubicBezTo>
                  <a:cubicBezTo>
                    <a:pt x="146" y="174"/>
                    <a:pt x="144" y="173"/>
                    <a:pt x="142" y="171"/>
                  </a:cubicBezTo>
                  <a:cubicBezTo>
                    <a:pt x="140" y="170"/>
                    <a:pt x="139" y="167"/>
                    <a:pt x="138" y="165"/>
                  </a:cubicBezTo>
                  <a:cubicBezTo>
                    <a:pt x="135" y="161"/>
                    <a:pt x="132" y="158"/>
                    <a:pt x="129" y="154"/>
                  </a:cubicBezTo>
                  <a:lnTo>
                    <a:pt x="129" y="105"/>
                  </a:lnTo>
                  <a:lnTo>
                    <a:pt x="155" y="105"/>
                  </a:lnTo>
                  <a:cubicBezTo>
                    <a:pt x="157" y="105"/>
                    <a:pt x="152" y="103"/>
                    <a:pt x="151" y="101"/>
                  </a:cubicBezTo>
                  <a:cubicBezTo>
                    <a:pt x="151" y="100"/>
                    <a:pt x="153" y="99"/>
                    <a:pt x="153" y="97"/>
                  </a:cubicBezTo>
                  <a:cubicBezTo>
                    <a:pt x="153" y="95"/>
                    <a:pt x="153" y="93"/>
                    <a:pt x="153" y="91"/>
                  </a:cubicBezTo>
                  <a:cubicBezTo>
                    <a:pt x="154" y="89"/>
                    <a:pt x="155" y="86"/>
                    <a:pt x="155" y="84"/>
                  </a:cubicBezTo>
                  <a:cubicBezTo>
                    <a:pt x="155" y="82"/>
                    <a:pt x="154" y="80"/>
                    <a:pt x="153" y="78"/>
                  </a:cubicBezTo>
                  <a:cubicBezTo>
                    <a:pt x="153" y="77"/>
                    <a:pt x="153" y="76"/>
                    <a:pt x="152" y="76"/>
                  </a:cubicBezTo>
                  <a:cubicBezTo>
                    <a:pt x="149" y="76"/>
                    <a:pt x="145" y="77"/>
                    <a:pt x="142" y="78"/>
                  </a:cubicBezTo>
                  <a:cubicBezTo>
                    <a:pt x="139" y="79"/>
                    <a:pt x="135" y="81"/>
                    <a:pt x="132" y="81"/>
                  </a:cubicBezTo>
                  <a:cubicBezTo>
                    <a:pt x="130" y="81"/>
                    <a:pt x="131" y="79"/>
                    <a:pt x="132" y="77"/>
                  </a:cubicBezTo>
                  <a:cubicBezTo>
                    <a:pt x="132" y="76"/>
                    <a:pt x="133" y="74"/>
                    <a:pt x="133" y="72"/>
                  </a:cubicBezTo>
                  <a:cubicBezTo>
                    <a:pt x="133" y="68"/>
                    <a:pt x="134" y="64"/>
                    <a:pt x="133" y="61"/>
                  </a:cubicBezTo>
                  <a:cubicBezTo>
                    <a:pt x="132" y="58"/>
                    <a:pt x="127" y="58"/>
                    <a:pt x="127" y="55"/>
                  </a:cubicBezTo>
                  <a:cubicBezTo>
                    <a:pt x="126" y="50"/>
                    <a:pt x="128" y="43"/>
                    <a:pt x="128" y="37"/>
                  </a:cubicBezTo>
                  <a:cubicBezTo>
                    <a:pt x="128" y="35"/>
                    <a:pt x="127" y="33"/>
                    <a:pt x="126" y="30"/>
                  </a:cubicBezTo>
                  <a:cubicBezTo>
                    <a:pt x="126" y="29"/>
                    <a:pt x="128" y="28"/>
                    <a:pt x="127" y="26"/>
                  </a:cubicBezTo>
                  <a:cubicBezTo>
                    <a:pt x="127" y="24"/>
                    <a:pt x="127" y="21"/>
                    <a:pt x="125" y="20"/>
                  </a:cubicBezTo>
                  <a:cubicBezTo>
                    <a:pt x="121" y="18"/>
                    <a:pt x="117" y="21"/>
                    <a:pt x="113" y="21"/>
                  </a:cubicBezTo>
                  <a:cubicBezTo>
                    <a:pt x="112" y="20"/>
                    <a:pt x="112" y="18"/>
                    <a:pt x="111" y="18"/>
                  </a:cubicBezTo>
                  <a:cubicBezTo>
                    <a:pt x="110" y="17"/>
                    <a:pt x="109" y="18"/>
                    <a:pt x="108" y="18"/>
                  </a:cubicBezTo>
                  <a:cubicBezTo>
                    <a:pt x="105" y="18"/>
                    <a:pt x="102" y="18"/>
                    <a:pt x="100" y="20"/>
                  </a:cubicBezTo>
                  <a:cubicBezTo>
                    <a:pt x="98" y="21"/>
                    <a:pt x="100" y="24"/>
                    <a:pt x="99" y="26"/>
                  </a:cubicBezTo>
                  <a:cubicBezTo>
                    <a:pt x="99" y="27"/>
                    <a:pt x="98" y="28"/>
                    <a:pt x="98" y="29"/>
                  </a:cubicBezTo>
                  <a:cubicBezTo>
                    <a:pt x="97" y="30"/>
                    <a:pt x="98" y="32"/>
                    <a:pt x="97" y="33"/>
                  </a:cubicBezTo>
                  <a:cubicBezTo>
                    <a:pt x="95" y="34"/>
                    <a:pt x="93" y="33"/>
                    <a:pt x="92" y="33"/>
                  </a:cubicBezTo>
                  <a:cubicBezTo>
                    <a:pt x="89" y="33"/>
                    <a:pt x="87" y="33"/>
                    <a:pt x="85" y="33"/>
                  </a:cubicBezTo>
                  <a:cubicBezTo>
                    <a:pt x="80" y="33"/>
                    <a:pt x="76" y="35"/>
                    <a:pt x="72" y="33"/>
                  </a:cubicBezTo>
                  <a:cubicBezTo>
                    <a:pt x="68" y="31"/>
                    <a:pt x="67" y="26"/>
                    <a:pt x="66" y="22"/>
                  </a:cubicBezTo>
                  <a:cubicBezTo>
                    <a:pt x="65" y="19"/>
                    <a:pt x="64" y="16"/>
                    <a:pt x="64" y="14"/>
                  </a:cubicBezTo>
                  <a:cubicBezTo>
                    <a:pt x="64" y="11"/>
                    <a:pt x="64" y="9"/>
                    <a:pt x="63" y="6"/>
                  </a:cubicBezTo>
                  <a:cubicBezTo>
                    <a:pt x="63" y="4"/>
                    <a:pt x="64" y="1"/>
                    <a:pt x="62" y="1"/>
                  </a:cubicBezTo>
                  <a:lnTo>
                    <a:pt x="20" y="1"/>
                  </a:lnTo>
                  <a:cubicBezTo>
                    <a:pt x="18" y="1"/>
                    <a:pt x="16" y="1"/>
                    <a:pt x="14" y="1"/>
                  </a:cubicBezTo>
                  <a:cubicBezTo>
                    <a:pt x="12" y="1"/>
                    <a:pt x="11" y="3"/>
                    <a:pt x="10" y="3"/>
                  </a:cubicBezTo>
                  <a:cubicBezTo>
                    <a:pt x="8" y="3"/>
                    <a:pt x="7" y="1"/>
                    <a:pt x="6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1" name="Freeform 2520">
              <a:extLst>
                <a:ext uri="{FF2B5EF4-FFF2-40B4-BE49-F238E27FC236}">
                  <a16:creationId xmlns:a16="http://schemas.microsoft.com/office/drawing/2014/main" id="{D0B43220-AEEB-46C8-84B7-C1A0F8A4E1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7486" y="3998810"/>
              <a:ext cx="373026" cy="374846"/>
            </a:xfrm>
            <a:custGeom>
              <a:avLst/>
              <a:gdLst>
                <a:gd name="T0" fmla="*/ 18 w 134"/>
                <a:gd name="T1" fmla="*/ 132 h 159"/>
                <a:gd name="T2" fmla="*/ 25 w 134"/>
                <a:gd name="T3" fmla="*/ 139 h 159"/>
                <a:gd name="T4" fmla="*/ 36 w 134"/>
                <a:gd name="T5" fmla="*/ 145 h 159"/>
                <a:gd name="T6" fmla="*/ 46 w 134"/>
                <a:gd name="T7" fmla="*/ 149 h 159"/>
                <a:gd name="T8" fmla="*/ 53 w 134"/>
                <a:gd name="T9" fmla="*/ 149 h 159"/>
                <a:gd name="T10" fmla="*/ 64 w 134"/>
                <a:gd name="T11" fmla="*/ 155 h 159"/>
                <a:gd name="T12" fmla="*/ 76 w 134"/>
                <a:gd name="T13" fmla="*/ 167 h 159"/>
                <a:gd name="T14" fmla="*/ 74 w 134"/>
                <a:gd name="T15" fmla="*/ 179 h 159"/>
                <a:gd name="T16" fmla="*/ 78 w 134"/>
                <a:gd name="T17" fmla="*/ 186 h 159"/>
                <a:gd name="T18" fmla="*/ 83 w 134"/>
                <a:gd name="T19" fmla="*/ 189 h 159"/>
                <a:gd name="T20" fmla="*/ 91 w 134"/>
                <a:gd name="T21" fmla="*/ 189 h 159"/>
                <a:gd name="T22" fmla="*/ 97 w 134"/>
                <a:gd name="T23" fmla="*/ 183 h 159"/>
                <a:gd name="T24" fmla="*/ 105 w 134"/>
                <a:gd name="T25" fmla="*/ 191 h 159"/>
                <a:gd name="T26" fmla="*/ 113 w 134"/>
                <a:gd name="T27" fmla="*/ 187 h 159"/>
                <a:gd name="T28" fmla="*/ 121 w 134"/>
                <a:gd name="T29" fmla="*/ 190 h 159"/>
                <a:gd name="T30" fmla="*/ 127 w 134"/>
                <a:gd name="T31" fmla="*/ 184 h 159"/>
                <a:gd name="T32" fmla="*/ 132 w 134"/>
                <a:gd name="T33" fmla="*/ 184 h 159"/>
                <a:gd name="T34" fmla="*/ 136 w 134"/>
                <a:gd name="T35" fmla="*/ 186 h 159"/>
                <a:gd name="T36" fmla="*/ 142 w 134"/>
                <a:gd name="T37" fmla="*/ 183 h 159"/>
                <a:gd name="T38" fmla="*/ 149 w 134"/>
                <a:gd name="T39" fmla="*/ 180 h 159"/>
                <a:gd name="T40" fmla="*/ 161 w 134"/>
                <a:gd name="T41" fmla="*/ 169 h 159"/>
                <a:gd name="T42" fmla="*/ 159 w 134"/>
                <a:gd name="T43" fmla="*/ 163 h 159"/>
                <a:gd name="T44" fmla="*/ 155 w 134"/>
                <a:gd name="T45" fmla="*/ 155 h 159"/>
                <a:gd name="T46" fmla="*/ 153 w 134"/>
                <a:gd name="T47" fmla="*/ 147 h 159"/>
                <a:gd name="T48" fmla="*/ 147 w 134"/>
                <a:gd name="T49" fmla="*/ 132 h 159"/>
                <a:gd name="T50" fmla="*/ 148 w 134"/>
                <a:gd name="T51" fmla="*/ 124 h 159"/>
                <a:gd name="T52" fmla="*/ 148 w 134"/>
                <a:gd name="T53" fmla="*/ 114 h 159"/>
                <a:gd name="T54" fmla="*/ 150 w 134"/>
                <a:gd name="T55" fmla="*/ 108 h 159"/>
                <a:gd name="T56" fmla="*/ 145 w 134"/>
                <a:gd name="T57" fmla="*/ 96 h 159"/>
                <a:gd name="T58" fmla="*/ 139 w 134"/>
                <a:gd name="T59" fmla="*/ 91 h 159"/>
                <a:gd name="T60" fmla="*/ 139 w 134"/>
                <a:gd name="T61" fmla="*/ 84 h 159"/>
                <a:gd name="T62" fmla="*/ 143 w 134"/>
                <a:gd name="T63" fmla="*/ 76 h 159"/>
                <a:gd name="T64" fmla="*/ 148 w 134"/>
                <a:gd name="T65" fmla="*/ 70 h 159"/>
                <a:gd name="T66" fmla="*/ 123 w 134"/>
                <a:gd name="T67" fmla="*/ 47 h 159"/>
                <a:gd name="T68" fmla="*/ 121 w 134"/>
                <a:gd name="T69" fmla="*/ 40 h 159"/>
                <a:gd name="T70" fmla="*/ 61 w 134"/>
                <a:gd name="T71" fmla="*/ 0 h 159"/>
                <a:gd name="T72" fmla="*/ 55 w 134"/>
                <a:gd name="T73" fmla="*/ 4 h 159"/>
                <a:gd name="T74" fmla="*/ 41 w 134"/>
                <a:gd name="T75" fmla="*/ 4 h 159"/>
                <a:gd name="T76" fmla="*/ 23 w 134"/>
                <a:gd name="T77" fmla="*/ 2 h 159"/>
                <a:gd name="T78" fmla="*/ 13 w 134"/>
                <a:gd name="T79" fmla="*/ 5 h 159"/>
                <a:gd name="T80" fmla="*/ 19 w 134"/>
                <a:gd name="T81" fmla="*/ 12 h 159"/>
                <a:gd name="T82" fmla="*/ 19 w 134"/>
                <a:gd name="T83" fmla="*/ 20 h 159"/>
                <a:gd name="T84" fmla="*/ 22 w 134"/>
                <a:gd name="T85" fmla="*/ 26 h 159"/>
                <a:gd name="T86" fmla="*/ 16 w 134"/>
                <a:gd name="T87" fmla="*/ 32 h 159"/>
                <a:gd name="T88" fmla="*/ 16 w 134"/>
                <a:gd name="T89" fmla="*/ 36 h 159"/>
                <a:gd name="T90" fmla="*/ 20 w 134"/>
                <a:gd name="T91" fmla="*/ 40 h 159"/>
                <a:gd name="T92" fmla="*/ 20 w 134"/>
                <a:gd name="T93" fmla="*/ 44 h 159"/>
                <a:gd name="T94" fmla="*/ 14 w 134"/>
                <a:gd name="T95" fmla="*/ 50 h 159"/>
                <a:gd name="T96" fmla="*/ 11 w 134"/>
                <a:gd name="T97" fmla="*/ 56 h 159"/>
                <a:gd name="T98" fmla="*/ 0 w 134"/>
                <a:gd name="T99" fmla="*/ 68 h 159"/>
                <a:gd name="T100" fmla="*/ 1 w 134"/>
                <a:gd name="T101" fmla="*/ 78 h 159"/>
                <a:gd name="T102" fmla="*/ 1 w 134"/>
                <a:gd name="T103" fmla="*/ 86 h 159"/>
                <a:gd name="T104" fmla="*/ 2 w 134"/>
                <a:gd name="T105" fmla="*/ 97 h 159"/>
                <a:gd name="T106" fmla="*/ 8 w 134"/>
                <a:gd name="T107" fmla="*/ 106 h 159"/>
                <a:gd name="T108" fmla="*/ 14 w 134"/>
                <a:gd name="T109" fmla="*/ 118 h 159"/>
                <a:gd name="T110" fmla="*/ 18 w 134"/>
                <a:gd name="T111" fmla="*/ 132 h 15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34"/>
                <a:gd name="T169" fmla="*/ 0 h 159"/>
                <a:gd name="T170" fmla="*/ 134 w 134"/>
                <a:gd name="T171" fmla="*/ 159 h 15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34" h="159">
                  <a:moveTo>
                    <a:pt x="15" y="110"/>
                  </a:moveTo>
                  <a:lnTo>
                    <a:pt x="21" y="116"/>
                  </a:lnTo>
                  <a:lnTo>
                    <a:pt x="30" y="121"/>
                  </a:lnTo>
                  <a:lnTo>
                    <a:pt x="38" y="124"/>
                  </a:lnTo>
                  <a:lnTo>
                    <a:pt x="44" y="124"/>
                  </a:lnTo>
                  <a:cubicBezTo>
                    <a:pt x="47" y="126"/>
                    <a:pt x="50" y="127"/>
                    <a:pt x="53" y="129"/>
                  </a:cubicBezTo>
                  <a:cubicBezTo>
                    <a:pt x="57" y="132"/>
                    <a:pt x="61" y="135"/>
                    <a:pt x="63" y="139"/>
                  </a:cubicBezTo>
                  <a:cubicBezTo>
                    <a:pt x="64" y="142"/>
                    <a:pt x="61" y="145"/>
                    <a:pt x="62" y="149"/>
                  </a:cubicBezTo>
                  <a:cubicBezTo>
                    <a:pt x="62" y="151"/>
                    <a:pt x="64" y="153"/>
                    <a:pt x="65" y="155"/>
                  </a:cubicBezTo>
                  <a:cubicBezTo>
                    <a:pt x="67" y="156"/>
                    <a:pt x="68" y="156"/>
                    <a:pt x="69" y="157"/>
                  </a:cubicBezTo>
                  <a:cubicBezTo>
                    <a:pt x="71" y="157"/>
                    <a:pt x="74" y="157"/>
                    <a:pt x="76" y="157"/>
                  </a:cubicBezTo>
                  <a:cubicBezTo>
                    <a:pt x="78" y="156"/>
                    <a:pt x="79" y="152"/>
                    <a:pt x="81" y="152"/>
                  </a:cubicBezTo>
                  <a:cubicBezTo>
                    <a:pt x="84" y="153"/>
                    <a:pt x="84" y="158"/>
                    <a:pt x="87" y="159"/>
                  </a:cubicBezTo>
                  <a:cubicBezTo>
                    <a:pt x="90" y="159"/>
                    <a:pt x="92" y="156"/>
                    <a:pt x="94" y="156"/>
                  </a:cubicBezTo>
                  <a:cubicBezTo>
                    <a:pt x="97" y="156"/>
                    <a:pt x="98" y="159"/>
                    <a:pt x="101" y="158"/>
                  </a:cubicBezTo>
                  <a:cubicBezTo>
                    <a:pt x="103" y="157"/>
                    <a:pt x="103" y="154"/>
                    <a:pt x="106" y="153"/>
                  </a:cubicBezTo>
                  <a:cubicBezTo>
                    <a:pt x="107" y="152"/>
                    <a:pt x="109" y="152"/>
                    <a:pt x="110" y="153"/>
                  </a:cubicBezTo>
                  <a:cubicBezTo>
                    <a:pt x="112" y="153"/>
                    <a:pt x="112" y="155"/>
                    <a:pt x="113" y="155"/>
                  </a:cubicBezTo>
                  <a:cubicBezTo>
                    <a:pt x="115" y="154"/>
                    <a:pt x="117" y="153"/>
                    <a:pt x="118" y="152"/>
                  </a:cubicBezTo>
                  <a:cubicBezTo>
                    <a:pt x="120" y="151"/>
                    <a:pt x="123" y="151"/>
                    <a:pt x="124" y="150"/>
                  </a:cubicBezTo>
                  <a:cubicBezTo>
                    <a:pt x="128" y="148"/>
                    <a:pt x="131" y="144"/>
                    <a:pt x="134" y="141"/>
                  </a:cubicBezTo>
                  <a:cubicBezTo>
                    <a:pt x="134" y="139"/>
                    <a:pt x="133" y="138"/>
                    <a:pt x="132" y="136"/>
                  </a:cubicBezTo>
                  <a:cubicBezTo>
                    <a:pt x="131" y="134"/>
                    <a:pt x="129" y="132"/>
                    <a:pt x="129" y="129"/>
                  </a:cubicBezTo>
                  <a:cubicBezTo>
                    <a:pt x="128" y="127"/>
                    <a:pt x="128" y="124"/>
                    <a:pt x="127" y="122"/>
                  </a:cubicBezTo>
                  <a:cubicBezTo>
                    <a:pt x="126" y="118"/>
                    <a:pt x="123" y="114"/>
                    <a:pt x="122" y="110"/>
                  </a:cubicBezTo>
                  <a:cubicBezTo>
                    <a:pt x="122" y="108"/>
                    <a:pt x="123" y="105"/>
                    <a:pt x="123" y="103"/>
                  </a:cubicBezTo>
                  <a:cubicBezTo>
                    <a:pt x="124" y="100"/>
                    <a:pt x="123" y="97"/>
                    <a:pt x="123" y="95"/>
                  </a:cubicBezTo>
                  <a:cubicBezTo>
                    <a:pt x="124" y="93"/>
                    <a:pt x="125" y="92"/>
                    <a:pt x="125" y="90"/>
                  </a:cubicBezTo>
                  <a:cubicBezTo>
                    <a:pt x="124" y="86"/>
                    <a:pt x="123" y="83"/>
                    <a:pt x="121" y="80"/>
                  </a:cubicBezTo>
                  <a:cubicBezTo>
                    <a:pt x="120" y="78"/>
                    <a:pt x="117" y="78"/>
                    <a:pt x="116" y="76"/>
                  </a:cubicBezTo>
                  <a:cubicBezTo>
                    <a:pt x="115" y="74"/>
                    <a:pt x="116" y="72"/>
                    <a:pt x="116" y="70"/>
                  </a:cubicBezTo>
                  <a:cubicBezTo>
                    <a:pt x="117" y="67"/>
                    <a:pt x="118" y="65"/>
                    <a:pt x="119" y="63"/>
                  </a:cubicBezTo>
                  <a:cubicBezTo>
                    <a:pt x="120" y="61"/>
                    <a:pt x="122" y="59"/>
                    <a:pt x="123" y="58"/>
                  </a:cubicBezTo>
                  <a:lnTo>
                    <a:pt x="102" y="39"/>
                  </a:lnTo>
                  <a:lnTo>
                    <a:pt x="101" y="33"/>
                  </a:lnTo>
                  <a:lnTo>
                    <a:pt x="51" y="0"/>
                  </a:lnTo>
                  <a:cubicBezTo>
                    <a:pt x="49" y="1"/>
                    <a:pt x="48" y="2"/>
                    <a:pt x="46" y="3"/>
                  </a:cubicBezTo>
                  <a:cubicBezTo>
                    <a:pt x="42" y="4"/>
                    <a:pt x="38" y="4"/>
                    <a:pt x="34" y="3"/>
                  </a:cubicBezTo>
                  <a:cubicBezTo>
                    <a:pt x="29" y="3"/>
                    <a:pt x="24" y="2"/>
                    <a:pt x="19" y="2"/>
                  </a:cubicBezTo>
                  <a:cubicBezTo>
                    <a:pt x="16" y="2"/>
                    <a:pt x="14" y="4"/>
                    <a:pt x="11" y="4"/>
                  </a:cubicBezTo>
                  <a:cubicBezTo>
                    <a:pt x="13" y="6"/>
                    <a:pt x="15" y="7"/>
                    <a:pt x="16" y="10"/>
                  </a:cubicBezTo>
                  <a:cubicBezTo>
                    <a:pt x="17" y="12"/>
                    <a:pt x="16" y="14"/>
                    <a:pt x="16" y="17"/>
                  </a:cubicBezTo>
                  <a:cubicBezTo>
                    <a:pt x="16" y="18"/>
                    <a:pt x="18" y="20"/>
                    <a:pt x="18" y="22"/>
                  </a:cubicBezTo>
                  <a:cubicBezTo>
                    <a:pt x="17" y="24"/>
                    <a:pt x="14" y="25"/>
                    <a:pt x="13" y="27"/>
                  </a:cubicBezTo>
                  <a:lnTo>
                    <a:pt x="13" y="30"/>
                  </a:lnTo>
                  <a:lnTo>
                    <a:pt x="17" y="33"/>
                  </a:lnTo>
                  <a:lnTo>
                    <a:pt x="17" y="37"/>
                  </a:lnTo>
                  <a:lnTo>
                    <a:pt x="12" y="42"/>
                  </a:lnTo>
                  <a:lnTo>
                    <a:pt x="9" y="47"/>
                  </a:lnTo>
                  <a:lnTo>
                    <a:pt x="0" y="57"/>
                  </a:lnTo>
                  <a:cubicBezTo>
                    <a:pt x="0" y="60"/>
                    <a:pt x="1" y="63"/>
                    <a:pt x="1" y="65"/>
                  </a:cubicBezTo>
                  <a:cubicBezTo>
                    <a:pt x="1" y="68"/>
                    <a:pt x="1" y="70"/>
                    <a:pt x="1" y="72"/>
                  </a:cubicBezTo>
                  <a:cubicBezTo>
                    <a:pt x="1" y="75"/>
                    <a:pt x="1" y="78"/>
                    <a:pt x="2" y="81"/>
                  </a:cubicBezTo>
                  <a:cubicBezTo>
                    <a:pt x="3" y="84"/>
                    <a:pt x="5" y="86"/>
                    <a:pt x="7" y="88"/>
                  </a:cubicBezTo>
                  <a:cubicBezTo>
                    <a:pt x="9" y="92"/>
                    <a:pt x="11" y="95"/>
                    <a:pt x="12" y="98"/>
                  </a:cubicBezTo>
                  <a:cubicBezTo>
                    <a:pt x="14" y="102"/>
                    <a:pt x="14" y="106"/>
                    <a:pt x="15" y="11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2" name="Freeform 2521">
              <a:extLst>
                <a:ext uri="{FF2B5EF4-FFF2-40B4-BE49-F238E27FC236}">
                  <a16:creationId xmlns:a16="http://schemas.microsoft.com/office/drawing/2014/main" id="{547CA3D5-E226-467A-9939-78406481B6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8951" y="4051798"/>
              <a:ext cx="67192" cy="80465"/>
            </a:xfrm>
            <a:custGeom>
              <a:avLst/>
              <a:gdLst>
                <a:gd name="T0" fmla="*/ 8 w 24"/>
                <a:gd name="T1" fmla="*/ 41 h 34"/>
                <a:gd name="T2" fmla="*/ 6 w 24"/>
                <a:gd name="T3" fmla="*/ 31 h 34"/>
                <a:gd name="T4" fmla="*/ 4 w 24"/>
                <a:gd name="T5" fmla="*/ 16 h 34"/>
                <a:gd name="T6" fmla="*/ 5 w 24"/>
                <a:gd name="T7" fmla="*/ 11 h 34"/>
                <a:gd name="T8" fmla="*/ 0 w 24"/>
                <a:gd name="T9" fmla="*/ 6 h 34"/>
                <a:gd name="T10" fmla="*/ 5 w 24"/>
                <a:gd name="T11" fmla="*/ 5 h 34"/>
                <a:gd name="T12" fmla="*/ 7 w 24"/>
                <a:gd name="T13" fmla="*/ 7 h 34"/>
                <a:gd name="T14" fmla="*/ 12 w 24"/>
                <a:gd name="T15" fmla="*/ 7 h 34"/>
                <a:gd name="T16" fmla="*/ 15 w 24"/>
                <a:gd name="T17" fmla="*/ 1 h 34"/>
                <a:gd name="T18" fmla="*/ 21 w 24"/>
                <a:gd name="T19" fmla="*/ 2 h 34"/>
                <a:gd name="T20" fmla="*/ 24 w 24"/>
                <a:gd name="T21" fmla="*/ 5 h 34"/>
                <a:gd name="T22" fmla="*/ 24 w 24"/>
                <a:gd name="T23" fmla="*/ 8 h 34"/>
                <a:gd name="T24" fmla="*/ 29 w 24"/>
                <a:gd name="T25" fmla="*/ 12 h 34"/>
                <a:gd name="T26" fmla="*/ 29 w 24"/>
                <a:gd name="T27" fmla="*/ 17 h 34"/>
                <a:gd name="T28" fmla="*/ 23 w 24"/>
                <a:gd name="T29" fmla="*/ 23 h 34"/>
                <a:gd name="T30" fmla="*/ 19 w 24"/>
                <a:gd name="T31" fmla="*/ 29 h 34"/>
                <a:gd name="T32" fmla="*/ 8 w 24"/>
                <a:gd name="T33" fmla="*/ 41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4"/>
                <a:gd name="T53" fmla="*/ 24 w 24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4">
                  <a:moveTo>
                    <a:pt x="7" y="34"/>
                  </a:moveTo>
                  <a:cubicBezTo>
                    <a:pt x="6" y="31"/>
                    <a:pt x="5" y="29"/>
                    <a:pt x="5" y="26"/>
                  </a:cubicBezTo>
                  <a:cubicBezTo>
                    <a:pt x="4" y="22"/>
                    <a:pt x="3" y="17"/>
                    <a:pt x="3" y="13"/>
                  </a:cubicBezTo>
                  <a:cubicBezTo>
                    <a:pt x="3" y="12"/>
                    <a:pt x="4" y="11"/>
                    <a:pt x="4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5" y="6"/>
                    <a:pt x="6" y="6"/>
                  </a:cubicBezTo>
                  <a:cubicBezTo>
                    <a:pt x="7" y="6"/>
                    <a:pt x="9" y="6"/>
                    <a:pt x="10" y="6"/>
                  </a:cubicBezTo>
                  <a:cubicBezTo>
                    <a:pt x="11" y="5"/>
                    <a:pt x="11" y="2"/>
                    <a:pt x="12" y="1"/>
                  </a:cubicBezTo>
                  <a:cubicBezTo>
                    <a:pt x="14" y="0"/>
                    <a:pt x="16" y="1"/>
                    <a:pt x="17" y="2"/>
                  </a:cubicBezTo>
                  <a:cubicBezTo>
                    <a:pt x="19" y="2"/>
                    <a:pt x="19" y="3"/>
                    <a:pt x="20" y="4"/>
                  </a:cubicBezTo>
                  <a:lnTo>
                    <a:pt x="20" y="7"/>
                  </a:lnTo>
                  <a:lnTo>
                    <a:pt x="24" y="10"/>
                  </a:lnTo>
                  <a:lnTo>
                    <a:pt x="24" y="14"/>
                  </a:lnTo>
                  <a:lnTo>
                    <a:pt x="19" y="19"/>
                  </a:lnTo>
                  <a:lnTo>
                    <a:pt x="16" y="24"/>
                  </a:lnTo>
                  <a:lnTo>
                    <a:pt x="7" y="34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3" name="Freeform 2522">
              <a:extLst>
                <a:ext uri="{FF2B5EF4-FFF2-40B4-BE49-F238E27FC236}">
                  <a16:creationId xmlns:a16="http://schemas.microsoft.com/office/drawing/2014/main" id="{8AE47CFB-6DE7-4456-9DBC-805BE7A640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66633" y="4008624"/>
              <a:ext cx="71826" cy="58875"/>
            </a:xfrm>
            <a:custGeom>
              <a:avLst/>
              <a:gdLst>
                <a:gd name="T0" fmla="*/ 1 w 26"/>
                <a:gd name="T1" fmla="*/ 29 h 25"/>
                <a:gd name="T2" fmla="*/ 0 w 26"/>
                <a:gd name="T3" fmla="*/ 24 h 25"/>
                <a:gd name="T4" fmla="*/ 5 w 26"/>
                <a:gd name="T5" fmla="*/ 10 h 25"/>
                <a:gd name="T6" fmla="*/ 10 w 26"/>
                <a:gd name="T7" fmla="*/ 4 h 25"/>
                <a:gd name="T8" fmla="*/ 17 w 26"/>
                <a:gd name="T9" fmla="*/ 5 h 25"/>
                <a:gd name="T10" fmla="*/ 23 w 26"/>
                <a:gd name="T11" fmla="*/ 0 h 25"/>
                <a:gd name="T12" fmla="*/ 29 w 26"/>
                <a:gd name="T13" fmla="*/ 7 h 25"/>
                <a:gd name="T14" fmla="*/ 29 w 26"/>
                <a:gd name="T15" fmla="*/ 16 h 25"/>
                <a:gd name="T16" fmla="*/ 31 w 26"/>
                <a:gd name="T17" fmla="*/ 22 h 25"/>
                <a:gd name="T18" fmla="*/ 25 w 26"/>
                <a:gd name="T19" fmla="*/ 28 h 25"/>
                <a:gd name="T20" fmla="*/ 21 w 26"/>
                <a:gd name="T21" fmla="*/ 25 h 25"/>
                <a:gd name="T22" fmla="*/ 16 w 26"/>
                <a:gd name="T23" fmla="*/ 24 h 25"/>
                <a:gd name="T24" fmla="*/ 13 w 26"/>
                <a:gd name="T25" fmla="*/ 30 h 25"/>
                <a:gd name="T26" fmla="*/ 8 w 26"/>
                <a:gd name="T27" fmla="*/ 30 h 25"/>
                <a:gd name="T28" fmla="*/ 6 w 26"/>
                <a:gd name="T29" fmla="*/ 28 h 25"/>
                <a:gd name="T30" fmla="*/ 1 w 26"/>
                <a:gd name="T31" fmla="*/ 29 h 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"/>
                <a:gd name="T49" fmla="*/ 0 h 25"/>
                <a:gd name="T50" fmla="*/ 26 w 26"/>
                <a:gd name="T51" fmla="*/ 25 h 2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" h="25">
                  <a:moveTo>
                    <a:pt x="1" y="24"/>
                  </a:moveTo>
                  <a:cubicBezTo>
                    <a:pt x="1" y="22"/>
                    <a:pt x="0" y="21"/>
                    <a:pt x="0" y="20"/>
                  </a:cubicBezTo>
                  <a:cubicBezTo>
                    <a:pt x="1" y="16"/>
                    <a:pt x="3" y="12"/>
                    <a:pt x="4" y="8"/>
                  </a:cubicBezTo>
                  <a:cubicBezTo>
                    <a:pt x="5" y="6"/>
                    <a:pt x="7" y="5"/>
                    <a:pt x="8" y="3"/>
                  </a:cubicBezTo>
                  <a:cubicBezTo>
                    <a:pt x="10" y="4"/>
                    <a:pt x="12" y="5"/>
                    <a:pt x="14" y="4"/>
                  </a:cubicBezTo>
                  <a:cubicBezTo>
                    <a:pt x="17" y="4"/>
                    <a:pt x="18" y="1"/>
                    <a:pt x="19" y="0"/>
                  </a:cubicBezTo>
                  <a:cubicBezTo>
                    <a:pt x="21" y="2"/>
                    <a:pt x="23" y="3"/>
                    <a:pt x="24" y="6"/>
                  </a:cubicBezTo>
                  <a:cubicBezTo>
                    <a:pt x="25" y="8"/>
                    <a:pt x="24" y="10"/>
                    <a:pt x="24" y="13"/>
                  </a:cubicBezTo>
                  <a:cubicBezTo>
                    <a:pt x="24" y="14"/>
                    <a:pt x="26" y="16"/>
                    <a:pt x="26" y="18"/>
                  </a:cubicBezTo>
                  <a:cubicBezTo>
                    <a:pt x="25" y="20"/>
                    <a:pt x="22" y="21"/>
                    <a:pt x="21" y="23"/>
                  </a:cubicBezTo>
                  <a:cubicBezTo>
                    <a:pt x="20" y="22"/>
                    <a:pt x="20" y="21"/>
                    <a:pt x="18" y="21"/>
                  </a:cubicBezTo>
                  <a:cubicBezTo>
                    <a:pt x="17" y="20"/>
                    <a:pt x="15" y="19"/>
                    <a:pt x="13" y="20"/>
                  </a:cubicBezTo>
                  <a:cubicBezTo>
                    <a:pt x="12" y="21"/>
                    <a:pt x="12" y="24"/>
                    <a:pt x="11" y="25"/>
                  </a:cubicBezTo>
                  <a:cubicBezTo>
                    <a:pt x="10" y="25"/>
                    <a:pt x="8" y="25"/>
                    <a:pt x="7" y="25"/>
                  </a:cubicBezTo>
                  <a:cubicBezTo>
                    <a:pt x="6" y="25"/>
                    <a:pt x="6" y="23"/>
                    <a:pt x="5" y="23"/>
                  </a:cubicBezTo>
                  <a:cubicBezTo>
                    <a:pt x="4" y="23"/>
                    <a:pt x="3" y="23"/>
                    <a:pt x="1" y="2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4" name="Freeform 2523">
              <a:extLst>
                <a:ext uri="{FF2B5EF4-FFF2-40B4-BE49-F238E27FC236}">
                  <a16:creationId xmlns:a16="http://schemas.microsoft.com/office/drawing/2014/main" id="{854D154D-B64B-4868-B3A3-E3EF5427F7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71183" y="4122449"/>
              <a:ext cx="39388" cy="51026"/>
            </a:xfrm>
            <a:custGeom>
              <a:avLst/>
              <a:gdLst>
                <a:gd name="T0" fmla="*/ 4 w 14"/>
                <a:gd name="T1" fmla="*/ 25 h 21"/>
                <a:gd name="T2" fmla="*/ 4 w 14"/>
                <a:gd name="T3" fmla="*/ 17 h 21"/>
                <a:gd name="T4" fmla="*/ 0 w 14"/>
                <a:gd name="T5" fmla="*/ 10 h 21"/>
                <a:gd name="T6" fmla="*/ 12 w 14"/>
                <a:gd name="T7" fmla="*/ 1 h 21"/>
                <a:gd name="T8" fmla="*/ 17 w 14"/>
                <a:gd name="T9" fmla="*/ 5 h 21"/>
                <a:gd name="T10" fmla="*/ 7 w 14"/>
                <a:gd name="T11" fmla="*/ 11 h 21"/>
                <a:gd name="T12" fmla="*/ 9 w 14"/>
                <a:gd name="T13" fmla="*/ 24 h 21"/>
                <a:gd name="T14" fmla="*/ 4 w 14"/>
                <a:gd name="T15" fmla="*/ 25 h 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"/>
                <a:gd name="T25" fmla="*/ 0 h 21"/>
                <a:gd name="T26" fmla="*/ 14 w 14"/>
                <a:gd name="T27" fmla="*/ 21 h 2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" h="21">
                  <a:moveTo>
                    <a:pt x="3" y="20"/>
                  </a:moveTo>
                  <a:cubicBezTo>
                    <a:pt x="3" y="18"/>
                    <a:pt x="3" y="16"/>
                    <a:pt x="3" y="14"/>
                  </a:cubicBezTo>
                  <a:cubicBezTo>
                    <a:pt x="2" y="12"/>
                    <a:pt x="1" y="10"/>
                    <a:pt x="0" y="8"/>
                  </a:cubicBezTo>
                  <a:cubicBezTo>
                    <a:pt x="3" y="6"/>
                    <a:pt x="6" y="2"/>
                    <a:pt x="10" y="1"/>
                  </a:cubicBezTo>
                  <a:cubicBezTo>
                    <a:pt x="11" y="0"/>
                    <a:pt x="13" y="3"/>
                    <a:pt x="14" y="4"/>
                  </a:cubicBezTo>
                  <a:cubicBezTo>
                    <a:pt x="11" y="5"/>
                    <a:pt x="8" y="7"/>
                    <a:pt x="6" y="9"/>
                  </a:cubicBezTo>
                  <a:cubicBezTo>
                    <a:pt x="5" y="12"/>
                    <a:pt x="8" y="16"/>
                    <a:pt x="7" y="19"/>
                  </a:cubicBezTo>
                  <a:cubicBezTo>
                    <a:pt x="6" y="21"/>
                    <a:pt x="4" y="20"/>
                    <a:pt x="3" y="2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5" name="Freeform 2524">
              <a:extLst>
                <a:ext uri="{FF2B5EF4-FFF2-40B4-BE49-F238E27FC236}">
                  <a16:creationId xmlns:a16="http://schemas.microsoft.com/office/drawing/2014/main" id="{E4C41BDB-E2C9-4280-BD79-5A2C0B107C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0450" y="3792743"/>
              <a:ext cx="669593" cy="649601"/>
            </a:xfrm>
            <a:custGeom>
              <a:avLst/>
              <a:gdLst>
                <a:gd name="T0" fmla="*/ 22 w 241"/>
                <a:gd name="T1" fmla="*/ 171 h 275"/>
                <a:gd name="T2" fmla="*/ 40 w 241"/>
                <a:gd name="T3" fmla="*/ 175 h 275"/>
                <a:gd name="T4" fmla="*/ 61 w 241"/>
                <a:gd name="T5" fmla="*/ 146 h 275"/>
                <a:gd name="T6" fmla="*/ 71 w 241"/>
                <a:gd name="T7" fmla="*/ 114 h 275"/>
                <a:gd name="T8" fmla="*/ 86 w 241"/>
                <a:gd name="T9" fmla="*/ 102 h 275"/>
                <a:gd name="T10" fmla="*/ 88 w 241"/>
                <a:gd name="T11" fmla="*/ 65 h 275"/>
                <a:gd name="T12" fmla="*/ 97 w 241"/>
                <a:gd name="T13" fmla="*/ 29 h 275"/>
                <a:gd name="T14" fmla="*/ 107 w 241"/>
                <a:gd name="T15" fmla="*/ 4 h 275"/>
                <a:gd name="T16" fmla="*/ 137 w 241"/>
                <a:gd name="T17" fmla="*/ 16 h 275"/>
                <a:gd name="T18" fmla="*/ 162 w 241"/>
                <a:gd name="T19" fmla="*/ 7 h 275"/>
                <a:gd name="T20" fmla="*/ 186 w 241"/>
                <a:gd name="T21" fmla="*/ 2 h 275"/>
                <a:gd name="T22" fmla="*/ 200 w 241"/>
                <a:gd name="T23" fmla="*/ 0 h 275"/>
                <a:gd name="T24" fmla="*/ 216 w 241"/>
                <a:gd name="T25" fmla="*/ 7 h 275"/>
                <a:gd name="T26" fmla="*/ 236 w 241"/>
                <a:gd name="T27" fmla="*/ 11 h 275"/>
                <a:gd name="T28" fmla="*/ 257 w 241"/>
                <a:gd name="T29" fmla="*/ 12 h 275"/>
                <a:gd name="T30" fmla="*/ 276 w 241"/>
                <a:gd name="T31" fmla="*/ 28 h 275"/>
                <a:gd name="T32" fmla="*/ 279 w 241"/>
                <a:gd name="T33" fmla="*/ 40 h 275"/>
                <a:gd name="T34" fmla="*/ 289 w 241"/>
                <a:gd name="T35" fmla="*/ 54 h 275"/>
                <a:gd name="T36" fmla="*/ 276 w 241"/>
                <a:gd name="T37" fmla="*/ 70 h 275"/>
                <a:gd name="T38" fmla="*/ 265 w 241"/>
                <a:gd name="T39" fmla="*/ 93 h 275"/>
                <a:gd name="T40" fmla="*/ 258 w 241"/>
                <a:gd name="T41" fmla="*/ 119 h 275"/>
                <a:gd name="T42" fmla="*/ 259 w 241"/>
                <a:gd name="T43" fmla="*/ 143 h 275"/>
                <a:gd name="T44" fmla="*/ 263 w 241"/>
                <a:gd name="T45" fmla="*/ 173 h 275"/>
                <a:gd name="T46" fmla="*/ 265 w 241"/>
                <a:gd name="T47" fmla="*/ 202 h 275"/>
                <a:gd name="T48" fmla="*/ 281 w 241"/>
                <a:gd name="T49" fmla="*/ 237 h 275"/>
                <a:gd name="T50" fmla="*/ 251 w 241"/>
                <a:gd name="T51" fmla="*/ 264 h 275"/>
                <a:gd name="T52" fmla="*/ 247 w 241"/>
                <a:gd name="T53" fmla="*/ 300 h 275"/>
                <a:gd name="T54" fmla="*/ 266 w 241"/>
                <a:gd name="T55" fmla="*/ 307 h 275"/>
                <a:gd name="T56" fmla="*/ 245 w 241"/>
                <a:gd name="T57" fmla="*/ 315 h 275"/>
                <a:gd name="T58" fmla="*/ 223 w 241"/>
                <a:gd name="T59" fmla="*/ 294 h 275"/>
                <a:gd name="T60" fmla="*/ 197 w 241"/>
                <a:gd name="T61" fmla="*/ 292 h 275"/>
                <a:gd name="T62" fmla="*/ 176 w 241"/>
                <a:gd name="T63" fmla="*/ 286 h 275"/>
                <a:gd name="T64" fmla="*/ 151 w 241"/>
                <a:gd name="T65" fmla="*/ 290 h 275"/>
                <a:gd name="T66" fmla="*/ 152 w 241"/>
                <a:gd name="T67" fmla="*/ 266 h 275"/>
                <a:gd name="T68" fmla="*/ 144 w 241"/>
                <a:gd name="T69" fmla="*/ 229 h 275"/>
                <a:gd name="T70" fmla="*/ 128 w 241"/>
                <a:gd name="T71" fmla="*/ 218 h 275"/>
                <a:gd name="T72" fmla="*/ 113 w 241"/>
                <a:gd name="T73" fmla="*/ 217 h 275"/>
                <a:gd name="T74" fmla="*/ 109 w 241"/>
                <a:gd name="T75" fmla="*/ 232 h 275"/>
                <a:gd name="T76" fmla="*/ 79 w 241"/>
                <a:gd name="T77" fmla="*/ 232 h 275"/>
                <a:gd name="T78" fmla="*/ 68 w 241"/>
                <a:gd name="T79" fmla="*/ 200 h 275"/>
                <a:gd name="T80" fmla="*/ 10 w 241"/>
                <a:gd name="T81" fmla="*/ 194 h 275"/>
                <a:gd name="T82" fmla="*/ 5 w 241"/>
                <a:gd name="T83" fmla="*/ 191 h 27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41"/>
                <a:gd name="T127" fmla="*/ 0 h 275"/>
                <a:gd name="T128" fmla="*/ 241 w 241"/>
                <a:gd name="T129" fmla="*/ 275 h 27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41" h="275">
                  <a:moveTo>
                    <a:pt x="11" y="144"/>
                  </a:moveTo>
                  <a:cubicBezTo>
                    <a:pt x="12" y="144"/>
                    <a:pt x="14" y="147"/>
                    <a:pt x="16" y="147"/>
                  </a:cubicBezTo>
                  <a:cubicBezTo>
                    <a:pt x="17" y="146"/>
                    <a:pt x="17" y="143"/>
                    <a:pt x="18" y="142"/>
                  </a:cubicBezTo>
                  <a:cubicBezTo>
                    <a:pt x="21" y="140"/>
                    <a:pt x="24" y="138"/>
                    <a:pt x="27" y="138"/>
                  </a:cubicBezTo>
                  <a:cubicBezTo>
                    <a:pt x="29" y="138"/>
                    <a:pt x="26" y="142"/>
                    <a:pt x="27" y="144"/>
                  </a:cubicBezTo>
                  <a:cubicBezTo>
                    <a:pt x="28" y="145"/>
                    <a:pt x="31" y="146"/>
                    <a:pt x="33" y="145"/>
                  </a:cubicBezTo>
                  <a:cubicBezTo>
                    <a:pt x="36" y="144"/>
                    <a:pt x="36" y="140"/>
                    <a:pt x="38" y="138"/>
                  </a:cubicBezTo>
                  <a:cubicBezTo>
                    <a:pt x="40" y="136"/>
                    <a:pt x="45" y="137"/>
                    <a:pt x="47" y="134"/>
                  </a:cubicBezTo>
                  <a:cubicBezTo>
                    <a:pt x="49" y="130"/>
                    <a:pt x="50" y="126"/>
                    <a:pt x="51" y="121"/>
                  </a:cubicBezTo>
                  <a:cubicBezTo>
                    <a:pt x="52" y="117"/>
                    <a:pt x="49" y="113"/>
                    <a:pt x="50" y="110"/>
                  </a:cubicBezTo>
                  <a:cubicBezTo>
                    <a:pt x="51" y="106"/>
                    <a:pt x="55" y="104"/>
                    <a:pt x="57" y="101"/>
                  </a:cubicBezTo>
                  <a:cubicBezTo>
                    <a:pt x="58" y="99"/>
                    <a:pt x="57" y="96"/>
                    <a:pt x="59" y="95"/>
                  </a:cubicBezTo>
                  <a:cubicBezTo>
                    <a:pt x="61" y="93"/>
                    <a:pt x="64" y="94"/>
                    <a:pt x="66" y="93"/>
                  </a:cubicBezTo>
                  <a:cubicBezTo>
                    <a:pt x="67" y="92"/>
                    <a:pt x="65" y="89"/>
                    <a:pt x="66" y="88"/>
                  </a:cubicBezTo>
                  <a:cubicBezTo>
                    <a:pt x="67" y="87"/>
                    <a:pt x="71" y="87"/>
                    <a:pt x="72" y="85"/>
                  </a:cubicBezTo>
                  <a:cubicBezTo>
                    <a:pt x="73" y="82"/>
                    <a:pt x="71" y="78"/>
                    <a:pt x="72" y="75"/>
                  </a:cubicBezTo>
                  <a:cubicBezTo>
                    <a:pt x="72" y="71"/>
                    <a:pt x="72" y="67"/>
                    <a:pt x="72" y="63"/>
                  </a:cubicBezTo>
                  <a:cubicBezTo>
                    <a:pt x="72" y="60"/>
                    <a:pt x="73" y="57"/>
                    <a:pt x="73" y="54"/>
                  </a:cubicBezTo>
                  <a:cubicBezTo>
                    <a:pt x="74" y="49"/>
                    <a:pt x="75" y="45"/>
                    <a:pt x="77" y="41"/>
                  </a:cubicBezTo>
                  <a:cubicBezTo>
                    <a:pt x="78" y="37"/>
                    <a:pt x="81" y="34"/>
                    <a:pt x="81" y="30"/>
                  </a:cubicBezTo>
                  <a:cubicBezTo>
                    <a:pt x="82" y="28"/>
                    <a:pt x="81" y="26"/>
                    <a:pt x="81" y="24"/>
                  </a:cubicBezTo>
                  <a:cubicBezTo>
                    <a:pt x="81" y="21"/>
                    <a:pt x="80" y="18"/>
                    <a:pt x="81" y="14"/>
                  </a:cubicBezTo>
                  <a:cubicBezTo>
                    <a:pt x="81" y="12"/>
                    <a:pt x="83" y="9"/>
                    <a:pt x="84" y="7"/>
                  </a:cubicBezTo>
                  <a:cubicBezTo>
                    <a:pt x="85" y="5"/>
                    <a:pt x="87" y="4"/>
                    <a:pt x="89" y="3"/>
                  </a:cubicBezTo>
                  <a:cubicBezTo>
                    <a:pt x="90" y="3"/>
                    <a:pt x="93" y="2"/>
                    <a:pt x="94" y="3"/>
                  </a:cubicBezTo>
                  <a:cubicBezTo>
                    <a:pt x="98" y="5"/>
                    <a:pt x="101" y="9"/>
                    <a:pt x="105" y="11"/>
                  </a:cubicBezTo>
                  <a:cubicBezTo>
                    <a:pt x="108" y="13"/>
                    <a:pt x="111" y="12"/>
                    <a:pt x="114" y="13"/>
                  </a:cubicBezTo>
                  <a:cubicBezTo>
                    <a:pt x="119" y="14"/>
                    <a:pt x="123" y="17"/>
                    <a:pt x="127" y="16"/>
                  </a:cubicBezTo>
                  <a:cubicBezTo>
                    <a:pt x="130" y="16"/>
                    <a:pt x="130" y="11"/>
                    <a:pt x="131" y="9"/>
                  </a:cubicBezTo>
                  <a:cubicBezTo>
                    <a:pt x="132" y="8"/>
                    <a:pt x="134" y="6"/>
                    <a:pt x="135" y="6"/>
                  </a:cubicBezTo>
                  <a:cubicBezTo>
                    <a:pt x="138" y="6"/>
                    <a:pt x="140" y="9"/>
                    <a:pt x="142" y="9"/>
                  </a:cubicBezTo>
                  <a:cubicBezTo>
                    <a:pt x="145" y="9"/>
                    <a:pt x="149" y="7"/>
                    <a:pt x="152" y="6"/>
                  </a:cubicBezTo>
                  <a:cubicBezTo>
                    <a:pt x="153" y="5"/>
                    <a:pt x="154" y="2"/>
                    <a:pt x="155" y="2"/>
                  </a:cubicBezTo>
                  <a:cubicBezTo>
                    <a:pt x="157" y="2"/>
                    <a:pt x="157" y="5"/>
                    <a:pt x="158" y="5"/>
                  </a:cubicBezTo>
                  <a:cubicBezTo>
                    <a:pt x="160" y="6"/>
                    <a:pt x="162" y="6"/>
                    <a:pt x="164" y="5"/>
                  </a:cubicBezTo>
                  <a:cubicBezTo>
                    <a:pt x="166" y="4"/>
                    <a:pt x="165" y="0"/>
                    <a:pt x="167" y="0"/>
                  </a:cubicBezTo>
                  <a:cubicBezTo>
                    <a:pt x="170" y="0"/>
                    <a:pt x="171" y="4"/>
                    <a:pt x="173" y="4"/>
                  </a:cubicBezTo>
                  <a:cubicBezTo>
                    <a:pt x="175" y="4"/>
                    <a:pt x="176" y="2"/>
                    <a:pt x="177" y="2"/>
                  </a:cubicBezTo>
                  <a:cubicBezTo>
                    <a:pt x="179" y="2"/>
                    <a:pt x="178" y="6"/>
                    <a:pt x="180" y="6"/>
                  </a:cubicBezTo>
                  <a:cubicBezTo>
                    <a:pt x="183" y="5"/>
                    <a:pt x="184" y="2"/>
                    <a:pt x="187" y="2"/>
                  </a:cubicBezTo>
                  <a:cubicBezTo>
                    <a:pt x="188" y="2"/>
                    <a:pt x="190" y="4"/>
                    <a:pt x="191" y="5"/>
                  </a:cubicBezTo>
                  <a:cubicBezTo>
                    <a:pt x="193" y="6"/>
                    <a:pt x="195" y="8"/>
                    <a:pt x="197" y="9"/>
                  </a:cubicBezTo>
                  <a:cubicBezTo>
                    <a:pt x="199" y="10"/>
                    <a:pt x="202" y="12"/>
                    <a:pt x="204" y="12"/>
                  </a:cubicBezTo>
                  <a:cubicBezTo>
                    <a:pt x="206" y="12"/>
                    <a:pt x="207" y="10"/>
                    <a:pt x="208" y="10"/>
                  </a:cubicBezTo>
                  <a:cubicBezTo>
                    <a:pt x="210" y="9"/>
                    <a:pt x="212" y="10"/>
                    <a:pt x="214" y="10"/>
                  </a:cubicBezTo>
                  <a:cubicBezTo>
                    <a:pt x="216" y="9"/>
                    <a:pt x="216" y="7"/>
                    <a:pt x="218" y="7"/>
                  </a:cubicBezTo>
                  <a:cubicBezTo>
                    <a:pt x="221" y="9"/>
                    <a:pt x="224" y="13"/>
                    <a:pt x="226" y="17"/>
                  </a:cubicBezTo>
                  <a:cubicBezTo>
                    <a:pt x="228" y="18"/>
                    <a:pt x="228" y="21"/>
                    <a:pt x="230" y="23"/>
                  </a:cubicBezTo>
                  <a:cubicBezTo>
                    <a:pt x="231" y="24"/>
                    <a:pt x="232" y="25"/>
                    <a:pt x="233" y="26"/>
                  </a:cubicBezTo>
                  <a:cubicBezTo>
                    <a:pt x="234" y="27"/>
                    <a:pt x="236" y="29"/>
                    <a:pt x="235" y="30"/>
                  </a:cubicBezTo>
                  <a:cubicBezTo>
                    <a:pt x="235" y="31"/>
                    <a:pt x="233" y="32"/>
                    <a:pt x="233" y="33"/>
                  </a:cubicBezTo>
                  <a:cubicBezTo>
                    <a:pt x="233" y="35"/>
                    <a:pt x="236" y="35"/>
                    <a:pt x="237" y="36"/>
                  </a:cubicBezTo>
                  <a:cubicBezTo>
                    <a:pt x="237" y="39"/>
                    <a:pt x="234" y="41"/>
                    <a:pt x="235" y="43"/>
                  </a:cubicBezTo>
                  <a:cubicBezTo>
                    <a:pt x="236" y="44"/>
                    <a:pt x="240" y="43"/>
                    <a:pt x="241" y="45"/>
                  </a:cubicBezTo>
                  <a:cubicBezTo>
                    <a:pt x="241" y="47"/>
                    <a:pt x="237" y="47"/>
                    <a:pt x="236" y="49"/>
                  </a:cubicBezTo>
                  <a:cubicBezTo>
                    <a:pt x="234" y="50"/>
                    <a:pt x="232" y="51"/>
                    <a:pt x="231" y="53"/>
                  </a:cubicBezTo>
                  <a:cubicBezTo>
                    <a:pt x="230" y="54"/>
                    <a:pt x="231" y="56"/>
                    <a:pt x="230" y="58"/>
                  </a:cubicBezTo>
                  <a:cubicBezTo>
                    <a:pt x="229" y="59"/>
                    <a:pt x="227" y="59"/>
                    <a:pt x="227" y="61"/>
                  </a:cubicBezTo>
                  <a:cubicBezTo>
                    <a:pt x="225" y="63"/>
                    <a:pt x="225" y="65"/>
                    <a:pt x="224" y="68"/>
                  </a:cubicBezTo>
                  <a:cubicBezTo>
                    <a:pt x="223" y="71"/>
                    <a:pt x="222" y="74"/>
                    <a:pt x="221" y="77"/>
                  </a:cubicBezTo>
                  <a:cubicBezTo>
                    <a:pt x="220" y="79"/>
                    <a:pt x="220" y="81"/>
                    <a:pt x="220" y="83"/>
                  </a:cubicBezTo>
                  <a:cubicBezTo>
                    <a:pt x="220" y="87"/>
                    <a:pt x="219" y="90"/>
                    <a:pt x="219" y="94"/>
                  </a:cubicBezTo>
                  <a:cubicBezTo>
                    <a:pt x="218" y="96"/>
                    <a:pt x="216" y="97"/>
                    <a:pt x="215" y="99"/>
                  </a:cubicBezTo>
                  <a:cubicBezTo>
                    <a:pt x="214" y="103"/>
                    <a:pt x="212" y="107"/>
                    <a:pt x="211" y="111"/>
                  </a:cubicBezTo>
                  <a:cubicBezTo>
                    <a:pt x="211" y="112"/>
                    <a:pt x="212" y="113"/>
                    <a:pt x="212" y="115"/>
                  </a:cubicBezTo>
                  <a:cubicBezTo>
                    <a:pt x="214" y="116"/>
                    <a:pt x="215" y="118"/>
                    <a:pt x="216" y="119"/>
                  </a:cubicBezTo>
                  <a:cubicBezTo>
                    <a:pt x="216" y="121"/>
                    <a:pt x="215" y="122"/>
                    <a:pt x="215" y="123"/>
                  </a:cubicBezTo>
                  <a:cubicBezTo>
                    <a:pt x="215" y="127"/>
                    <a:pt x="216" y="132"/>
                    <a:pt x="217" y="136"/>
                  </a:cubicBezTo>
                  <a:cubicBezTo>
                    <a:pt x="217" y="139"/>
                    <a:pt x="218" y="141"/>
                    <a:pt x="219" y="144"/>
                  </a:cubicBezTo>
                  <a:cubicBezTo>
                    <a:pt x="219" y="147"/>
                    <a:pt x="220" y="150"/>
                    <a:pt x="220" y="152"/>
                  </a:cubicBezTo>
                  <a:cubicBezTo>
                    <a:pt x="220" y="155"/>
                    <a:pt x="220" y="157"/>
                    <a:pt x="220" y="159"/>
                  </a:cubicBezTo>
                  <a:cubicBezTo>
                    <a:pt x="220" y="162"/>
                    <a:pt x="220" y="165"/>
                    <a:pt x="221" y="168"/>
                  </a:cubicBezTo>
                  <a:cubicBezTo>
                    <a:pt x="222" y="171"/>
                    <a:pt x="224" y="173"/>
                    <a:pt x="226" y="175"/>
                  </a:cubicBezTo>
                  <a:cubicBezTo>
                    <a:pt x="228" y="179"/>
                    <a:pt x="230" y="182"/>
                    <a:pt x="231" y="185"/>
                  </a:cubicBezTo>
                  <a:cubicBezTo>
                    <a:pt x="233" y="189"/>
                    <a:pt x="233" y="193"/>
                    <a:pt x="234" y="197"/>
                  </a:cubicBezTo>
                  <a:cubicBezTo>
                    <a:pt x="226" y="198"/>
                    <a:pt x="218" y="195"/>
                    <a:pt x="211" y="198"/>
                  </a:cubicBezTo>
                  <a:cubicBezTo>
                    <a:pt x="207" y="201"/>
                    <a:pt x="208" y="208"/>
                    <a:pt x="207" y="212"/>
                  </a:cubicBezTo>
                  <a:cubicBezTo>
                    <a:pt x="207" y="215"/>
                    <a:pt x="209" y="216"/>
                    <a:pt x="209" y="219"/>
                  </a:cubicBezTo>
                  <a:cubicBezTo>
                    <a:pt x="209" y="223"/>
                    <a:pt x="208" y="228"/>
                    <a:pt x="207" y="233"/>
                  </a:cubicBezTo>
                  <a:cubicBezTo>
                    <a:pt x="207" y="235"/>
                    <a:pt x="205" y="237"/>
                    <a:pt x="205" y="239"/>
                  </a:cubicBezTo>
                  <a:cubicBezTo>
                    <a:pt x="205" y="243"/>
                    <a:pt x="205" y="246"/>
                    <a:pt x="206" y="249"/>
                  </a:cubicBezTo>
                  <a:cubicBezTo>
                    <a:pt x="208" y="252"/>
                    <a:pt x="211" y="255"/>
                    <a:pt x="214" y="256"/>
                  </a:cubicBezTo>
                  <a:cubicBezTo>
                    <a:pt x="215" y="257"/>
                    <a:pt x="216" y="257"/>
                    <a:pt x="218" y="257"/>
                  </a:cubicBezTo>
                  <a:cubicBezTo>
                    <a:pt x="219" y="257"/>
                    <a:pt x="223" y="254"/>
                    <a:pt x="222" y="255"/>
                  </a:cubicBezTo>
                  <a:cubicBezTo>
                    <a:pt x="221" y="260"/>
                    <a:pt x="221" y="267"/>
                    <a:pt x="220" y="272"/>
                  </a:cubicBezTo>
                  <a:cubicBezTo>
                    <a:pt x="219" y="275"/>
                    <a:pt x="214" y="274"/>
                    <a:pt x="212" y="273"/>
                  </a:cubicBezTo>
                  <a:cubicBezTo>
                    <a:pt x="208" y="271"/>
                    <a:pt x="207" y="266"/>
                    <a:pt x="204" y="262"/>
                  </a:cubicBezTo>
                  <a:cubicBezTo>
                    <a:pt x="201" y="260"/>
                    <a:pt x="199" y="257"/>
                    <a:pt x="197" y="255"/>
                  </a:cubicBezTo>
                  <a:cubicBezTo>
                    <a:pt x="195" y="253"/>
                    <a:pt x="193" y="252"/>
                    <a:pt x="191" y="250"/>
                  </a:cubicBezTo>
                  <a:cubicBezTo>
                    <a:pt x="189" y="248"/>
                    <a:pt x="189" y="244"/>
                    <a:pt x="186" y="244"/>
                  </a:cubicBezTo>
                  <a:cubicBezTo>
                    <a:pt x="183" y="244"/>
                    <a:pt x="183" y="249"/>
                    <a:pt x="181" y="250"/>
                  </a:cubicBezTo>
                  <a:cubicBezTo>
                    <a:pt x="177" y="250"/>
                    <a:pt x="173" y="249"/>
                    <a:pt x="169" y="247"/>
                  </a:cubicBezTo>
                  <a:cubicBezTo>
                    <a:pt x="167" y="247"/>
                    <a:pt x="166" y="245"/>
                    <a:pt x="164" y="243"/>
                  </a:cubicBezTo>
                  <a:cubicBezTo>
                    <a:pt x="164" y="242"/>
                    <a:pt x="164" y="240"/>
                    <a:pt x="163" y="240"/>
                  </a:cubicBezTo>
                  <a:cubicBezTo>
                    <a:pt x="160" y="240"/>
                    <a:pt x="157" y="243"/>
                    <a:pt x="154" y="243"/>
                  </a:cubicBezTo>
                  <a:cubicBezTo>
                    <a:pt x="151" y="242"/>
                    <a:pt x="150" y="240"/>
                    <a:pt x="147" y="238"/>
                  </a:cubicBezTo>
                  <a:cubicBezTo>
                    <a:pt x="147" y="237"/>
                    <a:pt x="147" y="236"/>
                    <a:pt x="146" y="236"/>
                  </a:cubicBezTo>
                  <a:cubicBezTo>
                    <a:pt x="143" y="236"/>
                    <a:pt x="139" y="237"/>
                    <a:pt x="136" y="238"/>
                  </a:cubicBezTo>
                  <a:cubicBezTo>
                    <a:pt x="133" y="239"/>
                    <a:pt x="129" y="241"/>
                    <a:pt x="126" y="241"/>
                  </a:cubicBezTo>
                  <a:cubicBezTo>
                    <a:pt x="124" y="241"/>
                    <a:pt x="125" y="239"/>
                    <a:pt x="126" y="237"/>
                  </a:cubicBezTo>
                  <a:cubicBezTo>
                    <a:pt x="126" y="236"/>
                    <a:pt x="127" y="234"/>
                    <a:pt x="127" y="232"/>
                  </a:cubicBezTo>
                  <a:cubicBezTo>
                    <a:pt x="127" y="228"/>
                    <a:pt x="128" y="224"/>
                    <a:pt x="127" y="221"/>
                  </a:cubicBezTo>
                  <a:cubicBezTo>
                    <a:pt x="126" y="218"/>
                    <a:pt x="121" y="218"/>
                    <a:pt x="121" y="215"/>
                  </a:cubicBezTo>
                  <a:cubicBezTo>
                    <a:pt x="120" y="210"/>
                    <a:pt x="122" y="203"/>
                    <a:pt x="122" y="197"/>
                  </a:cubicBezTo>
                  <a:cubicBezTo>
                    <a:pt x="122" y="195"/>
                    <a:pt x="121" y="193"/>
                    <a:pt x="120" y="190"/>
                  </a:cubicBezTo>
                  <a:cubicBezTo>
                    <a:pt x="120" y="189"/>
                    <a:pt x="122" y="188"/>
                    <a:pt x="121" y="186"/>
                  </a:cubicBezTo>
                  <a:cubicBezTo>
                    <a:pt x="121" y="184"/>
                    <a:pt x="121" y="181"/>
                    <a:pt x="119" y="180"/>
                  </a:cubicBezTo>
                  <a:cubicBezTo>
                    <a:pt x="115" y="178"/>
                    <a:pt x="111" y="181"/>
                    <a:pt x="107" y="181"/>
                  </a:cubicBezTo>
                  <a:cubicBezTo>
                    <a:pt x="106" y="180"/>
                    <a:pt x="106" y="178"/>
                    <a:pt x="105" y="178"/>
                  </a:cubicBezTo>
                  <a:cubicBezTo>
                    <a:pt x="104" y="177"/>
                    <a:pt x="103" y="178"/>
                    <a:pt x="102" y="178"/>
                  </a:cubicBezTo>
                  <a:cubicBezTo>
                    <a:pt x="99" y="178"/>
                    <a:pt x="96" y="178"/>
                    <a:pt x="94" y="180"/>
                  </a:cubicBezTo>
                  <a:cubicBezTo>
                    <a:pt x="92" y="181"/>
                    <a:pt x="94" y="184"/>
                    <a:pt x="93" y="186"/>
                  </a:cubicBezTo>
                  <a:cubicBezTo>
                    <a:pt x="93" y="187"/>
                    <a:pt x="92" y="188"/>
                    <a:pt x="92" y="189"/>
                  </a:cubicBezTo>
                  <a:cubicBezTo>
                    <a:pt x="91" y="190"/>
                    <a:pt x="92" y="192"/>
                    <a:pt x="91" y="193"/>
                  </a:cubicBezTo>
                  <a:cubicBezTo>
                    <a:pt x="89" y="194"/>
                    <a:pt x="87" y="193"/>
                    <a:pt x="86" y="193"/>
                  </a:cubicBezTo>
                  <a:cubicBezTo>
                    <a:pt x="83" y="193"/>
                    <a:pt x="81" y="193"/>
                    <a:pt x="79" y="193"/>
                  </a:cubicBezTo>
                  <a:cubicBezTo>
                    <a:pt x="74" y="193"/>
                    <a:pt x="70" y="195"/>
                    <a:pt x="66" y="193"/>
                  </a:cubicBezTo>
                  <a:cubicBezTo>
                    <a:pt x="62" y="191"/>
                    <a:pt x="61" y="186"/>
                    <a:pt x="60" y="182"/>
                  </a:cubicBezTo>
                  <a:cubicBezTo>
                    <a:pt x="59" y="179"/>
                    <a:pt x="58" y="176"/>
                    <a:pt x="58" y="174"/>
                  </a:cubicBezTo>
                  <a:cubicBezTo>
                    <a:pt x="58" y="171"/>
                    <a:pt x="58" y="169"/>
                    <a:pt x="57" y="166"/>
                  </a:cubicBezTo>
                  <a:cubicBezTo>
                    <a:pt x="57" y="164"/>
                    <a:pt x="58" y="161"/>
                    <a:pt x="56" y="161"/>
                  </a:cubicBezTo>
                  <a:lnTo>
                    <a:pt x="14" y="161"/>
                  </a:lnTo>
                  <a:cubicBezTo>
                    <a:pt x="12" y="161"/>
                    <a:pt x="10" y="161"/>
                    <a:pt x="8" y="161"/>
                  </a:cubicBezTo>
                  <a:cubicBezTo>
                    <a:pt x="6" y="161"/>
                    <a:pt x="5" y="163"/>
                    <a:pt x="4" y="163"/>
                  </a:cubicBezTo>
                  <a:cubicBezTo>
                    <a:pt x="2" y="163"/>
                    <a:pt x="1" y="161"/>
                    <a:pt x="0" y="160"/>
                  </a:cubicBezTo>
                  <a:cubicBezTo>
                    <a:pt x="1" y="160"/>
                    <a:pt x="3" y="161"/>
                    <a:pt x="4" y="159"/>
                  </a:cubicBezTo>
                  <a:cubicBezTo>
                    <a:pt x="5" y="156"/>
                    <a:pt x="2" y="152"/>
                    <a:pt x="3" y="149"/>
                  </a:cubicBezTo>
                  <a:cubicBezTo>
                    <a:pt x="5" y="147"/>
                    <a:pt x="8" y="145"/>
                    <a:pt x="11" y="14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6" name="Freeform 2525">
              <a:extLst>
                <a:ext uri="{FF2B5EF4-FFF2-40B4-BE49-F238E27FC236}">
                  <a16:creationId xmlns:a16="http://schemas.microsoft.com/office/drawing/2014/main" id="{66EAE137-CFF9-46E9-81F1-23C14BFFB5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1062" y="3847695"/>
              <a:ext cx="266449" cy="294382"/>
            </a:xfrm>
            <a:custGeom>
              <a:avLst/>
              <a:gdLst>
                <a:gd name="T0" fmla="*/ 13 w 96"/>
                <a:gd name="T1" fmla="*/ 150 h 125"/>
                <a:gd name="T2" fmla="*/ 6 w 96"/>
                <a:gd name="T3" fmla="*/ 140 h 125"/>
                <a:gd name="T4" fmla="*/ 0 w 96"/>
                <a:gd name="T5" fmla="*/ 132 h 125"/>
                <a:gd name="T6" fmla="*/ 2 w 96"/>
                <a:gd name="T7" fmla="*/ 126 h 125"/>
                <a:gd name="T8" fmla="*/ 10 w 96"/>
                <a:gd name="T9" fmla="*/ 127 h 125"/>
                <a:gd name="T10" fmla="*/ 11 w 96"/>
                <a:gd name="T11" fmla="*/ 119 h 125"/>
                <a:gd name="T12" fmla="*/ 5 w 96"/>
                <a:gd name="T13" fmla="*/ 113 h 125"/>
                <a:gd name="T14" fmla="*/ 6 w 96"/>
                <a:gd name="T15" fmla="*/ 104 h 125"/>
                <a:gd name="T16" fmla="*/ 17 w 96"/>
                <a:gd name="T17" fmla="*/ 106 h 125"/>
                <a:gd name="T18" fmla="*/ 19 w 96"/>
                <a:gd name="T19" fmla="*/ 97 h 125"/>
                <a:gd name="T20" fmla="*/ 26 w 96"/>
                <a:gd name="T21" fmla="*/ 103 h 125"/>
                <a:gd name="T22" fmla="*/ 36 w 96"/>
                <a:gd name="T23" fmla="*/ 102 h 125"/>
                <a:gd name="T24" fmla="*/ 38 w 96"/>
                <a:gd name="T25" fmla="*/ 106 h 125"/>
                <a:gd name="T26" fmla="*/ 43 w 96"/>
                <a:gd name="T27" fmla="*/ 106 h 125"/>
                <a:gd name="T28" fmla="*/ 44 w 96"/>
                <a:gd name="T29" fmla="*/ 95 h 125"/>
                <a:gd name="T30" fmla="*/ 44 w 96"/>
                <a:gd name="T31" fmla="*/ 83 h 125"/>
                <a:gd name="T32" fmla="*/ 47 w 96"/>
                <a:gd name="T33" fmla="*/ 74 h 125"/>
                <a:gd name="T34" fmla="*/ 40 w 96"/>
                <a:gd name="T35" fmla="*/ 72 h 125"/>
                <a:gd name="T36" fmla="*/ 42 w 96"/>
                <a:gd name="T37" fmla="*/ 59 h 125"/>
                <a:gd name="T38" fmla="*/ 50 w 96"/>
                <a:gd name="T39" fmla="*/ 54 h 125"/>
                <a:gd name="T40" fmla="*/ 50 w 96"/>
                <a:gd name="T41" fmla="*/ 42 h 125"/>
                <a:gd name="T42" fmla="*/ 34 w 96"/>
                <a:gd name="T43" fmla="*/ 41 h 125"/>
                <a:gd name="T44" fmla="*/ 31 w 96"/>
                <a:gd name="T45" fmla="*/ 35 h 125"/>
                <a:gd name="T46" fmla="*/ 35 w 96"/>
                <a:gd name="T47" fmla="*/ 26 h 125"/>
                <a:gd name="T48" fmla="*/ 52 w 96"/>
                <a:gd name="T49" fmla="*/ 26 h 125"/>
                <a:gd name="T50" fmla="*/ 75 w 96"/>
                <a:gd name="T51" fmla="*/ 35 h 125"/>
                <a:gd name="T52" fmla="*/ 75 w 96"/>
                <a:gd name="T53" fmla="*/ 29 h 125"/>
                <a:gd name="T54" fmla="*/ 77 w 96"/>
                <a:gd name="T55" fmla="*/ 22 h 125"/>
                <a:gd name="T56" fmla="*/ 80 w 96"/>
                <a:gd name="T57" fmla="*/ 18 h 125"/>
                <a:gd name="T58" fmla="*/ 81 w 96"/>
                <a:gd name="T59" fmla="*/ 8 h 125"/>
                <a:gd name="T60" fmla="*/ 83 w 96"/>
                <a:gd name="T61" fmla="*/ 2 h 125"/>
                <a:gd name="T62" fmla="*/ 93 w 96"/>
                <a:gd name="T63" fmla="*/ 2 h 125"/>
                <a:gd name="T64" fmla="*/ 98 w 96"/>
                <a:gd name="T65" fmla="*/ 0 h 125"/>
                <a:gd name="T66" fmla="*/ 105 w 96"/>
                <a:gd name="T67" fmla="*/ 2 h 125"/>
                <a:gd name="T68" fmla="*/ 114 w 96"/>
                <a:gd name="T69" fmla="*/ 1 h 125"/>
                <a:gd name="T70" fmla="*/ 114 w 96"/>
                <a:gd name="T71" fmla="*/ 8 h 125"/>
                <a:gd name="T72" fmla="*/ 109 w 96"/>
                <a:gd name="T73" fmla="*/ 22 h 125"/>
                <a:gd name="T74" fmla="*/ 104 w 96"/>
                <a:gd name="T75" fmla="*/ 37 h 125"/>
                <a:gd name="T76" fmla="*/ 103 w 96"/>
                <a:gd name="T77" fmla="*/ 48 h 125"/>
                <a:gd name="T78" fmla="*/ 103 w 96"/>
                <a:gd name="T79" fmla="*/ 62 h 125"/>
                <a:gd name="T80" fmla="*/ 103 w 96"/>
                <a:gd name="T81" fmla="*/ 74 h 125"/>
                <a:gd name="T82" fmla="*/ 96 w 96"/>
                <a:gd name="T83" fmla="*/ 78 h 125"/>
                <a:gd name="T84" fmla="*/ 96 w 96"/>
                <a:gd name="T85" fmla="*/ 84 h 125"/>
                <a:gd name="T86" fmla="*/ 87 w 96"/>
                <a:gd name="T87" fmla="*/ 86 h 125"/>
                <a:gd name="T88" fmla="*/ 85 w 96"/>
                <a:gd name="T89" fmla="*/ 94 h 125"/>
                <a:gd name="T90" fmla="*/ 77 w 96"/>
                <a:gd name="T91" fmla="*/ 104 h 125"/>
                <a:gd name="T92" fmla="*/ 78 w 96"/>
                <a:gd name="T93" fmla="*/ 118 h 125"/>
                <a:gd name="T94" fmla="*/ 73 w 96"/>
                <a:gd name="T95" fmla="*/ 133 h 125"/>
                <a:gd name="T96" fmla="*/ 62 w 96"/>
                <a:gd name="T97" fmla="*/ 138 h 125"/>
                <a:gd name="T98" fmla="*/ 56 w 96"/>
                <a:gd name="T99" fmla="*/ 146 h 125"/>
                <a:gd name="T100" fmla="*/ 49 w 96"/>
                <a:gd name="T101" fmla="*/ 145 h 125"/>
                <a:gd name="T102" fmla="*/ 49 w 96"/>
                <a:gd name="T103" fmla="*/ 138 h 125"/>
                <a:gd name="T104" fmla="*/ 38 w 96"/>
                <a:gd name="T105" fmla="*/ 143 h 125"/>
                <a:gd name="T106" fmla="*/ 36 w 96"/>
                <a:gd name="T107" fmla="*/ 149 h 125"/>
                <a:gd name="T108" fmla="*/ 30 w 96"/>
                <a:gd name="T109" fmla="*/ 145 h 125"/>
                <a:gd name="T110" fmla="*/ 25 w 96"/>
                <a:gd name="T111" fmla="*/ 142 h 125"/>
                <a:gd name="T112" fmla="*/ 13 w 96"/>
                <a:gd name="T113" fmla="*/ 150 h 1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6"/>
                <a:gd name="T172" fmla="*/ 0 h 125"/>
                <a:gd name="T173" fmla="*/ 96 w 96"/>
                <a:gd name="T174" fmla="*/ 125 h 1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6" h="125">
                  <a:moveTo>
                    <a:pt x="11" y="125"/>
                  </a:moveTo>
                  <a:lnTo>
                    <a:pt x="5" y="117"/>
                  </a:lnTo>
                  <a:lnTo>
                    <a:pt x="0" y="110"/>
                  </a:lnTo>
                  <a:cubicBezTo>
                    <a:pt x="1" y="108"/>
                    <a:pt x="1" y="106"/>
                    <a:pt x="2" y="105"/>
                  </a:cubicBezTo>
                  <a:cubicBezTo>
                    <a:pt x="4" y="104"/>
                    <a:pt x="7" y="107"/>
                    <a:pt x="8" y="106"/>
                  </a:cubicBezTo>
                  <a:cubicBezTo>
                    <a:pt x="9" y="104"/>
                    <a:pt x="9" y="101"/>
                    <a:pt x="9" y="99"/>
                  </a:cubicBezTo>
                  <a:cubicBezTo>
                    <a:pt x="8" y="97"/>
                    <a:pt x="4" y="96"/>
                    <a:pt x="4" y="94"/>
                  </a:cubicBezTo>
                  <a:cubicBezTo>
                    <a:pt x="3" y="91"/>
                    <a:pt x="3" y="88"/>
                    <a:pt x="5" y="87"/>
                  </a:cubicBezTo>
                  <a:cubicBezTo>
                    <a:pt x="8" y="85"/>
                    <a:pt x="12" y="90"/>
                    <a:pt x="14" y="88"/>
                  </a:cubicBezTo>
                  <a:cubicBezTo>
                    <a:pt x="16" y="87"/>
                    <a:pt x="14" y="82"/>
                    <a:pt x="16" y="81"/>
                  </a:cubicBezTo>
                  <a:cubicBezTo>
                    <a:pt x="19" y="80"/>
                    <a:pt x="20" y="85"/>
                    <a:pt x="22" y="86"/>
                  </a:cubicBezTo>
                  <a:cubicBezTo>
                    <a:pt x="25" y="87"/>
                    <a:pt x="28" y="85"/>
                    <a:pt x="30" y="85"/>
                  </a:cubicBezTo>
                  <a:cubicBezTo>
                    <a:pt x="31" y="86"/>
                    <a:pt x="31" y="88"/>
                    <a:pt x="32" y="88"/>
                  </a:cubicBezTo>
                  <a:cubicBezTo>
                    <a:pt x="33" y="89"/>
                    <a:pt x="35" y="90"/>
                    <a:pt x="36" y="88"/>
                  </a:cubicBezTo>
                  <a:cubicBezTo>
                    <a:pt x="38" y="86"/>
                    <a:pt x="37" y="82"/>
                    <a:pt x="37" y="79"/>
                  </a:cubicBezTo>
                  <a:cubicBezTo>
                    <a:pt x="37" y="76"/>
                    <a:pt x="37" y="72"/>
                    <a:pt x="37" y="69"/>
                  </a:cubicBezTo>
                  <a:cubicBezTo>
                    <a:pt x="37" y="67"/>
                    <a:pt x="40" y="64"/>
                    <a:pt x="39" y="62"/>
                  </a:cubicBezTo>
                  <a:cubicBezTo>
                    <a:pt x="38" y="60"/>
                    <a:pt x="34" y="62"/>
                    <a:pt x="33" y="60"/>
                  </a:cubicBezTo>
                  <a:cubicBezTo>
                    <a:pt x="32" y="56"/>
                    <a:pt x="33" y="52"/>
                    <a:pt x="35" y="49"/>
                  </a:cubicBezTo>
                  <a:cubicBezTo>
                    <a:pt x="36" y="47"/>
                    <a:pt x="40" y="47"/>
                    <a:pt x="42" y="45"/>
                  </a:cubicBezTo>
                  <a:cubicBezTo>
                    <a:pt x="43" y="42"/>
                    <a:pt x="45" y="37"/>
                    <a:pt x="42" y="35"/>
                  </a:cubicBezTo>
                  <a:cubicBezTo>
                    <a:pt x="39" y="32"/>
                    <a:pt x="32" y="36"/>
                    <a:pt x="28" y="34"/>
                  </a:cubicBezTo>
                  <a:cubicBezTo>
                    <a:pt x="26" y="34"/>
                    <a:pt x="26" y="31"/>
                    <a:pt x="26" y="29"/>
                  </a:cubicBezTo>
                  <a:cubicBezTo>
                    <a:pt x="26" y="27"/>
                    <a:pt x="28" y="24"/>
                    <a:pt x="29" y="22"/>
                  </a:cubicBezTo>
                  <a:cubicBezTo>
                    <a:pt x="34" y="22"/>
                    <a:pt x="38" y="21"/>
                    <a:pt x="43" y="22"/>
                  </a:cubicBezTo>
                  <a:cubicBezTo>
                    <a:pt x="50" y="23"/>
                    <a:pt x="56" y="28"/>
                    <a:pt x="63" y="29"/>
                  </a:cubicBezTo>
                  <a:cubicBezTo>
                    <a:pt x="64" y="29"/>
                    <a:pt x="62" y="26"/>
                    <a:pt x="63" y="24"/>
                  </a:cubicBezTo>
                  <a:cubicBezTo>
                    <a:pt x="63" y="22"/>
                    <a:pt x="63" y="20"/>
                    <a:pt x="64" y="18"/>
                  </a:cubicBezTo>
                  <a:cubicBezTo>
                    <a:pt x="65" y="17"/>
                    <a:pt x="67" y="17"/>
                    <a:pt x="67" y="15"/>
                  </a:cubicBezTo>
                  <a:cubicBezTo>
                    <a:pt x="68" y="13"/>
                    <a:pt x="68" y="10"/>
                    <a:pt x="68" y="7"/>
                  </a:cubicBezTo>
                  <a:cubicBezTo>
                    <a:pt x="68" y="6"/>
                    <a:pt x="68" y="3"/>
                    <a:pt x="69" y="2"/>
                  </a:cubicBezTo>
                  <a:cubicBezTo>
                    <a:pt x="72" y="1"/>
                    <a:pt x="75" y="2"/>
                    <a:pt x="78" y="2"/>
                  </a:cubicBezTo>
                  <a:cubicBezTo>
                    <a:pt x="79" y="2"/>
                    <a:pt x="80" y="0"/>
                    <a:pt x="82" y="0"/>
                  </a:cubicBezTo>
                  <a:cubicBezTo>
                    <a:pt x="84" y="1"/>
                    <a:pt x="86" y="2"/>
                    <a:pt x="88" y="2"/>
                  </a:cubicBezTo>
                  <a:cubicBezTo>
                    <a:pt x="90" y="3"/>
                    <a:pt x="92" y="2"/>
                    <a:pt x="95" y="1"/>
                  </a:cubicBezTo>
                  <a:cubicBezTo>
                    <a:pt x="95" y="3"/>
                    <a:pt x="96" y="5"/>
                    <a:pt x="95" y="7"/>
                  </a:cubicBezTo>
                  <a:cubicBezTo>
                    <a:pt x="95" y="11"/>
                    <a:pt x="92" y="14"/>
                    <a:pt x="91" y="18"/>
                  </a:cubicBezTo>
                  <a:cubicBezTo>
                    <a:pt x="89" y="22"/>
                    <a:pt x="88" y="26"/>
                    <a:pt x="87" y="31"/>
                  </a:cubicBezTo>
                  <a:cubicBezTo>
                    <a:pt x="87" y="34"/>
                    <a:pt x="86" y="37"/>
                    <a:pt x="86" y="40"/>
                  </a:cubicBezTo>
                  <a:cubicBezTo>
                    <a:pt x="86" y="44"/>
                    <a:pt x="86" y="48"/>
                    <a:pt x="86" y="52"/>
                  </a:cubicBezTo>
                  <a:cubicBezTo>
                    <a:pt x="85" y="55"/>
                    <a:pt x="87" y="59"/>
                    <a:pt x="86" y="62"/>
                  </a:cubicBezTo>
                  <a:cubicBezTo>
                    <a:pt x="85" y="64"/>
                    <a:pt x="81" y="64"/>
                    <a:pt x="80" y="65"/>
                  </a:cubicBezTo>
                  <a:cubicBezTo>
                    <a:pt x="79" y="66"/>
                    <a:pt x="81" y="69"/>
                    <a:pt x="80" y="70"/>
                  </a:cubicBezTo>
                  <a:cubicBezTo>
                    <a:pt x="78" y="71"/>
                    <a:pt x="75" y="70"/>
                    <a:pt x="73" y="72"/>
                  </a:cubicBezTo>
                  <a:cubicBezTo>
                    <a:pt x="71" y="73"/>
                    <a:pt x="72" y="76"/>
                    <a:pt x="71" y="78"/>
                  </a:cubicBezTo>
                  <a:cubicBezTo>
                    <a:pt x="69" y="81"/>
                    <a:pt x="65" y="83"/>
                    <a:pt x="64" y="87"/>
                  </a:cubicBezTo>
                  <a:cubicBezTo>
                    <a:pt x="63" y="90"/>
                    <a:pt x="66" y="94"/>
                    <a:pt x="65" y="98"/>
                  </a:cubicBezTo>
                  <a:cubicBezTo>
                    <a:pt x="64" y="103"/>
                    <a:pt x="63" y="107"/>
                    <a:pt x="61" y="111"/>
                  </a:cubicBezTo>
                  <a:cubicBezTo>
                    <a:pt x="59" y="114"/>
                    <a:pt x="54" y="113"/>
                    <a:pt x="52" y="115"/>
                  </a:cubicBezTo>
                  <a:cubicBezTo>
                    <a:pt x="50" y="117"/>
                    <a:pt x="50" y="121"/>
                    <a:pt x="47" y="122"/>
                  </a:cubicBezTo>
                  <a:cubicBezTo>
                    <a:pt x="45" y="123"/>
                    <a:pt x="42" y="122"/>
                    <a:pt x="41" y="121"/>
                  </a:cubicBezTo>
                  <a:cubicBezTo>
                    <a:pt x="40" y="119"/>
                    <a:pt x="43" y="115"/>
                    <a:pt x="41" y="115"/>
                  </a:cubicBezTo>
                  <a:cubicBezTo>
                    <a:pt x="38" y="115"/>
                    <a:pt x="35" y="117"/>
                    <a:pt x="32" y="119"/>
                  </a:cubicBezTo>
                  <a:cubicBezTo>
                    <a:pt x="31" y="120"/>
                    <a:pt x="31" y="123"/>
                    <a:pt x="30" y="124"/>
                  </a:cubicBezTo>
                  <a:cubicBezTo>
                    <a:pt x="28" y="124"/>
                    <a:pt x="26" y="121"/>
                    <a:pt x="25" y="121"/>
                  </a:cubicBezTo>
                  <a:cubicBezTo>
                    <a:pt x="24" y="120"/>
                    <a:pt x="22" y="117"/>
                    <a:pt x="21" y="118"/>
                  </a:cubicBezTo>
                  <a:cubicBezTo>
                    <a:pt x="17" y="119"/>
                    <a:pt x="14" y="123"/>
                    <a:pt x="11" y="12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7" name="Freeform 2526">
              <a:extLst>
                <a:ext uri="{FF2B5EF4-FFF2-40B4-BE49-F238E27FC236}">
                  <a16:creationId xmlns:a16="http://schemas.microsoft.com/office/drawing/2014/main" id="{45FF4578-66AF-4EEA-B758-0EF772AEBD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7587" y="3786855"/>
              <a:ext cx="1376257" cy="1362003"/>
            </a:xfrm>
            <a:custGeom>
              <a:avLst/>
              <a:gdLst>
                <a:gd name="T0" fmla="*/ 344 w 495"/>
                <a:gd name="T1" fmla="*/ 671 h 578"/>
                <a:gd name="T2" fmla="*/ 317 w 495"/>
                <a:gd name="T3" fmla="*/ 652 h 578"/>
                <a:gd name="T4" fmla="*/ 269 w 495"/>
                <a:gd name="T5" fmla="*/ 628 h 578"/>
                <a:gd name="T6" fmla="*/ 320 w 495"/>
                <a:gd name="T7" fmla="*/ 561 h 578"/>
                <a:gd name="T8" fmla="*/ 311 w 495"/>
                <a:gd name="T9" fmla="*/ 525 h 578"/>
                <a:gd name="T10" fmla="*/ 280 w 495"/>
                <a:gd name="T11" fmla="*/ 479 h 578"/>
                <a:gd name="T12" fmla="*/ 248 w 495"/>
                <a:gd name="T13" fmla="*/ 439 h 578"/>
                <a:gd name="T14" fmla="*/ 244 w 495"/>
                <a:gd name="T15" fmla="*/ 377 h 578"/>
                <a:gd name="T16" fmla="*/ 212 w 495"/>
                <a:gd name="T17" fmla="*/ 348 h 578"/>
                <a:gd name="T18" fmla="*/ 175 w 495"/>
                <a:gd name="T19" fmla="*/ 319 h 578"/>
                <a:gd name="T20" fmla="*/ 130 w 495"/>
                <a:gd name="T21" fmla="*/ 275 h 578"/>
                <a:gd name="T22" fmla="*/ 82 w 495"/>
                <a:gd name="T23" fmla="*/ 282 h 578"/>
                <a:gd name="T24" fmla="*/ 50 w 495"/>
                <a:gd name="T25" fmla="*/ 257 h 578"/>
                <a:gd name="T26" fmla="*/ 4 w 495"/>
                <a:gd name="T27" fmla="*/ 239 h 578"/>
                <a:gd name="T28" fmla="*/ 18 w 495"/>
                <a:gd name="T29" fmla="*/ 189 h 578"/>
                <a:gd name="T30" fmla="*/ 61 w 495"/>
                <a:gd name="T31" fmla="*/ 166 h 578"/>
                <a:gd name="T32" fmla="*/ 62 w 495"/>
                <a:gd name="T33" fmla="*/ 78 h 578"/>
                <a:gd name="T34" fmla="*/ 85 w 495"/>
                <a:gd name="T35" fmla="*/ 60 h 578"/>
                <a:gd name="T36" fmla="*/ 106 w 495"/>
                <a:gd name="T37" fmla="*/ 68 h 578"/>
                <a:gd name="T38" fmla="*/ 145 w 495"/>
                <a:gd name="T39" fmla="*/ 67 h 578"/>
                <a:gd name="T40" fmla="*/ 160 w 495"/>
                <a:gd name="T41" fmla="*/ 48 h 578"/>
                <a:gd name="T42" fmla="*/ 148 w 495"/>
                <a:gd name="T43" fmla="*/ 25 h 578"/>
                <a:gd name="T44" fmla="*/ 172 w 495"/>
                <a:gd name="T45" fmla="*/ 22 h 578"/>
                <a:gd name="T46" fmla="*/ 209 w 495"/>
                <a:gd name="T47" fmla="*/ 1 h 578"/>
                <a:gd name="T48" fmla="*/ 221 w 495"/>
                <a:gd name="T49" fmla="*/ 23 h 578"/>
                <a:gd name="T50" fmla="*/ 224 w 495"/>
                <a:gd name="T51" fmla="*/ 62 h 578"/>
                <a:gd name="T52" fmla="*/ 242 w 495"/>
                <a:gd name="T53" fmla="*/ 65 h 578"/>
                <a:gd name="T54" fmla="*/ 270 w 495"/>
                <a:gd name="T55" fmla="*/ 58 h 578"/>
                <a:gd name="T56" fmla="*/ 288 w 495"/>
                <a:gd name="T57" fmla="*/ 46 h 578"/>
                <a:gd name="T58" fmla="*/ 313 w 495"/>
                <a:gd name="T59" fmla="*/ 54 h 578"/>
                <a:gd name="T60" fmla="*/ 342 w 495"/>
                <a:gd name="T61" fmla="*/ 18 h 578"/>
                <a:gd name="T62" fmla="*/ 361 w 495"/>
                <a:gd name="T63" fmla="*/ 61 h 578"/>
                <a:gd name="T64" fmla="*/ 353 w 495"/>
                <a:gd name="T65" fmla="*/ 84 h 578"/>
                <a:gd name="T66" fmla="*/ 310 w 495"/>
                <a:gd name="T67" fmla="*/ 121 h 578"/>
                <a:gd name="T68" fmla="*/ 332 w 495"/>
                <a:gd name="T69" fmla="*/ 131 h 578"/>
                <a:gd name="T70" fmla="*/ 354 w 495"/>
                <a:gd name="T71" fmla="*/ 98 h 578"/>
                <a:gd name="T72" fmla="*/ 383 w 495"/>
                <a:gd name="T73" fmla="*/ 108 h 578"/>
                <a:gd name="T74" fmla="*/ 372 w 495"/>
                <a:gd name="T75" fmla="*/ 122 h 578"/>
                <a:gd name="T76" fmla="*/ 377 w 495"/>
                <a:gd name="T77" fmla="*/ 122 h 578"/>
                <a:gd name="T78" fmla="*/ 416 w 495"/>
                <a:gd name="T79" fmla="*/ 108 h 578"/>
                <a:gd name="T80" fmla="*/ 448 w 495"/>
                <a:gd name="T81" fmla="*/ 128 h 578"/>
                <a:gd name="T82" fmla="*/ 492 w 495"/>
                <a:gd name="T83" fmla="*/ 137 h 578"/>
                <a:gd name="T84" fmla="*/ 554 w 495"/>
                <a:gd name="T85" fmla="*/ 172 h 578"/>
                <a:gd name="T86" fmla="*/ 593 w 495"/>
                <a:gd name="T87" fmla="*/ 213 h 578"/>
                <a:gd name="T88" fmla="*/ 553 w 495"/>
                <a:gd name="T89" fmla="*/ 297 h 578"/>
                <a:gd name="T90" fmla="*/ 534 w 495"/>
                <a:gd name="T91" fmla="*/ 349 h 578"/>
                <a:gd name="T92" fmla="*/ 522 w 495"/>
                <a:gd name="T93" fmla="*/ 438 h 578"/>
                <a:gd name="T94" fmla="*/ 491 w 495"/>
                <a:gd name="T95" fmla="*/ 495 h 578"/>
                <a:gd name="T96" fmla="*/ 454 w 495"/>
                <a:gd name="T97" fmla="*/ 497 h 578"/>
                <a:gd name="T98" fmla="*/ 397 w 495"/>
                <a:gd name="T99" fmla="*/ 546 h 578"/>
                <a:gd name="T100" fmla="*/ 397 w 495"/>
                <a:gd name="T101" fmla="*/ 599 h 578"/>
                <a:gd name="T102" fmla="*/ 358 w 495"/>
                <a:gd name="T103" fmla="*/ 657 h 578"/>
                <a:gd name="T104" fmla="*/ 361 w 495"/>
                <a:gd name="T105" fmla="*/ 624 h 578"/>
                <a:gd name="T106" fmla="*/ 347 w 495"/>
                <a:gd name="T107" fmla="*/ 675 h 57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5"/>
                <a:gd name="T163" fmla="*/ 0 h 578"/>
                <a:gd name="T164" fmla="*/ 495 w 495"/>
                <a:gd name="T165" fmla="*/ 578 h 57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5" h="578">
                  <a:moveTo>
                    <a:pt x="281" y="578"/>
                  </a:moveTo>
                  <a:cubicBezTo>
                    <a:pt x="280" y="577"/>
                    <a:pt x="278" y="576"/>
                    <a:pt x="277" y="575"/>
                  </a:cubicBezTo>
                  <a:cubicBezTo>
                    <a:pt x="277" y="573"/>
                    <a:pt x="278" y="571"/>
                    <a:pt x="279" y="570"/>
                  </a:cubicBezTo>
                  <a:cubicBezTo>
                    <a:pt x="280" y="567"/>
                    <a:pt x="280" y="565"/>
                    <a:pt x="282" y="563"/>
                  </a:cubicBezTo>
                  <a:cubicBezTo>
                    <a:pt x="283" y="562"/>
                    <a:pt x="285" y="563"/>
                    <a:pt x="285" y="563"/>
                  </a:cubicBezTo>
                  <a:cubicBezTo>
                    <a:pt x="286" y="562"/>
                    <a:pt x="286" y="560"/>
                    <a:pt x="287" y="559"/>
                  </a:cubicBezTo>
                  <a:cubicBezTo>
                    <a:pt x="287" y="556"/>
                    <a:pt x="289" y="553"/>
                    <a:pt x="287" y="552"/>
                  </a:cubicBezTo>
                  <a:cubicBezTo>
                    <a:pt x="285" y="551"/>
                    <a:pt x="286" y="556"/>
                    <a:pt x="285" y="558"/>
                  </a:cubicBezTo>
                  <a:cubicBezTo>
                    <a:pt x="283" y="559"/>
                    <a:pt x="281" y="559"/>
                    <a:pt x="279" y="559"/>
                  </a:cubicBezTo>
                  <a:cubicBezTo>
                    <a:pt x="278" y="559"/>
                    <a:pt x="277" y="558"/>
                    <a:pt x="276" y="557"/>
                  </a:cubicBezTo>
                  <a:cubicBezTo>
                    <a:pt x="275" y="556"/>
                    <a:pt x="275" y="554"/>
                    <a:pt x="274" y="553"/>
                  </a:cubicBezTo>
                  <a:cubicBezTo>
                    <a:pt x="271" y="549"/>
                    <a:pt x="268" y="545"/>
                    <a:pt x="264" y="543"/>
                  </a:cubicBezTo>
                  <a:cubicBezTo>
                    <a:pt x="260" y="541"/>
                    <a:pt x="256" y="541"/>
                    <a:pt x="253" y="539"/>
                  </a:cubicBezTo>
                  <a:cubicBezTo>
                    <a:pt x="251" y="537"/>
                    <a:pt x="250" y="534"/>
                    <a:pt x="247" y="532"/>
                  </a:cubicBezTo>
                  <a:cubicBezTo>
                    <a:pt x="247" y="532"/>
                    <a:pt x="247" y="533"/>
                    <a:pt x="246" y="534"/>
                  </a:cubicBezTo>
                  <a:cubicBezTo>
                    <a:pt x="245" y="534"/>
                    <a:pt x="244" y="536"/>
                    <a:pt x="243" y="536"/>
                  </a:cubicBezTo>
                  <a:cubicBezTo>
                    <a:pt x="239" y="531"/>
                    <a:pt x="239" y="523"/>
                    <a:pt x="234" y="520"/>
                  </a:cubicBezTo>
                  <a:cubicBezTo>
                    <a:pt x="232" y="518"/>
                    <a:pt x="227" y="522"/>
                    <a:pt x="224" y="523"/>
                  </a:cubicBezTo>
                  <a:cubicBezTo>
                    <a:pt x="228" y="518"/>
                    <a:pt x="232" y="514"/>
                    <a:pt x="235" y="509"/>
                  </a:cubicBezTo>
                  <a:cubicBezTo>
                    <a:pt x="238" y="504"/>
                    <a:pt x="239" y="498"/>
                    <a:pt x="242" y="494"/>
                  </a:cubicBezTo>
                  <a:cubicBezTo>
                    <a:pt x="244" y="491"/>
                    <a:pt x="248" y="491"/>
                    <a:pt x="250" y="489"/>
                  </a:cubicBezTo>
                  <a:cubicBezTo>
                    <a:pt x="252" y="487"/>
                    <a:pt x="253" y="484"/>
                    <a:pt x="255" y="482"/>
                  </a:cubicBezTo>
                  <a:cubicBezTo>
                    <a:pt x="259" y="479"/>
                    <a:pt x="265" y="479"/>
                    <a:pt x="267" y="476"/>
                  </a:cubicBezTo>
                  <a:cubicBezTo>
                    <a:pt x="269" y="473"/>
                    <a:pt x="267" y="470"/>
                    <a:pt x="267" y="467"/>
                  </a:cubicBezTo>
                  <a:cubicBezTo>
                    <a:pt x="267" y="464"/>
                    <a:pt x="269" y="462"/>
                    <a:pt x="268" y="460"/>
                  </a:cubicBezTo>
                  <a:cubicBezTo>
                    <a:pt x="268" y="458"/>
                    <a:pt x="265" y="455"/>
                    <a:pt x="264" y="453"/>
                  </a:cubicBezTo>
                  <a:cubicBezTo>
                    <a:pt x="263" y="452"/>
                    <a:pt x="262" y="451"/>
                    <a:pt x="261" y="451"/>
                  </a:cubicBezTo>
                  <a:cubicBezTo>
                    <a:pt x="259" y="451"/>
                    <a:pt x="257" y="451"/>
                    <a:pt x="256" y="451"/>
                  </a:cubicBezTo>
                  <a:cubicBezTo>
                    <a:pt x="256" y="449"/>
                    <a:pt x="256" y="447"/>
                    <a:pt x="256" y="445"/>
                  </a:cubicBezTo>
                  <a:cubicBezTo>
                    <a:pt x="257" y="443"/>
                    <a:pt x="258" y="440"/>
                    <a:pt x="259" y="437"/>
                  </a:cubicBezTo>
                  <a:cubicBezTo>
                    <a:pt x="259" y="434"/>
                    <a:pt x="261" y="430"/>
                    <a:pt x="261" y="426"/>
                  </a:cubicBezTo>
                  <a:cubicBezTo>
                    <a:pt x="260" y="424"/>
                    <a:pt x="257" y="423"/>
                    <a:pt x="255" y="423"/>
                  </a:cubicBezTo>
                  <a:cubicBezTo>
                    <a:pt x="251" y="422"/>
                    <a:pt x="247" y="427"/>
                    <a:pt x="244" y="425"/>
                  </a:cubicBezTo>
                  <a:cubicBezTo>
                    <a:pt x="241" y="424"/>
                    <a:pt x="239" y="420"/>
                    <a:pt x="239" y="417"/>
                  </a:cubicBezTo>
                  <a:cubicBezTo>
                    <a:pt x="238" y="413"/>
                    <a:pt x="242" y="408"/>
                    <a:pt x="241" y="403"/>
                  </a:cubicBezTo>
                  <a:cubicBezTo>
                    <a:pt x="240" y="401"/>
                    <a:pt x="236" y="400"/>
                    <a:pt x="233" y="399"/>
                  </a:cubicBezTo>
                  <a:cubicBezTo>
                    <a:pt x="229" y="398"/>
                    <a:pt x="225" y="399"/>
                    <a:pt x="222" y="398"/>
                  </a:cubicBezTo>
                  <a:cubicBezTo>
                    <a:pt x="219" y="398"/>
                    <a:pt x="216" y="399"/>
                    <a:pt x="213" y="398"/>
                  </a:cubicBezTo>
                  <a:cubicBezTo>
                    <a:pt x="212" y="398"/>
                    <a:pt x="213" y="396"/>
                    <a:pt x="213" y="395"/>
                  </a:cubicBezTo>
                  <a:cubicBezTo>
                    <a:pt x="213" y="390"/>
                    <a:pt x="214" y="386"/>
                    <a:pt x="213" y="381"/>
                  </a:cubicBezTo>
                  <a:cubicBezTo>
                    <a:pt x="212" y="378"/>
                    <a:pt x="208" y="378"/>
                    <a:pt x="207" y="375"/>
                  </a:cubicBezTo>
                  <a:cubicBezTo>
                    <a:pt x="206" y="372"/>
                    <a:pt x="207" y="369"/>
                    <a:pt x="207" y="366"/>
                  </a:cubicBezTo>
                  <a:cubicBezTo>
                    <a:pt x="208" y="362"/>
                    <a:pt x="210" y="357"/>
                    <a:pt x="211" y="353"/>
                  </a:cubicBezTo>
                  <a:cubicBezTo>
                    <a:pt x="212" y="348"/>
                    <a:pt x="212" y="344"/>
                    <a:pt x="212" y="339"/>
                  </a:cubicBezTo>
                  <a:cubicBezTo>
                    <a:pt x="211" y="335"/>
                    <a:pt x="211" y="331"/>
                    <a:pt x="208" y="328"/>
                  </a:cubicBezTo>
                  <a:cubicBezTo>
                    <a:pt x="207" y="326"/>
                    <a:pt x="202" y="327"/>
                    <a:pt x="201" y="325"/>
                  </a:cubicBezTo>
                  <a:cubicBezTo>
                    <a:pt x="200" y="322"/>
                    <a:pt x="203" y="320"/>
                    <a:pt x="203" y="317"/>
                  </a:cubicBezTo>
                  <a:cubicBezTo>
                    <a:pt x="204" y="316"/>
                    <a:pt x="203" y="315"/>
                    <a:pt x="203" y="314"/>
                  </a:cubicBezTo>
                  <a:cubicBezTo>
                    <a:pt x="203" y="313"/>
                    <a:pt x="202" y="314"/>
                    <a:pt x="202" y="314"/>
                  </a:cubicBezTo>
                  <a:cubicBezTo>
                    <a:pt x="194" y="314"/>
                    <a:pt x="186" y="314"/>
                    <a:pt x="179" y="314"/>
                  </a:cubicBezTo>
                  <a:cubicBezTo>
                    <a:pt x="178" y="314"/>
                    <a:pt x="179" y="313"/>
                    <a:pt x="179" y="312"/>
                  </a:cubicBezTo>
                  <a:cubicBezTo>
                    <a:pt x="177" y="307"/>
                    <a:pt x="174" y="303"/>
                    <a:pt x="174" y="298"/>
                  </a:cubicBezTo>
                  <a:cubicBezTo>
                    <a:pt x="174" y="296"/>
                    <a:pt x="177" y="297"/>
                    <a:pt x="177" y="296"/>
                  </a:cubicBezTo>
                  <a:cubicBezTo>
                    <a:pt x="178" y="294"/>
                    <a:pt x="178" y="292"/>
                    <a:pt x="177" y="290"/>
                  </a:cubicBezTo>
                  <a:cubicBezTo>
                    <a:pt x="177" y="288"/>
                    <a:pt x="175" y="286"/>
                    <a:pt x="174" y="284"/>
                  </a:cubicBezTo>
                  <a:cubicBezTo>
                    <a:pt x="174" y="281"/>
                    <a:pt x="176" y="277"/>
                    <a:pt x="174" y="275"/>
                  </a:cubicBezTo>
                  <a:cubicBezTo>
                    <a:pt x="173" y="274"/>
                    <a:pt x="169" y="273"/>
                    <a:pt x="166" y="273"/>
                  </a:cubicBezTo>
                  <a:cubicBezTo>
                    <a:pt x="162" y="272"/>
                    <a:pt x="159" y="273"/>
                    <a:pt x="155" y="272"/>
                  </a:cubicBezTo>
                  <a:cubicBezTo>
                    <a:pt x="153" y="271"/>
                    <a:pt x="153" y="267"/>
                    <a:pt x="151" y="266"/>
                  </a:cubicBezTo>
                  <a:cubicBezTo>
                    <a:pt x="149" y="266"/>
                    <a:pt x="148" y="267"/>
                    <a:pt x="146" y="266"/>
                  </a:cubicBezTo>
                  <a:cubicBezTo>
                    <a:pt x="144" y="265"/>
                    <a:pt x="144" y="261"/>
                    <a:pt x="142" y="260"/>
                  </a:cubicBezTo>
                  <a:cubicBezTo>
                    <a:pt x="139" y="259"/>
                    <a:pt x="137" y="260"/>
                    <a:pt x="134" y="260"/>
                  </a:cubicBezTo>
                  <a:cubicBezTo>
                    <a:pt x="131" y="259"/>
                    <a:pt x="126" y="260"/>
                    <a:pt x="123" y="258"/>
                  </a:cubicBezTo>
                  <a:cubicBezTo>
                    <a:pt x="120" y="254"/>
                    <a:pt x="116" y="249"/>
                    <a:pt x="113" y="245"/>
                  </a:cubicBezTo>
                  <a:cubicBezTo>
                    <a:pt x="112" y="243"/>
                    <a:pt x="112" y="241"/>
                    <a:pt x="111" y="239"/>
                  </a:cubicBezTo>
                  <a:cubicBezTo>
                    <a:pt x="110" y="236"/>
                    <a:pt x="111" y="233"/>
                    <a:pt x="108" y="229"/>
                  </a:cubicBezTo>
                  <a:cubicBezTo>
                    <a:pt x="108" y="226"/>
                    <a:pt x="112" y="220"/>
                    <a:pt x="109" y="218"/>
                  </a:cubicBezTo>
                  <a:cubicBezTo>
                    <a:pt x="105" y="219"/>
                    <a:pt x="100" y="217"/>
                    <a:pt x="95" y="219"/>
                  </a:cubicBezTo>
                  <a:cubicBezTo>
                    <a:pt x="92" y="220"/>
                    <a:pt x="91" y="224"/>
                    <a:pt x="88" y="225"/>
                  </a:cubicBezTo>
                  <a:cubicBezTo>
                    <a:pt x="86" y="226"/>
                    <a:pt x="83" y="226"/>
                    <a:pt x="82" y="227"/>
                  </a:cubicBezTo>
                  <a:cubicBezTo>
                    <a:pt x="79" y="228"/>
                    <a:pt x="78" y="231"/>
                    <a:pt x="76" y="232"/>
                  </a:cubicBezTo>
                  <a:cubicBezTo>
                    <a:pt x="73" y="234"/>
                    <a:pt x="71" y="235"/>
                    <a:pt x="68" y="235"/>
                  </a:cubicBezTo>
                  <a:cubicBezTo>
                    <a:pt x="66" y="236"/>
                    <a:pt x="64" y="235"/>
                    <a:pt x="63" y="235"/>
                  </a:cubicBezTo>
                  <a:cubicBezTo>
                    <a:pt x="61" y="235"/>
                    <a:pt x="59" y="234"/>
                    <a:pt x="58" y="234"/>
                  </a:cubicBezTo>
                  <a:cubicBezTo>
                    <a:pt x="57" y="234"/>
                    <a:pt x="55" y="235"/>
                    <a:pt x="54" y="235"/>
                  </a:cubicBezTo>
                  <a:cubicBezTo>
                    <a:pt x="51" y="235"/>
                    <a:pt x="47" y="238"/>
                    <a:pt x="46" y="235"/>
                  </a:cubicBezTo>
                  <a:cubicBezTo>
                    <a:pt x="43" y="229"/>
                    <a:pt x="45" y="221"/>
                    <a:pt x="44" y="214"/>
                  </a:cubicBezTo>
                  <a:cubicBezTo>
                    <a:pt x="44" y="214"/>
                    <a:pt x="43" y="214"/>
                    <a:pt x="42" y="214"/>
                  </a:cubicBezTo>
                  <a:cubicBezTo>
                    <a:pt x="39" y="217"/>
                    <a:pt x="38" y="221"/>
                    <a:pt x="34" y="223"/>
                  </a:cubicBezTo>
                  <a:cubicBezTo>
                    <a:pt x="32" y="224"/>
                    <a:pt x="28" y="224"/>
                    <a:pt x="25" y="223"/>
                  </a:cubicBezTo>
                  <a:cubicBezTo>
                    <a:pt x="23" y="221"/>
                    <a:pt x="24" y="217"/>
                    <a:pt x="22" y="215"/>
                  </a:cubicBezTo>
                  <a:cubicBezTo>
                    <a:pt x="20" y="213"/>
                    <a:pt x="15" y="215"/>
                    <a:pt x="14" y="213"/>
                  </a:cubicBezTo>
                  <a:cubicBezTo>
                    <a:pt x="12" y="211"/>
                    <a:pt x="16" y="208"/>
                    <a:pt x="15" y="206"/>
                  </a:cubicBezTo>
                  <a:cubicBezTo>
                    <a:pt x="12" y="203"/>
                    <a:pt x="5" y="203"/>
                    <a:pt x="3" y="199"/>
                  </a:cubicBezTo>
                  <a:cubicBezTo>
                    <a:pt x="1" y="197"/>
                    <a:pt x="2" y="193"/>
                    <a:pt x="2" y="190"/>
                  </a:cubicBezTo>
                  <a:cubicBezTo>
                    <a:pt x="2" y="188"/>
                    <a:pt x="2" y="185"/>
                    <a:pt x="2" y="182"/>
                  </a:cubicBezTo>
                  <a:cubicBezTo>
                    <a:pt x="2" y="180"/>
                    <a:pt x="0" y="177"/>
                    <a:pt x="2" y="175"/>
                  </a:cubicBezTo>
                  <a:cubicBezTo>
                    <a:pt x="4" y="172"/>
                    <a:pt x="10" y="172"/>
                    <a:pt x="12" y="168"/>
                  </a:cubicBezTo>
                  <a:cubicBezTo>
                    <a:pt x="13" y="167"/>
                    <a:pt x="9" y="166"/>
                    <a:pt x="10" y="164"/>
                  </a:cubicBezTo>
                  <a:cubicBezTo>
                    <a:pt x="10" y="161"/>
                    <a:pt x="14" y="160"/>
                    <a:pt x="15" y="157"/>
                  </a:cubicBezTo>
                  <a:cubicBezTo>
                    <a:pt x="16" y="154"/>
                    <a:pt x="14" y="152"/>
                    <a:pt x="15" y="150"/>
                  </a:cubicBezTo>
                  <a:cubicBezTo>
                    <a:pt x="17" y="146"/>
                    <a:pt x="21" y="144"/>
                    <a:pt x="24" y="142"/>
                  </a:cubicBezTo>
                  <a:cubicBezTo>
                    <a:pt x="26" y="142"/>
                    <a:pt x="28" y="143"/>
                    <a:pt x="29" y="142"/>
                  </a:cubicBezTo>
                  <a:cubicBezTo>
                    <a:pt x="33" y="142"/>
                    <a:pt x="36" y="140"/>
                    <a:pt x="39" y="139"/>
                  </a:cubicBezTo>
                  <a:cubicBezTo>
                    <a:pt x="41" y="139"/>
                    <a:pt x="44" y="137"/>
                    <a:pt x="46" y="137"/>
                  </a:cubicBezTo>
                  <a:cubicBezTo>
                    <a:pt x="48" y="137"/>
                    <a:pt x="49" y="138"/>
                    <a:pt x="51" y="138"/>
                  </a:cubicBezTo>
                  <a:cubicBezTo>
                    <a:pt x="53" y="125"/>
                    <a:pt x="55" y="110"/>
                    <a:pt x="57" y="97"/>
                  </a:cubicBezTo>
                  <a:cubicBezTo>
                    <a:pt x="58" y="94"/>
                    <a:pt x="58" y="92"/>
                    <a:pt x="59" y="90"/>
                  </a:cubicBezTo>
                  <a:cubicBezTo>
                    <a:pt x="57" y="88"/>
                    <a:pt x="55" y="87"/>
                    <a:pt x="54" y="85"/>
                  </a:cubicBezTo>
                  <a:cubicBezTo>
                    <a:pt x="52" y="84"/>
                    <a:pt x="50" y="83"/>
                    <a:pt x="49" y="82"/>
                  </a:cubicBezTo>
                  <a:cubicBezTo>
                    <a:pt x="49" y="77"/>
                    <a:pt x="49" y="72"/>
                    <a:pt x="49" y="67"/>
                  </a:cubicBezTo>
                  <a:cubicBezTo>
                    <a:pt x="50" y="66"/>
                    <a:pt x="51" y="66"/>
                    <a:pt x="52" y="65"/>
                  </a:cubicBezTo>
                  <a:cubicBezTo>
                    <a:pt x="55" y="65"/>
                    <a:pt x="57" y="66"/>
                    <a:pt x="59" y="65"/>
                  </a:cubicBezTo>
                  <a:cubicBezTo>
                    <a:pt x="60" y="65"/>
                    <a:pt x="59" y="64"/>
                    <a:pt x="59" y="63"/>
                  </a:cubicBezTo>
                  <a:cubicBezTo>
                    <a:pt x="58" y="61"/>
                    <a:pt x="58" y="60"/>
                    <a:pt x="57" y="59"/>
                  </a:cubicBezTo>
                  <a:cubicBezTo>
                    <a:pt x="56" y="58"/>
                    <a:pt x="55" y="59"/>
                    <a:pt x="54" y="59"/>
                  </a:cubicBezTo>
                  <a:cubicBezTo>
                    <a:pt x="53" y="56"/>
                    <a:pt x="53" y="54"/>
                    <a:pt x="53" y="51"/>
                  </a:cubicBezTo>
                  <a:cubicBezTo>
                    <a:pt x="59" y="51"/>
                    <a:pt x="65" y="50"/>
                    <a:pt x="71" y="50"/>
                  </a:cubicBezTo>
                  <a:cubicBezTo>
                    <a:pt x="71" y="49"/>
                    <a:pt x="71" y="48"/>
                    <a:pt x="72" y="48"/>
                  </a:cubicBezTo>
                  <a:cubicBezTo>
                    <a:pt x="73" y="48"/>
                    <a:pt x="74" y="49"/>
                    <a:pt x="76" y="50"/>
                  </a:cubicBezTo>
                  <a:cubicBezTo>
                    <a:pt x="77" y="48"/>
                    <a:pt x="77" y="45"/>
                    <a:pt x="79" y="45"/>
                  </a:cubicBezTo>
                  <a:cubicBezTo>
                    <a:pt x="80" y="44"/>
                    <a:pt x="80" y="47"/>
                    <a:pt x="81" y="48"/>
                  </a:cubicBezTo>
                  <a:cubicBezTo>
                    <a:pt x="83" y="52"/>
                    <a:pt x="84" y="56"/>
                    <a:pt x="86" y="60"/>
                  </a:cubicBezTo>
                  <a:cubicBezTo>
                    <a:pt x="87" y="59"/>
                    <a:pt x="87" y="58"/>
                    <a:pt x="88" y="57"/>
                  </a:cubicBezTo>
                  <a:cubicBezTo>
                    <a:pt x="91" y="60"/>
                    <a:pt x="93" y="64"/>
                    <a:pt x="96" y="65"/>
                  </a:cubicBezTo>
                  <a:cubicBezTo>
                    <a:pt x="98" y="67"/>
                    <a:pt x="101" y="66"/>
                    <a:pt x="104" y="65"/>
                  </a:cubicBezTo>
                  <a:cubicBezTo>
                    <a:pt x="107" y="63"/>
                    <a:pt x="110" y="60"/>
                    <a:pt x="113" y="58"/>
                  </a:cubicBezTo>
                  <a:cubicBezTo>
                    <a:pt x="114" y="57"/>
                    <a:pt x="115" y="57"/>
                    <a:pt x="116" y="56"/>
                  </a:cubicBezTo>
                  <a:cubicBezTo>
                    <a:pt x="117" y="56"/>
                    <a:pt x="118" y="54"/>
                    <a:pt x="119" y="54"/>
                  </a:cubicBezTo>
                  <a:cubicBezTo>
                    <a:pt x="120" y="54"/>
                    <a:pt x="120" y="56"/>
                    <a:pt x="121" y="56"/>
                  </a:cubicBezTo>
                  <a:cubicBezTo>
                    <a:pt x="122" y="56"/>
                    <a:pt x="122" y="55"/>
                    <a:pt x="122" y="54"/>
                  </a:cubicBezTo>
                  <a:cubicBezTo>
                    <a:pt x="123" y="52"/>
                    <a:pt x="121" y="50"/>
                    <a:pt x="122" y="48"/>
                  </a:cubicBezTo>
                  <a:cubicBezTo>
                    <a:pt x="123" y="47"/>
                    <a:pt x="126" y="48"/>
                    <a:pt x="128" y="47"/>
                  </a:cubicBezTo>
                  <a:cubicBezTo>
                    <a:pt x="128" y="46"/>
                    <a:pt x="127" y="45"/>
                    <a:pt x="128" y="45"/>
                  </a:cubicBezTo>
                  <a:cubicBezTo>
                    <a:pt x="129" y="43"/>
                    <a:pt x="132" y="43"/>
                    <a:pt x="133" y="42"/>
                  </a:cubicBezTo>
                  <a:cubicBezTo>
                    <a:pt x="134" y="41"/>
                    <a:pt x="134" y="40"/>
                    <a:pt x="133" y="40"/>
                  </a:cubicBezTo>
                  <a:cubicBezTo>
                    <a:pt x="130" y="39"/>
                    <a:pt x="127" y="40"/>
                    <a:pt x="124" y="40"/>
                  </a:cubicBezTo>
                  <a:cubicBezTo>
                    <a:pt x="123" y="40"/>
                    <a:pt x="122" y="39"/>
                    <a:pt x="122" y="38"/>
                  </a:cubicBezTo>
                  <a:cubicBezTo>
                    <a:pt x="121" y="37"/>
                    <a:pt x="122" y="35"/>
                    <a:pt x="122" y="34"/>
                  </a:cubicBezTo>
                  <a:cubicBezTo>
                    <a:pt x="121" y="34"/>
                    <a:pt x="120" y="33"/>
                    <a:pt x="120" y="32"/>
                  </a:cubicBezTo>
                  <a:cubicBezTo>
                    <a:pt x="121" y="30"/>
                    <a:pt x="123" y="29"/>
                    <a:pt x="123" y="27"/>
                  </a:cubicBezTo>
                  <a:cubicBezTo>
                    <a:pt x="124" y="25"/>
                    <a:pt x="124" y="23"/>
                    <a:pt x="123" y="21"/>
                  </a:cubicBezTo>
                  <a:cubicBezTo>
                    <a:pt x="122" y="19"/>
                    <a:pt x="119" y="20"/>
                    <a:pt x="118" y="18"/>
                  </a:cubicBezTo>
                  <a:cubicBezTo>
                    <a:pt x="118" y="17"/>
                    <a:pt x="120" y="17"/>
                    <a:pt x="122" y="17"/>
                  </a:cubicBezTo>
                  <a:cubicBezTo>
                    <a:pt x="125" y="17"/>
                    <a:pt x="127" y="20"/>
                    <a:pt x="130" y="20"/>
                  </a:cubicBezTo>
                  <a:cubicBezTo>
                    <a:pt x="132" y="21"/>
                    <a:pt x="133" y="20"/>
                    <a:pt x="134" y="20"/>
                  </a:cubicBezTo>
                  <a:cubicBezTo>
                    <a:pt x="137" y="21"/>
                    <a:pt x="139" y="22"/>
                    <a:pt x="141" y="22"/>
                  </a:cubicBezTo>
                  <a:cubicBezTo>
                    <a:pt x="142" y="21"/>
                    <a:pt x="141" y="19"/>
                    <a:pt x="143" y="18"/>
                  </a:cubicBezTo>
                  <a:cubicBezTo>
                    <a:pt x="147" y="17"/>
                    <a:pt x="152" y="18"/>
                    <a:pt x="156" y="17"/>
                  </a:cubicBezTo>
                  <a:cubicBezTo>
                    <a:pt x="158" y="16"/>
                    <a:pt x="158" y="14"/>
                    <a:pt x="160" y="13"/>
                  </a:cubicBezTo>
                  <a:cubicBezTo>
                    <a:pt x="162" y="12"/>
                    <a:pt x="164" y="13"/>
                    <a:pt x="165" y="12"/>
                  </a:cubicBezTo>
                  <a:cubicBezTo>
                    <a:pt x="166" y="11"/>
                    <a:pt x="167" y="9"/>
                    <a:pt x="167" y="7"/>
                  </a:cubicBezTo>
                  <a:cubicBezTo>
                    <a:pt x="168" y="5"/>
                    <a:pt x="167" y="2"/>
                    <a:pt x="167" y="1"/>
                  </a:cubicBezTo>
                  <a:cubicBezTo>
                    <a:pt x="170" y="1"/>
                    <a:pt x="172" y="0"/>
                    <a:pt x="174" y="1"/>
                  </a:cubicBezTo>
                  <a:cubicBezTo>
                    <a:pt x="176" y="1"/>
                    <a:pt x="175" y="4"/>
                    <a:pt x="175" y="5"/>
                  </a:cubicBezTo>
                  <a:cubicBezTo>
                    <a:pt x="175" y="6"/>
                    <a:pt x="173" y="7"/>
                    <a:pt x="173" y="8"/>
                  </a:cubicBezTo>
                  <a:cubicBezTo>
                    <a:pt x="173" y="9"/>
                    <a:pt x="173" y="11"/>
                    <a:pt x="174" y="11"/>
                  </a:cubicBezTo>
                  <a:cubicBezTo>
                    <a:pt x="176" y="12"/>
                    <a:pt x="178" y="10"/>
                    <a:pt x="180" y="11"/>
                  </a:cubicBezTo>
                  <a:cubicBezTo>
                    <a:pt x="181" y="12"/>
                    <a:pt x="179" y="15"/>
                    <a:pt x="180" y="17"/>
                  </a:cubicBezTo>
                  <a:cubicBezTo>
                    <a:pt x="181" y="18"/>
                    <a:pt x="184" y="17"/>
                    <a:pt x="184" y="19"/>
                  </a:cubicBezTo>
                  <a:cubicBezTo>
                    <a:pt x="182" y="21"/>
                    <a:pt x="177" y="21"/>
                    <a:pt x="176" y="24"/>
                  </a:cubicBezTo>
                  <a:cubicBezTo>
                    <a:pt x="176" y="28"/>
                    <a:pt x="176" y="34"/>
                    <a:pt x="176" y="38"/>
                  </a:cubicBezTo>
                  <a:cubicBezTo>
                    <a:pt x="176" y="40"/>
                    <a:pt x="179" y="40"/>
                    <a:pt x="179" y="41"/>
                  </a:cubicBezTo>
                  <a:cubicBezTo>
                    <a:pt x="180" y="42"/>
                    <a:pt x="179" y="45"/>
                    <a:pt x="179" y="46"/>
                  </a:cubicBezTo>
                  <a:cubicBezTo>
                    <a:pt x="179" y="48"/>
                    <a:pt x="180" y="49"/>
                    <a:pt x="181" y="49"/>
                  </a:cubicBezTo>
                  <a:cubicBezTo>
                    <a:pt x="182" y="51"/>
                    <a:pt x="185" y="51"/>
                    <a:pt x="187" y="52"/>
                  </a:cubicBezTo>
                  <a:cubicBezTo>
                    <a:pt x="188" y="53"/>
                    <a:pt x="186" y="55"/>
                    <a:pt x="187" y="56"/>
                  </a:cubicBezTo>
                  <a:cubicBezTo>
                    <a:pt x="188" y="57"/>
                    <a:pt x="189" y="59"/>
                    <a:pt x="191" y="59"/>
                  </a:cubicBezTo>
                  <a:cubicBezTo>
                    <a:pt x="192" y="60"/>
                    <a:pt x="194" y="61"/>
                    <a:pt x="195" y="60"/>
                  </a:cubicBezTo>
                  <a:cubicBezTo>
                    <a:pt x="196" y="59"/>
                    <a:pt x="194" y="57"/>
                    <a:pt x="194" y="56"/>
                  </a:cubicBezTo>
                  <a:cubicBezTo>
                    <a:pt x="195" y="54"/>
                    <a:pt x="197" y="53"/>
                    <a:pt x="199" y="52"/>
                  </a:cubicBezTo>
                  <a:cubicBezTo>
                    <a:pt x="200" y="52"/>
                    <a:pt x="201" y="54"/>
                    <a:pt x="202" y="54"/>
                  </a:cubicBezTo>
                  <a:cubicBezTo>
                    <a:pt x="203" y="53"/>
                    <a:pt x="202" y="50"/>
                    <a:pt x="204" y="49"/>
                  </a:cubicBezTo>
                  <a:cubicBezTo>
                    <a:pt x="205" y="49"/>
                    <a:pt x="206" y="50"/>
                    <a:pt x="208" y="49"/>
                  </a:cubicBezTo>
                  <a:cubicBezTo>
                    <a:pt x="209" y="49"/>
                    <a:pt x="209" y="47"/>
                    <a:pt x="210" y="47"/>
                  </a:cubicBezTo>
                  <a:cubicBezTo>
                    <a:pt x="212" y="47"/>
                    <a:pt x="213" y="48"/>
                    <a:pt x="214" y="48"/>
                  </a:cubicBezTo>
                  <a:cubicBezTo>
                    <a:pt x="216" y="49"/>
                    <a:pt x="218" y="48"/>
                    <a:pt x="220" y="48"/>
                  </a:cubicBezTo>
                  <a:cubicBezTo>
                    <a:pt x="221" y="48"/>
                    <a:pt x="224" y="48"/>
                    <a:pt x="225" y="48"/>
                  </a:cubicBezTo>
                  <a:cubicBezTo>
                    <a:pt x="227" y="48"/>
                    <a:pt x="229" y="47"/>
                    <a:pt x="229" y="46"/>
                  </a:cubicBezTo>
                  <a:cubicBezTo>
                    <a:pt x="229" y="44"/>
                    <a:pt x="225" y="45"/>
                    <a:pt x="225" y="43"/>
                  </a:cubicBezTo>
                  <a:cubicBezTo>
                    <a:pt x="225" y="41"/>
                    <a:pt x="227" y="39"/>
                    <a:pt x="229" y="38"/>
                  </a:cubicBezTo>
                  <a:cubicBezTo>
                    <a:pt x="231" y="38"/>
                    <a:pt x="232" y="40"/>
                    <a:pt x="234" y="40"/>
                  </a:cubicBezTo>
                  <a:cubicBezTo>
                    <a:pt x="235" y="40"/>
                    <a:pt x="237" y="39"/>
                    <a:pt x="238" y="39"/>
                  </a:cubicBezTo>
                  <a:cubicBezTo>
                    <a:pt x="239" y="39"/>
                    <a:pt x="240" y="37"/>
                    <a:pt x="240" y="38"/>
                  </a:cubicBezTo>
                  <a:cubicBezTo>
                    <a:pt x="242" y="38"/>
                    <a:pt x="242" y="40"/>
                    <a:pt x="242" y="41"/>
                  </a:cubicBezTo>
                  <a:cubicBezTo>
                    <a:pt x="244" y="43"/>
                    <a:pt x="245" y="44"/>
                    <a:pt x="247" y="45"/>
                  </a:cubicBezTo>
                  <a:cubicBezTo>
                    <a:pt x="249" y="46"/>
                    <a:pt x="251" y="46"/>
                    <a:pt x="252" y="45"/>
                  </a:cubicBezTo>
                  <a:cubicBezTo>
                    <a:pt x="253" y="45"/>
                    <a:pt x="254" y="43"/>
                    <a:pt x="255" y="43"/>
                  </a:cubicBezTo>
                  <a:cubicBezTo>
                    <a:pt x="257" y="42"/>
                    <a:pt x="258" y="42"/>
                    <a:pt x="259" y="43"/>
                  </a:cubicBezTo>
                  <a:cubicBezTo>
                    <a:pt x="260" y="43"/>
                    <a:pt x="260" y="45"/>
                    <a:pt x="261" y="45"/>
                  </a:cubicBezTo>
                  <a:cubicBezTo>
                    <a:pt x="262" y="46"/>
                    <a:pt x="265" y="46"/>
                    <a:pt x="267" y="45"/>
                  </a:cubicBezTo>
                  <a:cubicBezTo>
                    <a:pt x="269" y="44"/>
                    <a:pt x="270" y="41"/>
                    <a:pt x="270" y="39"/>
                  </a:cubicBezTo>
                  <a:cubicBezTo>
                    <a:pt x="271" y="36"/>
                    <a:pt x="271" y="33"/>
                    <a:pt x="272" y="29"/>
                  </a:cubicBezTo>
                  <a:cubicBezTo>
                    <a:pt x="273" y="27"/>
                    <a:pt x="275" y="24"/>
                    <a:pt x="277" y="22"/>
                  </a:cubicBezTo>
                  <a:cubicBezTo>
                    <a:pt x="279" y="20"/>
                    <a:pt x="281" y="19"/>
                    <a:pt x="284" y="17"/>
                  </a:cubicBezTo>
                  <a:cubicBezTo>
                    <a:pt x="285" y="16"/>
                    <a:pt x="284" y="15"/>
                    <a:pt x="285" y="15"/>
                  </a:cubicBezTo>
                  <a:cubicBezTo>
                    <a:pt x="287" y="15"/>
                    <a:pt x="288" y="17"/>
                    <a:pt x="288" y="18"/>
                  </a:cubicBezTo>
                  <a:cubicBezTo>
                    <a:pt x="289" y="21"/>
                    <a:pt x="287" y="24"/>
                    <a:pt x="288" y="27"/>
                  </a:cubicBezTo>
                  <a:cubicBezTo>
                    <a:pt x="289" y="29"/>
                    <a:pt x="290" y="30"/>
                    <a:pt x="291" y="32"/>
                  </a:cubicBezTo>
                  <a:cubicBezTo>
                    <a:pt x="293" y="36"/>
                    <a:pt x="294" y="41"/>
                    <a:pt x="295" y="45"/>
                  </a:cubicBezTo>
                  <a:cubicBezTo>
                    <a:pt x="296" y="47"/>
                    <a:pt x="295" y="49"/>
                    <a:pt x="296" y="51"/>
                  </a:cubicBezTo>
                  <a:cubicBezTo>
                    <a:pt x="297" y="52"/>
                    <a:pt x="300" y="50"/>
                    <a:pt x="301" y="51"/>
                  </a:cubicBezTo>
                  <a:cubicBezTo>
                    <a:pt x="302" y="52"/>
                    <a:pt x="297" y="53"/>
                    <a:pt x="298" y="54"/>
                  </a:cubicBezTo>
                  <a:cubicBezTo>
                    <a:pt x="299" y="55"/>
                    <a:pt x="302" y="54"/>
                    <a:pt x="303" y="56"/>
                  </a:cubicBezTo>
                  <a:cubicBezTo>
                    <a:pt x="303" y="57"/>
                    <a:pt x="299" y="55"/>
                    <a:pt x="299" y="56"/>
                  </a:cubicBezTo>
                  <a:cubicBezTo>
                    <a:pt x="299" y="58"/>
                    <a:pt x="302" y="58"/>
                    <a:pt x="302" y="59"/>
                  </a:cubicBezTo>
                  <a:cubicBezTo>
                    <a:pt x="302" y="61"/>
                    <a:pt x="300" y="62"/>
                    <a:pt x="299" y="64"/>
                  </a:cubicBezTo>
                  <a:cubicBezTo>
                    <a:pt x="297" y="66"/>
                    <a:pt x="296" y="68"/>
                    <a:pt x="294" y="70"/>
                  </a:cubicBezTo>
                  <a:cubicBezTo>
                    <a:pt x="293" y="72"/>
                    <a:pt x="291" y="73"/>
                    <a:pt x="290" y="74"/>
                  </a:cubicBezTo>
                  <a:cubicBezTo>
                    <a:pt x="288" y="76"/>
                    <a:pt x="287" y="78"/>
                    <a:pt x="285" y="80"/>
                  </a:cubicBezTo>
                  <a:cubicBezTo>
                    <a:pt x="284" y="83"/>
                    <a:pt x="283" y="87"/>
                    <a:pt x="281" y="90"/>
                  </a:cubicBezTo>
                  <a:cubicBezTo>
                    <a:pt x="279" y="92"/>
                    <a:pt x="278" y="94"/>
                    <a:pt x="275" y="95"/>
                  </a:cubicBezTo>
                  <a:cubicBezTo>
                    <a:pt x="272" y="97"/>
                    <a:pt x="268" y="98"/>
                    <a:pt x="264" y="99"/>
                  </a:cubicBezTo>
                  <a:cubicBezTo>
                    <a:pt x="262" y="100"/>
                    <a:pt x="260" y="101"/>
                    <a:pt x="258" y="101"/>
                  </a:cubicBezTo>
                  <a:cubicBezTo>
                    <a:pt x="260" y="102"/>
                    <a:pt x="263" y="103"/>
                    <a:pt x="265" y="103"/>
                  </a:cubicBezTo>
                  <a:cubicBezTo>
                    <a:pt x="268" y="102"/>
                    <a:pt x="270" y="100"/>
                    <a:pt x="273" y="99"/>
                  </a:cubicBezTo>
                  <a:cubicBezTo>
                    <a:pt x="273" y="98"/>
                    <a:pt x="275" y="98"/>
                    <a:pt x="275" y="99"/>
                  </a:cubicBezTo>
                  <a:cubicBezTo>
                    <a:pt x="275" y="102"/>
                    <a:pt x="273" y="105"/>
                    <a:pt x="274" y="108"/>
                  </a:cubicBezTo>
                  <a:cubicBezTo>
                    <a:pt x="274" y="111"/>
                    <a:pt x="277" y="112"/>
                    <a:pt x="279" y="115"/>
                  </a:cubicBezTo>
                  <a:cubicBezTo>
                    <a:pt x="278" y="113"/>
                    <a:pt x="277" y="111"/>
                    <a:pt x="277" y="109"/>
                  </a:cubicBezTo>
                  <a:cubicBezTo>
                    <a:pt x="276" y="106"/>
                    <a:pt x="276" y="103"/>
                    <a:pt x="277" y="100"/>
                  </a:cubicBezTo>
                  <a:cubicBezTo>
                    <a:pt x="278" y="99"/>
                    <a:pt x="281" y="99"/>
                    <a:pt x="282" y="98"/>
                  </a:cubicBezTo>
                  <a:cubicBezTo>
                    <a:pt x="284" y="96"/>
                    <a:pt x="286" y="94"/>
                    <a:pt x="288" y="92"/>
                  </a:cubicBezTo>
                  <a:cubicBezTo>
                    <a:pt x="289" y="90"/>
                    <a:pt x="289" y="87"/>
                    <a:pt x="291" y="85"/>
                  </a:cubicBezTo>
                  <a:cubicBezTo>
                    <a:pt x="292" y="84"/>
                    <a:pt x="295" y="86"/>
                    <a:pt x="296" y="85"/>
                  </a:cubicBezTo>
                  <a:cubicBezTo>
                    <a:pt x="296" y="84"/>
                    <a:pt x="295" y="83"/>
                    <a:pt x="295" y="82"/>
                  </a:cubicBezTo>
                  <a:cubicBezTo>
                    <a:pt x="295" y="80"/>
                    <a:pt x="296" y="79"/>
                    <a:pt x="297" y="78"/>
                  </a:cubicBezTo>
                  <a:cubicBezTo>
                    <a:pt x="299" y="78"/>
                    <a:pt x="301" y="78"/>
                    <a:pt x="302" y="78"/>
                  </a:cubicBezTo>
                  <a:cubicBezTo>
                    <a:pt x="304" y="79"/>
                    <a:pt x="304" y="81"/>
                    <a:pt x="306" y="81"/>
                  </a:cubicBezTo>
                  <a:cubicBezTo>
                    <a:pt x="310" y="81"/>
                    <a:pt x="314" y="79"/>
                    <a:pt x="318" y="79"/>
                  </a:cubicBezTo>
                  <a:cubicBezTo>
                    <a:pt x="319" y="79"/>
                    <a:pt x="321" y="78"/>
                    <a:pt x="321" y="79"/>
                  </a:cubicBezTo>
                  <a:cubicBezTo>
                    <a:pt x="321" y="83"/>
                    <a:pt x="320" y="87"/>
                    <a:pt x="319" y="90"/>
                  </a:cubicBezTo>
                  <a:cubicBezTo>
                    <a:pt x="318" y="93"/>
                    <a:pt x="318" y="95"/>
                    <a:pt x="317" y="97"/>
                  </a:cubicBezTo>
                  <a:cubicBezTo>
                    <a:pt x="316" y="99"/>
                    <a:pt x="314" y="100"/>
                    <a:pt x="313" y="100"/>
                  </a:cubicBezTo>
                  <a:cubicBezTo>
                    <a:pt x="307" y="101"/>
                    <a:pt x="301" y="99"/>
                    <a:pt x="296" y="100"/>
                  </a:cubicBezTo>
                  <a:cubicBezTo>
                    <a:pt x="294" y="101"/>
                    <a:pt x="292" y="103"/>
                    <a:pt x="291" y="104"/>
                  </a:cubicBezTo>
                  <a:cubicBezTo>
                    <a:pt x="294" y="104"/>
                    <a:pt x="298" y="103"/>
                    <a:pt x="302" y="103"/>
                  </a:cubicBezTo>
                  <a:cubicBezTo>
                    <a:pt x="305" y="103"/>
                    <a:pt x="307" y="102"/>
                    <a:pt x="310" y="102"/>
                  </a:cubicBezTo>
                  <a:cubicBezTo>
                    <a:pt x="310" y="105"/>
                    <a:pt x="309" y="108"/>
                    <a:pt x="308" y="111"/>
                  </a:cubicBezTo>
                  <a:cubicBezTo>
                    <a:pt x="308" y="113"/>
                    <a:pt x="305" y="114"/>
                    <a:pt x="305" y="117"/>
                  </a:cubicBezTo>
                  <a:cubicBezTo>
                    <a:pt x="304" y="120"/>
                    <a:pt x="306" y="123"/>
                    <a:pt x="307" y="126"/>
                  </a:cubicBezTo>
                  <a:cubicBezTo>
                    <a:pt x="307" y="123"/>
                    <a:pt x="307" y="121"/>
                    <a:pt x="308" y="118"/>
                  </a:cubicBezTo>
                  <a:cubicBezTo>
                    <a:pt x="308" y="117"/>
                    <a:pt x="309" y="115"/>
                    <a:pt x="309" y="114"/>
                  </a:cubicBezTo>
                  <a:cubicBezTo>
                    <a:pt x="311" y="110"/>
                    <a:pt x="312" y="106"/>
                    <a:pt x="314" y="102"/>
                  </a:cubicBezTo>
                  <a:cubicBezTo>
                    <a:pt x="315" y="100"/>
                    <a:pt x="318" y="100"/>
                    <a:pt x="320" y="98"/>
                  </a:cubicBezTo>
                  <a:cubicBezTo>
                    <a:pt x="321" y="97"/>
                    <a:pt x="323" y="95"/>
                    <a:pt x="324" y="93"/>
                  </a:cubicBezTo>
                  <a:cubicBezTo>
                    <a:pt x="325" y="90"/>
                    <a:pt x="324" y="87"/>
                    <a:pt x="326" y="85"/>
                  </a:cubicBezTo>
                  <a:cubicBezTo>
                    <a:pt x="328" y="83"/>
                    <a:pt x="330" y="85"/>
                    <a:pt x="332" y="85"/>
                  </a:cubicBezTo>
                  <a:cubicBezTo>
                    <a:pt x="335" y="85"/>
                    <a:pt x="338" y="84"/>
                    <a:pt x="340" y="85"/>
                  </a:cubicBezTo>
                  <a:cubicBezTo>
                    <a:pt x="343" y="86"/>
                    <a:pt x="345" y="89"/>
                    <a:pt x="347" y="90"/>
                  </a:cubicBezTo>
                  <a:cubicBezTo>
                    <a:pt x="352" y="92"/>
                    <a:pt x="357" y="92"/>
                    <a:pt x="361" y="94"/>
                  </a:cubicBezTo>
                  <a:cubicBezTo>
                    <a:pt x="362" y="94"/>
                    <a:pt x="360" y="97"/>
                    <a:pt x="361" y="97"/>
                  </a:cubicBezTo>
                  <a:cubicBezTo>
                    <a:pt x="362" y="98"/>
                    <a:pt x="363" y="95"/>
                    <a:pt x="364" y="95"/>
                  </a:cubicBezTo>
                  <a:cubicBezTo>
                    <a:pt x="365" y="95"/>
                    <a:pt x="366" y="96"/>
                    <a:pt x="367" y="97"/>
                  </a:cubicBezTo>
                  <a:cubicBezTo>
                    <a:pt x="369" y="98"/>
                    <a:pt x="370" y="99"/>
                    <a:pt x="371" y="100"/>
                  </a:cubicBezTo>
                  <a:cubicBezTo>
                    <a:pt x="372" y="102"/>
                    <a:pt x="373" y="105"/>
                    <a:pt x="373" y="107"/>
                  </a:cubicBezTo>
                  <a:cubicBezTo>
                    <a:pt x="373" y="109"/>
                    <a:pt x="371" y="112"/>
                    <a:pt x="372" y="114"/>
                  </a:cubicBezTo>
                  <a:cubicBezTo>
                    <a:pt x="372" y="115"/>
                    <a:pt x="375" y="116"/>
                    <a:pt x="376" y="115"/>
                  </a:cubicBezTo>
                  <a:cubicBezTo>
                    <a:pt x="379" y="114"/>
                    <a:pt x="381" y="111"/>
                    <a:pt x="384" y="110"/>
                  </a:cubicBezTo>
                  <a:cubicBezTo>
                    <a:pt x="386" y="109"/>
                    <a:pt x="389" y="110"/>
                    <a:pt x="391" y="110"/>
                  </a:cubicBezTo>
                  <a:cubicBezTo>
                    <a:pt x="392" y="110"/>
                    <a:pt x="394" y="111"/>
                    <a:pt x="396" y="111"/>
                  </a:cubicBezTo>
                  <a:cubicBezTo>
                    <a:pt x="400" y="112"/>
                    <a:pt x="405" y="113"/>
                    <a:pt x="410" y="114"/>
                  </a:cubicBezTo>
                  <a:cubicBezTo>
                    <a:pt x="414" y="114"/>
                    <a:pt x="419" y="113"/>
                    <a:pt x="423" y="114"/>
                  </a:cubicBezTo>
                  <a:cubicBezTo>
                    <a:pt x="427" y="114"/>
                    <a:pt x="431" y="115"/>
                    <a:pt x="435" y="117"/>
                  </a:cubicBezTo>
                  <a:cubicBezTo>
                    <a:pt x="440" y="120"/>
                    <a:pt x="444" y="124"/>
                    <a:pt x="448" y="128"/>
                  </a:cubicBezTo>
                  <a:cubicBezTo>
                    <a:pt x="451" y="130"/>
                    <a:pt x="451" y="134"/>
                    <a:pt x="453" y="137"/>
                  </a:cubicBezTo>
                  <a:cubicBezTo>
                    <a:pt x="455" y="138"/>
                    <a:pt x="457" y="137"/>
                    <a:pt x="459" y="138"/>
                  </a:cubicBezTo>
                  <a:cubicBezTo>
                    <a:pt x="460" y="139"/>
                    <a:pt x="460" y="141"/>
                    <a:pt x="462" y="143"/>
                  </a:cubicBezTo>
                  <a:cubicBezTo>
                    <a:pt x="463" y="144"/>
                    <a:pt x="465" y="144"/>
                    <a:pt x="466" y="145"/>
                  </a:cubicBezTo>
                  <a:cubicBezTo>
                    <a:pt x="468" y="146"/>
                    <a:pt x="470" y="148"/>
                    <a:pt x="472" y="148"/>
                  </a:cubicBezTo>
                  <a:cubicBezTo>
                    <a:pt x="476" y="149"/>
                    <a:pt x="481" y="146"/>
                    <a:pt x="485" y="147"/>
                  </a:cubicBezTo>
                  <a:cubicBezTo>
                    <a:pt x="488" y="149"/>
                    <a:pt x="489" y="153"/>
                    <a:pt x="490" y="156"/>
                  </a:cubicBezTo>
                  <a:cubicBezTo>
                    <a:pt x="491" y="158"/>
                    <a:pt x="490" y="160"/>
                    <a:pt x="490" y="162"/>
                  </a:cubicBezTo>
                  <a:cubicBezTo>
                    <a:pt x="491" y="167"/>
                    <a:pt x="494" y="172"/>
                    <a:pt x="494" y="177"/>
                  </a:cubicBezTo>
                  <a:cubicBezTo>
                    <a:pt x="495" y="181"/>
                    <a:pt x="495" y="185"/>
                    <a:pt x="494" y="188"/>
                  </a:cubicBezTo>
                  <a:cubicBezTo>
                    <a:pt x="494" y="192"/>
                    <a:pt x="494" y="196"/>
                    <a:pt x="492" y="200"/>
                  </a:cubicBezTo>
                  <a:cubicBezTo>
                    <a:pt x="490" y="204"/>
                    <a:pt x="485" y="207"/>
                    <a:pt x="483" y="212"/>
                  </a:cubicBezTo>
                  <a:cubicBezTo>
                    <a:pt x="481" y="216"/>
                    <a:pt x="481" y="221"/>
                    <a:pt x="478" y="224"/>
                  </a:cubicBezTo>
                  <a:cubicBezTo>
                    <a:pt x="476" y="228"/>
                    <a:pt x="470" y="230"/>
                    <a:pt x="467" y="234"/>
                  </a:cubicBezTo>
                  <a:cubicBezTo>
                    <a:pt x="464" y="238"/>
                    <a:pt x="463" y="243"/>
                    <a:pt x="461" y="247"/>
                  </a:cubicBezTo>
                  <a:cubicBezTo>
                    <a:pt x="459" y="251"/>
                    <a:pt x="458" y="256"/>
                    <a:pt x="454" y="260"/>
                  </a:cubicBezTo>
                  <a:cubicBezTo>
                    <a:pt x="453" y="261"/>
                    <a:pt x="449" y="258"/>
                    <a:pt x="448" y="260"/>
                  </a:cubicBezTo>
                  <a:cubicBezTo>
                    <a:pt x="446" y="263"/>
                    <a:pt x="447" y="267"/>
                    <a:pt x="446" y="271"/>
                  </a:cubicBezTo>
                  <a:cubicBezTo>
                    <a:pt x="445" y="273"/>
                    <a:pt x="443" y="275"/>
                    <a:pt x="443" y="277"/>
                  </a:cubicBezTo>
                  <a:cubicBezTo>
                    <a:pt x="443" y="278"/>
                    <a:pt x="446" y="279"/>
                    <a:pt x="446" y="281"/>
                  </a:cubicBezTo>
                  <a:cubicBezTo>
                    <a:pt x="447" y="284"/>
                    <a:pt x="445" y="287"/>
                    <a:pt x="445" y="291"/>
                  </a:cubicBezTo>
                  <a:cubicBezTo>
                    <a:pt x="445" y="296"/>
                    <a:pt x="448" y="300"/>
                    <a:pt x="447" y="305"/>
                  </a:cubicBezTo>
                  <a:cubicBezTo>
                    <a:pt x="447" y="313"/>
                    <a:pt x="443" y="320"/>
                    <a:pt x="443" y="328"/>
                  </a:cubicBezTo>
                  <a:cubicBezTo>
                    <a:pt x="442" y="330"/>
                    <a:pt x="445" y="332"/>
                    <a:pt x="444" y="334"/>
                  </a:cubicBezTo>
                  <a:cubicBezTo>
                    <a:pt x="444" y="336"/>
                    <a:pt x="441" y="337"/>
                    <a:pt x="441" y="339"/>
                  </a:cubicBezTo>
                  <a:cubicBezTo>
                    <a:pt x="440" y="344"/>
                    <a:pt x="441" y="350"/>
                    <a:pt x="440" y="356"/>
                  </a:cubicBezTo>
                  <a:cubicBezTo>
                    <a:pt x="439" y="359"/>
                    <a:pt x="436" y="362"/>
                    <a:pt x="435" y="365"/>
                  </a:cubicBezTo>
                  <a:cubicBezTo>
                    <a:pt x="433" y="368"/>
                    <a:pt x="431" y="371"/>
                    <a:pt x="430" y="375"/>
                  </a:cubicBezTo>
                  <a:cubicBezTo>
                    <a:pt x="428" y="378"/>
                    <a:pt x="426" y="381"/>
                    <a:pt x="424" y="385"/>
                  </a:cubicBezTo>
                  <a:cubicBezTo>
                    <a:pt x="423" y="387"/>
                    <a:pt x="422" y="389"/>
                    <a:pt x="422" y="391"/>
                  </a:cubicBezTo>
                  <a:cubicBezTo>
                    <a:pt x="422" y="394"/>
                    <a:pt x="424" y="397"/>
                    <a:pt x="422" y="399"/>
                  </a:cubicBezTo>
                  <a:cubicBezTo>
                    <a:pt x="420" y="402"/>
                    <a:pt x="415" y="403"/>
                    <a:pt x="412" y="406"/>
                  </a:cubicBezTo>
                  <a:cubicBezTo>
                    <a:pt x="410" y="407"/>
                    <a:pt x="411" y="411"/>
                    <a:pt x="409" y="412"/>
                  </a:cubicBezTo>
                  <a:cubicBezTo>
                    <a:pt x="407" y="413"/>
                    <a:pt x="404" y="413"/>
                    <a:pt x="401" y="412"/>
                  </a:cubicBezTo>
                  <a:cubicBezTo>
                    <a:pt x="400" y="412"/>
                    <a:pt x="399" y="409"/>
                    <a:pt x="397" y="409"/>
                  </a:cubicBezTo>
                  <a:cubicBezTo>
                    <a:pt x="396" y="409"/>
                    <a:pt x="397" y="412"/>
                    <a:pt x="396" y="412"/>
                  </a:cubicBezTo>
                  <a:cubicBezTo>
                    <a:pt x="394" y="414"/>
                    <a:pt x="391" y="415"/>
                    <a:pt x="388" y="415"/>
                  </a:cubicBezTo>
                  <a:cubicBezTo>
                    <a:pt x="386" y="415"/>
                    <a:pt x="384" y="412"/>
                    <a:pt x="382" y="412"/>
                  </a:cubicBezTo>
                  <a:cubicBezTo>
                    <a:pt x="380" y="412"/>
                    <a:pt x="379" y="413"/>
                    <a:pt x="378" y="414"/>
                  </a:cubicBezTo>
                  <a:cubicBezTo>
                    <a:pt x="375" y="416"/>
                    <a:pt x="374" y="419"/>
                    <a:pt x="372" y="421"/>
                  </a:cubicBezTo>
                  <a:cubicBezTo>
                    <a:pt x="371" y="422"/>
                    <a:pt x="369" y="424"/>
                    <a:pt x="367" y="425"/>
                  </a:cubicBezTo>
                  <a:cubicBezTo>
                    <a:pt x="364" y="426"/>
                    <a:pt x="360" y="425"/>
                    <a:pt x="358" y="426"/>
                  </a:cubicBezTo>
                  <a:cubicBezTo>
                    <a:pt x="352" y="429"/>
                    <a:pt x="348" y="435"/>
                    <a:pt x="343" y="439"/>
                  </a:cubicBezTo>
                  <a:cubicBezTo>
                    <a:pt x="341" y="441"/>
                    <a:pt x="339" y="443"/>
                    <a:pt x="338" y="445"/>
                  </a:cubicBezTo>
                  <a:cubicBezTo>
                    <a:pt x="335" y="448"/>
                    <a:pt x="332" y="451"/>
                    <a:pt x="331" y="455"/>
                  </a:cubicBezTo>
                  <a:cubicBezTo>
                    <a:pt x="330" y="457"/>
                    <a:pt x="331" y="460"/>
                    <a:pt x="331" y="463"/>
                  </a:cubicBezTo>
                  <a:cubicBezTo>
                    <a:pt x="331" y="464"/>
                    <a:pt x="329" y="465"/>
                    <a:pt x="329" y="466"/>
                  </a:cubicBezTo>
                  <a:cubicBezTo>
                    <a:pt x="330" y="469"/>
                    <a:pt x="333" y="472"/>
                    <a:pt x="334" y="476"/>
                  </a:cubicBezTo>
                  <a:cubicBezTo>
                    <a:pt x="334" y="482"/>
                    <a:pt x="334" y="488"/>
                    <a:pt x="332" y="494"/>
                  </a:cubicBezTo>
                  <a:cubicBezTo>
                    <a:pt x="332" y="495"/>
                    <a:pt x="329" y="494"/>
                    <a:pt x="329" y="495"/>
                  </a:cubicBezTo>
                  <a:cubicBezTo>
                    <a:pt x="329" y="497"/>
                    <a:pt x="332" y="498"/>
                    <a:pt x="331" y="499"/>
                  </a:cubicBezTo>
                  <a:cubicBezTo>
                    <a:pt x="329" y="502"/>
                    <a:pt x="323" y="504"/>
                    <a:pt x="321" y="507"/>
                  </a:cubicBezTo>
                  <a:cubicBezTo>
                    <a:pt x="317" y="513"/>
                    <a:pt x="315" y="521"/>
                    <a:pt x="312" y="528"/>
                  </a:cubicBezTo>
                  <a:cubicBezTo>
                    <a:pt x="311" y="532"/>
                    <a:pt x="310" y="537"/>
                    <a:pt x="307" y="541"/>
                  </a:cubicBezTo>
                  <a:cubicBezTo>
                    <a:pt x="304" y="545"/>
                    <a:pt x="300" y="548"/>
                    <a:pt x="296" y="551"/>
                  </a:cubicBezTo>
                  <a:cubicBezTo>
                    <a:pt x="295" y="552"/>
                    <a:pt x="293" y="550"/>
                    <a:pt x="293" y="549"/>
                  </a:cubicBezTo>
                  <a:cubicBezTo>
                    <a:pt x="294" y="547"/>
                    <a:pt x="296" y="548"/>
                    <a:pt x="298" y="547"/>
                  </a:cubicBezTo>
                  <a:cubicBezTo>
                    <a:pt x="300" y="545"/>
                    <a:pt x="302" y="544"/>
                    <a:pt x="303" y="541"/>
                  </a:cubicBezTo>
                  <a:cubicBezTo>
                    <a:pt x="304" y="540"/>
                    <a:pt x="302" y="538"/>
                    <a:pt x="303" y="537"/>
                  </a:cubicBezTo>
                  <a:cubicBezTo>
                    <a:pt x="304" y="536"/>
                    <a:pt x="306" y="537"/>
                    <a:pt x="306" y="536"/>
                  </a:cubicBezTo>
                  <a:cubicBezTo>
                    <a:pt x="308" y="533"/>
                    <a:pt x="310" y="529"/>
                    <a:pt x="310" y="525"/>
                  </a:cubicBezTo>
                  <a:cubicBezTo>
                    <a:pt x="309" y="523"/>
                    <a:pt x="307" y="527"/>
                    <a:pt x="305" y="526"/>
                  </a:cubicBezTo>
                  <a:cubicBezTo>
                    <a:pt x="303" y="525"/>
                    <a:pt x="303" y="521"/>
                    <a:pt x="301" y="520"/>
                  </a:cubicBezTo>
                  <a:cubicBezTo>
                    <a:pt x="299" y="520"/>
                    <a:pt x="299" y="523"/>
                    <a:pt x="300" y="525"/>
                  </a:cubicBezTo>
                  <a:cubicBezTo>
                    <a:pt x="300" y="526"/>
                    <a:pt x="303" y="527"/>
                    <a:pt x="303" y="528"/>
                  </a:cubicBezTo>
                  <a:cubicBezTo>
                    <a:pt x="302" y="533"/>
                    <a:pt x="297" y="536"/>
                    <a:pt x="295" y="540"/>
                  </a:cubicBezTo>
                  <a:cubicBezTo>
                    <a:pt x="294" y="543"/>
                    <a:pt x="292" y="546"/>
                    <a:pt x="291" y="549"/>
                  </a:cubicBezTo>
                  <a:cubicBezTo>
                    <a:pt x="291" y="550"/>
                    <a:pt x="294" y="551"/>
                    <a:pt x="293" y="553"/>
                  </a:cubicBezTo>
                  <a:cubicBezTo>
                    <a:pt x="293" y="556"/>
                    <a:pt x="290" y="559"/>
                    <a:pt x="289" y="562"/>
                  </a:cubicBezTo>
                  <a:cubicBezTo>
                    <a:pt x="287" y="565"/>
                    <a:pt x="287" y="568"/>
                    <a:pt x="285" y="571"/>
                  </a:cubicBezTo>
                  <a:cubicBezTo>
                    <a:pt x="284" y="573"/>
                    <a:pt x="282" y="576"/>
                    <a:pt x="281" y="57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8" name="Freeform 2527">
              <a:extLst>
                <a:ext uri="{FF2B5EF4-FFF2-40B4-BE49-F238E27FC236}">
                  <a16:creationId xmlns:a16="http://schemas.microsoft.com/office/drawing/2014/main" id="{2A51E922-1A53-428D-9C6B-B0E5A5247B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09774" y="4297117"/>
              <a:ext cx="428633" cy="465123"/>
            </a:xfrm>
            <a:custGeom>
              <a:avLst/>
              <a:gdLst>
                <a:gd name="T0" fmla="*/ 118 w 154"/>
                <a:gd name="T1" fmla="*/ 201 h 197"/>
                <a:gd name="T2" fmla="*/ 121 w 154"/>
                <a:gd name="T3" fmla="*/ 186 h 197"/>
                <a:gd name="T4" fmla="*/ 150 w 154"/>
                <a:gd name="T5" fmla="*/ 168 h 197"/>
                <a:gd name="T6" fmla="*/ 179 w 154"/>
                <a:gd name="T7" fmla="*/ 179 h 197"/>
                <a:gd name="T8" fmla="*/ 185 w 154"/>
                <a:gd name="T9" fmla="*/ 147 h 197"/>
                <a:gd name="T10" fmla="*/ 172 w 154"/>
                <a:gd name="T11" fmla="*/ 130 h 197"/>
                <a:gd name="T12" fmla="*/ 174 w 154"/>
                <a:gd name="T13" fmla="*/ 117 h 197"/>
                <a:gd name="T14" fmla="*/ 145 w 154"/>
                <a:gd name="T15" fmla="*/ 117 h 197"/>
                <a:gd name="T16" fmla="*/ 139 w 154"/>
                <a:gd name="T17" fmla="*/ 97 h 197"/>
                <a:gd name="T18" fmla="*/ 143 w 154"/>
                <a:gd name="T19" fmla="*/ 88 h 197"/>
                <a:gd name="T20" fmla="*/ 139 w 154"/>
                <a:gd name="T21" fmla="*/ 70 h 197"/>
                <a:gd name="T22" fmla="*/ 117 w 154"/>
                <a:gd name="T23" fmla="*/ 66 h 197"/>
                <a:gd name="T24" fmla="*/ 106 w 154"/>
                <a:gd name="T25" fmla="*/ 59 h 197"/>
                <a:gd name="T26" fmla="*/ 91 w 154"/>
                <a:gd name="T27" fmla="*/ 52 h 197"/>
                <a:gd name="T28" fmla="*/ 66 w 154"/>
                <a:gd name="T29" fmla="*/ 34 h 197"/>
                <a:gd name="T30" fmla="*/ 60 w 154"/>
                <a:gd name="T31" fmla="*/ 14 h 197"/>
                <a:gd name="T32" fmla="*/ 44 w 154"/>
                <a:gd name="T33" fmla="*/ 2 h 197"/>
                <a:gd name="T34" fmla="*/ 29 w 154"/>
                <a:gd name="T35" fmla="*/ 12 h 197"/>
                <a:gd name="T36" fmla="*/ 12 w 154"/>
                <a:gd name="T37" fmla="*/ 22 h 197"/>
                <a:gd name="T38" fmla="*/ 0 w 154"/>
                <a:gd name="T39" fmla="*/ 20 h 197"/>
                <a:gd name="T40" fmla="*/ 16 w 154"/>
                <a:gd name="T41" fmla="*/ 57 h 197"/>
                <a:gd name="T42" fmla="*/ 13 w 154"/>
                <a:gd name="T43" fmla="*/ 71 h 197"/>
                <a:gd name="T44" fmla="*/ 13 w 154"/>
                <a:gd name="T45" fmla="*/ 79 h 197"/>
                <a:gd name="T46" fmla="*/ 10 w 154"/>
                <a:gd name="T47" fmla="*/ 100 h 197"/>
                <a:gd name="T48" fmla="*/ 6 w 154"/>
                <a:gd name="T49" fmla="*/ 129 h 197"/>
                <a:gd name="T50" fmla="*/ 6 w 154"/>
                <a:gd name="T51" fmla="*/ 141 h 197"/>
                <a:gd name="T52" fmla="*/ 16 w 154"/>
                <a:gd name="T53" fmla="*/ 164 h 197"/>
                <a:gd name="T54" fmla="*/ 19 w 154"/>
                <a:gd name="T55" fmla="*/ 177 h 197"/>
                <a:gd name="T56" fmla="*/ 19 w 154"/>
                <a:gd name="T57" fmla="*/ 183 h 197"/>
                <a:gd name="T58" fmla="*/ 23 w 154"/>
                <a:gd name="T59" fmla="*/ 194 h 197"/>
                <a:gd name="T60" fmla="*/ 26 w 154"/>
                <a:gd name="T61" fmla="*/ 200 h 197"/>
                <a:gd name="T62" fmla="*/ 35 w 154"/>
                <a:gd name="T63" fmla="*/ 226 h 197"/>
                <a:gd name="T64" fmla="*/ 40 w 154"/>
                <a:gd name="T65" fmla="*/ 233 h 197"/>
                <a:gd name="T66" fmla="*/ 49 w 154"/>
                <a:gd name="T67" fmla="*/ 227 h 197"/>
                <a:gd name="T68" fmla="*/ 56 w 154"/>
                <a:gd name="T69" fmla="*/ 221 h 197"/>
                <a:gd name="T70" fmla="*/ 67 w 154"/>
                <a:gd name="T71" fmla="*/ 220 h 197"/>
                <a:gd name="T72" fmla="*/ 88 w 154"/>
                <a:gd name="T73" fmla="*/ 235 h 197"/>
                <a:gd name="T74" fmla="*/ 94 w 154"/>
                <a:gd name="T75" fmla="*/ 218 h 197"/>
                <a:gd name="T76" fmla="*/ 113 w 154"/>
                <a:gd name="T77" fmla="*/ 223 h 19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54"/>
                <a:gd name="T118" fmla="*/ 0 h 197"/>
                <a:gd name="T119" fmla="*/ 154 w 154"/>
                <a:gd name="T120" fmla="*/ 197 h 19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54" h="197">
                  <a:moveTo>
                    <a:pt x="94" y="185"/>
                  </a:moveTo>
                  <a:cubicBezTo>
                    <a:pt x="96" y="179"/>
                    <a:pt x="97" y="173"/>
                    <a:pt x="98" y="167"/>
                  </a:cubicBezTo>
                  <a:cubicBezTo>
                    <a:pt x="98" y="164"/>
                    <a:pt x="97" y="162"/>
                    <a:pt x="97" y="160"/>
                  </a:cubicBezTo>
                  <a:cubicBezTo>
                    <a:pt x="99" y="158"/>
                    <a:pt x="100" y="156"/>
                    <a:pt x="101" y="155"/>
                  </a:cubicBezTo>
                  <a:cubicBezTo>
                    <a:pt x="102" y="152"/>
                    <a:pt x="102" y="149"/>
                    <a:pt x="103" y="147"/>
                  </a:cubicBezTo>
                  <a:cubicBezTo>
                    <a:pt x="110" y="144"/>
                    <a:pt x="117" y="142"/>
                    <a:pt x="125" y="140"/>
                  </a:cubicBezTo>
                  <a:cubicBezTo>
                    <a:pt x="129" y="140"/>
                    <a:pt x="133" y="141"/>
                    <a:pt x="138" y="141"/>
                  </a:cubicBezTo>
                  <a:cubicBezTo>
                    <a:pt x="141" y="144"/>
                    <a:pt x="145" y="146"/>
                    <a:pt x="149" y="149"/>
                  </a:cubicBezTo>
                  <a:cubicBezTo>
                    <a:pt x="150" y="145"/>
                    <a:pt x="152" y="140"/>
                    <a:pt x="153" y="136"/>
                  </a:cubicBezTo>
                  <a:cubicBezTo>
                    <a:pt x="154" y="131"/>
                    <a:pt x="154" y="127"/>
                    <a:pt x="154" y="122"/>
                  </a:cubicBezTo>
                  <a:cubicBezTo>
                    <a:pt x="153" y="118"/>
                    <a:pt x="153" y="114"/>
                    <a:pt x="150" y="111"/>
                  </a:cubicBezTo>
                  <a:cubicBezTo>
                    <a:pt x="149" y="109"/>
                    <a:pt x="144" y="110"/>
                    <a:pt x="143" y="108"/>
                  </a:cubicBezTo>
                  <a:cubicBezTo>
                    <a:pt x="142" y="105"/>
                    <a:pt x="145" y="103"/>
                    <a:pt x="145" y="100"/>
                  </a:cubicBezTo>
                  <a:cubicBezTo>
                    <a:pt x="146" y="99"/>
                    <a:pt x="145" y="98"/>
                    <a:pt x="145" y="97"/>
                  </a:cubicBezTo>
                  <a:cubicBezTo>
                    <a:pt x="145" y="96"/>
                    <a:pt x="144" y="97"/>
                    <a:pt x="144" y="97"/>
                  </a:cubicBezTo>
                  <a:cubicBezTo>
                    <a:pt x="136" y="97"/>
                    <a:pt x="128" y="97"/>
                    <a:pt x="121" y="97"/>
                  </a:cubicBezTo>
                  <a:cubicBezTo>
                    <a:pt x="120" y="97"/>
                    <a:pt x="121" y="96"/>
                    <a:pt x="121" y="95"/>
                  </a:cubicBezTo>
                  <a:cubicBezTo>
                    <a:pt x="119" y="90"/>
                    <a:pt x="116" y="86"/>
                    <a:pt x="116" y="81"/>
                  </a:cubicBezTo>
                  <a:cubicBezTo>
                    <a:pt x="116" y="79"/>
                    <a:pt x="119" y="80"/>
                    <a:pt x="119" y="79"/>
                  </a:cubicBezTo>
                  <a:cubicBezTo>
                    <a:pt x="120" y="77"/>
                    <a:pt x="120" y="75"/>
                    <a:pt x="119" y="73"/>
                  </a:cubicBezTo>
                  <a:cubicBezTo>
                    <a:pt x="119" y="71"/>
                    <a:pt x="117" y="69"/>
                    <a:pt x="116" y="67"/>
                  </a:cubicBezTo>
                  <a:cubicBezTo>
                    <a:pt x="116" y="64"/>
                    <a:pt x="118" y="60"/>
                    <a:pt x="116" y="58"/>
                  </a:cubicBezTo>
                  <a:cubicBezTo>
                    <a:pt x="115" y="57"/>
                    <a:pt x="111" y="56"/>
                    <a:pt x="108" y="56"/>
                  </a:cubicBezTo>
                  <a:cubicBezTo>
                    <a:pt x="104" y="55"/>
                    <a:pt x="101" y="56"/>
                    <a:pt x="97" y="55"/>
                  </a:cubicBezTo>
                  <a:cubicBezTo>
                    <a:pt x="95" y="54"/>
                    <a:pt x="95" y="50"/>
                    <a:pt x="93" y="49"/>
                  </a:cubicBezTo>
                  <a:cubicBezTo>
                    <a:pt x="91" y="49"/>
                    <a:pt x="90" y="50"/>
                    <a:pt x="88" y="49"/>
                  </a:cubicBezTo>
                  <a:cubicBezTo>
                    <a:pt x="86" y="48"/>
                    <a:pt x="86" y="44"/>
                    <a:pt x="84" y="43"/>
                  </a:cubicBezTo>
                  <a:cubicBezTo>
                    <a:pt x="81" y="42"/>
                    <a:pt x="79" y="43"/>
                    <a:pt x="76" y="43"/>
                  </a:cubicBezTo>
                  <a:cubicBezTo>
                    <a:pt x="73" y="42"/>
                    <a:pt x="68" y="43"/>
                    <a:pt x="65" y="41"/>
                  </a:cubicBezTo>
                  <a:cubicBezTo>
                    <a:pt x="62" y="37"/>
                    <a:pt x="58" y="32"/>
                    <a:pt x="55" y="28"/>
                  </a:cubicBezTo>
                  <a:cubicBezTo>
                    <a:pt x="54" y="26"/>
                    <a:pt x="54" y="24"/>
                    <a:pt x="53" y="22"/>
                  </a:cubicBezTo>
                  <a:cubicBezTo>
                    <a:pt x="52" y="19"/>
                    <a:pt x="53" y="16"/>
                    <a:pt x="50" y="12"/>
                  </a:cubicBezTo>
                  <a:cubicBezTo>
                    <a:pt x="50" y="9"/>
                    <a:pt x="54" y="3"/>
                    <a:pt x="51" y="1"/>
                  </a:cubicBezTo>
                  <a:cubicBezTo>
                    <a:pt x="47" y="2"/>
                    <a:pt x="42" y="0"/>
                    <a:pt x="37" y="2"/>
                  </a:cubicBezTo>
                  <a:cubicBezTo>
                    <a:pt x="34" y="3"/>
                    <a:pt x="33" y="7"/>
                    <a:pt x="30" y="8"/>
                  </a:cubicBezTo>
                  <a:cubicBezTo>
                    <a:pt x="28" y="9"/>
                    <a:pt x="25" y="9"/>
                    <a:pt x="24" y="10"/>
                  </a:cubicBezTo>
                  <a:cubicBezTo>
                    <a:pt x="21" y="11"/>
                    <a:pt x="20" y="14"/>
                    <a:pt x="18" y="15"/>
                  </a:cubicBezTo>
                  <a:cubicBezTo>
                    <a:pt x="15" y="17"/>
                    <a:pt x="13" y="18"/>
                    <a:pt x="10" y="18"/>
                  </a:cubicBezTo>
                  <a:cubicBezTo>
                    <a:pt x="8" y="19"/>
                    <a:pt x="6" y="18"/>
                    <a:pt x="5" y="18"/>
                  </a:cubicBezTo>
                  <a:cubicBezTo>
                    <a:pt x="3" y="18"/>
                    <a:pt x="1" y="17"/>
                    <a:pt x="0" y="17"/>
                  </a:cubicBezTo>
                  <a:cubicBezTo>
                    <a:pt x="5" y="25"/>
                    <a:pt x="10" y="33"/>
                    <a:pt x="16" y="41"/>
                  </a:cubicBezTo>
                  <a:cubicBezTo>
                    <a:pt x="15" y="43"/>
                    <a:pt x="14" y="45"/>
                    <a:pt x="13" y="47"/>
                  </a:cubicBezTo>
                  <a:cubicBezTo>
                    <a:pt x="12" y="49"/>
                    <a:pt x="11" y="50"/>
                    <a:pt x="10" y="52"/>
                  </a:cubicBezTo>
                  <a:cubicBezTo>
                    <a:pt x="10" y="54"/>
                    <a:pt x="11" y="56"/>
                    <a:pt x="11" y="59"/>
                  </a:cubicBezTo>
                  <a:cubicBezTo>
                    <a:pt x="10" y="60"/>
                    <a:pt x="8" y="58"/>
                    <a:pt x="8" y="59"/>
                  </a:cubicBezTo>
                  <a:cubicBezTo>
                    <a:pt x="8" y="61"/>
                    <a:pt x="11" y="64"/>
                    <a:pt x="11" y="66"/>
                  </a:cubicBezTo>
                  <a:cubicBezTo>
                    <a:pt x="11" y="70"/>
                    <a:pt x="6" y="73"/>
                    <a:pt x="6" y="77"/>
                  </a:cubicBezTo>
                  <a:cubicBezTo>
                    <a:pt x="5" y="79"/>
                    <a:pt x="8" y="81"/>
                    <a:pt x="8" y="83"/>
                  </a:cubicBezTo>
                  <a:cubicBezTo>
                    <a:pt x="9" y="88"/>
                    <a:pt x="9" y="94"/>
                    <a:pt x="8" y="100"/>
                  </a:cubicBezTo>
                  <a:cubicBezTo>
                    <a:pt x="8" y="102"/>
                    <a:pt x="7" y="105"/>
                    <a:pt x="5" y="107"/>
                  </a:cubicBezTo>
                  <a:cubicBezTo>
                    <a:pt x="4" y="108"/>
                    <a:pt x="2" y="109"/>
                    <a:pt x="2" y="110"/>
                  </a:cubicBezTo>
                  <a:cubicBezTo>
                    <a:pt x="1" y="112"/>
                    <a:pt x="4" y="115"/>
                    <a:pt x="5" y="117"/>
                  </a:cubicBezTo>
                  <a:cubicBezTo>
                    <a:pt x="6" y="119"/>
                    <a:pt x="9" y="120"/>
                    <a:pt x="10" y="122"/>
                  </a:cubicBezTo>
                  <a:cubicBezTo>
                    <a:pt x="12" y="127"/>
                    <a:pt x="11" y="131"/>
                    <a:pt x="13" y="136"/>
                  </a:cubicBezTo>
                  <a:cubicBezTo>
                    <a:pt x="14" y="138"/>
                    <a:pt x="17" y="140"/>
                    <a:pt x="18" y="142"/>
                  </a:cubicBezTo>
                  <a:cubicBezTo>
                    <a:pt x="18" y="144"/>
                    <a:pt x="16" y="145"/>
                    <a:pt x="16" y="147"/>
                  </a:cubicBezTo>
                  <a:cubicBezTo>
                    <a:pt x="16" y="148"/>
                    <a:pt x="18" y="149"/>
                    <a:pt x="17" y="150"/>
                  </a:cubicBezTo>
                  <a:cubicBezTo>
                    <a:pt x="17" y="150"/>
                    <a:pt x="16" y="151"/>
                    <a:pt x="16" y="152"/>
                  </a:cubicBezTo>
                  <a:cubicBezTo>
                    <a:pt x="16" y="154"/>
                    <a:pt x="16" y="156"/>
                    <a:pt x="16" y="158"/>
                  </a:cubicBezTo>
                  <a:cubicBezTo>
                    <a:pt x="17" y="159"/>
                    <a:pt x="19" y="159"/>
                    <a:pt x="19" y="161"/>
                  </a:cubicBezTo>
                  <a:cubicBezTo>
                    <a:pt x="19" y="162"/>
                    <a:pt x="18" y="164"/>
                    <a:pt x="19" y="165"/>
                  </a:cubicBezTo>
                  <a:cubicBezTo>
                    <a:pt x="19" y="166"/>
                    <a:pt x="21" y="165"/>
                    <a:pt x="22" y="166"/>
                  </a:cubicBezTo>
                  <a:cubicBezTo>
                    <a:pt x="23" y="168"/>
                    <a:pt x="23" y="171"/>
                    <a:pt x="24" y="173"/>
                  </a:cubicBezTo>
                  <a:cubicBezTo>
                    <a:pt x="26" y="178"/>
                    <a:pt x="28" y="183"/>
                    <a:pt x="29" y="188"/>
                  </a:cubicBezTo>
                  <a:cubicBezTo>
                    <a:pt x="30" y="189"/>
                    <a:pt x="29" y="191"/>
                    <a:pt x="30" y="193"/>
                  </a:cubicBezTo>
                  <a:cubicBezTo>
                    <a:pt x="31" y="194"/>
                    <a:pt x="32" y="194"/>
                    <a:pt x="33" y="194"/>
                  </a:cubicBezTo>
                  <a:cubicBezTo>
                    <a:pt x="35" y="195"/>
                    <a:pt x="36" y="194"/>
                    <a:pt x="37" y="194"/>
                  </a:cubicBezTo>
                  <a:cubicBezTo>
                    <a:pt x="38" y="193"/>
                    <a:pt x="39" y="191"/>
                    <a:pt x="41" y="189"/>
                  </a:cubicBezTo>
                  <a:cubicBezTo>
                    <a:pt x="41" y="188"/>
                    <a:pt x="42" y="187"/>
                    <a:pt x="44" y="186"/>
                  </a:cubicBezTo>
                  <a:cubicBezTo>
                    <a:pt x="45" y="185"/>
                    <a:pt x="47" y="186"/>
                    <a:pt x="47" y="184"/>
                  </a:cubicBezTo>
                  <a:cubicBezTo>
                    <a:pt x="49" y="183"/>
                    <a:pt x="47" y="178"/>
                    <a:pt x="49" y="178"/>
                  </a:cubicBezTo>
                  <a:cubicBezTo>
                    <a:pt x="52" y="177"/>
                    <a:pt x="53" y="182"/>
                    <a:pt x="56" y="183"/>
                  </a:cubicBezTo>
                  <a:cubicBezTo>
                    <a:pt x="60" y="185"/>
                    <a:pt x="66" y="182"/>
                    <a:pt x="69" y="184"/>
                  </a:cubicBezTo>
                  <a:cubicBezTo>
                    <a:pt x="72" y="186"/>
                    <a:pt x="70" y="193"/>
                    <a:pt x="73" y="195"/>
                  </a:cubicBezTo>
                  <a:cubicBezTo>
                    <a:pt x="75" y="197"/>
                    <a:pt x="73" y="190"/>
                    <a:pt x="74" y="188"/>
                  </a:cubicBezTo>
                  <a:cubicBezTo>
                    <a:pt x="75" y="185"/>
                    <a:pt x="76" y="182"/>
                    <a:pt x="78" y="181"/>
                  </a:cubicBezTo>
                  <a:cubicBezTo>
                    <a:pt x="82" y="180"/>
                    <a:pt x="87" y="180"/>
                    <a:pt x="91" y="181"/>
                  </a:cubicBezTo>
                  <a:cubicBezTo>
                    <a:pt x="92" y="182"/>
                    <a:pt x="93" y="184"/>
                    <a:pt x="94" y="18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59" name="Freeform 2528">
              <a:extLst>
                <a:ext uri="{FF2B5EF4-FFF2-40B4-BE49-F238E27FC236}">
                  <a16:creationId xmlns:a16="http://schemas.microsoft.com/office/drawing/2014/main" id="{0BF78F9C-D2DA-49C1-A1B1-34C9FF34B2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71588" y="4626823"/>
              <a:ext cx="301200" cy="292419"/>
            </a:xfrm>
            <a:custGeom>
              <a:avLst/>
              <a:gdLst>
                <a:gd name="T0" fmla="*/ 124 w 109"/>
                <a:gd name="T1" fmla="*/ 113 h 124"/>
                <a:gd name="T2" fmla="*/ 124 w 109"/>
                <a:gd name="T3" fmla="*/ 106 h 124"/>
                <a:gd name="T4" fmla="*/ 128 w 109"/>
                <a:gd name="T5" fmla="*/ 96 h 124"/>
                <a:gd name="T6" fmla="*/ 130 w 109"/>
                <a:gd name="T7" fmla="*/ 83 h 124"/>
                <a:gd name="T8" fmla="*/ 123 w 109"/>
                <a:gd name="T9" fmla="*/ 79 h 124"/>
                <a:gd name="T10" fmla="*/ 110 w 109"/>
                <a:gd name="T11" fmla="*/ 82 h 124"/>
                <a:gd name="T12" fmla="*/ 104 w 109"/>
                <a:gd name="T13" fmla="*/ 72 h 124"/>
                <a:gd name="T14" fmla="*/ 106 w 109"/>
                <a:gd name="T15" fmla="*/ 55 h 124"/>
                <a:gd name="T16" fmla="*/ 97 w 109"/>
                <a:gd name="T17" fmla="*/ 50 h 124"/>
                <a:gd name="T18" fmla="*/ 83 w 109"/>
                <a:gd name="T19" fmla="*/ 49 h 124"/>
                <a:gd name="T20" fmla="*/ 73 w 109"/>
                <a:gd name="T21" fmla="*/ 49 h 124"/>
                <a:gd name="T22" fmla="*/ 73 w 109"/>
                <a:gd name="T23" fmla="*/ 46 h 124"/>
                <a:gd name="T24" fmla="*/ 73 w 109"/>
                <a:gd name="T25" fmla="*/ 29 h 124"/>
                <a:gd name="T26" fmla="*/ 66 w 109"/>
                <a:gd name="T27" fmla="*/ 22 h 124"/>
                <a:gd name="T28" fmla="*/ 66 w 109"/>
                <a:gd name="T29" fmla="*/ 11 h 124"/>
                <a:gd name="T30" fmla="*/ 52 w 109"/>
                <a:gd name="T31" fmla="*/ 1 h 124"/>
                <a:gd name="T32" fmla="*/ 37 w 109"/>
                <a:gd name="T33" fmla="*/ 0 h 124"/>
                <a:gd name="T34" fmla="*/ 11 w 109"/>
                <a:gd name="T35" fmla="*/ 8 h 124"/>
                <a:gd name="T36" fmla="*/ 8 w 109"/>
                <a:gd name="T37" fmla="*/ 18 h 124"/>
                <a:gd name="T38" fmla="*/ 4 w 109"/>
                <a:gd name="T39" fmla="*/ 24 h 124"/>
                <a:gd name="T40" fmla="*/ 5 w 109"/>
                <a:gd name="T41" fmla="*/ 32 h 124"/>
                <a:gd name="T42" fmla="*/ 0 w 109"/>
                <a:gd name="T43" fmla="*/ 54 h 124"/>
                <a:gd name="T44" fmla="*/ 6 w 109"/>
                <a:gd name="T45" fmla="*/ 61 h 124"/>
                <a:gd name="T46" fmla="*/ 11 w 109"/>
                <a:gd name="T47" fmla="*/ 71 h 124"/>
                <a:gd name="T48" fmla="*/ 25 w 109"/>
                <a:gd name="T49" fmla="*/ 79 h 124"/>
                <a:gd name="T50" fmla="*/ 35 w 109"/>
                <a:gd name="T51" fmla="*/ 87 h 124"/>
                <a:gd name="T52" fmla="*/ 43 w 109"/>
                <a:gd name="T53" fmla="*/ 87 h 124"/>
                <a:gd name="T54" fmla="*/ 57 w 109"/>
                <a:gd name="T55" fmla="*/ 99 h 124"/>
                <a:gd name="T56" fmla="*/ 74 w 109"/>
                <a:gd name="T57" fmla="*/ 103 h 124"/>
                <a:gd name="T58" fmla="*/ 78 w 109"/>
                <a:gd name="T59" fmla="*/ 109 h 124"/>
                <a:gd name="T60" fmla="*/ 78 w 109"/>
                <a:gd name="T61" fmla="*/ 123 h 124"/>
                <a:gd name="T62" fmla="*/ 70 w 109"/>
                <a:gd name="T63" fmla="*/ 125 h 124"/>
                <a:gd name="T64" fmla="*/ 70 w 109"/>
                <a:gd name="T65" fmla="*/ 133 h 124"/>
                <a:gd name="T66" fmla="*/ 66 w 109"/>
                <a:gd name="T67" fmla="*/ 144 h 124"/>
                <a:gd name="T68" fmla="*/ 76 w 109"/>
                <a:gd name="T69" fmla="*/ 144 h 124"/>
                <a:gd name="T70" fmla="*/ 92 w 109"/>
                <a:gd name="T71" fmla="*/ 149 h 124"/>
                <a:gd name="T72" fmla="*/ 101 w 109"/>
                <a:gd name="T73" fmla="*/ 145 h 124"/>
                <a:gd name="T74" fmla="*/ 107 w 109"/>
                <a:gd name="T75" fmla="*/ 147 h 124"/>
                <a:gd name="T76" fmla="*/ 110 w 109"/>
                <a:gd name="T77" fmla="*/ 148 h 124"/>
                <a:gd name="T78" fmla="*/ 116 w 109"/>
                <a:gd name="T79" fmla="*/ 137 h 124"/>
                <a:gd name="T80" fmla="*/ 124 w 109"/>
                <a:gd name="T81" fmla="*/ 130 h 124"/>
                <a:gd name="T82" fmla="*/ 124 w 109"/>
                <a:gd name="T83" fmla="*/ 123 h 124"/>
                <a:gd name="T84" fmla="*/ 124 w 109"/>
                <a:gd name="T85" fmla="*/ 113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9"/>
                <a:gd name="T130" fmla="*/ 0 h 124"/>
                <a:gd name="T131" fmla="*/ 109 w 109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9" h="124">
                  <a:moveTo>
                    <a:pt x="104" y="94"/>
                  </a:moveTo>
                  <a:cubicBezTo>
                    <a:pt x="104" y="92"/>
                    <a:pt x="104" y="90"/>
                    <a:pt x="104" y="88"/>
                  </a:cubicBezTo>
                  <a:cubicBezTo>
                    <a:pt x="105" y="86"/>
                    <a:pt x="106" y="83"/>
                    <a:pt x="107" y="80"/>
                  </a:cubicBezTo>
                  <a:cubicBezTo>
                    <a:pt x="107" y="77"/>
                    <a:pt x="109" y="73"/>
                    <a:pt x="109" y="69"/>
                  </a:cubicBezTo>
                  <a:cubicBezTo>
                    <a:pt x="108" y="67"/>
                    <a:pt x="105" y="66"/>
                    <a:pt x="103" y="66"/>
                  </a:cubicBezTo>
                  <a:cubicBezTo>
                    <a:pt x="99" y="65"/>
                    <a:pt x="95" y="70"/>
                    <a:pt x="92" y="68"/>
                  </a:cubicBezTo>
                  <a:cubicBezTo>
                    <a:pt x="89" y="67"/>
                    <a:pt x="87" y="63"/>
                    <a:pt x="87" y="60"/>
                  </a:cubicBezTo>
                  <a:cubicBezTo>
                    <a:pt x="86" y="56"/>
                    <a:pt x="90" y="51"/>
                    <a:pt x="89" y="46"/>
                  </a:cubicBezTo>
                  <a:cubicBezTo>
                    <a:pt x="88" y="44"/>
                    <a:pt x="84" y="43"/>
                    <a:pt x="81" y="42"/>
                  </a:cubicBezTo>
                  <a:cubicBezTo>
                    <a:pt x="77" y="41"/>
                    <a:pt x="73" y="42"/>
                    <a:pt x="70" y="41"/>
                  </a:cubicBezTo>
                  <a:cubicBezTo>
                    <a:pt x="67" y="41"/>
                    <a:pt x="64" y="42"/>
                    <a:pt x="61" y="41"/>
                  </a:cubicBezTo>
                  <a:cubicBezTo>
                    <a:pt x="60" y="41"/>
                    <a:pt x="61" y="39"/>
                    <a:pt x="61" y="38"/>
                  </a:cubicBezTo>
                  <a:cubicBezTo>
                    <a:pt x="61" y="33"/>
                    <a:pt x="62" y="29"/>
                    <a:pt x="61" y="24"/>
                  </a:cubicBezTo>
                  <a:cubicBezTo>
                    <a:pt x="60" y="21"/>
                    <a:pt x="56" y="21"/>
                    <a:pt x="55" y="18"/>
                  </a:cubicBezTo>
                  <a:cubicBezTo>
                    <a:pt x="54" y="15"/>
                    <a:pt x="55" y="12"/>
                    <a:pt x="55" y="9"/>
                  </a:cubicBezTo>
                  <a:cubicBezTo>
                    <a:pt x="51" y="6"/>
                    <a:pt x="47" y="4"/>
                    <a:pt x="44" y="1"/>
                  </a:cubicBezTo>
                  <a:cubicBezTo>
                    <a:pt x="39" y="1"/>
                    <a:pt x="35" y="0"/>
                    <a:pt x="31" y="0"/>
                  </a:cubicBezTo>
                  <a:cubicBezTo>
                    <a:pt x="23" y="2"/>
                    <a:pt x="16" y="4"/>
                    <a:pt x="9" y="7"/>
                  </a:cubicBezTo>
                  <a:cubicBezTo>
                    <a:pt x="8" y="9"/>
                    <a:pt x="8" y="12"/>
                    <a:pt x="7" y="15"/>
                  </a:cubicBezTo>
                  <a:cubicBezTo>
                    <a:pt x="6" y="16"/>
                    <a:pt x="5" y="18"/>
                    <a:pt x="3" y="20"/>
                  </a:cubicBezTo>
                  <a:cubicBezTo>
                    <a:pt x="3" y="22"/>
                    <a:pt x="4" y="24"/>
                    <a:pt x="4" y="27"/>
                  </a:cubicBezTo>
                  <a:cubicBezTo>
                    <a:pt x="3" y="33"/>
                    <a:pt x="2" y="39"/>
                    <a:pt x="0" y="45"/>
                  </a:cubicBezTo>
                  <a:cubicBezTo>
                    <a:pt x="2" y="47"/>
                    <a:pt x="4" y="49"/>
                    <a:pt x="5" y="51"/>
                  </a:cubicBezTo>
                  <a:cubicBezTo>
                    <a:pt x="7" y="53"/>
                    <a:pt x="7" y="56"/>
                    <a:pt x="9" y="59"/>
                  </a:cubicBezTo>
                  <a:cubicBezTo>
                    <a:pt x="13" y="62"/>
                    <a:pt x="17" y="63"/>
                    <a:pt x="21" y="66"/>
                  </a:cubicBezTo>
                  <a:cubicBezTo>
                    <a:pt x="24" y="68"/>
                    <a:pt x="26" y="70"/>
                    <a:pt x="29" y="72"/>
                  </a:cubicBezTo>
                  <a:cubicBezTo>
                    <a:pt x="31" y="73"/>
                    <a:pt x="34" y="71"/>
                    <a:pt x="36" y="72"/>
                  </a:cubicBezTo>
                  <a:cubicBezTo>
                    <a:pt x="40" y="74"/>
                    <a:pt x="43" y="79"/>
                    <a:pt x="48" y="82"/>
                  </a:cubicBezTo>
                  <a:cubicBezTo>
                    <a:pt x="52" y="84"/>
                    <a:pt x="57" y="84"/>
                    <a:pt x="62" y="86"/>
                  </a:cubicBezTo>
                  <a:cubicBezTo>
                    <a:pt x="64" y="87"/>
                    <a:pt x="65" y="89"/>
                    <a:pt x="65" y="91"/>
                  </a:cubicBezTo>
                  <a:cubicBezTo>
                    <a:pt x="66" y="95"/>
                    <a:pt x="66" y="99"/>
                    <a:pt x="65" y="102"/>
                  </a:cubicBezTo>
                  <a:cubicBezTo>
                    <a:pt x="64" y="104"/>
                    <a:pt x="60" y="103"/>
                    <a:pt x="59" y="104"/>
                  </a:cubicBezTo>
                  <a:cubicBezTo>
                    <a:pt x="57" y="106"/>
                    <a:pt x="59" y="109"/>
                    <a:pt x="59" y="111"/>
                  </a:cubicBezTo>
                  <a:cubicBezTo>
                    <a:pt x="58" y="114"/>
                    <a:pt x="53" y="117"/>
                    <a:pt x="55" y="120"/>
                  </a:cubicBezTo>
                  <a:cubicBezTo>
                    <a:pt x="56" y="123"/>
                    <a:pt x="61" y="119"/>
                    <a:pt x="64" y="120"/>
                  </a:cubicBezTo>
                  <a:cubicBezTo>
                    <a:pt x="69" y="121"/>
                    <a:pt x="73" y="124"/>
                    <a:pt x="77" y="124"/>
                  </a:cubicBezTo>
                  <a:cubicBezTo>
                    <a:pt x="80" y="124"/>
                    <a:pt x="82" y="121"/>
                    <a:pt x="85" y="121"/>
                  </a:cubicBezTo>
                  <a:cubicBezTo>
                    <a:pt x="87" y="120"/>
                    <a:pt x="89" y="121"/>
                    <a:pt x="90" y="122"/>
                  </a:cubicBezTo>
                  <a:cubicBezTo>
                    <a:pt x="91" y="122"/>
                    <a:pt x="91" y="123"/>
                    <a:pt x="92" y="123"/>
                  </a:cubicBezTo>
                  <a:cubicBezTo>
                    <a:pt x="94" y="120"/>
                    <a:pt x="95" y="117"/>
                    <a:pt x="97" y="114"/>
                  </a:cubicBezTo>
                  <a:cubicBezTo>
                    <a:pt x="99" y="112"/>
                    <a:pt x="102" y="110"/>
                    <a:pt x="104" y="108"/>
                  </a:cubicBezTo>
                  <a:cubicBezTo>
                    <a:pt x="105" y="106"/>
                    <a:pt x="104" y="104"/>
                    <a:pt x="104" y="102"/>
                  </a:cubicBezTo>
                  <a:cubicBezTo>
                    <a:pt x="104" y="99"/>
                    <a:pt x="104" y="97"/>
                    <a:pt x="104" y="9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0" name="Freeform 2529">
              <a:extLst>
                <a:ext uri="{FF2B5EF4-FFF2-40B4-BE49-F238E27FC236}">
                  <a16:creationId xmlns:a16="http://schemas.microsoft.com/office/drawing/2014/main" id="{3B89A62A-C6AA-42EB-B006-CBC50DF471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45357" y="5007555"/>
              <a:ext cx="183038" cy="184478"/>
            </a:xfrm>
            <a:custGeom>
              <a:avLst/>
              <a:gdLst>
                <a:gd name="T0" fmla="*/ 74 w 66"/>
                <a:gd name="T1" fmla="*/ 68 h 79"/>
                <a:gd name="T2" fmla="*/ 79 w 66"/>
                <a:gd name="T3" fmla="*/ 71 h 79"/>
                <a:gd name="T4" fmla="*/ 74 w 66"/>
                <a:gd name="T5" fmla="*/ 79 h 79"/>
                <a:gd name="T6" fmla="*/ 71 w 66"/>
                <a:gd name="T7" fmla="*/ 83 h 79"/>
                <a:gd name="T8" fmla="*/ 55 w 66"/>
                <a:gd name="T9" fmla="*/ 93 h 79"/>
                <a:gd name="T10" fmla="*/ 32 w 66"/>
                <a:gd name="T11" fmla="*/ 93 h 79"/>
                <a:gd name="T12" fmla="*/ 12 w 66"/>
                <a:gd name="T13" fmla="*/ 86 h 79"/>
                <a:gd name="T14" fmla="*/ 2 w 66"/>
                <a:gd name="T15" fmla="*/ 79 h 79"/>
                <a:gd name="T16" fmla="*/ 2 w 66"/>
                <a:gd name="T17" fmla="*/ 64 h 79"/>
                <a:gd name="T18" fmla="*/ 5 w 66"/>
                <a:gd name="T19" fmla="*/ 55 h 79"/>
                <a:gd name="T20" fmla="*/ 4 w 66"/>
                <a:gd name="T21" fmla="*/ 49 h 79"/>
                <a:gd name="T22" fmla="*/ 6 w 66"/>
                <a:gd name="T23" fmla="*/ 45 h 79"/>
                <a:gd name="T24" fmla="*/ 2 w 66"/>
                <a:gd name="T25" fmla="*/ 37 h 79"/>
                <a:gd name="T26" fmla="*/ 7 w 66"/>
                <a:gd name="T27" fmla="*/ 29 h 79"/>
                <a:gd name="T28" fmla="*/ 7 w 66"/>
                <a:gd name="T29" fmla="*/ 13 h 79"/>
                <a:gd name="T30" fmla="*/ 11 w 66"/>
                <a:gd name="T31" fmla="*/ 6 h 79"/>
                <a:gd name="T32" fmla="*/ 23 w 66"/>
                <a:gd name="T33" fmla="*/ 2 h 79"/>
                <a:gd name="T34" fmla="*/ 34 w 66"/>
                <a:gd name="T35" fmla="*/ 21 h 79"/>
                <a:gd name="T36" fmla="*/ 37 w 66"/>
                <a:gd name="T37" fmla="*/ 19 h 79"/>
                <a:gd name="T38" fmla="*/ 38 w 66"/>
                <a:gd name="T39" fmla="*/ 17 h 79"/>
                <a:gd name="T40" fmla="*/ 45 w 66"/>
                <a:gd name="T41" fmla="*/ 25 h 79"/>
                <a:gd name="T42" fmla="*/ 59 w 66"/>
                <a:gd name="T43" fmla="*/ 30 h 79"/>
                <a:gd name="T44" fmla="*/ 71 w 66"/>
                <a:gd name="T45" fmla="*/ 42 h 79"/>
                <a:gd name="T46" fmla="*/ 73 w 66"/>
                <a:gd name="T47" fmla="*/ 46 h 79"/>
                <a:gd name="T48" fmla="*/ 77 w 66"/>
                <a:gd name="T49" fmla="*/ 49 h 79"/>
                <a:gd name="T50" fmla="*/ 74 w 66"/>
                <a:gd name="T51" fmla="*/ 57 h 79"/>
                <a:gd name="T52" fmla="*/ 72 w 66"/>
                <a:gd name="T53" fmla="*/ 61 h 79"/>
                <a:gd name="T54" fmla="*/ 74 w 66"/>
                <a:gd name="T55" fmla="*/ 68 h 7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6"/>
                <a:gd name="T85" fmla="*/ 0 h 79"/>
                <a:gd name="T86" fmla="*/ 66 w 66"/>
                <a:gd name="T87" fmla="*/ 79 h 7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6" h="79">
                  <a:moveTo>
                    <a:pt x="62" y="57"/>
                  </a:moveTo>
                  <a:cubicBezTo>
                    <a:pt x="63" y="58"/>
                    <a:pt x="65" y="59"/>
                    <a:pt x="66" y="60"/>
                  </a:cubicBezTo>
                  <a:cubicBezTo>
                    <a:pt x="65" y="62"/>
                    <a:pt x="63" y="64"/>
                    <a:pt x="62" y="66"/>
                  </a:cubicBezTo>
                  <a:cubicBezTo>
                    <a:pt x="61" y="67"/>
                    <a:pt x="61" y="69"/>
                    <a:pt x="59" y="70"/>
                  </a:cubicBezTo>
                  <a:cubicBezTo>
                    <a:pt x="55" y="73"/>
                    <a:pt x="51" y="77"/>
                    <a:pt x="46" y="78"/>
                  </a:cubicBezTo>
                  <a:cubicBezTo>
                    <a:pt x="40" y="79"/>
                    <a:pt x="34" y="77"/>
                    <a:pt x="27" y="78"/>
                  </a:cubicBezTo>
                  <a:cubicBezTo>
                    <a:pt x="23" y="75"/>
                    <a:pt x="17" y="72"/>
                    <a:pt x="10" y="72"/>
                  </a:cubicBezTo>
                  <a:cubicBezTo>
                    <a:pt x="7" y="72"/>
                    <a:pt x="3" y="69"/>
                    <a:pt x="2" y="66"/>
                  </a:cubicBezTo>
                  <a:cubicBezTo>
                    <a:pt x="0" y="63"/>
                    <a:pt x="1" y="58"/>
                    <a:pt x="2" y="54"/>
                  </a:cubicBezTo>
                  <a:cubicBezTo>
                    <a:pt x="2" y="52"/>
                    <a:pt x="4" y="49"/>
                    <a:pt x="4" y="46"/>
                  </a:cubicBezTo>
                  <a:cubicBezTo>
                    <a:pt x="4" y="45"/>
                    <a:pt x="3" y="43"/>
                    <a:pt x="3" y="41"/>
                  </a:cubicBezTo>
                  <a:cubicBezTo>
                    <a:pt x="3" y="40"/>
                    <a:pt x="5" y="39"/>
                    <a:pt x="5" y="38"/>
                  </a:cubicBezTo>
                  <a:cubicBezTo>
                    <a:pt x="4" y="35"/>
                    <a:pt x="2" y="33"/>
                    <a:pt x="2" y="31"/>
                  </a:cubicBezTo>
                  <a:cubicBezTo>
                    <a:pt x="3" y="28"/>
                    <a:pt x="5" y="26"/>
                    <a:pt x="6" y="24"/>
                  </a:cubicBezTo>
                  <a:cubicBezTo>
                    <a:pt x="6" y="20"/>
                    <a:pt x="5" y="15"/>
                    <a:pt x="6" y="11"/>
                  </a:cubicBezTo>
                  <a:cubicBezTo>
                    <a:pt x="6" y="9"/>
                    <a:pt x="8" y="7"/>
                    <a:pt x="9" y="5"/>
                  </a:cubicBezTo>
                  <a:cubicBezTo>
                    <a:pt x="12" y="4"/>
                    <a:pt x="17" y="0"/>
                    <a:pt x="19" y="2"/>
                  </a:cubicBezTo>
                  <a:cubicBezTo>
                    <a:pt x="24" y="5"/>
                    <a:pt x="24" y="13"/>
                    <a:pt x="28" y="18"/>
                  </a:cubicBezTo>
                  <a:cubicBezTo>
                    <a:pt x="29" y="18"/>
                    <a:pt x="30" y="16"/>
                    <a:pt x="31" y="16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5" y="16"/>
                    <a:pt x="36" y="19"/>
                    <a:pt x="38" y="21"/>
                  </a:cubicBezTo>
                  <a:cubicBezTo>
                    <a:pt x="41" y="23"/>
                    <a:pt x="45" y="23"/>
                    <a:pt x="49" y="25"/>
                  </a:cubicBezTo>
                  <a:cubicBezTo>
                    <a:pt x="53" y="27"/>
                    <a:pt x="56" y="31"/>
                    <a:pt x="59" y="35"/>
                  </a:cubicBezTo>
                  <a:cubicBezTo>
                    <a:pt x="60" y="36"/>
                    <a:pt x="60" y="38"/>
                    <a:pt x="61" y="39"/>
                  </a:cubicBezTo>
                  <a:cubicBezTo>
                    <a:pt x="62" y="40"/>
                    <a:pt x="63" y="41"/>
                    <a:pt x="64" y="41"/>
                  </a:cubicBezTo>
                  <a:cubicBezTo>
                    <a:pt x="64" y="43"/>
                    <a:pt x="63" y="46"/>
                    <a:pt x="62" y="48"/>
                  </a:cubicBezTo>
                  <a:cubicBezTo>
                    <a:pt x="62" y="49"/>
                    <a:pt x="60" y="50"/>
                    <a:pt x="60" y="51"/>
                  </a:cubicBezTo>
                  <a:cubicBezTo>
                    <a:pt x="60" y="53"/>
                    <a:pt x="60" y="56"/>
                    <a:pt x="62" y="5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1" name="Freeform 2531">
              <a:extLst>
                <a:ext uri="{FF2B5EF4-FFF2-40B4-BE49-F238E27FC236}">
                  <a16:creationId xmlns:a16="http://schemas.microsoft.com/office/drawing/2014/main" id="{0DEE5B82-D993-4EED-B4F9-F51F8EE399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316724" y="4715136"/>
              <a:ext cx="579232" cy="1173600"/>
            </a:xfrm>
            <a:custGeom>
              <a:avLst/>
              <a:gdLst>
                <a:gd name="T0" fmla="*/ 67 w 208"/>
                <a:gd name="T1" fmla="*/ 568 h 498"/>
                <a:gd name="T2" fmla="*/ 72 w 208"/>
                <a:gd name="T3" fmla="*/ 540 h 498"/>
                <a:gd name="T4" fmla="*/ 84 w 208"/>
                <a:gd name="T5" fmla="*/ 522 h 498"/>
                <a:gd name="T6" fmla="*/ 102 w 208"/>
                <a:gd name="T7" fmla="*/ 483 h 498"/>
                <a:gd name="T8" fmla="*/ 78 w 208"/>
                <a:gd name="T9" fmla="*/ 456 h 498"/>
                <a:gd name="T10" fmla="*/ 100 w 208"/>
                <a:gd name="T11" fmla="*/ 436 h 498"/>
                <a:gd name="T12" fmla="*/ 113 w 208"/>
                <a:gd name="T13" fmla="*/ 400 h 498"/>
                <a:gd name="T14" fmla="*/ 121 w 208"/>
                <a:gd name="T15" fmla="*/ 400 h 498"/>
                <a:gd name="T16" fmla="*/ 119 w 208"/>
                <a:gd name="T17" fmla="*/ 388 h 498"/>
                <a:gd name="T18" fmla="*/ 106 w 208"/>
                <a:gd name="T19" fmla="*/ 382 h 498"/>
                <a:gd name="T20" fmla="*/ 105 w 208"/>
                <a:gd name="T21" fmla="*/ 355 h 498"/>
                <a:gd name="T22" fmla="*/ 130 w 208"/>
                <a:gd name="T23" fmla="*/ 364 h 498"/>
                <a:gd name="T24" fmla="*/ 143 w 208"/>
                <a:gd name="T25" fmla="*/ 337 h 498"/>
                <a:gd name="T26" fmla="*/ 151 w 208"/>
                <a:gd name="T27" fmla="*/ 322 h 498"/>
                <a:gd name="T28" fmla="*/ 207 w 208"/>
                <a:gd name="T29" fmla="*/ 300 h 498"/>
                <a:gd name="T30" fmla="*/ 212 w 208"/>
                <a:gd name="T31" fmla="*/ 270 h 498"/>
                <a:gd name="T32" fmla="*/ 207 w 208"/>
                <a:gd name="T33" fmla="*/ 250 h 498"/>
                <a:gd name="T34" fmla="*/ 186 w 208"/>
                <a:gd name="T35" fmla="*/ 232 h 498"/>
                <a:gd name="T36" fmla="*/ 190 w 208"/>
                <a:gd name="T37" fmla="*/ 204 h 498"/>
                <a:gd name="T38" fmla="*/ 188 w 208"/>
                <a:gd name="T39" fmla="*/ 186 h 498"/>
                <a:gd name="T40" fmla="*/ 196 w 208"/>
                <a:gd name="T41" fmla="*/ 155 h 498"/>
                <a:gd name="T42" fmla="*/ 227 w 208"/>
                <a:gd name="T43" fmla="*/ 114 h 498"/>
                <a:gd name="T44" fmla="*/ 248 w 208"/>
                <a:gd name="T45" fmla="*/ 88 h 498"/>
                <a:gd name="T46" fmla="*/ 240 w 208"/>
                <a:gd name="T47" fmla="*/ 68 h 498"/>
                <a:gd name="T48" fmla="*/ 234 w 208"/>
                <a:gd name="T49" fmla="*/ 85 h 498"/>
                <a:gd name="T50" fmla="*/ 218 w 208"/>
                <a:gd name="T51" fmla="*/ 102 h 498"/>
                <a:gd name="T52" fmla="*/ 186 w 208"/>
                <a:gd name="T53" fmla="*/ 100 h 498"/>
                <a:gd name="T54" fmla="*/ 180 w 208"/>
                <a:gd name="T55" fmla="*/ 80 h 498"/>
                <a:gd name="T56" fmla="*/ 184 w 208"/>
                <a:gd name="T57" fmla="*/ 59 h 498"/>
                <a:gd name="T58" fmla="*/ 144 w 208"/>
                <a:gd name="T59" fmla="*/ 42 h 498"/>
                <a:gd name="T60" fmla="*/ 115 w 208"/>
                <a:gd name="T61" fmla="*/ 17 h 498"/>
                <a:gd name="T62" fmla="*/ 90 w 208"/>
                <a:gd name="T63" fmla="*/ 5 h 498"/>
                <a:gd name="T64" fmla="*/ 79 w 208"/>
                <a:gd name="T65" fmla="*/ 8 h 498"/>
                <a:gd name="T66" fmla="*/ 53 w 208"/>
                <a:gd name="T67" fmla="*/ 8 h 498"/>
                <a:gd name="T68" fmla="*/ 41 w 208"/>
                <a:gd name="T69" fmla="*/ 20 h 498"/>
                <a:gd name="T70" fmla="*/ 28 w 208"/>
                <a:gd name="T71" fmla="*/ 49 h 498"/>
                <a:gd name="T72" fmla="*/ 25 w 208"/>
                <a:gd name="T73" fmla="*/ 64 h 498"/>
                <a:gd name="T74" fmla="*/ 26 w 208"/>
                <a:gd name="T75" fmla="*/ 90 h 498"/>
                <a:gd name="T76" fmla="*/ 19 w 208"/>
                <a:gd name="T77" fmla="*/ 114 h 498"/>
                <a:gd name="T78" fmla="*/ 8 w 208"/>
                <a:gd name="T79" fmla="*/ 138 h 498"/>
                <a:gd name="T80" fmla="*/ 5 w 208"/>
                <a:gd name="T81" fmla="*/ 181 h 498"/>
                <a:gd name="T82" fmla="*/ 13 w 208"/>
                <a:gd name="T83" fmla="*/ 198 h 498"/>
                <a:gd name="T84" fmla="*/ 17 w 208"/>
                <a:gd name="T85" fmla="*/ 225 h 498"/>
                <a:gd name="T86" fmla="*/ 12 w 208"/>
                <a:gd name="T87" fmla="*/ 267 h 498"/>
                <a:gd name="T88" fmla="*/ 12 w 208"/>
                <a:gd name="T89" fmla="*/ 312 h 498"/>
                <a:gd name="T90" fmla="*/ 2 w 208"/>
                <a:gd name="T91" fmla="*/ 336 h 498"/>
                <a:gd name="T92" fmla="*/ 6 w 208"/>
                <a:gd name="T93" fmla="*/ 375 h 498"/>
                <a:gd name="T94" fmla="*/ 8 w 208"/>
                <a:gd name="T95" fmla="*/ 401 h 498"/>
                <a:gd name="T96" fmla="*/ 11 w 208"/>
                <a:gd name="T97" fmla="*/ 427 h 498"/>
                <a:gd name="T98" fmla="*/ 20 w 208"/>
                <a:gd name="T99" fmla="*/ 436 h 498"/>
                <a:gd name="T100" fmla="*/ 22 w 208"/>
                <a:gd name="T101" fmla="*/ 443 h 498"/>
                <a:gd name="T102" fmla="*/ 19 w 208"/>
                <a:gd name="T103" fmla="*/ 470 h 498"/>
                <a:gd name="T104" fmla="*/ 8 w 208"/>
                <a:gd name="T105" fmla="*/ 494 h 498"/>
                <a:gd name="T106" fmla="*/ 10 w 208"/>
                <a:gd name="T107" fmla="*/ 520 h 498"/>
                <a:gd name="T108" fmla="*/ 10 w 208"/>
                <a:gd name="T109" fmla="*/ 558 h 498"/>
                <a:gd name="T110" fmla="*/ 26 w 208"/>
                <a:gd name="T111" fmla="*/ 575 h 498"/>
                <a:gd name="T112" fmla="*/ 70 w 208"/>
                <a:gd name="T113" fmla="*/ 590 h 49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8"/>
                <a:gd name="T172" fmla="*/ 0 h 498"/>
                <a:gd name="T173" fmla="*/ 208 w 208"/>
                <a:gd name="T174" fmla="*/ 498 h 49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8" h="498">
                  <a:moveTo>
                    <a:pt x="58" y="491"/>
                  </a:moveTo>
                  <a:cubicBezTo>
                    <a:pt x="61" y="492"/>
                    <a:pt x="69" y="498"/>
                    <a:pt x="68" y="494"/>
                  </a:cubicBezTo>
                  <a:cubicBezTo>
                    <a:pt x="68" y="486"/>
                    <a:pt x="60" y="480"/>
                    <a:pt x="56" y="473"/>
                  </a:cubicBezTo>
                  <a:cubicBezTo>
                    <a:pt x="55" y="470"/>
                    <a:pt x="54" y="467"/>
                    <a:pt x="55" y="464"/>
                  </a:cubicBezTo>
                  <a:cubicBezTo>
                    <a:pt x="56" y="461"/>
                    <a:pt x="60" y="459"/>
                    <a:pt x="61" y="455"/>
                  </a:cubicBezTo>
                  <a:cubicBezTo>
                    <a:pt x="62" y="454"/>
                    <a:pt x="58" y="451"/>
                    <a:pt x="60" y="450"/>
                  </a:cubicBezTo>
                  <a:cubicBezTo>
                    <a:pt x="61" y="449"/>
                    <a:pt x="62" y="453"/>
                    <a:pt x="64" y="453"/>
                  </a:cubicBezTo>
                  <a:cubicBezTo>
                    <a:pt x="66" y="453"/>
                    <a:pt x="69" y="452"/>
                    <a:pt x="70" y="450"/>
                  </a:cubicBezTo>
                  <a:cubicBezTo>
                    <a:pt x="72" y="445"/>
                    <a:pt x="68" y="439"/>
                    <a:pt x="70" y="435"/>
                  </a:cubicBezTo>
                  <a:cubicBezTo>
                    <a:pt x="74" y="428"/>
                    <a:pt x="83" y="424"/>
                    <a:pt x="88" y="417"/>
                  </a:cubicBezTo>
                  <a:cubicBezTo>
                    <a:pt x="90" y="414"/>
                    <a:pt x="91" y="410"/>
                    <a:pt x="90" y="407"/>
                  </a:cubicBezTo>
                  <a:cubicBezTo>
                    <a:pt x="90" y="404"/>
                    <a:pt x="87" y="403"/>
                    <a:pt x="85" y="402"/>
                  </a:cubicBezTo>
                  <a:cubicBezTo>
                    <a:pt x="82" y="401"/>
                    <a:pt x="78" y="401"/>
                    <a:pt x="75" y="399"/>
                  </a:cubicBezTo>
                  <a:cubicBezTo>
                    <a:pt x="71" y="396"/>
                    <a:pt x="67" y="392"/>
                    <a:pt x="65" y="387"/>
                  </a:cubicBezTo>
                  <a:cubicBezTo>
                    <a:pt x="64" y="385"/>
                    <a:pt x="64" y="382"/>
                    <a:pt x="65" y="380"/>
                  </a:cubicBezTo>
                  <a:cubicBezTo>
                    <a:pt x="69" y="375"/>
                    <a:pt x="73" y="370"/>
                    <a:pt x="78" y="367"/>
                  </a:cubicBezTo>
                  <a:cubicBezTo>
                    <a:pt x="80" y="365"/>
                    <a:pt x="84" y="368"/>
                    <a:pt x="87" y="367"/>
                  </a:cubicBezTo>
                  <a:cubicBezTo>
                    <a:pt x="88" y="366"/>
                    <a:pt x="83" y="365"/>
                    <a:pt x="83" y="363"/>
                  </a:cubicBezTo>
                  <a:cubicBezTo>
                    <a:pt x="84" y="361"/>
                    <a:pt x="88" y="360"/>
                    <a:pt x="88" y="358"/>
                  </a:cubicBezTo>
                  <a:cubicBezTo>
                    <a:pt x="89" y="354"/>
                    <a:pt x="86" y="349"/>
                    <a:pt x="87" y="345"/>
                  </a:cubicBezTo>
                  <a:cubicBezTo>
                    <a:pt x="88" y="341"/>
                    <a:pt x="93" y="338"/>
                    <a:pt x="94" y="333"/>
                  </a:cubicBezTo>
                  <a:cubicBezTo>
                    <a:pt x="94" y="331"/>
                    <a:pt x="89" y="330"/>
                    <a:pt x="90" y="328"/>
                  </a:cubicBezTo>
                  <a:cubicBezTo>
                    <a:pt x="92" y="326"/>
                    <a:pt x="96" y="325"/>
                    <a:pt x="99" y="326"/>
                  </a:cubicBezTo>
                  <a:cubicBezTo>
                    <a:pt x="101" y="327"/>
                    <a:pt x="99" y="333"/>
                    <a:pt x="101" y="333"/>
                  </a:cubicBezTo>
                  <a:cubicBezTo>
                    <a:pt x="104" y="332"/>
                    <a:pt x="105" y="328"/>
                    <a:pt x="105" y="325"/>
                  </a:cubicBezTo>
                  <a:cubicBezTo>
                    <a:pt x="106" y="322"/>
                    <a:pt x="104" y="319"/>
                    <a:pt x="101" y="318"/>
                  </a:cubicBezTo>
                  <a:cubicBezTo>
                    <a:pt x="100" y="317"/>
                    <a:pt x="100" y="322"/>
                    <a:pt x="99" y="323"/>
                  </a:cubicBezTo>
                  <a:cubicBezTo>
                    <a:pt x="97" y="324"/>
                    <a:pt x="95" y="324"/>
                    <a:pt x="94" y="323"/>
                  </a:cubicBezTo>
                  <a:cubicBezTo>
                    <a:pt x="93" y="323"/>
                    <a:pt x="95" y="321"/>
                    <a:pt x="94" y="320"/>
                  </a:cubicBezTo>
                  <a:cubicBezTo>
                    <a:pt x="92" y="319"/>
                    <a:pt x="89" y="320"/>
                    <a:pt x="88" y="318"/>
                  </a:cubicBezTo>
                  <a:cubicBezTo>
                    <a:pt x="87" y="316"/>
                    <a:pt x="89" y="313"/>
                    <a:pt x="88" y="310"/>
                  </a:cubicBezTo>
                  <a:cubicBezTo>
                    <a:pt x="87" y="307"/>
                    <a:pt x="83" y="306"/>
                    <a:pt x="83" y="303"/>
                  </a:cubicBezTo>
                  <a:cubicBezTo>
                    <a:pt x="83" y="300"/>
                    <a:pt x="85" y="298"/>
                    <a:pt x="87" y="296"/>
                  </a:cubicBezTo>
                  <a:cubicBezTo>
                    <a:pt x="88" y="296"/>
                    <a:pt x="88" y="298"/>
                    <a:pt x="89" y="298"/>
                  </a:cubicBezTo>
                  <a:cubicBezTo>
                    <a:pt x="92" y="300"/>
                    <a:pt x="95" y="302"/>
                    <a:pt x="99" y="303"/>
                  </a:cubicBezTo>
                  <a:cubicBezTo>
                    <a:pt x="102" y="303"/>
                    <a:pt x="105" y="303"/>
                    <a:pt x="108" y="303"/>
                  </a:cubicBezTo>
                  <a:cubicBezTo>
                    <a:pt x="111" y="302"/>
                    <a:pt x="115" y="301"/>
                    <a:pt x="118" y="298"/>
                  </a:cubicBezTo>
                  <a:cubicBezTo>
                    <a:pt x="119" y="296"/>
                    <a:pt x="115" y="294"/>
                    <a:pt x="115" y="292"/>
                  </a:cubicBezTo>
                  <a:cubicBezTo>
                    <a:pt x="115" y="288"/>
                    <a:pt x="119" y="285"/>
                    <a:pt x="119" y="281"/>
                  </a:cubicBezTo>
                  <a:cubicBezTo>
                    <a:pt x="119" y="278"/>
                    <a:pt x="117" y="275"/>
                    <a:pt x="116" y="273"/>
                  </a:cubicBezTo>
                  <a:cubicBezTo>
                    <a:pt x="116" y="270"/>
                    <a:pt x="113" y="265"/>
                    <a:pt x="116" y="263"/>
                  </a:cubicBezTo>
                  <a:cubicBezTo>
                    <a:pt x="119" y="262"/>
                    <a:pt x="122" y="268"/>
                    <a:pt x="126" y="268"/>
                  </a:cubicBezTo>
                  <a:cubicBezTo>
                    <a:pt x="130" y="269"/>
                    <a:pt x="134" y="267"/>
                    <a:pt x="138" y="267"/>
                  </a:cubicBezTo>
                  <a:cubicBezTo>
                    <a:pt x="144" y="266"/>
                    <a:pt x="150" y="266"/>
                    <a:pt x="155" y="263"/>
                  </a:cubicBezTo>
                  <a:cubicBezTo>
                    <a:pt x="161" y="260"/>
                    <a:pt x="167" y="255"/>
                    <a:pt x="172" y="250"/>
                  </a:cubicBezTo>
                  <a:cubicBezTo>
                    <a:pt x="176" y="246"/>
                    <a:pt x="180" y="240"/>
                    <a:pt x="181" y="235"/>
                  </a:cubicBezTo>
                  <a:cubicBezTo>
                    <a:pt x="182" y="232"/>
                    <a:pt x="181" y="228"/>
                    <a:pt x="180" y="225"/>
                  </a:cubicBezTo>
                  <a:cubicBezTo>
                    <a:pt x="179" y="224"/>
                    <a:pt x="177" y="226"/>
                    <a:pt x="176" y="225"/>
                  </a:cubicBezTo>
                  <a:cubicBezTo>
                    <a:pt x="175" y="224"/>
                    <a:pt x="173" y="221"/>
                    <a:pt x="173" y="219"/>
                  </a:cubicBezTo>
                  <a:cubicBezTo>
                    <a:pt x="172" y="218"/>
                    <a:pt x="174" y="217"/>
                    <a:pt x="174" y="215"/>
                  </a:cubicBezTo>
                  <a:cubicBezTo>
                    <a:pt x="174" y="213"/>
                    <a:pt x="174" y="210"/>
                    <a:pt x="172" y="208"/>
                  </a:cubicBezTo>
                  <a:cubicBezTo>
                    <a:pt x="167" y="204"/>
                    <a:pt x="161" y="203"/>
                    <a:pt x="156" y="200"/>
                  </a:cubicBezTo>
                  <a:cubicBezTo>
                    <a:pt x="154" y="199"/>
                    <a:pt x="153" y="197"/>
                    <a:pt x="152" y="195"/>
                  </a:cubicBezTo>
                  <a:cubicBezTo>
                    <a:pt x="152" y="194"/>
                    <a:pt x="155" y="194"/>
                    <a:pt x="155" y="193"/>
                  </a:cubicBezTo>
                  <a:cubicBezTo>
                    <a:pt x="155" y="191"/>
                    <a:pt x="153" y="189"/>
                    <a:pt x="153" y="187"/>
                  </a:cubicBezTo>
                  <a:cubicBezTo>
                    <a:pt x="152" y="183"/>
                    <a:pt x="152" y="180"/>
                    <a:pt x="153" y="176"/>
                  </a:cubicBezTo>
                  <a:cubicBezTo>
                    <a:pt x="154" y="174"/>
                    <a:pt x="157" y="172"/>
                    <a:pt x="158" y="170"/>
                  </a:cubicBezTo>
                  <a:cubicBezTo>
                    <a:pt x="158" y="169"/>
                    <a:pt x="157" y="167"/>
                    <a:pt x="157" y="165"/>
                  </a:cubicBezTo>
                  <a:cubicBezTo>
                    <a:pt x="157" y="164"/>
                    <a:pt x="159" y="163"/>
                    <a:pt x="159" y="162"/>
                  </a:cubicBezTo>
                  <a:cubicBezTo>
                    <a:pt x="158" y="159"/>
                    <a:pt x="156" y="157"/>
                    <a:pt x="156" y="155"/>
                  </a:cubicBezTo>
                  <a:cubicBezTo>
                    <a:pt x="157" y="152"/>
                    <a:pt x="159" y="150"/>
                    <a:pt x="160" y="148"/>
                  </a:cubicBezTo>
                  <a:cubicBezTo>
                    <a:pt x="160" y="144"/>
                    <a:pt x="159" y="139"/>
                    <a:pt x="160" y="135"/>
                  </a:cubicBezTo>
                  <a:cubicBezTo>
                    <a:pt x="160" y="133"/>
                    <a:pt x="162" y="131"/>
                    <a:pt x="163" y="129"/>
                  </a:cubicBezTo>
                  <a:cubicBezTo>
                    <a:pt x="167" y="124"/>
                    <a:pt x="171" y="120"/>
                    <a:pt x="174" y="115"/>
                  </a:cubicBezTo>
                  <a:cubicBezTo>
                    <a:pt x="177" y="110"/>
                    <a:pt x="178" y="104"/>
                    <a:pt x="181" y="100"/>
                  </a:cubicBezTo>
                  <a:cubicBezTo>
                    <a:pt x="183" y="97"/>
                    <a:pt x="187" y="97"/>
                    <a:pt x="189" y="95"/>
                  </a:cubicBezTo>
                  <a:cubicBezTo>
                    <a:pt x="191" y="93"/>
                    <a:pt x="192" y="90"/>
                    <a:pt x="194" y="88"/>
                  </a:cubicBezTo>
                  <a:cubicBezTo>
                    <a:pt x="198" y="85"/>
                    <a:pt x="204" y="85"/>
                    <a:pt x="206" y="82"/>
                  </a:cubicBezTo>
                  <a:cubicBezTo>
                    <a:pt x="208" y="79"/>
                    <a:pt x="206" y="76"/>
                    <a:pt x="206" y="73"/>
                  </a:cubicBezTo>
                  <a:cubicBezTo>
                    <a:pt x="206" y="70"/>
                    <a:pt x="208" y="68"/>
                    <a:pt x="207" y="66"/>
                  </a:cubicBezTo>
                  <a:cubicBezTo>
                    <a:pt x="207" y="64"/>
                    <a:pt x="204" y="61"/>
                    <a:pt x="203" y="59"/>
                  </a:cubicBezTo>
                  <a:cubicBezTo>
                    <a:pt x="202" y="58"/>
                    <a:pt x="201" y="57"/>
                    <a:pt x="200" y="57"/>
                  </a:cubicBezTo>
                  <a:cubicBezTo>
                    <a:pt x="198" y="57"/>
                    <a:pt x="196" y="57"/>
                    <a:pt x="195" y="57"/>
                  </a:cubicBezTo>
                  <a:cubicBezTo>
                    <a:pt x="195" y="60"/>
                    <a:pt x="195" y="62"/>
                    <a:pt x="195" y="65"/>
                  </a:cubicBezTo>
                  <a:cubicBezTo>
                    <a:pt x="195" y="67"/>
                    <a:pt x="196" y="69"/>
                    <a:pt x="195" y="71"/>
                  </a:cubicBezTo>
                  <a:cubicBezTo>
                    <a:pt x="193" y="73"/>
                    <a:pt x="190" y="75"/>
                    <a:pt x="188" y="77"/>
                  </a:cubicBezTo>
                  <a:cubicBezTo>
                    <a:pt x="186" y="80"/>
                    <a:pt x="185" y="83"/>
                    <a:pt x="183" y="86"/>
                  </a:cubicBezTo>
                  <a:cubicBezTo>
                    <a:pt x="182" y="86"/>
                    <a:pt x="182" y="85"/>
                    <a:pt x="181" y="85"/>
                  </a:cubicBezTo>
                  <a:cubicBezTo>
                    <a:pt x="180" y="84"/>
                    <a:pt x="178" y="83"/>
                    <a:pt x="176" y="84"/>
                  </a:cubicBezTo>
                  <a:cubicBezTo>
                    <a:pt x="173" y="84"/>
                    <a:pt x="171" y="87"/>
                    <a:pt x="168" y="87"/>
                  </a:cubicBezTo>
                  <a:cubicBezTo>
                    <a:pt x="164" y="87"/>
                    <a:pt x="160" y="84"/>
                    <a:pt x="155" y="83"/>
                  </a:cubicBezTo>
                  <a:cubicBezTo>
                    <a:pt x="152" y="82"/>
                    <a:pt x="147" y="86"/>
                    <a:pt x="146" y="83"/>
                  </a:cubicBezTo>
                  <a:cubicBezTo>
                    <a:pt x="144" y="80"/>
                    <a:pt x="149" y="77"/>
                    <a:pt x="150" y="74"/>
                  </a:cubicBezTo>
                  <a:cubicBezTo>
                    <a:pt x="150" y="72"/>
                    <a:pt x="148" y="69"/>
                    <a:pt x="150" y="67"/>
                  </a:cubicBezTo>
                  <a:cubicBezTo>
                    <a:pt x="151" y="66"/>
                    <a:pt x="155" y="67"/>
                    <a:pt x="156" y="65"/>
                  </a:cubicBezTo>
                  <a:cubicBezTo>
                    <a:pt x="157" y="62"/>
                    <a:pt x="157" y="58"/>
                    <a:pt x="156" y="54"/>
                  </a:cubicBezTo>
                  <a:cubicBezTo>
                    <a:pt x="156" y="52"/>
                    <a:pt x="155" y="50"/>
                    <a:pt x="153" y="49"/>
                  </a:cubicBezTo>
                  <a:cubicBezTo>
                    <a:pt x="148" y="47"/>
                    <a:pt x="143" y="47"/>
                    <a:pt x="139" y="45"/>
                  </a:cubicBezTo>
                  <a:cubicBezTo>
                    <a:pt x="134" y="42"/>
                    <a:pt x="131" y="37"/>
                    <a:pt x="127" y="35"/>
                  </a:cubicBezTo>
                  <a:cubicBezTo>
                    <a:pt x="125" y="34"/>
                    <a:pt x="122" y="36"/>
                    <a:pt x="120" y="35"/>
                  </a:cubicBezTo>
                  <a:cubicBezTo>
                    <a:pt x="117" y="33"/>
                    <a:pt x="115" y="31"/>
                    <a:pt x="112" y="29"/>
                  </a:cubicBezTo>
                  <a:cubicBezTo>
                    <a:pt x="108" y="26"/>
                    <a:pt x="104" y="25"/>
                    <a:pt x="100" y="22"/>
                  </a:cubicBezTo>
                  <a:cubicBezTo>
                    <a:pt x="98" y="19"/>
                    <a:pt x="98" y="16"/>
                    <a:pt x="96" y="14"/>
                  </a:cubicBezTo>
                  <a:cubicBezTo>
                    <a:pt x="95" y="12"/>
                    <a:pt x="93" y="10"/>
                    <a:pt x="91" y="8"/>
                  </a:cubicBezTo>
                  <a:cubicBezTo>
                    <a:pt x="90" y="7"/>
                    <a:pt x="89" y="5"/>
                    <a:pt x="88" y="4"/>
                  </a:cubicBezTo>
                  <a:cubicBezTo>
                    <a:pt x="84" y="3"/>
                    <a:pt x="79" y="3"/>
                    <a:pt x="75" y="4"/>
                  </a:cubicBezTo>
                  <a:cubicBezTo>
                    <a:pt x="73" y="5"/>
                    <a:pt x="72" y="8"/>
                    <a:pt x="71" y="11"/>
                  </a:cubicBezTo>
                  <a:cubicBezTo>
                    <a:pt x="70" y="13"/>
                    <a:pt x="72" y="20"/>
                    <a:pt x="70" y="18"/>
                  </a:cubicBezTo>
                  <a:cubicBezTo>
                    <a:pt x="67" y="16"/>
                    <a:pt x="69" y="9"/>
                    <a:pt x="66" y="7"/>
                  </a:cubicBezTo>
                  <a:cubicBezTo>
                    <a:pt x="63" y="5"/>
                    <a:pt x="57" y="8"/>
                    <a:pt x="53" y="6"/>
                  </a:cubicBezTo>
                  <a:cubicBezTo>
                    <a:pt x="50" y="5"/>
                    <a:pt x="49" y="0"/>
                    <a:pt x="46" y="1"/>
                  </a:cubicBezTo>
                  <a:cubicBezTo>
                    <a:pt x="44" y="1"/>
                    <a:pt x="46" y="6"/>
                    <a:pt x="44" y="7"/>
                  </a:cubicBezTo>
                  <a:cubicBezTo>
                    <a:pt x="44" y="9"/>
                    <a:pt x="42" y="8"/>
                    <a:pt x="41" y="9"/>
                  </a:cubicBezTo>
                  <a:cubicBezTo>
                    <a:pt x="39" y="10"/>
                    <a:pt x="38" y="11"/>
                    <a:pt x="38" y="12"/>
                  </a:cubicBezTo>
                  <a:cubicBezTo>
                    <a:pt x="36" y="14"/>
                    <a:pt x="35" y="16"/>
                    <a:pt x="34" y="17"/>
                  </a:cubicBezTo>
                  <a:cubicBezTo>
                    <a:pt x="35" y="19"/>
                    <a:pt x="36" y="22"/>
                    <a:pt x="36" y="24"/>
                  </a:cubicBezTo>
                  <a:cubicBezTo>
                    <a:pt x="35" y="28"/>
                    <a:pt x="36" y="32"/>
                    <a:pt x="33" y="36"/>
                  </a:cubicBezTo>
                  <a:cubicBezTo>
                    <a:pt x="31" y="39"/>
                    <a:pt x="26" y="39"/>
                    <a:pt x="23" y="41"/>
                  </a:cubicBezTo>
                  <a:cubicBezTo>
                    <a:pt x="21" y="42"/>
                    <a:pt x="18" y="44"/>
                    <a:pt x="18" y="46"/>
                  </a:cubicBezTo>
                  <a:cubicBezTo>
                    <a:pt x="18" y="49"/>
                    <a:pt x="22" y="50"/>
                    <a:pt x="23" y="52"/>
                  </a:cubicBezTo>
                  <a:cubicBezTo>
                    <a:pt x="23" y="53"/>
                    <a:pt x="21" y="52"/>
                    <a:pt x="21" y="53"/>
                  </a:cubicBezTo>
                  <a:cubicBezTo>
                    <a:pt x="20" y="55"/>
                    <a:pt x="20" y="57"/>
                    <a:pt x="20" y="58"/>
                  </a:cubicBezTo>
                  <a:cubicBezTo>
                    <a:pt x="21" y="62"/>
                    <a:pt x="23" y="65"/>
                    <a:pt x="23" y="68"/>
                  </a:cubicBezTo>
                  <a:cubicBezTo>
                    <a:pt x="23" y="71"/>
                    <a:pt x="21" y="73"/>
                    <a:pt x="22" y="75"/>
                  </a:cubicBezTo>
                  <a:cubicBezTo>
                    <a:pt x="22" y="77"/>
                    <a:pt x="27" y="79"/>
                    <a:pt x="26" y="82"/>
                  </a:cubicBezTo>
                  <a:cubicBezTo>
                    <a:pt x="25" y="84"/>
                    <a:pt x="20" y="81"/>
                    <a:pt x="19" y="83"/>
                  </a:cubicBezTo>
                  <a:cubicBezTo>
                    <a:pt x="17" y="86"/>
                    <a:pt x="18" y="91"/>
                    <a:pt x="16" y="95"/>
                  </a:cubicBezTo>
                  <a:cubicBezTo>
                    <a:pt x="15" y="98"/>
                    <a:pt x="11" y="100"/>
                    <a:pt x="9" y="103"/>
                  </a:cubicBezTo>
                  <a:cubicBezTo>
                    <a:pt x="8" y="106"/>
                    <a:pt x="11" y="112"/>
                    <a:pt x="9" y="111"/>
                  </a:cubicBezTo>
                  <a:cubicBezTo>
                    <a:pt x="8" y="113"/>
                    <a:pt x="8" y="114"/>
                    <a:pt x="7" y="115"/>
                  </a:cubicBezTo>
                  <a:cubicBezTo>
                    <a:pt x="11" y="116"/>
                    <a:pt x="10" y="123"/>
                    <a:pt x="10" y="127"/>
                  </a:cubicBezTo>
                  <a:cubicBezTo>
                    <a:pt x="9" y="132"/>
                    <a:pt x="5" y="136"/>
                    <a:pt x="4" y="141"/>
                  </a:cubicBezTo>
                  <a:cubicBezTo>
                    <a:pt x="3" y="144"/>
                    <a:pt x="3" y="147"/>
                    <a:pt x="4" y="151"/>
                  </a:cubicBezTo>
                  <a:cubicBezTo>
                    <a:pt x="4" y="153"/>
                    <a:pt x="7" y="154"/>
                    <a:pt x="7" y="156"/>
                  </a:cubicBezTo>
                  <a:cubicBezTo>
                    <a:pt x="7" y="158"/>
                    <a:pt x="4" y="159"/>
                    <a:pt x="5" y="160"/>
                  </a:cubicBezTo>
                  <a:cubicBezTo>
                    <a:pt x="6" y="163"/>
                    <a:pt x="10" y="163"/>
                    <a:pt x="11" y="165"/>
                  </a:cubicBezTo>
                  <a:cubicBezTo>
                    <a:pt x="12" y="169"/>
                    <a:pt x="9" y="173"/>
                    <a:pt x="10" y="176"/>
                  </a:cubicBezTo>
                  <a:cubicBezTo>
                    <a:pt x="11" y="178"/>
                    <a:pt x="15" y="174"/>
                    <a:pt x="15" y="176"/>
                  </a:cubicBezTo>
                  <a:cubicBezTo>
                    <a:pt x="17" y="179"/>
                    <a:pt x="14" y="184"/>
                    <a:pt x="14" y="187"/>
                  </a:cubicBezTo>
                  <a:cubicBezTo>
                    <a:pt x="12" y="193"/>
                    <a:pt x="10" y="199"/>
                    <a:pt x="9" y="207"/>
                  </a:cubicBezTo>
                  <a:cubicBezTo>
                    <a:pt x="9" y="208"/>
                    <a:pt x="7" y="208"/>
                    <a:pt x="7" y="209"/>
                  </a:cubicBezTo>
                  <a:cubicBezTo>
                    <a:pt x="7" y="214"/>
                    <a:pt x="12" y="214"/>
                    <a:pt x="10" y="222"/>
                  </a:cubicBezTo>
                  <a:cubicBezTo>
                    <a:pt x="9" y="225"/>
                    <a:pt x="3" y="224"/>
                    <a:pt x="2" y="226"/>
                  </a:cubicBezTo>
                  <a:cubicBezTo>
                    <a:pt x="1" y="233"/>
                    <a:pt x="3" y="239"/>
                    <a:pt x="5" y="246"/>
                  </a:cubicBezTo>
                  <a:cubicBezTo>
                    <a:pt x="6" y="251"/>
                    <a:pt x="11" y="255"/>
                    <a:pt x="10" y="260"/>
                  </a:cubicBezTo>
                  <a:cubicBezTo>
                    <a:pt x="10" y="263"/>
                    <a:pt x="4" y="263"/>
                    <a:pt x="2" y="265"/>
                  </a:cubicBezTo>
                  <a:cubicBezTo>
                    <a:pt x="1" y="268"/>
                    <a:pt x="4" y="271"/>
                    <a:pt x="4" y="274"/>
                  </a:cubicBezTo>
                  <a:cubicBezTo>
                    <a:pt x="4" y="276"/>
                    <a:pt x="2" y="278"/>
                    <a:pt x="2" y="280"/>
                  </a:cubicBezTo>
                  <a:cubicBezTo>
                    <a:pt x="2" y="283"/>
                    <a:pt x="2" y="286"/>
                    <a:pt x="2" y="289"/>
                  </a:cubicBezTo>
                  <a:cubicBezTo>
                    <a:pt x="1" y="293"/>
                    <a:pt x="1" y="297"/>
                    <a:pt x="1" y="301"/>
                  </a:cubicBezTo>
                  <a:cubicBezTo>
                    <a:pt x="2" y="305"/>
                    <a:pt x="5" y="308"/>
                    <a:pt x="5" y="312"/>
                  </a:cubicBezTo>
                  <a:cubicBezTo>
                    <a:pt x="6" y="315"/>
                    <a:pt x="3" y="317"/>
                    <a:pt x="3" y="320"/>
                  </a:cubicBezTo>
                  <a:cubicBezTo>
                    <a:pt x="2" y="324"/>
                    <a:pt x="1" y="328"/>
                    <a:pt x="3" y="333"/>
                  </a:cubicBezTo>
                  <a:cubicBezTo>
                    <a:pt x="3" y="334"/>
                    <a:pt x="6" y="333"/>
                    <a:pt x="7" y="334"/>
                  </a:cubicBezTo>
                  <a:cubicBezTo>
                    <a:pt x="8" y="335"/>
                    <a:pt x="7" y="336"/>
                    <a:pt x="7" y="337"/>
                  </a:cubicBezTo>
                  <a:cubicBezTo>
                    <a:pt x="7" y="341"/>
                    <a:pt x="9" y="344"/>
                    <a:pt x="9" y="347"/>
                  </a:cubicBezTo>
                  <a:cubicBezTo>
                    <a:pt x="10" y="350"/>
                    <a:pt x="7" y="353"/>
                    <a:pt x="9" y="356"/>
                  </a:cubicBezTo>
                  <a:cubicBezTo>
                    <a:pt x="11" y="358"/>
                    <a:pt x="15" y="356"/>
                    <a:pt x="17" y="357"/>
                  </a:cubicBezTo>
                  <a:cubicBezTo>
                    <a:pt x="19" y="357"/>
                    <a:pt x="19" y="359"/>
                    <a:pt x="19" y="360"/>
                  </a:cubicBezTo>
                  <a:cubicBezTo>
                    <a:pt x="19" y="361"/>
                    <a:pt x="18" y="363"/>
                    <a:pt x="17" y="363"/>
                  </a:cubicBezTo>
                  <a:cubicBezTo>
                    <a:pt x="15" y="364"/>
                    <a:pt x="14" y="361"/>
                    <a:pt x="12" y="361"/>
                  </a:cubicBezTo>
                  <a:cubicBezTo>
                    <a:pt x="11" y="361"/>
                    <a:pt x="7" y="362"/>
                    <a:pt x="8" y="363"/>
                  </a:cubicBezTo>
                  <a:cubicBezTo>
                    <a:pt x="10" y="366"/>
                    <a:pt x="17" y="365"/>
                    <a:pt x="18" y="369"/>
                  </a:cubicBezTo>
                  <a:cubicBezTo>
                    <a:pt x="19" y="372"/>
                    <a:pt x="12" y="373"/>
                    <a:pt x="11" y="376"/>
                  </a:cubicBezTo>
                  <a:cubicBezTo>
                    <a:pt x="11" y="378"/>
                    <a:pt x="16" y="379"/>
                    <a:pt x="16" y="381"/>
                  </a:cubicBezTo>
                  <a:cubicBezTo>
                    <a:pt x="17" y="385"/>
                    <a:pt x="16" y="388"/>
                    <a:pt x="16" y="391"/>
                  </a:cubicBezTo>
                  <a:cubicBezTo>
                    <a:pt x="15" y="393"/>
                    <a:pt x="14" y="394"/>
                    <a:pt x="13" y="396"/>
                  </a:cubicBezTo>
                  <a:cubicBezTo>
                    <a:pt x="13" y="397"/>
                    <a:pt x="13" y="399"/>
                    <a:pt x="13" y="400"/>
                  </a:cubicBezTo>
                  <a:cubicBezTo>
                    <a:pt x="11" y="404"/>
                    <a:pt x="7" y="407"/>
                    <a:pt x="7" y="411"/>
                  </a:cubicBezTo>
                  <a:cubicBezTo>
                    <a:pt x="7" y="414"/>
                    <a:pt x="13" y="415"/>
                    <a:pt x="14" y="417"/>
                  </a:cubicBezTo>
                  <a:cubicBezTo>
                    <a:pt x="14" y="421"/>
                    <a:pt x="12" y="424"/>
                    <a:pt x="11" y="427"/>
                  </a:cubicBezTo>
                  <a:cubicBezTo>
                    <a:pt x="10" y="429"/>
                    <a:pt x="10" y="431"/>
                    <a:pt x="8" y="433"/>
                  </a:cubicBezTo>
                  <a:cubicBezTo>
                    <a:pt x="6" y="436"/>
                    <a:pt x="2" y="437"/>
                    <a:pt x="1" y="441"/>
                  </a:cubicBezTo>
                  <a:cubicBezTo>
                    <a:pt x="0" y="445"/>
                    <a:pt x="1" y="450"/>
                    <a:pt x="3" y="453"/>
                  </a:cubicBezTo>
                  <a:cubicBezTo>
                    <a:pt x="5" y="457"/>
                    <a:pt x="4" y="462"/>
                    <a:pt x="8" y="465"/>
                  </a:cubicBezTo>
                  <a:cubicBezTo>
                    <a:pt x="10" y="466"/>
                    <a:pt x="14" y="460"/>
                    <a:pt x="16" y="463"/>
                  </a:cubicBezTo>
                  <a:cubicBezTo>
                    <a:pt x="20" y="466"/>
                    <a:pt x="19" y="472"/>
                    <a:pt x="21" y="477"/>
                  </a:cubicBezTo>
                  <a:cubicBezTo>
                    <a:pt x="21" y="478"/>
                    <a:pt x="21" y="478"/>
                    <a:pt x="22" y="479"/>
                  </a:cubicBezTo>
                  <a:cubicBezTo>
                    <a:pt x="23" y="482"/>
                    <a:pt x="24" y="487"/>
                    <a:pt x="27" y="488"/>
                  </a:cubicBezTo>
                  <a:cubicBezTo>
                    <a:pt x="34" y="490"/>
                    <a:pt x="41" y="487"/>
                    <a:pt x="49" y="488"/>
                  </a:cubicBezTo>
                  <a:cubicBezTo>
                    <a:pt x="52" y="488"/>
                    <a:pt x="55" y="490"/>
                    <a:pt x="58" y="49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2" name="Freeform 2532">
              <a:extLst>
                <a:ext uri="{FF2B5EF4-FFF2-40B4-BE49-F238E27FC236}">
                  <a16:creationId xmlns:a16="http://schemas.microsoft.com/office/drawing/2014/main" id="{31E556E9-A333-46D9-9DCE-836BE859FE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28682" y="4571871"/>
              <a:ext cx="189988" cy="1287426"/>
            </a:xfrm>
            <a:custGeom>
              <a:avLst/>
              <a:gdLst>
                <a:gd name="T0" fmla="*/ 71 w 68"/>
                <a:gd name="T1" fmla="*/ 92 h 547"/>
                <a:gd name="T2" fmla="*/ 61 w 68"/>
                <a:gd name="T3" fmla="*/ 60 h 547"/>
                <a:gd name="T4" fmla="*/ 54 w 68"/>
                <a:gd name="T5" fmla="*/ 50 h 547"/>
                <a:gd name="T6" fmla="*/ 54 w 68"/>
                <a:gd name="T7" fmla="*/ 37 h 547"/>
                <a:gd name="T8" fmla="*/ 47 w 68"/>
                <a:gd name="T9" fmla="*/ 7 h 547"/>
                <a:gd name="T10" fmla="*/ 35 w 68"/>
                <a:gd name="T11" fmla="*/ 11 h 547"/>
                <a:gd name="T12" fmla="*/ 34 w 68"/>
                <a:gd name="T13" fmla="*/ 43 h 547"/>
                <a:gd name="T14" fmla="*/ 34 w 68"/>
                <a:gd name="T15" fmla="*/ 97 h 547"/>
                <a:gd name="T16" fmla="*/ 34 w 68"/>
                <a:gd name="T17" fmla="*/ 133 h 547"/>
                <a:gd name="T18" fmla="*/ 33 w 68"/>
                <a:gd name="T19" fmla="*/ 165 h 547"/>
                <a:gd name="T20" fmla="*/ 28 w 68"/>
                <a:gd name="T21" fmla="*/ 223 h 547"/>
                <a:gd name="T22" fmla="*/ 30 w 68"/>
                <a:gd name="T23" fmla="*/ 273 h 547"/>
                <a:gd name="T24" fmla="*/ 27 w 68"/>
                <a:gd name="T25" fmla="*/ 305 h 547"/>
                <a:gd name="T26" fmla="*/ 13 w 68"/>
                <a:gd name="T27" fmla="*/ 354 h 547"/>
                <a:gd name="T28" fmla="*/ 12 w 68"/>
                <a:gd name="T29" fmla="*/ 386 h 547"/>
                <a:gd name="T30" fmla="*/ 12 w 68"/>
                <a:gd name="T31" fmla="*/ 437 h 547"/>
                <a:gd name="T32" fmla="*/ 27 w 68"/>
                <a:gd name="T33" fmla="*/ 433 h 547"/>
                <a:gd name="T34" fmla="*/ 34 w 68"/>
                <a:gd name="T35" fmla="*/ 447 h 547"/>
                <a:gd name="T36" fmla="*/ 36 w 68"/>
                <a:gd name="T37" fmla="*/ 458 h 547"/>
                <a:gd name="T38" fmla="*/ 34 w 68"/>
                <a:gd name="T39" fmla="*/ 491 h 547"/>
                <a:gd name="T40" fmla="*/ 37 w 68"/>
                <a:gd name="T41" fmla="*/ 511 h 547"/>
                <a:gd name="T42" fmla="*/ 28 w 68"/>
                <a:gd name="T43" fmla="*/ 543 h 547"/>
                <a:gd name="T44" fmla="*/ 10 w 68"/>
                <a:gd name="T45" fmla="*/ 529 h 547"/>
                <a:gd name="T46" fmla="*/ 5 w 68"/>
                <a:gd name="T47" fmla="*/ 542 h 547"/>
                <a:gd name="T48" fmla="*/ 27 w 68"/>
                <a:gd name="T49" fmla="*/ 548 h 547"/>
                <a:gd name="T50" fmla="*/ 17 w 68"/>
                <a:gd name="T51" fmla="*/ 562 h 547"/>
                <a:gd name="T52" fmla="*/ 36 w 68"/>
                <a:gd name="T53" fmla="*/ 574 h 547"/>
                <a:gd name="T54" fmla="*/ 22 w 68"/>
                <a:gd name="T55" fmla="*/ 578 h 547"/>
                <a:gd name="T56" fmla="*/ 29 w 68"/>
                <a:gd name="T57" fmla="*/ 602 h 547"/>
                <a:gd name="T58" fmla="*/ 30 w 68"/>
                <a:gd name="T59" fmla="*/ 609 h 547"/>
                <a:gd name="T60" fmla="*/ 34 w 68"/>
                <a:gd name="T61" fmla="*/ 627 h 547"/>
                <a:gd name="T62" fmla="*/ 41 w 68"/>
                <a:gd name="T63" fmla="*/ 639 h 547"/>
                <a:gd name="T64" fmla="*/ 53 w 68"/>
                <a:gd name="T65" fmla="*/ 650 h 547"/>
                <a:gd name="T66" fmla="*/ 58 w 68"/>
                <a:gd name="T67" fmla="*/ 644 h 547"/>
                <a:gd name="T68" fmla="*/ 58 w 68"/>
                <a:gd name="T69" fmla="*/ 628 h 547"/>
                <a:gd name="T70" fmla="*/ 40 w 68"/>
                <a:gd name="T71" fmla="*/ 602 h 547"/>
                <a:gd name="T72" fmla="*/ 55 w 68"/>
                <a:gd name="T73" fmla="*/ 573 h 547"/>
                <a:gd name="T74" fmla="*/ 54 w 68"/>
                <a:gd name="T75" fmla="*/ 548 h 547"/>
                <a:gd name="T76" fmla="*/ 52 w 68"/>
                <a:gd name="T77" fmla="*/ 524 h 547"/>
                <a:gd name="T78" fmla="*/ 53 w 68"/>
                <a:gd name="T79" fmla="*/ 506 h 547"/>
                <a:gd name="T80" fmla="*/ 59 w 68"/>
                <a:gd name="T81" fmla="*/ 501 h 547"/>
                <a:gd name="T82" fmla="*/ 47 w 68"/>
                <a:gd name="T83" fmla="*/ 477 h 547"/>
                <a:gd name="T84" fmla="*/ 42 w 68"/>
                <a:gd name="T85" fmla="*/ 457 h 547"/>
                <a:gd name="T86" fmla="*/ 41 w 68"/>
                <a:gd name="T87" fmla="*/ 420 h 547"/>
                <a:gd name="T88" fmla="*/ 41 w 68"/>
                <a:gd name="T89" fmla="*/ 391 h 547"/>
                <a:gd name="T90" fmla="*/ 41 w 68"/>
                <a:gd name="T91" fmla="*/ 344 h 547"/>
                <a:gd name="T92" fmla="*/ 49 w 68"/>
                <a:gd name="T93" fmla="*/ 321 h 547"/>
                <a:gd name="T94" fmla="*/ 51 w 68"/>
                <a:gd name="T95" fmla="*/ 284 h 547"/>
                <a:gd name="T96" fmla="*/ 47 w 68"/>
                <a:gd name="T97" fmla="*/ 260 h 547"/>
                <a:gd name="T98" fmla="*/ 51 w 68"/>
                <a:gd name="T99" fmla="*/ 225 h 547"/>
                <a:gd name="T100" fmla="*/ 49 w 68"/>
                <a:gd name="T101" fmla="*/ 197 h 547"/>
                <a:gd name="T102" fmla="*/ 70 w 68"/>
                <a:gd name="T103" fmla="*/ 171 h 547"/>
                <a:gd name="T104" fmla="*/ 63 w 68"/>
                <a:gd name="T105" fmla="*/ 143 h 547"/>
                <a:gd name="T106" fmla="*/ 60 w 68"/>
                <a:gd name="T107" fmla="*/ 128 h 547"/>
                <a:gd name="T108" fmla="*/ 82 w 68"/>
                <a:gd name="T109" fmla="*/ 102 h 5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"/>
                <a:gd name="T166" fmla="*/ 0 h 547"/>
                <a:gd name="T167" fmla="*/ 68 w 68"/>
                <a:gd name="T168" fmla="*/ 547 h 5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" h="547">
                  <a:moveTo>
                    <a:pt x="66" y="78"/>
                  </a:moveTo>
                  <a:cubicBezTo>
                    <a:pt x="65" y="78"/>
                    <a:pt x="64" y="79"/>
                    <a:pt x="62" y="78"/>
                  </a:cubicBezTo>
                  <a:cubicBezTo>
                    <a:pt x="61" y="78"/>
                    <a:pt x="60" y="78"/>
                    <a:pt x="59" y="77"/>
                  </a:cubicBezTo>
                  <a:cubicBezTo>
                    <a:pt x="58" y="75"/>
                    <a:pt x="59" y="73"/>
                    <a:pt x="58" y="72"/>
                  </a:cubicBezTo>
                  <a:cubicBezTo>
                    <a:pt x="57" y="67"/>
                    <a:pt x="55" y="62"/>
                    <a:pt x="53" y="57"/>
                  </a:cubicBezTo>
                  <a:cubicBezTo>
                    <a:pt x="52" y="55"/>
                    <a:pt x="52" y="52"/>
                    <a:pt x="51" y="50"/>
                  </a:cubicBezTo>
                  <a:cubicBezTo>
                    <a:pt x="50" y="49"/>
                    <a:pt x="48" y="50"/>
                    <a:pt x="48" y="49"/>
                  </a:cubicBezTo>
                  <a:cubicBezTo>
                    <a:pt x="47" y="48"/>
                    <a:pt x="48" y="46"/>
                    <a:pt x="48" y="45"/>
                  </a:cubicBezTo>
                  <a:cubicBezTo>
                    <a:pt x="48" y="43"/>
                    <a:pt x="46" y="43"/>
                    <a:pt x="45" y="42"/>
                  </a:cubicBezTo>
                  <a:cubicBezTo>
                    <a:pt x="45" y="40"/>
                    <a:pt x="45" y="38"/>
                    <a:pt x="45" y="36"/>
                  </a:cubicBezTo>
                  <a:cubicBezTo>
                    <a:pt x="45" y="35"/>
                    <a:pt x="46" y="34"/>
                    <a:pt x="46" y="34"/>
                  </a:cubicBezTo>
                  <a:cubicBezTo>
                    <a:pt x="47" y="33"/>
                    <a:pt x="45" y="32"/>
                    <a:pt x="45" y="31"/>
                  </a:cubicBezTo>
                  <a:cubicBezTo>
                    <a:pt x="45" y="29"/>
                    <a:pt x="47" y="28"/>
                    <a:pt x="47" y="26"/>
                  </a:cubicBezTo>
                  <a:cubicBezTo>
                    <a:pt x="46" y="24"/>
                    <a:pt x="43" y="22"/>
                    <a:pt x="42" y="20"/>
                  </a:cubicBezTo>
                  <a:cubicBezTo>
                    <a:pt x="40" y="15"/>
                    <a:pt x="41" y="11"/>
                    <a:pt x="39" y="6"/>
                  </a:cubicBezTo>
                  <a:cubicBezTo>
                    <a:pt x="38" y="4"/>
                    <a:pt x="35" y="3"/>
                    <a:pt x="34" y="1"/>
                  </a:cubicBezTo>
                  <a:cubicBezTo>
                    <a:pt x="32" y="1"/>
                    <a:pt x="30" y="0"/>
                    <a:pt x="29" y="1"/>
                  </a:cubicBezTo>
                  <a:cubicBezTo>
                    <a:pt x="28" y="4"/>
                    <a:pt x="31" y="7"/>
                    <a:pt x="29" y="9"/>
                  </a:cubicBezTo>
                  <a:cubicBezTo>
                    <a:pt x="28" y="11"/>
                    <a:pt x="25" y="11"/>
                    <a:pt x="22" y="12"/>
                  </a:cubicBezTo>
                  <a:cubicBezTo>
                    <a:pt x="23" y="15"/>
                    <a:pt x="24" y="18"/>
                    <a:pt x="24" y="21"/>
                  </a:cubicBezTo>
                  <a:cubicBezTo>
                    <a:pt x="25" y="26"/>
                    <a:pt x="27" y="31"/>
                    <a:pt x="28" y="36"/>
                  </a:cubicBezTo>
                  <a:cubicBezTo>
                    <a:pt x="28" y="39"/>
                    <a:pt x="27" y="43"/>
                    <a:pt x="27" y="47"/>
                  </a:cubicBezTo>
                  <a:cubicBezTo>
                    <a:pt x="27" y="51"/>
                    <a:pt x="29" y="54"/>
                    <a:pt x="29" y="58"/>
                  </a:cubicBezTo>
                  <a:cubicBezTo>
                    <a:pt x="30" y="66"/>
                    <a:pt x="29" y="73"/>
                    <a:pt x="28" y="81"/>
                  </a:cubicBezTo>
                  <a:cubicBezTo>
                    <a:pt x="27" y="83"/>
                    <a:pt x="26" y="86"/>
                    <a:pt x="26" y="88"/>
                  </a:cubicBezTo>
                  <a:cubicBezTo>
                    <a:pt x="26" y="90"/>
                    <a:pt x="27" y="91"/>
                    <a:pt x="27" y="93"/>
                  </a:cubicBezTo>
                  <a:cubicBezTo>
                    <a:pt x="28" y="99"/>
                    <a:pt x="27" y="105"/>
                    <a:pt x="28" y="111"/>
                  </a:cubicBezTo>
                  <a:cubicBezTo>
                    <a:pt x="28" y="113"/>
                    <a:pt x="30" y="114"/>
                    <a:pt x="29" y="116"/>
                  </a:cubicBezTo>
                  <a:cubicBezTo>
                    <a:pt x="29" y="118"/>
                    <a:pt x="27" y="120"/>
                    <a:pt x="26" y="122"/>
                  </a:cubicBezTo>
                  <a:cubicBezTo>
                    <a:pt x="26" y="127"/>
                    <a:pt x="27" y="133"/>
                    <a:pt x="27" y="138"/>
                  </a:cubicBezTo>
                  <a:cubicBezTo>
                    <a:pt x="27" y="142"/>
                    <a:pt x="26" y="147"/>
                    <a:pt x="25" y="151"/>
                  </a:cubicBezTo>
                  <a:cubicBezTo>
                    <a:pt x="24" y="158"/>
                    <a:pt x="21" y="164"/>
                    <a:pt x="21" y="171"/>
                  </a:cubicBezTo>
                  <a:cubicBezTo>
                    <a:pt x="20" y="176"/>
                    <a:pt x="24" y="181"/>
                    <a:pt x="23" y="186"/>
                  </a:cubicBezTo>
                  <a:cubicBezTo>
                    <a:pt x="23" y="189"/>
                    <a:pt x="18" y="191"/>
                    <a:pt x="18" y="195"/>
                  </a:cubicBezTo>
                  <a:cubicBezTo>
                    <a:pt x="18" y="200"/>
                    <a:pt x="21" y="205"/>
                    <a:pt x="22" y="211"/>
                  </a:cubicBezTo>
                  <a:cubicBezTo>
                    <a:pt x="23" y="216"/>
                    <a:pt x="25" y="222"/>
                    <a:pt x="25" y="228"/>
                  </a:cubicBezTo>
                  <a:cubicBezTo>
                    <a:pt x="25" y="231"/>
                    <a:pt x="22" y="233"/>
                    <a:pt x="22" y="236"/>
                  </a:cubicBezTo>
                  <a:cubicBezTo>
                    <a:pt x="22" y="239"/>
                    <a:pt x="23" y="242"/>
                    <a:pt x="23" y="246"/>
                  </a:cubicBezTo>
                  <a:cubicBezTo>
                    <a:pt x="23" y="249"/>
                    <a:pt x="23" y="251"/>
                    <a:pt x="22" y="254"/>
                  </a:cubicBezTo>
                  <a:cubicBezTo>
                    <a:pt x="21" y="257"/>
                    <a:pt x="18" y="260"/>
                    <a:pt x="18" y="263"/>
                  </a:cubicBezTo>
                  <a:cubicBezTo>
                    <a:pt x="16" y="272"/>
                    <a:pt x="17" y="280"/>
                    <a:pt x="15" y="289"/>
                  </a:cubicBezTo>
                  <a:cubicBezTo>
                    <a:pt x="15" y="291"/>
                    <a:pt x="12" y="293"/>
                    <a:pt x="11" y="295"/>
                  </a:cubicBezTo>
                  <a:cubicBezTo>
                    <a:pt x="9" y="299"/>
                    <a:pt x="7" y="302"/>
                    <a:pt x="7" y="305"/>
                  </a:cubicBezTo>
                  <a:cubicBezTo>
                    <a:pt x="7" y="308"/>
                    <a:pt x="10" y="311"/>
                    <a:pt x="11" y="314"/>
                  </a:cubicBezTo>
                  <a:cubicBezTo>
                    <a:pt x="11" y="316"/>
                    <a:pt x="10" y="319"/>
                    <a:pt x="10" y="322"/>
                  </a:cubicBezTo>
                  <a:cubicBezTo>
                    <a:pt x="10" y="326"/>
                    <a:pt x="13" y="329"/>
                    <a:pt x="13" y="333"/>
                  </a:cubicBezTo>
                  <a:cubicBezTo>
                    <a:pt x="13" y="337"/>
                    <a:pt x="10" y="341"/>
                    <a:pt x="10" y="346"/>
                  </a:cubicBezTo>
                  <a:cubicBezTo>
                    <a:pt x="9" y="352"/>
                    <a:pt x="9" y="358"/>
                    <a:pt x="10" y="364"/>
                  </a:cubicBezTo>
                  <a:cubicBezTo>
                    <a:pt x="11" y="367"/>
                    <a:pt x="12" y="371"/>
                    <a:pt x="15" y="373"/>
                  </a:cubicBezTo>
                  <a:cubicBezTo>
                    <a:pt x="17" y="374"/>
                    <a:pt x="20" y="375"/>
                    <a:pt x="21" y="373"/>
                  </a:cubicBezTo>
                  <a:cubicBezTo>
                    <a:pt x="23" y="370"/>
                    <a:pt x="21" y="365"/>
                    <a:pt x="22" y="361"/>
                  </a:cubicBezTo>
                  <a:cubicBezTo>
                    <a:pt x="22" y="360"/>
                    <a:pt x="24" y="360"/>
                    <a:pt x="24" y="361"/>
                  </a:cubicBezTo>
                  <a:cubicBezTo>
                    <a:pt x="25" y="363"/>
                    <a:pt x="24" y="366"/>
                    <a:pt x="25" y="368"/>
                  </a:cubicBezTo>
                  <a:cubicBezTo>
                    <a:pt x="25" y="369"/>
                    <a:pt x="27" y="371"/>
                    <a:pt x="28" y="373"/>
                  </a:cubicBezTo>
                  <a:cubicBezTo>
                    <a:pt x="27" y="374"/>
                    <a:pt x="25" y="376"/>
                    <a:pt x="26" y="377"/>
                  </a:cubicBezTo>
                  <a:cubicBezTo>
                    <a:pt x="26" y="378"/>
                    <a:pt x="28" y="376"/>
                    <a:pt x="29" y="378"/>
                  </a:cubicBezTo>
                  <a:cubicBezTo>
                    <a:pt x="30" y="380"/>
                    <a:pt x="30" y="380"/>
                    <a:pt x="30" y="382"/>
                  </a:cubicBezTo>
                  <a:cubicBezTo>
                    <a:pt x="26" y="383"/>
                    <a:pt x="29" y="391"/>
                    <a:pt x="28" y="394"/>
                  </a:cubicBezTo>
                  <a:cubicBezTo>
                    <a:pt x="27" y="396"/>
                    <a:pt x="26" y="398"/>
                    <a:pt x="26" y="401"/>
                  </a:cubicBezTo>
                  <a:cubicBezTo>
                    <a:pt x="26" y="404"/>
                    <a:pt x="28" y="406"/>
                    <a:pt x="28" y="409"/>
                  </a:cubicBezTo>
                  <a:cubicBezTo>
                    <a:pt x="28" y="411"/>
                    <a:pt x="25" y="413"/>
                    <a:pt x="26" y="415"/>
                  </a:cubicBezTo>
                  <a:cubicBezTo>
                    <a:pt x="27" y="417"/>
                    <a:pt x="32" y="416"/>
                    <a:pt x="32" y="417"/>
                  </a:cubicBezTo>
                  <a:cubicBezTo>
                    <a:pt x="34" y="420"/>
                    <a:pt x="33" y="424"/>
                    <a:pt x="31" y="426"/>
                  </a:cubicBezTo>
                  <a:cubicBezTo>
                    <a:pt x="30" y="428"/>
                    <a:pt x="26" y="426"/>
                    <a:pt x="25" y="428"/>
                  </a:cubicBezTo>
                  <a:cubicBezTo>
                    <a:pt x="25" y="431"/>
                    <a:pt x="29" y="432"/>
                    <a:pt x="28" y="434"/>
                  </a:cubicBezTo>
                  <a:cubicBezTo>
                    <a:pt x="28" y="441"/>
                    <a:pt x="25" y="447"/>
                    <a:pt x="23" y="453"/>
                  </a:cubicBezTo>
                  <a:cubicBezTo>
                    <a:pt x="22" y="454"/>
                    <a:pt x="21" y="453"/>
                    <a:pt x="21" y="452"/>
                  </a:cubicBezTo>
                  <a:cubicBezTo>
                    <a:pt x="20" y="449"/>
                    <a:pt x="24" y="445"/>
                    <a:pt x="22" y="444"/>
                  </a:cubicBezTo>
                  <a:cubicBezTo>
                    <a:pt x="17" y="443"/>
                    <a:pt x="13" y="440"/>
                    <a:pt x="8" y="441"/>
                  </a:cubicBezTo>
                  <a:cubicBezTo>
                    <a:pt x="7" y="446"/>
                    <a:pt x="3" y="446"/>
                    <a:pt x="2" y="450"/>
                  </a:cubicBezTo>
                  <a:cubicBezTo>
                    <a:pt x="1" y="452"/>
                    <a:pt x="0" y="456"/>
                    <a:pt x="2" y="457"/>
                  </a:cubicBezTo>
                  <a:cubicBezTo>
                    <a:pt x="4" y="457"/>
                    <a:pt x="6" y="455"/>
                    <a:pt x="4" y="452"/>
                  </a:cubicBezTo>
                  <a:cubicBezTo>
                    <a:pt x="5" y="451"/>
                    <a:pt x="7" y="452"/>
                    <a:pt x="8" y="452"/>
                  </a:cubicBezTo>
                  <a:cubicBezTo>
                    <a:pt x="10" y="451"/>
                    <a:pt x="11" y="454"/>
                    <a:pt x="12" y="455"/>
                  </a:cubicBezTo>
                  <a:cubicBezTo>
                    <a:pt x="15" y="453"/>
                    <a:pt x="20" y="455"/>
                    <a:pt x="22" y="457"/>
                  </a:cubicBezTo>
                  <a:cubicBezTo>
                    <a:pt x="23" y="459"/>
                    <a:pt x="20" y="461"/>
                    <a:pt x="20" y="462"/>
                  </a:cubicBezTo>
                  <a:cubicBezTo>
                    <a:pt x="19" y="463"/>
                    <a:pt x="18" y="465"/>
                    <a:pt x="17" y="466"/>
                  </a:cubicBezTo>
                  <a:cubicBezTo>
                    <a:pt x="16" y="467"/>
                    <a:pt x="14" y="467"/>
                    <a:pt x="14" y="469"/>
                  </a:cubicBezTo>
                  <a:cubicBezTo>
                    <a:pt x="13" y="470"/>
                    <a:pt x="12" y="472"/>
                    <a:pt x="13" y="472"/>
                  </a:cubicBezTo>
                  <a:cubicBezTo>
                    <a:pt x="18" y="473"/>
                    <a:pt x="23" y="470"/>
                    <a:pt x="28" y="472"/>
                  </a:cubicBezTo>
                  <a:cubicBezTo>
                    <a:pt x="30" y="473"/>
                    <a:pt x="32" y="477"/>
                    <a:pt x="30" y="479"/>
                  </a:cubicBezTo>
                  <a:cubicBezTo>
                    <a:pt x="29" y="481"/>
                    <a:pt x="26" y="477"/>
                    <a:pt x="23" y="477"/>
                  </a:cubicBezTo>
                  <a:cubicBezTo>
                    <a:pt x="21" y="476"/>
                    <a:pt x="18" y="474"/>
                    <a:pt x="17" y="476"/>
                  </a:cubicBezTo>
                  <a:cubicBezTo>
                    <a:pt x="15" y="477"/>
                    <a:pt x="16" y="481"/>
                    <a:pt x="18" y="482"/>
                  </a:cubicBezTo>
                  <a:cubicBezTo>
                    <a:pt x="20" y="484"/>
                    <a:pt x="24" y="480"/>
                    <a:pt x="25" y="482"/>
                  </a:cubicBezTo>
                  <a:cubicBezTo>
                    <a:pt x="26" y="485"/>
                    <a:pt x="21" y="487"/>
                    <a:pt x="21" y="490"/>
                  </a:cubicBezTo>
                  <a:cubicBezTo>
                    <a:pt x="21" y="494"/>
                    <a:pt x="21" y="499"/>
                    <a:pt x="24" y="502"/>
                  </a:cubicBezTo>
                  <a:cubicBezTo>
                    <a:pt x="26" y="503"/>
                    <a:pt x="26" y="495"/>
                    <a:pt x="28" y="496"/>
                  </a:cubicBezTo>
                  <a:cubicBezTo>
                    <a:pt x="31" y="497"/>
                    <a:pt x="28" y="501"/>
                    <a:pt x="29" y="503"/>
                  </a:cubicBezTo>
                  <a:cubicBezTo>
                    <a:pt x="28" y="505"/>
                    <a:pt x="26" y="506"/>
                    <a:pt x="25" y="508"/>
                  </a:cubicBezTo>
                  <a:cubicBezTo>
                    <a:pt x="23" y="510"/>
                    <a:pt x="21" y="513"/>
                    <a:pt x="22" y="516"/>
                  </a:cubicBezTo>
                  <a:cubicBezTo>
                    <a:pt x="24" y="518"/>
                    <a:pt x="28" y="517"/>
                    <a:pt x="30" y="519"/>
                  </a:cubicBezTo>
                  <a:cubicBezTo>
                    <a:pt x="31" y="520"/>
                    <a:pt x="28" y="522"/>
                    <a:pt x="28" y="523"/>
                  </a:cubicBezTo>
                  <a:cubicBezTo>
                    <a:pt x="29" y="525"/>
                    <a:pt x="34" y="523"/>
                    <a:pt x="34" y="525"/>
                  </a:cubicBezTo>
                  <a:cubicBezTo>
                    <a:pt x="34" y="527"/>
                    <a:pt x="29" y="526"/>
                    <a:pt x="29" y="528"/>
                  </a:cubicBezTo>
                  <a:cubicBezTo>
                    <a:pt x="29" y="530"/>
                    <a:pt x="33" y="531"/>
                    <a:pt x="34" y="533"/>
                  </a:cubicBezTo>
                  <a:cubicBezTo>
                    <a:pt x="35" y="536"/>
                    <a:pt x="34" y="540"/>
                    <a:pt x="36" y="542"/>
                  </a:cubicBezTo>
                  <a:cubicBezTo>
                    <a:pt x="38" y="545"/>
                    <a:pt x="40" y="547"/>
                    <a:pt x="43" y="547"/>
                  </a:cubicBezTo>
                  <a:cubicBezTo>
                    <a:pt x="45" y="547"/>
                    <a:pt x="43" y="543"/>
                    <a:pt x="44" y="542"/>
                  </a:cubicBezTo>
                  <a:cubicBezTo>
                    <a:pt x="44" y="540"/>
                    <a:pt x="47" y="540"/>
                    <a:pt x="47" y="539"/>
                  </a:cubicBezTo>
                  <a:cubicBezTo>
                    <a:pt x="47" y="537"/>
                    <a:pt x="44" y="536"/>
                    <a:pt x="45" y="535"/>
                  </a:cubicBezTo>
                  <a:cubicBezTo>
                    <a:pt x="45" y="534"/>
                    <a:pt x="47" y="536"/>
                    <a:pt x="48" y="537"/>
                  </a:cubicBezTo>
                  <a:cubicBezTo>
                    <a:pt x="49" y="538"/>
                    <a:pt x="52" y="539"/>
                    <a:pt x="54" y="540"/>
                  </a:cubicBezTo>
                  <a:cubicBezTo>
                    <a:pt x="53" y="539"/>
                    <a:pt x="53" y="539"/>
                    <a:pt x="53" y="538"/>
                  </a:cubicBezTo>
                  <a:cubicBezTo>
                    <a:pt x="51" y="533"/>
                    <a:pt x="52" y="527"/>
                    <a:pt x="48" y="524"/>
                  </a:cubicBezTo>
                  <a:cubicBezTo>
                    <a:pt x="46" y="521"/>
                    <a:pt x="42" y="527"/>
                    <a:pt x="40" y="526"/>
                  </a:cubicBezTo>
                  <a:cubicBezTo>
                    <a:pt x="36" y="523"/>
                    <a:pt x="37" y="518"/>
                    <a:pt x="35" y="514"/>
                  </a:cubicBezTo>
                  <a:cubicBezTo>
                    <a:pt x="33" y="511"/>
                    <a:pt x="32" y="506"/>
                    <a:pt x="33" y="502"/>
                  </a:cubicBezTo>
                  <a:cubicBezTo>
                    <a:pt x="34" y="498"/>
                    <a:pt x="38" y="497"/>
                    <a:pt x="40" y="494"/>
                  </a:cubicBezTo>
                  <a:cubicBezTo>
                    <a:pt x="42" y="492"/>
                    <a:pt x="42" y="490"/>
                    <a:pt x="43" y="488"/>
                  </a:cubicBezTo>
                  <a:cubicBezTo>
                    <a:pt x="44" y="485"/>
                    <a:pt x="46" y="482"/>
                    <a:pt x="46" y="478"/>
                  </a:cubicBezTo>
                  <a:cubicBezTo>
                    <a:pt x="45" y="476"/>
                    <a:pt x="39" y="475"/>
                    <a:pt x="39" y="472"/>
                  </a:cubicBezTo>
                  <a:cubicBezTo>
                    <a:pt x="39" y="468"/>
                    <a:pt x="43" y="465"/>
                    <a:pt x="45" y="461"/>
                  </a:cubicBezTo>
                  <a:cubicBezTo>
                    <a:pt x="45" y="460"/>
                    <a:pt x="45" y="458"/>
                    <a:pt x="45" y="457"/>
                  </a:cubicBezTo>
                  <a:cubicBezTo>
                    <a:pt x="46" y="455"/>
                    <a:pt x="47" y="454"/>
                    <a:pt x="48" y="452"/>
                  </a:cubicBezTo>
                  <a:cubicBezTo>
                    <a:pt x="48" y="449"/>
                    <a:pt x="49" y="446"/>
                    <a:pt x="48" y="442"/>
                  </a:cubicBezTo>
                  <a:cubicBezTo>
                    <a:pt x="48" y="440"/>
                    <a:pt x="43" y="439"/>
                    <a:pt x="43" y="437"/>
                  </a:cubicBezTo>
                  <a:cubicBezTo>
                    <a:pt x="44" y="434"/>
                    <a:pt x="51" y="433"/>
                    <a:pt x="50" y="430"/>
                  </a:cubicBezTo>
                  <a:cubicBezTo>
                    <a:pt x="49" y="426"/>
                    <a:pt x="42" y="427"/>
                    <a:pt x="40" y="424"/>
                  </a:cubicBezTo>
                  <a:cubicBezTo>
                    <a:pt x="39" y="423"/>
                    <a:pt x="43" y="422"/>
                    <a:pt x="44" y="422"/>
                  </a:cubicBezTo>
                  <a:cubicBezTo>
                    <a:pt x="46" y="422"/>
                    <a:pt x="47" y="425"/>
                    <a:pt x="49" y="424"/>
                  </a:cubicBezTo>
                  <a:cubicBezTo>
                    <a:pt x="50" y="424"/>
                    <a:pt x="51" y="422"/>
                    <a:pt x="51" y="421"/>
                  </a:cubicBezTo>
                  <a:cubicBezTo>
                    <a:pt x="51" y="420"/>
                    <a:pt x="51" y="418"/>
                    <a:pt x="49" y="418"/>
                  </a:cubicBezTo>
                  <a:cubicBezTo>
                    <a:pt x="47" y="417"/>
                    <a:pt x="43" y="419"/>
                    <a:pt x="41" y="417"/>
                  </a:cubicBezTo>
                  <a:cubicBezTo>
                    <a:pt x="39" y="414"/>
                    <a:pt x="42" y="411"/>
                    <a:pt x="41" y="408"/>
                  </a:cubicBezTo>
                  <a:cubicBezTo>
                    <a:pt x="41" y="405"/>
                    <a:pt x="39" y="402"/>
                    <a:pt x="39" y="398"/>
                  </a:cubicBezTo>
                  <a:cubicBezTo>
                    <a:pt x="39" y="397"/>
                    <a:pt x="40" y="396"/>
                    <a:pt x="39" y="395"/>
                  </a:cubicBezTo>
                  <a:cubicBezTo>
                    <a:pt x="38" y="394"/>
                    <a:pt x="35" y="395"/>
                    <a:pt x="35" y="394"/>
                  </a:cubicBezTo>
                  <a:cubicBezTo>
                    <a:pt x="33" y="389"/>
                    <a:pt x="34" y="385"/>
                    <a:pt x="35" y="381"/>
                  </a:cubicBezTo>
                  <a:cubicBezTo>
                    <a:pt x="35" y="378"/>
                    <a:pt x="38" y="376"/>
                    <a:pt x="37" y="373"/>
                  </a:cubicBezTo>
                  <a:cubicBezTo>
                    <a:pt x="37" y="369"/>
                    <a:pt x="34" y="366"/>
                    <a:pt x="33" y="362"/>
                  </a:cubicBezTo>
                  <a:cubicBezTo>
                    <a:pt x="33" y="358"/>
                    <a:pt x="33" y="354"/>
                    <a:pt x="34" y="350"/>
                  </a:cubicBezTo>
                  <a:cubicBezTo>
                    <a:pt x="34" y="347"/>
                    <a:pt x="34" y="344"/>
                    <a:pt x="34" y="341"/>
                  </a:cubicBezTo>
                  <a:cubicBezTo>
                    <a:pt x="34" y="339"/>
                    <a:pt x="36" y="337"/>
                    <a:pt x="36" y="335"/>
                  </a:cubicBezTo>
                  <a:cubicBezTo>
                    <a:pt x="36" y="332"/>
                    <a:pt x="33" y="329"/>
                    <a:pt x="34" y="326"/>
                  </a:cubicBezTo>
                  <a:cubicBezTo>
                    <a:pt x="36" y="324"/>
                    <a:pt x="42" y="324"/>
                    <a:pt x="42" y="321"/>
                  </a:cubicBezTo>
                  <a:cubicBezTo>
                    <a:pt x="43" y="316"/>
                    <a:pt x="38" y="312"/>
                    <a:pt x="37" y="307"/>
                  </a:cubicBezTo>
                  <a:cubicBezTo>
                    <a:pt x="35" y="300"/>
                    <a:pt x="33" y="294"/>
                    <a:pt x="34" y="287"/>
                  </a:cubicBezTo>
                  <a:cubicBezTo>
                    <a:pt x="35" y="285"/>
                    <a:pt x="41" y="286"/>
                    <a:pt x="42" y="283"/>
                  </a:cubicBezTo>
                  <a:cubicBezTo>
                    <a:pt x="44" y="275"/>
                    <a:pt x="39" y="275"/>
                    <a:pt x="39" y="270"/>
                  </a:cubicBezTo>
                  <a:cubicBezTo>
                    <a:pt x="39" y="269"/>
                    <a:pt x="41" y="269"/>
                    <a:pt x="41" y="268"/>
                  </a:cubicBezTo>
                  <a:cubicBezTo>
                    <a:pt x="42" y="260"/>
                    <a:pt x="44" y="254"/>
                    <a:pt x="46" y="248"/>
                  </a:cubicBezTo>
                  <a:cubicBezTo>
                    <a:pt x="46" y="245"/>
                    <a:pt x="49" y="240"/>
                    <a:pt x="47" y="237"/>
                  </a:cubicBezTo>
                  <a:cubicBezTo>
                    <a:pt x="47" y="235"/>
                    <a:pt x="43" y="239"/>
                    <a:pt x="42" y="237"/>
                  </a:cubicBezTo>
                  <a:cubicBezTo>
                    <a:pt x="41" y="234"/>
                    <a:pt x="44" y="230"/>
                    <a:pt x="43" y="226"/>
                  </a:cubicBezTo>
                  <a:cubicBezTo>
                    <a:pt x="42" y="224"/>
                    <a:pt x="38" y="224"/>
                    <a:pt x="37" y="221"/>
                  </a:cubicBezTo>
                  <a:cubicBezTo>
                    <a:pt x="36" y="220"/>
                    <a:pt x="39" y="219"/>
                    <a:pt x="39" y="217"/>
                  </a:cubicBezTo>
                  <a:cubicBezTo>
                    <a:pt x="39" y="215"/>
                    <a:pt x="36" y="214"/>
                    <a:pt x="36" y="212"/>
                  </a:cubicBezTo>
                  <a:cubicBezTo>
                    <a:pt x="35" y="208"/>
                    <a:pt x="35" y="205"/>
                    <a:pt x="36" y="202"/>
                  </a:cubicBezTo>
                  <a:cubicBezTo>
                    <a:pt x="37" y="197"/>
                    <a:pt x="41" y="193"/>
                    <a:pt x="42" y="188"/>
                  </a:cubicBezTo>
                  <a:cubicBezTo>
                    <a:pt x="42" y="184"/>
                    <a:pt x="43" y="177"/>
                    <a:pt x="39" y="176"/>
                  </a:cubicBezTo>
                  <a:cubicBezTo>
                    <a:pt x="40" y="175"/>
                    <a:pt x="40" y="174"/>
                    <a:pt x="41" y="172"/>
                  </a:cubicBezTo>
                  <a:cubicBezTo>
                    <a:pt x="43" y="173"/>
                    <a:pt x="40" y="167"/>
                    <a:pt x="41" y="164"/>
                  </a:cubicBezTo>
                  <a:cubicBezTo>
                    <a:pt x="43" y="161"/>
                    <a:pt x="47" y="159"/>
                    <a:pt x="48" y="156"/>
                  </a:cubicBezTo>
                  <a:cubicBezTo>
                    <a:pt x="50" y="152"/>
                    <a:pt x="49" y="147"/>
                    <a:pt x="51" y="144"/>
                  </a:cubicBezTo>
                  <a:cubicBezTo>
                    <a:pt x="52" y="142"/>
                    <a:pt x="57" y="145"/>
                    <a:pt x="58" y="143"/>
                  </a:cubicBezTo>
                  <a:cubicBezTo>
                    <a:pt x="59" y="140"/>
                    <a:pt x="54" y="138"/>
                    <a:pt x="54" y="136"/>
                  </a:cubicBezTo>
                  <a:cubicBezTo>
                    <a:pt x="53" y="134"/>
                    <a:pt x="55" y="132"/>
                    <a:pt x="55" y="129"/>
                  </a:cubicBezTo>
                  <a:cubicBezTo>
                    <a:pt x="55" y="126"/>
                    <a:pt x="53" y="123"/>
                    <a:pt x="52" y="119"/>
                  </a:cubicBezTo>
                  <a:cubicBezTo>
                    <a:pt x="52" y="118"/>
                    <a:pt x="52" y="116"/>
                    <a:pt x="53" y="114"/>
                  </a:cubicBezTo>
                  <a:cubicBezTo>
                    <a:pt x="53" y="113"/>
                    <a:pt x="55" y="114"/>
                    <a:pt x="55" y="113"/>
                  </a:cubicBezTo>
                  <a:cubicBezTo>
                    <a:pt x="54" y="111"/>
                    <a:pt x="50" y="110"/>
                    <a:pt x="50" y="107"/>
                  </a:cubicBezTo>
                  <a:cubicBezTo>
                    <a:pt x="50" y="105"/>
                    <a:pt x="53" y="103"/>
                    <a:pt x="55" y="102"/>
                  </a:cubicBezTo>
                  <a:cubicBezTo>
                    <a:pt x="58" y="100"/>
                    <a:pt x="63" y="100"/>
                    <a:pt x="65" y="97"/>
                  </a:cubicBezTo>
                  <a:cubicBezTo>
                    <a:pt x="68" y="93"/>
                    <a:pt x="67" y="89"/>
                    <a:pt x="68" y="85"/>
                  </a:cubicBezTo>
                  <a:cubicBezTo>
                    <a:pt x="68" y="83"/>
                    <a:pt x="67" y="80"/>
                    <a:pt x="66" y="7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3" name="Freeform 2533">
              <a:extLst>
                <a:ext uri="{FF2B5EF4-FFF2-40B4-BE49-F238E27FC236}">
                  <a16:creationId xmlns:a16="http://schemas.microsoft.com/office/drawing/2014/main" id="{18D73802-0099-4670-93C3-70ECCC1B5AD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85775" y="3965447"/>
              <a:ext cx="468020" cy="633900"/>
            </a:xfrm>
            <a:custGeom>
              <a:avLst/>
              <a:gdLst>
                <a:gd name="T0" fmla="*/ 94 w 168"/>
                <a:gd name="T1" fmla="*/ 1 h 269"/>
                <a:gd name="T2" fmla="*/ 105 w 168"/>
                <a:gd name="T3" fmla="*/ 11 h 269"/>
                <a:gd name="T4" fmla="*/ 115 w 168"/>
                <a:gd name="T5" fmla="*/ 22 h 269"/>
                <a:gd name="T6" fmla="*/ 124 w 168"/>
                <a:gd name="T7" fmla="*/ 29 h 269"/>
                <a:gd name="T8" fmla="*/ 123 w 168"/>
                <a:gd name="T9" fmla="*/ 38 h 269"/>
                <a:gd name="T10" fmla="*/ 138 w 168"/>
                <a:gd name="T11" fmla="*/ 41 h 269"/>
                <a:gd name="T12" fmla="*/ 151 w 168"/>
                <a:gd name="T13" fmla="*/ 41 h 269"/>
                <a:gd name="T14" fmla="*/ 167 w 168"/>
                <a:gd name="T15" fmla="*/ 38 h 269"/>
                <a:gd name="T16" fmla="*/ 172 w 168"/>
                <a:gd name="T17" fmla="*/ 43 h 269"/>
                <a:gd name="T18" fmla="*/ 170 w 168"/>
                <a:gd name="T19" fmla="*/ 62 h 269"/>
                <a:gd name="T20" fmla="*/ 173 w 168"/>
                <a:gd name="T21" fmla="*/ 68 h 269"/>
                <a:gd name="T22" fmla="*/ 168 w 168"/>
                <a:gd name="T23" fmla="*/ 73 h 269"/>
                <a:gd name="T24" fmla="*/ 148 w 168"/>
                <a:gd name="T25" fmla="*/ 79 h 269"/>
                <a:gd name="T26" fmla="*/ 131 w 168"/>
                <a:gd name="T27" fmla="*/ 89 h 269"/>
                <a:gd name="T28" fmla="*/ 125 w 168"/>
                <a:gd name="T29" fmla="*/ 106 h 269"/>
                <a:gd name="T30" fmla="*/ 115 w 168"/>
                <a:gd name="T31" fmla="*/ 119 h 269"/>
                <a:gd name="T32" fmla="*/ 115 w 168"/>
                <a:gd name="T33" fmla="*/ 137 h 269"/>
                <a:gd name="T34" fmla="*/ 131 w 168"/>
                <a:gd name="T35" fmla="*/ 156 h 269"/>
                <a:gd name="T36" fmla="*/ 139 w 168"/>
                <a:gd name="T37" fmla="*/ 167 h 269"/>
                <a:gd name="T38" fmla="*/ 154 w 168"/>
                <a:gd name="T39" fmla="*/ 177 h 269"/>
                <a:gd name="T40" fmla="*/ 166 w 168"/>
                <a:gd name="T41" fmla="*/ 166 h 269"/>
                <a:gd name="T42" fmla="*/ 178 w 168"/>
                <a:gd name="T43" fmla="*/ 191 h 269"/>
                <a:gd name="T44" fmla="*/ 202 w 168"/>
                <a:gd name="T45" fmla="*/ 219 h 269"/>
                <a:gd name="T46" fmla="*/ 195 w 168"/>
                <a:gd name="T47" fmla="*/ 232 h 269"/>
                <a:gd name="T48" fmla="*/ 192 w 168"/>
                <a:gd name="T49" fmla="*/ 240 h 269"/>
                <a:gd name="T50" fmla="*/ 190 w 168"/>
                <a:gd name="T51" fmla="*/ 262 h 269"/>
                <a:gd name="T52" fmla="*/ 192 w 168"/>
                <a:gd name="T53" fmla="*/ 289 h 269"/>
                <a:gd name="T54" fmla="*/ 185 w 168"/>
                <a:gd name="T55" fmla="*/ 301 h 269"/>
                <a:gd name="T56" fmla="*/ 183 w 168"/>
                <a:gd name="T57" fmla="*/ 310 h 269"/>
                <a:gd name="T58" fmla="*/ 174 w 168"/>
                <a:gd name="T59" fmla="*/ 323 h 269"/>
                <a:gd name="T60" fmla="*/ 159 w 168"/>
                <a:gd name="T61" fmla="*/ 306 h 269"/>
                <a:gd name="T62" fmla="*/ 131 w 168"/>
                <a:gd name="T63" fmla="*/ 288 h 269"/>
                <a:gd name="T64" fmla="*/ 97 w 168"/>
                <a:gd name="T65" fmla="*/ 265 h 269"/>
                <a:gd name="T66" fmla="*/ 83 w 168"/>
                <a:gd name="T67" fmla="*/ 247 h 269"/>
                <a:gd name="T68" fmla="*/ 87 w 168"/>
                <a:gd name="T69" fmla="*/ 235 h 269"/>
                <a:gd name="T70" fmla="*/ 61 w 168"/>
                <a:gd name="T71" fmla="*/ 197 h 269"/>
                <a:gd name="T72" fmla="*/ 42 w 168"/>
                <a:gd name="T73" fmla="*/ 149 h 269"/>
                <a:gd name="T74" fmla="*/ 31 w 168"/>
                <a:gd name="T75" fmla="*/ 122 h 269"/>
                <a:gd name="T76" fmla="*/ 17 w 168"/>
                <a:gd name="T77" fmla="*/ 114 h 269"/>
                <a:gd name="T78" fmla="*/ 5 w 168"/>
                <a:gd name="T79" fmla="*/ 100 h 269"/>
                <a:gd name="T80" fmla="*/ 7 w 168"/>
                <a:gd name="T81" fmla="*/ 92 h 269"/>
                <a:gd name="T82" fmla="*/ 5 w 168"/>
                <a:gd name="T83" fmla="*/ 85 h 269"/>
                <a:gd name="T84" fmla="*/ 11 w 168"/>
                <a:gd name="T85" fmla="*/ 62 h 269"/>
                <a:gd name="T86" fmla="*/ 20 w 168"/>
                <a:gd name="T87" fmla="*/ 64 h 269"/>
                <a:gd name="T88" fmla="*/ 13 w 168"/>
                <a:gd name="T89" fmla="*/ 68 h 269"/>
                <a:gd name="T90" fmla="*/ 16 w 168"/>
                <a:gd name="T91" fmla="*/ 77 h 269"/>
                <a:gd name="T92" fmla="*/ 30 w 168"/>
                <a:gd name="T93" fmla="*/ 76 h 269"/>
                <a:gd name="T94" fmla="*/ 35 w 168"/>
                <a:gd name="T95" fmla="*/ 85 h 269"/>
                <a:gd name="T96" fmla="*/ 44 w 168"/>
                <a:gd name="T97" fmla="*/ 58 h 269"/>
                <a:gd name="T98" fmla="*/ 73 w 168"/>
                <a:gd name="T99" fmla="*/ 43 h 269"/>
                <a:gd name="T100" fmla="*/ 82 w 168"/>
                <a:gd name="T101" fmla="*/ 32 h 269"/>
                <a:gd name="T102" fmla="*/ 89 w 168"/>
                <a:gd name="T103" fmla="*/ 18 h 269"/>
                <a:gd name="T104" fmla="*/ 93 w 168"/>
                <a:gd name="T105" fmla="*/ 8 h 269"/>
                <a:gd name="T106" fmla="*/ 89 w 168"/>
                <a:gd name="T107" fmla="*/ 0 h 26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68"/>
                <a:gd name="T163" fmla="*/ 0 h 269"/>
                <a:gd name="T164" fmla="*/ 168 w 168"/>
                <a:gd name="T165" fmla="*/ 269 h 26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68" h="269">
                  <a:moveTo>
                    <a:pt x="74" y="0"/>
                  </a:moveTo>
                  <a:cubicBezTo>
                    <a:pt x="75" y="0"/>
                    <a:pt x="77" y="0"/>
                    <a:pt x="78" y="1"/>
                  </a:cubicBezTo>
                  <a:cubicBezTo>
                    <a:pt x="79" y="1"/>
                    <a:pt x="80" y="2"/>
                    <a:pt x="81" y="3"/>
                  </a:cubicBezTo>
                  <a:cubicBezTo>
                    <a:pt x="83" y="5"/>
                    <a:pt x="85" y="7"/>
                    <a:pt x="87" y="9"/>
                  </a:cubicBezTo>
                  <a:cubicBezTo>
                    <a:pt x="88" y="11"/>
                    <a:pt x="87" y="14"/>
                    <a:pt x="89" y="15"/>
                  </a:cubicBezTo>
                  <a:cubicBezTo>
                    <a:pt x="91" y="17"/>
                    <a:pt x="94" y="17"/>
                    <a:pt x="96" y="18"/>
                  </a:cubicBezTo>
                  <a:cubicBezTo>
                    <a:pt x="98" y="20"/>
                    <a:pt x="99" y="23"/>
                    <a:pt x="101" y="25"/>
                  </a:cubicBezTo>
                  <a:cubicBezTo>
                    <a:pt x="101" y="26"/>
                    <a:pt x="102" y="23"/>
                    <a:pt x="103" y="24"/>
                  </a:cubicBezTo>
                  <a:cubicBezTo>
                    <a:pt x="104" y="25"/>
                    <a:pt x="104" y="26"/>
                    <a:pt x="103" y="28"/>
                  </a:cubicBezTo>
                  <a:cubicBezTo>
                    <a:pt x="103" y="29"/>
                    <a:pt x="101" y="30"/>
                    <a:pt x="102" y="32"/>
                  </a:cubicBezTo>
                  <a:cubicBezTo>
                    <a:pt x="102" y="33"/>
                    <a:pt x="105" y="33"/>
                    <a:pt x="107" y="33"/>
                  </a:cubicBezTo>
                  <a:cubicBezTo>
                    <a:pt x="110" y="34"/>
                    <a:pt x="112" y="34"/>
                    <a:pt x="115" y="34"/>
                  </a:cubicBezTo>
                  <a:cubicBezTo>
                    <a:pt x="117" y="33"/>
                    <a:pt x="119" y="31"/>
                    <a:pt x="122" y="31"/>
                  </a:cubicBezTo>
                  <a:cubicBezTo>
                    <a:pt x="124" y="31"/>
                    <a:pt x="125" y="34"/>
                    <a:pt x="126" y="34"/>
                  </a:cubicBezTo>
                  <a:cubicBezTo>
                    <a:pt x="128" y="34"/>
                    <a:pt x="130" y="32"/>
                    <a:pt x="132" y="31"/>
                  </a:cubicBezTo>
                  <a:cubicBezTo>
                    <a:pt x="134" y="31"/>
                    <a:pt x="137" y="31"/>
                    <a:pt x="139" y="32"/>
                  </a:cubicBezTo>
                  <a:cubicBezTo>
                    <a:pt x="140" y="33"/>
                    <a:pt x="138" y="35"/>
                    <a:pt x="139" y="36"/>
                  </a:cubicBezTo>
                  <a:cubicBezTo>
                    <a:pt x="140" y="37"/>
                    <a:pt x="143" y="35"/>
                    <a:pt x="143" y="36"/>
                  </a:cubicBezTo>
                  <a:cubicBezTo>
                    <a:pt x="142" y="42"/>
                    <a:pt x="138" y="46"/>
                    <a:pt x="137" y="51"/>
                  </a:cubicBezTo>
                  <a:cubicBezTo>
                    <a:pt x="137" y="53"/>
                    <a:pt x="140" y="51"/>
                    <a:pt x="141" y="52"/>
                  </a:cubicBezTo>
                  <a:cubicBezTo>
                    <a:pt x="142" y="52"/>
                    <a:pt x="140" y="53"/>
                    <a:pt x="141" y="54"/>
                  </a:cubicBezTo>
                  <a:cubicBezTo>
                    <a:pt x="141" y="55"/>
                    <a:pt x="143" y="56"/>
                    <a:pt x="144" y="57"/>
                  </a:cubicBezTo>
                  <a:cubicBezTo>
                    <a:pt x="145" y="59"/>
                    <a:pt x="145" y="60"/>
                    <a:pt x="145" y="62"/>
                  </a:cubicBezTo>
                  <a:cubicBezTo>
                    <a:pt x="143" y="62"/>
                    <a:pt x="142" y="61"/>
                    <a:pt x="140" y="61"/>
                  </a:cubicBezTo>
                  <a:cubicBezTo>
                    <a:pt x="138" y="61"/>
                    <a:pt x="135" y="63"/>
                    <a:pt x="133" y="63"/>
                  </a:cubicBezTo>
                  <a:cubicBezTo>
                    <a:pt x="130" y="64"/>
                    <a:pt x="127" y="66"/>
                    <a:pt x="123" y="66"/>
                  </a:cubicBezTo>
                  <a:cubicBezTo>
                    <a:pt x="122" y="67"/>
                    <a:pt x="120" y="66"/>
                    <a:pt x="118" y="66"/>
                  </a:cubicBezTo>
                  <a:cubicBezTo>
                    <a:pt x="115" y="68"/>
                    <a:pt x="111" y="70"/>
                    <a:pt x="109" y="74"/>
                  </a:cubicBezTo>
                  <a:cubicBezTo>
                    <a:pt x="108" y="76"/>
                    <a:pt x="110" y="78"/>
                    <a:pt x="109" y="81"/>
                  </a:cubicBezTo>
                  <a:cubicBezTo>
                    <a:pt x="108" y="84"/>
                    <a:pt x="104" y="85"/>
                    <a:pt x="104" y="88"/>
                  </a:cubicBezTo>
                  <a:cubicBezTo>
                    <a:pt x="103" y="90"/>
                    <a:pt x="107" y="91"/>
                    <a:pt x="106" y="92"/>
                  </a:cubicBezTo>
                  <a:cubicBezTo>
                    <a:pt x="104" y="96"/>
                    <a:pt x="98" y="96"/>
                    <a:pt x="96" y="99"/>
                  </a:cubicBezTo>
                  <a:cubicBezTo>
                    <a:pt x="94" y="101"/>
                    <a:pt x="96" y="104"/>
                    <a:pt x="96" y="106"/>
                  </a:cubicBezTo>
                  <a:cubicBezTo>
                    <a:pt x="96" y="109"/>
                    <a:pt x="96" y="112"/>
                    <a:pt x="96" y="114"/>
                  </a:cubicBezTo>
                  <a:cubicBezTo>
                    <a:pt x="96" y="117"/>
                    <a:pt x="95" y="121"/>
                    <a:pt x="97" y="123"/>
                  </a:cubicBezTo>
                  <a:cubicBezTo>
                    <a:pt x="99" y="127"/>
                    <a:pt x="106" y="127"/>
                    <a:pt x="109" y="130"/>
                  </a:cubicBezTo>
                  <a:cubicBezTo>
                    <a:pt x="110" y="132"/>
                    <a:pt x="106" y="135"/>
                    <a:pt x="108" y="137"/>
                  </a:cubicBezTo>
                  <a:cubicBezTo>
                    <a:pt x="109" y="139"/>
                    <a:pt x="114" y="137"/>
                    <a:pt x="116" y="139"/>
                  </a:cubicBezTo>
                  <a:cubicBezTo>
                    <a:pt x="118" y="141"/>
                    <a:pt x="117" y="145"/>
                    <a:pt x="119" y="147"/>
                  </a:cubicBezTo>
                  <a:cubicBezTo>
                    <a:pt x="122" y="148"/>
                    <a:pt x="126" y="148"/>
                    <a:pt x="128" y="147"/>
                  </a:cubicBezTo>
                  <a:cubicBezTo>
                    <a:pt x="132" y="145"/>
                    <a:pt x="133" y="141"/>
                    <a:pt x="136" y="138"/>
                  </a:cubicBezTo>
                  <a:cubicBezTo>
                    <a:pt x="137" y="138"/>
                    <a:pt x="138" y="138"/>
                    <a:pt x="138" y="138"/>
                  </a:cubicBezTo>
                  <a:cubicBezTo>
                    <a:pt x="139" y="145"/>
                    <a:pt x="137" y="153"/>
                    <a:pt x="140" y="159"/>
                  </a:cubicBezTo>
                  <a:cubicBezTo>
                    <a:pt x="141" y="162"/>
                    <a:pt x="145" y="159"/>
                    <a:pt x="148" y="159"/>
                  </a:cubicBezTo>
                  <a:cubicBezTo>
                    <a:pt x="149" y="159"/>
                    <a:pt x="151" y="158"/>
                    <a:pt x="152" y="158"/>
                  </a:cubicBezTo>
                  <a:cubicBezTo>
                    <a:pt x="157" y="166"/>
                    <a:pt x="162" y="174"/>
                    <a:pt x="168" y="182"/>
                  </a:cubicBezTo>
                  <a:cubicBezTo>
                    <a:pt x="167" y="184"/>
                    <a:pt x="166" y="186"/>
                    <a:pt x="165" y="188"/>
                  </a:cubicBezTo>
                  <a:cubicBezTo>
                    <a:pt x="164" y="190"/>
                    <a:pt x="163" y="191"/>
                    <a:pt x="162" y="193"/>
                  </a:cubicBezTo>
                  <a:cubicBezTo>
                    <a:pt x="162" y="195"/>
                    <a:pt x="163" y="197"/>
                    <a:pt x="163" y="200"/>
                  </a:cubicBezTo>
                  <a:cubicBezTo>
                    <a:pt x="162" y="201"/>
                    <a:pt x="160" y="199"/>
                    <a:pt x="160" y="200"/>
                  </a:cubicBezTo>
                  <a:cubicBezTo>
                    <a:pt x="160" y="202"/>
                    <a:pt x="163" y="205"/>
                    <a:pt x="163" y="207"/>
                  </a:cubicBezTo>
                  <a:cubicBezTo>
                    <a:pt x="163" y="211"/>
                    <a:pt x="158" y="214"/>
                    <a:pt x="158" y="218"/>
                  </a:cubicBezTo>
                  <a:cubicBezTo>
                    <a:pt x="157" y="220"/>
                    <a:pt x="160" y="222"/>
                    <a:pt x="160" y="224"/>
                  </a:cubicBezTo>
                  <a:cubicBezTo>
                    <a:pt x="161" y="229"/>
                    <a:pt x="161" y="235"/>
                    <a:pt x="160" y="241"/>
                  </a:cubicBezTo>
                  <a:cubicBezTo>
                    <a:pt x="160" y="243"/>
                    <a:pt x="159" y="246"/>
                    <a:pt x="157" y="248"/>
                  </a:cubicBezTo>
                  <a:cubicBezTo>
                    <a:pt x="156" y="249"/>
                    <a:pt x="154" y="250"/>
                    <a:pt x="154" y="251"/>
                  </a:cubicBezTo>
                  <a:cubicBezTo>
                    <a:pt x="153" y="253"/>
                    <a:pt x="156" y="256"/>
                    <a:pt x="157" y="258"/>
                  </a:cubicBezTo>
                  <a:cubicBezTo>
                    <a:pt x="155" y="258"/>
                    <a:pt x="153" y="257"/>
                    <a:pt x="152" y="258"/>
                  </a:cubicBezTo>
                  <a:cubicBezTo>
                    <a:pt x="151" y="261"/>
                    <a:pt x="154" y="264"/>
                    <a:pt x="152" y="266"/>
                  </a:cubicBezTo>
                  <a:cubicBezTo>
                    <a:pt x="151" y="268"/>
                    <a:pt x="148" y="268"/>
                    <a:pt x="145" y="269"/>
                  </a:cubicBezTo>
                  <a:cubicBezTo>
                    <a:pt x="143" y="266"/>
                    <a:pt x="140" y="264"/>
                    <a:pt x="138" y="262"/>
                  </a:cubicBezTo>
                  <a:cubicBezTo>
                    <a:pt x="136" y="260"/>
                    <a:pt x="134" y="257"/>
                    <a:pt x="132" y="255"/>
                  </a:cubicBezTo>
                  <a:cubicBezTo>
                    <a:pt x="129" y="252"/>
                    <a:pt x="127" y="249"/>
                    <a:pt x="123" y="246"/>
                  </a:cubicBezTo>
                  <a:cubicBezTo>
                    <a:pt x="119" y="244"/>
                    <a:pt x="114" y="242"/>
                    <a:pt x="109" y="240"/>
                  </a:cubicBezTo>
                  <a:cubicBezTo>
                    <a:pt x="105" y="237"/>
                    <a:pt x="100" y="233"/>
                    <a:pt x="95" y="230"/>
                  </a:cubicBezTo>
                  <a:cubicBezTo>
                    <a:pt x="91" y="227"/>
                    <a:pt x="86" y="225"/>
                    <a:pt x="81" y="221"/>
                  </a:cubicBezTo>
                  <a:cubicBezTo>
                    <a:pt x="79" y="219"/>
                    <a:pt x="76" y="216"/>
                    <a:pt x="74" y="213"/>
                  </a:cubicBezTo>
                  <a:cubicBezTo>
                    <a:pt x="72" y="211"/>
                    <a:pt x="70" y="209"/>
                    <a:pt x="69" y="206"/>
                  </a:cubicBezTo>
                  <a:cubicBezTo>
                    <a:pt x="68" y="205"/>
                    <a:pt x="68" y="203"/>
                    <a:pt x="69" y="202"/>
                  </a:cubicBezTo>
                  <a:cubicBezTo>
                    <a:pt x="69" y="200"/>
                    <a:pt x="72" y="198"/>
                    <a:pt x="72" y="196"/>
                  </a:cubicBezTo>
                  <a:cubicBezTo>
                    <a:pt x="70" y="191"/>
                    <a:pt x="66" y="188"/>
                    <a:pt x="63" y="184"/>
                  </a:cubicBezTo>
                  <a:cubicBezTo>
                    <a:pt x="59" y="177"/>
                    <a:pt x="55" y="171"/>
                    <a:pt x="51" y="164"/>
                  </a:cubicBezTo>
                  <a:cubicBezTo>
                    <a:pt x="47" y="156"/>
                    <a:pt x="43" y="147"/>
                    <a:pt x="40" y="139"/>
                  </a:cubicBezTo>
                  <a:cubicBezTo>
                    <a:pt x="38" y="134"/>
                    <a:pt x="37" y="128"/>
                    <a:pt x="35" y="124"/>
                  </a:cubicBezTo>
                  <a:cubicBezTo>
                    <a:pt x="34" y="120"/>
                    <a:pt x="31" y="117"/>
                    <a:pt x="29" y="113"/>
                  </a:cubicBezTo>
                  <a:cubicBezTo>
                    <a:pt x="28" y="110"/>
                    <a:pt x="28" y="105"/>
                    <a:pt x="26" y="102"/>
                  </a:cubicBezTo>
                  <a:cubicBezTo>
                    <a:pt x="24" y="99"/>
                    <a:pt x="22" y="97"/>
                    <a:pt x="19" y="95"/>
                  </a:cubicBezTo>
                  <a:cubicBezTo>
                    <a:pt x="17" y="94"/>
                    <a:pt x="15" y="95"/>
                    <a:pt x="14" y="95"/>
                  </a:cubicBezTo>
                  <a:cubicBezTo>
                    <a:pt x="11" y="93"/>
                    <a:pt x="7" y="91"/>
                    <a:pt x="5" y="88"/>
                  </a:cubicBezTo>
                  <a:cubicBezTo>
                    <a:pt x="4" y="87"/>
                    <a:pt x="4" y="85"/>
                    <a:pt x="4" y="83"/>
                  </a:cubicBezTo>
                  <a:cubicBezTo>
                    <a:pt x="5" y="82"/>
                    <a:pt x="7" y="82"/>
                    <a:pt x="7" y="80"/>
                  </a:cubicBezTo>
                  <a:cubicBezTo>
                    <a:pt x="7" y="79"/>
                    <a:pt x="7" y="78"/>
                    <a:pt x="6" y="77"/>
                  </a:cubicBezTo>
                  <a:cubicBezTo>
                    <a:pt x="5" y="76"/>
                    <a:pt x="3" y="76"/>
                    <a:pt x="3" y="75"/>
                  </a:cubicBezTo>
                  <a:cubicBezTo>
                    <a:pt x="3" y="74"/>
                    <a:pt x="4" y="72"/>
                    <a:pt x="4" y="71"/>
                  </a:cubicBezTo>
                  <a:cubicBezTo>
                    <a:pt x="3" y="68"/>
                    <a:pt x="0" y="65"/>
                    <a:pt x="1" y="62"/>
                  </a:cubicBezTo>
                  <a:cubicBezTo>
                    <a:pt x="2" y="58"/>
                    <a:pt x="6" y="55"/>
                    <a:pt x="9" y="52"/>
                  </a:cubicBezTo>
                  <a:cubicBezTo>
                    <a:pt x="10" y="50"/>
                    <a:pt x="12" y="49"/>
                    <a:pt x="14" y="48"/>
                  </a:cubicBezTo>
                  <a:cubicBezTo>
                    <a:pt x="15" y="50"/>
                    <a:pt x="16" y="51"/>
                    <a:pt x="17" y="53"/>
                  </a:cubicBezTo>
                  <a:cubicBezTo>
                    <a:pt x="17" y="54"/>
                    <a:pt x="16" y="55"/>
                    <a:pt x="16" y="55"/>
                  </a:cubicBezTo>
                  <a:cubicBezTo>
                    <a:pt x="14" y="56"/>
                    <a:pt x="12" y="56"/>
                    <a:pt x="11" y="57"/>
                  </a:cubicBezTo>
                  <a:cubicBezTo>
                    <a:pt x="12" y="59"/>
                    <a:pt x="12" y="60"/>
                    <a:pt x="13" y="61"/>
                  </a:cubicBezTo>
                  <a:cubicBezTo>
                    <a:pt x="13" y="62"/>
                    <a:pt x="12" y="64"/>
                    <a:pt x="13" y="64"/>
                  </a:cubicBezTo>
                  <a:cubicBezTo>
                    <a:pt x="15" y="64"/>
                    <a:pt x="16" y="62"/>
                    <a:pt x="18" y="61"/>
                  </a:cubicBezTo>
                  <a:cubicBezTo>
                    <a:pt x="20" y="61"/>
                    <a:pt x="23" y="61"/>
                    <a:pt x="25" y="63"/>
                  </a:cubicBezTo>
                  <a:cubicBezTo>
                    <a:pt x="26" y="65"/>
                    <a:pt x="26" y="68"/>
                    <a:pt x="27" y="70"/>
                  </a:cubicBezTo>
                  <a:cubicBezTo>
                    <a:pt x="28" y="70"/>
                    <a:pt x="29" y="71"/>
                    <a:pt x="29" y="71"/>
                  </a:cubicBezTo>
                  <a:cubicBezTo>
                    <a:pt x="31" y="69"/>
                    <a:pt x="33" y="67"/>
                    <a:pt x="34" y="64"/>
                  </a:cubicBezTo>
                  <a:cubicBezTo>
                    <a:pt x="35" y="59"/>
                    <a:pt x="36" y="53"/>
                    <a:pt x="37" y="48"/>
                  </a:cubicBezTo>
                  <a:cubicBezTo>
                    <a:pt x="38" y="46"/>
                    <a:pt x="40" y="45"/>
                    <a:pt x="42" y="44"/>
                  </a:cubicBezTo>
                  <a:cubicBezTo>
                    <a:pt x="49" y="41"/>
                    <a:pt x="55" y="39"/>
                    <a:pt x="61" y="36"/>
                  </a:cubicBezTo>
                  <a:cubicBezTo>
                    <a:pt x="62" y="35"/>
                    <a:pt x="61" y="34"/>
                    <a:pt x="62" y="33"/>
                  </a:cubicBezTo>
                  <a:cubicBezTo>
                    <a:pt x="63" y="31"/>
                    <a:pt x="66" y="29"/>
                    <a:pt x="68" y="27"/>
                  </a:cubicBezTo>
                  <a:cubicBezTo>
                    <a:pt x="69" y="26"/>
                    <a:pt x="71" y="24"/>
                    <a:pt x="72" y="23"/>
                  </a:cubicBezTo>
                  <a:cubicBezTo>
                    <a:pt x="73" y="20"/>
                    <a:pt x="72" y="17"/>
                    <a:pt x="74" y="15"/>
                  </a:cubicBezTo>
                  <a:cubicBezTo>
                    <a:pt x="74" y="13"/>
                    <a:pt x="77" y="14"/>
                    <a:pt x="77" y="13"/>
                  </a:cubicBezTo>
                  <a:cubicBezTo>
                    <a:pt x="78" y="11"/>
                    <a:pt x="78" y="9"/>
                    <a:pt x="77" y="7"/>
                  </a:cubicBezTo>
                  <a:cubicBezTo>
                    <a:pt x="77" y="5"/>
                    <a:pt x="75" y="4"/>
                    <a:pt x="74" y="2"/>
                  </a:cubicBezTo>
                  <a:cubicBezTo>
                    <a:pt x="74" y="1"/>
                    <a:pt x="74" y="1"/>
                    <a:pt x="74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4" name="Freeform 2534">
              <a:extLst>
                <a:ext uri="{FF2B5EF4-FFF2-40B4-BE49-F238E27FC236}">
                  <a16:creationId xmlns:a16="http://schemas.microsoft.com/office/drawing/2014/main" id="{8E2E5CA3-5DD1-4B3A-9304-A128039AEE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7359" y="3918347"/>
              <a:ext cx="206207" cy="213918"/>
            </a:xfrm>
            <a:custGeom>
              <a:avLst/>
              <a:gdLst>
                <a:gd name="T0" fmla="*/ 12 w 74"/>
                <a:gd name="T1" fmla="*/ 81 h 91"/>
                <a:gd name="T2" fmla="*/ 19 w 74"/>
                <a:gd name="T3" fmla="*/ 78 h 91"/>
                <a:gd name="T4" fmla="*/ 22 w 74"/>
                <a:gd name="T5" fmla="*/ 67 h 91"/>
                <a:gd name="T6" fmla="*/ 19 w 74"/>
                <a:gd name="T7" fmla="*/ 65 h 91"/>
                <a:gd name="T8" fmla="*/ 17 w 74"/>
                <a:gd name="T9" fmla="*/ 67 h 91"/>
                <a:gd name="T10" fmla="*/ 13 w 74"/>
                <a:gd name="T11" fmla="*/ 66 h 91"/>
                <a:gd name="T12" fmla="*/ 10 w 74"/>
                <a:gd name="T13" fmla="*/ 69 h 91"/>
                <a:gd name="T14" fmla="*/ 1 w 74"/>
                <a:gd name="T15" fmla="*/ 65 h 91"/>
                <a:gd name="T16" fmla="*/ 2 w 74"/>
                <a:gd name="T17" fmla="*/ 60 h 91"/>
                <a:gd name="T18" fmla="*/ 5 w 74"/>
                <a:gd name="T19" fmla="*/ 54 h 91"/>
                <a:gd name="T20" fmla="*/ 2 w 74"/>
                <a:gd name="T21" fmla="*/ 50 h 91"/>
                <a:gd name="T22" fmla="*/ 2 w 74"/>
                <a:gd name="T23" fmla="*/ 43 h 91"/>
                <a:gd name="T24" fmla="*/ 7 w 74"/>
                <a:gd name="T25" fmla="*/ 35 h 91"/>
                <a:gd name="T26" fmla="*/ 5 w 74"/>
                <a:gd name="T27" fmla="*/ 31 h 91"/>
                <a:gd name="T28" fmla="*/ 12 w 74"/>
                <a:gd name="T29" fmla="*/ 24 h 91"/>
                <a:gd name="T30" fmla="*/ 13 w 74"/>
                <a:gd name="T31" fmla="*/ 17 h 91"/>
                <a:gd name="T32" fmla="*/ 13 w 74"/>
                <a:gd name="T33" fmla="*/ 11 h 91"/>
                <a:gd name="T34" fmla="*/ 20 w 74"/>
                <a:gd name="T35" fmla="*/ 7 h 91"/>
                <a:gd name="T36" fmla="*/ 28 w 74"/>
                <a:gd name="T37" fmla="*/ 2 h 91"/>
                <a:gd name="T38" fmla="*/ 32 w 74"/>
                <a:gd name="T39" fmla="*/ 0 h 91"/>
                <a:gd name="T40" fmla="*/ 41 w 74"/>
                <a:gd name="T41" fmla="*/ 4 h 91"/>
                <a:gd name="T42" fmla="*/ 45 w 74"/>
                <a:gd name="T43" fmla="*/ 7 h 91"/>
                <a:gd name="T44" fmla="*/ 51 w 74"/>
                <a:gd name="T45" fmla="*/ 11 h 91"/>
                <a:gd name="T46" fmla="*/ 54 w 74"/>
                <a:gd name="T47" fmla="*/ 16 h 91"/>
                <a:gd name="T48" fmla="*/ 59 w 74"/>
                <a:gd name="T49" fmla="*/ 16 h 91"/>
                <a:gd name="T50" fmla="*/ 64 w 74"/>
                <a:gd name="T51" fmla="*/ 18 h 91"/>
                <a:gd name="T52" fmla="*/ 69 w 74"/>
                <a:gd name="T53" fmla="*/ 18 h 91"/>
                <a:gd name="T54" fmla="*/ 70 w 74"/>
                <a:gd name="T55" fmla="*/ 16 h 91"/>
                <a:gd name="T56" fmla="*/ 75 w 74"/>
                <a:gd name="T57" fmla="*/ 17 h 91"/>
                <a:gd name="T58" fmla="*/ 84 w 74"/>
                <a:gd name="T59" fmla="*/ 24 h 91"/>
                <a:gd name="T60" fmla="*/ 84 w 74"/>
                <a:gd name="T61" fmla="*/ 26 h 91"/>
                <a:gd name="T62" fmla="*/ 88 w 74"/>
                <a:gd name="T63" fmla="*/ 32 h 91"/>
                <a:gd name="T64" fmla="*/ 88 w 74"/>
                <a:gd name="T65" fmla="*/ 40 h 91"/>
                <a:gd name="T66" fmla="*/ 84 w 74"/>
                <a:gd name="T67" fmla="*/ 42 h 91"/>
                <a:gd name="T68" fmla="*/ 82 w 74"/>
                <a:gd name="T69" fmla="*/ 52 h 91"/>
                <a:gd name="T70" fmla="*/ 77 w 74"/>
                <a:gd name="T71" fmla="*/ 56 h 91"/>
                <a:gd name="T72" fmla="*/ 70 w 74"/>
                <a:gd name="T73" fmla="*/ 63 h 91"/>
                <a:gd name="T74" fmla="*/ 69 w 74"/>
                <a:gd name="T75" fmla="*/ 67 h 91"/>
                <a:gd name="T76" fmla="*/ 46 w 74"/>
                <a:gd name="T77" fmla="*/ 77 h 91"/>
                <a:gd name="T78" fmla="*/ 40 w 74"/>
                <a:gd name="T79" fmla="*/ 81 h 91"/>
                <a:gd name="T80" fmla="*/ 36 w 74"/>
                <a:gd name="T81" fmla="*/ 101 h 91"/>
                <a:gd name="T82" fmla="*/ 30 w 74"/>
                <a:gd name="T83" fmla="*/ 109 h 91"/>
                <a:gd name="T84" fmla="*/ 28 w 74"/>
                <a:gd name="T85" fmla="*/ 108 h 91"/>
                <a:gd name="T86" fmla="*/ 25 w 74"/>
                <a:gd name="T87" fmla="*/ 99 h 91"/>
                <a:gd name="T88" fmla="*/ 17 w 74"/>
                <a:gd name="T89" fmla="*/ 97 h 91"/>
                <a:gd name="T90" fmla="*/ 11 w 74"/>
                <a:gd name="T91" fmla="*/ 101 h 91"/>
                <a:gd name="T92" fmla="*/ 11 w 74"/>
                <a:gd name="T93" fmla="*/ 97 h 91"/>
                <a:gd name="T94" fmla="*/ 8 w 74"/>
                <a:gd name="T95" fmla="*/ 92 h 91"/>
                <a:gd name="T96" fmla="*/ 14 w 74"/>
                <a:gd name="T97" fmla="*/ 90 h 91"/>
                <a:gd name="T98" fmla="*/ 16 w 74"/>
                <a:gd name="T99" fmla="*/ 87 h 91"/>
                <a:gd name="T100" fmla="*/ 12 w 74"/>
                <a:gd name="T101" fmla="*/ 81 h 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4"/>
                <a:gd name="T154" fmla="*/ 0 h 91"/>
                <a:gd name="T155" fmla="*/ 74 w 74"/>
                <a:gd name="T156" fmla="*/ 91 h 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4" h="91">
                  <a:moveTo>
                    <a:pt x="10" y="68"/>
                  </a:moveTo>
                  <a:cubicBezTo>
                    <a:pt x="12" y="67"/>
                    <a:pt x="15" y="67"/>
                    <a:pt x="16" y="65"/>
                  </a:cubicBezTo>
                  <a:cubicBezTo>
                    <a:pt x="18" y="63"/>
                    <a:pt x="18" y="60"/>
                    <a:pt x="18" y="56"/>
                  </a:cubicBezTo>
                  <a:cubicBezTo>
                    <a:pt x="18" y="55"/>
                    <a:pt x="17" y="54"/>
                    <a:pt x="16" y="54"/>
                  </a:cubicBezTo>
                  <a:cubicBezTo>
                    <a:pt x="15" y="54"/>
                    <a:pt x="15" y="56"/>
                    <a:pt x="14" y="56"/>
                  </a:cubicBezTo>
                  <a:cubicBezTo>
                    <a:pt x="13" y="56"/>
                    <a:pt x="12" y="54"/>
                    <a:pt x="11" y="55"/>
                  </a:cubicBezTo>
                  <a:cubicBezTo>
                    <a:pt x="10" y="55"/>
                    <a:pt x="9" y="58"/>
                    <a:pt x="8" y="58"/>
                  </a:cubicBezTo>
                  <a:cubicBezTo>
                    <a:pt x="5" y="57"/>
                    <a:pt x="3" y="56"/>
                    <a:pt x="1" y="54"/>
                  </a:cubicBezTo>
                  <a:cubicBezTo>
                    <a:pt x="0" y="53"/>
                    <a:pt x="2" y="51"/>
                    <a:pt x="2" y="50"/>
                  </a:cubicBezTo>
                  <a:cubicBezTo>
                    <a:pt x="3" y="48"/>
                    <a:pt x="4" y="47"/>
                    <a:pt x="4" y="45"/>
                  </a:cubicBezTo>
                  <a:cubicBezTo>
                    <a:pt x="4" y="44"/>
                    <a:pt x="2" y="43"/>
                    <a:pt x="2" y="42"/>
                  </a:cubicBezTo>
                  <a:cubicBezTo>
                    <a:pt x="1" y="40"/>
                    <a:pt x="1" y="37"/>
                    <a:pt x="2" y="36"/>
                  </a:cubicBezTo>
                  <a:cubicBezTo>
                    <a:pt x="2" y="33"/>
                    <a:pt x="5" y="31"/>
                    <a:pt x="6" y="29"/>
                  </a:cubicBezTo>
                  <a:cubicBezTo>
                    <a:pt x="6" y="28"/>
                    <a:pt x="3" y="27"/>
                    <a:pt x="4" y="26"/>
                  </a:cubicBezTo>
                  <a:cubicBezTo>
                    <a:pt x="5" y="24"/>
                    <a:pt x="8" y="22"/>
                    <a:pt x="10" y="20"/>
                  </a:cubicBezTo>
                  <a:cubicBezTo>
                    <a:pt x="11" y="18"/>
                    <a:pt x="11" y="16"/>
                    <a:pt x="11" y="14"/>
                  </a:cubicBezTo>
                  <a:cubicBezTo>
                    <a:pt x="12" y="12"/>
                    <a:pt x="10" y="10"/>
                    <a:pt x="11" y="9"/>
                  </a:cubicBezTo>
                  <a:cubicBezTo>
                    <a:pt x="12" y="7"/>
                    <a:pt x="15" y="7"/>
                    <a:pt x="17" y="6"/>
                  </a:cubicBezTo>
                  <a:cubicBezTo>
                    <a:pt x="19" y="5"/>
                    <a:pt x="21" y="3"/>
                    <a:pt x="23" y="2"/>
                  </a:cubicBezTo>
                  <a:cubicBezTo>
                    <a:pt x="24" y="1"/>
                    <a:pt x="26" y="1"/>
                    <a:pt x="27" y="0"/>
                  </a:cubicBezTo>
                  <a:lnTo>
                    <a:pt x="34" y="3"/>
                  </a:lnTo>
                  <a:lnTo>
                    <a:pt x="37" y="6"/>
                  </a:lnTo>
                  <a:lnTo>
                    <a:pt x="42" y="9"/>
                  </a:lnTo>
                  <a:lnTo>
                    <a:pt x="45" y="13"/>
                  </a:lnTo>
                  <a:lnTo>
                    <a:pt x="49" y="13"/>
                  </a:lnTo>
                  <a:lnTo>
                    <a:pt x="53" y="15"/>
                  </a:lnTo>
                  <a:lnTo>
                    <a:pt x="57" y="15"/>
                  </a:lnTo>
                  <a:lnTo>
                    <a:pt x="58" y="13"/>
                  </a:lnTo>
                  <a:lnTo>
                    <a:pt x="62" y="14"/>
                  </a:lnTo>
                  <a:lnTo>
                    <a:pt x="70" y="20"/>
                  </a:lnTo>
                  <a:cubicBezTo>
                    <a:pt x="70" y="21"/>
                    <a:pt x="70" y="21"/>
                    <a:pt x="70" y="22"/>
                  </a:cubicBezTo>
                  <a:cubicBezTo>
                    <a:pt x="71" y="24"/>
                    <a:pt x="73" y="25"/>
                    <a:pt x="73" y="27"/>
                  </a:cubicBezTo>
                  <a:cubicBezTo>
                    <a:pt x="74" y="29"/>
                    <a:pt x="74" y="31"/>
                    <a:pt x="73" y="33"/>
                  </a:cubicBezTo>
                  <a:cubicBezTo>
                    <a:pt x="73" y="34"/>
                    <a:pt x="70" y="33"/>
                    <a:pt x="70" y="35"/>
                  </a:cubicBezTo>
                  <a:cubicBezTo>
                    <a:pt x="68" y="37"/>
                    <a:pt x="69" y="40"/>
                    <a:pt x="68" y="43"/>
                  </a:cubicBezTo>
                  <a:cubicBezTo>
                    <a:pt x="67" y="44"/>
                    <a:pt x="65" y="46"/>
                    <a:pt x="64" y="47"/>
                  </a:cubicBezTo>
                  <a:cubicBezTo>
                    <a:pt x="62" y="49"/>
                    <a:pt x="59" y="51"/>
                    <a:pt x="58" y="53"/>
                  </a:cubicBezTo>
                  <a:cubicBezTo>
                    <a:pt x="57" y="54"/>
                    <a:pt x="58" y="55"/>
                    <a:pt x="57" y="56"/>
                  </a:cubicBezTo>
                  <a:cubicBezTo>
                    <a:pt x="51" y="59"/>
                    <a:pt x="45" y="61"/>
                    <a:pt x="38" y="64"/>
                  </a:cubicBezTo>
                  <a:cubicBezTo>
                    <a:pt x="36" y="65"/>
                    <a:pt x="34" y="66"/>
                    <a:pt x="33" y="68"/>
                  </a:cubicBezTo>
                  <a:cubicBezTo>
                    <a:pt x="32" y="73"/>
                    <a:pt x="31" y="79"/>
                    <a:pt x="30" y="84"/>
                  </a:cubicBezTo>
                  <a:cubicBezTo>
                    <a:pt x="29" y="87"/>
                    <a:pt x="27" y="89"/>
                    <a:pt x="25" y="91"/>
                  </a:cubicBezTo>
                  <a:cubicBezTo>
                    <a:pt x="25" y="91"/>
                    <a:pt x="24" y="90"/>
                    <a:pt x="23" y="90"/>
                  </a:cubicBezTo>
                  <a:cubicBezTo>
                    <a:pt x="22" y="88"/>
                    <a:pt x="22" y="85"/>
                    <a:pt x="21" y="83"/>
                  </a:cubicBezTo>
                  <a:cubicBezTo>
                    <a:pt x="19" y="81"/>
                    <a:pt x="16" y="81"/>
                    <a:pt x="14" y="81"/>
                  </a:cubicBezTo>
                  <a:cubicBezTo>
                    <a:pt x="12" y="82"/>
                    <a:pt x="11" y="84"/>
                    <a:pt x="9" y="84"/>
                  </a:cubicBezTo>
                  <a:cubicBezTo>
                    <a:pt x="8" y="84"/>
                    <a:pt x="9" y="82"/>
                    <a:pt x="9" y="81"/>
                  </a:cubicBezTo>
                  <a:cubicBezTo>
                    <a:pt x="8" y="80"/>
                    <a:pt x="8" y="79"/>
                    <a:pt x="7" y="77"/>
                  </a:cubicBezTo>
                  <a:cubicBezTo>
                    <a:pt x="8" y="76"/>
                    <a:pt x="10" y="76"/>
                    <a:pt x="12" y="75"/>
                  </a:cubicBezTo>
                  <a:cubicBezTo>
                    <a:pt x="12" y="75"/>
                    <a:pt x="13" y="74"/>
                    <a:pt x="13" y="73"/>
                  </a:cubicBezTo>
                  <a:cubicBezTo>
                    <a:pt x="12" y="71"/>
                    <a:pt x="11" y="70"/>
                    <a:pt x="10" y="6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5" name="Freeform 2535">
              <a:extLst>
                <a:ext uri="{FF2B5EF4-FFF2-40B4-BE49-F238E27FC236}">
                  <a16:creationId xmlns:a16="http://schemas.microsoft.com/office/drawing/2014/main" id="{1FAC8E43-E9BA-4A82-A510-C9098B89FA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30998" y="3286409"/>
              <a:ext cx="132065" cy="70652"/>
            </a:xfrm>
            <a:custGeom>
              <a:avLst/>
              <a:gdLst>
                <a:gd name="T0" fmla="*/ 5 w 47"/>
                <a:gd name="T1" fmla="*/ 30 h 30"/>
                <a:gd name="T2" fmla="*/ 8 w 47"/>
                <a:gd name="T3" fmla="*/ 36 h 30"/>
                <a:gd name="T4" fmla="*/ 15 w 47"/>
                <a:gd name="T5" fmla="*/ 26 h 30"/>
                <a:gd name="T6" fmla="*/ 24 w 47"/>
                <a:gd name="T7" fmla="*/ 28 h 30"/>
                <a:gd name="T8" fmla="*/ 34 w 47"/>
                <a:gd name="T9" fmla="*/ 24 h 30"/>
                <a:gd name="T10" fmla="*/ 50 w 47"/>
                <a:gd name="T11" fmla="*/ 25 h 30"/>
                <a:gd name="T12" fmla="*/ 56 w 47"/>
                <a:gd name="T13" fmla="*/ 19 h 30"/>
                <a:gd name="T14" fmla="*/ 47 w 47"/>
                <a:gd name="T15" fmla="*/ 12 h 30"/>
                <a:gd name="T16" fmla="*/ 36 w 47"/>
                <a:gd name="T17" fmla="*/ 7 h 30"/>
                <a:gd name="T18" fmla="*/ 29 w 47"/>
                <a:gd name="T19" fmla="*/ 5 h 30"/>
                <a:gd name="T20" fmla="*/ 16 w 47"/>
                <a:gd name="T21" fmla="*/ 0 h 30"/>
                <a:gd name="T22" fmla="*/ 5 w 47"/>
                <a:gd name="T23" fmla="*/ 1 h 30"/>
                <a:gd name="T24" fmla="*/ 6 w 47"/>
                <a:gd name="T25" fmla="*/ 10 h 30"/>
                <a:gd name="T26" fmla="*/ 4 w 47"/>
                <a:gd name="T27" fmla="*/ 13 h 30"/>
                <a:gd name="T28" fmla="*/ 5 w 47"/>
                <a:gd name="T29" fmla="*/ 17 h 30"/>
                <a:gd name="T30" fmla="*/ 0 w 47"/>
                <a:gd name="T31" fmla="*/ 22 h 30"/>
                <a:gd name="T32" fmla="*/ 6 w 47"/>
                <a:gd name="T33" fmla="*/ 28 h 30"/>
                <a:gd name="T34" fmla="*/ 5 w 47"/>
                <a:gd name="T35" fmla="*/ 30 h 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7"/>
                <a:gd name="T55" fmla="*/ 0 h 30"/>
                <a:gd name="T56" fmla="*/ 47 w 47"/>
                <a:gd name="T57" fmla="*/ 30 h 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7" h="30">
                  <a:moveTo>
                    <a:pt x="4" y="25"/>
                  </a:moveTo>
                  <a:cubicBezTo>
                    <a:pt x="5" y="27"/>
                    <a:pt x="6" y="30"/>
                    <a:pt x="7" y="30"/>
                  </a:cubicBezTo>
                  <a:cubicBezTo>
                    <a:pt x="10" y="28"/>
                    <a:pt x="9" y="23"/>
                    <a:pt x="12" y="22"/>
                  </a:cubicBezTo>
                  <a:cubicBezTo>
                    <a:pt x="14" y="21"/>
                    <a:pt x="17" y="23"/>
                    <a:pt x="20" y="23"/>
                  </a:cubicBezTo>
                  <a:cubicBezTo>
                    <a:pt x="23" y="23"/>
                    <a:pt x="25" y="20"/>
                    <a:pt x="28" y="20"/>
                  </a:cubicBezTo>
                  <a:cubicBezTo>
                    <a:pt x="32" y="20"/>
                    <a:pt x="37" y="22"/>
                    <a:pt x="41" y="21"/>
                  </a:cubicBezTo>
                  <a:cubicBezTo>
                    <a:pt x="44" y="20"/>
                    <a:pt x="47" y="18"/>
                    <a:pt x="46" y="16"/>
                  </a:cubicBezTo>
                  <a:cubicBezTo>
                    <a:pt x="46" y="13"/>
                    <a:pt x="42" y="11"/>
                    <a:pt x="39" y="10"/>
                  </a:cubicBezTo>
                  <a:cubicBezTo>
                    <a:pt x="36" y="8"/>
                    <a:pt x="33" y="8"/>
                    <a:pt x="30" y="6"/>
                  </a:cubicBezTo>
                  <a:cubicBezTo>
                    <a:pt x="28" y="6"/>
                    <a:pt x="26" y="4"/>
                    <a:pt x="24" y="4"/>
                  </a:cubicBezTo>
                  <a:cubicBezTo>
                    <a:pt x="20" y="2"/>
                    <a:pt x="16" y="1"/>
                    <a:pt x="13" y="0"/>
                  </a:cubicBezTo>
                  <a:cubicBezTo>
                    <a:pt x="10" y="0"/>
                    <a:pt x="7" y="1"/>
                    <a:pt x="4" y="1"/>
                  </a:cubicBezTo>
                  <a:cubicBezTo>
                    <a:pt x="5" y="4"/>
                    <a:pt x="6" y="6"/>
                    <a:pt x="5" y="8"/>
                  </a:cubicBezTo>
                  <a:cubicBezTo>
                    <a:pt x="5" y="10"/>
                    <a:pt x="4" y="10"/>
                    <a:pt x="3" y="11"/>
                  </a:cubicBezTo>
                  <a:cubicBezTo>
                    <a:pt x="3" y="12"/>
                    <a:pt x="4" y="13"/>
                    <a:pt x="4" y="14"/>
                  </a:cubicBezTo>
                  <a:cubicBezTo>
                    <a:pt x="3" y="16"/>
                    <a:pt x="0" y="17"/>
                    <a:pt x="0" y="18"/>
                  </a:cubicBezTo>
                  <a:cubicBezTo>
                    <a:pt x="1" y="20"/>
                    <a:pt x="4" y="21"/>
                    <a:pt x="5" y="23"/>
                  </a:cubicBezTo>
                  <a:cubicBezTo>
                    <a:pt x="5" y="24"/>
                    <a:pt x="4" y="25"/>
                    <a:pt x="4" y="2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6" name="Freeform 2536">
              <a:extLst>
                <a:ext uri="{FF2B5EF4-FFF2-40B4-BE49-F238E27FC236}">
                  <a16:creationId xmlns:a16="http://schemas.microsoft.com/office/drawing/2014/main" id="{99D52EFF-51A9-4647-9A76-706A73E34B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18043" y="2825210"/>
              <a:ext cx="1005547" cy="645676"/>
            </a:xfrm>
            <a:custGeom>
              <a:avLst/>
              <a:gdLst>
                <a:gd name="T0" fmla="*/ 414 w 361"/>
                <a:gd name="T1" fmla="*/ 257 h 274"/>
                <a:gd name="T2" fmla="*/ 421 w 361"/>
                <a:gd name="T3" fmla="*/ 243 h 274"/>
                <a:gd name="T4" fmla="*/ 434 w 361"/>
                <a:gd name="T5" fmla="*/ 214 h 274"/>
                <a:gd name="T6" fmla="*/ 396 w 361"/>
                <a:gd name="T7" fmla="*/ 209 h 274"/>
                <a:gd name="T8" fmla="*/ 371 w 361"/>
                <a:gd name="T9" fmla="*/ 245 h 274"/>
                <a:gd name="T10" fmla="*/ 364 w 361"/>
                <a:gd name="T11" fmla="*/ 256 h 274"/>
                <a:gd name="T12" fmla="*/ 349 w 361"/>
                <a:gd name="T13" fmla="*/ 259 h 274"/>
                <a:gd name="T14" fmla="*/ 339 w 361"/>
                <a:gd name="T15" fmla="*/ 258 h 274"/>
                <a:gd name="T16" fmla="*/ 296 w 361"/>
                <a:gd name="T17" fmla="*/ 255 h 274"/>
                <a:gd name="T18" fmla="*/ 269 w 361"/>
                <a:gd name="T19" fmla="*/ 204 h 274"/>
                <a:gd name="T20" fmla="*/ 274 w 361"/>
                <a:gd name="T21" fmla="*/ 202 h 274"/>
                <a:gd name="T22" fmla="*/ 270 w 361"/>
                <a:gd name="T23" fmla="*/ 152 h 274"/>
                <a:gd name="T24" fmla="*/ 281 w 361"/>
                <a:gd name="T25" fmla="*/ 128 h 274"/>
                <a:gd name="T26" fmla="*/ 251 w 361"/>
                <a:gd name="T27" fmla="*/ 107 h 274"/>
                <a:gd name="T28" fmla="*/ 234 w 361"/>
                <a:gd name="T29" fmla="*/ 62 h 274"/>
                <a:gd name="T30" fmla="*/ 208 w 361"/>
                <a:gd name="T31" fmla="*/ 55 h 274"/>
                <a:gd name="T32" fmla="*/ 190 w 361"/>
                <a:gd name="T33" fmla="*/ 62 h 274"/>
                <a:gd name="T34" fmla="*/ 162 w 361"/>
                <a:gd name="T35" fmla="*/ 25 h 274"/>
                <a:gd name="T36" fmla="*/ 89 w 361"/>
                <a:gd name="T37" fmla="*/ 24 h 274"/>
                <a:gd name="T38" fmla="*/ 6 w 361"/>
                <a:gd name="T39" fmla="*/ 0 h 274"/>
                <a:gd name="T40" fmla="*/ 7 w 361"/>
                <a:gd name="T41" fmla="*/ 22 h 274"/>
                <a:gd name="T42" fmla="*/ 12 w 361"/>
                <a:gd name="T43" fmla="*/ 46 h 274"/>
                <a:gd name="T44" fmla="*/ 32 w 361"/>
                <a:gd name="T45" fmla="*/ 77 h 274"/>
                <a:gd name="T46" fmla="*/ 36 w 361"/>
                <a:gd name="T47" fmla="*/ 91 h 274"/>
                <a:gd name="T48" fmla="*/ 19 w 361"/>
                <a:gd name="T49" fmla="*/ 90 h 274"/>
                <a:gd name="T50" fmla="*/ 46 w 361"/>
                <a:gd name="T51" fmla="*/ 107 h 274"/>
                <a:gd name="T52" fmla="*/ 55 w 361"/>
                <a:gd name="T53" fmla="*/ 139 h 274"/>
                <a:gd name="T54" fmla="*/ 72 w 361"/>
                <a:gd name="T55" fmla="*/ 157 h 274"/>
                <a:gd name="T56" fmla="*/ 95 w 361"/>
                <a:gd name="T57" fmla="*/ 172 h 274"/>
                <a:gd name="T58" fmla="*/ 83 w 361"/>
                <a:gd name="T59" fmla="*/ 157 h 274"/>
                <a:gd name="T60" fmla="*/ 73 w 361"/>
                <a:gd name="T61" fmla="*/ 119 h 274"/>
                <a:gd name="T62" fmla="*/ 54 w 361"/>
                <a:gd name="T63" fmla="*/ 91 h 274"/>
                <a:gd name="T64" fmla="*/ 41 w 361"/>
                <a:gd name="T65" fmla="*/ 60 h 274"/>
                <a:gd name="T66" fmla="*/ 31 w 361"/>
                <a:gd name="T67" fmla="*/ 18 h 274"/>
                <a:gd name="T68" fmla="*/ 53 w 361"/>
                <a:gd name="T69" fmla="*/ 26 h 274"/>
                <a:gd name="T70" fmla="*/ 61 w 361"/>
                <a:gd name="T71" fmla="*/ 67 h 274"/>
                <a:gd name="T72" fmla="*/ 85 w 361"/>
                <a:gd name="T73" fmla="*/ 94 h 274"/>
                <a:gd name="T74" fmla="*/ 95 w 361"/>
                <a:gd name="T75" fmla="*/ 109 h 274"/>
                <a:gd name="T76" fmla="*/ 100 w 361"/>
                <a:gd name="T77" fmla="*/ 121 h 274"/>
                <a:gd name="T78" fmla="*/ 118 w 361"/>
                <a:gd name="T79" fmla="*/ 138 h 274"/>
                <a:gd name="T80" fmla="*/ 138 w 361"/>
                <a:gd name="T81" fmla="*/ 172 h 274"/>
                <a:gd name="T82" fmla="*/ 148 w 361"/>
                <a:gd name="T83" fmla="*/ 217 h 274"/>
                <a:gd name="T84" fmla="*/ 153 w 361"/>
                <a:gd name="T85" fmla="*/ 239 h 274"/>
                <a:gd name="T86" fmla="*/ 198 w 361"/>
                <a:gd name="T87" fmla="*/ 267 h 274"/>
                <a:gd name="T88" fmla="*/ 252 w 361"/>
                <a:gd name="T89" fmla="*/ 295 h 274"/>
                <a:gd name="T90" fmla="*/ 302 w 361"/>
                <a:gd name="T91" fmla="*/ 300 h 274"/>
                <a:gd name="T92" fmla="*/ 321 w 361"/>
                <a:gd name="T93" fmla="*/ 304 h 274"/>
                <a:gd name="T94" fmla="*/ 345 w 361"/>
                <a:gd name="T95" fmla="*/ 318 h 274"/>
                <a:gd name="T96" fmla="*/ 369 w 361"/>
                <a:gd name="T97" fmla="*/ 292 h 274"/>
                <a:gd name="T98" fmla="*/ 365 w 361"/>
                <a:gd name="T99" fmla="*/ 274 h 274"/>
                <a:gd name="T100" fmla="*/ 403 w 361"/>
                <a:gd name="T101" fmla="*/ 265 h 27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1"/>
                <a:gd name="T154" fmla="*/ 0 h 274"/>
                <a:gd name="T155" fmla="*/ 361 w 361"/>
                <a:gd name="T156" fmla="*/ 274 h 27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1" h="274">
                  <a:moveTo>
                    <a:pt x="340" y="217"/>
                  </a:moveTo>
                  <a:cubicBezTo>
                    <a:pt x="340" y="216"/>
                    <a:pt x="339" y="215"/>
                    <a:pt x="340" y="214"/>
                  </a:cubicBezTo>
                  <a:cubicBezTo>
                    <a:pt x="340" y="213"/>
                    <a:pt x="341" y="212"/>
                    <a:pt x="342" y="212"/>
                  </a:cubicBezTo>
                  <a:cubicBezTo>
                    <a:pt x="343" y="212"/>
                    <a:pt x="343" y="213"/>
                    <a:pt x="344" y="214"/>
                  </a:cubicBezTo>
                  <a:cubicBezTo>
                    <a:pt x="345" y="215"/>
                    <a:pt x="345" y="218"/>
                    <a:pt x="347" y="218"/>
                  </a:cubicBezTo>
                  <a:cubicBezTo>
                    <a:pt x="348" y="219"/>
                    <a:pt x="348" y="216"/>
                    <a:pt x="348" y="215"/>
                  </a:cubicBezTo>
                  <a:cubicBezTo>
                    <a:pt x="349" y="212"/>
                    <a:pt x="351" y="209"/>
                    <a:pt x="352" y="206"/>
                  </a:cubicBezTo>
                  <a:cubicBezTo>
                    <a:pt x="352" y="204"/>
                    <a:pt x="350" y="203"/>
                    <a:pt x="350" y="202"/>
                  </a:cubicBezTo>
                  <a:cubicBezTo>
                    <a:pt x="350" y="199"/>
                    <a:pt x="352" y="198"/>
                    <a:pt x="353" y="195"/>
                  </a:cubicBezTo>
                  <a:cubicBezTo>
                    <a:pt x="353" y="193"/>
                    <a:pt x="353" y="191"/>
                    <a:pt x="354" y="189"/>
                  </a:cubicBezTo>
                  <a:cubicBezTo>
                    <a:pt x="355" y="186"/>
                    <a:pt x="358" y="185"/>
                    <a:pt x="359" y="183"/>
                  </a:cubicBezTo>
                  <a:cubicBezTo>
                    <a:pt x="360" y="181"/>
                    <a:pt x="361" y="180"/>
                    <a:pt x="361" y="178"/>
                  </a:cubicBezTo>
                  <a:cubicBezTo>
                    <a:pt x="361" y="176"/>
                    <a:pt x="360" y="174"/>
                    <a:pt x="359" y="173"/>
                  </a:cubicBezTo>
                  <a:cubicBezTo>
                    <a:pt x="356" y="172"/>
                    <a:pt x="352" y="172"/>
                    <a:pt x="349" y="172"/>
                  </a:cubicBezTo>
                  <a:cubicBezTo>
                    <a:pt x="346" y="172"/>
                    <a:pt x="343" y="172"/>
                    <a:pt x="339" y="172"/>
                  </a:cubicBezTo>
                  <a:cubicBezTo>
                    <a:pt x="336" y="173"/>
                    <a:pt x="332" y="174"/>
                    <a:pt x="329" y="174"/>
                  </a:cubicBezTo>
                  <a:cubicBezTo>
                    <a:pt x="325" y="175"/>
                    <a:pt x="321" y="174"/>
                    <a:pt x="318" y="176"/>
                  </a:cubicBezTo>
                  <a:cubicBezTo>
                    <a:pt x="315" y="179"/>
                    <a:pt x="314" y="183"/>
                    <a:pt x="313" y="186"/>
                  </a:cubicBezTo>
                  <a:cubicBezTo>
                    <a:pt x="312" y="190"/>
                    <a:pt x="313" y="193"/>
                    <a:pt x="312" y="196"/>
                  </a:cubicBezTo>
                  <a:cubicBezTo>
                    <a:pt x="311" y="199"/>
                    <a:pt x="310" y="202"/>
                    <a:pt x="309" y="204"/>
                  </a:cubicBezTo>
                  <a:cubicBezTo>
                    <a:pt x="308" y="206"/>
                    <a:pt x="306" y="208"/>
                    <a:pt x="304" y="209"/>
                  </a:cubicBezTo>
                  <a:cubicBezTo>
                    <a:pt x="303" y="209"/>
                    <a:pt x="300" y="209"/>
                    <a:pt x="299" y="210"/>
                  </a:cubicBezTo>
                  <a:cubicBezTo>
                    <a:pt x="298" y="210"/>
                    <a:pt x="300" y="210"/>
                    <a:pt x="301" y="210"/>
                  </a:cubicBezTo>
                  <a:cubicBezTo>
                    <a:pt x="302" y="211"/>
                    <a:pt x="303" y="212"/>
                    <a:pt x="303" y="213"/>
                  </a:cubicBezTo>
                  <a:cubicBezTo>
                    <a:pt x="303" y="214"/>
                    <a:pt x="300" y="215"/>
                    <a:pt x="299" y="215"/>
                  </a:cubicBezTo>
                  <a:cubicBezTo>
                    <a:pt x="298" y="216"/>
                    <a:pt x="298" y="218"/>
                    <a:pt x="296" y="218"/>
                  </a:cubicBezTo>
                  <a:cubicBezTo>
                    <a:pt x="296" y="219"/>
                    <a:pt x="297" y="217"/>
                    <a:pt x="296" y="217"/>
                  </a:cubicBezTo>
                  <a:cubicBezTo>
                    <a:pt x="294" y="216"/>
                    <a:pt x="291" y="218"/>
                    <a:pt x="290" y="216"/>
                  </a:cubicBezTo>
                  <a:cubicBezTo>
                    <a:pt x="289" y="215"/>
                    <a:pt x="294" y="215"/>
                    <a:pt x="295" y="214"/>
                  </a:cubicBezTo>
                  <a:cubicBezTo>
                    <a:pt x="295" y="213"/>
                    <a:pt x="294" y="213"/>
                    <a:pt x="294" y="212"/>
                  </a:cubicBezTo>
                  <a:cubicBezTo>
                    <a:pt x="292" y="212"/>
                    <a:pt x="290" y="211"/>
                    <a:pt x="288" y="211"/>
                  </a:cubicBezTo>
                  <a:cubicBezTo>
                    <a:pt x="286" y="212"/>
                    <a:pt x="284" y="214"/>
                    <a:pt x="282" y="215"/>
                  </a:cubicBezTo>
                  <a:cubicBezTo>
                    <a:pt x="278" y="216"/>
                    <a:pt x="273" y="218"/>
                    <a:pt x="268" y="219"/>
                  </a:cubicBezTo>
                  <a:cubicBezTo>
                    <a:pt x="266" y="220"/>
                    <a:pt x="263" y="220"/>
                    <a:pt x="261" y="218"/>
                  </a:cubicBezTo>
                  <a:cubicBezTo>
                    <a:pt x="258" y="217"/>
                    <a:pt x="257" y="214"/>
                    <a:pt x="254" y="212"/>
                  </a:cubicBezTo>
                  <a:cubicBezTo>
                    <a:pt x="252" y="211"/>
                    <a:pt x="249" y="214"/>
                    <a:pt x="246" y="212"/>
                  </a:cubicBezTo>
                  <a:cubicBezTo>
                    <a:pt x="244" y="211"/>
                    <a:pt x="243" y="209"/>
                    <a:pt x="242" y="207"/>
                  </a:cubicBezTo>
                  <a:cubicBezTo>
                    <a:pt x="241" y="203"/>
                    <a:pt x="240" y="200"/>
                    <a:pt x="238" y="196"/>
                  </a:cubicBezTo>
                  <a:cubicBezTo>
                    <a:pt x="236" y="193"/>
                    <a:pt x="232" y="190"/>
                    <a:pt x="230" y="187"/>
                  </a:cubicBezTo>
                  <a:cubicBezTo>
                    <a:pt x="228" y="182"/>
                    <a:pt x="226" y="176"/>
                    <a:pt x="224" y="170"/>
                  </a:cubicBezTo>
                  <a:cubicBezTo>
                    <a:pt x="224" y="169"/>
                    <a:pt x="223" y="166"/>
                    <a:pt x="224" y="167"/>
                  </a:cubicBezTo>
                  <a:cubicBezTo>
                    <a:pt x="226" y="168"/>
                    <a:pt x="226" y="170"/>
                    <a:pt x="227" y="172"/>
                  </a:cubicBezTo>
                  <a:cubicBezTo>
                    <a:pt x="227" y="173"/>
                    <a:pt x="228" y="174"/>
                    <a:pt x="228" y="173"/>
                  </a:cubicBezTo>
                  <a:cubicBezTo>
                    <a:pt x="229" y="171"/>
                    <a:pt x="228" y="170"/>
                    <a:pt x="228" y="168"/>
                  </a:cubicBezTo>
                  <a:cubicBezTo>
                    <a:pt x="227" y="165"/>
                    <a:pt x="225" y="163"/>
                    <a:pt x="224" y="160"/>
                  </a:cubicBezTo>
                  <a:cubicBezTo>
                    <a:pt x="224" y="158"/>
                    <a:pt x="224" y="155"/>
                    <a:pt x="224" y="153"/>
                  </a:cubicBezTo>
                  <a:cubicBezTo>
                    <a:pt x="224" y="148"/>
                    <a:pt x="224" y="144"/>
                    <a:pt x="224" y="140"/>
                  </a:cubicBezTo>
                  <a:cubicBezTo>
                    <a:pt x="224" y="135"/>
                    <a:pt x="224" y="131"/>
                    <a:pt x="225" y="127"/>
                  </a:cubicBezTo>
                  <a:cubicBezTo>
                    <a:pt x="225" y="125"/>
                    <a:pt x="227" y="123"/>
                    <a:pt x="228" y="120"/>
                  </a:cubicBezTo>
                  <a:cubicBezTo>
                    <a:pt x="229" y="118"/>
                    <a:pt x="227" y="116"/>
                    <a:pt x="228" y="113"/>
                  </a:cubicBezTo>
                  <a:cubicBezTo>
                    <a:pt x="229" y="112"/>
                    <a:pt x="231" y="115"/>
                    <a:pt x="231" y="114"/>
                  </a:cubicBezTo>
                  <a:cubicBezTo>
                    <a:pt x="233" y="113"/>
                    <a:pt x="233" y="109"/>
                    <a:pt x="234" y="107"/>
                  </a:cubicBezTo>
                  <a:cubicBezTo>
                    <a:pt x="232" y="106"/>
                    <a:pt x="231" y="103"/>
                    <a:pt x="229" y="103"/>
                  </a:cubicBezTo>
                  <a:cubicBezTo>
                    <a:pt x="227" y="102"/>
                    <a:pt x="225" y="103"/>
                    <a:pt x="223" y="103"/>
                  </a:cubicBezTo>
                  <a:cubicBezTo>
                    <a:pt x="220" y="101"/>
                    <a:pt x="217" y="100"/>
                    <a:pt x="215" y="98"/>
                  </a:cubicBezTo>
                  <a:cubicBezTo>
                    <a:pt x="212" y="95"/>
                    <a:pt x="211" y="92"/>
                    <a:pt x="209" y="89"/>
                  </a:cubicBezTo>
                  <a:cubicBezTo>
                    <a:pt x="208" y="87"/>
                    <a:pt x="209" y="84"/>
                    <a:pt x="208" y="82"/>
                  </a:cubicBezTo>
                  <a:cubicBezTo>
                    <a:pt x="207" y="80"/>
                    <a:pt x="205" y="78"/>
                    <a:pt x="204" y="75"/>
                  </a:cubicBezTo>
                  <a:cubicBezTo>
                    <a:pt x="202" y="71"/>
                    <a:pt x="200" y="67"/>
                    <a:pt x="198" y="62"/>
                  </a:cubicBezTo>
                  <a:cubicBezTo>
                    <a:pt x="197" y="59"/>
                    <a:pt x="196" y="55"/>
                    <a:pt x="195" y="52"/>
                  </a:cubicBezTo>
                  <a:cubicBezTo>
                    <a:pt x="194" y="49"/>
                    <a:pt x="192" y="46"/>
                    <a:pt x="190" y="45"/>
                  </a:cubicBezTo>
                  <a:cubicBezTo>
                    <a:pt x="187" y="44"/>
                    <a:pt x="185" y="44"/>
                    <a:pt x="182" y="44"/>
                  </a:cubicBezTo>
                  <a:cubicBezTo>
                    <a:pt x="180" y="44"/>
                    <a:pt x="178" y="44"/>
                    <a:pt x="177" y="44"/>
                  </a:cubicBezTo>
                  <a:cubicBezTo>
                    <a:pt x="175" y="45"/>
                    <a:pt x="174" y="45"/>
                    <a:pt x="173" y="46"/>
                  </a:cubicBezTo>
                  <a:cubicBezTo>
                    <a:pt x="172" y="47"/>
                    <a:pt x="172" y="48"/>
                    <a:pt x="171" y="49"/>
                  </a:cubicBezTo>
                  <a:cubicBezTo>
                    <a:pt x="171" y="51"/>
                    <a:pt x="171" y="53"/>
                    <a:pt x="170" y="55"/>
                  </a:cubicBezTo>
                  <a:cubicBezTo>
                    <a:pt x="170" y="56"/>
                    <a:pt x="168" y="57"/>
                    <a:pt x="167" y="57"/>
                  </a:cubicBezTo>
                  <a:cubicBezTo>
                    <a:pt x="164" y="56"/>
                    <a:pt x="161" y="53"/>
                    <a:pt x="158" y="52"/>
                  </a:cubicBezTo>
                  <a:cubicBezTo>
                    <a:pt x="156" y="50"/>
                    <a:pt x="152" y="50"/>
                    <a:pt x="151" y="48"/>
                  </a:cubicBezTo>
                  <a:cubicBezTo>
                    <a:pt x="148" y="45"/>
                    <a:pt x="148" y="41"/>
                    <a:pt x="146" y="38"/>
                  </a:cubicBezTo>
                  <a:cubicBezTo>
                    <a:pt x="145" y="35"/>
                    <a:pt x="145" y="32"/>
                    <a:pt x="143" y="30"/>
                  </a:cubicBezTo>
                  <a:cubicBezTo>
                    <a:pt x="141" y="27"/>
                    <a:pt x="138" y="24"/>
                    <a:pt x="135" y="21"/>
                  </a:cubicBezTo>
                  <a:cubicBezTo>
                    <a:pt x="133" y="18"/>
                    <a:pt x="132" y="16"/>
                    <a:pt x="131" y="13"/>
                  </a:cubicBezTo>
                  <a:cubicBezTo>
                    <a:pt x="124" y="13"/>
                    <a:pt x="117" y="13"/>
                    <a:pt x="109" y="13"/>
                  </a:cubicBezTo>
                  <a:cubicBezTo>
                    <a:pt x="109" y="16"/>
                    <a:pt x="108" y="18"/>
                    <a:pt x="108" y="21"/>
                  </a:cubicBezTo>
                  <a:cubicBezTo>
                    <a:pt x="97" y="20"/>
                    <a:pt x="86" y="20"/>
                    <a:pt x="74" y="20"/>
                  </a:cubicBezTo>
                  <a:cubicBezTo>
                    <a:pt x="74" y="20"/>
                    <a:pt x="73" y="20"/>
                    <a:pt x="72" y="20"/>
                  </a:cubicBezTo>
                  <a:cubicBezTo>
                    <a:pt x="57" y="14"/>
                    <a:pt x="43" y="8"/>
                    <a:pt x="28" y="2"/>
                  </a:cubicBezTo>
                  <a:cubicBezTo>
                    <a:pt x="28" y="2"/>
                    <a:pt x="28" y="1"/>
                    <a:pt x="28" y="0"/>
                  </a:cubicBezTo>
                  <a:cubicBezTo>
                    <a:pt x="20" y="0"/>
                    <a:pt x="13" y="0"/>
                    <a:pt x="5" y="0"/>
                  </a:cubicBezTo>
                  <a:cubicBezTo>
                    <a:pt x="3" y="1"/>
                    <a:pt x="2" y="2"/>
                    <a:pt x="0" y="3"/>
                  </a:cubicBezTo>
                  <a:cubicBezTo>
                    <a:pt x="1" y="5"/>
                    <a:pt x="3" y="7"/>
                    <a:pt x="3" y="9"/>
                  </a:cubicBezTo>
                  <a:cubicBezTo>
                    <a:pt x="4" y="11"/>
                    <a:pt x="3" y="13"/>
                    <a:pt x="3" y="15"/>
                  </a:cubicBezTo>
                  <a:cubicBezTo>
                    <a:pt x="4" y="16"/>
                    <a:pt x="5" y="17"/>
                    <a:pt x="6" y="18"/>
                  </a:cubicBezTo>
                  <a:cubicBezTo>
                    <a:pt x="6" y="22"/>
                    <a:pt x="5" y="26"/>
                    <a:pt x="6" y="29"/>
                  </a:cubicBezTo>
                  <a:cubicBezTo>
                    <a:pt x="6" y="30"/>
                    <a:pt x="7" y="31"/>
                    <a:pt x="8" y="32"/>
                  </a:cubicBezTo>
                  <a:cubicBezTo>
                    <a:pt x="8" y="33"/>
                    <a:pt x="8" y="34"/>
                    <a:pt x="8" y="35"/>
                  </a:cubicBezTo>
                  <a:cubicBezTo>
                    <a:pt x="8" y="37"/>
                    <a:pt x="10" y="37"/>
                    <a:pt x="10" y="38"/>
                  </a:cubicBezTo>
                  <a:cubicBezTo>
                    <a:pt x="11" y="40"/>
                    <a:pt x="10" y="42"/>
                    <a:pt x="10" y="45"/>
                  </a:cubicBezTo>
                  <a:cubicBezTo>
                    <a:pt x="11" y="46"/>
                    <a:pt x="12" y="47"/>
                    <a:pt x="13" y="48"/>
                  </a:cubicBezTo>
                  <a:cubicBezTo>
                    <a:pt x="15" y="50"/>
                    <a:pt x="18" y="51"/>
                    <a:pt x="20" y="54"/>
                  </a:cubicBezTo>
                  <a:cubicBezTo>
                    <a:pt x="22" y="57"/>
                    <a:pt x="25" y="60"/>
                    <a:pt x="27" y="64"/>
                  </a:cubicBezTo>
                  <a:cubicBezTo>
                    <a:pt x="27" y="65"/>
                    <a:pt x="27" y="67"/>
                    <a:pt x="27" y="68"/>
                  </a:cubicBezTo>
                  <a:cubicBezTo>
                    <a:pt x="26" y="70"/>
                    <a:pt x="24" y="70"/>
                    <a:pt x="24" y="71"/>
                  </a:cubicBezTo>
                  <a:cubicBezTo>
                    <a:pt x="24" y="73"/>
                    <a:pt x="26" y="73"/>
                    <a:pt x="27" y="74"/>
                  </a:cubicBezTo>
                  <a:cubicBezTo>
                    <a:pt x="28" y="75"/>
                    <a:pt x="30" y="75"/>
                    <a:pt x="30" y="76"/>
                  </a:cubicBezTo>
                  <a:cubicBezTo>
                    <a:pt x="29" y="78"/>
                    <a:pt x="27" y="77"/>
                    <a:pt x="25" y="77"/>
                  </a:cubicBezTo>
                  <a:cubicBezTo>
                    <a:pt x="24" y="76"/>
                    <a:pt x="23" y="75"/>
                    <a:pt x="22" y="74"/>
                  </a:cubicBezTo>
                  <a:cubicBezTo>
                    <a:pt x="19" y="74"/>
                    <a:pt x="17" y="72"/>
                    <a:pt x="14" y="73"/>
                  </a:cubicBezTo>
                  <a:cubicBezTo>
                    <a:pt x="13" y="73"/>
                    <a:pt x="15" y="74"/>
                    <a:pt x="16" y="75"/>
                  </a:cubicBezTo>
                  <a:cubicBezTo>
                    <a:pt x="18" y="77"/>
                    <a:pt x="20" y="79"/>
                    <a:pt x="21" y="81"/>
                  </a:cubicBezTo>
                  <a:cubicBezTo>
                    <a:pt x="24" y="83"/>
                    <a:pt x="26" y="86"/>
                    <a:pt x="29" y="88"/>
                  </a:cubicBezTo>
                  <a:cubicBezTo>
                    <a:pt x="30" y="89"/>
                    <a:pt x="31" y="89"/>
                    <a:pt x="33" y="90"/>
                  </a:cubicBezTo>
                  <a:cubicBezTo>
                    <a:pt x="35" y="90"/>
                    <a:pt x="37" y="88"/>
                    <a:pt x="38" y="89"/>
                  </a:cubicBezTo>
                  <a:cubicBezTo>
                    <a:pt x="40" y="90"/>
                    <a:pt x="40" y="93"/>
                    <a:pt x="41" y="94"/>
                  </a:cubicBezTo>
                  <a:cubicBezTo>
                    <a:pt x="42" y="96"/>
                    <a:pt x="43" y="97"/>
                    <a:pt x="45" y="99"/>
                  </a:cubicBezTo>
                  <a:cubicBezTo>
                    <a:pt x="46" y="101"/>
                    <a:pt x="49" y="104"/>
                    <a:pt x="49" y="107"/>
                  </a:cubicBezTo>
                  <a:cubicBezTo>
                    <a:pt x="49" y="110"/>
                    <a:pt x="46" y="113"/>
                    <a:pt x="46" y="116"/>
                  </a:cubicBezTo>
                  <a:cubicBezTo>
                    <a:pt x="45" y="118"/>
                    <a:pt x="45" y="120"/>
                    <a:pt x="46" y="121"/>
                  </a:cubicBezTo>
                  <a:cubicBezTo>
                    <a:pt x="46" y="122"/>
                    <a:pt x="48" y="121"/>
                    <a:pt x="49" y="121"/>
                  </a:cubicBezTo>
                  <a:cubicBezTo>
                    <a:pt x="50" y="122"/>
                    <a:pt x="50" y="124"/>
                    <a:pt x="52" y="125"/>
                  </a:cubicBezTo>
                  <a:cubicBezTo>
                    <a:pt x="54" y="127"/>
                    <a:pt x="57" y="129"/>
                    <a:pt x="60" y="131"/>
                  </a:cubicBezTo>
                  <a:cubicBezTo>
                    <a:pt x="63" y="133"/>
                    <a:pt x="65" y="136"/>
                    <a:pt x="68" y="139"/>
                  </a:cubicBezTo>
                  <a:cubicBezTo>
                    <a:pt x="69" y="141"/>
                    <a:pt x="70" y="144"/>
                    <a:pt x="70" y="146"/>
                  </a:cubicBezTo>
                  <a:cubicBezTo>
                    <a:pt x="71" y="148"/>
                    <a:pt x="69" y="152"/>
                    <a:pt x="70" y="151"/>
                  </a:cubicBezTo>
                  <a:cubicBezTo>
                    <a:pt x="74" y="150"/>
                    <a:pt x="77" y="147"/>
                    <a:pt x="79" y="143"/>
                  </a:cubicBezTo>
                  <a:cubicBezTo>
                    <a:pt x="79" y="142"/>
                    <a:pt x="76" y="142"/>
                    <a:pt x="75" y="140"/>
                  </a:cubicBezTo>
                  <a:cubicBezTo>
                    <a:pt x="75" y="139"/>
                    <a:pt x="76" y="138"/>
                    <a:pt x="75" y="137"/>
                  </a:cubicBezTo>
                  <a:cubicBezTo>
                    <a:pt x="74" y="134"/>
                    <a:pt x="72" y="131"/>
                    <a:pt x="70" y="129"/>
                  </a:cubicBezTo>
                  <a:cubicBezTo>
                    <a:pt x="70" y="128"/>
                    <a:pt x="70" y="132"/>
                    <a:pt x="69" y="131"/>
                  </a:cubicBezTo>
                  <a:cubicBezTo>
                    <a:pt x="68" y="131"/>
                    <a:pt x="68" y="129"/>
                    <a:pt x="67" y="128"/>
                  </a:cubicBezTo>
                  <a:cubicBezTo>
                    <a:pt x="66" y="126"/>
                    <a:pt x="66" y="123"/>
                    <a:pt x="65" y="121"/>
                  </a:cubicBezTo>
                  <a:cubicBezTo>
                    <a:pt x="63" y="116"/>
                    <a:pt x="60" y="111"/>
                    <a:pt x="59" y="106"/>
                  </a:cubicBezTo>
                  <a:cubicBezTo>
                    <a:pt x="59" y="104"/>
                    <a:pt x="61" y="101"/>
                    <a:pt x="61" y="99"/>
                  </a:cubicBezTo>
                  <a:cubicBezTo>
                    <a:pt x="60" y="96"/>
                    <a:pt x="58" y="92"/>
                    <a:pt x="56" y="90"/>
                  </a:cubicBezTo>
                  <a:cubicBezTo>
                    <a:pt x="55" y="89"/>
                    <a:pt x="55" y="94"/>
                    <a:pt x="54" y="93"/>
                  </a:cubicBezTo>
                  <a:cubicBezTo>
                    <a:pt x="52" y="90"/>
                    <a:pt x="52" y="86"/>
                    <a:pt x="51" y="84"/>
                  </a:cubicBezTo>
                  <a:cubicBezTo>
                    <a:pt x="49" y="81"/>
                    <a:pt x="46" y="79"/>
                    <a:pt x="45" y="76"/>
                  </a:cubicBezTo>
                  <a:cubicBezTo>
                    <a:pt x="44" y="73"/>
                    <a:pt x="44" y="70"/>
                    <a:pt x="43" y="67"/>
                  </a:cubicBezTo>
                  <a:cubicBezTo>
                    <a:pt x="42" y="65"/>
                    <a:pt x="40" y="63"/>
                    <a:pt x="39" y="62"/>
                  </a:cubicBezTo>
                  <a:cubicBezTo>
                    <a:pt x="38" y="61"/>
                    <a:pt x="37" y="61"/>
                    <a:pt x="36" y="60"/>
                  </a:cubicBezTo>
                  <a:cubicBezTo>
                    <a:pt x="35" y="57"/>
                    <a:pt x="36" y="53"/>
                    <a:pt x="34" y="50"/>
                  </a:cubicBezTo>
                  <a:cubicBezTo>
                    <a:pt x="32" y="47"/>
                    <a:pt x="27" y="46"/>
                    <a:pt x="25" y="42"/>
                  </a:cubicBezTo>
                  <a:cubicBezTo>
                    <a:pt x="23" y="39"/>
                    <a:pt x="25" y="36"/>
                    <a:pt x="25" y="32"/>
                  </a:cubicBezTo>
                  <a:cubicBezTo>
                    <a:pt x="25" y="30"/>
                    <a:pt x="23" y="28"/>
                    <a:pt x="23" y="26"/>
                  </a:cubicBezTo>
                  <a:cubicBezTo>
                    <a:pt x="23" y="22"/>
                    <a:pt x="22" y="17"/>
                    <a:pt x="26" y="15"/>
                  </a:cubicBezTo>
                  <a:cubicBezTo>
                    <a:pt x="29" y="13"/>
                    <a:pt x="32" y="18"/>
                    <a:pt x="35" y="19"/>
                  </a:cubicBezTo>
                  <a:cubicBezTo>
                    <a:pt x="37" y="19"/>
                    <a:pt x="38" y="17"/>
                    <a:pt x="39" y="18"/>
                  </a:cubicBezTo>
                  <a:cubicBezTo>
                    <a:pt x="40" y="19"/>
                    <a:pt x="38" y="21"/>
                    <a:pt x="39" y="22"/>
                  </a:cubicBezTo>
                  <a:cubicBezTo>
                    <a:pt x="40" y="23"/>
                    <a:pt x="43" y="21"/>
                    <a:pt x="44" y="22"/>
                  </a:cubicBezTo>
                  <a:cubicBezTo>
                    <a:pt x="45" y="24"/>
                    <a:pt x="43" y="27"/>
                    <a:pt x="44" y="30"/>
                  </a:cubicBezTo>
                  <a:cubicBezTo>
                    <a:pt x="44" y="33"/>
                    <a:pt x="45" y="36"/>
                    <a:pt x="46" y="39"/>
                  </a:cubicBezTo>
                  <a:cubicBezTo>
                    <a:pt x="47" y="43"/>
                    <a:pt x="50" y="46"/>
                    <a:pt x="51" y="49"/>
                  </a:cubicBezTo>
                  <a:cubicBezTo>
                    <a:pt x="52" y="51"/>
                    <a:pt x="50" y="54"/>
                    <a:pt x="51" y="56"/>
                  </a:cubicBezTo>
                  <a:cubicBezTo>
                    <a:pt x="52" y="59"/>
                    <a:pt x="55" y="61"/>
                    <a:pt x="58" y="64"/>
                  </a:cubicBezTo>
                  <a:cubicBezTo>
                    <a:pt x="60" y="67"/>
                    <a:pt x="62" y="70"/>
                    <a:pt x="65" y="73"/>
                  </a:cubicBezTo>
                  <a:cubicBezTo>
                    <a:pt x="67" y="74"/>
                    <a:pt x="70" y="72"/>
                    <a:pt x="72" y="74"/>
                  </a:cubicBezTo>
                  <a:cubicBezTo>
                    <a:pt x="73" y="75"/>
                    <a:pt x="71" y="77"/>
                    <a:pt x="71" y="78"/>
                  </a:cubicBezTo>
                  <a:cubicBezTo>
                    <a:pt x="71" y="80"/>
                    <a:pt x="71" y="82"/>
                    <a:pt x="72" y="84"/>
                  </a:cubicBezTo>
                  <a:cubicBezTo>
                    <a:pt x="72" y="85"/>
                    <a:pt x="73" y="85"/>
                    <a:pt x="74" y="85"/>
                  </a:cubicBezTo>
                  <a:cubicBezTo>
                    <a:pt x="75" y="85"/>
                    <a:pt x="77" y="83"/>
                    <a:pt x="77" y="84"/>
                  </a:cubicBezTo>
                  <a:cubicBezTo>
                    <a:pt x="79" y="86"/>
                    <a:pt x="77" y="89"/>
                    <a:pt x="79" y="91"/>
                  </a:cubicBezTo>
                  <a:cubicBezTo>
                    <a:pt x="79" y="92"/>
                    <a:pt x="82" y="90"/>
                    <a:pt x="83" y="91"/>
                  </a:cubicBezTo>
                  <a:cubicBezTo>
                    <a:pt x="84" y="92"/>
                    <a:pt x="84" y="93"/>
                    <a:pt x="84" y="94"/>
                  </a:cubicBezTo>
                  <a:cubicBezTo>
                    <a:pt x="85" y="96"/>
                    <a:pt x="86" y="97"/>
                    <a:pt x="86" y="99"/>
                  </a:cubicBezTo>
                  <a:cubicBezTo>
                    <a:pt x="86" y="100"/>
                    <a:pt x="84" y="100"/>
                    <a:pt x="83" y="101"/>
                  </a:cubicBezTo>
                  <a:cubicBezTo>
                    <a:pt x="83" y="102"/>
                    <a:pt x="82" y="105"/>
                    <a:pt x="83" y="107"/>
                  </a:cubicBezTo>
                  <a:cubicBezTo>
                    <a:pt x="83" y="108"/>
                    <a:pt x="86" y="105"/>
                    <a:pt x="87" y="106"/>
                  </a:cubicBezTo>
                  <a:cubicBezTo>
                    <a:pt x="89" y="107"/>
                    <a:pt x="89" y="111"/>
                    <a:pt x="91" y="112"/>
                  </a:cubicBezTo>
                  <a:cubicBezTo>
                    <a:pt x="93" y="114"/>
                    <a:pt x="96" y="113"/>
                    <a:pt x="98" y="115"/>
                  </a:cubicBezTo>
                  <a:cubicBezTo>
                    <a:pt x="99" y="116"/>
                    <a:pt x="98" y="119"/>
                    <a:pt x="99" y="121"/>
                  </a:cubicBezTo>
                  <a:cubicBezTo>
                    <a:pt x="100" y="123"/>
                    <a:pt x="102" y="125"/>
                    <a:pt x="104" y="127"/>
                  </a:cubicBezTo>
                  <a:cubicBezTo>
                    <a:pt x="106" y="129"/>
                    <a:pt x="107" y="131"/>
                    <a:pt x="108" y="133"/>
                  </a:cubicBezTo>
                  <a:cubicBezTo>
                    <a:pt x="110" y="136"/>
                    <a:pt x="113" y="140"/>
                    <a:pt x="115" y="143"/>
                  </a:cubicBezTo>
                  <a:cubicBezTo>
                    <a:pt x="118" y="148"/>
                    <a:pt x="122" y="152"/>
                    <a:pt x="125" y="157"/>
                  </a:cubicBezTo>
                  <a:cubicBezTo>
                    <a:pt x="127" y="161"/>
                    <a:pt x="128" y="166"/>
                    <a:pt x="129" y="170"/>
                  </a:cubicBezTo>
                  <a:cubicBezTo>
                    <a:pt x="129" y="172"/>
                    <a:pt x="129" y="174"/>
                    <a:pt x="129" y="175"/>
                  </a:cubicBezTo>
                  <a:cubicBezTo>
                    <a:pt x="127" y="177"/>
                    <a:pt x="124" y="178"/>
                    <a:pt x="123" y="181"/>
                  </a:cubicBezTo>
                  <a:cubicBezTo>
                    <a:pt x="123" y="182"/>
                    <a:pt x="126" y="181"/>
                    <a:pt x="127" y="183"/>
                  </a:cubicBezTo>
                  <a:cubicBezTo>
                    <a:pt x="127" y="184"/>
                    <a:pt x="125" y="185"/>
                    <a:pt x="125" y="185"/>
                  </a:cubicBezTo>
                  <a:cubicBezTo>
                    <a:pt x="124" y="187"/>
                    <a:pt x="121" y="187"/>
                    <a:pt x="122" y="189"/>
                  </a:cubicBezTo>
                  <a:cubicBezTo>
                    <a:pt x="122" y="193"/>
                    <a:pt x="125" y="196"/>
                    <a:pt x="127" y="199"/>
                  </a:cubicBezTo>
                  <a:cubicBezTo>
                    <a:pt x="129" y="201"/>
                    <a:pt x="132" y="204"/>
                    <a:pt x="135" y="206"/>
                  </a:cubicBezTo>
                  <a:cubicBezTo>
                    <a:pt x="137" y="207"/>
                    <a:pt x="140" y="207"/>
                    <a:pt x="142" y="209"/>
                  </a:cubicBezTo>
                  <a:cubicBezTo>
                    <a:pt x="145" y="211"/>
                    <a:pt x="146" y="215"/>
                    <a:pt x="150" y="217"/>
                  </a:cubicBezTo>
                  <a:cubicBezTo>
                    <a:pt x="154" y="220"/>
                    <a:pt x="161" y="219"/>
                    <a:pt x="165" y="222"/>
                  </a:cubicBezTo>
                  <a:cubicBezTo>
                    <a:pt x="169" y="224"/>
                    <a:pt x="171" y="228"/>
                    <a:pt x="174" y="230"/>
                  </a:cubicBezTo>
                  <a:cubicBezTo>
                    <a:pt x="180" y="234"/>
                    <a:pt x="187" y="238"/>
                    <a:pt x="194" y="240"/>
                  </a:cubicBezTo>
                  <a:cubicBezTo>
                    <a:pt x="197" y="242"/>
                    <a:pt x="200" y="241"/>
                    <a:pt x="203" y="242"/>
                  </a:cubicBezTo>
                  <a:cubicBezTo>
                    <a:pt x="206" y="242"/>
                    <a:pt x="208" y="245"/>
                    <a:pt x="210" y="246"/>
                  </a:cubicBezTo>
                  <a:cubicBezTo>
                    <a:pt x="213" y="248"/>
                    <a:pt x="215" y="251"/>
                    <a:pt x="219" y="252"/>
                  </a:cubicBezTo>
                  <a:cubicBezTo>
                    <a:pt x="223" y="254"/>
                    <a:pt x="228" y="256"/>
                    <a:pt x="233" y="257"/>
                  </a:cubicBezTo>
                  <a:cubicBezTo>
                    <a:pt x="235" y="258"/>
                    <a:pt x="238" y="258"/>
                    <a:pt x="241" y="257"/>
                  </a:cubicBezTo>
                  <a:cubicBezTo>
                    <a:pt x="244" y="255"/>
                    <a:pt x="247" y="252"/>
                    <a:pt x="251" y="250"/>
                  </a:cubicBezTo>
                  <a:cubicBezTo>
                    <a:pt x="252" y="249"/>
                    <a:pt x="252" y="248"/>
                    <a:pt x="253" y="248"/>
                  </a:cubicBezTo>
                  <a:cubicBezTo>
                    <a:pt x="255" y="248"/>
                    <a:pt x="256" y="249"/>
                    <a:pt x="258" y="250"/>
                  </a:cubicBezTo>
                  <a:cubicBezTo>
                    <a:pt x="258" y="250"/>
                    <a:pt x="259" y="249"/>
                    <a:pt x="259" y="250"/>
                  </a:cubicBezTo>
                  <a:cubicBezTo>
                    <a:pt x="262" y="250"/>
                    <a:pt x="265" y="251"/>
                    <a:pt x="267" y="253"/>
                  </a:cubicBezTo>
                  <a:cubicBezTo>
                    <a:pt x="270" y="256"/>
                    <a:pt x="272" y="260"/>
                    <a:pt x="275" y="264"/>
                  </a:cubicBezTo>
                  <a:cubicBezTo>
                    <a:pt x="278" y="267"/>
                    <a:pt x="283" y="271"/>
                    <a:pt x="286" y="274"/>
                  </a:cubicBezTo>
                  <a:cubicBezTo>
                    <a:pt x="286" y="273"/>
                    <a:pt x="287" y="271"/>
                    <a:pt x="288" y="270"/>
                  </a:cubicBezTo>
                  <a:cubicBezTo>
                    <a:pt x="288" y="268"/>
                    <a:pt x="287" y="267"/>
                    <a:pt x="287" y="265"/>
                  </a:cubicBezTo>
                  <a:cubicBezTo>
                    <a:pt x="289" y="261"/>
                    <a:pt x="291" y="257"/>
                    <a:pt x="293" y="252"/>
                  </a:cubicBezTo>
                  <a:cubicBezTo>
                    <a:pt x="298" y="252"/>
                    <a:pt x="304" y="253"/>
                    <a:pt x="309" y="253"/>
                  </a:cubicBezTo>
                  <a:cubicBezTo>
                    <a:pt x="309" y="251"/>
                    <a:pt x="310" y="248"/>
                    <a:pt x="308" y="246"/>
                  </a:cubicBezTo>
                  <a:cubicBezTo>
                    <a:pt x="307" y="246"/>
                    <a:pt x="308" y="244"/>
                    <a:pt x="307" y="243"/>
                  </a:cubicBezTo>
                  <a:cubicBezTo>
                    <a:pt x="306" y="242"/>
                    <a:pt x="304" y="243"/>
                    <a:pt x="303" y="242"/>
                  </a:cubicBezTo>
                  <a:cubicBezTo>
                    <a:pt x="301" y="241"/>
                    <a:pt x="298" y="239"/>
                    <a:pt x="298" y="237"/>
                  </a:cubicBezTo>
                  <a:cubicBezTo>
                    <a:pt x="298" y="236"/>
                    <a:pt x="302" y="238"/>
                    <a:pt x="303" y="236"/>
                  </a:cubicBezTo>
                  <a:cubicBezTo>
                    <a:pt x="305" y="234"/>
                    <a:pt x="304" y="231"/>
                    <a:pt x="304" y="228"/>
                  </a:cubicBezTo>
                  <a:cubicBezTo>
                    <a:pt x="312" y="227"/>
                    <a:pt x="320" y="228"/>
                    <a:pt x="328" y="227"/>
                  </a:cubicBezTo>
                  <a:cubicBezTo>
                    <a:pt x="329" y="226"/>
                    <a:pt x="329" y="225"/>
                    <a:pt x="330" y="225"/>
                  </a:cubicBezTo>
                  <a:cubicBezTo>
                    <a:pt x="331" y="224"/>
                    <a:pt x="332" y="227"/>
                    <a:pt x="333" y="226"/>
                  </a:cubicBezTo>
                  <a:cubicBezTo>
                    <a:pt x="335" y="225"/>
                    <a:pt x="335" y="223"/>
                    <a:pt x="335" y="221"/>
                  </a:cubicBezTo>
                  <a:cubicBezTo>
                    <a:pt x="336" y="220"/>
                    <a:pt x="338" y="218"/>
                    <a:pt x="340" y="217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7" name="Freeform 2537">
              <a:extLst>
                <a:ext uri="{FF2B5EF4-FFF2-40B4-BE49-F238E27FC236}">
                  <a16:creationId xmlns:a16="http://schemas.microsoft.com/office/drawing/2014/main" id="{4988E9C2-8587-409C-A1C5-2789B3F7BAA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6280" y="3337433"/>
              <a:ext cx="46339" cy="84390"/>
            </a:xfrm>
            <a:custGeom>
              <a:avLst/>
              <a:gdLst>
                <a:gd name="T0" fmla="*/ 6 w 17"/>
                <a:gd name="T1" fmla="*/ 43 h 36"/>
                <a:gd name="T2" fmla="*/ 9 w 17"/>
                <a:gd name="T3" fmla="*/ 37 h 36"/>
                <a:gd name="T4" fmla="*/ 15 w 17"/>
                <a:gd name="T5" fmla="*/ 32 h 36"/>
                <a:gd name="T6" fmla="*/ 15 w 17"/>
                <a:gd name="T7" fmla="*/ 20 h 36"/>
                <a:gd name="T8" fmla="*/ 16 w 17"/>
                <a:gd name="T9" fmla="*/ 13 h 36"/>
                <a:gd name="T10" fmla="*/ 20 w 17"/>
                <a:gd name="T11" fmla="*/ 2 h 36"/>
                <a:gd name="T12" fmla="*/ 15 w 17"/>
                <a:gd name="T13" fmla="*/ 4 h 36"/>
                <a:gd name="T14" fmla="*/ 16 w 17"/>
                <a:gd name="T15" fmla="*/ 0 h 36"/>
                <a:gd name="T16" fmla="*/ 11 w 17"/>
                <a:gd name="T17" fmla="*/ 5 h 36"/>
                <a:gd name="T18" fmla="*/ 8 w 17"/>
                <a:gd name="T19" fmla="*/ 11 h 36"/>
                <a:gd name="T20" fmla="*/ 5 w 17"/>
                <a:gd name="T21" fmla="*/ 10 h 36"/>
                <a:gd name="T22" fmla="*/ 2 w 17"/>
                <a:gd name="T23" fmla="*/ 12 h 36"/>
                <a:gd name="T24" fmla="*/ 4 w 17"/>
                <a:gd name="T25" fmla="*/ 24 h 36"/>
                <a:gd name="T26" fmla="*/ 0 w 17"/>
                <a:gd name="T27" fmla="*/ 43 h 36"/>
                <a:gd name="T28" fmla="*/ 6 w 17"/>
                <a:gd name="T29" fmla="*/ 43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"/>
                <a:gd name="T46" fmla="*/ 0 h 36"/>
                <a:gd name="T47" fmla="*/ 17 w 17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" h="36">
                  <a:moveTo>
                    <a:pt x="5" y="36"/>
                  </a:moveTo>
                  <a:cubicBezTo>
                    <a:pt x="6" y="35"/>
                    <a:pt x="7" y="32"/>
                    <a:pt x="8" y="31"/>
                  </a:cubicBezTo>
                  <a:cubicBezTo>
                    <a:pt x="9" y="29"/>
                    <a:pt x="12" y="29"/>
                    <a:pt x="13" y="27"/>
                  </a:cubicBezTo>
                  <a:cubicBezTo>
                    <a:pt x="14" y="24"/>
                    <a:pt x="12" y="21"/>
                    <a:pt x="13" y="17"/>
                  </a:cubicBezTo>
                  <a:cubicBezTo>
                    <a:pt x="13" y="15"/>
                    <a:pt x="13" y="13"/>
                    <a:pt x="14" y="11"/>
                  </a:cubicBezTo>
                  <a:cubicBezTo>
                    <a:pt x="15" y="8"/>
                    <a:pt x="17" y="5"/>
                    <a:pt x="17" y="2"/>
                  </a:cubicBezTo>
                  <a:cubicBezTo>
                    <a:pt x="17" y="1"/>
                    <a:pt x="15" y="4"/>
                    <a:pt x="13" y="3"/>
                  </a:cubicBezTo>
                  <a:cubicBezTo>
                    <a:pt x="13" y="3"/>
                    <a:pt x="14" y="1"/>
                    <a:pt x="14" y="0"/>
                  </a:cubicBezTo>
                  <a:cubicBezTo>
                    <a:pt x="12" y="1"/>
                    <a:pt x="10" y="3"/>
                    <a:pt x="9" y="4"/>
                  </a:cubicBezTo>
                  <a:cubicBezTo>
                    <a:pt x="9" y="6"/>
                    <a:pt x="9" y="8"/>
                    <a:pt x="7" y="9"/>
                  </a:cubicBezTo>
                  <a:cubicBezTo>
                    <a:pt x="6" y="10"/>
                    <a:pt x="5" y="7"/>
                    <a:pt x="4" y="8"/>
                  </a:cubicBezTo>
                  <a:cubicBezTo>
                    <a:pt x="3" y="8"/>
                    <a:pt x="3" y="9"/>
                    <a:pt x="2" y="10"/>
                  </a:cubicBezTo>
                  <a:cubicBezTo>
                    <a:pt x="2" y="14"/>
                    <a:pt x="2" y="16"/>
                    <a:pt x="3" y="20"/>
                  </a:cubicBezTo>
                  <a:cubicBezTo>
                    <a:pt x="2" y="25"/>
                    <a:pt x="1" y="31"/>
                    <a:pt x="0" y="36"/>
                  </a:cubicBezTo>
                  <a:cubicBezTo>
                    <a:pt x="2" y="36"/>
                    <a:pt x="3" y="36"/>
                    <a:pt x="5" y="3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8" name="Freeform 2538">
              <a:extLst>
                <a:ext uri="{FF2B5EF4-FFF2-40B4-BE49-F238E27FC236}">
                  <a16:creationId xmlns:a16="http://schemas.microsoft.com/office/drawing/2014/main" id="{F6B0F728-6361-4A64-A1F1-F3C26871071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15067" y="3360984"/>
              <a:ext cx="145968" cy="135415"/>
            </a:xfrm>
            <a:custGeom>
              <a:avLst/>
              <a:gdLst>
                <a:gd name="T0" fmla="*/ 48 w 53"/>
                <a:gd name="T1" fmla="*/ 56 h 58"/>
                <a:gd name="T2" fmla="*/ 48 w 53"/>
                <a:gd name="T3" fmla="*/ 49 h 58"/>
                <a:gd name="T4" fmla="*/ 53 w 53"/>
                <a:gd name="T5" fmla="*/ 45 h 58"/>
                <a:gd name="T6" fmla="*/ 62 w 53"/>
                <a:gd name="T7" fmla="*/ 39 h 58"/>
                <a:gd name="T8" fmla="*/ 63 w 53"/>
                <a:gd name="T9" fmla="*/ 36 h 58"/>
                <a:gd name="T10" fmla="*/ 58 w 53"/>
                <a:gd name="T11" fmla="*/ 33 h 58"/>
                <a:gd name="T12" fmla="*/ 53 w 53"/>
                <a:gd name="T13" fmla="*/ 31 h 58"/>
                <a:gd name="T14" fmla="*/ 48 w 53"/>
                <a:gd name="T15" fmla="*/ 31 h 58"/>
                <a:gd name="T16" fmla="*/ 51 w 53"/>
                <a:gd name="T17" fmla="*/ 12 h 58"/>
                <a:gd name="T18" fmla="*/ 50 w 53"/>
                <a:gd name="T19" fmla="*/ 0 h 58"/>
                <a:gd name="T20" fmla="*/ 21 w 53"/>
                <a:gd name="T21" fmla="*/ 1 h 58"/>
                <a:gd name="T22" fmla="*/ 20 w 53"/>
                <a:gd name="T23" fmla="*/ 11 h 58"/>
                <a:gd name="T24" fmla="*/ 14 w 53"/>
                <a:gd name="T25" fmla="*/ 12 h 58"/>
                <a:gd name="T26" fmla="*/ 20 w 53"/>
                <a:gd name="T27" fmla="*/ 18 h 58"/>
                <a:gd name="T28" fmla="*/ 25 w 53"/>
                <a:gd name="T29" fmla="*/ 19 h 58"/>
                <a:gd name="T30" fmla="*/ 26 w 53"/>
                <a:gd name="T31" fmla="*/ 23 h 58"/>
                <a:gd name="T32" fmla="*/ 27 w 53"/>
                <a:gd name="T33" fmla="*/ 31 h 58"/>
                <a:gd name="T34" fmla="*/ 8 w 53"/>
                <a:gd name="T35" fmla="*/ 30 h 58"/>
                <a:gd name="T36" fmla="*/ 1 w 53"/>
                <a:gd name="T37" fmla="*/ 45 h 58"/>
                <a:gd name="T38" fmla="*/ 2 w 53"/>
                <a:gd name="T39" fmla="*/ 51 h 58"/>
                <a:gd name="T40" fmla="*/ 0 w 53"/>
                <a:gd name="T41" fmla="*/ 56 h 58"/>
                <a:gd name="T42" fmla="*/ 5 w 53"/>
                <a:gd name="T43" fmla="*/ 61 h 58"/>
                <a:gd name="T44" fmla="*/ 12 w 53"/>
                <a:gd name="T45" fmla="*/ 65 h 58"/>
                <a:gd name="T46" fmla="*/ 23 w 53"/>
                <a:gd name="T47" fmla="*/ 68 h 58"/>
                <a:gd name="T48" fmla="*/ 30 w 53"/>
                <a:gd name="T49" fmla="*/ 69 h 58"/>
                <a:gd name="T50" fmla="*/ 34 w 53"/>
                <a:gd name="T51" fmla="*/ 65 h 58"/>
                <a:gd name="T52" fmla="*/ 38 w 53"/>
                <a:gd name="T53" fmla="*/ 65 h 58"/>
                <a:gd name="T54" fmla="*/ 40 w 53"/>
                <a:gd name="T55" fmla="*/ 57 h 58"/>
                <a:gd name="T56" fmla="*/ 45 w 53"/>
                <a:gd name="T57" fmla="*/ 56 h 58"/>
                <a:gd name="T58" fmla="*/ 48 w 53"/>
                <a:gd name="T59" fmla="*/ 56 h 5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3"/>
                <a:gd name="T91" fmla="*/ 0 h 58"/>
                <a:gd name="T92" fmla="*/ 53 w 53"/>
                <a:gd name="T93" fmla="*/ 58 h 5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3" h="58">
                  <a:moveTo>
                    <a:pt x="40" y="47"/>
                  </a:moveTo>
                  <a:cubicBezTo>
                    <a:pt x="40" y="45"/>
                    <a:pt x="40" y="43"/>
                    <a:pt x="40" y="41"/>
                  </a:cubicBezTo>
                  <a:cubicBezTo>
                    <a:pt x="41" y="40"/>
                    <a:pt x="43" y="39"/>
                    <a:pt x="45" y="38"/>
                  </a:cubicBezTo>
                  <a:cubicBezTo>
                    <a:pt x="47" y="36"/>
                    <a:pt x="50" y="35"/>
                    <a:pt x="52" y="33"/>
                  </a:cubicBezTo>
                  <a:cubicBezTo>
                    <a:pt x="53" y="33"/>
                    <a:pt x="52" y="31"/>
                    <a:pt x="53" y="30"/>
                  </a:cubicBezTo>
                  <a:cubicBezTo>
                    <a:pt x="51" y="30"/>
                    <a:pt x="50" y="29"/>
                    <a:pt x="49" y="28"/>
                  </a:cubicBezTo>
                  <a:cubicBezTo>
                    <a:pt x="47" y="28"/>
                    <a:pt x="46" y="27"/>
                    <a:pt x="45" y="26"/>
                  </a:cubicBezTo>
                  <a:cubicBezTo>
                    <a:pt x="43" y="26"/>
                    <a:pt x="42" y="26"/>
                    <a:pt x="40" y="26"/>
                  </a:cubicBezTo>
                  <a:cubicBezTo>
                    <a:pt x="41" y="21"/>
                    <a:pt x="42" y="15"/>
                    <a:pt x="43" y="10"/>
                  </a:cubicBezTo>
                  <a:cubicBezTo>
                    <a:pt x="42" y="6"/>
                    <a:pt x="42" y="4"/>
                    <a:pt x="42" y="0"/>
                  </a:cubicBezTo>
                  <a:cubicBezTo>
                    <a:pt x="34" y="1"/>
                    <a:pt x="26" y="0"/>
                    <a:pt x="18" y="1"/>
                  </a:cubicBezTo>
                  <a:cubicBezTo>
                    <a:pt x="18" y="4"/>
                    <a:pt x="19" y="7"/>
                    <a:pt x="17" y="9"/>
                  </a:cubicBezTo>
                  <a:cubicBezTo>
                    <a:pt x="16" y="11"/>
                    <a:pt x="12" y="9"/>
                    <a:pt x="12" y="10"/>
                  </a:cubicBezTo>
                  <a:cubicBezTo>
                    <a:pt x="12" y="12"/>
                    <a:pt x="15" y="14"/>
                    <a:pt x="17" y="15"/>
                  </a:cubicBezTo>
                  <a:cubicBezTo>
                    <a:pt x="18" y="16"/>
                    <a:pt x="20" y="15"/>
                    <a:pt x="21" y="16"/>
                  </a:cubicBezTo>
                  <a:cubicBezTo>
                    <a:pt x="22" y="17"/>
                    <a:pt x="21" y="19"/>
                    <a:pt x="22" y="19"/>
                  </a:cubicBezTo>
                  <a:cubicBezTo>
                    <a:pt x="24" y="21"/>
                    <a:pt x="23" y="24"/>
                    <a:pt x="23" y="26"/>
                  </a:cubicBezTo>
                  <a:cubicBezTo>
                    <a:pt x="18" y="26"/>
                    <a:pt x="12" y="25"/>
                    <a:pt x="7" y="25"/>
                  </a:cubicBezTo>
                  <a:cubicBezTo>
                    <a:pt x="5" y="30"/>
                    <a:pt x="3" y="34"/>
                    <a:pt x="1" y="38"/>
                  </a:cubicBezTo>
                  <a:cubicBezTo>
                    <a:pt x="1" y="40"/>
                    <a:pt x="2" y="41"/>
                    <a:pt x="2" y="43"/>
                  </a:cubicBezTo>
                  <a:cubicBezTo>
                    <a:pt x="1" y="44"/>
                    <a:pt x="0" y="46"/>
                    <a:pt x="0" y="47"/>
                  </a:cubicBezTo>
                  <a:cubicBezTo>
                    <a:pt x="1" y="48"/>
                    <a:pt x="2" y="50"/>
                    <a:pt x="4" y="51"/>
                  </a:cubicBezTo>
                  <a:cubicBezTo>
                    <a:pt x="6" y="53"/>
                    <a:pt x="8" y="54"/>
                    <a:pt x="10" y="55"/>
                  </a:cubicBezTo>
                  <a:cubicBezTo>
                    <a:pt x="13" y="56"/>
                    <a:pt x="16" y="57"/>
                    <a:pt x="19" y="57"/>
                  </a:cubicBezTo>
                  <a:cubicBezTo>
                    <a:pt x="21" y="58"/>
                    <a:pt x="23" y="58"/>
                    <a:pt x="25" y="58"/>
                  </a:cubicBezTo>
                  <a:cubicBezTo>
                    <a:pt x="27" y="57"/>
                    <a:pt x="28" y="56"/>
                    <a:pt x="29" y="55"/>
                  </a:cubicBezTo>
                  <a:cubicBezTo>
                    <a:pt x="30" y="55"/>
                    <a:pt x="31" y="56"/>
                    <a:pt x="32" y="55"/>
                  </a:cubicBezTo>
                  <a:cubicBezTo>
                    <a:pt x="33" y="53"/>
                    <a:pt x="32" y="50"/>
                    <a:pt x="34" y="48"/>
                  </a:cubicBezTo>
                  <a:cubicBezTo>
                    <a:pt x="34" y="47"/>
                    <a:pt x="36" y="47"/>
                    <a:pt x="38" y="47"/>
                  </a:cubicBezTo>
                  <a:cubicBezTo>
                    <a:pt x="38" y="47"/>
                    <a:pt x="39" y="47"/>
                    <a:pt x="40" y="4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69" name="Freeform 2539">
              <a:extLst>
                <a:ext uri="{FF2B5EF4-FFF2-40B4-BE49-F238E27FC236}">
                  <a16:creationId xmlns:a16="http://schemas.microsoft.com/office/drawing/2014/main" id="{FB553D7F-2652-4919-B4E0-1E91878A2F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84576" y="3470887"/>
              <a:ext cx="90361" cy="51026"/>
            </a:xfrm>
            <a:custGeom>
              <a:avLst/>
              <a:gdLst>
                <a:gd name="T0" fmla="*/ 38 w 33"/>
                <a:gd name="T1" fmla="*/ 20 h 22"/>
                <a:gd name="T2" fmla="*/ 38 w 33"/>
                <a:gd name="T3" fmla="*/ 14 h 22"/>
                <a:gd name="T4" fmla="*/ 35 w 33"/>
                <a:gd name="T5" fmla="*/ 11 h 22"/>
                <a:gd name="T6" fmla="*/ 28 w 33"/>
                <a:gd name="T7" fmla="*/ 12 h 22"/>
                <a:gd name="T8" fmla="*/ 28 w 33"/>
                <a:gd name="T9" fmla="*/ 7 h 22"/>
                <a:gd name="T10" fmla="*/ 24 w 33"/>
                <a:gd name="T11" fmla="*/ 6 h 22"/>
                <a:gd name="T12" fmla="*/ 20 w 33"/>
                <a:gd name="T13" fmla="*/ 4 h 22"/>
                <a:gd name="T14" fmla="*/ 18 w 33"/>
                <a:gd name="T15" fmla="*/ 0 h 22"/>
                <a:gd name="T16" fmla="*/ 15 w 33"/>
                <a:gd name="T17" fmla="*/ 0 h 22"/>
                <a:gd name="T18" fmla="*/ 11 w 33"/>
                <a:gd name="T19" fmla="*/ 1 h 22"/>
                <a:gd name="T20" fmla="*/ 8 w 33"/>
                <a:gd name="T21" fmla="*/ 9 h 22"/>
                <a:gd name="T22" fmla="*/ 5 w 33"/>
                <a:gd name="T23" fmla="*/ 9 h 22"/>
                <a:gd name="T24" fmla="*/ 0 w 33"/>
                <a:gd name="T25" fmla="*/ 13 h 22"/>
                <a:gd name="T26" fmla="*/ 6 w 33"/>
                <a:gd name="T27" fmla="*/ 15 h 22"/>
                <a:gd name="T28" fmla="*/ 8 w 33"/>
                <a:gd name="T29" fmla="*/ 19 h 22"/>
                <a:gd name="T30" fmla="*/ 17 w 33"/>
                <a:gd name="T31" fmla="*/ 20 h 22"/>
                <a:gd name="T32" fmla="*/ 19 w 33"/>
                <a:gd name="T33" fmla="*/ 22 h 22"/>
                <a:gd name="T34" fmla="*/ 26 w 33"/>
                <a:gd name="T35" fmla="*/ 21 h 22"/>
                <a:gd name="T36" fmla="*/ 31 w 33"/>
                <a:gd name="T37" fmla="*/ 25 h 22"/>
                <a:gd name="T38" fmla="*/ 34 w 33"/>
                <a:gd name="T39" fmla="*/ 25 h 22"/>
                <a:gd name="T40" fmla="*/ 35 w 33"/>
                <a:gd name="T41" fmla="*/ 21 h 22"/>
                <a:gd name="T42" fmla="*/ 38 w 33"/>
                <a:gd name="T43" fmla="*/ 20 h 2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3"/>
                <a:gd name="T67" fmla="*/ 0 h 22"/>
                <a:gd name="T68" fmla="*/ 33 w 33"/>
                <a:gd name="T69" fmla="*/ 22 h 2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3" h="22">
                  <a:moveTo>
                    <a:pt x="32" y="17"/>
                  </a:moveTo>
                  <a:cubicBezTo>
                    <a:pt x="32" y="15"/>
                    <a:pt x="33" y="14"/>
                    <a:pt x="32" y="12"/>
                  </a:cubicBezTo>
                  <a:cubicBezTo>
                    <a:pt x="32" y="10"/>
                    <a:pt x="31" y="10"/>
                    <a:pt x="30" y="9"/>
                  </a:cubicBezTo>
                  <a:cubicBezTo>
                    <a:pt x="28" y="9"/>
                    <a:pt x="26" y="11"/>
                    <a:pt x="24" y="10"/>
                  </a:cubicBezTo>
                  <a:cubicBezTo>
                    <a:pt x="23" y="9"/>
                    <a:pt x="25" y="7"/>
                    <a:pt x="24" y="6"/>
                  </a:cubicBezTo>
                  <a:cubicBezTo>
                    <a:pt x="23" y="5"/>
                    <a:pt x="21" y="5"/>
                    <a:pt x="20" y="5"/>
                  </a:cubicBezTo>
                  <a:cubicBezTo>
                    <a:pt x="19" y="4"/>
                    <a:pt x="18" y="4"/>
                    <a:pt x="17" y="3"/>
                  </a:cubicBezTo>
                  <a:cubicBezTo>
                    <a:pt x="16" y="2"/>
                    <a:pt x="15" y="1"/>
                    <a:pt x="15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1" y="0"/>
                    <a:pt x="9" y="0"/>
                    <a:pt x="9" y="1"/>
                  </a:cubicBezTo>
                  <a:cubicBezTo>
                    <a:pt x="7" y="3"/>
                    <a:pt x="8" y="6"/>
                    <a:pt x="7" y="8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9"/>
                    <a:pt x="2" y="10"/>
                    <a:pt x="0" y="11"/>
                  </a:cubicBezTo>
                  <a:cubicBezTo>
                    <a:pt x="2" y="12"/>
                    <a:pt x="4" y="12"/>
                    <a:pt x="5" y="13"/>
                  </a:cubicBezTo>
                  <a:cubicBezTo>
                    <a:pt x="6" y="13"/>
                    <a:pt x="6" y="15"/>
                    <a:pt x="7" y="16"/>
                  </a:cubicBezTo>
                  <a:cubicBezTo>
                    <a:pt x="9" y="17"/>
                    <a:pt x="12" y="16"/>
                    <a:pt x="14" y="17"/>
                  </a:cubicBezTo>
                  <a:cubicBezTo>
                    <a:pt x="15" y="17"/>
                    <a:pt x="15" y="19"/>
                    <a:pt x="16" y="19"/>
                  </a:cubicBezTo>
                  <a:cubicBezTo>
                    <a:pt x="18" y="19"/>
                    <a:pt x="20" y="17"/>
                    <a:pt x="22" y="18"/>
                  </a:cubicBezTo>
                  <a:cubicBezTo>
                    <a:pt x="24" y="18"/>
                    <a:pt x="24" y="21"/>
                    <a:pt x="26" y="21"/>
                  </a:cubicBezTo>
                  <a:cubicBezTo>
                    <a:pt x="27" y="22"/>
                    <a:pt x="29" y="22"/>
                    <a:pt x="29" y="21"/>
                  </a:cubicBezTo>
                  <a:cubicBezTo>
                    <a:pt x="30" y="20"/>
                    <a:pt x="29" y="18"/>
                    <a:pt x="30" y="18"/>
                  </a:cubicBezTo>
                  <a:cubicBezTo>
                    <a:pt x="30" y="17"/>
                    <a:pt x="31" y="17"/>
                    <a:pt x="32" y="1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0" name="Freeform 2540">
              <a:extLst>
                <a:ext uri="{FF2B5EF4-FFF2-40B4-BE49-F238E27FC236}">
                  <a16:creationId xmlns:a16="http://schemas.microsoft.com/office/drawing/2014/main" id="{8421886E-BB8E-4221-8F0D-6E61400D8D5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26280" y="3423785"/>
              <a:ext cx="208524" cy="104015"/>
            </a:xfrm>
            <a:custGeom>
              <a:avLst/>
              <a:gdLst>
                <a:gd name="T0" fmla="*/ 20 w 75"/>
                <a:gd name="T1" fmla="*/ 45 h 44"/>
                <a:gd name="T2" fmla="*/ 20 w 75"/>
                <a:gd name="T3" fmla="*/ 39 h 44"/>
                <a:gd name="T4" fmla="*/ 18 w 75"/>
                <a:gd name="T5" fmla="*/ 35 h 44"/>
                <a:gd name="T6" fmla="*/ 11 w 75"/>
                <a:gd name="T7" fmla="*/ 36 h 44"/>
                <a:gd name="T8" fmla="*/ 11 w 75"/>
                <a:gd name="T9" fmla="*/ 31 h 44"/>
                <a:gd name="T10" fmla="*/ 6 w 75"/>
                <a:gd name="T11" fmla="*/ 30 h 44"/>
                <a:gd name="T12" fmla="*/ 2 w 75"/>
                <a:gd name="T13" fmla="*/ 28 h 44"/>
                <a:gd name="T14" fmla="*/ 0 w 75"/>
                <a:gd name="T15" fmla="*/ 24 h 44"/>
                <a:gd name="T16" fmla="*/ 0 w 75"/>
                <a:gd name="T17" fmla="*/ 17 h 44"/>
                <a:gd name="T18" fmla="*/ 6 w 75"/>
                <a:gd name="T19" fmla="*/ 13 h 44"/>
                <a:gd name="T20" fmla="*/ 14 w 75"/>
                <a:gd name="T21" fmla="*/ 7 h 44"/>
                <a:gd name="T22" fmla="*/ 16 w 75"/>
                <a:gd name="T23" fmla="*/ 4 h 44"/>
                <a:gd name="T24" fmla="*/ 22 w 75"/>
                <a:gd name="T25" fmla="*/ 0 h 44"/>
                <a:gd name="T26" fmla="*/ 28 w 75"/>
                <a:gd name="T27" fmla="*/ 1 h 44"/>
                <a:gd name="T28" fmla="*/ 30 w 75"/>
                <a:gd name="T29" fmla="*/ 4 h 44"/>
                <a:gd name="T30" fmla="*/ 41 w 75"/>
                <a:gd name="T31" fmla="*/ 4 h 44"/>
                <a:gd name="T32" fmla="*/ 49 w 75"/>
                <a:gd name="T33" fmla="*/ 0 h 44"/>
                <a:gd name="T34" fmla="*/ 54 w 75"/>
                <a:gd name="T35" fmla="*/ 0 h 44"/>
                <a:gd name="T36" fmla="*/ 64 w 75"/>
                <a:gd name="T37" fmla="*/ 1 h 44"/>
                <a:gd name="T38" fmla="*/ 71 w 75"/>
                <a:gd name="T39" fmla="*/ 2 h 44"/>
                <a:gd name="T40" fmla="*/ 76 w 75"/>
                <a:gd name="T41" fmla="*/ 2 h 44"/>
                <a:gd name="T42" fmla="*/ 80 w 75"/>
                <a:gd name="T43" fmla="*/ 6 h 44"/>
                <a:gd name="T44" fmla="*/ 80 w 75"/>
                <a:gd name="T45" fmla="*/ 7 h 44"/>
                <a:gd name="T46" fmla="*/ 76 w 75"/>
                <a:gd name="T47" fmla="*/ 6 h 44"/>
                <a:gd name="T48" fmla="*/ 76 w 75"/>
                <a:gd name="T49" fmla="*/ 11 h 44"/>
                <a:gd name="T50" fmla="*/ 77 w 75"/>
                <a:gd name="T51" fmla="*/ 12 h 44"/>
                <a:gd name="T52" fmla="*/ 83 w 75"/>
                <a:gd name="T53" fmla="*/ 12 h 44"/>
                <a:gd name="T54" fmla="*/ 83 w 75"/>
                <a:gd name="T55" fmla="*/ 11 h 44"/>
                <a:gd name="T56" fmla="*/ 83 w 75"/>
                <a:gd name="T57" fmla="*/ 8 h 44"/>
                <a:gd name="T58" fmla="*/ 89 w 75"/>
                <a:gd name="T59" fmla="*/ 13 h 44"/>
                <a:gd name="T60" fmla="*/ 89 w 75"/>
                <a:gd name="T61" fmla="*/ 18 h 44"/>
                <a:gd name="T62" fmla="*/ 82 w 75"/>
                <a:gd name="T63" fmla="*/ 18 h 44"/>
                <a:gd name="T64" fmla="*/ 78 w 75"/>
                <a:gd name="T65" fmla="*/ 20 h 44"/>
                <a:gd name="T66" fmla="*/ 68 w 75"/>
                <a:gd name="T67" fmla="*/ 24 h 44"/>
                <a:gd name="T68" fmla="*/ 66 w 75"/>
                <a:gd name="T69" fmla="*/ 20 h 44"/>
                <a:gd name="T70" fmla="*/ 60 w 75"/>
                <a:gd name="T71" fmla="*/ 25 h 44"/>
                <a:gd name="T72" fmla="*/ 59 w 75"/>
                <a:gd name="T73" fmla="*/ 30 h 44"/>
                <a:gd name="T74" fmla="*/ 50 w 75"/>
                <a:gd name="T75" fmla="*/ 35 h 44"/>
                <a:gd name="T76" fmla="*/ 44 w 75"/>
                <a:gd name="T77" fmla="*/ 35 h 44"/>
                <a:gd name="T78" fmla="*/ 41 w 75"/>
                <a:gd name="T79" fmla="*/ 39 h 44"/>
                <a:gd name="T80" fmla="*/ 35 w 75"/>
                <a:gd name="T81" fmla="*/ 39 h 44"/>
                <a:gd name="T82" fmla="*/ 35 w 75"/>
                <a:gd name="T83" fmla="*/ 47 h 44"/>
                <a:gd name="T84" fmla="*/ 30 w 75"/>
                <a:gd name="T85" fmla="*/ 53 h 44"/>
                <a:gd name="T86" fmla="*/ 26 w 75"/>
                <a:gd name="T87" fmla="*/ 53 h 44"/>
                <a:gd name="T88" fmla="*/ 24 w 75"/>
                <a:gd name="T89" fmla="*/ 49 h 44"/>
                <a:gd name="T90" fmla="*/ 20 w 75"/>
                <a:gd name="T91" fmla="*/ 45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5"/>
                <a:gd name="T139" fmla="*/ 0 h 44"/>
                <a:gd name="T140" fmla="*/ 75 w 75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5" h="44">
                  <a:moveTo>
                    <a:pt x="17" y="37"/>
                  </a:moveTo>
                  <a:cubicBezTo>
                    <a:pt x="17" y="35"/>
                    <a:pt x="18" y="34"/>
                    <a:pt x="17" y="32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13" y="29"/>
                    <a:pt x="11" y="31"/>
                    <a:pt x="9" y="30"/>
                  </a:cubicBezTo>
                  <a:cubicBezTo>
                    <a:pt x="8" y="29"/>
                    <a:pt x="10" y="27"/>
                    <a:pt x="9" y="26"/>
                  </a:cubicBezTo>
                  <a:cubicBezTo>
                    <a:pt x="8" y="25"/>
                    <a:pt x="6" y="25"/>
                    <a:pt x="5" y="25"/>
                  </a:cubicBezTo>
                  <a:cubicBezTo>
                    <a:pt x="4" y="24"/>
                    <a:pt x="3" y="24"/>
                    <a:pt x="2" y="23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18"/>
                    <a:pt x="0" y="16"/>
                    <a:pt x="0" y="14"/>
                  </a:cubicBezTo>
                  <a:cubicBezTo>
                    <a:pt x="1" y="13"/>
                    <a:pt x="3" y="12"/>
                    <a:pt x="5" y="11"/>
                  </a:cubicBezTo>
                  <a:cubicBezTo>
                    <a:pt x="7" y="9"/>
                    <a:pt x="10" y="8"/>
                    <a:pt x="12" y="6"/>
                  </a:cubicBezTo>
                  <a:cubicBezTo>
                    <a:pt x="13" y="6"/>
                    <a:pt x="12" y="4"/>
                    <a:pt x="13" y="3"/>
                  </a:cubicBezTo>
                  <a:cubicBezTo>
                    <a:pt x="14" y="2"/>
                    <a:pt x="16" y="1"/>
                    <a:pt x="18" y="0"/>
                  </a:cubicBezTo>
                  <a:cubicBezTo>
                    <a:pt x="20" y="0"/>
                    <a:pt x="21" y="0"/>
                    <a:pt x="23" y="1"/>
                  </a:cubicBezTo>
                  <a:cubicBezTo>
                    <a:pt x="24" y="1"/>
                    <a:pt x="24" y="3"/>
                    <a:pt x="25" y="3"/>
                  </a:cubicBezTo>
                  <a:cubicBezTo>
                    <a:pt x="28" y="4"/>
                    <a:pt x="31" y="4"/>
                    <a:pt x="34" y="3"/>
                  </a:cubicBezTo>
                  <a:cubicBezTo>
                    <a:pt x="37" y="3"/>
                    <a:pt x="39" y="1"/>
                    <a:pt x="41" y="0"/>
                  </a:cubicBezTo>
                  <a:cubicBezTo>
                    <a:pt x="43" y="0"/>
                    <a:pt x="44" y="0"/>
                    <a:pt x="45" y="0"/>
                  </a:cubicBezTo>
                  <a:cubicBezTo>
                    <a:pt x="48" y="0"/>
                    <a:pt x="51" y="0"/>
                    <a:pt x="53" y="1"/>
                  </a:cubicBezTo>
                  <a:cubicBezTo>
                    <a:pt x="55" y="1"/>
                    <a:pt x="57" y="2"/>
                    <a:pt x="59" y="2"/>
                  </a:cubicBezTo>
                  <a:cubicBezTo>
                    <a:pt x="60" y="2"/>
                    <a:pt x="62" y="1"/>
                    <a:pt x="63" y="2"/>
                  </a:cubicBezTo>
                  <a:cubicBezTo>
                    <a:pt x="65" y="2"/>
                    <a:pt x="66" y="4"/>
                    <a:pt x="67" y="5"/>
                  </a:cubicBezTo>
                  <a:cubicBezTo>
                    <a:pt x="67" y="6"/>
                    <a:pt x="67" y="6"/>
                    <a:pt x="67" y="6"/>
                  </a:cubicBezTo>
                  <a:cubicBezTo>
                    <a:pt x="66" y="6"/>
                    <a:pt x="64" y="5"/>
                    <a:pt x="63" y="5"/>
                  </a:cubicBezTo>
                  <a:cubicBezTo>
                    <a:pt x="62" y="6"/>
                    <a:pt x="63" y="8"/>
                    <a:pt x="63" y="9"/>
                  </a:cubicBezTo>
                  <a:cubicBezTo>
                    <a:pt x="63" y="9"/>
                    <a:pt x="64" y="10"/>
                    <a:pt x="64" y="10"/>
                  </a:cubicBezTo>
                  <a:cubicBezTo>
                    <a:pt x="66" y="11"/>
                    <a:pt x="67" y="11"/>
                    <a:pt x="69" y="10"/>
                  </a:cubicBezTo>
                  <a:cubicBezTo>
                    <a:pt x="69" y="10"/>
                    <a:pt x="69" y="9"/>
                    <a:pt x="69" y="9"/>
                  </a:cubicBezTo>
                  <a:cubicBezTo>
                    <a:pt x="69" y="8"/>
                    <a:pt x="68" y="6"/>
                    <a:pt x="69" y="7"/>
                  </a:cubicBezTo>
                  <a:cubicBezTo>
                    <a:pt x="71" y="8"/>
                    <a:pt x="73" y="9"/>
                    <a:pt x="74" y="11"/>
                  </a:cubicBezTo>
                  <a:cubicBezTo>
                    <a:pt x="75" y="12"/>
                    <a:pt x="74" y="14"/>
                    <a:pt x="74" y="15"/>
                  </a:cubicBezTo>
                  <a:cubicBezTo>
                    <a:pt x="72" y="15"/>
                    <a:pt x="70" y="14"/>
                    <a:pt x="68" y="15"/>
                  </a:cubicBezTo>
                  <a:cubicBezTo>
                    <a:pt x="67" y="15"/>
                    <a:pt x="66" y="17"/>
                    <a:pt x="65" y="17"/>
                  </a:cubicBezTo>
                  <a:cubicBezTo>
                    <a:pt x="62" y="18"/>
                    <a:pt x="59" y="20"/>
                    <a:pt x="57" y="20"/>
                  </a:cubicBezTo>
                  <a:cubicBezTo>
                    <a:pt x="55" y="20"/>
                    <a:pt x="56" y="17"/>
                    <a:pt x="55" y="17"/>
                  </a:cubicBezTo>
                  <a:cubicBezTo>
                    <a:pt x="53" y="17"/>
                    <a:pt x="51" y="19"/>
                    <a:pt x="50" y="21"/>
                  </a:cubicBezTo>
                  <a:cubicBezTo>
                    <a:pt x="49" y="22"/>
                    <a:pt x="50" y="24"/>
                    <a:pt x="49" y="25"/>
                  </a:cubicBezTo>
                  <a:cubicBezTo>
                    <a:pt x="47" y="27"/>
                    <a:pt x="45" y="28"/>
                    <a:pt x="42" y="29"/>
                  </a:cubicBezTo>
                  <a:cubicBezTo>
                    <a:pt x="40" y="29"/>
                    <a:pt x="38" y="29"/>
                    <a:pt x="37" y="29"/>
                  </a:cubicBezTo>
                  <a:cubicBezTo>
                    <a:pt x="35" y="30"/>
                    <a:pt x="35" y="31"/>
                    <a:pt x="34" y="32"/>
                  </a:cubicBezTo>
                  <a:cubicBezTo>
                    <a:pt x="32" y="32"/>
                    <a:pt x="30" y="31"/>
                    <a:pt x="29" y="32"/>
                  </a:cubicBezTo>
                  <a:cubicBezTo>
                    <a:pt x="28" y="34"/>
                    <a:pt x="30" y="37"/>
                    <a:pt x="29" y="39"/>
                  </a:cubicBezTo>
                  <a:cubicBezTo>
                    <a:pt x="28" y="41"/>
                    <a:pt x="27" y="42"/>
                    <a:pt x="25" y="44"/>
                  </a:cubicBezTo>
                  <a:cubicBezTo>
                    <a:pt x="24" y="44"/>
                    <a:pt x="23" y="44"/>
                    <a:pt x="22" y="44"/>
                  </a:cubicBezTo>
                  <a:cubicBezTo>
                    <a:pt x="21" y="43"/>
                    <a:pt x="20" y="42"/>
                    <a:pt x="20" y="41"/>
                  </a:cubicBezTo>
                  <a:cubicBezTo>
                    <a:pt x="19" y="40"/>
                    <a:pt x="18" y="38"/>
                    <a:pt x="17" y="3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1" name="Freeform 2541">
              <a:extLst>
                <a:ext uri="{FF2B5EF4-FFF2-40B4-BE49-F238E27FC236}">
                  <a16:creationId xmlns:a16="http://schemas.microsoft.com/office/drawing/2014/main" id="{CC134F03-A472-458D-8255-B2227D8DFC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0300" y="3457150"/>
              <a:ext cx="159868" cy="147191"/>
            </a:xfrm>
            <a:custGeom>
              <a:avLst/>
              <a:gdLst>
                <a:gd name="T0" fmla="*/ 31 w 58"/>
                <a:gd name="T1" fmla="*/ 65 h 63"/>
                <a:gd name="T2" fmla="*/ 42 w 58"/>
                <a:gd name="T3" fmla="*/ 70 h 63"/>
                <a:gd name="T4" fmla="*/ 46 w 58"/>
                <a:gd name="T5" fmla="*/ 70 h 63"/>
                <a:gd name="T6" fmla="*/ 51 w 58"/>
                <a:gd name="T7" fmla="*/ 74 h 63"/>
                <a:gd name="T8" fmla="*/ 59 w 58"/>
                <a:gd name="T9" fmla="*/ 74 h 63"/>
                <a:gd name="T10" fmla="*/ 61 w 58"/>
                <a:gd name="T11" fmla="*/ 70 h 63"/>
                <a:gd name="T12" fmla="*/ 57 w 58"/>
                <a:gd name="T13" fmla="*/ 63 h 63"/>
                <a:gd name="T14" fmla="*/ 59 w 58"/>
                <a:gd name="T15" fmla="*/ 55 h 63"/>
                <a:gd name="T16" fmla="*/ 58 w 58"/>
                <a:gd name="T17" fmla="*/ 48 h 63"/>
                <a:gd name="T18" fmla="*/ 62 w 58"/>
                <a:gd name="T19" fmla="*/ 42 h 63"/>
                <a:gd name="T20" fmla="*/ 62 w 58"/>
                <a:gd name="T21" fmla="*/ 26 h 63"/>
                <a:gd name="T22" fmla="*/ 68 w 58"/>
                <a:gd name="T23" fmla="*/ 15 h 63"/>
                <a:gd name="T24" fmla="*/ 68 w 58"/>
                <a:gd name="T25" fmla="*/ 7 h 63"/>
                <a:gd name="T26" fmla="*/ 69 w 58"/>
                <a:gd name="T27" fmla="*/ 1 h 63"/>
                <a:gd name="T28" fmla="*/ 62 w 58"/>
                <a:gd name="T29" fmla="*/ 1 h 63"/>
                <a:gd name="T30" fmla="*/ 58 w 58"/>
                <a:gd name="T31" fmla="*/ 4 h 63"/>
                <a:gd name="T32" fmla="*/ 49 w 58"/>
                <a:gd name="T33" fmla="*/ 7 h 63"/>
                <a:gd name="T34" fmla="*/ 46 w 58"/>
                <a:gd name="T35" fmla="*/ 4 h 63"/>
                <a:gd name="T36" fmla="*/ 40 w 58"/>
                <a:gd name="T37" fmla="*/ 8 h 63"/>
                <a:gd name="T38" fmla="*/ 39 w 58"/>
                <a:gd name="T39" fmla="*/ 13 h 63"/>
                <a:gd name="T40" fmla="*/ 31 w 58"/>
                <a:gd name="T41" fmla="*/ 18 h 63"/>
                <a:gd name="T42" fmla="*/ 25 w 58"/>
                <a:gd name="T43" fmla="*/ 18 h 63"/>
                <a:gd name="T44" fmla="*/ 21 w 58"/>
                <a:gd name="T45" fmla="*/ 21 h 63"/>
                <a:gd name="T46" fmla="*/ 15 w 58"/>
                <a:gd name="T47" fmla="*/ 21 h 63"/>
                <a:gd name="T48" fmla="*/ 15 w 58"/>
                <a:gd name="T49" fmla="*/ 30 h 63"/>
                <a:gd name="T50" fmla="*/ 11 w 58"/>
                <a:gd name="T51" fmla="*/ 36 h 63"/>
                <a:gd name="T52" fmla="*/ 7 w 58"/>
                <a:gd name="T53" fmla="*/ 36 h 63"/>
                <a:gd name="T54" fmla="*/ 5 w 58"/>
                <a:gd name="T55" fmla="*/ 37 h 63"/>
                <a:gd name="T56" fmla="*/ 1 w 58"/>
                <a:gd name="T57" fmla="*/ 33 h 63"/>
                <a:gd name="T58" fmla="*/ 1 w 58"/>
                <a:gd name="T59" fmla="*/ 38 h 63"/>
                <a:gd name="T60" fmla="*/ 15 w 58"/>
                <a:gd name="T61" fmla="*/ 54 h 63"/>
                <a:gd name="T62" fmla="*/ 27 w 58"/>
                <a:gd name="T63" fmla="*/ 67 h 63"/>
                <a:gd name="T64" fmla="*/ 30 w 58"/>
                <a:gd name="T65" fmla="*/ 65 h 63"/>
                <a:gd name="T66" fmla="*/ 27 w 58"/>
                <a:gd name="T67" fmla="*/ 60 h 63"/>
                <a:gd name="T68" fmla="*/ 26 w 58"/>
                <a:gd name="T69" fmla="*/ 51 h 63"/>
                <a:gd name="T70" fmla="*/ 27 w 58"/>
                <a:gd name="T71" fmla="*/ 50 h 63"/>
                <a:gd name="T72" fmla="*/ 36 w 58"/>
                <a:gd name="T73" fmla="*/ 56 h 63"/>
                <a:gd name="T74" fmla="*/ 43 w 58"/>
                <a:gd name="T75" fmla="*/ 64 h 63"/>
                <a:gd name="T76" fmla="*/ 43 w 58"/>
                <a:gd name="T77" fmla="*/ 68 h 63"/>
                <a:gd name="T78" fmla="*/ 32 w 58"/>
                <a:gd name="T79" fmla="*/ 63 h 63"/>
                <a:gd name="T80" fmla="*/ 31 w 58"/>
                <a:gd name="T81" fmla="*/ 65 h 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63"/>
                <a:gd name="T125" fmla="*/ 58 w 58"/>
                <a:gd name="T126" fmla="*/ 63 h 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63">
                  <a:moveTo>
                    <a:pt x="26" y="55"/>
                  </a:moveTo>
                  <a:cubicBezTo>
                    <a:pt x="30" y="55"/>
                    <a:pt x="31" y="58"/>
                    <a:pt x="35" y="59"/>
                  </a:cubicBezTo>
                  <a:cubicBezTo>
                    <a:pt x="36" y="59"/>
                    <a:pt x="38" y="58"/>
                    <a:pt x="39" y="59"/>
                  </a:cubicBezTo>
                  <a:cubicBezTo>
                    <a:pt x="41" y="59"/>
                    <a:pt x="41" y="62"/>
                    <a:pt x="43" y="62"/>
                  </a:cubicBezTo>
                  <a:cubicBezTo>
                    <a:pt x="45" y="63"/>
                    <a:pt x="48" y="63"/>
                    <a:pt x="50" y="62"/>
                  </a:cubicBezTo>
                  <a:cubicBezTo>
                    <a:pt x="51" y="62"/>
                    <a:pt x="51" y="60"/>
                    <a:pt x="51" y="59"/>
                  </a:cubicBezTo>
                  <a:cubicBezTo>
                    <a:pt x="50" y="57"/>
                    <a:pt x="48" y="55"/>
                    <a:pt x="48" y="53"/>
                  </a:cubicBezTo>
                  <a:cubicBezTo>
                    <a:pt x="48" y="50"/>
                    <a:pt x="50" y="48"/>
                    <a:pt x="50" y="46"/>
                  </a:cubicBezTo>
                  <a:cubicBezTo>
                    <a:pt x="50" y="44"/>
                    <a:pt x="48" y="42"/>
                    <a:pt x="49" y="40"/>
                  </a:cubicBezTo>
                  <a:cubicBezTo>
                    <a:pt x="49" y="38"/>
                    <a:pt x="52" y="37"/>
                    <a:pt x="52" y="35"/>
                  </a:cubicBezTo>
                  <a:cubicBezTo>
                    <a:pt x="53" y="31"/>
                    <a:pt x="51" y="26"/>
                    <a:pt x="52" y="22"/>
                  </a:cubicBezTo>
                  <a:cubicBezTo>
                    <a:pt x="53" y="18"/>
                    <a:pt x="56" y="16"/>
                    <a:pt x="57" y="13"/>
                  </a:cubicBezTo>
                  <a:cubicBezTo>
                    <a:pt x="58" y="11"/>
                    <a:pt x="57" y="8"/>
                    <a:pt x="57" y="6"/>
                  </a:cubicBezTo>
                  <a:cubicBezTo>
                    <a:pt x="57" y="4"/>
                    <a:pt x="57" y="3"/>
                    <a:pt x="58" y="1"/>
                  </a:cubicBezTo>
                  <a:cubicBezTo>
                    <a:pt x="56" y="1"/>
                    <a:pt x="54" y="0"/>
                    <a:pt x="52" y="1"/>
                  </a:cubicBezTo>
                  <a:cubicBezTo>
                    <a:pt x="51" y="1"/>
                    <a:pt x="50" y="3"/>
                    <a:pt x="49" y="3"/>
                  </a:cubicBezTo>
                  <a:cubicBezTo>
                    <a:pt x="46" y="4"/>
                    <a:pt x="43" y="6"/>
                    <a:pt x="41" y="6"/>
                  </a:cubicBezTo>
                  <a:cubicBezTo>
                    <a:pt x="39" y="6"/>
                    <a:pt x="40" y="3"/>
                    <a:pt x="39" y="3"/>
                  </a:cubicBezTo>
                  <a:cubicBezTo>
                    <a:pt x="37" y="3"/>
                    <a:pt x="35" y="5"/>
                    <a:pt x="34" y="7"/>
                  </a:cubicBezTo>
                  <a:cubicBezTo>
                    <a:pt x="33" y="8"/>
                    <a:pt x="34" y="10"/>
                    <a:pt x="33" y="11"/>
                  </a:cubicBezTo>
                  <a:cubicBezTo>
                    <a:pt x="31" y="13"/>
                    <a:pt x="29" y="14"/>
                    <a:pt x="26" y="15"/>
                  </a:cubicBezTo>
                  <a:cubicBezTo>
                    <a:pt x="24" y="15"/>
                    <a:pt x="22" y="15"/>
                    <a:pt x="21" y="15"/>
                  </a:cubicBezTo>
                  <a:cubicBezTo>
                    <a:pt x="19" y="16"/>
                    <a:pt x="19" y="17"/>
                    <a:pt x="18" y="18"/>
                  </a:cubicBezTo>
                  <a:cubicBezTo>
                    <a:pt x="16" y="18"/>
                    <a:pt x="14" y="17"/>
                    <a:pt x="13" y="18"/>
                  </a:cubicBezTo>
                  <a:cubicBezTo>
                    <a:pt x="12" y="20"/>
                    <a:pt x="14" y="23"/>
                    <a:pt x="13" y="25"/>
                  </a:cubicBezTo>
                  <a:cubicBezTo>
                    <a:pt x="12" y="27"/>
                    <a:pt x="11" y="28"/>
                    <a:pt x="9" y="30"/>
                  </a:cubicBezTo>
                  <a:cubicBezTo>
                    <a:pt x="8" y="30"/>
                    <a:pt x="7" y="30"/>
                    <a:pt x="6" y="30"/>
                  </a:cubicBezTo>
                  <a:cubicBezTo>
                    <a:pt x="5" y="30"/>
                    <a:pt x="4" y="32"/>
                    <a:pt x="4" y="31"/>
                  </a:cubicBezTo>
                  <a:cubicBezTo>
                    <a:pt x="3" y="31"/>
                    <a:pt x="2" y="28"/>
                    <a:pt x="1" y="28"/>
                  </a:cubicBezTo>
                  <a:cubicBezTo>
                    <a:pt x="0" y="29"/>
                    <a:pt x="0" y="31"/>
                    <a:pt x="1" y="32"/>
                  </a:cubicBezTo>
                  <a:cubicBezTo>
                    <a:pt x="4" y="37"/>
                    <a:pt x="9" y="41"/>
                    <a:pt x="13" y="45"/>
                  </a:cubicBezTo>
                  <a:cubicBezTo>
                    <a:pt x="17" y="49"/>
                    <a:pt x="19" y="53"/>
                    <a:pt x="23" y="56"/>
                  </a:cubicBezTo>
                  <a:cubicBezTo>
                    <a:pt x="24" y="56"/>
                    <a:pt x="24" y="55"/>
                    <a:pt x="25" y="55"/>
                  </a:cubicBezTo>
                  <a:cubicBezTo>
                    <a:pt x="25" y="53"/>
                    <a:pt x="23" y="52"/>
                    <a:pt x="23" y="50"/>
                  </a:cubicBezTo>
                  <a:cubicBezTo>
                    <a:pt x="22" y="48"/>
                    <a:pt x="22" y="45"/>
                    <a:pt x="22" y="43"/>
                  </a:cubicBezTo>
                  <a:cubicBezTo>
                    <a:pt x="22" y="42"/>
                    <a:pt x="23" y="42"/>
                    <a:pt x="23" y="42"/>
                  </a:cubicBezTo>
                  <a:cubicBezTo>
                    <a:pt x="26" y="43"/>
                    <a:pt x="28" y="45"/>
                    <a:pt x="30" y="47"/>
                  </a:cubicBezTo>
                  <a:cubicBezTo>
                    <a:pt x="32" y="49"/>
                    <a:pt x="34" y="51"/>
                    <a:pt x="36" y="54"/>
                  </a:cubicBezTo>
                  <a:cubicBezTo>
                    <a:pt x="36" y="55"/>
                    <a:pt x="37" y="57"/>
                    <a:pt x="36" y="57"/>
                  </a:cubicBezTo>
                  <a:cubicBezTo>
                    <a:pt x="32" y="57"/>
                    <a:pt x="30" y="54"/>
                    <a:pt x="27" y="53"/>
                  </a:cubicBezTo>
                  <a:cubicBezTo>
                    <a:pt x="26" y="53"/>
                    <a:pt x="26" y="54"/>
                    <a:pt x="26" y="5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2" name="Freeform 2542">
              <a:extLst>
                <a:ext uri="{FF2B5EF4-FFF2-40B4-BE49-F238E27FC236}">
                  <a16:creationId xmlns:a16="http://schemas.microsoft.com/office/drawing/2014/main" id="{80EA97DA-5939-4C7F-8D5C-EDC21196B4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34804" y="3639666"/>
              <a:ext cx="194622" cy="86352"/>
            </a:xfrm>
            <a:custGeom>
              <a:avLst/>
              <a:gdLst>
                <a:gd name="T0" fmla="*/ 76 w 70"/>
                <a:gd name="T1" fmla="*/ 40 h 36"/>
                <a:gd name="T2" fmla="*/ 79 w 70"/>
                <a:gd name="T3" fmla="*/ 35 h 36"/>
                <a:gd name="T4" fmla="*/ 83 w 70"/>
                <a:gd name="T5" fmla="*/ 35 h 36"/>
                <a:gd name="T6" fmla="*/ 84 w 70"/>
                <a:gd name="T7" fmla="*/ 27 h 36"/>
                <a:gd name="T8" fmla="*/ 82 w 70"/>
                <a:gd name="T9" fmla="*/ 22 h 36"/>
                <a:gd name="T10" fmla="*/ 84 w 70"/>
                <a:gd name="T11" fmla="*/ 18 h 36"/>
                <a:gd name="T12" fmla="*/ 77 w 70"/>
                <a:gd name="T13" fmla="*/ 10 h 36"/>
                <a:gd name="T14" fmla="*/ 65 w 70"/>
                <a:gd name="T15" fmla="*/ 6 h 36"/>
                <a:gd name="T16" fmla="*/ 56 w 70"/>
                <a:gd name="T17" fmla="*/ 1 h 36"/>
                <a:gd name="T18" fmla="*/ 50 w 70"/>
                <a:gd name="T19" fmla="*/ 5 h 36"/>
                <a:gd name="T20" fmla="*/ 40 w 70"/>
                <a:gd name="T21" fmla="*/ 7 h 36"/>
                <a:gd name="T22" fmla="*/ 26 w 70"/>
                <a:gd name="T23" fmla="*/ 15 h 36"/>
                <a:gd name="T24" fmla="*/ 19 w 70"/>
                <a:gd name="T25" fmla="*/ 12 h 36"/>
                <a:gd name="T26" fmla="*/ 13 w 70"/>
                <a:gd name="T27" fmla="*/ 12 h 36"/>
                <a:gd name="T28" fmla="*/ 10 w 70"/>
                <a:gd name="T29" fmla="*/ 5 h 36"/>
                <a:gd name="T30" fmla="*/ 4 w 70"/>
                <a:gd name="T31" fmla="*/ 1 h 36"/>
                <a:gd name="T32" fmla="*/ 2 w 70"/>
                <a:gd name="T33" fmla="*/ 9 h 36"/>
                <a:gd name="T34" fmla="*/ 6 w 70"/>
                <a:gd name="T35" fmla="*/ 13 h 36"/>
                <a:gd name="T36" fmla="*/ 2 w 70"/>
                <a:gd name="T37" fmla="*/ 17 h 36"/>
                <a:gd name="T38" fmla="*/ 2 w 70"/>
                <a:gd name="T39" fmla="*/ 22 h 36"/>
                <a:gd name="T40" fmla="*/ 0 w 70"/>
                <a:gd name="T41" fmla="*/ 26 h 36"/>
                <a:gd name="T42" fmla="*/ 11 w 70"/>
                <a:gd name="T43" fmla="*/ 26 h 36"/>
                <a:gd name="T44" fmla="*/ 19 w 70"/>
                <a:gd name="T45" fmla="*/ 26 h 36"/>
                <a:gd name="T46" fmla="*/ 22 w 70"/>
                <a:gd name="T47" fmla="*/ 33 h 36"/>
                <a:gd name="T48" fmla="*/ 24 w 70"/>
                <a:gd name="T49" fmla="*/ 37 h 36"/>
                <a:gd name="T50" fmla="*/ 28 w 70"/>
                <a:gd name="T51" fmla="*/ 31 h 36"/>
                <a:gd name="T52" fmla="*/ 30 w 70"/>
                <a:gd name="T53" fmla="*/ 38 h 36"/>
                <a:gd name="T54" fmla="*/ 35 w 70"/>
                <a:gd name="T55" fmla="*/ 43 h 36"/>
                <a:gd name="T56" fmla="*/ 44 w 70"/>
                <a:gd name="T57" fmla="*/ 39 h 36"/>
                <a:gd name="T58" fmla="*/ 41 w 70"/>
                <a:gd name="T59" fmla="*/ 32 h 36"/>
                <a:gd name="T60" fmla="*/ 37 w 70"/>
                <a:gd name="T61" fmla="*/ 26 h 36"/>
                <a:gd name="T62" fmla="*/ 42 w 70"/>
                <a:gd name="T63" fmla="*/ 23 h 36"/>
                <a:gd name="T64" fmla="*/ 47 w 70"/>
                <a:gd name="T65" fmla="*/ 20 h 36"/>
                <a:gd name="T66" fmla="*/ 47 w 70"/>
                <a:gd name="T67" fmla="*/ 13 h 36"/>
                <a:gd name="T68" fmla="*/ 56 w 70"/>
                <a:gd name="T69" fmla="*/ 10 h 36"/>
                <a:gd name="T70" fmla="*/ 65 w 70"/>
                <a:gd name="T71" fmla="*/ 16 h 36"/>
                <a:gd name="T72" fmla="*/ 70 w 70"/>
                <a:gd name="T73" fmla="*/ 18 h 36"/>
                <a:gd name="T74" fmla="*/ 72 w 70"/>
                <a:gd name="T75" fmla="*/ 27 h 36"/>
                <a:gd name="T76" fmla="*/ 68 w 70"/>
                <a:gd name="T77" fmla="*/ 28 h 36"/>
                <a:gd name="T78" fmla="*/ 71 w 70"/>
                <a:gd name="T79" fmla="*/ 35 h 36"/>
                <a:gd name="T80" fmla="*/ 76 w 70"/>
                <a:gd name="T81" fmla="*/ 40 h 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"/>
                <a:gd name="T124" fmla="*/ 0 h 36"/>
                <a:gd name="T125" fmla="*/ 70 w 70"/>
                <a:gd name="T126" fmla="*/ 36 h 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" h="36">
                  <a:moveTo>
                    <a:pt x="63" y="33"/>
                  </a:moveTo>
                  <a:cubicBezTo>
                    <a:pt x="64" y="32"/>
                    <a:pt x="65" y="30"/>
                    <a:pt x="66" y="29"/>
                  </a:cubicBezTo>
                  <a:cubicBezTo>
                    <a:pt x="67" y="28"/>
                    <a:pt x="69" y="30"/>
                    <a:pt x="69" y="29"/>
                  </a:cubicBezTo>
                  <a:cubicBezTo>
                    <a:pt x="70" y="27"/>
                    <a:pt x="70" y="25"/>
                    <a:pt x="70" y="22"/>
                  </a:cubicBezTo>
                  <a:cubicBezTo>
                    <a:pt x="70" y="21"/>
                    <a:pt x="68" y="19"/>
                    <a:pt x="68" y="18"/>
                  </a:cubicBezTo>
                  <a:cubicBezTo>
                    <a:pt x="68" y="16"/>
                    <a:pt x="69" y="16"/>
                    <a:pt x="70" y="15"/>
                  </a:cubicBezTo>
                  <a:cubicBezTo>
                    <a:pt x="68" y="12"/>
                    <a:pt x="67" y="10"/>
                    <a:pt x="64" y="8"/>
                  </a:cubicBezTo>
                  <a:cubicBezTo>
                    <a:pt x="61" y="6"/>
                    <a:pt x="58" y="7"/>
                    <a:pt x="54" y="5"/>
                  </a:cubicBezTo>
                  <a:cubicBezTo>
                    <a:pt x="52" y="4"/>
                    <a:pt x="50" y="1"/>
                    <a:pt x="47" y="1"/>
                  </a:cubicBezTo>
                  <a:cubicBezTo>
                    <a:pt x="45" y="0"/>
                    <a:pt x="44" y="4"/>
                    <a:pt x="42" y="4"/>
                  </a:cubicBezTo>
                  <a:cubicBezTo>
                    <a:pt x="39" y="5"/>
                    <a:pt x="35" y="5"/>
                    <a:pt x="33" y="6"/>
                  </a:cubicBezTo>
                  <a:cubicBezTo>
                    <a:pt x="29" y="7"/>
                    <a:pt x="26" y="11"/>
                    <a:pt x="22" y="12"/>
                  </a:cubicBezTo>
                  <a:cubicBezTo>
                    <a:pt x="20" y="13"/>
                    <a:pt x="18" y="10"/>
                    <a:pt x="16" y="10"/>
                  </a:cubicBezTo>
                  <a:cubicBezTo>
                    <a:pt x="14" y="10"/>
                    <a:pt x="12" y="11"/>
                    <a:pt x="11" y="10"/>
                  </a:cubicBezTo>
                  <a:cubicBezTo>
                    <a:pt x="9" y="9"/>
                    <a:pt x="9" y="6"/>
                    <a:pt x="8" y="4"/>
                  </a:cubicBezTo>
                  <a:cubicBezTo>
                    <a:pt x="7" y="3"/>
                    <a:pt x="4" y="2"/>
                    <a:pt x="3" y="1"/>
                  </a:cubicBezTo>
                  <a:cubicBezTo>
                    <a:pt x="3" y="3"/>
                    <a:pt x="1" y="5"/>
                    <a:pt x="2" y="7"/>
                  </a:cubicBezTo>
                  <a:cubicBezTo>
                    <a:pt x="2" y="9"/>
                    <a:pt x="5" y="9"/>
                    <a:pt x="5" y="11"/>
                  </a:cubicBezTo>
                  <a:cubicBezTo>
                    <a:pt x="5" y="12"/>
                    <a:pt x="2" y="12"/>
                    <a:pt x="2" y="14"/>
                  </a:cubicBezTo>
                  <a:cubicBezTo>
                    <a:pt x="1" y="15"/>
                    <a:pt x="2" y="16"/>
                    <a:pt x="2" y="18"/>
                  </a:cubicBezTo>
                  <a:cubicBezTo>
                    <a:pt x="2" y="19"/>
                    <a:pt x="1" y="20"/>
                    <a:pt x="0" y="21"/>
                  </a:cubicBezTo>
                  <a:cubicBezTo>
                    <a:pt x="3" y="21"/>
                    <a:pt x="6" y="21"/>
                    <a:pt x="9" y="21"/>
                  </a:cubicBezTo>
                  <a:cubicBezTo>
                    <a:pt x="11" y="21"/>
                    <a:pt x="14" y="20"/>
                    <a:pt x="16" y="21"/>
                  </a:cubicBezTo>
                  <a:cubicBezTo>
                    <a:pt x="17" y="22"/>
                    <a:pt x="17" y="25"/>
                    <a:pt x="18" y="27"/>
                  </a:cubicBezTo>
                  <a:cubicBezTo>
                    <a:pt x="18" y="28"/>
                    <a:pt x="18" y="31"/>
                    <a:pt x="20" y="30"/>
                  </a:cubicBezTo>
                  <a:cubicBezTo>
                    <a:pt x="22" y="30"/>
                    <a:pt x="21" y="25"/>
                    <a:pt x="23" y="25"/>
                  </a:cubicBezTo>
                  <a:cubicBezTo>
                    <a:pt x="25" y="25"/>
                    <a:pt x="24" y="29"/>
                    <a:pt x="25" y="31"/>
                  </a:cubicBezTo>
                  <a:cubicBezTo>
                    <a:pt x="26" y="33"/>
                    <a:pt x="27" y="35"/>
                    <a:pt x="29" y="35"/>
                  </a:cubicBezTo>
                  <a:cubicBezTo>
                    <a:pt x="32" y="36"/>
                    <a:pt x="36" y="35"/>
                    <a:pt x="37" y="32"/>
                  </a:cubicBezTo>
                  <a:cubicBezTo>
                    <a:pt x="38" y="30"/>
                    <a:pt x="35" y="28"/>
                    <a:pt x="34" y="26"/>
                  </a:cubicBezTo>
                  <a:cubicBezTo>
                    <a:pt x="33" y="24"/>
                    <a:pt x="30" y="23"/>
                    <a:pt x="31" y="21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6" y="18"/>
                    <a:pt x="38" y="17"/>
                    <a:pt x="39" y="16"/>
                  </a:cubicBezTo>
                  <a:cubicBezTo>
                    <a:pt x="40" y="14"/>
                    <a:pt x="38" y="12"/>
                    <a:pt x="39" y="11"/>
                  </a:cubicBezTo>
                  <a:cubicBezTo>
                    <a:pt x="41" y="9"/>
                    <a:pt x="45" y="8"/>
                    <a:pt x="47" y="8"/>
                  </a:cubicBezTo>
                  <a:cubicBezTo>
                    <a:pt x="50" y="9"/>
                    <a:pt x="52" y="12"/>
                    <a:pt x="54" y="13"/>
                  </a:cubicBezTo>
                  <a:cubicBezTo>
                    <a:pt x="55" y="14"/>
                    <a:pt x="57" y="14"/>
                    <a:pt x="58" y="15"/>
                  </a:cubicBezTo>
                  <a:cubicBezTo>
                    <a:pt x="59" y="17"/>
                    <a:pt x="60" y="20"/>
                    <a:pt x="60" y="22"/>
                  </a:cubicBezTo>
                  <a:cubicBezTo>
                    <a:pt x="60" y="23"/>
                    <a:pt x="58" y="22"/>
                    <a:pt x="57" y="23"/>
                  </a:cubicBezTo>
                  <a:cubicBezTo>
                    <a:pt x="57" y="25"/>
                    <a:pt x="58" y="27"/>
                    <a:pt x="59" y="29"/>
                  </a:cubicBezTo>
                  <a:cubicBezTo>
                    <a:pt x="60" y="30"/>
                    <a:pt x="62" y="32"/>
                    <a:pt x="63" y="3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3" name="Freeform 2543">
              <a:extLst>
                <a:ext uri="{FF2B5EF4-FFF2-40B4-BE49-F238E27FC236}">
                  <a16:creationId xmlns:a16="http://schemas.microsoft.com/office/drawing/2014/main" id="{EF295557-7BD2-4417-A367-E112812CC7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30541" y="3586676"/>
              <a:ext cx="118165" cy="109903"/>
            </a:xfrm>
            <a:custGeom>
              <a:avLst/>
              <a:gdLst>
                <a:gd name="T0" fmla="*/ 49 w 42"/>
                <a:gd name="T1" fmla="*/ 29 h 47"/>
                <a:gd name="T2" fmla="*/ 47 w 42"/>
                <a:gd name="T3" fmla="*/ 26 h 47"/>
                <a:gd name="T4" fmla="*/ 44 w 42"/>
                <a:gd name="T5" fmla="*/ 23 h 47"/>
                <a:gd name="T6" fmla="*/ 36 w 42"/>
                <a:gd name="T7" fmla="*/ 15 h 47"/>
                <a:gd name="T8" fmla="*/ 36 w 42"/>
                <a:gd name="T9" fmla="*/ 8 h 47"/>
                <a:gd name="T10" fmla="*/ 35 w 42"/>
                <a:gd name="T11" fmla="*/ 5 h 47"/>
                <a:gd name="T12" fmla="*/ 34 w 42"/>
                <a:gd name="T13" fmla="*/ 8 h 47"/>
                <a:gd name="T14" fmla="*/ 25 w 42"/>
                <a:gd name="T15" fmla="*/ 8 h 47"/>
                <a:gd name="T16" fmla="*/ 21 w 42"/>
                <a:gd name="T17" fmla="*/ 5 h 47"/>
                <a:gd name="T18" fmla="*/ 16 w 42"/>
                <a:gd name="T19" fmla="*/ 5 h 47"/>
                <a:gd name="T20" fmla="*/ 5 w 42"/>
                <a:gd name="T21" fmla="*/ 0 h 47"/>
                <a:gd name="T22" fmla="*/ 4 w 42"/>
                <a:gd name="T23" fmla="*/ 0 h 47"/>
                <a:gd name="T24" fmla="*/ 1 w 42"/>
                <a:gd name="T25" fmla="*/ 1 h 47"/>
                <a:gd name="T26" fmla="*/ 0 w 42"/>
                <a:gd name="T27" fmla="*/ 5 h 47"/>
                <a:gd name="T28" fmla="*/ 1 w 42"/>
                <a:gd name="T29" fmla="*/ 8 h 47"/>
                <a:gd name="T30" fmla="*/ 1 w 42"/>
                <a:gd name="T31" fmla="*/ 12 h 47"/>
                <a:gd name="T32" fmla="*/ 0 w 42"/>
                <a:gd name="T33" fmla="*/ 19 h 47"/>
                <a:gd name="T34" fmla="*/ 1 w 42"/>
                <a:gd name="T35" fmla="*/ 23 h 47"/>
                <a:gd name="T36" fmla="*/ 7 w 42"/>
                <a:gd name="T37" fmla="*/ 26 h 47"/>
                <a:gd name="T38" fmla="*/ 12 w 42"/>
                <a:gd name="T39" fmla="*/ 27 h 47"/>
                <a:gd name="T40" fmla="*/ 12 w 42"/>
                <a:gd name="T41" fmla="*/ 25 h 47"/>
                <a:gd name="T42" fmla="*/ 10 w 42"/>
                <a:gd name="T43" fmla="*/ 19 h 47"/>
                <a:gd name="T44" fmla="*/ 11 w 42"/>
                <a:gd name="T45" fmla="*/ 18 h 47"/>
                <a:gd name="T46" fmla="*/ 16 w 42"/>
                <a:gd name="T47" fmla="*/ 23 h 47"/>
                <a:gd name="T48" fmla="*/ 18 w 42"/>
                <a:gd name="T49" fmla="*/ 29 h 47"/>
                <a:gd name="T50" fmla="*/ 28 w 42"/>
                <a:gd name="T51" fmla="*/ 32 h 47"/>
                <a:gd name="T52" fmla="*/ 34 w 42"/>
                <a:gd name="T53" fmla="*/ 38 h 47"/>
                <a:gd name="T54" fmla="*/ 34 w 42"/>
                <a:gd name="T55" fmla="*/ 46 h 47"/>
                <a:gd name="T56" fmla="*/ 39 w 42"/>
                <a:gd name="T57" fmla="*/ 50 h 47"/>
                <a:gd name="T58" fmla="*/ 36 w 42"/>
                <a:gd name="T59" fmla="*/ 46 h 47"/>
                <a:gd name="T60" fmla="*/ 36 w 42"/>
                <a:gd name="T61" fmla="*/ 43 h 47"/>
                <a:gd name="T62" fmla="*/ 40 w 42"/>
                <a:gd name="T63" fmla="*/ 46 h 47"/>
                <a:gd name="T64" fmla="*/ 45 w 42"/>
                <a:gd name="T65" fmla="*/ 55 h 47"/>
                <a:gd name="T66" fmla="*/ 45 w 42"/>
                <a:gd name="T67" fmla="*/ 52 h 47"/>
                <a:gd name="T68" fmla="*/ 47 w 42"/>
                <a:gd name="T69" fmla="*/ 49 h 47"/>
                <a:gd name="T70" fmla="*/ 47 w 42"/>
                <a:gd name="T71" fmla="*/ 44 h 47"/>
                <a:gd name="T72" fmla="*/ 51 w 42"/>
                <a:gd name="T73" fmla="*/ 41 h 47"/>
                <a:gd name="T74" fmla="*/ 47 w 42"/>
                <a:gd name="T75" fmla="*/ 36 h 47"/>
                <a:gd name="T76" fmla="*/ 49 w 42"/>
                <a:gd name="T77" fmla="*/ 29 h 4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2"/>
                <a:gd name="T118" fmla="*/ 0 h 47"/>
                <a:gd name="T119" fmla="*/ 42 w 42"/>
                <a:gd name="T120" fmla="*/ 47 h 4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2" h="47">
                  <a:moveTo>
                    <a:pt x="40" y="24"/>
                  </a:moveTo>
                  <a:cubicBezTo>
                    <a:pt x="40" y="23"/>
                    <a:pt x="40" y="23"/>
                    <a:pt x="39" y="22"/>
                  </a:cubicBezTo>
                  <a:cubicBezTo>
                    <a:pt x="38" y="21"/>
                    <a:pt x="37" y="20"/>
                    <a:pt x="36" y="19"/>
                  </a:cubicBezTo>
                  <a:cubicBezTo>
                    <a:pt x="34" y="17"/>
                    <a:pt x="31" y="15"/>
                    <a:pt x="30" y="13"/>
                  </a:cubicBezTo>
                  <a:cubicBezTo>
                    <a:pt x="29" y="11"/>
                    <a:pt x="30" y="9"/>
                    <a:pt x="30" y="7"/>
                  </a:cubicBezTo>
                  <a:cubicBezTo>
                    <a:pt x="30" y="6"/>
                    <a:pt x="29" y="5"/>
                    <a:pt x="29" y="4"/>
                  </a:cubicBezTo>
                  <a:cubicBezTo>
                    <a:pt x="29" y="5"/>
                    <a:pt x="29" y="7"/>
                    <a:pt x="28" y="7"/>
                  </a:cubicBezTo>
                  <a:cubicBezTo>
                    <a:pt x="26" y="8"/>
                    <a:pt x="23" y="8"/>
                    <a:pt x="21" y="7"/>
                  </a:cubicBezTo>
                  <a:cubicBezTo>
                    <a:pt x="19" y="7"/>
                    <a:pt x="19" y="4"/>
                    <a:pt x="17" y="4"/>
                  </a:cubicBezTo>
                  <a:cubicBezTo>
                    <a:pt x="16" y="3"/>
                    <a:pt x="14" y="4"/>
                    <a:pt x="13" y="4"/>
                  </a:cubicBezTo>
                  <a:cubicBezTo>
                    <a:pt x="9" y="3"/>
                    <a:pt x="8" y="0"/>
                    <a:pt x="4" y="0"/>
                  </a:cubicBezTo>
                  <a:lnTo>
                    <a:pt x="3" y="0"/>
                  </a:lnTo>
                  <a:cubicBezTo>
                    <a:pt x="2" y="0"/>
                    <a:pt x="2" y="1"/>
                    <a:pt x="1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1" y="9"/>
                    <a:pt x="1" y="10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3" y="20"/>
                    <a:pt x="4" y="21"/>
                    <a:pt x="6" y="22"/>
                  </a:cubicBezTo>
                  <a:cubicBezTo>
                    <a:pt x="7" y="23"/>
                    <a:pt x="9" y="24"/>
                    <a:pt x="10" y="23"/>
                  </a:cubicBezTo>
                  <a:cubicBezTo>
                    <a:pt x="11" y="23"/>
                    <a:pt x="10" y="22"/>
                    <a:pt x="10" y="21"/>
                  </a:cubicBezTo>
                  <a:cubicBezTo>
                    <a:pt x="10" y="19"/>
                    <a:pt x="8" y="18"/>
                    <a:pt x="8" y="16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11" y="16"/>
                    <a:pt x="12" y="18"/>
                    <a:pt x="13" y="19"/>
                  </a:cubicBezTo>
                  <a:cubicBezTo>
                    <a:pt x="14" y="21"/>
                    <a:pt x="13" y="23"/>
                    <a:pt x="15" y="24"/>
                  </a:cubicBezTo>
                  <a:cubicBezTo>
                    <a:pt x="17" y="26"/>
                    <a:pt x="21" y="25"/>
                    <a:pt x="23" y="27"/>
                  </a:cubicBezTo>
                  <a:cubicBezTo>
                    <a:pt x="25" y="28"/>
                    <a:pt x="27" y="30"/>
                    <a:pt x="28" y="32"/>
                  </a:cubicBezTo>
                  <a:cubicBezTo>
                    <a:pt x="28" y="34"/>
                    <a:pt x="27" y="37"/>
                    <a:pt x="28" y="39"/>
                  </a:cubicBezTo>
                  <a:cubicBezTo>
                    <a:pt x="28" y="41"/>
                    <a:pt x="31" y="42"/>
                    <a:pt x="32" y="42"/>
                  </a:cubicBezTo>
                  <a:cubicBezTo>
                    <a:pt x="34" y="42"/>
                    <a:pt x="31" y="40"/>
                    <a:pt x="30" y="39"/>
                  </a:cubicBezTo>
                  <a:cubicBezTo>
                    <a:pt x="30" y="38"/>
                    <a:pt x="29" y="36"/>
                    <a:pt x="30" y="36"/>
                  </a:cubicBezTo>
                  <a:cubicBezTo>
                    <a:pt x="32" y="36"/>
                    <a:pt x="32" y="38"/>
                    <a:pt x="33" y="39"/>
                  </a:cubicBezTo>
                  <a:cubicBezTo>
                    <a:pt x="35" y="41"/>
                    <a:pt x="35" y="44"/>
                    <a:pt x="37" y="46"/>
                  </a:cubicBezTo>
                  <a:cubicBezTo>
                    <a:pt x="37" y="47"/>
                    <a:pt x="37" y="44"/>
                    <a:pt x="37" y="44"/>
                  </a:cubicBezTo>
                  <a:cubicBezTo>
                    <a:pt x="38" y="43"/>
                    <a:pt x="39" y="42"/>
                    <a:pt x="39" y="41"/>
                  </a:cubicBezTo>
                  <a:cubicBezTo>
                    <a:pt x="39" y="39"/>
                    <a:pt x="38" y="38"/>
                    <a:pt x="39" y="37"/>
                  </a:cubicBezTo>
                  <a:cubicBezTo>
                    <a:pt x="39" y="35"/>
                    <a:pt x="42" y="35"/>
                    <a:pt x="42" y="34"/>
                  </a:cubicBezTo>
                  <a:cubicBezTo>
                    <a:pt x="42" y="32"/>
                    <a:pt x="39" y="32"/>
                    <a:pt x="39" y="30"/>
                  </a:cubicBezTo>
                  <a:cubicBezTo>
                    <a:pt x="38" y="28"/>
                    <a:pt x="40" y="26"/>
                    <a:pt x="40" y="2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4" name="Freeform 2544">
              <a:extLst>
                <a:ext uri="{FF2B5EF4-FFF2-40B4-BE49-F238E27FC236}">
                  <a16:creationId xmlns:a16="http://schemas.microsoft.com/office/drawing/2014/main" id="{2A70D48C-DDD3-4FAE-B486-CFA11B8BE68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69186" y="3543499"/>
              <a:ext cx="423999" cy="567174"/>
            </a:xfrm>
            <a:custGeom>
              <a:avLst/>
              <a:gdLst>
                <a:gd name="T0" fmla="*/ 33 w 152"/>
                <a:gd name="T1" fmla="*/ 80 h 241"/>
                <a:gd name="T2" fmla="*/ 41 w 152"/>
                <a:gd name="T3" fmla="*/ 65 h 241"/>
                <a:gd name="T4" fmla="*/ 51 w 152"/>
                <a:gd name="T5" fmla="*/ 50 h 241"/>
                <a:gd name="T6" fmla="*/ 61 w 152"/>
                <a:gd name="T7" fmla="*/ 29 h 241"/>
                <a:gd name="T8" fmla="*/ 73 w 152"/>
                <a:gd name="T9" fmla="*/ 26 h 241"/>
                <a:gd name="T10" fmla="*/ 95 w 152"/>
                <a:gd name="T11" fmla="*/ 18 h 241"/>
                <a:gd name="T12" fmla="*/ 110 w 152"/>
                <a:gd name="T13" fmla="*/ 6 h 241"/>
                <a:gd name="T14" fmla="*/ 122 w 152"/>
                <a:gd name="T15" fmla="*/ 8 h 241"/>
                <a:gd name="T16" fmla="*/ 104 w 152"/>
                <a:gd name="T17" fmla="*/ 24 h 241"/>
                <a:gd name="T18" fmla="*/ 85 w 152"/>
                <a:gd name="T19" fmla="*/ 59 h 241"/>
                <a:gd name="T20" fmla="*/ 98 w 152"/>
                <a:gd name="T21" fmla="*/ 60 h 241"/>
                <a:gd name="T22" fmla="*/ 104 w 152"/>
                <a:gd name="T23" fmla="*/ 90 h 241"/>
                <a:gd name="T24" fmla="*/ 122 w 152"/>
                <a:gd name="T25" fmla="*/ 94 h 241"/>
                <a:gd name="T26" fmla="*/ 136 w 152"/>
                <a:gd name="T27" fmla="*/ 96 h 241"/>
                <a:gd name="T28" fmla="*/ 153 w 152"/>
                <a:gd name="T29" fmla="*/ 109 h 241"/>
                <a:gd name="T30" fmla="*/ 175 w 152"/>
                <a:gd name="T31" fmla="*/ 109 h 241"/>
                <a:gd name="T32" fmla="*/ 171 w 152"/>
                <a:gd name="T33" fmla="*/ 128 h 241"/>
                <a:gd name="T34" fmla="*/ 172 w 152"/>
                <a:gd name="T35" fmla="*/ 149 h 241"/>
                <a:gd name="T36" fmla="*/ 167 w 152"/>
                <a:gd name="T37" fmla="*/ 165 h 241"/>
                <a:gd name="T38" fmla="*/ 183 w 152"/>
                <a:gd name="T39" fmla="*/ 192 h 241"/>
                <a:gd name="T40" fmla="*/ 172 w 152"/>
                <a:gd name="T41" fmla="*/ 177 h 241"/>
                <a:gd name="T42" fmla="*/ 163 w 152"/>
                <a:gd name="T43" fmla="*/ 183 h 241"/>
                <a:gd name="T44" fmla="*/ 146 w 152"/>
                <a:gd name="T45" fmla="*/ 194 h 241"/>
                <a:gd name="T46" fmla="*/ 140 w 152"/>
                <a:gd name="T47" fmla="*/ 201 h 241"/>
                <a:gd name="T48" fmla="*/ 142 w 152"/>
                <a:gd name="T49" fmla="*/ 225 h 241"/>
                <a:gd name="T50" fmla="*/ 138 w 152"/>
                <a:gd name="T51" fmla="*/ 289 h 241"/>
                <a:gd name="T52" fmla="*/ 134 w 152"/>
                <a:gd name="T53" fmla="*/ 277 h 241"/>
                <a:gd name="T54" fmla="*/ 131 w 152"/>
                <a:gd name="T55" fmla="*/ 258 h 241"/>
                <a:gd name="T56" fmla="*/ 116 w 152"/>
                <a:gd name="T57" fmla="*/ 255 h 241"/>
                <a:gd name="T58" fmla="*/ 93 w 152"/>
                <a:gd name="T59" fmla="*/ 254 h 241"/>
                <a:gd name="T60" fmla="*/ 88 w 152"/>
                <a:gd name="T61" fmla="*/ 243 h 241"/>
                <a:gd name="T62" fmla="*/ 71 w 152"/>
                <a:gd name="T63" fmla="*/ 233 h 241"/>
                <a:gd name="T64" fmla="*/ 58 w 152"/>
                <a:gd name="T65" fmla="*/ 216 h 241"/>
                <a:gd name="T66" fmla="*/ 39 w 152"/>
                <a:gd name="T67" fmla="*/ 206 h 241"/>
                <a:gd name="T68" fmla="*/ 28 w 152"/>
                <a:gd name="T69" fmla="*/ 206 h 241"/>
                <a:gd name="T70" fmla="*/ 13 w 152"/>
                <a:gd name="T71" fmla="*/ 198 h 241"/>
                <a:gd name="T72" fmla="*/ 1 w 152"/>
                <a:gd name="T73" fmla="*/ 186 h 241"/>
                <a:gd name="T74" fmla="*/ 4 w 152"/>
                <a:gd name="T75" fmla="*/ 176 h 241"/>
                <a:gd name="T76" fmla="*/ 19 w 152"/>
                <a:gd name="T77" fmla="*/ 168 h 241"/>
                <a:gd name="T78" fmla="*/ 29 w 152"/>
                <a:gd name="T79" fmla="*/ 149 h 241"/>
                <a:gd name="T80" fmla="*/ 20 w 152"/>
                <a:gd name="T81" fmla="*/ 140 h 241"/>
                <a:gd name="T82" fmla="*/ 20 w 152"/>
                <a:gd name="T83" fmla="*/ 121 h 241"/>
                <a:gd name="T84" fmla="*/ 25 w 152"/>
                <a:gd name="T85" fmla="*/ 104 h 241"/>
                <a:gd name="T86" fmla="*/ 17 w 152"/>
                <a:gd name="T87" fmla="*/ 89 h 241"/>
                <a:gd name="T88" fmla="*/ 25 w 152"/>
                <a:gd name="T89" fmla="*/ 76 h 24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2"/>
                <a:gd name="T136" fmla="*/ 0 h 241"/>
                <a:gd name="T137" fmla="*/ 152 w 152"/>
                <a:gd name="T138" fmla="*/ 241 h 24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2" h="241">
                  <a:moveTo>
                    <a:pt x="21" y="56"/>
                  </a:moveTo>
                  <a:cubicBezTo>
                    <a:pt x="22" y="58"/>
                    <a:pt x="26" y="61"/>
                    <a:pt x="27" y="63"/>
                  </a:cubicBezTo>
                  <a:cubicBezTo>
                    <a:pt x="27" y="64"/>
                    <a:pt x="26" y="66"/>
                    <a:pt x="27" y="67"/>
                  </a:cubicBezTo>
                  <a:cubicBezTo>
                    <a:pt x="27" y="68"/>
                    <a:pt x="29" y="68"/>
                    <a:pt x="29" y="67"/>
                  </a:cubicBezTo>
                  <a:cubicBezTo>
                    <a:pt x="30" y="64"/>
                    <a:pt x="27" y="61"/>
                    <a:pt x="28" y="58"/>
                  </a:cubicBezTo>
                  <a:cubicBezTo>
                    <a:pt x="29" y="56"/>
                    <a:pt x="32" y="56"/>
                    <a:pt x="34" y="54"/>
                  </a:cubicBezTo>
                  <a:cubicBezTo>
                    <a:pt x="36" y="52"/>
                    <a:pt x="36" y="49"/>
                    <a:pt x="38" y="48"/>
                  </a:cubicBezTo>
                  <a:cubicBezTo>
                    <a:pt x="40" y="46"/>
                    <a:pt x="42" y="48"/>
                    <a:pt x="44" y="46"/>
                  </a:cubicBezTo>
                  <a:cubicBezTo>
                    <a:pt x="44" y="45"/>
                    <a:pt x="42" y="43"/>
                    <a:pt x="42" y="42"/>
                  </a:cubicBezTo>
                  <a:cubicBezTo>
                    <a:pt x="43" y="38"/>
                    <a:pt x="44" y="35"/>
                    <a:pt x="44" y="31"/>
                  </a:cubicBezTo>
                  <a:cubicBezTo>
                    <a:pt x="44" y="31"/>
                    <a:pt x="43" y="30"/>
                    <a:pt x="44" y="29"/>
                  </a:cubicBezTo>
                  <a:cubicBezTo>
                    <a:pt x="46" y="27"/>
                    <a:pt x="49" y="26"/>
                    <a:pt x="51" y="24"/>
                  </a:cubicBezTo>
                  <a:cubicBezTo>
                    <a:pt x="53" y="23"/>
                    <a:pt x="54" y="20"/>
                    <a:pt x="57" y="20"/>
                  </a:cubicBezTo>
                  <a:cubicBezTo>
                    <a:pt x="58" y="20"/>
                    <a:pt x="58" y="23"/>
                    <a:pt x="60" y="24"/>
                  </a:cubicBezTo>
                  <a:cubicBezTo>
                    <a:pt x="61" y="24"/>
                    <a:pt x="61" y="23"/>
                    <a:pt x="61" y="22"/>
                  </a:cubicBezTo>
                  <a:cubicBezTo>
                    <a:pt x="62" y="20"/>
                    <a:pt x="62" y="17"/>
                    <a:pt x="64" y="16"/>
                  </a:cubicBezTo>
                  <a:cubicBezTo>
                    <a:pt x="66" y="15"/>
                    <a:pt x="69" y="17"/>
                    <a:pt x="71" y="17"/>
                  </a:cubicBezTo>
                  <a:cubicBezTo>
                    <a:pt x="74" y="17"/>
                    <a:pt x="77" y="16"/>
                    <a:pt x="79" y="15"/>
                  </a:cubicBezTo>
                  <a:cubicBezTo>
                    <a:pt x="83" y="13"/>
                    <a:pt x="86" y="11"/>
                    <a:pt x="88" y="8"/>
                  </a:cubicBezTo>
                  <a:cubicBezTo>
                    <a:pt x="89" y="7"/>
                    <a:pt x="87" y="4"/>
                    <a:pt x="88" y="3"/>
                  </a:cubicBezTo>
                  <a:cubicBezTo>
                    <a:pt x="89" y="2"/>
                    <a:pt x="90" y="5"/>
                    <a:pt x="91" y="5"/>
                  </a:cubicBezTo>
                  <a:cubicBezTo>
                    <a:pt x="93" y="4"/>
                    <a:pt x="94" y="1"/>
                    <a:pt x="96" y="0"/>
                  </a:cubicBezTo>
                  <a:cubicBezTo>
                    <a:pt x="97" y="0"/>
                    <a:pt x="99" y="0"/>
                    <a:pt x="99" y="1"/>
                  </a:cubicBezTo>
                  <a:cubicBezTo>
                    <a:pt x="101" y="2"/>
                    <a:pt x="101" y="5"/>
                    <a:pt x="101" y="7"/>
                  </a:cubicBezTo>
                  <a:cubicBezTo>
                    <a:pt x="101" y="8"/>
                    <a:pt x="100" y="7"/>
                    <a:pt x="99" y="8"/>
                  </a:cubicBezTo>
                  <a:cubicBezTo>
                    <a:pt x="96" y="9"/>
                    <a:pt x="92" y="9"/>
                    <a:pt x="89" y="12"/>
                  </a:cubicBezTo>
                  <a:cubicBezTo>
                    <a:pt x="87" y="14"/>
                    <a:pt x="87" y="17"/>
                    <a:pt x="86" y="20"/>
                  </a:cubicBezTo>
                  <a:cubicBezTo>
                    <a:pt x="84" y="24"/>
                    <a:pt x="80" y="26"/>
                    <a:pt x="78" y="31"/>
                  </a:cubicBezTo>
                  <a:cubicBezTo>
                    <a:pt x="77" y="33"/>
                    <a:pt x="79" y="37"/>
                    <a:pt x="78" y="39"/>
                  </a:cubicBezTo>
                  <a:cubicBezTo>
                    <a:pt x="76" y="43"/>
                    <a:pt x="72" y="45"/>
                    <a:pt x="71" y="49"/>
                  </a:cubicBezTo>
                  <a:cubicBezTo>
                    <a:pt x="71" y="50"/>
                    <a:pt x="72" y="51"/>
                    <a:pt x="73" y="51"/>
                  </a:cubicBezTo>
                  <a:cubicBezTo>
                    <a:pt x="74" y="51"/>
                    <a:pt x="75" y="49"/>
                    <a:pt x="76" y="49"/>
                  </a:cubicBezTo>
                  <a:cubicBezTo>
                    <a:pt x="77" y="48"/>
                    <a:pt x="79" y="49"/>
                    <a:pt x="81" y="50"/>
                  </a:cubicBezTo>
                  <a:cubicBezTo>
                    <a:pt x="83" y="52"/>
                    <a:pt x="83" y="55"/>
                    <a:pt x="84" y="58"/>
                  </a:cubicBezTo>
                  <a:cubicBezTo>
                    <a:pt x="85" y="62"/>
                    <a:pt x="83" y="65"/>
                    <a:pt x="84" y="69"/>
                  </a:cubicBezTo>
                  <a:cubicBezTo>
                    <a:pt x="84" y="71"/>
                    <a:pt x="85" y="73"/>
                    <a:pt x="86" y="75"/>
                  </a:cubicBezTo>
                  <a:cubicBezTo>
                    <a:pt x="87" y="76"/>
                    <a:pt x="87" y="78"/>
                    <a:pt x="88" y="78"/>
                  </a:cubicBezTo>
                  <a:cubicBezTo>
                    <a:pt x="91" y="78"/>
                    <a:pt x="94" y="77"/>
                    <a:pt x="96" y="77"/>
                  </a:cubicBezTo>
                  <a:cubicBezTo>
                    <a:pt x="98" y="77"/>
                    <a:pt x="100" y="78"/>
                    <a:pt x="101" y="78"/>
                  </a:cubicBezTo>
                  <a:cubicBezTo>
                    <a:pt x="103" y="78"/>
                    <a:pt x="104" y="76"/>
                    <a:pt x="106" y="76"/>
                  </a:cubicBezTo>
                  <a:cubicBezTo>
                    <a:pt x="108" y="76"/>
                    <a:pt x="107" y="79"/>
                    <a:pt x="108" y="80"/>
                  </a:cubicBezTo>
                  <a:cubicBezTo>
                    <a:pt x="110" y="81"/>
                    <a:pt x="112" y="79"/>
                    <a:pt x="113" y="80"/>
                  </a:cubicBezTo>
                  <a:cubicBezTo>
                    <a:pt x="116" y="83"/>
                    <a:pt x="118" y="88"/>
                    <a:pt x="121" y="91"/>
                  </a:cubicBezTo>
                  <a:cubicBezTo>
                    <a:pt x="122" y="92"/>
                    <a:pt x="123" y="90"/>
                    <a:pt x="125" y="90"/>
                  </a:cubicBezTo>
                  <a:cubicBezTo>
                    <a:pt x="125" y="90"/>
                    <a:pt x="126" y="91"/>
                    <a:pt x="127" y="91"/>
                  </a:cubicBezTo>
                  <a:cubicBezTo>
                    <a:pt x="129" y="91"/>
                    <a:pt x="130" y="91"/>
                    <a:pt x="132" y="91"/>
                  </a:cubicBezTo>
                  <a:cubicBezTo>
                    <a:pt x="136" y="91"/>
                    <a:pt x="139" y="90"/>
                    <a:pt x="142" y="90"/>
                  </a:cubicBezTo>
                  <a:cubicBezTo>
                    <a:pt x="143" y="90"/>
                    <a:pt x="145" y="90"/>
                    <a:pt x="145" y="91"/>
                  </a:cubicBezTo>
                  <a:cubicBezTo>
                    <a:pt x="146" y="94"/>
                    <a:pt x="146" y="98"/>
                    <a:pt x="145" y="101"/>
                  </a:cubicBezTo>
                  <a:cubicBezTo>
                    <a:pt x="144" y="102"/>
                    <a:pt x="141" y="102"/>
                    <a:pt x="141" y="104"/>
                  </a:cubicBezTo>
                  <a:cubicBezTo>
                    <a:pt x="140" y="105"/>
                    <a:pt x="142" y="106"/>
                    <a:pt x="142" y="107"/>
                  </a:cubicBezTo>
                  <a:cubicBezTo>
                    <a:pt x="141" y="109"/>
                    <a:pt x="139" y="111"/>
                    <a:pt x="139" y="113"/>
                  </a:cubicBezTo>
                  <a:cubicBezTo>
                    <a:pt x="140" y="115"/>
                    <a:pt x="143" y="116"/>
                    <a:pt x="143" y="118"/>
                  </a:cubicBezTo>
                  <a:cubicBezTo>
                    <a:pt x="144" y="120"/>
                    <a:pt x="143" y="122"/>
                    <a:pt x="143" y="124"/>
                  </a:cubicBezTo>
                  <a:cubicBezTo>
                    <a:pt x="143" y="124"/>
                    <a:pt x="145" y="124"/>
                    <a:pt x="145" y="124"/>
                  </a:cubicBezTo>
                  <a:cubicBezTo>
                    <a:pt x="146" y="126"/>
                    <a:pt x="146" y="129"/>
                    <a:pt x="145" y="131"/>
                  </a:cubicBezTo>
                  <a:cubicBezTo>
                    <a:pt x="144" y="134"/>
                    <a:pt x="140" y="135"/>
                    <a:pt x="139" y="138"/>
                  </a:cubicBezTo>
                  <a:cubicBezTo>
                    <a:pt x="139" y="140"/>
                    <a:pt x="143" y="140"/>
                    <a:pt x="144" y="142"/>
                  </a:cubicBezTo>
                  <a:cubicBezTo>
                    <a:pt x="146" y="143"/>
                    <a:pt x="146" y="145"/>
                    <a:pt x="147" y="146"/>
                  </a:cubicBezTo>
                  <a:cubicBezTo>
                    <a:pt x="149" y="151"/>
                    <a:pt x="150" y="155"/>
                    <a:pt x="152" y="160"/>
                  </a:cubicBezTo>
                  <a:cubicBezTo>
                    <a:pt x="151" y="161"/>
                    <a:pt x="151" y="162"/>
                    <a:pt x="150" y="163"/>
                  </a:cubicBezTo>
                  <a:cubicBezTo>
                    <a:pt x="148" y="159"/>
                    <a:pt x="147" y="155"/>
                    <a:pt x="145" y="151"/>
                  </a:cubicBezTo>
                  <a:cubicBezTo>
                    <a:pt x="144" y="150"/>
                    <a:pt x="144" y="147"/>
                    <a:pt x="143" y="148"/>
                  </a:cubicBezTo>
                  <a:cubicBezTo>
                    <a:pt x="141" y="148"/>
                    <a:pt x="141" y="151"/>
                    <a:pt x="140" y="153"/>
                  </a:cubicBezTo>
                  <a:cubicBezTo>
                    <a:pt x="138" y="152"/>
                    <a:pt x="137" y="151"/>
                    <a:pt x="136" y="151"/>
                  </a:cubicBezTo>
                  <a:cubicBezTo>
                    <a:pt x="135" y="151"/>
                    <a:pt x="135" y="152"/>
                    <a:pt x="135" y="153"/>
                  </a:cubicBezTo>
                  <a:cubicBezTo>
                    <a:pt x="129" y="153"/>
                    <a:pt x="123" y="154"/>
                    <a:pt x="117" y="154"/>
                  </a:cubicBezTo>
                  <a:cubicBezTo>
                    <a:pt x="117" y="157"/>
                    <a:pt x="117" y="159"/>
                    <a:pt x="118" y="162"/>
                  </a:cubicBezTo>
                  <a:cubicBezTo>
                    <a:pt x="119" y="162"/>
                    <a:pt x="120" y="161"/>
                    <a:pt x="121" y="162"/>
                  </a:cubicBezTo>
                  <a:cubicBezTo>
                    <a:pt x="122" y="163"/>
                    <a:pt x="122" y="164"/>
                    <a:pt x="123" y="166"/>
                  </a:cubicBezTo>
                  <a:cubicBezTo>
                    <a:pt x="123" y="167"/>
                    <a:pt x="124" y="168"/>
                    <a:pt x="123" y="168"/>
                  </a:cubicBezTo>
                  <a:cubicBezTo>
                    <a:pt x="121" y="169"/>
                    <a:pt x="119" y="168"/>
                    <a:pt x="116" y="168"/>
                  </a:cubicBezTo>
                  <a:cubicBezTo>
                    <a:pt x="115" y="169"/>
                    <a:pt x="114" y="169"/>
                    <a:pt x="113" y="170"/>
                  </a:cubicBezTo>
                  <a:cubicBezTo>
                    <a:pt x="113" y="175"/>
                    <a:pt x="113" y="180"/>
                    <a:pt x="113" y="185"/>
                  </a:cubicBezTo>
                  <a:cubicBezTo>
                    <a:pt x="114" y="186"/>
                    <a:pt x="116" y="187"/>
                    <a:pt x="118" y="188"/>
                  </a:cubicBezTo>
                  <a:cubicBezTo>
                    <a:pt x="119" y="190"/>
                    <a:pt x="121" y="191"/>
                    <a:pt x="123" y="193"/>
                  </a:cubicBezTo>
                  <a:cubicBezTo>
                    <a:pt x="122" y="195"/>
                    <a:pt x="122" y="197"/>
                    <a:pt x="121" y="200"/>
                  </a:cubicBezTo>
                  <a:cubicBezTo>
                    <a:pt x="119" y="213"/>
                    <a:pt x="117" y="228"/>
                    <a:pt x="115" y="241"/>
                  </a:cubicBezTo>
                  <a:cubicBezTo>
                    <a:pt x="115" y="239"/>
                    <a:pt x="115" y="238"/>
                    <a:pt x="114" y="236"/>
                  </a:cubicBezTo>
                  <a:cubicBezTo>
                    <a:pt x="113" y="235"/>
                    <a:pt x="111" y="234"/>
                    <a:pt x="111" y="233"/>
                  </a:cubicBezTo>
                  <a:cubicBezTo>
                    <a:pt x="110" y="232"/>
                    <a:pt x="112" y="231"/>
                    <a:pt x="111" y="231"/>
                  </a:cubicBezTo>
                  <a:cubicBezTo>
                    <a:pt x="110" y="230"/>
                    <a:pt x="107" y="232"/>
                    <a:pt x="107" y="230"/>
                  </a:cubicBezTo>
                  <a:cubicBezTo>
                    <a:pt x="108" y="225"/>
                    <a:pt x="112" y="221"/>
                    <a:pt x="113" y="215"/>
                  </a:cubicBezTo>
                  <a:cubicBezTo>
                    <a:pt x="113" y="214"/>
                    <a:pt x="110" y="216"/>
                    <a:pt x="109" y="215"/>
                  </a:cubicBezTo>
                  <a:cubicBezTo>
                    <a:pt x="108" y="214"/>
                    <a:pt x="110" y="212"/>
                    <a:pt x="109" y="211"/>
                  </a:cubicBezTo>
                  <a:cubicBezTo>
                    <a:pt x="107" y="210"/>
                    <a:pt x="104" y="210"/>
                    <a:pt x="102" y="210"/>
                  </a:cubicBezTo>
                  <a:cubicBezTo>
                    <a:pt x="100" y="211"/>
                    <a:pt x="98" y="213"/>
                    <a:pt x="96" y="213"/>
                  </a:cubicBezTo>
                  <a:cubicBezTo>
                    <a:pt x="95" y="213"/>
                    <a:pt x="94" y="210"/>
                    <a:pt x="92" y="210"/>
                  </a:cubicBezTo>
                  <a:cubicBezTo>
                    <a:pt x="89" y="210"/>
                    <a:pt x="87" y="212"/>
                    <a:pt x="85" y="213"/>
                  </a:cubicBezTo>
                  <a:cubicBezTo>
                    <a:pt x="82" y="213"/>
                    <a:pt x="80" y="213"/>
                    <a:pt x="77" y="212"/>
                  </a:cubicBezTo>
                  <a:cubicBezTo>
                    <a:pt x="75" y="212"/>
                    <a:pt x="72" y="212"/>
                    <a:pt x="72" y="211"/>
                  </a:cubicBezTo>
                  <a:cubicBezTo>
                    <a:pt x="71" y="209"/>
                    <a:pt x="73" y="208"/>
                    <a:pt x="73" y="207"/>
                  </a:cubicBezTo>
                  <a:cubicBezTo>
                    <a:pt x="74" y="205"/>
                    <a:pt x="74" y="204"/>
                    <a:pt x="73" y="203"/>
                  </a:cubicBezTo>
                  <a:cubicBezTo>
                    <a:pt x="72" y="202"/>
                    <a:pt x="71" y="205"/>
                    <a:pt x="71" y="204"/>
                  </a:cubicBezTo>
                  <a:cubicBezTo>
                    <a:pt x="69" y="202"/>
                    <a:pt x="68" y="199"/>
                    <a:pt x="66" y="197"/>
                  </a:cubicBezTo>
                  <a:cubicBezTo>
                    <a:pt x="64" y="196"/>
                    <a:pt x="61" y="196"/>
                    <a:pt x="59" y="194"/>
                  </a:cubicBezTo>
                  <a:cubicBezTo>
                    <a:pt x="57" y="193"/>
                    <a:pt x="58" y="190"/>
                    <a:pt x="57" y="188"/>
                  </a:cubicBezTo>
                  <a:cubicBezTo>
                    <a:pt x="55" y="186"/>
                    <a:pt x="53" y="184"/>
                    <a:pt x="51" y="182"/>
                  </a:cubicBezTo>
                  <a:cubicBezTo>
                    <a:pt x="50" y="181"/>
                    <a:pt x="49" y="180"/>
                    <a:pt x="48" y="180"/>
                  </a:cubicBezTo>
                  <a:cubicBezTo>
                    <a:pt x="47" y="179"/>
                    <a:pt x="45" y="179"/>
                    <a:pt x="44" y="179"/>
                  </a:cubicBezTo>
                  <a:lnTo>
                    <a:pt x="36" y="173"/>
                  </a:lnTo>
                  <a:lnTo>
                    <a:pt x="32" y="172"/>
                  </a:lnTo>
                  <a:lnTo>
                    <a:pt x="31" y="174"/>
                  </a:lnTo>
                  <a:lnTo>
                    <a:pt x="27" y="174"/>
                  </a:lnTo>
                  <a:lnTo>
                    <a:pt x="23" y="172"/>
                  </a:lnTo>
                  <a:lnTo>
                    <a:pt x="19" y="172"/>
                  </a:lnTo>
                  <a:lnTo>
                    <a:pt x="16" y="168"/>
                  </a:lnTo>
                  <a:lnTo>
                    <a:pt x="11" y="165"/>
                  </a:lnTo>
                  <a:lnTo>
                    <a:pt x="8" y="162"/>
                  </a:lnTo>
                  <a:lnTo>
                    <a:pt x="1" y="159"/>
                  </a:lnTo>
                  <a:cubicBezTo>
                    <a:pt x="1" y="158"/>
                    <a:pt x="0" y="156"/>
                    <a:pt x="1" y="155"/>
                  </a:cubicBezTo>
                  <a:cubicBezTo>
                    <a:pt x="1" y="154"/>
                    <a:pt x="4" y="156"/>
                    <a:pt x="5" y="155"/>
                  </a:cubicBezTo>
                  <a:cubicBezTo>
                    <a:pt x="6" y="154"/>
                    <a:pt x="5" y="152"/>
                    <a:pt x="5" y="150"/>
                  </a:cubicBezTo>
                  <a:cubicBezTo>
                    <a:pt x="4" y="149"/>
                    <a:pt x="3" y="148"/>
                    <a:pt x="3" y="147"/>
                  </a:cubicBezTo>
                  <a:cubicBezTo>
                    <a:pt x="3" y="145"/>
                    <a:pt x="3" y="143"/>
                    <a:pt x="5" y="143"/>
                  </a:cubicBezTo>
                  <a:cubicBezTo>
                    <a:pt x="7" y="142"/>
                    <a:pt x="9" y="143"/>
                    <a:pt x="11" y="143"/>
                  </a:cubicBezTo>
                  <a:cubicBezTo>
                    <a:pt x="13" y="142"/>
                    <a:pt x="15" y="141"/>
                    <a:pt x="16" y="140"/>
                  </a:cubicBezTo>
                  <a:cubicBezTo>
                    <a:pt x="17" y="138"/>
                    <a:pt x="16" y="136"/>
                    <a:pt x="16" y="135"/>
                  </a:cubicBezTo>
                  <a:cubicBezTo>
                    <a:pt x="17" y="132"/>
                    <a:pt x="19" y="130"/>
                    <a:pt x="21" y="128"/>
                  </a:cubicBezTo>
                  <a:cubicBezTo>
                    <a:pt x="22" y="127"/>
                    <a:pt x="24" y="126"/>
                    <a:pt x="24" y="124"/>
                  </a:cubicBezTo>
                  <a:cubicBezTo>
                    <a:pt x="25" y="123"/>
                    <a:pt x="24" y="122"/>
                    <a:pt x="23" y="121"/>
                  </a:cubicBezTo>
                  <a:cubicBezTo>
                    <a:pt x="22" y="121"/>
                    <a:pt x="21" y="123"/>
                    <a:pt x="20" y="123"/>
                  </a:cubicBezTo>
                  <a:cubicBezTo>
                    <a:pt x="18" y="121"/>
                    <a:pt x="17" y="119"/>
                    <a:pt x="17" y="117"/>
                  </a:cubicBezTo>
                  <a:cubicBezTo>
                    <a:pt x="17" y="115"/>
                    <a:pt x="20" y="114"/>
                    <a:pt x="21" y="112"/>
                  </a:cubicBezTo>
                  <a:cubicBezTo>
                    <a:pt x="21" y="110"/>
                    <a:pt x="20" y="107"/>
                    <a:pt x="19" y="104"/>
                  </a:cubicBezTo>
                  <a:cubicBezTo>
                    <a:pt x="19" y="103"/>
                    <a:pt x="16" y="102"/>
                    <a:pt x="17" y="101"/>
                  </a:cubicBezTo>
                  <a:cubicBezTo>
                    <a:pt x="18" y="99"/>
                    <a:pt x="22" y="99"/>
                    <a:pt x="23" y="97"/>
                  </a:cubicBezTo>
                  <a:cubicBezTo>
                    <a:pt x="24" y="95"/>
                    <a:pt x="20" y="94"/>
                    <a:pt x="20" y="92"/>
                  </a:cubicBezTo>
                  <a:cubicBezTo>
                    <a:pt x="19" y="90"/>
                    <a:pt x="21" y="88"/>
                    <a:pt x="21" y="87"/>
                  </a:cubicBezTo>
                  <a:cubicBezTo>
                    <a:pt x="20" y="85"/>
                    <a:pt x="18" y="85"/>
                    <a:pt x="18" y="83"/>
                  </a:cubicBezTo>
                  <a:cubicBezTo>
                    <a:pt x="17" y="81"/>
                    <a:pt x="19" y="79"/>
                    <a:pt x="18" y="78"/>
                  </a:cubicBezTo>
                  <a:cubicBezTo>
                    <a:pt x="17" y="76"/>
                    <a:pt x="15" y="76"/>
                    <a:pt x="14" y="74"/>
                  </a:cubicBezTo>
                  <a:cubicBezTo>
                    <a:pt x="15" y="73"/>
                    <a:pt x="16" y="71"/>
                    <a:pt x="17" y="70"/>
                  </a:cubicBezTo>
                  <a:cubicBezTo>
                    <a:pt x="18" y="69"/>
                    <a:pt x="20" y="71"/>
                    <a:pt x="20" y="70"/>
                  </a:cubicBezTo>
                  <a:cubicBezTo>
                    <a:pt x="21" y="68"/>
                    <a:pt x="21" y="66"/>
                    <a:pt x="21" y="63"/>
                  </a:cubicBezTo>
                  <a:cubicBezTo>
                    <a:pt x="21" y="62"/>
                    <a:pt x="19" y="60"/>
                    <a:pt x="19" y="59"/>
                  </a:cubicBezTo>
                  <a:cubicBezTo>
                    <a:pt x="19" y="57"/>
                    <a:pt x="20" y="57"/>
                    <a:pt x="21" y="5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5" name="Freeform 2545">
              <a:extLst>
                <a:ext uri="{FF2B5EF4-FFF2-40B4-BE49-F238E27FC236}">
                  <a16:creationId xmlns:a16="http://schemas.microsoft.com/office/drawing/2014/main" id="{47A75463-BCF8-4F4B-A46B-529960B4A8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68442" y="3555275"/>
              <a:ext cx="479605" cy="388582"/>
            </a:xfrm>
            <a:custGeom>
              <a:avLst/>
              <a:gdLst>
                <a:gd name="T0" fmla="*/ 182 w 173"/>
                <a:gd name="T1" fmla="*/ 104 h 165"/>
                <a:gd name="T2" fmla="*/ 191 w 173"/>
                <a:gd name="T3" fmla="*/ 92 h 165"/>
                <a:gd name="T4" fmla="*/ 190 w 173"/>
                <a:gd name="T5" fmla="*/ 82 h 165"/>
                <a:gd name="T6" fmla="*/ 207 w 173"/>
                <a:gd name="T7" fmla="*/ 67 h 165"/>
                <a:gd name="T8" fmla="*/ 188 w 173"/>
                <a:gd name="T9" fmla="*/ 62 h 165"/>
                <a:gd name="T10" fmla="*/ 191 w 173"/>
                <a:gd name="T11" fmla="*/ 49 h 165"/>
                <a:gd name="T12" fmla="*/ 168 w 173"/>
                <a:gd name="T13" fmla="*/ 38 h 165"/>
                <a:gd name="T14" fmla="*/ 173 w 173"/>
                <a:gd name="T15" fmla="*/ 25 h 165"/>
                <a:gd name="T16" fmla="*/ 144 w 173"/>
                <a:gd name="T17" fmla="*/ 28 h 165"/>
                <a:gd name="T18" fmla="*/ 134 w 173"/>
                <a:gd name="T19" fmla="*/ 34 h 165"/>
                <a:gd name="T20" fmla="*/ 110 w 173"/>
                <a:gd name="T21" fmla="*/ 29 h 165"/>
                <a:gd name="T22" fmla="*/ 83 w 173"/>
                <a:gd name="T23" fmla="*/ 31 h 165"/>
                <a:gd name="T24" fmla="*/ 71 w 173"/>
                <a:gd name="T25" fmla="*/ 12 h 165"/>
                <a:gd name="T26" fmla="*/ 56 w 173"/>
                <a:gd name="T27" fmla="*/ 4 h 165"/>
                <a:gd name="T28" fmla="*/ 50 w 173"/>
                <a:gd name="T29" fmla="*/ 10 h 165"/>
                <a:gd name="T30" fmla="*/ 51 w 173"/>
                <a:gd name="T31" fmla="*/ 13 h 165"/>
                <a:gd name="T32" fmla="*/ 34 w 173"/>
                <a:gd name="T33" fmla="*/ 23 h 165"/>
                <a:gd name="T34" fmla="*/ 35 w 173"/>
                <a:gd name="T35" fmla="*/ 42 h 165"/>
                <a:gd name="T36" fmla="*/ 24 w 173"/>
                <a:gd name="T37" fmla="*/ 48 h 165"/>
                <a:gd name="T38" fmla="*/ 28 w 173"/>
                <a:gd name="T39" fmla="*/ 29 h 165"/>
                <a:gd name="T40" fmla="*/ 23 w 173"/>
                <a:gd name="T41" fmla="*/ 10 h 165"/>
                <a:gd name="T42" fmla="*/ 22 w 173"/>
                <a:gd name="T43" fmla="*/ 8 h 165"/>
                <a:gd name="T44" fmla="*/ 8 w 173"/>
                <a:gd name="T45" fmla="*/ 41 h 165"/>
                <a:gd name="T46" fmla="*/ 6 w 173"/>
                <a:gd name="T47" fmla="*/ 53 h 165"/>
                <a:gd name="T48" fmla="*/ 16 w 173"/>
                <a:gd name="T49" fmla="*/ 77 h 165"/>
                <a:gd name="T50" fmla="*/ 30 w 173"/>
                <a:gd name="T51" fmla="*/ 86 h 165"/>
                <a:gd name="T52" fmla="*/ 44 w 173"/>
                <a:gd name="T53" fmla="*/ 90 h 165"/>
                <a:gd name="T54" fmla="*/ 65 w 173"/>
                <a:gd name="T55" fmla="*/ 102 h 165"/>
                <a:gd name="T56" fmla="*/ 85 w 173"/>
                <a:gd name="T57" fmla="*/ 102 h 165"/>
                <a:gd name="T58" fmla="*/ 84 w 173"/>
                <a:gd name="T59" fmla="*/ 119 h 165"/>
                <a:gd name="T60" fmla="*/ 86 w 173"/>
                <a:gd name="T61" fmla="*/ 136 h 165"/>
                <a:gd name="T62" fmla="*/ 89 w 173"/>
                <a:gd name="T63" fmla="*/ 151 h 165"/>
                <a:gd name="T64" fmla="*/ 91 w 173"/>
                <a:gd name="T65" fmla="*/ 169 h 165"/>
                <a:gd name="T66" fmla="*/ 116 w 173"/>
                <a:gd name="T67" fmla="*/ 196 h 165"/>
                <a:gd name="T68" fmla="*/ 134 w 173"/>
                <a:gd name="T69" fmla="*/ 182 h 165"/>
                <a:gd name="T70" fmla="*/ 138 w 173"/>
                <a:gd name="T71" fmla="*/ 175 h 165"/>
                <a:gd name="T72" fmla="*/ 151 w 173"/>
                <a:gd name="T73" fmla="*/ 168 h 165"/>
                <a:gd name="T74" fmla="*/ 138 w 173"/>
                <a:gd name="T75" fmla="*/ 163 h 165"/>
                <a:gd name="T76" fmla="*/ 139 w 173"/>
                <a:gd name="T77" fmla="*/ 150 h 165"/>
                <a:gd name="T78" fmla="*/ 138 w 173"/>
                <a:gd name="T79" fmla="*/ 138 h 165"/>
                <a:gd name="T80" fmla="*/ 160 w 173"/>
                <a:gd name="T81" fmla="*/ 144 h 165"/>
                <a:gd name="T82" fmla="*/ 183 w 173"/>
                <a:gd name="T83" fmla="*/ 133 h 165"/>
                <a:gd name="T84" fmla="*/ 191 w 173"/>
                <a:gd name="T85" fmla="*/ 119 h 16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65"/>
                <a:gd name="T131" fmla="*/ 173 w 173"/>
                <a:gd name="T132" fmla="*/ 165 h 16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65">
                  <a:moveTo>
                    <a:pt x="160" y="99"/>
                  </a:moveTo>
                  <a:cubicBezTo>
                    <a:pt x="157" y="95"/>
                    <a:pt x="153" y="92"/>
                    <a:pt x="150" y="88"/>
                  </a:cubicBezTo>
                  <a:cubicBezTo>
                    <a:pt x="150" y="87"/>
                    <a:pt x="152" y="87"/>
                    <a:pt x="152" y="87"/>
                  </a:cubicBezTo>
                  <a:cubicBezTo>
                    <a:pt x="152" y="85"/>
                    <a:pt x="152" y="83"/>
                    <a:pt x="152" y="82"/>
                  </a:cubicBezTo>
                  <a:cubicBezTo>
                    <a:pt x="152" y="81"/>
                    <a:pt x="153" y="80"/>
                    <a:pt x="153" y="79"/>
                  </a:cubicBezTo>
                  <a:cubicBezTo>
                    <a:pt x="155" y="78"/>
                    <a:pt x="158" y="78"/>
                    <a:pt x="160" y="77"/>
                  </a:cubicBezTo>
                  <a:cubicBezTo>
                    <a:pt x="162" y="76"/>
                    <a:pt x="165" y="76"/>
                    <a:pt x="166" y="74"/>
                  </a:cubicBezTo>
                  <a:cubicBezTo>
                    <a:pt x="167" y="73"/>
                    <a:pt x="163" y="73"/>
                    <a:pt x="162" y="72"/>
                  </a:cubicBezTo>
                  <a:cubicBezTo>
                    <a:pt x="161" y="71"/>
                    <a:pt x="159" y="70"/>
                    <a:pt x="159" y="68"/>
                  </a:cubicBezTo>
                  <a:cubicBezTo>
                    <a:pt x="159" y="66"/>
                    <a:pt x="162" y="64"/>
                    <a:pt x="164" y="62"/>
                  </a:cubicBezTo>
                  <a:cubicBezTo>
                    <a:pt x="165" y="61"/>
                    <a:pt x="167" y="59"/>
                    <a:pt x="169" y="58"/>
                  </a:cubicBezTo>
                  <a:cubicBezTo>
                    <a:pt x="170" y="57"/>
                    <a:pt x="172" y="57"/>
                    <a:pt x="173" y="56"/>
                  </a:cubicBezTo>
                  <a:cubicBezTo>
                    <a:pt x="172" y="54"/>
                    <a:pt x="171" y="54"/>
                    <a:pt x="170" y="53"/>
                  </a:cubicBezTo>
                  <a:cubicBezTo>
                    <a:pt x="168" y="52"/>
                    <a:pt x="166" y="51"/>
                    <a:pt x="164" y="50"/>
                  </a:cubicBezTo>
                  <a:cubicBezTo>
                    <a:pt x="162" y="50"/>
                    <a:pt x="160" y="52"/>
                    <a:pt x="157" y="52"/>
                  </a:cubicBezTo>
                  <a:cubicBezTo>
                    <a:pt x="156" y="52"/>
                    <a:pt x="160" y="51"/>
                    <a:pt x="160" y="50"/>
                  </a:cubicBezTo>
                  <a:cubicBezTo>
                    <a:pt x="161" y="49"/>
                    <a:pt x="159" y="48"/>
                    <a:pt x="159" y="47"/>
                  </a:cubicBezTo>
                  <a:cubicBezTo>
                    <a:pt x="159" y="45"/>
                    <a:pt x="161" y="43"/>
                    <a:pt x="160" y="41"/>
                  </a:cubicBezTo>
                  <a:cubicBezTo>
                    <a:pt x="159" y="39"/>
                    <a:pt x="156" y="38"/>
                    <a:pt x="154" y="36"/>
                  </a:cubicBezTo>
                  <a:cubicBezTo>
                    <a:pt x="151" y="35"/>
                    <a:pt x="149" y="33"/>
                    <a:pt x="146" y="32"/>
                  </a:cubicBezTo>
                  <a:cubicBezTo>
                    <a:pt x="144" y="31"/>
                    <a:pt x="141" y="33"/>
                    <a:pt x="140" y="32"/>
                  </a:cubicBezTo>
                  <a:cubicBezTo>
                    <a:pt x="137" y="30"/>
                    <a:pt x="134" y="27"/>
                    <a:pt x="135" y="25"/>
                  </a:cubicBezTo>
                  <a:cubicBezTo>
                    <a:pt x="137" y="22"/>
                    <a:pt x="141" y="25"/>
                    <a:pt x="144" y="24"/>
                  </a:cubicBezTo>
                  <a:cubicBezTo>
                    <a:pt x="145" y="23"/>
                    <a:pt x="145" y="21"/>
                    <a:pt x="145" y="21"/>
                  </a:cubicBezTo>
                  <a:cubicBezTo>
                    <a:pt x="142" y="21"/>
                    <a:pt x="139" y="22"/>
                    <a:pt x="136" y="22"/>
                  </a:cubicBezTo>
                  <a:cubicBezTo>
                    <a:pt x="132" y="22"/>
                    <a:pt x="129" y="22"/>
                    <a:pt x="125" y="22"/>
                  </a:cubicBezTo>
                  <a:cubicBezTo>
                    <a:pt x="123" y="22"/>
                    <a:pt x="120" y="21"/>
                    <a:pt x="120" y="23"/>
                  </a:cubicBezTo>
                  <a:cubicBezTo>
                    <a:pt x="120" y="25"/>
                    <a:pt x="127" y="24"/>
                    <a:pt x="126" y="26"/>
                  </a:cubicBezTo>
                  <a:cubicBezTo>
                    <a:pt x="125" y="28"/>
                    <a:pt x="121" y="25"/>
                    <a:pt x="119" y="25"/>
                  </a:cubicBezTo>
                  <a:cubicBezTo>
                    <a:pt x="117" y="26"/>
                    <a:pt x="114" y="27"/>
                    <a:pt x="112" y="28"/>
                  </a:cubicBezTo>
                  <a:cubicBezTo>
                    <a:pt x="110" y="29"/>
                    <a:pt x="108" y="32"/>
                    <a:pt x="105" y="32"/>
                  </a:cubicBezTo>
                  <a:cubicBezTo>
                    <a:pt x="102" y="32"/>
                    <a:pt x="99" y="30"/>
                    <a:pt x="97" y="29"/>
                  </a:cubicBezTo>
                  <a:cubicBezTo>
                    <a:pt x="95" y="27"/>
                    <a:pt x="94" y="25"/>
                    <a:pt x="92" y="24"/>
                  </a:cubicBezTo>
                  <a:cubicBezTo>
                    <a:pt x="89" y="23"/>
                    <a:pt x="86" y="23"/>
                    <a:pt x="83" y="23"/>
                  </a:cubicBezTo>
                  <a:cubicBezTo>
                    <a:pt x="80" y="23"/>
                    <a:pt x="78" y="25"/>
                    <a:pt x="75" y="25"/>
                  </a:cubicBezTo>
                  <a:cubicBezTo>
                    <a:pt x="73" y="26"/>
                    <a:pt x="71" y="26"/>
                    <a:pt x="69" y="26"/>
                  </a:cubicBezTo>
                  <a:cubicBezTo>
                    <a:pt x="68" y="26"/>
                    <a:pt x="67" y="25"/>
                    <a:pt x="66" y="24"/>
                  </a:cubicBezTo>
                  <a:cubicBezTo>
                    <a:pt x="66" y="21"/>
                    <a:pt x="68" y="18"/>
                    <a:pt x="66" y="16"/>
                  </a:cubicBezTo>
                  <a:cubicBezTo>
                    <a:pt x="65" y="14"/>
                    <a:pt x="62" y="12"/>
                    <a:pt x="59" y="10"/>
                  </a:cubicBezTo>
                  <a:cubicBezTo>
                    <a:pt x="56" y="9"/>
                    <a:pt x="53" y="11"/>
                    <a:pt x="50" y="10"/>
                  </a:cubicBezTo>
                  <a:cubicBezTo>
                    <a:pt x="49" y="10"/>
                    <a:pt x="49" y="9"/>
                    <a:pt x="49" y="8"/>
                  </a:cubicBezTo>
                  <a:cubicBezTo>
                    <a:pt x="48" y="6"/>
                    <a:pt x="48" y="5"/>
                    <a:pt x="47" y="3"/>
                  </a:cubicBezTo>
                  <a:cubicBezTo>
                    <a:pt x="46" y="2"/>
                    <a:pt x="45" y="0"/>
                    <a:pt x="44" y="0"/>
                  </a:cubicBezTo>
                  <a:cubicBezTo>
                    <a:pt x="43" y="0"/>
                    <a:pt x="41" y="1"/>
                    <a:pt x="40" y="2"/>
                  </a:cubicBezTo>
                  <a:cubicBezTo>
                    <a:pt x="40" y="4"/>
                    <a:pt x="41" y="7"/>
                    <a:pt x="42" y="8"/>
                  </a:cubicBezTo>
                  <a:cubicBezTo>
                    <a:pt x="43" y="9"/>
                    <a:pt x="46" y="8"/>
                    <a:pt x="47" y="8"/>
                  </a:cubicBezTo>
                  <a:cubicBezTo>
                    <a:pt x="48" y="9"/>
                    <a:pt x="49" y="10"/>
                    <a:pt x="49" y="11"/>
                  </a:cubicBezTo>
                  <a:cubicBezTo>
                    <a:pt x="47" y="12"/>
                    <a:pt x="45" y="10"/>
                    <a:pt x="43" y="11"/>
                  </a:cubicBezTo>
                  <a:cubicBezTo>
                    <a:pt x="41" y="11"/>
                    <a:pt x="40" y="13"/>
                    <a:pt x="39" y="14"/>
                  </a:cubicBezTo>
                  <a:cubicBezTo>
                    <a:pt x="37" y="14"/>
                    <a:pt x="35" y="14"/>
                    <a:pt x="34" y="15"/>
                  </a:cubicBezTo>
                  <a:cubicBezTo>
                    <a:pt x="32" y="16"/>
                    <a:pt x="30" y="17"/>
                    <a:pt x="28" y="19"/>
                  </a:cubicBezTo>
                  <a:cubicBezTo>
                    <a:pt x="27" y="20"/>
                    <a:pt x="26" y="21"/>
                    <a:pt x="26" y="23"/>
                  </a:cubicBezTo>
                  <a:cubicBezTo>
                    <a:pt x="26" y="25"/>
                    <a:pt x="26" y="27"/>
                    <a:pt x="27" y="28"/>
                  </a:cubicBezTo>
                  <a:cubicBezTo>
                    <a:pt x="27" y="31"/>
                    <a:pt x="28" y="33"/>
                    <a:pt x="29" y="35"/>
                  </a:cubicBezTo>
                  <a:cubicBezTo>
                    <a:pt x="29" y="37"/>
                    <a:pt x="30" y="39"/>
                    <a:pt x="29" y="41"/>
                  </a:cubicBezTo>
                  <a:cubicBezTo>
                    <a:pt x="28" y="43"/>
                    <a:pt x="25" y="46"/>
                    <a:pt x="23" y="45"/>
                  </a:cubicBezTo>
                  <a:cubicBezTo>
                    <a:pt x="21" y="45"/>
                    <a:pt x="21" y="42"/>
                    <a:pt x="20" y="40"/>
                  </a:cubicBezTo>
                  <a:cubicBezTo>
                    <a:pt x="19" y="39"/>
                    <a:pt x="17" y="38"/>
                    <a:pt x="17" y="36"/>
                  </a:cubicBezTo>
                  <a:cubicBezTo>
                    <a:pt x="17" y="33"/>
                    <a:pt x="18" y="31"/>
                    <a:pt x="19" y="30"/>
                  </a:cubicBezTo>
                  <a:cubicBezTo>
                    <a:pt x="20" y="28"/>
                    <a:pt x="22" y="26"/>
                    <a:pt x="23" y="24"/>
                  </a:cubicBezTo>
                  <a:cubicBezTo>
                    <a:pt x="24" y="22"/>
                    <a:pt x="24" y="20"/>
                    <a:pt x="24" y="18"/>
                  </a:cubicBezTo>
                  <a:cubicBezTo>
                    <a:pt x="23" y="16"/>
                    <a:pt x="21" y="14"/>
                    <a:pt x="19" y="11"/>
                  </a:cubicBezTo>
                  <a:cubicBezTo>
                    <a:pt x="19" y="10"/>
                    <a:pt x="19" y="9"/>
                    <a:pt x="19" y="8"/>
                  </a:cubicBezTo>
                  <a:cubicBezTo>
                    <a:pt x="22" y="7"/>
                    <a:pt x="25" y="8"/>
                    <a:pt x="27" y="6"/>
                  </a:cubicBezTo>
                  <a:cubicBezTo>
                    <a:pt x="28" y="6"/>
                    <a:pt x="28" y="4"/>
                    <a:pt x="28" y="3"/>
                  </a:cubicBezTo>
                  <a:cubicBezTo>
                    <a:pt x="25" y="4"/>
                    <a:pt x="21" y="4"/>
                    <a:pt x="18" y="7"/>
                  </a:cubicBezTo>
                  <a:cubicBezTo>
                    <a:pt x="16" y="9"/>
                    <a:pt x="16" y="12"/>
                    <a:pt x="15" y="15"/>
                  </a:cubicBezTo>
                  <a:cubicBezTo>
                    <a:pt x="13" y="19"/>
                    <a:pt x="9" y="21"/>
                    <a:pt x="7" y="26"/>
                  </a:cubicBezTo>
                  <a:cubicBezTo>
                    <a:pt x="6" y="28"/>
                    <a:pt x="8" y="32"/>
                    <a:pt x="7" y="34"/>
                  </a:cubicBezTo>
                  <a:cubicBezTo>
                    <a:pt x="5" y="38"/>
                    <a:pt x="1" y="40"/>
                    <a:pt x="0" y="44"/>
                  </a:cubicBezTo>
                  <a:cubicBezTo>
                    <a:pt x="0" y="45"/>
                    <a:pt x="1" y="46"/>
                    <a:pt x="2" y="46"/>
                  </a:cubicBezTo>
                  <a:cubicBezTo>
                    <a:pt x="3" y="46"/>
                    <a:pt x="4" y="44"/>
                    <a:pt x="5" y="44"/>
                  </a:cubicBezTo>
                  <a:cubicBezTo>
                    <a:pt x="6" y="43"/>
                    <a:pt x="8" y="44"/>
                    <a:pt x="10" y="45"/>
                  </a:cubicBezTo>
                  <a:cubicBezTo>
                    <a:pt x="12" y="47"/>
                    <a:pt x="12" y="50"/>
                    <a:pt x="13" y="53"/>
                  </a:cubicBezTo>
                  <a:cubicBezTo>
                    <a:pt x="14" y="57"/>
                    <a:pt x="12" y="60"/>
                    <a:pt x="13" y="64"/>
                  </a:cubicBezTo>
                  <a:cubicBezTo>
                    <a:pt x="13" y="66"/>
                    <a:pt x="14" y="68"/>
                    <a:pt x="15" y="70"/>
                  </a:cubicBezTo>
                  <a:cubicBezTo>
                    <a:pt x="16" y="71"/>
                    <a:pt x="16" y="73"/>
                    <a:pt x="17" y="73"/>
                  </a:cubicBezTo>
                  <a:cubicBezTo>
                    <a:pt x="20" y="73"/>
                    <a:pt x="23" y="72"/>
                    <a:pt x="25" y="72"/>
                  </a:cubicBezTo>
                  <a:cubicBezTo>
                    <a:pt x="27" y="72"/>
                    <a:pt x="29" y="73"/>
                    <a:pt x="30" y="73"/>
                  </a:cubicBezTo>
                  <a:cubicBezTo>
                    <a:pt x="32" y="73"/>
                    <a:pt x="33" y="71"/>
                    <a:pt x="35" y="71"/>
                  </a:cubicBezTo>
                  <a:cubicBezTo>
                    <a:pt x="37" y="71"/>
                    <a:pt x="36" y="74"/>
                    <a:pt x="37" y="75"/>
                  </a:cubicBezTo>
                  <a:cubicBezTo>
                    <a:pt x="39" y="76"/>
                    <a:pt x="41" y="74"/>
                    <a:pt x="42" y="75"/>
                  </a:cubicBezTo>
                  <a:cubicBezTo>
                    <a:pt x="45" y="78"/>
                    <a:pt x="47" y="83"/>
                    <a:pt x="50" y="86"/>
                  </a:cubicBezTo>
                  <a:cubicBezTo>
                    <a:pt x="51" y="87"/>
                    <a:pt x="52" y="85"/>
                    <a:pt x="54" y="85"/>
                  </a:cubicBezTo>
                  <a:cubicBezTo>
                    <a:pt x="54" y="85"/>
                    <a:pt x="55" y="86"/>
                    <a:pt x="56" y="86"/>
                  </a:cubicBezTo>
                  <a:cubicBezTo>
                    <a:pt x="58" y="86"/>
                    <a:pt x="59" y="86"/>
                    <a:pt x="61" y="86"/>
                  </a:cubicBezTo>
                  <a:cubicBezTo>
                    <a:pt x="65" y="86"/>
                    <a:pt x="68" y="85"/>
                    <a:pt x="71" y="85"/>
                  </a:cubicBezTo>
                  <a:cubicBezTo>
                    <a:pt x="72" y="85"/>
                    <a:pt x="74" y="85"/>
                    <a:pt x="74" y="86"/>
                  </a:cubicBezTo>
                  <a:cubicBezTo>
                    <a:pt x="75" y="89"/>
                    <a:pt x="75" y="93"/>
                    <a:pt x="74" y="96"/>
                  </a:cubicBezTo>
                  <a:cubicBezTo>
                    <a:pt x="73" y="97"/>
                    <a:pt x="70" y="97"/>
                    <a:pt x="70" y="99"/>
                  </a:cubicBezTo>
                  <a:cubicBezTo>
                    <a:pt x="69" y="100"/>
                    <a:pt x="71" y="101"/>
                    <a:pt x="71" y="102"/>
                  </a:cubicBezTo>
                  <a:cubicBezTo>
                    <a:pt x="70" y="104"/>
                    <a:pt x="68" y="106"/>
                    <a:pt x="68" y="108"/>
                  </a:cubicBezTo>
                  <a:cubicBezTo>
                    <a:pt x="69" y="110"/>
                    <a:pt x="72" y="111"/>
                    <a:pt x="72" y="113"/>
                  </a:cubicBezTo>
                  <a:cubicBezTo>
                    <a:pt x="73" y="115"/>
                    <a:pt x="72" y="117"/>
                    <a:pt x="72" y="119"/>
                  </a:cubicBezTo>
                  <a:cubicBezTo>
                    <a:pt x="72" y="119"/>
                    <a:pt x="74" y="119"/>
                    <a:pt x="74" y="119"/>
                  </a:cubicBezTo>
                  <a:cubicBezTo>
                    <a:pt x="75" y="121"/>
                    <a:pt x="75" y="124"/>
                    <a:pt x="74" y="126"/>
                  </a:cubicBezTo>
                  <a:cubicBezTo>
                    <a:pt x="73" y="129"/>
                    <a:pt x="69" y="130"/>
                    <a:pt x="68" y="133"/>
                  </a:cubicBezTo>
                  <a:cubicBezTo>
                    <a:pt x="68" y="135"/>
                    <a:pt x="72" y="135"/>
                    <a:pt x="73" y="137"/>
                  </a:cubicBezTo>
                  <a:cubicBezTo>
                    <a:pt x="75" y="138"/>
                    <a:pt x="75" y="140"/>
                    <a:pt x="76" y="141"/>
                  </a:cubicBezTo>
                  <a:cubicBezTo>
                    <a:pt x="78" y="146"/>
                    <a:pt x="79" y="150"/>
                    <a:pt x="81" y="155"/>
                  </a:cubicBezTo>
                  <a:cubicBezTo>
                    <a:pt x="84" y="158"/>
                    <a:pt x="86" y="162"/>
                    <a:pt x="89" y="163"/>
                  </a:cubicBezTo>
                  <a:cubicBezTo>
                    <a:pt x="91" y="165"/>
                    <a:pt x="94" y="164"/>
                    <a:pt x="97" y="163"/>
                  </a:cubicBezTo>
                  <a:cubicBezTo>
                    <a:pt x="100" y="161"/>
                    <a:pt x="103" y="158"/>
                    <a:pt x="106" y="156"/>
                  </a:cubicBezTo>
                  <a:cubicBezTo>
                    <a:pt x="107" y="155"/>
                    <a:pt x="108" y="155"/>
                    <a:pt x="109" y="154"/>
                  </a:cubicBezTo>
                  <a:cubicBezTo>
                    <a:pt x="110" y="154"/>
                    <a:pt x="111" y="152"/>
                    <a:pt x="112" y="152"/>
                  </a:cubicBezTo>
                  <a:cubicBezTo>
                    <a:pt x="113" y="152"/>
                    <a:pt x="113" y="154"/>
                    <a:pt x="114" y="154"/>
                  </a:cubicBezTo>
                  <a:cubicBezTo>
                    <a:pt x="115" y="154"/>
                    <a:pt x="115" y="153"/>
                    <a:pt x="115" y="152"/>
                  </a:cubicBezTo>
                  <a:cubicBezTo>
                    <a:pt x="116" y="150"/>
                    <a:pt x="114" y="148"/>
                    <a:pt x="115" y="146"/>
                  </a:cubicBezTo>
                  <a:cubicBezTo>
                    <a:pt x="116" y="145"/>
                    <a:pt x="119" y="146"/>
                    <a:pt x="121" y="145"/>
                  </a:cubicBezTo>
                  <a:cubicBezTo>
                    <a:pt x="121" y="144"/>
                    <a:pt x="120" y="143"/>
                    <a:pt x="121" y="143"/>
                  </a:cubicBezTo>
                  <a:cubicBezTo>
                    <a:pt x="122" y="141"/>
                    <a:pt x="125" y="141"/>
                    <a:pt x="126" y="140"/>
                  </a:cubicBezTo>
                  <a:cubicBezTo>
                    <a:pt x="127" y="139"/>
                    <a:pt x="127" y="138"/>
                    <a:pt x="126" y="138"/>
                  </a:cubicBezTo>
                  <a:cubicBezTo>
                    <a:pt x="123" y="137"/>
                    <a:pt x="120" y="138"/>
                    <a:pt x="117" y="138"/>
                  </a:cubicBezTo>
                  <a:cubicBezTo>
                    <a:pt x="116" y="138"/>
                    <a:pt x="115" y="137"/>
                    <a:pt x="115" y="136"/>
                  </a:cubicBezTo>
                  <a:cubicBezTo>
                    <a:pt x="114" y="135"/>
                    <a:pt x="115" y="133"/>
                    <a:pt x="115" y="132"/>
                  </a:cubicBezTo>
                  <a:cubicBezTo>
                    <a:pt x="114" y="132"/>
                    <a:pt x="113" y="131"/>
                    <a:pt x="113" y="130"/>
                  </a:cubicBezTo>
                  <a:cubicBezTo>
                    <a:pt x="114" y="128"/>
                    <a:pt x="116" y="127"/>
                    <a:pt x="116" y="125"/>
                  </a:cubicBezTo>
                  <a:cubicBezTo>
                    <a:pt x="117" y="123"/>
                    <a:pt x="117" y="121"/>
                    <a:pt x="116" y="119"/>
                  </a:cubicBezTo>
                  <a:cubicBezTo>
                    <a:pt x="115" y="117"/>
                    <a:pt x="112" y="118"/>
                    <a:pt x="111" y="116"/>
                  </a:cubicBezTo>
                  <a:cubicBezTo>
                    <a:pt x="111" y="115"/>
                    <a:pt x="113" y="115"/>
                    <a:pt x="115" y="115"/>
                  </a:cubicBezTo>
                  <a:cubicBezTo>
                    <a:pt x="118" y="115"/>
                    <a:pt x="120" y="118"/>
                    <a:pt x="123" y="118"/>
                  </a:cubicBezTo>
                  <a:cubicBezTo>
                    <a:pt x="125" y="119"/>
                    <a:pt x="126" y="118"/>
                    <a:pt x="127" y="118"/>
                  </a:cubicBezTo>
                  <a:cubicBezTo>
                    <a:pt x="130" y="119"/>
                    <a:pt x="132" y="120"/>
                    <a:pt x="134" y="120"/>
                  </a:cubicBezTo>
                  <a:cubicBezTo>
                    <a:pt x="135" y="119"/>
                    <a:pt x="134" y="117"/>
                    <a:pt x="136" y="116"/>
                  </a:cubicBezTo>
                  <a:cubicBezTo>
                    <a:pt x="140" y="115"/>
                    <a:pt x="145" y="116"/>
                    <a:pt x="149" y="115"/>
                  </a:cubicBezTo>
                  <a:cubicBezTo>
                    <a:pt x="151" y="114"/>
                    <a:pt x="151" y="112"/>
                    <a:pt x="153" y="111"/>
                  </a:cubicBezTo>
                  <a:cubicBezTo>
                    <a:pt x="155" y="110"/>
                    <a:pt x="157" y="111"/>
                    <a:pt x="158" y="110"/>
                  </a:cubicBezTo>
                  <a:cubicBezTo>
                    <a:pt x="159" y="109"/>
                    <a:pt x="160" y="107"/>
                    <a:pt x="160" y="105"/>
                  </a:cubicBezTo>
                  <a:cubicBezTo>
                    <a:pt x="161" y="103"/>
                    <a:pt x="160" y="100"/>
                    <a:pt x="160" y="9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6" name="Freeform 2546">
              <a:extLst>
                <a:ext uri="{FF2B5EF4-FFF2-40B4-BE49-F238E27FC236}">
                  <a16:creationId xmlns:a16="http://schemas.microsoft.com/office/drawing/2014/main" id="{2E9E2E00-3B8D-4ECC-A81E-4E8FDE867C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85488" y="3686766"/>
              <a:ext cx="173771" cy="243355"/>
            </a:xfrm>
            <a:custGeom>
              <a:avLst/>
              <a:gdLst>
                <a:gd name="T0" fmla="*/ 75 w 63"/>
                <a:gd name="T1" fmla="*/ 108 h 103"/>
                <a:gd name="T2" fmla="*/ 71 w 63"/>
                <a:gd name="T3" fmla="*/ 104 h 103"/>
                <a:gd name="T4" fmla="*/ 68 w 63"/>
                <a:gd name="T5" fmla="*/ 98 h 103"/>
                <a:gd name="T6" fmla="*/ 65 w 63"/>
                <a:gd name="T7" fmla="*/ 88 h 103"/>
                <a:gd name="T8" fmla="*/ 63 w 63"/>
                <a:gd name="T9" fmla="*/ 87 h 103"/>
                <a:gd name="T10" fmla="*/ 63 w 63"/>
                <a:gd name="T11" fmla="*/ 82 h 103"/>
                <a:gd name="T12" fmla="*/ 60 w 63"/>
                <a:gd name="T13" fmla="*/ 82 h 103"/>
                <a:gd name="T14" fmla="*/ 52 w 63"/>
                <a:gd name="T15" fmla="*/ 71 h 103"/>
                <a:gd name="T16" fmla="*/ 55 w 63"/>
                <a:gd name="T17" fmla="*/ 64 h 103"/>
                <a:gd name="T18" fmla="*/ 56 w 63"/>
                <a:gd name="T19" fmla="*/ 57 h 103"/>
                <a:gd name="T20" fmla="*/ 62 w 63"/>
                <a:gd name="T21" fmla="*/ 57 h 103"/>
                <a:gd name="T22" fmla="*/ 64 w 63"/>
                <a:gd name="T23" fmla="*/ 52 h 103"/>
                <a:gd name="T24" fmla="*/ 63 w 63"/>
                <a:gd name="T25" fmla="*/ 45 h 103"/>
                <a:gd name="T26" fmla="*/ 67 w 63"/>
                <a:gd name="T27" fmla="*/ 40 h 103"/>
                <a:gd name="T28" fmla="*/ 64 w 63"/>
                <a:gd name="T29" fmla="*/ 35 h 103"/>
                <a:gd name="T30" fmla="*/ 60 w 63"/>
                <a:gd name="T31" fmla="*/ 31 h 103"/>
                <a:gd name="T32" fmla="*/ 52 w 63"/>
                <a:gd name="T33" fmla="*/ 26 h 103"/>
                <a:gd name="T34" fmla="*/ 46 w 63"/>
                <a:gd name="T35" fmla="*/ 25 h 103"/>
                <a:gd name="T36" fmla="*/ 44 w 63"/>
                <a:gd name="T37" fmla="*/ 31 h 103"/>
                <a:gd name="T38" fmla="*/ 44 w 63"/>
                <a:gd name="T39" fmla="*/ 25 h 103"/>
                <a:gd name="T40" fmla="*/ 44 w 63"/>
                <a:gd name="T41" fmla="*/ 18 h 103"/>
                <a:gd name="T42" fmla="*/ 39 w 63"/>
                <a:gd name="T43" fmla="*/ 8 h 103"/>
                <a:gd name="T44" fmla="*/ 36 w 63"/>
                <a:gd name="T45" fmla="*/ 5 h 103"/>
                <a:gd name="T46" fmla="*/ 30 w 63"/>
                <a:gd name="T47" fmla="*/ 1 h 103"/>
                <a:gd name="T48" fmla="*/ 27 w 63"/>
                <a:gd name="T49" fmla="*/ 0 h 103"/>
                <a:gd name="T50" fmla="*/ 23 w 63"/>
                <a:gd name="T51" fmla="*/ 2 h 103"/>
                <a:gd name="T52" fmla="*/ 17 w 63"/>
                <a:gd name="T53" fmla="*/ 7 h 103"/>
                <a:gd name="T54" fmla="*/ 11 w 63"/>
                <a:gd name="T55" fmla="*/ 14 h 103"/>
                <a:gd name="T56" fmla="*/ 14 w 63"/>
                <a:gd name="T57" fmla="*/ 19 h 103"/>
                <a:gd name="T58" fmla="*/ 19 w 63"/>
                <a:gd name="T59" fmla="*/ 22 h 103"/>
                <a:gd name="T60" fmla="*/ 12 w 63"/>
                <a:gd name="T61" fmla="*/ 25 h 103"/>
                <a:gd name="T62" fmla="*/ 4 w 63"/>
                <a:gd name="T63" fmla="*/ 28 h 103"/>
                <a:gd name="T64" fmla="*/ 2 w 63"/>
                <a:gd name="T65" fmla="*/ 31 h 103"/>
                <a:gd name="T66" fmla="*/ 2 w 63"/>
                <a:gd name="T67" fmla="*/ 37 h 103"/>
                <a:gd name="T68" fmla="*/ 0 w 63"/>
                <a:gd name="T69" fmla="*/ 39 h 103"/>
                <a:gd name="T70" fmla="*/ 12 w 63"/>
                <a:gd name="T71" fmla="*/ 52 h 103"/>
                <a:gd name="T72" fmla="*/ 20 w 63"/>
                <a:gd name="T73" fmla="*/ 52 h 103"/>
                <a:gd name="T74" fmla="*/ 21 w 63"/>
                <a:gd name="T75" fmla="*/ 57 h 103"/>
                <a:gd name="T76" fmla="*/ 19 w 63"/>
                <a:gd name="T77" fmla="*/ 60 h 103"/>
                <a:gd name="T78" fmla="*/ 20 w 63"/>
                <a:gd name="T79" fmla="*/ 64 h 103"/>
                <a:gd name="T80" fmla="*/ 27 w 63"/>
                <a:gd name="T81" fmla="*/ 64 h 103"/>
                <a:gd name="T82" fmla="*/ 27 w 63"/>
                <a:gd name="T83" fmla="*/ 71 h 103"/>
                <a:gd name="T84" fmla="*/ 32 w 63"/>
                <a:gd name="T85" fmla="*/ 73 h 103"/>
                <a:gd name="T86" fmla="*/ 23 w 63"/>
                <a:gd name="T87" fmla="*/ 79 h 103"/>
                <a:gd name="T88" fmla="*/ 23 w 63"/>
                <a:gd name="T89" fmla="*/ 96 h 103"/>
                <a:gd name="T90" fmla="*/ 26 w 63"/>
                <a:gd name="T91" fmla="*/ 100 h 103"/>
                <a:gd name="T92" fmla="*/ 26 w 63"/>
                <a:gd name="T93" fmla="*/ 106 h 103"/>
                <a:gd name="T94" fmla="*/ 29 w 63"/>
                <a:gd name="T95" fmla="*/ 110 h 103"/>
                <a:gd name="T96" fmla="*/ 36 w 63"/>
                <a:gd name="T97" fmla="*/ 113 h 103"/>
                <a:gd name="T98" fmla="*/ 36 w 63"/>
                <a:gd name="T99" fmla="*/ 118 h 103"/>
                <a:gd name="T100" fmla="*/ 40 w 63"/>
                <a:gd name="T101" fmla="*/ 122 h 103"/>
                <a:gd name="T102" fmla="*/ 45 w 63"/>
                <a:gd name="T103" fmla="*/ 123 h 103"/>
                <a:gd name="T104" fmla="*/ 44 w 63"/>
                <a:gd name="T105" fmla="*/ 118 h 103"/>
                <a:gd name="T106" fmla="*/ 50 w 63"/>
                <a:gd name="T107" fmla="*/ 113 h 103"/>
                <a:gd name="T108" fmla="*/ 54 w 63"/>
                <a:gd name="T109" fmla="*/ 116 h 103"/>
                <a:gd name="T110" fmla="*/ 56 w 63"/>
                <a:gd name="T111" fmla="*/ 110 h 103"/>
                <a:gd name="T112" fmla="*/ 61 w 63"/>
                <a:gd name="T113" fmla="*/ 110 h 103"/>
                <a:gd name="T114" fmla="*/ 63 w 63"/>
                <a:gd name="T115" fmla="*/ 107 h 103"/>
                <a:gd name="T116" fmla="*/ 68 w 63"/>
                <a:gd name="T117" fmla="*/ 108 h 103"/>
                <a:gd name="T118" fmla="*/ 75 w 63"/>
                <a:gd name="T119" fmla="*/ 108 h 10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3"/>
                <a:gd name="T181" fmla="*/ 0 h 103"/>
                <a:gd name="T182" fmla="*/ 63 w 63"/>
                <a:gd name="T183" fmla="*/ 103 h 10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3" h="103">
                  <a:moveTo>
                    <a:pt x="63" y="90"/>
                  </a:moveTo>
                  <a:cubicBezTo>
                    <a:pt x="62" y="89"/>
                    <a:pt x="60" y="87"/>
                    <a:pt x="60" y="86"/>
                  </a:cubicBezTo>
                  <a:cubicBezTo>
                    <a:pt x="59" y="84"/>
                    <a:pt x="58" y="83"/>
                    <a:pt x="57" y="81"/>
                  </a:cubicBezTo>
                  <a:cubicBezTo>
                    <a:pt x="56" y="78"/>
                    <a:pt x="54" y="75"/>
                    <a:pt x="55" y="73"/>
                  </a:cubicBezTo>
                  <a:cubicBezTo>
                    <a:pt x="55" y="72"/>
                    <a:pt x="53" y="73"/>
                    <a:pt x="53" y="72"/>
                  </a:cubicBezTo>
                  <a:cubicBezTo>
                    <a:pt x="52" y="71"/>
                    <a:pt x="54" y="69"/>
                    <a:pt x="53" y="68"/>
                  </a:cubicBezTo>
                  <a:cubicBezTo>
                    <a:pt x="52" y="67"/>
                    <a:pt x="51" y="69"/>
                    <a:pt x="50" y="68"/>
                  </a:cubicBezTo>
                  <a:cubicBezTo>
                    <a:pt x="48" y="65"/>
                    <a:pt x="45" y="62"/>
                    <a:pt x="44" y="59"/>
                  </a:cubicBezTo>
                  <a:cubicBezTo>
                    <a:pt x="44" y="57"/>
                    <a:pt x="46" y="55"/>
                    <a:pt x="46" y="53"/>
                  </a:cubicBezTo>
                  <a:cubicBezTo>
                    <a:pt x="47" y="51"/>
                    <a:pt x="46" y="49"/>
                    <a:pt x="47" y="47"/>
                  </a:cubicBezTo>
                  <a:cubicBezTo>
                    <a:pt x="48" y="46"/>
                    <a:pt x="50" y="47"/>
                    <a:pt x="52" y="47"/>
                  </a:cubicBezTo>
                  <a:cubicBezTo>
                    <a:pt x="53" y="46"/>
                    <a:pt x="54" y="45"/>
                    <a:pt x="54" y="43"/>
                  </a:cubicBezTo>
                  <a:cubicBezTo>
                    <a:pt x="54" y="41"/>
                    <a:pt x="53" y="39"/>
                    <a:pt x="53" y="37"/>
                  </a:cubicBezTo>
                  <a:cubicBezTo>
                    <a:pt x="53" y="36"/>
                    <a:pt x="55" y="35"/>
                    <a:pt x="56" y="33"/>
                  </a:cubicBezTo>
                  <a:cubicBezTo>
                    <a:pt x="56" y="32"/>
                    <a:pt x="55" y="30"/>
                    <a:pt x="54" y="29"/>
                  </a:cubicBezTo>
                  <a:cubicBezTo>
                    <a:pt x="53" y="28"/>
                    <a:pt x="51" y="27"/>
                    <a:pt x="50" y="26"/>
                  </a:cubicBezTo>
                  <a:cubicBezTo>
                    <a:pt x="48" y="25"/>
                    <a:pt x="46" y="23"/>
                    <a:pt x="44" y="22"/>
                  </a:cubicBezTo>
                  <a:cubicBezTo>
                    <a:pt x="43" y="21"/>
                    <a:pt x="41" y="20"/>
                    <a:pt x="39" y="21"/>
                  </a:cubicBezTo>
                  <a:cubicBezTo>
                    <a:pt x="38" y="22"/>
                    <a:pt x="38" y="26"/>
                    <a:pt x="37" y="26"/>
                  </a:cubicBezTo>
                  <a:cubicBezTo>
                    <a:pt x="35" y="26"/>
                    <a:pt x="37" y="23"/>
                    <a:pt x="37" y="21"/>
                  </a:cubicBezTo>
                  <a:cubicBezTo>
                    <a:pt x="37" y="19"/>
                    <a:pt x="37" y="17"/>
                    <a:pt x="37" y="15"/>
                  </a:cubicBezTo>
                  <a:cubicBezTo>
                    <a:pt x="36" y="12"/>
                    <a:pt x="34" y="10"/>
                    <a:pt x="33" y="7"/>
                  </a:cubicBezTo>
                  <a:cubicBezTo>
                    <a:pt x="32" y="6"/>
                    <a:pt x="31" y="5"/>
                    <a:pt x="30" y="4"/>
                  </a:cubicBezTo>
                  <a:cubicBezTo>
                    <a:pt x="28" y="3"/>
                    <a:pt x="27" y="1"/>
                    <a:pt x="25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1"/>
                    <a:pt x="20" y="1"/>
                    <a:pt x="19" y="2"/>
                  </a:cubicBezTo>
                  <a:cubicBezTo>
                    <a:pt x="17" y="3"/>
                    <a:pt x="15" y="5"/>
                    <a:pt x="14" y="6"/>
                  </a:cubicBezTo>
                  <a:cubicBezTo>
                    <a:pt x="12" y="8"/>
                    <a:pt x="9" y="10"/>
                    <a:pt x="9" y="12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7" y="17"/>
                    <a:pt x="16" y="18"/>
                  </a:cubicBezTo>
                  <a:cubicBezTo>
                    <a:pt x="15" y="20"/>
                    <a:pt x="12" y="20"/>
                    <a:pt x="10" y="21"/>
                  </a:cubicBezTo>
                  <a:cubicBezTo>
                    <a:pt x="8" y="22"/>
                    <a:pt x="5" y="22"/>
                    <a:pt x="3" y="23"/>
                  </a:cubicBezTo>
                  <a:cubicBezTo>
                    <a:pt x="3" y="24"/>
                    <a:pt x="2" y="25"/>
                    <a:pt x="2" y="26"/>
                  </a:cubicBezTo>
                  <a:cubicBezTo>
                    <a:pt x="2" y="27"/>
                    <a:pt x="2" y="29"/>
                    <a:pt x="2" y="31"/>
                  </a:cubicBezTo>
                  <a:cubicBezTo>
                    <a:pt x="2" y="31"/>
                    <a:pt x="0" y="31"/>
                    <a:pt x="0" y="32"/>
                  </a:cubicBezTo>
                  <a:cubicBezTo>
                    <a:pt x="3" y="36"/>
                    <a:pt x="7" y="39"/>
                    <a:pt x="10" y="43"/>
                  </a:cubicBezTo>
                  <a:cubicBezTo>
                    <a:pt x="13" y="43"/>
                    <a:pt x="15" y="42"/>
                    <a:pt x="17" y="43"/>
                  </a:cubicBezTo>
                  <a:cubicBezTo>
                    <a:pt x="19" y="43"/>
                    <a:pt x="18" y="46"/>
                    <a:pt x="18" y="47"/>
                  </a:cubicBezTo>
                  <a:cubicBezTo>
                    <a:pt x="18" y="48"/>
                    <a:pt x="16" y="49"/>
                    <a:pt x="16" y="50"/>
                  </a:cubicBezTo>
                  <a:cubicBezTo>
                    <a:pt x="16" y="51"/>
                    <a:pt x="16" y="53"/>
                    <a:pt x="17" y="53"/>
                  </a:cubicBezTo>
                  <a:cubicBezTo>
                    <a:pt x="19" y="54"/>
                    <a:pt x="21" y="52"/>
                    <a:pt x="23" y="53"/>
                  </a:cubicBezTo>
                  <a:cubicBezTo>
                    <a:pt x="24" y="54"/>
                    <a:pt x="22" y="57"/>
                    <a:pt x="23" y="59"/>
                  </a:cubicBezTo>
                  <a:cubicBezTo>
                    <a:pt x="24" y="60"/>
                    <a:pt x="27" y="59"/>
                    <a:pt x="27" y="61"/>
                  </a:cubicBezTo>
                  <a:cubicBezTo>
                    <a:pt x="25" y="63"/>
                    <a:pt x="20" y="63"/>
                    <a:pt x="19" y="66"/>
                  </a:cubicBezTo>
                  <a:cubicBezTo>
                    <a:pt x="19" y="70"/>
                    <a:pt x="19" y="76"/>
                    <a:pt x="19" y="80"/>
                  </a:cubicBezTo>
                  <a:cubicBezTo>
                    <a:pt x="19" y="82"/>
                    <a:pt x="22" y="82"/>
                    <a:pt x="22" y="83"/>
                  </a:cubicBezTo>
                  <a:cubicBezTo>
                    <a:pt x="23" y="84"/>
                    <a:pt x="22" y="87"/>
                    <a:pt x="22" y="88"/>
                  </a:cubicBezTo>
                  <a:cubicBezTo>
                    <a:pt x="22" y="90"/>
                    <a:pt x="23" y="91"/>
                    <a:pt x="24" y="91"/>
                  </a:cubicBezTo>
                  <a:cubicBezTo>
                    <a:pt x="25" y="93"/>
                    <a:pt x="28" y="93"/>
                    <a:pt x="30" y="94"/>
                  </a:cubicBezTo>
                  <a:cubicBezTo>
                    <a:pt x="31" y="95"/>
                    <a:pt x="29" y="97"/>
                    <a:pt x="30" y="98"/>
                  </a:cubicBezTo>
                  <a:cubicBezTo>
                    <a:pt x="31" y="99"/>
                    <a:pt x="32" y="101"/>
                    <a:pt x="34" y="101"/>
                  </a:cubicBezTo>
                  <a:cubicBezTo>
                    <a:pt x="35" y="102"/>
                    <a:pt x="37" y="103"/>
                    <a:pt x="38" y="102"/>
                  </a:cubicBezTo>
                  <a:cubicBezTo>
                    <a:pt x="39" y="101"/>
                    <a:pt x="37" y="99"/>
                    <a:pt x="37" y="98"/>
                  </a:cubicBezTo>
                  <a:cubicBezTo>
                    <a:pt x="38" y="96"/>
                    <a:pt x="40" y="95"/>
                    <a:pt x="42" y="94"/>
                  </a:cubicBezTo>
                  <a:cubicBezTo>
                    <a:pt x="43" y="94"/>
                    <a:pt x="44" y="96"/>
                    <a:pt x="45" y="96"/>
                  </a:cubicBezTo>
                  <a:cubicBezTo>
                    <a:pt x="46" y="95"/>
                    <a:pt x="45" y="92"/>
                    <a:pt x="47" y="91"/>
                  </a:cubicBezTo>
                  <a:cubicBezTo>
                    <a:pt x="48" y="91"/>
                    <a:pt x="49" y="92"/>
                    <a:pt x="51" y="91"/>
                  </a:cubicBezTo>
                  <a:cubicBezTo>
                    <a:pt x="52" y="91"/>
                    <a:pt x="52" y="89"/>
                    <a:pt x="53" y="89"/>
                  </a:cubicBezTo>
                  <a:cubicBezTo>
                    <a:pt x="55" y="89"/>
                    <a:pt x="56" y="90"/>
                    <a:pt x="57" y="90"/>
                  </a:cubicBezTo>
                  <a:cubicBezTo>
                    <a:pt x="59" y="91"/>
                    <a:pt x="61" y="90"/>
                    <a:pt x="63" y="9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7" name="Freeform 2547">
              <a:extLst>
                <a:ext uri="{FF2B5EF4-FFF2-40B4-BE49-F238E27FC236}">
                  <a16:creationId xmlns:a16="http://schemas.microsoft.com/office/drawing/2014/main" id="{7B918D3B-F678-42FB-AAF7-1BE54EE68A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30372" y="2189347"/>
              <a:ext cx="1957807" cy="920432"/>
            </a:xfrm>
            <a:custGeom>
              <a:avLst/>
              <a:gdLst>
                <a:gd name="T0" fmla="*/ 455 w 704"/>
                <a:gd name="T1" fmla="*/ 0 h 391"/>
                <a:gd name="T2" fmla="*/ 515 w 704"/>
                <a:gd name="T3" fmla="*/ 18 h 391"/>
                <a:gd name="T4" fmla="*/ 508 w 704"/>
                <a:gd name="T5" fmla="*/ 42 h 391"/>
                <a:gd name="T6" fmla="*/ 556 w 704"/>
                <a:gd name="T7" fmla="*/ 29 h 391"/>
                <a:gd name="T8" fmla="*/ 592 w 704"/>
                <a:gd name="T9" fmla="*/ 46 h 391"/>
                <a:gd name="T10" fmla="*/ 583 w 704"/>
                <a:gd name="T11" fmla="*/ 60 h 391"/>
                <a:gd name="T12" fmla="*/ 553 w 704"/>
                <a:gd name="T13" fmla="*/ 82 h 391"/>
                <a:gd name="T14" fmla="*/ 543 w 704"/>
                <a:gd name="T15" fmla="*/ 132 h 391"/>
                <a:gd name="T16" fmla="*/ 565 w 704"/>
                <a:gd name="T17" fmla="*/ 103 h 391"/>
                <a:gd name="T18" fmla="*/ 587 w 704"/>
                <a:gd name="T19" fmla="*/ 73 h 391"/>
                <a:gd name="T20" fmla="*/ 612 w 704"/>
                <a:gd name="T21" fmla="*/ 92 h 391"/>
                <a:gd name="T22" fmla="*/ 618 w 704"/>
                <a:gd name="T23" fmla="*/ 102 h 391"/>
                <a:gd name="T24" fmla="*/ 601 w 704"/>
                <a:gd name="T25" fmla="*/ 142 h 391"/>
                <a:gd name="T26" fmla="*/ 672 w 704"/>
                <a:gd name="T27" fmla="*/ 127 h 391"/>
                <a:gd name="T28" fmla="*/ 700 w 704"/>
                <a:gd name="T29" fmla="*/ 115 h 391"/>
                <a:gd name="T30" fmla="*/ 731 w 704"/>
                <a:gd name="T31" fmla="*/ 83 h 391"/>
                <a:gd name="T32" fmla="*/ 798 w 704"/>
                <a:gd name="T33" fmla="*/ 70 h 391"/>
                <a:gd name="T34" fmla="*/ 825 w 704"/>
                <a:gd name="T35" fmla="*/ 31 h 391"/>
                <a:gd name="T36" fmla="*/ 844 w 704"/>
                <a:gd name="T37" fmla="*/ 64 h 391"/>
                <a:gd name="T38" fmla="*/ 802 w 704"/>
                <a:gd name="T39" fmla="*/ 107 h 391"/>
                <a:gd name="T40" fmla="*/ 781 w 704"/>
                <a:gd name="T41" fmla="*/ 149 h 391"/>
                <a:gd name="T42" fmla="*/ 736 w 704"/>
                <a:gd name="T43" fmla="*/ 170 h 391"/>
                <a:gd name="T44" fmla="*/ 715 w 704"/>
                <a:gd name="T45" fmla="*/ 202 h 391"/>
                <a:gd name="T46" fmla="*/ 702 w 704"/>
                <a:gd name="T47" fmla="*/ 210 h 391"/>
                <a:gd name="T48" fmla="*/ 697 w 704"/>
                <a:gd name="T49" fmla="*/ 223 h 391"/>
                <a:gd name="T50" fmla="*/ 702 w 704"/>
                <a:gd name="T51" fmla="*/ 260 h 391"/>
                <a:gd name="T52" fmla="*/ 688 w 704"/>
                <a:gd name="T53" fmla="*/ 279 h 391"/>
                <a:gd name="T54" fmla="*/ 645 w 704"/>
                <a:gd name="T55" fmla="*/ 311 h 391"/>
                <a:gd name="T56" fmla="*/ 610 w 704"/>
                <a:gd name="T57" fmla="*/ 360 h 391"/>
                <a:gd name="T58" fmla="*/ 616 w 704"/>
                <a:gd name="T59" fmla="*/ 411 h 391"/>
                <a:gd name="T60" fmla="*/ 613 w 704"/>
                <a:gd name="T61" fmla="*/ 469 h 391"/>
                <a:gd name="T62" fmla="*/ 594 w 704"/>
                <a:gd name="T63" fmla="*/ 449 h 391"/>
                <a:gd name="T64" fmla="*/ 585 w 704"/>
                <a:gd name="T65" fmla="*/ 414 h 391"/>
                <a:gd name="T66" fmla="*/ 561 w 704"/>
                <a:gd name="T67" fmla="*/ 377 h 391"/>
                <a:gd name="T68" fmla="*/ 528 w 704"/>
                <a:gd name="T69" fmla="*/ 369 h 391"/>
                <a:gd name="T70" fmla="*/ 487 w 704"/>
                <a:gd name="T71" fmla="*/ 371 h 391"/>
                <a:gd name="T72" fmla="*/ 487 w 704"/>
                <a:gd name="T73" fmla="*/ 378 h 391"/>
                <a:gd name="T74" fmla="*/ 474 w 704"/>
                <a:gd name="T75" fmla="*/ 389 h 391"/>
                <a:gd name="T76" fmla="*/ 447 w 704"/>
                <a:gd name="T77" fmla="*/ 381 h 391"/>
                <a:gd name="T78" fmla="*/ 402 w 704"/>
                <a:gd name="T79" fmla="*/ 381 h 391"/>
                <a:gd name="T80" fmla="*/ 365 w 704"/>
                <a:gd name="T81" fmla="*/ 415 h 391"/>
                <a:gd name="T82" fmla="*/ 356 w 704"/>
                <a:gd name="T83" fmla="*/ 447 h 391"/>
                <a:gd name="T84" fmla="*/ 319 w 704"/>
                <a:gd name="T85" fmla="*/ 398 h 391"/>
                <a:gd name="T86" fmla="*/ 287 w 704"/>
                <a:gd name="T87" fmla="*/ 383 h 391"/>
                <a:gd name="T88" fmla="*/ 253 w 704"/>
                <a:gd name="T89" fmla="*/ 360 h 391"/>
                <a:gd name="T90" fmla="*/ 168 w 704"/>
                <a:gd name="T91" fmla="*/ 348 h 391"/>
                <a:gd name="T92" fmla="*/ 79 w 704"/>
                <a:gd name="T93" fmla="*/ 317 h 391"/>
                <a:gd name="T94" fmla="*/ 35 w 704"/>
                <a:gd name="T95" fmla="*/ 278 h 391"/>
                <a:gd name="T96" fmla="*/ 18 w 704"/>
                <a:gd name="T97" fmla="*/ 223 h 391"/>
                <a:gd name="T98" fmla="*/ 22 w 704"/>
                <a:gd name="T99" fmla="*/ 217 h 391"/>
                <a:gd name="T100" fmla="*/ 0 w 704"/>
                <a:gd name="T101" fmla="*/ 179 h 391"/>
                <a:gd name="T102" fmla="*/ 6 w 704"/>
                <a:gd name="T103" fmla="*/ 127 h 391"/>
                <a:gd name="T104" fmla="*/ 29 w 704"/>
                <a:gd name="T105" fmla="*/ 59 h 391"/>
                <a:gd name="T106" fmla="*/ 35 w 704"/>
                <a:gd name="T107" fmla="*/ 17 h 391"/>
                <a:gd name="T108" fmla="*/ 49 w 704"/>
                <a:gd name="T109" fmla="*/ 34 h 391"/>
                <a:gd name="T110" fmla="*/ 59 w 704"/>
                <a:gd name="T111" fmla="*/ 0 h 39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04"/>
                <a:gd name="T169" fmla="*/ 0 h 391"/>
                <a:gd name="T170" fmla="*/ 704 w 704"/>
                <a:gd name="T171" fmla="*/ 391 h 39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04" h="391">
                  <a:moveTo>
                    <a:pt x="49" y="0"/>
                  </a:moveTo>
                  <a:cubicBezTo>
                    <a:pt x="58" y="0"/>
                    <a:pt x="67" y="1"/>
                    <a:pt x="75" y="1"/>
                  </a:cubicBezTo>
                  <a:cubicBezTo>
                    <a:pt x="117" y="1"/>
                    <a:pt x="159" y="1"/>
                    <a:pt x="201" y="1"/>
                  </a:cubicBezTo>
                  <a:cubicBezTo>
                    <a:pt x="236" y="1"/>
                    <a:pt x="271" y="2"/>
                    <a:pt x="306" y="2"/>
                  </a:cubicBezTo>
                  <a:cubicBezTo>
                    <a:pt x="323" y="2"/>
                    <a:pt x="341" y="2"/>
                    <a:pt x="358" y="1"/>
                  </a:cubicBezTo>
                  <a:cubicBezTo>
                    <a:pt x="365" y="1"/>
                    <a:pt x="372" y="0"/>
                    <a:pt x="379" y="0"/>
                  </a:cubicBezTo>
                  <a:cubicBezTo>
                    <a:pt x="381" y="0"/>
                    <a:pt x="383" y="1"/>
                    <a:pt x="386" y="2"/>
                  </a:cubicBezTo>
                  <a:cubicBezTo>
                    <a:pt x="389" y="3"/>
                    <a:pt x="391" y="5"/>
                    <a:pt x="394" y="6"/>
                  </a:cubicBezTo>
                  <a:cubicBezTo>
                    <a:pt x="397" y="7"/>
                    <a:pt x="401" y="6"/>
                    <a:pt x="404" y="7"/>
                  </a:cubicBezTo>
                  <a:cubicBezTo>
                    <a:pt x="406" y="8"/>
                    <a:pt x="408" y="10"/>
                    <a:pt x="410" y="11"/>
                  </a:cubicBezTo>
                  <a:cubicBezTo>
                    <a:pt x="414" y="13"/>
                    <a:pt x="417" y="15"/>
                    <a:pt x="421" y="15"/>
                  </a:cubicBezTo>
                  <a:cubicBezTo>
                    <a:pt x="423" y="16"/>
                    <a:pt x="426" y="15"/>
                    <a:pt x="429" y="15"/>
                  </a:cubicBezTo>
                  <a:cubicBezTo>
                    <a:pt x="433" y="16"/>
                    <a:pt x="437" y="18"/>
                    <a:pt x="440" y="18"/>
                  </a:cubicBezTo>
                  <a:cubicBezTo>
                    <a:pt x="438" y="19"/>
                    <a:pt x="434" y="20"/>
                    <a:pt x="431" y="22"/>
                  </a:cubicBezTo>
                  <a:cubicBezTo>
                    <a:pt x="428" y="23"/>
                    <a:pt x="424" y="26"/>
                    <a:pt x="421" y="28"/>
                  </a:cubicBezTo>
                  <a:cubicBezTo>
                    <a:pt x="418" y="31"/>
                    <a:pt x="414" y="33"/>
                    <a:pt x="412" y="36"/>
                  </a:cubicBezTo>
                  <a:cubicBezTo>
                    <a:pt x="411" y="37"/>
                    <a:pt x="413" y="38"/>
                    <a:pt x="414" y="38"/>
                  </a:cubicBezTo>
                  <a:cubicBezTo>
                    <a:pt x="417" y="38"/>
                    <a:pt x="420" y="36"/>
                    <a:pt x="423" y="35"/>
                  </a:cubicBezTo>
                  <a:cubicBezTo>
                    <a:pt x="424" y="35"/>
                    <a:pt x="425" y="36"/>
                    <a:pt x="426" y="36"/>
                  </a:cubicBezTo>
                  <a:cubicBezTo>
                    <a:pt x="427" y="37"/>
                    <a:pt x="428" y="40"/>
                    <a:pt x="429" y="39"/>
                  </a:cubicBezTo>
                  <a:cubicBezTo>
                    <a:pt x="433" y="39"/>
                    <a:pt x="436" y="37"/>
                    <a:pt x="440" y="35"/>
                  </a:cubicBezTo>
                  <a:cubicBezTo>
                    <a:pt x="443" y="34"/>
                    <a:pt x="446" y="34"/>
                    <a:pt x="449" y="32"/>
                  </a:cubicBezTo>
                  <a:cubicBezTo>
                    <a:pt x="453" y="30"/>
                    <a:pt x="455" y="26"/>
                    <a:pt x="458" y="24"/>
                  </a:cubicBezTo>
                  <a:cubicBezTo>
                    <a:pt x="460" y="23"/>
                    <a:pt x="462" y="23"/>
                    <a:pt x="463" y="24"/>
                  </a:cubicBezTo>
                  <a:cubicBezTo>
                    <a:pt x="464" y="25"/>
                    <a:pt x="461" y="26"/>
                    <a:pt x="460" y="27"/>
                  </a:cubicBezTo>
                  <a:cubicBezTo>
                    <a:pt x="458" y="29"/>
                    <a:pt x="454" y="31"/>
                    <a:pt x="455" y="34"/>
                  </a:cubicBezTo>
                  <a:cubicBezTo>
                    <a:pt x="456" y="37"/>
                    <a:pt x="461" y="36"/>
                    <a:pt x="464" y="37"/>
                  </a:cubicBezTo>
                  <a:cubicBezTo>
                    <a:pt x="466" y="38"/>
                    <a:pt x="468" y="40"/>
                    <a:pt x="470" y="40"/>
                  </a:cubicBezTo>
                  <a:cubicBezTo>
                    <a:pt x="475" y="41"/>
                    <a:pt x="480" y="38"/>
                    <a:pt x="485" y="38"/>
                  </a:cubicBezTo>
                  <a:cubicBezTo>
                    <a:pt x="488" y="38"/>
                    <a:pt x="491" y="37"/>
                    <a:pt x="493" y="38"/>
                  </a:cubicBezTo>
                  <a:cubicBezTo>
                    <a:pt x="494" y="39"/>
                    <a:pt x="494" y="41"/>
                    <a:pt x="495" y="43"/>
                  </a:cubicBezTo>
                  <a:cubicBezTo>
                    <a:pt x="496" y="45"/>
                    <a:pt x="498" y="46"/>
                    <a:pt x="499" y="47"/>
                  </a:cubicBezTo>
                  <a:cubicBezTo>
                    <a:pt x="501" y="49"/>
                    <a:pt x="503" y="49"/>
                    <a:pt x="503" y="50"/>
                  </a:cubicBezTo>
                  <a:cubicBezTo>
                    <a:pt x="504" y="52"/>
                    <a:pt x="501" y="51"/>
                    <a:pt x="500" y="51"/>
                  </a:cubicBezTo>
                  <a:cubicBezTo>
                    <a:pt x="497" y="51"/>
                    <a:pt x="494" y="51"/>
                    <a:pt x="491" y="51"/>
                  </a:cubicBezTo>
                  <a:cubicBezTo>
                    <a:pt x="489" y="51"/>
                    <a:pt x="487" y="50"/>
                    <a:pt x="486" y="50"/>
                  </a:cubicBezTo>
                  <a:cubicBezTo>
                    <a:pt x="483" y="51"/>
                    <a:pt x="482" y="53"/>
                    <a:pt x="480" y="54"/>
                  </a:cubicBezTo>
                  <a:cubicBezTo>
                    <a:pt x="476" y="54"/>
                    <a:pt x="471" y="50"/>
                    <a:pt x="468" y="52"/>
                  </a:cubicBezTo>
                  <a:cubicBezTo>
                    <a:pt x="464" y="53"/>
                    <a:pt x="462" y="57"/>
                    <a:pt x="461" y="60"/>
                  </a:cubicBezTo>
                  <a:cubicBezTo>
                    <a:pt x="458" y="64"/>
                    <a:pt x="456" y="69"/>
                    <a:pt x="455" y="74"/>
                  </a:cubicBezTo>
                  <a:cubicBezTo>
                    <a:pt x="455" y="75"/>
                    <a:pt x="457" y="75"/>
                    <a:pt x="457" y="74"/>
                  </a:cubicBezTo>
                  <a:cubicBezTo>
                    <a:pt x="459" y="72"/>
                    <a:pt x="460" y="70"/>
                    <a:pt x="461" y="68"/>
                  </a:cubicBezTo>
                  <a:cubicBezTo>
                    <a:pt x="462" y="66"/>
                    <a:pt x="462" y="63"/>
                    <a:pt x="464" y="62"/>
                  </a:cubicBezTo>
                  <a:cubicBezTo>
                    <a:pt x="465" y="61"/>
                    <a:pt x="467" y="61"/>
                    <a:pt x="467" y="62"/>
                  </a:cubicBezTo>
                  <a:cubicBezTo>
                    <a:pt x="466" y="66"/>
                    <a:pt x="464" y="70"/>
                    <a:pt x="462" y="74"/>
                  </a:cubicBezTo>
                  <a:cubicBezTo>
                    <a:pt x="460" y="78"/>
                    <a:pt x="457" y="83"/>
                    <a:pt x="455" y="87"/>
                  </a:cubicBezTo>
                  <a:cubicBezTo>
                    <a:pt x="454" y="91"/>
                    <a:pt x="453" y="95"/>
                    <a:pt x="453" y="98"/>
                  </a:cubicBezTo>
                  <a:cubicBezTo>
                    <a:pt x="452" y="102"/>
                    <a:pt x="452" y="106"/>
                    <a:pt x="452" y="110"/>
                  </a:cubicBezTo>
                  <a:cubicBezTo>
                    <a:pt x="452" y="113"/>
                    <a:pt x="451" y="116"/>
                    <a:pt x="452" y="119"/>
                  </a:cubicBezTo>
                  <a:cubicBezTo>
                    <a:pt x="453" y="120"/>
                    <a:pt x="454" y="121"/>
                    <a:pt x="455" y="122"/>
                  </a:cubicBezTo>
                  <a:cubicBezTo>
                    <a:pt x="457" y="122"/>
                    <a:pt x="459" y="122"/>
                    <a:pt x="461" y="121"/>
                  </a:cubicBezTo>
                  <a:cubicBezTo>
                    <a:pt x="464" y="118"/>
                    <a:pt x="466" y="115"/>
                    <a:pt x="468" y="111"/>
                  </a:cubicBezTo>
                  <a:cubicBezTo>
                    <a:pt x="470" y="108"/>
                    <a:pt x="471" y="105"/>
                    <a:pt x="471" y="102"/>
                  </a:cubicBezTo>
                  <a:cubicBezTo>
                    <a:pt x="472" y="96"/>
                    <a:pt x="471" y="91"/>
                    <a:pt x="471" y="86"/>
                  </a:cubicBezTo>
                  <a:cubicBezTo>
                    <a:pt x="472" y="82"/>
                    <a:pt x="473" y="78"/>
                    <a:pt x="475" y="75"/>
                  </a:cubicBezTo>
                  <a:cubicBezTo>
                    <a:pt x="476" y="72"/>
                    <a:pt x="477" y="70"/>
                    <a:pt x="479" y="68"/>
                  </a:cubicBezTo>
                  <a:cubicBezTo>
                    <a:pt x="480" y="67"/>
                    <a:pt x="482" y="65"/>
                    <a:pt x="483" y="66"/>
                  </a:cubicBezTo>
                  <a:cubicBezTo>
                    <a:pt x="484" y="66"/>
                    <a:pt x="483" y="69"/>
                    <a:pt x="484" y="69"/>
                  </a:cubicBezTo>
                  <a:cubicBezTo>
                    <a:pt x="485" y="69"/>
                    <a:pt x="486" y="67"/>
                    <a:pt x="487" y="66"/>
                  </a:cubicBezTo>
                  <a:cubicBezTo>
                    <a:pt x="488" y="64"/>
                    <a:pt x="489" y="62"/>
                    <a:pt x="489" y="61"/>
                  </a:cubicBezTo>
                  <a:cubicBezTo>
                    <a:pt x="490" y="59"/>
                    <a:pt x="491" y="56"/>
                    <a:pt x="492" y="55"/>
                  </a:cubicBezTo>
                  <a:cubicBezTo>
                    <a:pt x="494" y="54"/>
                    <a:pt x="496" y="54"/>
                    <a:pt x="497" y="55"/>
                  </a:cubicBezTo>
                  <a:cubicBezTo>
                    <a:pt x="500" y="55"/>
                    <a:pt x="501" y="57"/>
                    <a:pt x="503" y="59"/>
                  </a:cubicBezTo>
                  <a:cubicBezTo>
                    <a:pt x="506" y="60"/>
                    <a:pt x="508" y="61"/>
                    <a:pt x="510" y="63"/>
                  </a:cubicBezTo>
                  <a:cubicBezTo>
                    <a:pt x="511" y="65"/>
                    <a:pt x="510" y="67"/>
                    <a:pt x="510" y="69"/>
                  </a:cubicBezTo>
                  <a:cubicBezTo>
                    <a:pt x="510" y="72"/>
                    <a:pt x="511" y="74"/>
                    <a:pt x="510" y="77"/>
                  </a:cubicBezTo>
                  <a:cubicBezTo>
                    <a:pt x="510" y="78"/>
                    <a:pt x="509" y="80"/>
                    <a:pt x="508" y="82"/>
                  </a:cubicBezTo>
                  <a:cubicBezTo>
                    <a:pt x="506" y="83"/>
                    <a:pt x="503" y="82"/>
                    <a:pt x="501" y="83"/>
                  </a:cubicBezTo>
                  <a:cubicBezTo>
                    <a:pt x="500" y="84"/>
                    <a:pt x="499" y="87"/>
                    <a:pt x="501" y="88"/>
                  </a:cubicBezTo>
                  <a:cubicBezTo>
                    <a:pt x="503" y="88"/>
                    <a:pt x="505" y="85"/>
                    <a:pt x="507" y="84"/>
                  </a:cubicBezTo>
                  <a:cubicBezTo>
                    <a:pt x="509" y="84"/>
                    <a:pt x="511" y="83"/>
                    <a:pt x="513" y="83"/>
                  </a:cubicBezTo>
                  <a:cubicBezTo>
                    <a:pt x="514" y="84"/>
                    <a:pt x="515" y="84"/>
                    <a:pt x="515" y="85"/>
                  </a:cubicBezTo>
                  <a:cubicBezTo>
                    <a:pt x="517" y="90"/>
                    <a:pt x="517" y="97"/>
                    <a:pt x="518" y="102"/>
                  </a:cubicBezTo>
                  <a:cubicBezTo>
                    <a:pt x="517" y="104"/>
                    <a:pt x="517" y="106"/>
                    <a:pt x="516" y="107"/>
                  </a:cubicBezTo>
                  <a:cubicBezTo>
                    <a:pt x="514" y="108"/>
                    <a:pt x="511" y="107"/>
                    <a:pt x="510" y="108"/>
                  </a:cubicBezTo>
                  <a:cubicBezTo>
                    <a:pt x="509" y="109"/>
                    <a:pt x="509" y="110"/>
                    <a:pt x="508" y="111"/>
                  </a:cubicBezTo>
                  <a:cubicBezTo>
                    <a:pt x="508" y="112"/>
                    <a:pt x="507" y="114"/>
                    <a:pt x="506" y="115"/>
                  </a:cubicBezTo>
                  <a:cubicBezTo>
                    <a:pt x="504" y="116"/>
                    <a:pt x="503" y="116"/>
                    <a:pt x="501" y="118"/>
                  </a:cubicBezTo>
                  <a:cubicBezTo>
                    <a:pt x="500" y="119"/>
                    <a:pt x="500" y="121"/>
                    <a:pt x="501" y="122"/>
                  </a:cubicBezTo>
                  <a:cubicBezTo>
                    <a:pt x="504" y="124"/>
                    <a:pt x="507" y="125"/>
                    <a:pt x="510" y="125"/>
                  </a:cubicBezTo>
                  <a:cubicBezTo>
                    <a:pt x="514" y="125"/>
                    <a:pt x="518" y="125"/>
                    <a:pt x="522" y="124"/>
                  </a:cubicBezTo>
                  <a:cubicBezTo>
                    <a:pt x="526" y="123"/>
                    <a:pt x="528" y="121"/>
                    <a:pt x="531" y="119"/>
                  </a:cubicBezTo>
                  <a:cubicBezTo>
                    <a:pt x="537" y="117"/>
                    <a:pt x="542" y="114"/>
                    <a:pt x="548" y="112"/>
                  </a:cubicBezTo>
                  <a:cubicBezTo>
                    <a:pt x="552" y="110"/>
                    <a:pt x="557" y="109"/>
                    <a:pt x="560" y="106"/>
                  </a:cubicBezTo>
                  <a:cubicBezTo>
                    <a:pt x="561" y="106"/>
                    <a:pt x="560" y="105"/>
                    <a:pt x="560" y="104"/>
                  </a:cubicBezTo>
                  <a:cubicBezTo>
                    <a:pt x="559" y="103"/>
                    <a:pt x="559" y="102"/>
                    <a:pt x="559" y="101"/>
                  </a:cubicBezTo>
                  <a:cubicBezTo>
                    <a:pt x="559" y="99"/>
                    <a:pt x="559" y="98"/>
                    <a:pt x="559" y="97"/>
                  </a:cubicBezTo>
                  <a:cubicBezTo>
                    <a:pt x="560" y="97"/>
                    <a:pt x="562" y="96"/>
                    <a:pt x="563" y="96"/>
                  </a:cubicBezTo>
                  <a:cubicBezTo>
                    <a:pt x="566" y="96"/>
                    <a:pt x="570" y="97"/>
                    <a:pt x="573" y="97"/>
                  </a:cubicBezTo>
                  <a:cubicBezTo>
                    <a:pt x="577" y="97"/>
                    <a:pt x="580" y="97"/>
                    <a:pt x="583" y="96"/>
                  </a:cubicBezTo>
                  <a:cubicBezTo>
                    <a:pt x="587" y="95"/>
                    <a:pt x="591" y="95"/>
                    <a:pt x="594" y="93"/>
                  </a:cubicBezTo>
                  <a:cubicBezTo>
                    <a:pt x="596" y="92"/>
                    <a:pt x="595" y="90"/>
                    <a:pt x="595" y="89"/>
                  </a:cubicBezTo>
                  <a:cubicBezTo>
                    <a:pt x="595" y="87"/>
                    <a:pt x="593" y="85"/>
                    <a:pt x="594" y="83"/>
                  </a:cubicBezTo>
                  <a:cubicBezTo>
                    <a:pt x="595" y="81"/>
                    <a:pt x="599" y="82"/>
                    <a:pt x="600" y="80"/>
                  </a:cubicBezTo>
                  <a:cubicBezTo>
                    <a:pt x="602" y="79"/>
                    <a:pt x="602" y="77"/>
                    <a:pt x="603" y="75"/>
                  </a:cubicBezTo>
                  <a:cubicBezTo>
                    <a:pt x="606" y="73"/>
                    <a:pt x="607" y="71"/>
                    <a:pt x="609" y="69"/>
                  </a:cubicBezTo>
                  <a:cubicBezTo>
                    <a:pt x="615" y="69"/>
                    <a:pt x="622" y="69"/>
                    <a:pt x="628" y="69"/>
                  </a:cubicBezTo>
                  <a:cubicBezTo>
                    <a:pt x="636" y="69"/>
                    <a:pt x="645" y="69"/>
                    <a:pt x="653" y="69"/>
                  </a:cubicBezTo>
                  <a:cubicBezTo>
                    <a:pt x="653" y="68"/>
                    <a:pt x="652" y="66"/>
                    <a:pt x="653" y="65"/>
                  </a:cubicBezTo>
                  <a:cubicBezTo>
                    <a:pt x="654" y="64"/>
                    <a:pt x="655" y="63"/>
                    <a:pt x="657" y="63"/>
                  </a:cubicBezTo>
                  <a:cubicBezTo>
                    <a:pt x="659" y="62"/>
                    <a:pt x="662" y="64"/>
                    <a:pt x="663" y="63"/>
                  </a:cubicBezTo>
                  <a:cubicBezTo>
                    <a:pt x="665" y="62"/>
                    <a:pt x="664" y="60"/>
                    <a:pt x="665" y="58"/>
                  </a:cubicBezTo>
                  <a:cubicBezTo>
                    <a:pt x="666" y="57"/>
                    <a:pt x="668" y="57"/>
                    <a:pt x="669" y="55"/>
                  </a:cubicBezTo>
                  <a:cubicBezTo>
                    <a:pt x="670" y="53"/>
                    <a:pt x="669" y="51"/>
                    <a:pt x="670" y="49"/>
                  </a:cubicBezTo>
                  <a:cubicBezTo>
                    <a:pt x="671" y="47"/>
                    <a:pt x="674" y="45"/>
                    <a:pt x="676" y="43"/>
                  </a:cubicBezTo>
                  <a:cubicBezTo>
                    <a:pt x="676" y="42"/>
                    <a:pt x="674" y="41"/>
                    <a:pt x="675" y="40"/>
                  </a:cubicBezTo>
                  <a:cubicBezTo>
                    <a:pt x="676" y="37"/>
                    <a:pt x="679" y="34"/>
                    <a:pt x="681" y="31"/>
                  </a:cubicBezTo>
                  <a:cubicBezTo>
                    <a:pt x="682" y="29"/>
                    <a:pt x="684" y="26"/>
                    <a:pt x="687" y="26"/>
                  </a:cubicBezTo>
                  <a:cubicBezTo>
                    <a:pt x="689" y="26"/>
                    <a:pt x="688" y="31"/>
                    <a:pt x="690" y="31"/>
                  </a:cubicBezTo>
                  <a:cubicBezTo>
                    <a:pt x="692" y="32"/>
                    <a:pt x="693" y="28"/>
                    <a:pt x="695" y="28"/>
                  </a:cubicBezTo>
                  <a:cubicBezTo>
                    <a:pt x="697" y="28"/>
                    <a:pt x="699" y="29"/>
                    <a:pt x="701" y="30"/>
                  </a:cubicBezTo>
                  <a:cubicBezTo>
                    <a:pt x="701" y="30"/>
                    <a:pt x="702" y="31"/>
                    <a:pt x="703" y="31"/>
                  </a:cubicBezTo>
                  <a:cubicBezTo>
                    <a:pt x="702" y="38"/>
                    <a:pt x="701" y="45"/>
                    <a:pt x="701" y="53"/>
                  </a:cubicBezTo>
                  <a:cubicBezTo>
                    <a:pt x="701" y="53"/>
                    <a:pt x="702" y="53"/>
                    <a:pt x="703" y="53"/>
                  </a:cubicBezTo>
                  <a:cubicBezTo>
                    <a:pt x="703" y="57"/>
                    <a:pt x="703" y="62"/>
                    <a:pt x="703" y="67"/>
                  </a:cubicBezTo>
                  <a:cubicBezTo>
                    <a:pt x="703" y="70"/>
                    <a:pt x="704" y="74"/>
                    <a:pt x="702" y="77"/>
                  </a:cubicBezTo>
                  <a:cubicBezTo>
                    <a:pt x="699" y="80"/>
                    <a:pt x="695" y="83"/>
                    <a:pt x="690" y="84"/>
                  </a:cubicBezTo>
                  <a:cubicBezTo>
                    <a:pt x="688" y="85"/>
                    <a:pt x="685" y="81"/>
                    <a:pt x="682" y="82"/>
                  </a:cubicBezTo>
                  <a:cubicBezTo>
                    <a:pt x="679" y="83"/>
                    <a:pt x="678" y="86"/>
                    <a:pt x="676" y="87"/>
                  </a:cubicBezTo>
                  <a:cubicBezTo>
                    <a:pt x="674" y="88"/>
                    <a:pt x="670" y="88"/>
                    <a:pt x="668" y="89"/>
                  </a:cubicBezTo>
                  <a:cubicBezTo>
                    <a:pt x="665" y="91"/>
                    <a:pt x="663" y="94"/>
                    <a:pt x="662" y="97"/>
                  </a:cubicBezTo>
                  <a:cubicBezTo>
                    <a:pt x="660" y="100"/>
                    <a:pt x="658" y="103"/>
                    <a:pt x="657" y="107"/>
                  </a:cubicBezTo>
                  <a:cubicBezTo>
                    <a:pt x="656" y="109"/>
                    <a:pt x="656" y="111"/>
                    <a:pt x="657" y="113"/>
                  </a:cubicBezTo>
                  <a:cubicBezTo>
                    <a:pt x="657" y="115"/>
                    <a:pt x="659" y="118"/>
                    <a:pt x="659" y="121"/>
                  </a:cubicBezTo>
                  <a:cubicBezTo>
                    <a:pt x="658" y="123"/>
                    <a:pt x="657" y="127"/>
                    <a:pt x="654" y="128"/>
                  </a:cubicBezTo>
                  <a:cubicBezTo>
                    <a:pt x="652" y="129"/>
                    <a:pt x="653" y="124"/>
                    <a:pt x="651" y="124"/>
                  </a:cubicBezTo>
                  <a:cubicBezTo>
                    <a:pt x="650" y="123"/>
                    <a:pt x="648" y="124"/>
                    <a:pt x="647" y="125"/>
                  </a:cubicBezTo>
                  <a:cubicBezTo>
                    <a:pt x="647" y="126"/>
                    <a:pt x="648" y="129"/>
                    <a:pt x="647" y="129"/>
                  </a:cubicBezTo>
                  <a:cubicBezTo>
                    <a:pt x="643" y="130"/>
                    <a:pt x="639" y="128"/>
                    <a:pt x="635" y="128"/>
                  </a:cubicBezTo>
                  <a:cubicBezTo>
                    <a:pt x="632" y="128"/>
                    <a:pt x="629" y="129"/>
                    <a:pt x="627" y="130"/>
                  </a:cubicBezTo>
                  <a:cubicBezTo>
                    <a:pt x="623" y="131"/>
                    <a:pt x="620" y="133"/>
                    <a:pt x="617" y="135"/>
                  </a:cubicBezTo>
                  <a:cubicBezTo>
                    <a:pt x="615" y="137"/>
                    <a:pt x="614" y="139"/>
                    <a:pt x="613" y="142"/>
                  </a:cubicBezTo>
                  <a:cubicBezTo>
                    <a:pt x="613" y="143"/>
                    <a:pt x="615" y="144"/>
                    <a:pt x="615" y="145"/>
                  </a:cubicBezTo>
                  <a:cubicBezTo>
                    <a:pt x="615" y="149"/>
                    <a:pt x="614" y="153"/>
                    <a:pt x="612" y="157"/>
                  </a:cubicBezTo>
                  <a:cubicBezTo>
                    <a:pt x="610" y="160"/>
                    <a:pt x="607" y="161"/>
                    <a:pt x="604" y="164"/>
                  </a:cubicBezTo>
                  <a:cubicBezTo>
                    <a:pt x="602" y="165"/>
                    <a:pt x="601" y="167"/>
                    <a:pt x="599" y="167"/>
                  </a:cubicBezTo>
                  <a:cubicBezTo>
                    <a:pt x="598" y="167"/>
                    <a:pt x="597" y="165"/>
                    <a:pt x="596" y="165"/>
                  </a:cubicBezTo>
                  <a:cubicBezTo>
                    <a:pt x="595" y="165"/>
                    <a:pt x="596" y="167"/>
                    <a:pt x="596" y="168"/>
                  </a:cubicBezTo>
                  <a:cubicBezTo>
                    <a:pt x="596" y="169"/>
                    <a:pt x="598" y="170"/>
                    <a:pt x="597" y="172"/>
                  </a:cubicBezTo>
                  <a:cubicBezTo>
                    <a:pt x="597" y="176"/>
                    <a:pt x="596" y="181"/>
                    <a:pt x="594" y="186"/>
                  </a:cubicBezTo>
                  <a:cubicBezTo>
                    <a:pt x="593" y="188"/>
                    <a:pt x="591" y="191"/>
                    <a:pt x="588" y="192"/>
                  </a:cubicBezTo>
                  <a:cubicBezTo>
                    <a:pt x="587" y="193"/>
                    <a:pt x="587" y="191"/>
                    <a:pt x="587" y="190"/>
                  </a:cubicBezTo>
                  <a:cubicBezTo>
                    <a:pt x="586" y="188"/>
                    <a:pt x="585" y="185"/>
                    <a:pt x="585" y="183"/>
                  </a:cubicBezTo>
                  <a:cubicBezTo>
                    <a:pt x="584" y="180"/>
                    <a:pt x="585" y="178"/>
                    <a:pt x="585" y="175"/>
                  </a:cubicBezTo>
                  <a:cubicBezTo>
                    <a:pt x="585" y="172"/>
                    <a:pt x="584" y="169"/>
                    <a:pt x="585" y="167"/>
                  </a:cubicBezTo>
                  <a:cubicBezTo>
                    <a:pt x="585" y="165"/>
                    <a:pt x="588" y="165"/>
                    <a:pt x="588" y="163"/>
                  </a:cubicBezTo>
                  <a:cubicBezTo>
                    <a:pt x="589" y="162"/>
                    <a:pt x="587" y="160"/>
                    <a:pt x="586" y="161"/>
                  </a:cubicBezTo>
                  <a:cubicBezTo>
                    <a:pt x="584" y="163"/>
                    <a:pt x="582" y="166"/>
                    <a:pt x="581" y="169"/>
                  </a:cubicBezTo>
                  <a:cubicBezTo>
                    <a:pt x="580" y="171"/>
                    <a:pt x="581" y="174"/>
                    <a:pt x="581" y="177"/>
                  </a:cubicBezTo>
                  <a:cubicBezTo>
                    <a:pt x="581" y="180"/>
                    <a:pt x="581" y="183"/>
                    <a:pt x="581" y="186"/>
                  </a:cubicBezTo>
                  <a:cubicBezTo>
                    <a:pt x="581" y="188"/>
                    <a:pt x="580" y="189"/>
                    <a:pt x="580" y="190"/>
                  </a:cubicBezTo>
                  <a:cubicBezTo>
                    <a:pt x="580" y="194"/>
                    <a:pt x="579" y="197"/>
                    <a:pt x="579" y="201"/>
                  </a:cubicBezTo>
                  <a:cubicBezTo>
                    <a:pt x="579" y="203"/>
                    <a:pt x="578" y="205"/>
                    <a:pt x="579" y="206"/>
                  </a:cubicBezTo>
                  <a:cubicBezTo>
                    <a:pt x="580" y="207"/>
                    <a:pt x="583" y="206"/>
                    <a:pt x="584" y="208"/>
                  </a:cubicBezTo>
                  <a:cubicBezTo>
                    <a:pt x="585" y="210"/>
                    <a:pt x="583" y="212"/>
                    <a:pt x="584" y="215"/>
                  </a:cubicBezTo>
                  <a:cubicBezTo>
                    <a:pt x="584" y="216"/>
                    <a:pt x="586" y="217"/>
                    <a:pt x="585" y="217"/>
                  </a:cubicBezTo>
                  <a:cubicBezTo>
                    <a:pt x="583" y="218"/>
                    <a:pt x="581" y="217"/>
                    <a:pt x="579" y="218"/>
                  </a:cubicBezTo>
                  <a:cubicBezTo>
                    <a:pt x="578" y="218"/>
                    <a:pt x="579" y="219"/>
                    <a:pt x="579" y="219"/>
                  </a:cubicBezTo>
                  <a:cubicBezTo>
                    <a:pt x="581" y="221"/>
                    <a:pt x="585" y="221"/>
                    <a:pt x="585" y="223"/>
                  </a:cubicBezTo>
                  <a:cubicBezTo>
                    <a:pt x="586" y="225"/>
                    <a:pt x="583" y="227"/>
                    <a:pt x="581" y="228"/>
                  </a:cubicBezTo>
                  <a:cubicBezTo>
                    <a:pt x="579" y="229"/>
                    <a:pt x="575" y="226"/>
                    <a:pt x="573" y="227"/>
                  </a:cubicBezTo>
                  <a:cubicBezTo>
                    <a:pt x="571" y="228"/>
                    <a:pt x="572" y="231"/>
                    <a:pt x="573" y="233"/>
                  </a:cubicBezTo>
                  <a:cubicBezTo>
                    <a:pt x="574" y="234"/>
                    <a:pt x="577" y="232"/>
                    <a:pt x="578" y="234"/>
                  </a:cubicBezTo>
                  <a:cubicBezTo>
                    <a:pt x="578" y="236"/>
                    <a:pt x="576" y="238"/>
                    <a:pt x="575" y="239"/>
                  </a:cubicBezTo>
                  <a:cubicBezTo>
                    <a:pt x="572" y="240"/>
                    <a:pt x="567" y="239"/>
                    <a:pt x="564" y="240"/>
                  </a:cubicBezTo>
                  <a:cubicBezTo>
                    <a:pt x="561" y="242"/>
                    <a:pt x="559" y="246"/>
                    <a:pt x="556" y="248"/>
                  </a:cubicBezTo>
                  <a:cubicBezTo>
                    <a:pt x="553" y="250"/>
                    <a:pt x="549" y="249"/>
                    <a:pt x="546" y="251"/>
                  </a:cubicBezTo>
                  <a:cubicBezTo>
                    <a:pt x="542" y="253"/>
                    <a:pt x="539" y="256"/>
                    <a:pt x="537" y="259"/>
                  </a:cubicBezTo>
                  <a:cubicBezTo>
                    <a:pt x="536" y="260"/>
                    <a:pt x="538" y="262"/>
                    <a:pt x="538" y="263"/>
                  </a:cubicBezTo>
                  <a:cubicBezTo>
                    <a:pt x="535" y="266"/>
                    <a:pt x="531" y="269"/>
                    <a:pt x="527" y="272"/>
                  </a:cubicBezTo>
                  <a:cubicBezTo>
                    <a:pt x="525" y="273"/>
                    <a:pt x="521" y="272"/>
                    <a:pt x="520" y="274"/>
                  </a:cubicBezTo>
                  <a:cubicBezTo>
                    <a:pt x="518" y="275"/>
                    <a:pt x="518" y="279"/>
                    <a:pt x="517" y="281"/>
                  </a:cubicBezTo>
                  <a:cubicBezTo>
                    <a:pt x="515" y="283"/>
                    <a:pt x="513" y="285"/>
                    <a:pt x="511" y="287"/>
                  </a:cubicBezTo>
                  <a:cubicBezTo>
                    <a:pt x="509" y="291"/>
                    <a:pt x="508" y="296"/>
                    <a:pt x="508" y="300"/>
                  </a:cubicBezTo>
                  <a:cubicBezTo>
                    <a:pt x="507" y="302"/>
                    <a:pt x="507" y="305"/>
                    <a:pt x="507" y="307"/>
                  </a:cubicBezTo>
                  <a:cubicBezTo>
                    <a:pt x="507" y="310"/>
                    <a:pt x="506" y="314"/>
                    <a:pt x="506" y="317"/>
                  </a:cubicBezTo>
                  <a:cubicBezTo>
                    <a:pt x="508" y="322"/>
                    <a:pt x="512" y="326"/>
                    <a:pt x="514" y="331"/>
                  </a:cubicBezTo>
                  <a:cubicBezTo>
                    <a:pt x="514" y="333"/>
                    <a:pt x="514" y="336"/>
                    <a:pt x="514" y="339"/>
                  </a:cubicBezTo>
                  <a:cubicBezTo>
                    <a:pt x="514" y="340"/>
                    <a:pt x="513" y="336"/>
                    <a:pt x="512" y="337"/>
                  </a:cubicBezTo>
                  <a:cubicBezTo>
                    <a:pt x="512" y="339"/>
                    <a:pt x="512" y="341"/>
                    <a:pt x="513" y="343"/>
                  </a:cubicBezTo>
                  <a:cubicBezTo>
                    <a:pt x="514" y="346"/>
                    <a:pt x="515" y="348"/>
                    <a:pt x="517" y="351"/>
                  </a:cubicBezTo>
                  <a:cubicBezTo>
                    <a:pt x="518" y="354"/>
                    <a:pt x="519" y="357"/>
                    <a:pt x="520" y="360"/>
                  </a:cubicBezTo>
                  <a:cubicBezTo>
                    <a:pt x="520" y="363"/>
                    <a:pt x="520" y="366"/>
                    <a:pt x="520" y="369"/>
                  </a:cubicBezTo>
                  <a:cubicBezTo>
                    <a:pt x="519" y="372"/>
                    <a:pt x="516" y="375"/>
                    <a:pt x="515" y="379"/>
                  </a:cubicBezTo>
                  <a:cubicBezTo>
                    <a:pt x="514" y="382"/>
                    <a:pt x="515" y="385"/>
                    <a:pt x="514" y="388"/>
                  </a:cubicBezTo>
                  <a:cubicBezTo>
                    <a:pt x="513" y="390"/>
                    <a:pt x="512" y="391"/>
                    <a:pt x="511" y="391"/>
                  </a:cubicBezTo>
                  <a:cubicBezTo>
                    <a:pt x="510" y="391"/>
                    <a:pt x="512" y="388"/>
                    <a:pt x="511" y="388"/>
                  </a:cubicBezTo>
                  <a:cubicBezTo>
                    <a:pt x="508" y="387"/>
                    <a:pt x="505" y="389"/>
                    <a:pt x="501" y="388"/>
                  </a:cubicBezTo>
                  <a:cubicBezTo>
                    <a:pt x="501" y="388"/>
                    <a:pt x="501" y="387"/>
                    <a:pt x="501" y="386"/>
                  </a:cubicBezTo>
                  <a:cubicBezTo>
                    <a:pt x="502" y="384"/>
                    <a:pt x="505" y="383"/>
                    <a:pt x="505" y="382"/>
                  </a:cubicBezTo>
                  <a:cubicBezTo>
                    <a:pt x="504" y="380"/>
                    <a:pt x="501" y="380"/>
                    <a:pt x="499" y="379"/>
                  </a:cubicBezTo>
                  <a:cubicBezTo>
                    <a:pt x="497" y="377"/>
                    <a:pt x="496" y="376"/>
                    <a:pt x="495" y="374"/>
                  </a:cubicBezTo>
                  <a:cubicBezTo>
                    <a:pt x="493" y="370"/>
                    <a:pt x="493" y="366"/>
                    <a:pt x="492" y="362"/>
                  </a:cubicBezTo>
                  <a:cubicBezTo>
                    <a:pt x="491" y="361"/>
                    <a:pt x="492" y="359"/>
                    <a:pt x="492" y="358"/>
                  </a:cubicBezTo>
                  <a:cubicBezTo>
                    <a:pt x="491" y="358"/>
                    <a:pt x="490" y="360"/>
                    <a:pt x="489" y="360"/>
                  </a:cubicBezTo>
                  <a:cubicBezTo>
                    <a:pt x="488" y="358"/>
                    <a:pt x="489" y="356"/>
                    <a:pt x="488" y="354"/>
                  </a:cubicBezTo>
                  <a:cubicBezTo>
                    <a:pt x="488" y="352"/>
                    <a:pt x="487" y="350"/>
                    <a:pt x="487" y="348"/>
                  </a:cubicBezTo>
                  <a:cubicBezTo>
                    <a:pt x="487" y="347"/>
                    <a:pt x="487" y="346"/>
                    <a:pt x="487" y="345"/>
                  </a:cubicBezTo>
                  <a:cubicBezTo>
                    <a:pt x="487" y="343"/>
                    <a:pt x="486" y="341"/>
                    <a:pt x="486" y="339"/>
                  </a:cubicBezTo>
                  <a:cubicBezTo>
                    <a:pt x="486" y="336"/>
                    <a:pt x="489" y="334"/>
                    <a:pt x="489" y="331"/>
                  </a:cubicBezTo>
                  <a:cubicBezTo>
                    <a:pt x="489" y="329"/>
                    <a:pt x="487" y="326"/>
                    <a:pt x="486" y="324"/>
                  </a:cubicBezTo>
                  <a:cubicBezTo>
                    <a:pt x="485" y="323"/>
                    <a:pt x="482" y="323"/>
                    <a:pt x="481" y="322"/>
                  </a:cubicBezTo>
                  <a:cubicBezTo>
                    <a:pt x="478" y="319"/>
                    <a:pt x="477" y="313"/>
                    <a:pt x="473" y="311"/>
                  </a:cubicBezTo>
                  <a:cubicBezTo>
                    <a:pt x="471" y="310"/>
                    <a:pt x="469" y="313"/>
                    <a:pt x="467" y="314"/>
                  </a:cubicBezTo>
                  <a:cubicBezTo>
                    <a:pt x="465" y="315"/>
                    <a:pt x="463" y="317"/>
                    <a:pt x="461" y="318"/>
                  </a:cubicBezTo>
                  <a:cubicBezTo>
                    <a:pt x="460" y="318"/>
                    <a:pt x="457" y="319"/>
                    <a:pt x="456" y="318"/>
                  </a:cubicBezTo>
                  <a:cubicBezTo>
                    <a:pt x="454" y="316"/>
                    <a:pt x="455" y="312"/>
                    <a:pt x="453" y="310"/>
                  </a:cubicBezTo>
                  <a:cubicBezTo>
                    <a:pt x="452" y="309"/>
                    <a:pt x="450" y="309"/>
                    <a:pt x="449" y="309"/>
                  </a:cubicBezTo>
                  <a:cubicBezTo>
                    <a:pt x="447" y="308"/>
                    <a:pt x="446" y="307"/>
                    <a:pt x="445" y="307"/>
                  </a:cubicBezTo>
                  <a:cubicBezTo>
                    <a:pt x="443" y="307"/>
                    <a:pt x="442" y="308"/>
                    <a:pt x="440" y="308"/>
                  </a:cubicBezTo>
                  <a:cubicBezTo>
                    <a:pt x="439" y="308"/>
                    <a:pt x="438" y="307"/>
                    <a:pt x="437" y="307"/>
                  </a:cubicBezTo>
                  <a:cubicBezTo>
                    <a:pt x="436" y="307"/>
                    <a:pt x="435" y="308"/>
                    <a:pt x="434" y="308"/>
                  </a:cubicBezTo>
                  <a:cubicBezTo>
                    <a:pt x="433" y="308"/>
                    <a:pt x="431" y="308"/>
                    <a:pt x="430" y="308"/>
                  </a:cubicBezTo>
                  <a:cubicBezTo>
                    <a:pt x="429" y="307"/>
                    <a:pt x="427" y="306"/>
                    <a:pt x="425" y="306"/>
                  </a:cubicBezTo>
                  <a:cubicBezTo>
                    <a:pt x="421" y="306"/>
                    <a:pt x="416" y="307"/>
                    <a:pt x="412" y="307"/>
                  </a:cubicBezTo>
                  <a:cubicBezTo>
                    <a:pt x="410" y="308"/>
                    <a:pt x="408" y="309"/>
                    <a:pt x="406" y="309"/>
                  </a:cubicBezTo>
                  <a:cubicBezTo>
                    <a:pt x="404" y="309"/>
                    <a:pt x="403" y="307"/>
                    <a:pt x="401" y="307"/>
                  </a:cubicBezTo>
                  <a:cubicBezTo>
                    <a:pt x="399" y="306"/>
                    <a:pt x="397" y="305"/>
                    <a:pt x="396" y="307"/>
                  </a:cubicBezTo>
                  <a:cubicBezTo>
                    <a:pt x="395" y="308"/>
                    <a:pt x="397" y="310"/>
                    <a:pt x="398" y="311"/>
                  </a:cubicBezTo>
                  <a:cubicBezTo>
                    <a:pt x="399" y="313"/>
                    <a:pt x="400" y="314"/>
                    <a:pt x="402" y="314"/>
                  </a:cubicBezTo>
                  <a:cubicBezTo>
                    <a:pt x="403" y="314"/>
                    <a:pt x="403" y="312"/>
                    <a:pt x="404" y="312"/>
                  </a:cubicBezTo>
                  <a:cubicBezTo>
                    <a:pt x="405" y="312"/>
                    <a:pt x="406" y="313"/>
                    <a:pt x="406" y="315"/>
                  </a:cubicBezTo>
                  <a:cubicBezTo>
                    <a:pt x="406" y="316"/>
                    <a:pt x="404" y="318"/>
                    <a:pt x="405" y="319"/>
                  </a:cubicBezTo>
                  <a:cubicBezTo>
                    <a:pt x="406" y="321"/>
                    <a:pt x="409" y="321"/>
                    <a:pt x="410" y="322"/>
                  </a:cubicBezTo>
                  <a:cubicBezTo>
                    <a:pt x="411" y="324"/>
                    <a:pt x="412" y="328"/>
                    <a:pt x="410" y="328"/>
                  </a:cubicBezTo>
                  <a:cubicBezTo>
                    <a:pt x="408" y="328"/>
                    <a:pt x="407" y="324"/>
                    <a:pt x="405" y="322"/>
                  </a:cubicBezTo>
                  <a:cubicBezTo>
                    <a:pt x="402" y="320"/>
                    <a:pt x="399" y="316"/>
                    <a:pt x="395" y="316"/>
                  </a:cubicBezTo>
                  <a:cubicBezTo>
                    <a:pt x="393" y="317"/>
                    <a:pt x="397" y="322"/>
                    <a:pt x="395" y="324"/>
                  </a:cubicBezTo>
                  <a:cubicBezTo>
                    <a:pt x="394" y="326"/>
                    <a:pt x="391" y="324"/>
                    <a:pt x="389" y="324"/>
                  </a:cubicBezTo>
                  <a:cubicBezTo>
                    <a:pt x="388" y="324"/>
                    <a:pt x="387" y="326"/>
                    <a:pt x="386" y="326"/>
                  </a:cubicBezTo>
                  <a:cubicBezTo>
                    <a:pt x="384" y="325"/>
                    <a:pt x="383" y="324"/>
                    <a:pt x="381" y="322"/>
                  </a:cubicBezTo>
                  <a:cubicBezTo>
                    <a:pt x="380" y="321"/>
                    <a:pt x="380" y="319"/>
                    <a:pt x="379" y="318"/>
                  </a:cubicBezTo>
                  <a:cubicBezTo>
                    <a:pt x="378" y="316"/>
                    <a:pt x="376" y="314"/>
                    <a:pt x="374" y="315"/>
                  </a:cubicBezTo>
                  <a:cubicBezTo>
                    <a:pt x="373" y="315"/>
                    <a:pt x="374" y="317"/>
                    <a:pt x="372" y="318"/>
                  </a:cubicBezTo>
                  <a:cubicBezTo>
                    <a:pt x="370" y="319"/>
                    <a:pt x="367" y="319"/>
                    <a:pt x="364" y="319"/>
                  </a:cubicBezTo>
                  <a:cubicBezTo>
                    <a:pt x="361" y="318"/>
                    <a:pt x="359" y="315"/>
                    <a:pt x="357" y="315"/>
                  </a:cubicBezTo>
                  <a:cubicBezTo>
                    <a:pt x="353" y="315"/>
                    <a:pt x="350" y="317"/>
                    <a:pt x="347" y="318"/>
                  </a:cubicBezTo>
                  <a:cubicBezTo>
                    <a:pt x="345" y="319"/>
                    <a:pt x="343" y="321"/>
                    <a:pt x="341" y="321"/>
                  </a:cubicBezTo>
                  <a:cubicBezTo>
                    <a:pt x="340" y="320"/>
                    <a:pt x="340" y="318"/>
                    <a:pt x="339" y="318"/>
                  </a:cubicBezTo>
                  <a:cubicBezTo>
                    <a:pt x="338" y="317"/>
                    <a:pt x="336" y="317"/>
                    <a:pt x="335" y="318"/>
                  </a:cubicBezTo>
                  <a:cubicBezTo>
                    <a:pt x="335" y="320"/>
                    <a:pt x="338" y="322"/>
                    <a:pt x="337" y="324"/>
                  </a:cubicBezTo>
                  <a:cubicBezTo>
                    <a:pt x="336" y="327"/>
                    <a:pt x="333" y="327"/>
                    <a:pt x="331" y="329"/>
                  </a:cubicBezTo>
                  <a:cubicBezTo>
                    <a:pt x="329" y="331"/>
                    <a:pt x="328" y="334"/>
                    <a:pt x="325" y="335"/>
                  </a:cubicBezTo>
                  <a:cubicBezTo>
                    <a:pt x="323" y="336"/>
                    <a:pt x="320" y="335"/>
                    <a:pt x="318" y="336"/>
                  </a:cubicBezTo>
                  <a:cubicBezTo>
                    <a:pt x="315" y="337"/>
                    <a:pt x="313" y="338"/>
                    <a:pt x="312" y="339"/>
                  </a:cubicBezTo>
                  <a:cubicBezTo>
                    <a:pt x="309" y="341"/>
                    <a:pt x="306" y="343"/>
                    <a:pt x="304" y="346"/>
                  </a:cubicBezTo>
                  <a:cubicBezTo>
                    <a:pt x="303" y="347"/>
                    <a:pt x="305" y="349"/>
                    <a:pt x="304" y="351"/>
                  </a:cubicBezTo>
                  <a:cubicBezTo>
                    <a:pt x="304" y="353"/>
                    <a:pt x="300" y="355"/>
                    <a:pt x="300" y="357"/>
                  </a:cubicBezTo>
                  <a:cubicBezTo>
                    <a:pt x="300" y="361"/>
                    <a:pt x="303" y="364"/>
                    <a:pt x="304" y="368"/>
                  </a:cubicBezTo>
                  <a:cubicBezTo>
                    <a:pt x="304" y="369"/>
                    <a:pt x="304" y="371"/>
                    <a:pt x="304" y="373"/>
                  </a:cubicBezTo>
                  <a:cubicBezTo>
                    <a:pt x="303" y="375"/>
                    <a:pt x="302" y="376"/>
                    <a:pt x="302" y="377"/>
                  </a:cubicBezTo>
                  <a:cubicBezTo>
                    <a:pt x="300" y="376"/>
                    <a:pt x="299" y="373"/>
                    <a:pt x="297" y="373"/>
                  </a:cubicBezTo>
                  <a:cubicBezTo>
                    <a:pt x="295" y="372"/>
                    <a:pt x="293" y="373"/>
                    <a:pt x="291" y="373"/>
                  </a:cubicBezTo>
                  <a:cubicBezTo>
                    <a:pt x="288" y="371"/>
                    <a:pt x="285" y="370"/>
                    <a:pt x="283" y="368"/>
                  </a:cubicBezTo>
                  <a:cubicBezTo>
                    <a:pt x="280" y="365"/>
                    <a:pt x="279" y="362"/>
                    <a:pt x="277" y="359"/>
                  </a:cubicBezTo>
                  <a:cubicBezTo>
                    <a:pt x="276" y="357"/>
                    <a:pt x="277" y="354"/>
                    <a:pt x="276" y="352"/>
                  </a:cubicBezTo>
                  <a:cubicBezTo>
                    <a:pt x="275" y="350"/>
                    <a:pt x="273" y="348"/>
                    <a:pt x="272" y="345"/>
                  </a:cubicBezTo>
                  <a:cubicBezTo>
                    <a:pt x="270" y="341"/>
                    <a:pt x="268" y="337"/>
                    <a:pt x="266" y="332"/>
                  </a:cubicBezTo>
                  <a:cubicBezTo>
                    <a:pt x="265" y="329"/>
                    <a:pt x="264" y="325"/>
                    <a:pt x="263" y="322"/>
                  </a:cubicBezTo>
                  <a:cubicBezTo>
                    <a:pt x="262" y="319"/>
                    <a:pt x="260" y="316"/>
                    <a:pt x="258" y="315"/>
                  </a:cubicBezTo>
                  <a:cubicBezTo>
                    <a:pt x="255" y="314"/>
                    <a:pt x="253" y="314"/>
                    <a:pt x="250" y="314"/>
                  </a:cubicBezTo>
                  <a:cubicBezTo>
                    <a:pt x="248" y="314"/>
                    <a:pt x="246" y="314"/>
                    <a:pt x="245" y="314"/>
                  </a:cubicBezTo>
                  <a:cubicBezTo>
                    <a:pt x="243" y="315"/>
                    <a:pt x="242" y="315"/>
                    <a:pt x="241" y="316"/>
                  </a:cubicBezTo>
                  <a:cubicBezTo>
                    <a:pt x="240" y="317"/>
                    <a:pt x="240" y="318"/>
                    <a:pt x="239" y="319"/>
                  </a:cubicBezTo>
                  <a:cubicBezTo>
                    <a:pt x="239" y="321"/>
                    <a:pt x="239" y="323"/>
                    <a:pt x="238" y="325"/>
                  </a:cubicBezTo>
                  <a:cubicBezTo>
                    <a:pt x="238" y="326"/>
                    <a:pt x="236" y="327"/>
                    <a:pt x="235" y="327"/>
                  </a:cubicBezTo>
                  <a:cubicBezTo>
                    <a:pt x="232" y="326"/>
                    <a:pt x="229" y="323"/>
                    <a:pt x="226" y="322"/>
                  </a:cubicBezTo>
                  <a:cubicBezTo>
                    <a:pt x="224" y="320"/>
                    <a:pt x="220" y="320"/>
                    <a:pt x="219" y="318"/>
                  </a:cubicBezTo>
                  <a:cubicBezTo>
                    <a:pt x="216" y="315"/>
                    <a:pt x="216" y="311"/>
                    <a:pt x="214" y="308"/>
                  </a:cubicBezTo>
                  <a:cubicBezTo>
                    <a:pt x="213" y="305"/>
                    <a:pt x="213" y="302"/>
                    <a:pt x="211" y="300"/>
                  </a:cubicBezTo>
                  <a:cubicBezTo>
                    <a:pt x="209" y="297"/>
                    <a:pt x="206" y="294"/>
                    <a:pt x="203" y="291"/>
                  </a:cubicBezTo>
                  <a:cubicBezTo>
                    <a:pt x="201" y="288"/>
                    <a:pt x="200" y="286"/>
                    <a:pt x="199" y="283"/>
                  </a:cubicBezTo>
                  <a:cubicBezTo>
                    <a:pt x="192" y="283"/>
                    <a:pt x="185" y="283"/>
                    <a:pt x="177" y="283"/>
                  </a:cubicBezTo>
                  <a:cubicBezTo>
                    <a:pt x="177" y="286"/>
                    <a:pt x="176" y="288"/>
                    <a:pt x="176" y="291"/>
                  </a:cubicBezTo>
                  <a:cubicBezTo>
                    <a:pt x="165" y="290"/>
                    <a:pt x="154" y="290"/>
                    <a:pt x="142" y="290"/>
                  </a:cubicBezTo>
                  <a:cubicBezTo>
                    <a:pt x="142" y="290"/>
                    <a:pt x="141" y="290"/>
                    <a:pt x="140" y="290"/>
                  </a:cubicBezTo>
                  <a:cubicBezTo>
                    <a:pt x="125" y="284"/>
                    <a:pt x="111" y="278"/>
                    <a:pt x="96" y="272"/>
                  </a:cubicBezTo>
                  <a:cubicBezTo>
                    <a:pt x="96" y="272"/>
                    <a:pt x="96" y="271"/>
                    <a:pt x="96" y="270"/>
                  </a:cubicBezTo>
                  <a:cubicBezTo>
                    <a:pt x="88" y="270"/>
                    <a:pt x="81" y="270"/>
                    <a:pt x="73" y="270"/>
                  </a:cubicBezTo>
                  <a:cubicBezTo>
                    <a:pt x="71" y="271"/>
                    <a:pt x="70" y="272"/>
                    <a:pt x="68" y="273"/>
                  </a:cubicBezTo>
                  <a:cubicBezTo>
                    <a:pt x="68" y="272"/>
                    <a:pt x="66" y="271"/>
                    <a:pt x="66" y="269"/>
                  </a:cubicBezTo>
                  <a:cubicBezTo>
                    <a:pt x="66" y="268"/>
                    <a:pt x="67" y="266"/>
                    <a:pt x="66" y="264"/>
                  </a:cubicBezTo>
                  <a:cubicBezTo>
                    <a:pt x="66" y="261"/>
                    <a:pt x="64" y="258"/>
                    <a:pt x="63" y="255"/>
                  </a:cubicBezTo>
                  <a:cubicBezTo>
                    <a:pt x="61" y="252"/>
                    <a:pt x="59" y="249"/>
                    <a:pt x="56" y="247"/>
                  </a:cubicBezTo>
                  <a:cubicBezTo>
                    <a:pt x="54" y="245"/>
                    <a:pt x="50" y="247"/>
                    <a:pt x="48" y="246"/>
                  </a:cubicBezTo>
                  <a:cubicBezTo>
                    <a:pt x="45" y="245"/>
                    <a:pt x="43" y="242"/>
                    <a:pt x="40" y="241"/>
                  </a:cubicBezTo>
                  <a:cubicBezTo>
                    <a:pt x="37" y="240"/>
                    <a:pt x="32" y="241"/>
                    <a:pt x="29" y="239"/>
                  </a:cubicBezTo>
                  <a:cubicBezTo>
                    <a:pt x="28" y="237"/>
                    <a:pt x="30" y="234"/>
                    <a:pt x="29" y="232"/>
                  </a:cubicBezTo>
                  <a:cubicBezTo>
                    <a:pt x="29" y="228"/>
                    <a:pt x="26" y="226"/>
                    <a:pt x="25" y="223"/>
                  </a:cubicBezTo>
                  <a:cubicBezTo>
                    <a:pt x="23" y="218"/>
                    <a:pt x="21" y="213"/>
                    <a:pt x="20" y="208"/>
                  </a:cubicBezTo>
                  <a:cubicBezTo>
                    <a:pt x="19" y="206"/>
                    <a:pt x="22" y="203"/>
                    <a:pt x="21" y="201"/>
                  </a:cubicBezTo>
                  <a:cubicBezTo>
                    <a:pt x="21" y="200"/>
                    <a:pt x="19" y="200"/>
                    <a:pt x="18" y="199"/>
                  </a:cubicBezTo>
                  <a:cubicBezTo>
                    <a:pt x="17" y="198"/>
                    <a:pt x="16" y="196"/>
                    <a:pt x="16" y="194"/>
                  </a:cubicBezTo>
                  <a:cubicBezTo>
                    <a:pt x="15" y="192"/>
                    <a:pt x="15" y="189"/>
                    <a:pt x="15" y="186"/>
                  </a:cubicBezTo>
                  <a:cubicBezTo>
                    <a:pt x="15" y="185"/>
                    <a:pt x="15" y="183"/>
                    <a:pt x="16" y="184"/>
                  </a:cubicBezTo>
                  <a:cubicBezTo>
                    <a:pt x="18" y="184"/>
                    <a:pt x="18" y="187"/>
                    <a:pt x="19" y="187"/>
                  </a:cubicBezTo>
                  <a:cubicBezTo>
                    <a:pt x="20" y="187"/>
                    <a:pt x="19" y="185"/>
                    <a:pt x="19" y="184"/>
                  </a:cubicBezTo>
                  <a:cubicBezTo>
                    <a:pt x="20" y="182"/>
                    <a:pt x="21" y="181"/>
                    <a:pt x="21" y="180"/>
                  </a:cubicBezTo>
                  <a:cubicBezTo>
                    <a:pt x="21" y="179"/>
                    <a:pt x="20" y="178"/>
                    <a:pt x="19" y="178"/>
                  </a:cubicBezTo>
                  <a:cubicBezTo>
                    <a:pt x="18" y="178"/>
                    <a:pt x="18" y="180"/>
                    <a:pt x="18" y="181"/>
                  </a:cubicBezTo>
                  <a:cubicBezTo>
                    <a:pt x="17" y="182"/>
                    <a:pt x="16" y="182"/>
                    <a:pt x="15" y="181"/>
                  </a:cubicBezTo>
                  <a:cubicBezTo>
                    <a:pt x="13" y="180"/>
                    <a:pt x="12" y="179"/>
                    <a:pt x="11" y="178"/>
                  </a:cubicBezTo>
                  <a:cubicBezTo>
                    <a:pt x="10" y="176"/>
                    <a:pt x="9" y="174"/>
                    <a:pt x="7" y="172"/>
                  </a:cubicBezTo>
                  <a:cubicBezTo>
                    <a:pt x="6" y="170"/>
                    <a:pt x="3" y="168"/>
                    <a:pt x="3" y="166"/>
                  </a:cubicBezTo>
                  <a:cubicBezTo>
                    <a:pt x="2" y="163"/>
                    <a:pt x="5" y="161"/>
                    <a:pt x="4" y="158"/>
                  </a:cubicBezTo>
                  <a:cubicBezTo>
                    <a:pt x="4" y="155"/>
                    <a:pt x="1" y="152"/>
                    <a:pt x="0" y="149"/>
                  </a:cubicBezTo>
                  <a:cubicBezTo>
                    <a:pt x="0" y="147"/>
                    <a:pt x="0" y="146"/>
                    <a:pt x="0" y="144"/>
                  </a:cubicBezTo>
                  <a:cubicBezTo>
                    <a:pt x="1" y="141"/>
                    <a:pt x="2" y="138"/>
                    <a:pt x="3" y="135"/>
                  </a:cubicBezTo>
                  <a:cubicBezTo>
                    <a:pt x="4" y="133"/>
                    <a:pt x="5" y="132"/>
                    <a:pt x="5" y="130"/>
                  </a:cubicBezTo>
                  <a:cubicBezTo>
                    <a:pt x="5" y="127"/>
                    <a:pt x="4" y="125"/>
                    <a:pt x="4" y="122"/>
                  </a:cubicBezTo>
                  <a:cubicBezTo>
                    <a:pt x="4" y="121"/>
                    <a:pt x="6" y="119"/>
                    <a:pt x="6" y="118"/>
                  </a:cubicBezTo>
                  <a:cubicBezTo>
                    <a:pt x="6" y="114"/>
                    <a:pt x="5" y="110"/>
                    <a:pt x="5" y="106"/>
                  </a:cubicBezTo>
                  <a:cubicBezTo>
                    <a:pt x="5" y="105"/>
                    <a:pt x="6" y="104"/>
                    <a:pt x="6" y="102"/>
                  </a:cubicBezTo>
                  <a:cubicBezTo>
                    <a:pt x="8" y="98"/>
                    <a:pt x="10" y="94"/>
                    <a:pt x="12" y="90"/>
                  </a:cubicBezTo>
                  <a:cubicBezTo>
                    <a:pt x="14" y="82"/>
                    <a:pt x="17" y="75"/>
                    <a:pt x="19" y="67"/>
                  </a:cubicBezTo>
                  <a:cubicBezTo>
                    <a:pt x="20" y="62"/>
                    <a:pt x="21" y="56"/>
                    <a:pt x="23" y="51"/>
                  </a:cubicBezTo>
                  <a:cubicBezTo>
                    <a:pt x="23" y="50"/>
                    <a:pt x="26" y="50"/>
                    <a:pt x="26" y="49"/>
                  </a:cubicBezTo>
                  <a:cubicBezTo>
                    <a:pt x="26" y="49"/>
                    <a:pt x="24" y="50"/>
                    <a:pt x="24" y="49"/>
                  </a:cubicBezTo>
                  <a:cubicBezTo>
                    <a:pt x="23" y="47"/>
                    <a:pt x="25" y="45"/>
                    <a:pt x="25" y="44"/>
                  </a:cubicBezTo>
                  <a:cubicBezTo>
                    <a:pt x="25" y="40"/>
                    <a:pt x="26" y="36"/>
                    <a:pt x="26" y="32"/>
                  </a:cubicBezTo>
                  <a:cubicBezTo>
                    <a:pt x="25" y="27"/>
                    <a:pt x="22" y="23"/>
                    <a:pt x="21" y="18"/>
                  </a:cubicBezTo>
                  <a:cubicBezTo>
                    <a:pt x="21" y="16"/>
                    <a:pt x="21" y="15"/>
                    <a:pt x="22" y="13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6" y="12"/>
                    <a:pt x="27" y="13"/>
                    <a:pt x="29" y="14"/>
                  </a:cubicBezTo>
                  <a:cubicBezTo>
                    <a:pt x="31" y="14"/>
                    <a:pt x="33" y="14"/>
                    <a:pt x="35" y="14"/>
                  </a:cubicBezTo>
                  <a:cubicBezTo>
                    <a:pt x="38" y="14"/>
                    <a:pt x="41" y="13"/>
                    <a:pt x="43" y="14"/>
                  </a:cubicBezTo>
                  <a:cubicBezTo>
                    <a:pt x="45" y="14"/>
                    <a:pt x="45" y="17"/>
                    <a:pt x="46" y="18"/>
                  </a:cubicBezTo>
                  <a:cubicBezTo>
                    <a:pt x="47" y="19"/>
                    <a:pt x="47" y="20"/>
                    <a:pt x="47" y="21"/>
                  </a:cubicBezTo>
                  <a:cubicBezTo>
                    <a:pt x="47" y="22"/>
                    <a:pt x="46" y="24"/>
                    <a:pt x="45" y="25"/>
                  </a:cubicBezTo>
                  <a:cubicBezTo>
                    <a:pt x="44" y="27"/>
                    <a:pt x="42" y="27"/>
                    <a:pt x="41" y="28"/>
                  </a:cubicBezTo>
                  <a:cubicBezTo>
                    <a:pt x="40" y="29"/>
                    <a:pt x="39" y="32"/>
                    <a:pt x="40" y="32"/>
                  </a:cubicBezTo>
                  <a:cubicBezTo>
                    <a:pt x="43" y="31"/>
                    <a:pt x="45" y="29"/>
                    <a:pt x="47" y="27"/>
                  </a:cubicBezTo>
                  <a:cubicBezTo>
                    <a:pt x="48" y="25"/>
                    <a:pt x="50" y="23"/>
                    <a:pt x="50" y="20"/>
                  </a:cubicBezTo>
                  <a:cubicBezTo>
                    <a:pt x="51" y="18"/>
                    <a:pt x="50" y="15"/>
                    <a:pt x="50" y="13"/>
                  </a:cubicBezTo>
                  <a:cubicBezTo>
                    <a:pt x="50" y="10"/>
                    <a:pt x="51" y="8"/>
                    <a:pt x="51" y="6"/>
                  </a:cubicBezTo>
                  <a:cubicBezTo>
                    <a:pt x="50" y="4"/>
                    <a:pt x="50" y="2"/>
                    <a:pt x="49" y="0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8" name="Freeform 2548">
              <a:extLst>
                <a:ext uri="{FF2B5EF4-FFF2-40B4-BE49-F238E27FC236}">
                  <a16:creationId xmlns:a16="http://schemas.microsoft.com/office/drawing/2014/main" id="{5A37025B-19D2-45B0-B274-68D26D7AA0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05968" y="3763306"/>
              <a:ext cx="143649" cy="135415"/>
            </a:xfrm>
            <a:custGeom>
              <a:avLst/>
              <a:gdLst>
                <a:gd name="T0" fmla="*/ 50 w 51"/>
                <a:gd name="T1" fmla="*/ 61 h 58"/>
                <a:gd name="T2" fmla="*/ 47 w 51"/>
                <a:gd name="T3" fmla="*/ 57 h 58"/>
                <a:gd name="T4" fmla="*/ 45 w 51"/>
                <a:gd name="T5" fmla="*/ 58 h 58"/>
                <a:gd name="T6" fmla="*/ 40 w 51"/>
                <a:gd name="T7" fmla="*/ 59 h 58"/>
                <a:gd name="T8" fmla="*/ 34 w 51"/>
                <a:gd name="T9" fmla="*/ 57 h 58"/>
                <a:gd name="T10" fmla="*/ 29 w 51"/>
                <a:gd name="T11" fmla="*/ 63 h 58"/>
                <a:gd name="T12" fmla="*/ 34 w 51"/>
                <a:gd name="T13" fmla="*/ 67 h 58"/>
                <a:gd name="T14" fmla="*/ 29 w 51"/>
                <a:gd name="T15" fmla="*/ 69 h 58"/>
                <a:gd name="T16" fmla="*/ 23 w 51"/>
                <a:gd name="T17" fmla="*/ 69 h 58"/>
                <a:gd name="T18" fmla="*/ 19 w 51"/>
                <a:gd name="T19" fmla="*/ 64 h 58"/>
                <a:gd name="T20" fmla="*/ 16 w 51"/>
                <a:gd name="T21" fmla="*/ 58 h 58"/>
                <a:gd name="T22" fmla="*/ 13 w 51"/>
                <a:gd name="T23" fmla="*/ 49 h 58"/>
                <a:gd name="T24" fmla="*/ 11 w 51"/>
                <a:gd name="T25" fmla="*/ 48 h 58"/>
                <a:gd name="T26" fmla="*/ 11 w 51"/>
                <a:gd name="T27" fmla="*/ 43 h 58"/>
                <a:gd name="T28" fmla="*/ 7 w 51"/>
                <a:gd name="T29" fmla="*/ 43 h 58"/>
                <a:gd name="T30" fmla="*/ 0 w 51"/>
                <a:gd name="T31" fmla="*/ 32 h 58"/>
                <a:gd name="T32" fmla="*/ 2 w 51"/>
                <a:gd name="T33" fmla="*/ 25 h 58"/>
                <a:gd name="T34" fmla="*/ 4 w 51"/>
                <a:gd name="T35" fmla="*/ 18 h 58"/>
                <a:gd name="T36" fmla="*/ 10 w 51"/>
                <a:gd name="T37" fmla="*/ 18 h 58"/>
                <a:gd name="T38" fmla="*/ 12 w 51"/>
                <a:gd name="T39" fmla="*/ 13 h 58"/>
                <a:gd name="T40" fmla="*/ 11 w 51"/>
                <a:gd name="T41" fmla="*/ 6 h 58"/>
                <a:gd name="T42" fmla="*/ 15 w 51"/>
                <a:gd name="T43" fmla="*/ 1 h 58"/>
                <a:gd name="T44" fmla="*/ 24 w 51"/>
                <a:gd name="T45" fmla="*/ 2 h 58"/>
                <a:gd name="T46" fmla="*/ 32 w 51"/>
                <a:gd name="T47" fmla="*/ 5 h 58"/>
                <a:gd name="T48" fmla="*/ 38 w 51"/>
                <a:gd name="T49" fmla="*/ 0 h 58"/>
                <a:gd name="T50" fmla="*/ 43 w 51"/>
                <a:gd name="T51" fmla="*/ 2 h 58"/>
                <a:gd name="T52" fmla="*/ 47 w 51"/>
                <a:gd name="T53" fmla="*/ 2 h 58"/>
                <a:gd name="T54" fmla="*/ 53 w 51"/>
                <a:gd name="T55" fmla="*/ 2 h 58"/>
                <a:gd name="T56" fmla="*/ 58 w 51"/>
                <a:gd name="T57" fmla="*/ 2 h 58"/>
                <a:gd name="T58" fmla="*/ 62 w 51"/>
                <a:gd name="T59" fmla="*/ 6 h 58"/>
                <a:gd name="T60" fmla="*/ 60 w 51"/>
                <a:gd name="T61" fmla="*/ 12 h 58"/>
                <a:gd name="T62" fmla="*/ 53 w 51"/>
                <a:gd name="T63" fmla="*/ 20 h 58"/>
                <a:gd name="T64" fmla="*/ 57 w 51"/>
                <a:gd name="T65" fmla="*/ 33 h 58"/>
                <a:gd name="T66" fmla="*/ 61 w 51"/>
                <a:gd name="T67" fmla="*/ 40 h 58"/>
                <a:gd name="T68" fmla="*/ 57 w 51"/>
                <a:gd name="T69" fmla="*/ 48 h 58"/>
                <a:gd name="T70" fmla="*/ 56 w 51"/>
                <a:gd name="T71" fmla="*/ 58 h 58"/>
                <a:gd name="T72" fmla="*/ 50 w 51"/>
                <a:gd name="T73" fmla="*/ 61 h 5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1"/>
                <a:gd name="T112" fmla="*/ 0 h 58"/>
                <a:gd name="T113" fmla="*/ 51 w 51"/>
                <a:gd name="T114" fmla="*/ 58 h 5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1" h="58">
                  <a:moveTo>
                    <a:pt x="41" y="51"/>
                  </a:moveTo>
                  <a:cubicBezTo>
                    <a:pt x="41" y="50"/>
                    <a:pt x="41" y="48"/>
                    <a:pt x="39" y="48"/>
                  </a:cubicBezTo>
                  <a:cubicBezTo>
                    <a:pt x="39" y="47"/>
                    <a:pt x="38" y="49"/>
                    <a:pt x="37" y="49"/>
                  </a:cubicBezTo>
                  <a:cubicBezTo>
                    <a:pt x="36" y="49"/>
                    <a:pt x="34" y="50"/>
                    <a:pt x="33" y="50"/>
                  </a:cubicBezTo>
                  <a:cubicBezTo>
                    <a:pt x="31" y="50"/>
                    <a:pt x="30" y="48"/>
                    <a:pt x="28" y="48"/>
                  </a:cubicBezTo>
                  <a:cubicBezTo>
                    <a:pt x="26" y="49"/>
                    <a:pt x="24" y="51"/>
                    <a:pt x="24" y="53"/>
                  </a:cubicBezTo>
                  <a:cubicBezTo>
                    <a:pt x="24" y="55"/>
                    <a:pt x="28" y="54"/>
                    <a:pt x="28" y="56"/>
                  </a:cubicBezTo>
                  <a:cubicBezTo>
                    <a:pt x="28" y="57"/>
                    <a:pt x="26" y="58"/>
                    <a:pt x="24" y="58"/>
                  </a:cubicBezTo>
                  <a:cubicBezTo>
                    <a:pt x="23" y="58"/>
                    <a:pt x="20" y="58"/>
                    <a:pt x="19" y="58"/>
                  </a:cubicBezTo>
                  <a:cubicBezTo>
                    <a:pt x="18" y="57"/>
                    <a:pt x="16" y="55"/>
                    <a:pt x="16" y="54"/>
                  </a:cubicBezTo>
                  <a:cubicBezTo>
                    <a:pt x="15" y="52"/>
                    <a:pt x="14" y="51"/>
                    <a:pt x="13" y="49"/>
                  </a:cubicBezTo>
                  <a:cubicBezTo>
                    <a:pt x="12" y="46"/>
                    <a:pt x="10" y="43"/>
                    <a:pt x="11" y="41"/>
                  </a:cubicBezTo>
                  <a:cubicBezTo>
                    <a:pt x="11" y="40"/>
                    <a:pt x="9" y="41"/>
                    <a:pt x="9" y="40"/>
                  </a:cubicBezTo>
                  <a:cubicBezTo>
                    <a:pt x="8" y="39"/>
                    <a:pt x="10" y="37"/>
                    <a:pt x="9" y="36"/>
                  </a:cubicBezTo>
                  <a:cubicBezTo>
                    <a:pt x="8" y="35"/>
                    <a:pt x="7" y="37"/>
                    <a:pt x="6" y="36"/>
                  </a:cubicBezTo>
                  <a:cubicBezTo>
                    <a:pt x="4" y="33"/>
                    <a:pt x="1" y="30"/>
                    <a:pt x="0" y="27"/>
                  </a:cubicBezTo>
                  <a:cubicBezTo>
                    <a:pt x="0" y="25"/>
                    <a:pt x="2" y="23"/>
                    <a:pt x="2" y="21"/>
                  </a:cubicBezTo>
                  <a:cubicBezTo>
                    <a:pt x="3" y="19"/>
                    <a:pt x="2" y="17"/>
                    <a:pt x="3" y="15"/>
                  </a:cubicBezTo>
                  <a:cubicBezTo>
                    <a:pt x="4" y="14"/>
                    <a:pt x="6" y="15"/>
                    <a:pt x="8" y="15"/>
                  </a:cubicBezTo>
                  <a:cubicBezTo>
                    <a:pt x="9" y="14"/>
                    <a:pt x="10" y="13"/>
                    <a:pt x="10" y="11"/>
                  </a:cubicBezTo>
                  <a:cubicBezTo>
                    <a:pt x="10" y="9"/>
                    <a:pt x="9" y="7"/>
                    <a:pt x="9" y="5"/>
                  </a:cubicBezTo>
                  <a:cubicBezTo>
                    <a:pt x="9" y="4"/>
                    <a:pt x="11" y="3"/>
                    <a:pt x="12" y="1"/>
                  </a:cubicBezTo>
                  <a:cubicBezTo>
                    <a:pt x="15" y="2"/>
                    <a:pt x="17" y="1"/>
                    <a:pt x="20" y="2"/>
                  </a:cubicBezTo>
                  <a:cubicBezTo>
                    <a:pt x="22" y="2"/>
                    <a:pt x="24" y="4"/>
                    <a:pt x="26" y="4"/>
                  </a:cubicBezTo>
                  <a:cubicBezTo>
                    <a:pt x="28" y="4"/>
                    <a:pt x="29" y="1"/>
                    <a:pt x="31" y="0"/>
                  </a:cubicBezTo>
                  <a:cubicBezTo>
                    <a:pt x="32" y="0"/>
                    <a:pt x="34" y="1"/>
                    <a:pt x="35" y="2"/>
                  </a:cubicBezTo>
                  <a:cubicBezTo>
                    <a:pt x="36" y="2"/>
                    <a:pt x="38" y="2"/>
                    <a:pt x="39" y="2"/>
                  </a:cubicBezTo>
                  <a:cubicBezTo>
                    <a:pt x="41" y="3"/>
                    <a:pt x="42" y="3"/>
                    <a:pt x="44" y="2"/>
                  </a:cubicBezTo>
                  <a:cubicBezTo>
                    <a:pt x="45" y="2"/>
                    <a:pt x="46" y="1"/>
                    <a:pt x="48" y="2"/>
                  </a:cubicBezTo>
                  <a:cubicBezTo>
                    <a:pt x="49" y="2"/>
                    <a:pt x="50" y="4"/>
                    <a:pt x="51" y="5"/>
                  </a:cubicBezTo>
                  <a:cubicBezTo>
                    <a:pt x="51" y="6"/>
                    <a:pt x="49" y="9"/>
                    <a:pt x="49" y="10"/>
                  </a:cubicBezTo>
                  <a:cubicBezTo>
                    <a:pt x="47" y="12"/>
                    <a:pt x="45" y="14"/>
                    <a:pt x="44" y="17"/>
                  </a:cubicBezTo>
                  <a:cubicBezTo>
                    <a:pt x="44" y="21"/>
                    <a:pt x="46" y="24"/>
                    <a:pt x="47" y="28"/>
                  </a:cubicBezTo>
                  <a:cubicBezTo>
                    <a:pt x="48" y="30"/>
                    <a:pt x="50" y="32"/>
                    <a:pt x="50" y="34"/>
                  </a:cubicBezTo>
                  <a:cubicBezTo>
                    <a:pt x="50" y="36"/>
                    <a:pt x="48" y="38"/>
                    <a:pt x="47" y="40"/>
                  </a:cubicBezTo>
                  <a:cubicBezTo>
                    <a:pt x="46" y="43"/>
                    <a:pt x="47" y="46"/>
                    <a:pt x="46" y="49"/>
                  </a:cubicBezTo>
                  <a:cubicBezTo>
                    <a:pt x="45" y="50"/>
                    <a:pt x="43" y="50"/>
                    <a:pt x="41" y="5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79" name="Freeform 2549">
              <a:extLst>
                <a:ext uri="{FF2B5EF4-FFF2-40B4-BE49-F238E27FC236}">
                  <a16:creationId xmlns:a16="http://schemas.microsoft.com/office/drawing/2014/main" id="{D2D6D611-D2F7-4F7D-ADBE-1E81E5A738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821814" y="3773118"/>
              <a:ext cx="115846" cy="121677"/>
            </a:xfrm>
            <a:custGeom>
              <a:avLst/>
              <a:gdLst>
                <a:gd name="T0" fmla="*/ 50 w 42"/>
                <a:gd name="T1" fmla="*/ 27 h 52"/>
                <a:gd name="T2" fmla="*/ 46 w 42"/>
                <a:gd name="T3" fmla="*/ 21 h 52"/>
                <a:gd name="T4" fmla="*/ 42 w 42"/>
                <a:gd name="T5" fmla="*/ 21 h 52"/>
                <a:gd name="T6" fmla="*/ 33 w 42"/>
                <a:gd name="T7" fmla="*/ 13 h 52"/>
                <a:gd name="T8" fmla="*/ 30 w 42"/>
                <a:gd name="T9" fmla="*/ 7 h 52"/>
                <a:gd name="T10" fmla="*/ 23 w 42"/>
                <a:gd name="T11" fmla="*/ 6 h 52"/>
                <a:gd name="T12" fmla="*/ 17 w 42"/>
                <a:gd name="T13" fmla="*/ 1 h 52"/>
                <a:gd name="T14" fmla="*/ 12 w 42"/>
                <a:gd name="T15" fmla="*/ 1 h 52"/>
                <a:gd name="T16" fmla="*/ 10 w 42"/>
                <a:gd name="T17" fmla="*/ 7 h 52"/>
                <a:gd name="T18" fmla="*/ 4 w 42"/>
                <a:gd name="T19" fmla="*/ 16 h 52"/>
                <a:gd name="T20" fmla="*/ 7 w 42"/>
                <a:gd name="T21" fmla="*/ 29 h 52"/>
                <a:gd name="T22" fmla="*/ 11 w 42"/>
                <a:gd name="T23" fmla="*/ 36 h 52"/>
                <a:gd name="T24" fmla="*/ 7 w 42"/>
                <a:gd name="T25" fmla="*/ 43 h 52"/>
                <a:gd name="T26" fmla="*/ 6 w 42"/>
                <a:gd name="T27" fmla="*/ 54 h 52"/>
                <a:gd name="T28" fmla="*/ 0 w 42"/>
                <a:gd name="T29" fmla="*/ 56 h 52"/>
                <a:gd name="T30" fmla="*/ 6 w 42"/>
                <a:gd name="T31" fmla="*/ 61 h 52"/>
                <a:gd name="T32" fmla="*/ 12 w 42"/>
                <a:gd name="T33" fmla="*/ 61 h 52"/>
                <a:gd name="T34" fmla="*/ 15 w 42"/>
                <a:gd name="T35" fmla="*/ 58 h 52"/>
                <a:gd name="T36" fmla="*/ 20 w 42"/>
                <a:gd name="T37" fmla="*/ 58 h 52"/>
                <a:gd name="T38" fmla="*/ 23 w 42"/>
                <a:gd name="T39" fmla="*/ 61 h 52"/>
                <a:gd name="T40" fmla="*/ 30 w 42"/>
                <a:gd name="T41" fmla="*/ 61 h 52"/>
                <a:gd name="T42" fmla="*/ 33 w 42"/>
                <a:gd name="T43" fmla="*/ 54 h 52"/>
                <a:gd name="T44" fmla="*/ 36 w 42"/>
                <a:gd name="T45" fmla="*/ 42 h 52"/>
                <a:gd name="T46" fmla="*/ 42 w 42"/>
                <a:gd name="T47" fmla="*/ 33 h 52"/>
                <a:gd name="T48" fmla="*/ 50 w 42"/>
                <a:gd name="T49" fmla="*/ 27 h 5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52"/>
                <a:gd name="T77" fmla="*/ 42 w 42"/>
                <a:gd name="T78" fmla="*/ 52 h 5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52">
                  <a:moveTo>
                    <a:pt x="42" y="23"/>
                  </a:moveTo>
                  <a:cubicBezTo>
                    <a:pt x="41" y="22"/>
                    <a:pt x="40" y="19"/>
                    <a:pt x="39" y="18"/>
                  </a:cubicBezTo>
                  <a:cubicBezTo>
                    <a:pt x="38" y="17"/>
                    <a:pt x="36" y="19"/>
                    <a:pt x="35" y="18"/>
                  </a:cubicBezTo>
                  <a:cubicBezTo>
                    <a:pt x="32" y="16"/>
                    <a:pt x="30" y="13"/>
                    <a:pt x="28" y="11"/>
                  </a:cubicBezTo>
                  <a:cubicBezTo>
                    <a:pt x="27" y="9"/>
                    <a:pt x="27" y="6"/>
                    <a:pt x="25" y="6"/>
                  </a:cubicBezTo>
                  <a:cubicBezTo>
                    <a:pt x="23" y="6"/>
                    <a:pt x="21" y="6"/>
                    <a:pt x="19" y="5"/>
                  </a:cubicBezTo>
                  <a:cubicBezTo>
                    <a:pt x="17" y="4"/>
                    <a:pt x="16" y="1"/>
                    <a:pt x="14" y="1"/>
                  </a:cubicBezTo>
                  <a:cubicBezTo>
                    <a:pt x="13" y="0"/>
                    <a:pt x="12" y="1"/>
                    <a:pt x="10" y="1"/>
                  </a:cubicBezTo>
                  <a:cubicBezTo>
                    <a:pt x="10" y="2"/>
                    <a:pt x="8" y="5"/>
                    <a:pt x="8" y="6"/>
                  </a:cubicBezTo>
                  <a:cubicBezTo>
                    <a:pt x="6" y="8"/>
                    <a:pt x="4" y="10"/>
                    <a:pt x="3" y="13"/>
                  </a:cubicBezTo>
                  <a:cubicBezTo>
                    <a:pt x="3" y="17"/>
                    <a:pt x="5" y="20"/>
                    <a:pt x="6" y="24"/>
                  </a:cubicBezTo>
                  <a:cubicBezTo>
                    <a:pt x="7" y="26"/>
                    <a:pt x="9" y="28"/>
                    <a:pt x="9" y="30"/>
                  </a:cubicBezTo>
                  <a:cubicBezTo>
                    <a:pt x="9" y="32"/>
                    <a:pt x="7" y="34"/>
                    <a:pt x="6" y="36"/>
                  </a:cubicBezTo>
                  <a:cubicBezTo>
                    <a:pt x="5" y="39"/>
                    <a:pt x="6" y="42"/>
                    <a:pt x="5" y="45"/>
                  </a:cubicBezTo>
                  <a:cubicBezTo>
                    <a:pt x="4" y="46"/>
                    <a:pt x="2" y="46"/>
                    <a:pt x="0" y="47"/>
                  </a:cubicBezTo>
                  <a:cubicBezTo>
                    <a:pt x="2" y="49"/>
                    <a:pt x="3" y="50"/>
                    <a:pt x="5" y="51"/>
                  </a:cubicBezTo>
                  <a:cubicBezTo>
                    <a:pt x="7" y="52"/>
                    <a:pt x="9" y="52"/>
                    <a:pt x="10" y="51"/>
                  </a:cubicBezTo>
                  <a:cubicBezTo>
                    <a:pt x="11" y="51"/>
                    <a:pt x="12" y="49"/>
                    <a:pt x="13" y="49"/>
                  </a:cubicBezTo>
                  <a:cubicBezTo>
                    <a:pt x="15" y="48"/>
                    <a:pt x="16" y="48"/>
                    <a:pt x="17" y="49"/>
                  </a:cubicBezTo>
                  <a:cubicBezTo>
                    <a:pt x="18" y="49"/>
                    <a:pt x="18" y="51"/>
                    <a:pt x="19" y="51"/>
                  </a:cubicBezTo>
                  <a:cubicBezTo>
                    <a:pt x="20" y="52"/>
                    <a:pt x="23" y="52"/>
                    <a:pt x="25" y="51"/>
                  </a:cubicBezTo>
                  <a:cubicBezTo>
                    <a:pt x="27" y="50"/>
                    <a:pt x="28" y="47"/>
                    <a:pt x="28" y="45"/>
                  </a:cubicBezTo>
                  <a:cubicBezTo>
                    <a:pt x="29" y="42"/>
                    <a:pt x="29" y="39"/>
                    <a:pt x="30" y="35"/>
                  </a:cubicBezTo>
                  <a:cubicBezTo>
                    <a:pt x="31" y="33"/>
                    <a:pt x="33" y="30"/>
                    <a:pt x="35" y="28"/>
                  </a:cubicBezTo>
                  <a:cubicBezTo>
                    <a:pt x="37" y="26"/>
                    <a:pt x="39" y="25"/>
                    <a:pt x="42" y="2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0" name="Freeform 2550">
              <a:extLst>
                <a:ext uri="{FF2B5EF4-FFF2-40B4-BE49-F238E27FC236}">
                  <a16:creationId xmlns:a16="http://schemas.microsoft.com/office/drawing/2014/main" id="{91807ABE-A1D4-4993-B47B-C3D92244F4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54050" y="3015578"/>
              <a:ext cx="287300" cy="235505"/>
            </a:xfrm>
            <a:custGeom>
              <a:avLst/>
              <a:gdLst>
                <a:gd name="T0" fmla="*/ 1 w 104"/>
                <a:gd name="T1" fmla="*/ 120 h 100"/>
                <a:gd name="T2" fmla="*/ 1 w 104"/>
                <a:gd name="T3" fmla="*/ 103 h 100"/>
                <a:gd name="T4" fmla="*/ 5 w 104"/>
                <a:gd name="T5" fmla="*/ 95 h 100"/>
                <a:gd name="T6" fmla="*/ 11 w 104"/>
                <a:gd name="T7" fmla="*/ 83 h 100"/>
                <a:gd name="T8" fmla="*/ 18 w 104"/>
                <a:gd name="T9" fmla="*/ 71 h 100"/>
                <a:gd name="T10" fmla="*/ 24 w 104"/>
                <a:gd name="T11" fmla="*/ 60 h 100"/>
                <a:gd name="T12" fmla="*/ 32 w 104"/>
                <a:gd name="T13" fmla="*/ 52 h 100"/>
                <a:gd name="T14" fmla="*/ 36 w 104"/>
                <a:gd name="T15" fmla="*/ 28 h 100"/>
                <a:gd name="T16" fmla="*/ 50 w 104"/>
                <a:gd name="T17" fmla="*/ 19 h 100"/>
                <a:gd name="T18" fmla="*/ 54 w 104"/>
                <a:gd name="T19" fmla="*/ 4 h 100"/>
                <a:gd name="T20" fmla="*/ 57 w 104"/>
                <a:gd name="T21" fmla="*/ 0 h 100"/>
                <a:gd name="T22" fmla="*/ 124 w 104"/>
                <a:gd name="T23" fmla="*/ 0 h 100"/>
                <a:gd name="T24" fmla="*/ 124 w 104"/>
                <a:gd name="T25" fmla="*/ 6 h 100"/>
                <a:gd name="T26" fmla="*/ 124 w 104"/>
                <a:gd name="T27" fmla="*/ 31 h 100"/>
                <a:gd name="T28" fmla="*/ 75 w 104"/>
                <a:gd name="T29" fmla="*/ 31 h 100"/>
                <a:gd name="T30" fmla="*/ 75 w 104"/>
                <a:gd name="T31" fmla="*/ 76 h 100"/>
                <a:gd name="T32" fmla="*/ 70 w 104"/>
                <a:gd name="T33" fmla="*/ 78 h 100"/>
                <a:gd name="T34" fmla="*/ 64 w 104"/>
                <a:gd name="T35" fmla="*/ 79 h 100"/>
                <a:gd name="T36" fmla="*/ 56 w 104"/>
                <a:gd name="T37" fmla="*/ 89 h 100"/>
                <a:gd name="T38" fmla="*/ 58 w 104"/>
                <a:gd name="T39" fmla="*/ 110 h 100"/>
                <a:gd name="T40" fmla="*/ 56 w 104"/>
                <a:gd name="T41" fmla="*/ 114 h 100"/>
                <a:gd name="T42" fmla="*/ 6 w 104"/>
                <a:gd name="T43" fmla="*/ 113 h 100"/>
                <a:gd name="T44" fmla="*/ 1 w 104"/>
                <a:gd name="T45" fmla="*/ 120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4"/>
                <a:gd name="T70" fmla="*/ 0 h 100"/>
                <a:gd name="T71" fmla="*/ 104 w 104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4" h="100">
                  <a:moveTo>
                    <a:pt x="1" y="100"/>
                  </a:moveTo>
                  <a:cubicBezTo>
                    <a:pt x="1" y="95"/>
                    <a:pt x="0" y="91"/>
                    <a:pt x="1" y="86"/>
                  </a:cubicBezTo>
                  <a:cubicBezTo>
                    <a:pt x="1" y="84"/>
                    <a:pt x="3" y="81"/>
                    <a:pt x="4" y="79"/>
                  </a:cubicBezTo>
                  <a:cubicBezTo>
                    <a:pt x="6" y="76"/>
                    <a:pt x="8" y="72"/>
                    <a:pt x="9" y="69"/>
                  </a:cubicBezTo>
                  <a:cubicBezTo>
                    <a:pt x="11" y="66"/>
                    <a:pt x="13" y="62"/>
                    <a:pt x="15" y="59"/>
                  </a:cubicBezTo>
                  <a:cubicBezTo>
                    <a:pt x="16" y="56"/>
                    <a:pt x="18" y="53"/>
                    <a:pt x="20" y="50"/>
                  </a:cubicBezTo>
                  <a:cubicBezTo>
                    <a:pt x="22" y="47"/>
                    <a:pt x="26" y="46"/>
                    <a:pt x="27" y="43"/>
                  </a:cubicBezTo>
                  <a:cubicBezTo>
                    <a:pt x="30" y="37"/>
                    <a:pt x="27" y="29"/>
                    <a:pt x="30" y="23"/>
                  </a:cubicBezTo>
                  <a:cubicBezTo>
                    <a:pt x="32" y="19"/>
                    <a:pt x="39" y="19"/>
                    <a:pt x="42" y="16"/>
                  </a:cubicBezTo>
                  <a:cubicBezTo>
                    <a:pt x="44" y="12"/>
                    <a:pt x="43" y="7"/>
                    <a:pt x="45" y="3"/>
                  </a:cubicBezTo>
                  <a:cubicBezTo>
                    <a:pt x="45" y="2"/>
                    <a:pt x="47" y="1"/>
                    <a:pt x="48" y="0"/>
                  </a:cubicBezTo>
                  <a:lnTo>
                    <a:pt x="104" y="0"/>
                  </a:lnTo>
                  <a:lnTo>
                    <a:pt x="104" y="5"/>
                  </a:lnTo>
                  <a:lnTo>
                    <a:pt x="104" y="26"/>
                  </a:lnTo>
                  <a:lnTo>
                    <a:pt x="63" y="26"/>
                  </a:lnTo>
                  <a:lnTo>
                    <a:pt x="63" y="63"/>
                  </a:lnTo>
                  <a:lnTo>
                    <a:pt x="59" y="65"/>
                  </a:lnTo>
                  <a:cubicBezTo>
                    <a:pt x="57" y="65"/>
                    <a:pt x="55" y="65"/>
                    <a:pt x="54" y="66"/>
                  </a:cubicBezTo>
                  <a:cubicBezTo>
                    <a:pt x="51" y="68"/>
                    <a:pt x="49" y="71"/>
                    <a:pt x="47" y="74"/>
                  </a:cubicBezTo>
                  <a:cubicBezTo>
                    <a:pt x="47" y="80"/>
                    <a:pt x="49" y="86"/>
                    <a:pt x="49" y="92"/>
                  </a:cubicBezTo>
                  <a:cubicBezTo>
                    <a:pt x="49" y="94"/>
                    <a:pt x="47" y="94"/>
                    <a:pt x="47" y="95"/>
                  </a:cubicBezTo>
                  <a:lnTo>
                    <a:pt x="5" y="94"/>
                  </a:lnTo>
                  <a:lnTo>
                    <a:pt x="1" y="100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1" name="Freeform 2551">
              <a:extLst>
                <a:ext uri="{FF2B5EF4-FFF2-40B4-BE49-F238E27FC236}">
                  <a16:creationId xmlns:a16="http://schemas.microsoft.com/office/drawing/2014/main" id="{9E54CC76-2208-43E2-939E-23E48AB5E0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6116" y="2709422"/>
              <a:ext cx="417047" cy="306156"/>
            </a:xfrm>
            <a:custGeom>
              <a:avLst/>
              <a:gdLst>
                <a:gd name="T0" fmla="*/ 166 w 150"/>
                <a:gd name="T1" fmla="*/ 17 h 130"/>
                <a:gd name="T2" fmla="*/ 157 w 150"/>
                <a:gd name="T3" fmla="*/ 16 h 130"/>
                <a:gd name="T4" fmla="*/ 151 w 150"/>
                <a:gd name="T5" fmla="*/ 12 h 130"/>
                <a:gd name="T6" fmla="*/ 142 w 150"/>
                <a:gd name="T7" fmla="*/ 13 h 130"/>
                <a:gd name="T8" fmla="*/ 128 w 150"/>
                <a:gd name="T9" fmla="*/ 14 h 130"/>
                <a:gd name="T10" fmla="*/ 121 w 150"/>
                <a:gd name="T11" fmla="*/ 6 h 130"/>
                <a:gd name="T12" fmla="*/ 122 w 150"/>
                <a:gd name="T13" fmla="*/ 1 h 130"/>
                <a:gd name="T14" fmla="*/ 112 w 150"/>
                <a:gd name="T15" fmla="*/ 4 h 130"/>
                <a:gd name="T16" fmla="*/ 106 w 150"/>
                <a:gd name="T17" fmla="*/ 14 h 130"/>
                <a:gd name="T18" fmla="*/ 98 w 150"/>
                <a:gd name="T19" fmla="*/ 31 h 130"/>
                <a:gd name="T20" fmla="*/ 91 w 150"/>
                <a:gd name="T21" fmla="*/ 42 h 130"/>
                <a:gd name="T22" fmla="*/ 78 w 150"/>
                <a:gd name="T23" fmla="*/ 48 h 130"/>
                <a:gd name="T24" fmla="*/ 70 w 150"/>
                <a:gd name="T25" fmla="*/ 54 h 130"/>
                <a:gd name="T26" fmla="*/ 59 w 150"/>
                <a:gd name="T27" fmla="*/ 65 h 130"/>
                <a:gd name="T28" fmla="*/ 59 w 150"/>
                <a:gd name="T29" fmla="*/ 70 h 130"/>
                <a:gd name="T30" fmla="*/ 52 w 150"/>
                <a:gd name="T31" fmla="*/ 82 h 130"/>
                <a:gd name="T32" fmla="*/ 50 w 150"/>
                <a:gd name="T33" fmla="*/ 101 h 130"/>
                <a:gd name="T34" fmla="*/ 55 w 150"/>
                <a:gd name="T35" fmla="*/ 108 h 130"/>
                <a:gd name="T36" fmla="*/ 46 w 150"/>
                <a:gd name="T37" fmla="*/ 120 h 130"/>
                <a:gd name="T38" fmla="*/ 42 w 150"/>
                <a:gd name="T39" fmla="*/ 126 h 130"/>
                <a:gd name="T40" fmla="*/ 30 w 150"/>
                <a:gd name="T41" fmla="*/ 136 h 130"/>
                <a:gd name="T42" fmla="*/ 25 w 150"/>
                <a:gd name="T43" fmla="*/ 144 h 130"/>
                <a:gd name="T44" fmla="*/ 18 w 150"/>
                <a:gd name="T45" fmla="*/ 144 h 130"/>
                <a:gd name="T46" fmla="*/ 6 w 150"/>
                <a:gd name="T47" fmla="*/ 150 h 130"/>
                <a:gd name="T48" fmla="*/ 0 w 150"/>
                <a:gd name="T49" fmla="*/ 156 h 130"/>
                <a:gd name="T50" fmla="*/ 67 w 150"/>
                <a:gd name="T51" fmla="*/ 156 h 130"/>
                <a:gd name="T52" fmla="*/ 67 w 150"/>
                <a:gd name="T53" fmla="*/ 138 h 130"/>
                <a:gd name="T54" fmla="*/ 79 w 150"/>
                <a:gd name="T55" fmla="*/ 128 h 130"/>
                <a:gd name="T56" fmla="*/ 89 w 150"/>
                <a:gd name="T57" fmla="*/ 122 h 130"/>
                <a:gd name="T58" fmla="*/ 97 w 150"/>
                <a:gd name="T59" fmla="*/ 120 h 130"/>
                <a:gd name="T60" fmla="*/ 101 w 150"/>
                <a:gd name="T61" fmla="*/ 116 h 130"/>
                <a:gd name="T62" fmla="*/ 110 w 150"/>
                <a:gd name="T63" fmla="*/ 116 h 130"/>
                <a:gd name="T64" fmla="*/ 120 w 150"/>
                <a:gd name="T65" fmla="*/ 114 h 130"/>
                <a:gd name="T66" fmla="*/ 127 w 150"/>
                <a:gd name="T67" fmla="*/ 103 h 130"/>
                <a:gd name="T68" fmla="*/ 142 w 150"/>
                <a:gd name="T69" fmla="*/ 100 h 130"/>
                <a:gd name="T70" fmla="*/ 145 w 150"/>
                <a:gd name="T71" fmla="*/ 95 h 130"/>
                <a:gd name="T72" fmla="*/ 139 w 150"/>
                <a:gd name="T73" fmla="*/ 90 h 130"/>
                <a:gd name="T74" fmla="*/ 144 w 150"/>
                <a:gd name="T75" fmla="*/ 83 h 130"/>
                <a:gd name="T76" fmla="*/ 155 w 150"/>
                <a:gd name="T77" fmla="*/ 80 h 130"/>
                <a:gd name="T78" fmla="*/ 169 w 150"/>
                <a:gd name="T79" fmla="*/ 77 h 130"/>
                <a:gd name="T80" fmla="*/ 176 w 150"/>
                <a:gd name="T81" fmla="*/ 76 h 130"/>
                <a:gd name="T82" fmla="*/ 180 w 150"/>
                <a:gd name="T83" fmla="*/ 67 h 130"/>
                <a:gd name="T84" fmla="*/ 175 w 150"/>
                <a:gd name="T85" fmla="*/ 62 h 130"/>
                <a:gd name="T86" fmla="*/ 175 w 150"/>
                <a:gd name="T87" fmla="*/ 58 h 130"/>
                <a:gd name="T88" fmla="*/ 172 w 150"/>
                <a:gd name="T89" fmla="*/ 53 h 130"/>
                <a:gd name="T90" fmla="*/ 173 w 150"/>
                <a:gd name="T91" fmla="*/ 40 h 130"/>
                <a:gd name="T92" fmla="*/ 172 w 150"/>
                <a:gd name="T93" fmla="*/ 24 h 130"/>
                <a:gd name="T94" fmla="*/ 166 w 150"/>
                <a:gd name="T95" fmla="*/ 17 h 13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50"/>
                <a:gd name="T145" fmla="*/ 0 h 130"/>
                <a:gd name="T146" fmla="*/ 150 w 150"/>
                <a:gd name="T147" fmla="*/ 130 h 13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50" h="130">
                  <a:moveTo>
                    <a:pt x="138" y="14"/>
                  </a:moveTo>
                  <a:lnTo>
                    <a:pt x="131" y="13"/>
                  </a:lnTo>
                  <a:cubicBezTo>
                    <a:pt x="129" y="13"/>
                    <a:pt x="128" y="10"/>
                    <a:pt x="126" y="10"/>
                  </a:cubicBezTo>
                  <a:cubicBezTo>
                    <a:pt x="124" y="9"/>
                    <a:pt x="121" y="11"/>
                    <a:pt x="118" y="11"/>
                  </a:cubicBezTo>
                  <a:cubicBezTo>
                    <a:pt x="115" y="12"/>
                    <a:pt x="111" y="13"/>
                    <a:pt x="107" y="12"/>
                  </a:cubicBezTo>
                  <a:cubicBezTo>
                    <a:pt x="104" y="11"/>
                    <a:pt x="102" y="8"/>
                    <a:pt x="101" y="5"/>
                  </a:cubicBezTo>
                  <a:cubicBezTo>
                    <a:pt x="100" y="4"/>
                    <a:pt x="103" y="2"/>
                    <a:pt x="102" y="1"/>
                  </a:cubicBezTo>
                  <a:cubicBezTo>
                    <a:pt x="99" y="0"/>
                    <a:pt x="95" y="1"/>
                    <a:pt x="93" y="3"/>
                  </a:cubicBezTo>
                  <a:cubicBezTo>
                    <a:pt x="91" y="5"/>
                    <a:pt x="90" y="9"/>
                    <a:pt x="88" y="12"/>
                  </a:cubicBezTo>
                  <a:cubicBezTo>
                    <a:pt x="86" y="16"/>
                    <a:pt x="85" y="21"/>
                    <a:pt x="82" y="26"/>
                  </a:cubicBezTo>
                  <a:cubicBezTo>
                    <a:pt x="80" y="29"/>
                    <a:pt x="79" y="33"/>
                    <a:pt x="76" y="35"/>
                  </a:cubicBezTo>
                  <a:cubicBezTo>
                    <a:pt x="73" y="38"/>
                    <a:pt x="68" y="38"/>
                    <a:pt x="65" y="40"/>
                  </a:cubicBezTo>
                  <a:cubicBezTo>
                    <a:pt x="62" y="41"/>
                    <a:pt x="60" y="43"/>
                    <a:pt x="58" y="45"/>
                  </a:cubicBezTo>
                  <a:cubicBezTo>
                    <a:pt x="55" y="48"/>
                    <a:pt x="51" y="51"/>
                    <a:pt x="49" y="54"/>
                  </a:cubicBezTo>
                  <a:cubicBezTo>
                    <a:pt x="48" y="55"/>
                    <a:pt x="49" y="57"/>
                    <a:pt x="49" y="58"/>
                  </a:cubicBezTo>
                  <a:cubicBezTo>
                    <a:pt x="47" y="62"/>
                    <a:pt x="44" y="64"/>
                    <a:pt x="43" y="68"/>
                  </a:cubicBezTo>
                  <a:cubicBezTo>
                    <a:pt x="41" y="73"/>
                    <a:pt x="41" y="79"/>
                    <a:pt x="42" y="84"/>
                  </a:cubicBezTo>
                  <a:cubicBezTo>
                    <a:pt x="43" y="86"/>
                    <a:pt x="46" y="88"/>
                    <a:pt x="46" y="90"/>
                  </a:cubicBezTo>
                  <a:cubicBezTo>
                    <a:pt x="44" y="94"/>
                    <a:pt x="40" y="96"/>
                    <a:pt x="38" y="100"/>
                  </a:cubicBezTo>
                  <a:cubicBezTo>
                    <a:pt x="37" y="101"/>
                    <a:pt x="37" y="104"/>
                    <a:pt x="35" y="105"/>
                  </a:cubicBezTo>
                  <a:cubicBezTo>
                    <a:pt x="33" y="108"/>
                    <a:pt x="28" y="110"/>
                    <a:pt x="25" y="113"/>
                  </a:cubicBezTo>
                  <a:cubicBezTo>
                    <a:pt x="23" y="115"/>
                    <a:pt x="23" y="118"/>
                    <a:pt x="21" y="120"/>
                  </a:cubicBezTo>
                  <a:cubicBezTo>
                    <a:pt x="19" y="121"/>
                    <a:pt x="17" y="119"/>
                    <a:pt x="15" y="120"/>
                  </a:cubicBezTo>
                  <a:cubicBezTo>
                    <a:pt x="12" y="121"/>
                    <a:pt x="8" y="123"/>
                    <a:pt x="5" y="125"/>
                  </a:cubicBezTo>
                  <a:cubicBezTo>
                    <a:pt x="3" y="126"/>
                    <a:pt x="2" y="128"/>
                    <a:pt x="0" y="130"/>
                  </a:cubicBezTo>
                  <a:lnTo>
                    <a:pt x="56" y="130"/>
                  </a:lnTo>
                  <a:lnTo>
                    <a:pt x="56" y="115"/>
                  </a:lnTo>
                  <a:cubicBezTo>
                    <a:pt x="56" y="112"/>
                    <a:pt x="63" y="110"/>
                    <a:pt x="66" y="107"/>
                  </a:cubicBezTo>
                  <a:cubicBezTo>
                    <a:pt x="68" y="105"/>
                    <a:pt x="71" y="103"/>
                    <a:pt x="74" y="102"/>
                  </a:cubicBezTo>
                  <a:cubicBezTo>
                    <a:pt x="76" y="101"/>
                    <a:pt x="79" y="102"/>
                    <a:pt x="81" y="100"/>
                  </a:cubicBezTo>
                  <a:cubicBezTo>
                    <a:pt x="82" y="100"/>
                    <a:pt x="82" y="97"/>
                    <a:pt x="84" y="97"/>
                  </a:cubicBezTo>
                  <a:cubicBezTo>
                    <a:pt x="86" y="96"/>
                    <a:pt x="89" y="97"/>
                    <a:pt x="92" y="97"/>
                  </a:cubicBezTo>
                  <a:cubicBezTo>
                    <a:pt x="95" y="96"/>
                    <a:pt x="98" y="96"/>
                    <a:pt x="100" y="95"/>
                  </a:cubicBezTo>
                  <a:cubicBezTo>
                    <a:pt x="103" y="92"/>
                    <a:pt x="103" y="88"/>
                    <a:pt x="106" y="86"/>
                  </a:cubicBezTo>
                  <a:cubicBezTo>
                    <a:pt x="109" y="83"/>
                    <a:pt x="114" y="84"/>
                    <a:pt x="118" y="83"/>
                  </a:cubicBezTo>
                  <a:cubicBezTo>
                    <a:pt x="120" y="82"/>
                    <a:pt x="121" y="80"/>
                    <a:pt x="121" y="79"/>
                  </a:cubicBezTo>
                  <a:cubicBezTo>
                    <a:pt x="120" y="77"/>
                    <a:pt x="116" y="77"/>
                    <a:pt x="116" y="75"/>
                  </a:cubicBezTo>
                  <a:cubicBezTo>
                    <a:pt x="116" y="73"/>
                    <a:pt x="118" y="70"/>
                    <a:pt x="120" y="69"/>
                  </a:cubicBezTo>
                  <a:cubicBezTo>
                    <a:pt x="123" y="67"/>
                    <a:pt x="126" y="67"/>
                    <a:pt x="129" y="67"/>
                  </a:cubicBezTo>
                  <a:cubicBezTo>
                    <a:pt x="133" y="66"/>
                    <a:pt x="137" y="64"/>
                    <a:pt x="141" y="64"/>
                  </a:cubicBezTo>
                  <a:cubicBezTo>
                    <a:pt x="143" y="63"/>
                    <a:pt x="145" y="64"/>
                    <a:pt x="147" y="63"/>
                  </a:cubicBezTo>
                  <a:cubicBezTo>
                    <a:pt x="148" y="61"/>
                    <a:pt x="150" y="59"/>
                    <a:pt x="150" y="56"/>
                  </a:cubicBezTo>
                  <a:cubicBezTo>
                    <a:pt x="150" y="54"/>
                    <a:pt x="147" y="54"/>
                    <a:pt x="146" y="52"/>
                  </a:cubicBezTo>
                  <a:cubicBezTo>
                    <a:pt x="146" y="51"/>
                    <a:pt x="147" y="49"/>
                    <a:pt x="146" y="48"/>
                  </a:cubicBezTo>
                  <a:cubicBezTo>
                    <a:pt x="146" y="46"/>
                    <a:pt x="144" y="46"/>
                    <a:pt x="143" y="44"/>
                  </a:cubicBezTo>
                  <a:cubicBezTo>
                    <a:pt x="143" y="41"/>
                    <a:pt x="144" y="37"/>
                    <a:pt x="144" y="33"/>
                  </a:cubicBezTo>
                  <a:cubicBezTo>
                    <a:pt x="144" y="29"/>
                    <a:pt x="144" y="24"/>
                    <a:pt x="143" y="20"/>
                  </a:cubicBezTo>
                  <a:cubicBezTo>
                    <a:pt x="142" y="18"/>
                    <a:pt x="140" y="16"/>
                    <a:pt x="138" y="1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2" name="Freeform 2552">
              <a:extLst>
                <a:ext uri="{FF2B5EF4-FFF2-40B4-BE49-F238E27FC236}">
                  <a16:creationId xmlns:a16="http://schemas.microsoft.com/office/drawing/2014/main" id="{999BB42F-9B27-4D1B-8874-769A6C6007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56367" y="3027353"/>
              <a:ext cx="419366" cy="441571"/>
            </a:xfrm>
            <a:custGeom>
              <a:avLst/>
              <a:gdLst>
                <a:gd name="T0" fmla="*/ 70 w 151"/>
                <a:gd name="T1" fmla="*/ 224 h 187"/>
                <a:gd name="T2" fmla="*/ 76 w 151"/>
                <a:gd name="T3" fmla="*/ 223 h 187"/>
                <a:gd name="T4" fmla="*/ 79 w 151"/>
                <a:gd name="T5" fmla="*/ 213 h 187"/>
                <a:gd name="T6" fmla="*/ 84 w 151"/>
                <a:gd name="T7" fmla="*/ 213 h 187"/>
                <a:gd name="T8" fmla="*/ 90 w 151"/>
                <a:gd name="T9" fmla="*/ 220 h 187"/>
                <a:gd name="T10" fmla="*/ 95 w 151"/>
                <a:gd name="T11" fmla="*/ 214 h 187"/>
                <a:gd name="T12" fmla="*/ 110 w 151"/>
                <a:gd name="T13" fmla="*/ 214 h 187"/>
                <a:gd name="T14" fmla="*/ 114 w 151"/>
                <a:gd name="T15" fmla="*/ 209 h 187"/>
                <a:gd name="T16" fmla="*/ 116 w 151"/>
                <a:gd name="T17" fmla="*/ 214 h 187"/>
                <a:gd name="T18" fmla="*/ 173 w 151"/>
                <a:gd name="T19" fmla="*/ 214 h 187"/>
                <a:gd name="T20" fmla="*/ 176 w 151"/>
                <a:gd name="T21" fmla="*/ 197 h 187"/>
                <a:gd name="T22" fmla="*/ 171 w 151"/>
                <a:gd name="T23" fmla="*/ 195 h 187"/>
                <a:gd name="T24" fmla="*/ 158 w 151"/>
                <a:gd name="T25" fmla="*/ 42 h 187"/>
                <a:gd name="T26" fmla="*/ 181 w 151"/>
                <a:gd name="T27" fmla="*/ 42 h 187"/>
                <a:gd name="T28" fmla="*/ 123 w 151"/>
                <a:gd name="T29" fmla="*/ 0 h 187"/>
                <a:gd name="T30" fmla="*/ 123 w 151"/>
                <a:gd name="T31" fmla="*/ 25 h 187"/>
                <a:gd name="T32" fmla="*/ 74 w 151"/>
                <a:gd name="T33" fmla="*/ 25 h 187"/>
                <a:gd name="T34" fmla="*/ 74 w 151"/>
                <a:gd name="T35" fmla="*/ 70 h 187"/>
                <a:gd name="T36" fmla="*/ 70 w 151"/>
                <a:gd name="T37" fmla="*/ 72 h 187"/>
                <a:gd name="T38" fmla="*/ 64 w 151"/>
                <a:gd name="T39" fmla="*/ 73 h 187"/>
                <a:gd name="T40" fmla="*/ 55 w 151"/>
                <a:gd name="T41" fmla="*/ 83 h 187"/>
                <a:gd name="T42" fmla="*/ 58 w 151"/>
                <a:gd name="T43" fmla="*/ 105 h 187"/>
                <a:gd name="T44" fmla="*/ 55 w 151"/>
                <a:gd name="T45" fmla="*/ 108 h 187"/>
                <a:gd name="T46" fmla="*/ 5 w 151"/>
                <a:gd name="T47" fmla="*/ 107 h 187"/>
                <a:gd name="T48" fmla="*/ 0 w 151"/>
                <a:gd name="T49" fmla="*/ 114 h 187"/>
                <a:gd name="T50" fmla="*/ 5 w 151"/>
                <a:gd name="T51" fmla="*/ 119 h 187"/>
                <a:gd name="T52" fmla="*/ 7 w 151"/>
                <a:gd name="T53" fmla="*/ 119 h 187"/>
                <a:gd name="T54" fmla="*/ 10 w 151"/>
                <a:gd name="T55" fmla="*/ 129 h 187"/>
                <a:gd name="T56" fmla="*/ 6 w 151"/>
                <a:gd name="T57" fmla="*/ 146 h 187"/>
                <a:gd name="T58" fmla="*/ 8 w 151"/>
                <a:gd name="T59" fmla="*/ 149 h 187"/>
                <a:gd name="T60" fmla="*/ 11 w 151"/>
                <a:gd name="T61" fmla="*/ 162 h 187"/>
                <a:gd name="T62" fmla="*/ 8 w 151"/>
                <a:gd name="T63" fmla="*/ 179 h 187"/>
                <a:gd name="T64" fmla="*/ 4 w 151"/>
                <a:gd name="T65" fmla="*/ 197 h 187"/>
                <a:gd name="T66" fmla="*/ 10 w 151"/>
                <a:gd name="T67" fmla="*/ 191 h 187"/>
                <a:gd name="T68" fmla="*/ 25 w 151"/>
                <a:gd name="T69" fmla="*/ 191 h 187"/>
                <a:gd name="T70" fmla="*/ 28 w 151"/>
                <a:gd name="T71" fmla="*/ 189 h 187"/>
                <a:gd name="T72" fmla="*/ 37 w 151"/>
                <a:gd name="T73" fmla="*/ 190 h 187"/>
                <a:gd name="T74" fmla="*/ 44 w 151"/>
                <a:gd name="T75" fmla="*/ 200 h 187"/>
                <a:gd name="T76" fmla="*/ 52 w 151"/>
                <a:gd name="T77" fmla="*/ 200 h 187"/>
                <a:gd name="T78" fmla="*/ 55 w 151"/>
                <a:gd name="T79" fmla="*/ 212 h 187"/>
                <a:gd name="T80" fmla="*/ 61 w 151"/>
                <a:gd name="T81" fmla="*/ 219 h 187"/>
                <a:gd name="T82" fmla="*/ 70 w 151"/>
                <a:gd name="T83" fmla="*/ 224 h 18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1"/>
                <a:gd name="T127" fmla="*/ 0 h 187"/>
                <a:gd name="T128" fmla="*/ 151 w 151"/>
                <a:gd name="T129" fmla="*/ 187 h 18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1" h="187">
                  <a:moveTo>
                    <a:pt x="58" y="186"/>
                  </a:moveTo>
                  <a:cubicBezTo>
                    <a:pt x="60" y="186"/>
                    <a:pt x="62" y="187"/>
                    <a:pt x="63" y="185"/>
                  </a:cubicBezTo>
                  <a:cubicBezTo>
                    <a:pt x="65" y="183"/>
                    <a:pt x="64" y="179"/>
                    <a:pt x="66" y="177"/>
                  </a:cubicBezTo>
                  <a:cubicBezTo>
                    <a:pt x="66" y="176"/>
                    <a:pt x="69" y="176"/>
                    <a:pt x="70" y="177"/>
                  </a:cubicBezTo>
                  <a:cubicBezTo>
                    <a:pt x="72" y="178"/>
                    <a:pt x="72" y="182"/>
                    <a:pt x="75" y="183"/>
                  </a:cubicBezTo>
                  <a:cubicBezTo>
                    <a:pt x="77" y="183"/>
                    <a:pt x="77" y="178"/>
                    <a:pt x="79" y="178"/>
                  </a:cubicBezTo>
                  <a:cubicBezTo>
                    <a:pt x="83" y="176"/>
                    <a:pt x="88" y="179"/>
                    <a:pt x="92" y="178"/>
                  </a:cubicBezTo>
                  <a:cubicBezTo>
                    <a:pt x="94" y="177"/>
                    <a:pt x="93" y="174"/>
                    <a:pt x="95" y="174"/>
                  </a:cubicBezTo>
                  <a:cubicBezTo>
                    <a:pt x="96" y="174"/>
                    <a:pt x="96" y="178"/>
                    <a:pt x="97" y="178"/>
                  </a:cubicBezTo>
                  <a:lnTo>
                    <a:pt x="144" y="178"/>
                  </a:lnTo>
                  <a:lnTo>
                    <a:pt x="147" y="164"/>
                  </a:lnTo>
                  <a:lnTo>
                    <a:pt x="143" y="162"/>
                  </a:lnTo>
                  <a:lnTo>
                    <a:pt x="132" y="35"/>
                  </a:lnTo>
                  <a:cubicBezTo>
                    <a:pt x="131" y="29"/>
                    <a:pt x="144" y="35"/>
                    <a:pt x="151" y="35"/>
                  </a:cubicBezTo>
                  <a:lnTo>
                    <a:pt x="103" y="0"/>
                  </a:lnTo>
                  <a:lnTo>
                    <a:pt x="103" y="21"/>
                  </a:lnTo>
                  <a:lnTo>
                    <a:pt x="62" y="21"/>
                  </a:lnTo>
                  <a:lnTo>
                    <a:pt x="62" y="58"/>
                  </a:lnTo>
                  <a:lnTo>
                    <a:pt x="58" y="60"/>
                  </a:lnTo>
                  <a:cubicBezTo>
                    <a:pt x="56" y="60"/>
                    <a:pt x="54" y="60"/>
                    <a:pt x="53" y="61"/>
                  </a:cubicBezTo>
                  <a:cubicBezTo>
                    <a:pt x="50" y="63"/>
                    <a:pt x="48" y="66"/>
                    <a:pt x="46" y="69"/>
                  </a:cubicBezTo>
                  <a:cubicBezTo>
                    <a:pt x="46" y="75"/>
                    <a:pt x="48" y="81"/>
                    <a:pt x="48" y="87"/>
                  </a:cubicBezTo>
                  <a:cubicBezTo>
                    <a:pt x="48" y="89"/>
                    <a:pt x="46" y="89"/>
                    <a:pt x="46" y="90"/>
                  </a:cubicBezTo>
                  <a:lnTo>
                    <a:pt x="4" y="89"/>
                  </a:lnTo>
                  <a:lnTo>
                    <a:pt x="0" y="95"/>
                  </a:lnTo>
                  <a:cubicBezTo>
                    <a:pt x="1" y="96"/>
                    <a:pt x="2" y="98"/>
                    <a:pt x="4" y="99"/>
                  </a:cubicBezTo>
                  <a:cubicBezTo>
                    <a:pt x="4" y="99"/>
                    <a:pt x="6" y="98"/>
                    <a:pt x="6" y="99"/>
                  </a:cubicBezTo>
                  <a:cubicBezTo>
                    <a:pt x="7" y="101"/>
                    <a:pt x="8" y="104"/>
                    <a:pt x="8" y="107"/>
                  </a:cubicBezTo>
                  <a:cubicBezTo>
                    <a:pt x="8" y="111"/>
                    <a:pt x="6" y="116"/>
                    <a:pt x="5" y="121"/>
                  </a:cubicBezTo>
                  <a:cubicBezTo>
                    <a:pt x="5" y="122"/>
                    <a:pt x="7" y="123"/>
                    <a:pt x="7" y="124"/>
                  </a:cubicBezTo>
                  <a:cubicBezTo>
                    <a:pt x="8" y="127"/>
                    <a:pt x="9" y="131"/>
                    <a:pt x="9" y="135"/>
                  </a:cubicBezTo>
                  <a:cubicBezTo>
                    <a:pt x="9" y="139"/>
                    <a:pt x="8" y="144"/>
                    <a:pt x="7" y="149"/>
                  </a:cubicBezTo>
                  <a:cubicBezTo>
                    <a:pt x="6" y="154"/>
                    <a:pt x="4" y="160"/>
                    <a:pt x="3" y="164"/>
                  </a:cubicBezTo>
                  <a:cubicBezTo>
                    <a:pt x="5" y="163"/>
                    <a:pt x="6" y="160"/>
                    <a:pt x="8" y="159"/>
                  </a:cubicBezTo>
                  <a:cubicBezTo>
                    <a:pt x="12" y="158"/>
                    <a:pt x="17" y="160"/>
                    <a:pt x="21" y="159"/>
                  </a:cubicBezTo>
                  <a:cubicBezTo>
                    <a:pt x="22" y="159"/>
                    <a:pt x="22" y="157"/>
                    <a:pt x="23" y="157"/>
                  </a:cubicBezTo>
                  <a:cubicBezTo>
                    <a:pt x="26" y="157"/>
                    <a:pt x="29" y="156"/>
                    <a:pt x="31" y="158"/>
                  </a:cubicBezTo>
                  <a:cubicBezTo>
                    <a:pt x="34" y="159"/>
                    <a:pt x="34" y="164"/>
                    <a:pt x="37" y="166"/>
                  </a:cubicBezTo>
                  <a:cubicBezTo>
                    <a:pt x="39" y="167"/>
                    <a:pt x="41" y="165"/>
                    <a:pt x="43" y="166"/>
                  </a:cubicBezTo>
                  <a:cubicBezTo>
                    <a:pt x="45" y="169"/>
                    <a:pt x="45" y="173"/>
                    <a:pt x="46" y="176"/>
                  </a:cubicBezTo>
                  <a:cubicBezTo>
                    <a:pt x="47" y="178"/>
                    <a:pt x="49" y="181"/>
                    <a:pt x="51" y="182"/>
                  </a:cubicBezTo>
                  <a:cubicBezTo>
                    <a:pt x="53" y="184"/>
                    <a:pt x="56" y="185"/>
                    <a:pt x="58" y="18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3" name="Freeform 2553">
              <a:extLst>
                <a:ext uri="{FF2B5EF4-FFF2-40B4-BE49-F238E27FC236}">
                  <a16:creationId xmlns:a16="http://schemas.microsoft.com/office/drawing/2014/main" id="{4632E432-3012-41B1-87AB-D175A8303E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28564" y="3396311"/>
              <a:ext cx="215476" cy="149152"/>
            </a:xfrm>
            <a:custGeom>
              <a:avLst/>
              <a:gdLst>
                <a:gd name="T0" fmla="*/ 12 w 78"/>
                <a:gd name="T1" fmla="*/ 76 h 64"/>
                <a:gd name="T2" fmla="*/ 11 w 78"/>
                <a:gd name="T3" fmla="*/ 70 h 64"/>
                <a:gd name="T4" fmla="*/ 11 w 78"/>
                <a:gd name="T5" fmla="*/ 64 h 64"/>
                <a:gd name="T6" fmla="*/ 24 w 78"/>
                <a:gd name="T7" fmla="*/ 64 h 64"/>
                <a:gd name="T8" fmla="*/ 36 w 78"/>
                <a:gd name="T9" fmla="*/ 61 h 64"/>
                <a:gd name="T10" fmla="*/ 46 w 78"/>
                <a:gd name="T11" fmla="*/ 62 h 64"/>
                <a:gd name="T12" fmla="*/ 55 w 78"/>
                <a:gd name="T13" fmla="*/ 61 h 64"/>
                <a:gd name="T14" fmla="*/ 56 w 78"/>
                <a:gd name="T15" fmla="*/ 56 h 64"/>
                <a:gd name="T16" fmla="*/ 43 w 78"/>
                <a:gd name="T17" fmla="*/ 53 h 64"/>
                <a:gd name="T18" fmla="*/ 35 w 78"/>
                <a:gd name="T19" fmla="*/ 52 h 64"/>
                <a:gd name="T20" fmla="*/ 31 w 78"/>
                <a:gd name="T21" fmla="*/ 56 h 64"/>
                <a:gd name="T22" fmla="*/ 17 w 78"/>
                <a:gd name="T23" fmla="*/ 57 h 64"/>
                <a:gd name="T24" fmla="*/ 13 w 78"/>
                <a:gd name="T25" fmla="*/ 49 h 64"/>
                <a:gd name="T26" fmla="*/ 10 w 78"/>
                <a:gd name="T27" fmla="*/ 39 h 64"/>
                <a:gd name="T28" fmla="*/ 0 w 78"/>
                <a:gd name="T29" fmla="*/ 37 h 64"/>
                <a:gd name="T30" fmla="*/ 10 w 78"/>
                <a:gd name="T31" fmla="*/ 27 h 64"/>
                <a:gd name="T32" fmla="*/ 17 w 78"/>
                <a:gd name="T33" fmla="*/ 19 h 64"/>
                <a:gd name="T34" fmla="*/ 15 w 78"/>
                <a:gd name="T35" fmla="*/ 10 h 64"/>
                <a:gd name="T36" fmla="*/ 21 w 78"/>
                <a:gd name="T37" fmla="*/ 4 h 64"/>
                <a:gd name="T38" fmla="*/ 37 w 78"/>
                <a:gd name="T39" fmla="*/ 4 h 64"/>
                <a:gd name="T40" fmla="*/ 39 w 78"/>
                <a:gd name="T41" fmla="*/ 1 h 64"/>
                <a:gd name="T42" fmla="*/ 49 w 78"/>
                <a:gd name="T43" fmla="*/ 2 h 64"/>
                <a:gd name="T44" fmla="*/ 56 w 78"/>
                <a:gd name="T45" fmla="*/ 12 h 64"/>
                <a:gd name="T46" fmla="*/ 63 w 78"/>
                <a:gd name="T47" fmla="*/ 12 h 64"/>
                <a:gd name="T48" fmla="*/ 67 w 78"/>
                <a:gd name="T49" fmla="*/ 24 h 64"/>
                <a:gd name="T50" fmla="*/ 73 w 78"/>
                <a:gd name="T51" fmla="*/ 31 h 64"/>
                <a:gd name="T52" fmla="*/ 81 w 78"/>
                <a:gd name="T53" fmla="*/ 36 h 64"/>
                <a:gd name="T54" fmla="*/ 85 w 78"/>
                <a:gd name="T55" fmla="*/ 45 h 64"/>
                <a:gd name="T56" fmla="*/ 82 w 78"/>
                <a:gd name="T57" fmla="*/ 56 h 64"/>
                <a:gd name="T58" fmla="*/ 86 w 78"/>
                <a:gd name="T59" fmla="*/ 61 h 64"/>
                <a:gd name="T60" fmla="*/ 89 w 78"/>
                <a:gd name="T61" fmla="*/ 61 h 64"/>
                <a:gd name="T62" fmla="*/ 93 w 78"/>
                <a:gd name="T63" fmla="*/ 68 h 64"/>
                <a:gd name="T64" fmla="*/ 91 w 78"/>
                <a:gd name="T65" fmla="*/ 75 h 64"/>
                <a:gd name="T66" fmla="*/ 81 w 78"/>
                <a:gd name="T67" fmla="*/ 76 h 64"/>
                <a:gd name="T68" fmla="*/ 72 w 78"/>
                <a:gd name="T69" fmla="*/ 75 h 64"/>
                <a:gd name="T70" fmla="*/ 68 w 78"/>
                <a:gd name="T71" fmla="*/ 75 h 64"/>
                <a:gd name="T72" fmla="*/ 66 w 78"/>
                <a:gd name="T73" fmla="*/ 72 h 64"/>
                <a:gd name="T74" fmla="*/ 57 w 78"/>
                <a:gd name="T75" fmla="*/ 72 h 64"/>
                <a:gd name="T76" fmla="*/ 39 w 78"/>
                <a:gd name="T77" fmla="*/ 71 h 64"/>
                <a:gd name="T78" fmla="*/ 30 w 78"/>
                <a:gd name="T79" fmla="*/ 76 h 64"/>
                <a:gd name="T80" fmla="*/ 19 w 78"/>
                <a:gd name="T81" fmla="*/ 75 h 64"/>
                <a:gd name="T82" fmla="*/ 12 w 78"/>
                <a:gd name="T83" fmla="*/ 76 h 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"/>
                <a:gd name="T127" fmla="*/ 0 h 64"/>
                <a:gd name="T128" fmla="*/ 78 w 78"/>
                <a:gd name="T129" fmla="*/ 64 h 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" h="64">
                  <a:moveTo>
                    <a:pt x="10" y="64"/>
                  </a:moveTo>
                  <a:cubicBezTo>
                    <a:pt x="10" y="62"/>
                    <a:pt x="9" y="61"/>
                    <a:pt x="9" y="59"/>
                  </a:cubicBezTo>
                  <a:cubicBezTo>
                    <a:pt x="9" y="57"/>
                    <a:pt x="9" y="56"/>
                    <a:pt x="9" y="54"/>
                  </a:cubicBezTo>
                  <a:cubicBezTo>
                    <a:pt x="13" y="54"/>
                    <a:pt x="16" y="55"/>
                    <a:pt x="20" y="54"/>
                  </a:cubicBezTo>
                  <a:cubicBezTo>
                    <a:pt x="23" y="54"/>
                    <a:pt x="26" y="51"/>
                    <a:pt x="30" y="51"/>
                  </a:cubicBezTo>
                  <a:cubicBezTo>
                    <a:pt x="33" y="51"/>
                    <a:pt x="36" y="52"/>
                    <a:pt x="39" y="52"/>
                  </a:cubicBezTo>
                  <a:cubicBezTo>
                    <a:pt x="42" y="52"/>
                    <a:pt x="44" y="52"/>
                    <a:pt x="46" y="51"/>
                  </a:cubicBezTo>
                  <a:cubicBezTo>
                    <a:pt x="47" y="50"/>
                    <a:pt x="48" y="48"/>
                    <a:pt x="47" y="47"/>
                  </a:cubicBezTo>
                  <a:cubicBezTo>
                    <a:pt x="44" y="46"/>
                    <a:pt x="39" y="45"/>
                    <a:pt x="36" y="45"/>
                  </a:cubicBezTo>
                  <a:cubicBezTo>
                    <a:pt x="33" y="44"/>
                    <a:pt x="31" y="44"/>
                    <a:pt x="29" y="44"/>
                  </a:cubicBezTo>
                  <a:cubicBezTo>
                    <a:pt x="28" y="45"/>
                    <a:pt x="27" y="47"/>
                    <a:pt x="26" y="47"/>
                  </a:cubicBezTo>
                  <a:cubicBezTo>
                    <a:pt x="22" y="48"/>
                    <a:pt x="18" y="48"/>
                    <a:pt x="14" y="48"/>
                  </a:cubicBezTo>
                  <a:cubicBezTo>
                    <a:pt x="13" y="46"/>
                    <a:pt x="12" y="43"/>
                    <a:pt x="11" y="41"/>
                  </a:cubicBezTo>
                  <a:cubicBezTo>
                    <a:pt x="10" y="38"/>
                    <a:pt x="10" y="35"/>
                    <a:pt x="8" y="33"/>
                  </a:cubicBezTo>
                  <a:cubicBezTo>
                    <a:pt x="6" y="32"/>
                    <a:pt x="0" y="34"/>
                    <a:pt x="0" y="31"/>
                  </a:cubicBezTo>
                  <a:cubicBezTo>
                    <a:pt x="0" y="27"/>
                    <a:pt x="6" y="26"/>
                    <a:pt x="8" y="23"/>
                  </a:cubicBezTo>
                  <a:cubicBezTo>
                    <a:pt x="10" y="21"/>
                    <a:pt x="13" y="19"/>
                    <a:pt x="14" y="16"/>
                  </a:cubicBezTo>
                  <a:cubicBezTo>
                    <a:pt x="14" y="14"/>
                    <a:pt x="13" y="11"/>
                    <a:pt x="13" y="8"/>
                  </a:cubicBezTo>
                  <a:cubicBezTo>
                    <a:pt x="15" y="7"/>
                    <a:pt x="16" y="4"/>
                    <a:pt x="18" y="3"/>
                  </a:cubicBezTo>
                  <a:cubicBezTo>
                    <a:pt x="22" y="2"/>
                    <a:pt x="27" y="4"/>
                    <a:pt x="31" y="3"/>
                  </a:cubicBezTo>
                  <a:cubicBezTo>
                    <a:pt x="32" y="3"/>
                    <a:pt x="32" y="1"/>
                    <a:pt x="33" y="1"/>
                  </a:cubicBezTo>
                  <a:cubicBezTo>
                    <a:pt x="36" y="1"/>
                    <a:pt x="39" y="0"/>
                    <a:pt x="41" y="2"/>
                  </a:cubicBezTo>
                  <a:cubicBezTo>
                    <a:pt x="44" y="3"/>
                    <a:pt x="44" y="8"/>
                    <a:pt x="47" y="10"/>
                  </a:cubicBezTo>
                  <a:cubicBezTo>
                    <a:pt x="49" y="11"/>
                    <a:pt x="51" y="9"/>
                    <a:pt x="53" y="10"/>
                  </a:cubicBezTo>
                  <a:cubicBezTo>
                    <a:pt x="55" y="13"/>
                    <a:pt x="55" y="17"/>
                    <a:pt x="56" y="20"/>
                  </a:cubicBezTo>
                  <a:cubicBezTo>
                    <a:pt x="57" y="22"/>
                    <a:pt x="59" y="25"/>
                    <a:pt x="61" y="26"/>
                  </a:cubicBezTo>
                  <a:cubicBezTo>
                    <a:pt x="63" y="28"/>
                    <a:pt x="66" y="29"/>
                    <a:pt x="68" y="30"/>
                  </a:cubicBezTo>
                  <a:lnTo>
                    <a:pt x="71" y="38"/>
                  </a:lnTo>
                  <a:lnTo>
                    <a:pt x="69" y="47"/>
                  </a:lnTo>
                  <a:lnTo>
                    <a:pt x="72" y="51"/>
                  </a:lnTo>
                  <a:lnTo>
                    <a:pt x="75" y="51"/>
                  </a:lnTo>
                  <a:lnTo>
                    <a:pt x="78" y="57"/>
                  </a:lnTo>
                  <a:lnTo>
                    <a:pt x="76" y="63"/>
                  </a:lnTo>
                  <a:cubicBezTo>
                    <a:pt x="73" y="63"/>
                    <a:pt x="71" y="64"/>
                    <a:pt x="68" y="64"/>
                  </a:cubicBezTo>
                  <a:cubicBezTo>
                    <a:pt x="66" y="63"/>
                    <a:pt x="63" y="63"/>
                    <a:pt x="60" y="63"/>
                  </a:cubicBezTo>
                  <a:cubicBezTo>
                    <a:pt x="59" y="63"/>
                    <a:pt x="58" y="64"/>
                    <a:pt x="57" y="63"/>
                  </a:cubicBezTo>
                  <a:cubicBezTo>
                    <a:pt x="56" y="63"/>
                    <a:pt x="56" y="61"/>
                    <a:pt x="55" y="61"/>
                  </a:cubicBezTo>
                  <a:cubicBezTo>
                    <a:pt x="53" y="60"/>
                    <a:pt x="50" y="61"/>
                    <a:pt x="48" y="61"/>
                  </a:cubicBezTo>
                  <a:cubicBezTo>
                    <a:pt x="43" y="60"/>
                    <a:pt x="38" y="59"/>
                    <a:pt x="33" y="60"/>
                  </a:cubicBezTo>
                  <a:cubicBezTo>
                    <a:pt x="30" y="60"/>
                    <a:pt x="28" y="63"/>
                    <a:pt x="25" y="64"/>
                  </a:cubicBezTo>
                  <a:cubicBezTo>
                    <a:pt x="22" y="64"/>
                    <a:pt x="19" y="63"/>
                    <a:pt x="16" y="63"/>
                  </a:cubicBezTo>
                  <a:cubicBezTo>
                    <a:pt x="14" y="63"/>
                    <a:pt x="12" y="63"/>
                    <a:pt x="10" y="6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4" name="Freeform 2554">
              <a:extLst>
                <a:ext uri="{FF2B5EF4-FFF2-40B4-BE49-F238E27FC236}">
                  <a16:creationId xmlns:a16="http://schemas.microsoft.com/office/drawing/2014/main" id="{795682A4-D223-45C1-820E-BAB9F0EE6D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56367" y="3533688"/>
              <a:ext cx="115846" cy="64765"/>
            </a:xfrm>
            <a:custGeom>
              <a:avLst/>
              <a:gdLst>
                <a:gd name="T0" fmla="*/ 26 w 42"/>
                <a:gd name="T1" fmla="*/ 33 h 27"/>
                <a:gd name="T2" fmla="*/ 31 w 42"/>
                <a:gd name="T3" fmla="*/ 22 h 27"/>
                <a:gd name="T4" fmla="*/ 39 w 42"/>
                <a:gd name="T5" fmla="*/ 18 h 27"/>
                <a:gd name="T6" fmla="*/ 48 w 42"/>
                <a:gd name="T7" fmla="*/ 17 h 27"/>
                <a:gd name="T8" fmla="*/ 45 w 42"/>
                <a:gd name="T9" fmla="*/ 10 h 27"/>
                <a:gd name="T10" fmla="*/ 46 w 42"/>
                <a:gd name="T11" fmla="*/ 6 h 27"/>
                <a:gd name="T12" fmla="*/ 45 w 42"/>
                <a:gd name="T13" fmla="*/ 2 h 27"/>
                <a:gd name="T14" fmla="*/ 27 w 42"/>
                <a:gd name="T15" fmla="*/ 1 h 27"/>
                <a:gd name="T16" fmla="*/ 18 w 42"/>
                <a:gd name="T17" fmla="*/ 6 h 27"/>
                <a:gd name="T18" fmla="*/ 7 w 42"/>
                <a:gd name="T19" fmla="*/ 5 h 27"/>
                <a:gd name="T20" fmla="*/ 0 w 42"/>
                <a:gd name="T21" fmla="*/ 6 h 27"/>
                <a:gd name="T22" fmla="*/ 6 w 42"/>
                <a:gd name="T23" fmla="*/ 15 h 27"/>
                <a:gd name="T24" fmla="*/ 26 w 42"/>
                <a:gd name="T25" fmla="*/ 15 h 27"/>
                <a:gd name="T26" fmla="*/ 17 w 42"/>
                <a:gd name="T27" fmla="*/ 18 h 27"/>
                <a:gd name="T28" fmla="*/ 21 w 42"/>
                <a:gd name="T29" fmla="*/ 24 h 27"/>
                <a:gd name="T30" fmla="*/ 26 w 42"/>
                <a:gd name="T31" fmla="*/ 33 h 2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"/>
                <a:gd name="T49" fmla="*/ 0 h 27"/>
                <a:gd name="T50" fmla="*/ 42 w 42"/>
                <a:gd name="T51" fmla="*/ 27 h 2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" h="27">
                  <a:moveTo>
                    <a:pt x="22" y="27"/>
                  </a:moveTo>
                  <a:cubicBezTo>
                    <a:pt x="23" y="24"/>
                    <a:pt x="23" y="21"/>
                    <a:pt x="26" y="18"/>
                  </a:cubicBezTo>
                  <a:cubicBezTo>
                    <a:pt x="27" y="16"/>
                    <a:pt x="31" y="16"/>
                    <a:pt x="33" y="15"/>
                  </a:cubicBezTo>
                  <a:cubicBezTo>
                    <a:pt x="36" y="15"/>
                    <a:pt x="39" y="16"/>
                    <a:pt x="40" y="14"/>
                  </a:cubicBezTo>
                  <a:cubicBezTo>
                    <a:pt x="42" y="12"/>
                    <a:pt x="38" y="10"/>
                    <a:pt x="38" y="8"/>
                  </a:cubicBezTo>
                  <a:cubicBezTo>
                    <a:pt x="38" y="7"/>
                    <a:pt x="39" y="6"/>
                    <a:pt x="39" y="5"/>
                  </a:cubicBezTo>
                  <a:cubicBezTo>
                    <a:pt x="39" y="4"/>
                    <a:pt x="39" y="3"/>
                    <a:pt x="38" y="2"/>
                  </a:cubicBezTo>
                  <a:cubicBezTo>
                    <a:pt x="33" y="1"/>
                    <a:pt x="28" y="0"/>
                    <a:pt x="23" y="1"/>
                  </a:cubicBezTo>
                  <a:cubicBezTo>
                    <a:pt x="20" y="1"/>
                    <a:pt x="18" y="4"/>
                    <a:pt x="15" y="5"/>
                  </a:cubicBezTo>
                  <a:cubicBezTo>
                    <a:pt x="12" y="5"/>
                    <a:pt x="9" y="4"/>
                    <a:pt x="6" y="4"/>
                  </a:cubicBezTo>
                  <a:cubicBezTo>
                    <a:pt x="4" y="4"/>
                    <a:pt x="2" y="4"/>
                    <a:pt x="0" y="5"/>
                  </a:cubicBezTo>
                  <a:cubicBezTo>
                    <a:pt x="1" y="7"/>
                    <a:pt x="2" y="11"/>
                    <a:pt x="5" y="12"/>
                  </a:cubicBezTo>
                  <a:cubicBezTo>
                    <a:pt x="11" y="14"/>
                    <a:pt x="16" y="10"/>
                    <a:pt x="22" y="12"/>
                  </a:cubicBezTo>
                  <a:cubicBezTo>
                    <a:pt x="24" y="12"/>
                    <a:pt x="15" y="12"/>
                    <a:pt x="14" y="15"/>
                  </a:cubicBezTo>
                  <a:cubicBezTo>
                    <a:pt x="14" y="16"/>
                    <a:pt x="17" y="18"/>
                    <a:pt x="18" y="20"/>
                  </a:cubicBezTo>
                  <a:cubicBezTo>
                    <a:pt x="20" y="22"/>
                    <a:pt x="21" y="24"/>
                    <a:pt x="22" y="2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5" name="Freeform 2555">
              <a:extLst>
                <a:ext uri="{FF2B5EF4-FFF2-40B4-BE49-F238E27FC236}">
                  <a16:creationId xmlns:a16="http://schemas.microsoft.com/office/drawing/2014/main" id="{32ED3834-C184-49BB-9BC1-A4723C4BBE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54050" y="3498363"/>
              <a:ext cx="106579" cy="27476"/>
            </a:xfrm>
            <a:custGeom>
              <a:avLst/>
              <a:gdLst>
                <a:gd name="T0" fmla="*/ 0 w 39"/>
                <a:gd name="T1" fmla="*/ 13 h 11"/>
                <a:gd name="T2" fmla="*/ 17 w 39"/>
                <a:gd name="T3" fmla="*/ 9 h 11"/>
                <a:gd name="T4" fmla="*/ 6 w 39"/>
                <a:gd name="T5" fmla="*/ 5 h 11"/>
                <a:gd name="T6" fmla="*/ 20 w 39"/>
                <a:gd name="T7" fmla="*/ 4 h 11"/>
                <a:gd name="T8" fmla="*/ 24 w 39"/>
                <a:gd name="T9" fmla="*/ 0 h 11"/>
                <a:gd name="T10" fmla="*/ 32 w 39"/>
                <a:gd name="T11" fmla="*/ 1 h 11"/>
                <a:gd name="T12" fmla="*/ 45 w 39"/>
                <a:gd name="T13" fmla="*/ 4 h 11"/>
                <a:gd name="T14" fmla="*/ 44 w 39"/>
                <a:gd name="T15" fmla="*/ 9 h 11"/>
                <a:gd name="T16" fmla="*/ 35 w 39"/>
                <a:gd name="T17" fmla="*/ 10 h 11"/>
                <a:gd name="T18" fmla="*/ 25 w 39"/>
                <a:gd name="T19" fmla="*/ 9 h 11"/>
                <a:gd name="T20" fmla="*/ 13 w 39"/>
                <a:gd name="T21" fmla="*/ 13 h 11"/>
                <a:gd name="T22" fmla="*/ 0 w 39"/>
                <a:gd name="T23" fmla="*/ 13 h 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11"/>
                <a:gd name="T38" fmla="*/ 39 w 39"/>
                <a:gd name="T39" fmla="*/ 11 h 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11">
                  <a:moveTo>
                    <a:pt x="0" y="10"/>
                  </a:moveTo>
                  <a:cubicBezTo>
                    <a:pt x="5" y="9"/>
                    <a:pt x="9" y="8"/>
                    <a:pt x="14" y="7"/>
                  </a:cubicBezTo>
                  <a:cubicBezTo>
                    <a:pt x="11" y="5"/>
                    <a:pt x="8" y="5"/>
                    <a:pt x="5" y="4"/>
                  </a:cubicBezTo>
                  <a:cubicBezTo>
                    <a:pt x="9" y="4"/>
                    <a:pt x="13" y="4"/>
                    <a:pt x="17" y="3"/>
                  </a:cubicBezTo>
                  <a:cubicBezTo>
                    <a:pt x="18" y="3"/>
                    <a:pt x="19" y="1"/>
                    <a:pt x="20" y="0"/>
                  </a:cubicBezTo>
                  <a:cubicBezTo>
                    <a:pt x="22" y="0"/>
                    <a:pt x="24" y="0"/>
                    <a:pt x="27" y="1"/>
                  </a:cubicBezTo>
                  <a:cubicBezTo>
                    <a:pt x="30" y="1"/>
                    <a:pt x="35" y="2"/>
                    <a:pt x="38" y="3"/>
                  </a:cubicBezTo>
                  <a:cubicBezTo>
                    <a:pt x="39" y="4"/>
                    <a:pt x="38" y="6"/>
                    <a:pt x="37" y="7"/>
                  </a:cubicBezTo>
                  <a:cubicBezTo>
                    <a:pt x="35" y="8"/>
                    <a:pt x="33" y="8"/>
                    <a:pt x="30" y="8"/>
                  </a:cubicBezTo>
                  <a:cubicBezTo>
                    <a:pt x="27" y="8"/>
                    <a:pt x="24" y="7"/>
                    <a:pt x="21" y="7"/>
                  </a:cubicBezTo>
                  <a:cubicBezTo>
                    <a:pt x="17" y="7"/>
                    <a:pt x="14" y="10"/>
                    <a:pt x="11" y="10"/>
                  </a:cubicBezTo>
                  <a:cubicBezTo>
                    <a:pt x="7" y="11"/>
                    <a:pt x="4" y="10"/>
                    <a:pt x="0" y="1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6" name="Freeform 2556">
              <a:extLst>
                <a:ext uri="{FF2B5EF4-FFF2-40B4-BE49-F238E27FC236}">
                  <a16:creationId xmlns:a16="http://schemas.microsoft.com/office/drawing/2014/main" id="{54F00F91-9235-430B-B8F4-63B9CF5B78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16607" y="3537614"/>
              <a:ext cx="266449" cy="190367"/>
            </a:xfrm>
            <a:custGeom>
              <a:avLst/>
              <a:gdLst>
                <a:gd name="T0" fmla="*/ 102 w 96"/>
                <a:gd name="T1" fmla="*/ 38 h 81"/>
                <a:gd name="T2" fmla="*/ 96 w 96"/>
                <a:gd name="T3" fmla="*/ 32 h 81"/>
                <a:gd name="T4" fmla="*/ 96 w 96"/>
                <a:gd name="T5" fmla="*/ 18 h 81"/>
                <a:gd name="T6" fmla="*/ 85 w 96"/>
                <a:gd name="T7" fmla="*/ 6 h 81"/>
                <a:gd name="T8" fmla="*/ 80 w 96"/>
                <a:gd name="T9" fmla="*/ 11 h 81"/>
                <a:gd name="T10" fmla="*/ 67 w 96"/>
                <a:gd name="T11" fmla="*/ 14 h 81"/>
                <a:gd name="T12" fmla="*/ 59 w 96"/>
                <a:gd name="T13" fmla="*/ 11 h 81"/>
                <a:gd name="T14" fmla="*/ 53 w 96"/>
                <a:gd name="T15" fmla="*/ 4 h 81"/>
                <a:gd name="T16" fmla="*/ 34 w 96"/>
                <a:gd name="T17" fmla="*/ 4 h 81"/>
                <a:gd name="T18" fmla="*/ 28 w 96"/>
                <a:gd name="T19" fmla="*/ 1 h 81"/>
                <a:gd name="T20" fmla="*/ 20 w 96"/>
                <a:gd name="T21" fmla="*/ 5 h 81"/>
                <a:gd name="T22" fmla="*/ 22 w 96"/>
                <a:gd name="T23" fmla="*/ 16 h 81"/>
                <a:gd name="T24" fmla="*/ 5 w 96"/>
                <a:gd name="T25" fmla="*/ 20 h 81"/>
                <a:gd name="T26" fmla="*/ 7 w 96"/>
                <a:gd name="T27" fmla="*/ 31 h 81"/>
                <a:gd name="T28" fmla="*/ 14 w 96"/>
                <a:gd name="T29" fmla="*/ 44 h 81"/>
                <a:gd name="T30" fmla="*/ 25 w 96"/>
                <a:gd name="T31" fmla="*/ 56 h 81"/>
                <a:gd name="T32" fmla="*/ 34 w 96"/>
                <a:gd name="T33" fmla="*/ 57 h 81"/>
                <a:gd name="T34" fmla="*/ 47 w 96"/>
                <a:gd name="T35" fmla="*/ 50 h 81"/>
                <a:gd name="T36" fmla="*/ 56 w 96"/>
                <a:gd name="T37" fmla="*/ 48 h 81"/>
                <a:gd name="T38" fmla="*/ 62 w 96"/>
                <a:gd name="T39" fmla="*/ 55 h 81"/>
                <a:gd name="T40" fmla="*/ 66 w 96"/>
                <a:gd name="T41" fmla="*/ 63 h 81"/>
                <a:gd name="T42" fmla="*/ 66 w 96"/>
                <a:gd name="T43" fmla="*/ 75 h 81"/>
                <a:gd name="T44" fmla="*/ 74 w 96"/>
                <a:gd name="T45" fmla="*/ 74 h 81"/>
                <a:gd name="T46" fmla="*/ 80 w 96"/>
                <a:gd name="T47" fmla="*/ 73 h 81"/>
                <a:gd name="T48" fmla="*/ 85 w 96"/>
                <a:gd name="T49" fmla="*/ 80 h 81"/>
                <a:gd name="T50" fmla="*/ 85 w 96"/>
                <a:gd name="T51" fmla="*/ 89 h 81"/>
                <a:gd name="T52" fmla="*/ 89 w 96"/>
                <a:gd name="T53" fmla="*/ 97 h 81"/>
                <a:gd name="T54" fmla="*/ 97 w 96"/>
                <a:gd name="T55" fmla="*/ 89 h 81"/>
                <a:gd name="T56" fmla="*/ 105 w 96"/>
                <a:gd name="T57" fmla="*/ 90 h 81"/>
                <a:gd name="T58" fmla="*/ 109 w 96"/>
                <a:gd name="T59" fmla="*/ 80 h 81"/>
                <a:gd name="T60" fmla="*/ 114 w 96"/>
                <a:gd name="T61" fmla="*/ 74 h 81"/>
                <a:gd name="T62" fmla="*/ 111 w 96"/>
                <a:gd name="T63" fmla="*/ 66 h 81"/>
                <a:gd name="T64" fmla="*/ 105 w 96"/>
                <a:gd name="T65" fmla="*/ 51 h 8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6"/>
                <a:gd name="T100" fmla="*/ 0 h 81"/>
                <a:gd name="T101" fmla="*/ 96 w 96"/>
                <a:gd name="T102" fmla="*/ 81 h 8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6" h="81">
                  <a:moveTo>
                    <a:pt x="92" y="38"/>
                  </a:moveTo>
                  <a:cubicBezTo>
                    <a:pt x="90" y="36"/>
                    <a:pt x="86" y="35"/>
                    <a:pt x="85" y="32"/>
                  </a:cubicBezTo>
                  <a:cubicBezTo>
                    <a:pt x="84" y="31"/>
                    <a:pt x="86" y="28"/>
                    <a:pt x="85" y="26"/>
                  </a:cubicBezTo>
                  <a:cubicBezTo>
                    <a:pt x="84" y="25"/>
                    <a:pt x="80" y="28"/>
                    <a:pt x="80" y="27"/>
                  </a:cubicBezTo>
                  <a:cubicBezTo>
                    <a:pt x="80" y="24"/>
                    <a:pt x="84" y="22"/>
                    <a:pt x="84" y="19"/>
                  </a:cubicBezTo>
                  <a:cubicBezTo>
                    <a:pt x="84" y="17"/>
                    <a:pt x="81" y="17"/>
                    <a:pt x="80" y="15"/>
                  </a:cubicBezTo>
                  <a:cubicBezTo>
                    <a:pt x="79" y="13"/>
                    <a:pt x="80" y="9"/>
                    <a:pt x="79" y="7"/>
                  </a:cubicBezTo>
                  <a:cubicBezTo>
                    <a:pt x="77" y="5"/>
                    <a:pt x="74" y="4"/>
                    <a:pt x="71" y="5"/>
                  </a:cubicBezTo>
                  <a:cubicBezTo>
                    <a:pt x="70" y="5"/>
                    <a:pt x="72" y="7"/>
                    <a:pt x="71" y="8"/>
                  </a:cubicBezTo>
                  <a:cubicBezTo>
                    <a:pt x="70" y="9"/>
                    <a:pt x="69" y="9"/>
                    <a:pt x="67" y="9"/>
                  </a:cubicBezTo>
                  <a:cubicBezTo>
                    <a:pt x="66" y="9"/>
                    <a:pt x="64" y="7"/>
                    <a:pt x="63" y="8"/>
                  </a:cubicBezTo>
                  <a:cubicBezTo>
                    <a:pt x="60" y="8"/>
                    <a:pt x="58" y="12"/>
                    <a:pt x="56" y="12"/>
                  </a:cubicBezTo>
                  <a:cubicBezTo>
                    <a:pt x="54" y="11"/>
                    <a:pt x="54" y="7"/>
                    <a:pt x="52" y="6"/>
                  </a:cubicBezTo>
                  <a:cubicBezTo>
                    <a:pt x="51" y="6"/>
                    <a:pt x="50" y="8"/>
                    <a:pt x="49" y="9"/>
                  </a:cubicBezTo>
                  <a:cubicBezTo>
                    <a:pt x="48" y="9"/>
                    <a:pt x="46" y="10"/>
                    <a:pt x="45" y="9"/>
                  </a:cubicBezTo>
                  <a:cubicBezTo>
                    <a:pt x="44" y="8"/>
                    <a:pt x="44" y="5"/>
                    <a:pt x="44" y="3"/>
                  </a:cubicBezTo>
                  <a:cubicBezTo>
                    <a:pt x="41" y="3"/>
                    <a:pt x="39" y="4"/>
                    <a:pt x="36" y="4"/>
                  </a:cubicBezTo>
                  <a:cubicBezTo>
                    <a:pt x="34" y="3"/>
                    <a:pt x="31" y="3"/>
                    <a:pt x="28" y="3"/>
                  </a:cubicBezTo>
                  <a:cubicBezTo>
                    <a:pt x="27" y="3"/>
                    <a:pt x="26" y="4"/>
                    <a:pt x="25" y="3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1" y="0"/>
                    <a:pt x="18" y="1"/>
                    <a:pt x="16" y="1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5"/>
                    <a:pt x="16" y="6"/>
                    <a:pt x="16" y="7"/>
                  </a:cubicBezTo>
                  <a:cubicBezTo>
                    <a:pt x="16" y="9"/>
                    <a:pt x="20" y="11"/>
                    <a:pt x="18" y="13"/>
                  </a:cubicBezTo>
                  <a:cubicBezTo>
                    <a:pt x="17" y="15"/>
                    <a:pt x="14" y="14"/>
                    <a:pt x="11" y="14"/>
                  </a:cubicBezTo>
                  <a:cubicBezTo>
                    <a:pt x="9" y="15"/>
                    <a:pt x="5" y="15"/>
                    <a:pt x="4" y="17"/>
                  </a:cubicBezTo>
                  <a:cubicBezTo>
                    <a:pt x="1" y="20"/>
                    <a:pt x="1" y="23"/>
                    <a:pt x="0" y="26"/>
                  </a:cubicBezTo>
                  <a:cubicBezTo>
                    <a:pt x="2" y="26"/>
                    <a:pt x="4" y="25"/>
                    <a:pt x="6" y="26"/>
                  </a:cubicBezTo>
                  <a:cubicBezTo>
                    <a:pt x="7" y="26"/>
                    <a:pt x="6" y="29"/>
                    <a:pt x="7" y="30"/>
                  </a:cubicBezTo>
                  <a:cubicBezTo>
                    <a:pt x="9" y="33"/>
                    <a:pt x="11" y="35"/>
                    <a:pt x="12" y="37"/>
                  </a:cubicBezTo>
                  <a:cubicBezTo>
                    <a:pt x="13" y="39"/>
                    <a:pt x="13" y="41"/>
                    <a:pt x="15" y="42"/>
                  </a:cubicBezTo>
                  <a:cubicBezTo>
                    <a:pt x="16" y="44"/>
                    <a:pt x="19" y="45"/>
                    <a:pt x="21" y="47"/>
                  </a:cubicBezTo>
                  <a:cubicBezTo>
                    <a:pt x="22" y="49"/>
                    <a:pt x="24" y="50"/>
                    <a:pt x="25" y="52"/>
                  </a:cubicBezTo>
                  <a:cubicBezTo>
                    <a:pt x="26" y="51"/>
                    <a:pt x="26" y="49"/>
                    <a:pt x="28" y="48"/>
                  </a:cubicBezTo>
                  <a:cubicBezTo>
                    <a:pt x="29" y="45"/>
                    <a:pt x="31" y="43"/>
                    <a:pt x="34" y="42"/>
                  </a:cubicBezTo>
                  <a:cubicBezTo>
                    <a:pt x="35" y="41"/>
                    <a:pt x="37" y="42"/>
                    <a:pt x="39" y="42"/>
                  </a:cubicBezTo>
                  <a:cubicBezTo>
                    <a:pt x="40" y="42"/>
                    <a:pt x="40" y="40"/>
                    <a:pt x="41" y="40"/>
                  </a:cubicBezTo>
                  <a:cubicBezTo>
                    <a:pt x="43" y="39"/>
                    <a:pt x="45" y="39"/>
                    <a:pt x="47" y="40"/>
                  </a:cubicBezTo>
                  <a:cubicBezTo>
                    <a:pt x="49" y="40"/>
                    <a:pt x="50" y="41"/>
                    <a:pt x="51" y="42"/>
                  </a:cubicBezTo>
                  <a:cubicBezTo>
                    <a:pt x="52" y="43"/>
                    <a:pt x="52" y="45"/>
                    <a:pt x="52" y="46"/>
                  </a:cubicBezTo>
                  <a:cubicBezTo>
                    <a:pt x="53" y="47"/>
                    <a:pt x="55" y="48"/>
                    <a:pt x="56" y="49"/>
                  </a:cubicBezTo>
                  <a:cubicBezTo>
                    <a:pt x="56" y="50"/>
                    <a:pt x="55" y="52"/>
                    <a:pt x="55" y="53"/>
                  </a:cubicBezTo>
                  <a:cubicBezTo>
                    <a:pt x="56" y="55"/>
                    <a:pt x="58" y="57"/>
                    <a:pt x="58" y="59"/>
                  </a:cubicBezTo>
                  <a:cubicBezTo>
                    <a:pt x="58" y="60"/>
                    <a:pt x="56" y="61"/>
                    <a:pt x="55" y="63"/>
                  </a:cubicBezTo>
                  <a:cubicBezTo>
                    <a:pt x="55" y="64"/>
                    <a:pt x="57" y="65"/>
                    <a:pt x="57" y="65"/>
                  </a:cubicBezTo>
                  <a:cubicBezTo>
                    <a:pt x="59" y="64"/>
                    <a:pt x="60" y="63"/>
                    <a:pt x="62" y="62"/>
                  </a:cubicBezTo>
                  <a:cubicBezTo>
                    <a:pt x="63" y="62"/>
                    <a:pt x="65" y="63"/>
                    <a:pt x="66" y="63"/>
                  </a:cubicBezTo>
                  <a:cubicBezTo>
                    <a:pt x="67" y="63"/>
                    <a:pt x="66" y="61"/>
                    <a:pt x="67" y="61"/>
                  </a:cubicBezTo>
                  <a:cubicBezTo>
                    <a:pt x="69" y="61"/>
                    <a:pt x="70" y="61"/>
                    <a:pt x="71" y="62"/>
                  </a:cubicBezTo>
                  <a:cubicBezTo>
                    <a:pt x="72" y="64"/>
                    <a:pt x="70" y="66"/>
                    <a:pt x="71" y="67"/>
                  </a:cubicBezTo>
                  <a:cubicBezTo>
                    <a:pt x="72" y="69"/>
                    <a:pt x="75" y="70"/>
                    <a:pt x="75" y="72"/>
                  </a:cubicBezTo>
                  <a:cubicBezTo>
                    <a:pt x="75" y="74"/>
                    <a:pt x="72" y="73"/>
                    <a:pt x="71" y="74"/>
                  </a:cubicBezTo>
                  <a:cubicBezTo>
                    <a:pt x="70" y="76"/>
                    <a:pt x="70" y="78"/>
                    <a:pt x="70" y="80"/>
                  </a:cubicBezTo>
                  <a:cubicBezTo>
                    <a:pt x="71" y="81"/>
                    <a:pt x="73" y="81"/>
                    <a:pt x="74" y="81"/>
                  </a:cubicBezTo>
                  <a:cubicBezTo>
                    <a:pt x="76" y="81"/>
                    <a:pt x="77" y="80"/>
                    <a:pt x="78" y="79"/>
                  </a:cubicBezTo>
                  <a:cubicBezTo>
                    <a:pt x="79" y="78"/>
                    <a:pt x="79" y="74"/>
                    <a:pt x="81" y="74"/>
                  </a:cubicBezTo>
                  <a:cubicBezTo>
                    <a:pt x="83" y="74"/>
                    <a:pt x="84" y="77"/>
                    <a:pt x="86" y="79"/>
                  </a:cubicBezTo>
                  <a:cubicBezTo>
                    <a:pt x="87" y="78"/>
                    <a:pt x="88" y="77"/>
                    <a:pt x="88" y="75"/>
                  </a:cubicBezTo>
                  <a:cubicBezTo>
                    <a:pt x="89" y="74"/>
                    <a:pt x="87" y="73"/>
                    <a:pt x="87" y="72"/>
                  </a:cubicBezTo>
                  <a:cubicBezTo>
                    <a:pt x="87" y="70"/>
                    <a:pt x="91" y="69"/>
                    <a:pt x="91" y="67"/>
                  </a:cubicBezTo>
                  <a:cubicBezTo>
                    <a:pt x="91" y="66"/>
                    <a:pt x="85" y="66"/>
                    <a:pt x="86" y="65"/>
                  </a:cubicBezTo>
                  <a:cubicBezTo>
                    <a:pt x="88" y="62"/>
                    <a:pt x="93" y="64"/>
                    <a:pt x="95" y="62"/>
                  </a:cubicBezTo>
                  <a:cubicBezTo>
                    <a:pt x="96" y="60"/>
                    <a:pt x="91" y="60"/>
                    <a:pt x="90" y="58"/>
                  </a:cubicBezTo>
                  <a:cubicBezTo>
                    <a:pt x="90" y="57"/>
                    <a:pt x="92" y="57"/>
                    <a:pt x="93" y="55"/>
                  </a:cubicBezTo>
                  <a:cubicBezTo>
                    <a:pt x="93" y="54"/>
                    <a:pt x="93" y="52"/>
                    <a:pt x="92" y="50"/>
                  </a:cubicBezTo>
                  <a:cubicBezTo>
                    <a:pt x="92" y="48"/>
                    <a:pt x="89" y="46"/>
                    <a:pt x="88" y="43"/>
                  </a:cubicBezTo>
                  <a:cubicBezTo>
                    <a:pt x="88" y="41"/>
                    <a:pt x="91" y="40"/>
                    <a:pt x="92" y="3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7" name="Freeform 2557">
              <a:extLst>
                <a:ext uri="{FF2B5EF4-FFF2-40B4-BE49-F238E27FC236}">
                  <a16:creationId xmlns:a16="http://schemas.microsoft.com/office/drawing/2014/main" id="{14060632-C4F9-47E1-892E-266FE21E88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81482" y="3627889"/>
              <a:ext cx="99629" cy="109903"/>
            </a:xfrm>
            <a:custGeom>
              <a:avLst/>
              <a:gdLst>
                <a:gd name="T0" fmla="*/ 41 w 36"/>
                <a:gd name="T1" fmla="*/ 32 h 46"/>
                <a:gd name="T2" fmla="*/ 42 w 36"/>
                <a:gd name="T3" fmla="*/ 41 h 46"/>
                <a:gd name="T4" fmla="*/ 33 w 36"/>
                <a:gd name="T5" fmla="*/ 46 h 46"/>
                <a:gd name="T6" fmla="*/ 31 w 36"/>
                <a:gd name="T7" fmla="*/ 51 h 46"/>
                <a:gd name="T8" fmla="*/ 27 w 36"/>
                <a:gd name="T9" fmla="*/ 56 h 46"/>
                <a:gd name="T10" fmla="*/ 13 w 36"/>
                <a:gd name="T11" fmla="*/ 49 h 46"/>
                <a:gd name="T12" fmla="*/ 13 w 36"/>
                <a:gd name="T13" fmla="*/ 44 h 46"/>
                <a:gd name="T14" fmla="*/ 5 w 36"/>
                <a:gd name="T15" fmla="*/ 39 h 46"/>
                <a:gd name="T16" fmla="*/ 5 w 36"/>
                <a:gd name="T17" fmla="*/ 32 h 46"/>
                <a:gd name="T18" fmla="*/ 0 w 36"/>
                <a:gd name="T19" fmla="*/ 28 h 46"/>
                <a:gd name="T20" fmla="*/ 1 w 36"/>
                <a:gd name="T21" fmla="*/ 21 h 46"/>
                <a:gd name="T22" fmla="*/ 2 w 36"/>
                <a:gd name="T23" fmla="*/ 16 h 46"/>
                <a:gd name="T24" fmla="*/ 6 w 36"/>
                <a:gd name="T25" fmla="*/ 11 h 46"/>
                <a:gd name="T26" fmla="*/ 13 w 36"/>
                <a:gd name="T27" fmla="*/ 4 h 46"/>
                <a:gd name="T28" fmla="*/ 19 w 36"/>
                <a:gd name="T29" fmla="*/ 4 h 46"/>
                <a:gd name="T30" fmla="*/ 22 w 36"/>
                <a:gd name="T31" fmla="*/ 1 h 46"/>
                <a:gd name="T32" fmla="*/ 29 w 36"/>
                <a:gd name="T33" fmla="*/ 1 h 46"/>
                <a:gd name="T34" fmla="*/ 33 w 36"/>
                <a:gd name="T35" fmla="*/ 4 h 46"/>
                <a:gd name="T36" fmla="*/ 35 w 36"/>
                <a:gd name="T37" fmla="*/ 9 h 46"/>
                <a:gd name="T38" fmla="*/ 39 w 36"/>
                <a:gd name="T39" fmla="*/ 12 h 46"/>
                <a:gd name="T40" fmla="*/ 38 w 36"/>
                <a:gd name="T41" fmla="*/ 17 h 46"/>
                <a:gd name="T42" fmla="*/ 42 w 36"/>
                <a:gd name="T43" fmla="*/ 24 h 46"/>
                <a:gd name="T44" fmla="*/ 38 w 36"/>
                <a:gd name="T45" fmla="*/ 29 h 46"/>
                <a:gd name="T46" fmla="*/ 41 w 36"/>
                <a:gd name="T47" fmla="*/ 32 h 4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6"/>
                <a:gd name="T73" fmla="*/ 0 h 46"/>
                <a:gd name="T74" fmla="*/ 36 w 36"/>
                <a:gd name="T75" fmla="*/ 46 h 4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6" h="46">
                  <a:moveTo>
                    <a:pt x="34" y="26"/>
                  </a:moveTo>
                  <a:cubicBezTo>
                    <a:pt x="34" y="29"/>
                    <a:pt x="36" y="31"/>
                    <a:pt x="35" y="34"/>
                  </a:cubicBezTo>
                  <a:cubicBezTo>
                    <a:pt x="33" y="36"/>
                    <a:pt x="30" y="36"/>
                    <a:pt x="28" y="38"/>
                  </a:cubicBezTo>
                  <a:cubicBezTo>
                    <a:pt x="27" y="39"/>
                    <a:pt x="27" y="41"/>
                    <a:pt x="26" y="42"/>
                  </a:cubicBezTo>
                  <a:cubicBezTo>
                    <a:pt x="25" y="44"/>
                    <a:pt x="24" y="45"/>
                    <a:pt x="23" y="46"/>
                  </a:cubicBezTo>
                  <a:cubicBezTo>
                    <a:pt x="19" y="45"/>
                    <a:pt x="15" y="43"/>
                    <a:pt x="11" y="40"/>
                  </a:cubicBezTo>
                  <a:cubicBezTo>
                    <a:pt x="10" y="39"/>
                    <a:pt x="12" y="37"/>
                    <a:pt x="11" y="36"/>
                  </a:cubicBezTo>
                  <a:cubicBezTo>
                    <a:pt x="9" y="34"/>
                    <a:pt x="6" y="34"/>
                    <a:pt x="4" y="32"/>
                  </a:cubicBezTo>
                  <a:cubicBezTo>
                    <a:pt x="3" y="30"/>
                    <a:pt x="5" y="27"/>
                    <a:pt x="4" y="26"/>
                  </a:cubicBezTo>
                  <a:cubicBezTo>
                    <a:pt x="3" y="24"/>
                    <a:pt x="1" y="24"/>
                    <a:pt x="0" y="23"/>
                  </a:cubicBezTo>
                  <a:cubicBezTo>
                    <a:pt x="0" y="21"/>
                    <a:pt x="1" y="19"/>
                    <a:pt x="1" y="17"/>
                  </a:cubicBezTo>
                  <a:cubicBezTo>
                    <a:pt x="1" y="16"/>
                    <a:pt x="2" y="15"/>
                    <a:pt x="2" y="13"/>
                  </a:cubicBezTo>
                  <a:cubicBezTo>
                    <a:pt x="3" y="12"/>
                    <a:pt x="3" y="10"/>
                    <a:pt x="5" y="9"/>
                  </a:cubicBezTo>
                  <a:cubicBezTo>
                    <a:pt x="6" y="6"/>
                    <a:pt x="8" y="4"/>
                    <a:pt x="11" y="3"/>
                  </a:cubicBezTo>
                  <a:cubicBezTo>
                    <a:pt x="12" y="2"/>
                    <a:pt x="14" y="3"/>
                    <a:pt x="16" y="3"/>
                  </a:cubicBezTo>
                  <a:cubicBezTo>
                    <a:pt x="17" y="3"/>
                    <a:pt x="17" y="1"/>
                    <a:pt x="18" y="1"/>
                  </a:cubicBezTo>
                  <a:cubicBezTo>
                    <a:pt x="20" y="0"/>
                    <a:pt x="22" y="0"/>
                    <a:pt x="24" y="1"/>
                  </a:cubicBezTo>
                  <a:cubicBezTo>
                    <a:pt x="26" y="1"/>
                    <a:pt x="27" y="2"/>
                    <a:pt x="28" y="3"/>
                  </a:cubicBezTo>
                  <a:cubicBezTo>
                    <a:pt x="29" y="4"/>
                    <a:pt x="29" y="6"/>
                    <a:pt x="29" y="7"/>
                  </a:cubicBezTo>
                  <a:cubicBezTo>
                    <a:pt x="30" y="8"/>
                    <a:pt x="32" y="9"/>
                    <a:pt x="33" y="10"/>
                  </a:cubicBezTo>
                  <a:cubicBezTo>
                    <a:pt x="33" y="11"/>
                    <a:pt x="32" y="13"/>
                    <a:pt x="32" y="14"/>
                  </a:cubicBezTo>
                  <a:cubicBezTo>
                    <a:pt x="33" y="16"/>
                    <a:pt x="35" y="18"/>
                    <a:pt x="35" y="20"/>
                  </a:cubicBezTo>
                  <a:cubicBezTo>
                    <a:pt x="35" y="21"/>
                    <a:pt x="33" y="22"/>
                    <a:pt x="32" y="24"/>
                  </a:cubicBezTo>
                  <a:cubicBezTo>
                    <a:pt x="32" y="25"/>
                    <a:pt x="34" y="26"/>
                    <a:pt x="34" y="2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8" name="Freeform 2558">
              <a:extLst>
                <a:ext uri="{FF2B5EF4-FFF2-40B4-BE49-F238E27FC236}">
                  <a16:creationId xmlns:a16="http://schemas.microsoft.com/office/drawing/2014/main" id="{75633AAB-48C4-4BE3-823D-22AB04716B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44038" y="3680878"/>
              <a:ext cx="145968" cy="145228"/>
            </a:xfrm>
            <a:custGeom>
              <a:avLst/>
              <a:gdLst>
                <a:gd name="T0" fmla="*/ 59 w 52"/>
                <a:gd name="T1" fmla="*/ 74 h 62"/>
                <a:gd name="T2" fmla="*/ 52 w 52"/>
                <a:gd name="T3" fmla="*/ 69 h 62"/>
                <a:gd name="T4" fmla="*/ 42 w 52"/>
                <a:gd name="T5" fmla="*/ 64 h 62"/>
                <a:gd name="T6" fmla="*/ 30 w 52"/>
                <a:gd name="T7" fmla="*/ 56 h 62"/>
                <a:gd name="T8" fmla="*/ 19 w 52"/>
                <a:gd name="T9" fmla="*/ 45 h 62"/>
                <a:gd name="T10" fmla="*/ 10 w 52"/>
                <a:gd name="T11" fmla="*/ 38 h 62"/>
                <a:gd name="T12" fmla="*/ 1 w 52"/>
                <a:gd name="T13" fmla="*/ 33 h 62"/>
                <a:gd name="T14" fmla="*/ 0 w 52"/>
                <a:gd name="T15" fmla="*/ 29 h 62"/>
                <a:gd name="T16" fmla="*/ 4 w 52"/>
                <a:gd name="T17" fmla="*/ 24 h 62"/>
                <a:gd name="T18" fmla="*/ 6 w 52"/>
                <a:gd name="T19" fmla="*/ 19 h 62"/>
                <a:gd name="T20" fmla="*/ 15 w 52"/>
                <a:gd name="T21" fmla="*/ 14 h 62"/>
                <a:gd name="T22" fmla="*/ 13 w 52"/>
                <a:gd name="T23" fmla="*/ 5 h 62"/>
                <a:gd name="T24" fmla="*/ 19 w 52"/>
                <a:gd name="T25" fmla="*/ 1 h 62"/>
                <a:gd name="T26" fmla="*/ 24 w 52"/>
                <a:gd name="T27" fmla="*/ 2 h 62"/>
                <a:gd name="T28" fmla="*/ 25 w 52"/>
                <a:gd name="T29" fmla="*/ 0 h 62"/>
                <a:gd name="T30" fmla="*/ 30 w 52"/>
                <a:gd name="T31" fmla="*/ 1 h 62"/>
                <a:gd name="T32" fmla="*/ 30 w 52"/>
                <a:gd name="T33" fmla="*/ 7 h 62"/>
                <a:gd name="T34" fmla="*/ 35 w 52"/>
                <a:gd name="T35" fmla="*/ 13 h 62"/>
                <a:gd name="T36" fmla="*/ 30 w 52"/>
                <a:gd name="T37" fmla="*/ 16 h 62"/>
                <a:gd name="T38" fmla="*/ 29 w 52"/>
                <a:gd name="T39" fmla="*/ 23 h 62"/>
                <a:gd name="T40" fmla="*/ 34 w 52"/>
                <a:gd name="T41" fmla="*/ 24 h 62"/>
                <a:gd name="T42" fmla="*/ 39 w 52"/>
                <a:gd name="T43" fmla="*/ 21 h 62"/>
                <a:gd name="T44" fmla="*/ 42 w 52"/>
                <a:gd name="T45" fmla="*/ 16 h 62"/>
                <a:gd name="T46" fmla="*/ 48 w 52"/>
                <a:gd name="T47" fmla="*/ 21 h 62"/>
                <a:gd name="T48" fmla="*/ 50 w 52"/>
                <a:gd name="T49" fmla="*/ 27 h 62"/>
                <a:gd name="T50" fmla="*/ 45 w 52"/>
                <a:gd name="T51" fmla="*/ 33 h 62"/>
                <a:gd name="T52" fmla="*/ 50 w 52"/>
                <a:gd name="T53" fmla="*/ 39 h 62"/>
                <a:gd name="T54" fmla="*/ 56 w 52"/>
                <a:gd name="T55" fmla="*/ 41 h 62"/>
                <a:gd name="T56" fmla="*/ 56 w 52"/>
                <a:gd name="T57" fmla="*/ 45 h 62"/>
                <a:gd name="T58" fmla="*/ 62 w 52"/>
                <a:gd name="T59" fmla="*/ 47 h 62"/>
                <a:gd name="T60" fmla="*/ 62 w 52"/>
                <a:gd name="T61" fmla="*/ 55 h 62"/>
                <a:gd name="T62" fmla="*/ 58 w 52"/>
                <a:gd name="T63" fmla="*/ 61 h 62"/>
                <a:gd name="T64" fmla="*/ 59 w 52"/>
                <a:gd name="T65" fmla="*/ 74 h 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2"/>
                <a:gd name="T100" fmla="*/ 0 h 62"/>
                <a:gd name="T101" fmla="*/ 52 w 52"/>
                <a:gd name="T102" fmla="*/ 62 h 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2" h="62">
                  <a:moveTo>
                    <a:pt x="49" y="62"/>
                  </a:moveTo>
                  <a:cubicBezTo>
                    <a:pt x="47" y="61"/>
                    <a:pt x="45" y="59"/>
                    <a:pt x="43" y="58"/>
                  </a:cubicBezTo>
                  <a:cubicBezTo>
                    <a:pt x="40" y="57"/>
                    <a:pt x="38" y="56"/>
                    <a:pt x="35" y="54"/>
                  </a:cubicBezTo>
                  <a:cubicBezTo>
                    <a:pt x="32" y="52"/>
                    <a:pt x="28" y="50"/>
                    <a:pt x="25" y="47"/>
                  </a:cubicBezTo>
                  <a:cubicBezTo>
                    <a:pt x="21" y="44"/>
                    <a:pt x="19" y="41"/>
                    <a:pt x="16" y="38"/>
                  </a:cubicBezTo>
                  <a:cubicBezTo>
                    <a:pt x="14" y="36"/>
                    <a:pt x="11" y="33"/>
                    <a:pt x="8" y="32"/>
                  </a:cubicBezTo>
                  <a:cubicBezTo>
                    <a:pt x="6" y="30"/>
                    <a:pt x="3" y="30"/>
                    <a:pt x="1" y="28"/>
                  </a:cubicBezTo>
                  <a:cubicBezTo>
                    <a:pt x="0" y="28"/>
                    <a:pt x="0" y="26"/>
                    <a:pt x="0" y="24"/>
                  </a:cubicBezTo>
                  <a:cubicBezTo>
                    <a:pt x="1" y="23"/>
                    <a:pt x="2" y="22"/>
                    <a:pt x="3" y="20"/>
                  </a:cubicBezTo>
                  <a:cubicBezTo>
                    <a:pt x="4" y="19"/>
                    <a:pt x="4" y="17"/>
                    <a:pt x="5" y="16"/>
                  </a:cubicBezTo>
                  <a:cubicBezTo>
                    <a:pt x="7" y="14"/>
                    <a:pt x="10" y="14"/>
                    <a:pt x="12" y="12"/>
                  </a:cubicBezTo>
                  <a:cubicBezTo>
                    <a:pt x="13" y="9"/>
                    <a:pt x="11" y="7"/>
                    <a:pt x="11" y="4"/>
                  </a:cubicBezTo>
                  <a:cubicBezTo>
                    <a:pt x="13" y="3"/>
                    <a:pt x="14" y="2"/>
                    <a:pt x="16" y="1"/>
                  </a:cubicBezTo>
                  <a:cubicBezTo>
                    <a:pt x="17" y="1"/>
                    <a:pt x="19" y="2"/>
                    <a:pt x="20" y="2"/>
                  </a:cubicBezTo>
                  <a:cubicBezTo>
                    <a:pt x="21" y="2"/>
                    <a:pt x="20" y="0"/>
                    <a:pt x="21" y="0"/>
                  </a:cubicBezTo>
                  <a:cubicBezTo>
                    <a:pt x="23" y="0"/>
                    <a:pt x="24" y="0"/>
                    <a:pt x="25" y="1"/>
                  </a:cubicBezTo>
                  <a:cubicBezTo>
                    <a:pt x="26" y="3"/>
                    <a:pt x="24" y="5"/>
                    <a:pt x="25" y="6"/>
                  </a:cubicBezTo>
                  <a:cubicBezTo>
                    <a:pt x="26" y="8"/>
                    <a:pt x="29" y="9"/>
                    <a:pt x="29" y="11"/>
                  </a:cubicBezTo>
                  <a:cubicBezTo>
                    <a:pt x="29" y="13"/>
                    <a:pt x="26" y="12"/>
                    <a:pt x="25" y="13"/>
                  </a:cubicBezTo>
                  <a:cubicBezTo>
                    <a:pt x="24" y="15"/>
                    <a:pt x="24" y="17"/>
                    <a:pt x="24" y="19"/>
                  </a:cubicBezTo>
                  <a:cubicBezTo>
                    <a:pt x="25" y="20"/>
                    <a:pt x="27" y="20"/>
                    <a:pt x="28" y="20"/>
                  </a:cubicBezTo>
                  <a:cubicBezTo>
                    <a:pt x="30" y="20"/>
                    <a:pt x="31" y="19"/>
                    <a:pt x="32" y="18"/>
                  </a:cubicBezTo>
                  <a:cubicBezTo>
                    <a:pt x="33" y="17"/>
                    <a:pt x="33" y="13"/>
                    <a:pt x="35" y="13"/>
                  </a:cubicBezTo>
                  <a:cubicBezTo>
                    <a:pt x="37" y="13"/>
                    <a:pt x="38" y="16"/>
                    <a:pt x="40" y="18"/>
                  </a:cubicBezTo>
                  <a:cubicBezTo>
                    <a:pt x="40" y="20"/>
                    <a:pt x="41" y="21"/>
                    <a:pt x="41" y="23"/>
                  </a:cubicBezTo>
                  <a:cubicBezTo>
                    <a:pt x="40" y="25"/>
                    <a:pt x="37" y="26"/>
                    <a:pt x="37" y="28"/>
                  </a:cubicBezTo>
                  <a:cubicBezTo>
                    <a:pt x="37" y="30"/>
                    <a:pt x="39" y="32"/>
                    <a:pt x="41" y="33"/>
                  </a:cubicBezTo>
                  <a:cubicBezTo>
                    <a:pt x="43" y="34"/>
                    <a:pt x="45" y="33"/>
                    <a:pt x="46" y="34"/>
                  </a:cubicBezTo>
                  <a:cubicBezTo>
                    <a:pt x="47" y="35"/>
                    <a:pt x="45" y="37"/>
                    <a:pt x="46" y="38"/>
                  </a:cubicBezTo>
                  <a:cubicBezTo>
                    <a:pt x="47" y="39"/>
                    <a:pt x="50" y="38"/>
                    <a:pt x="51" y="39"/>
                  </a:cubicBezTo>
                  <a:cubicBezTo>
                    <a:pt x="52" y="41"/>
                    <a:pt x="51" y="44"/>
                    <a:pt x="51" y="46"/>
                  </a:cubicBezTo>
                  <a:cubicBezTo>
                    <a:pt x="50" y="48"/>
                    <a:pt x="48" y="49"/>
                    <a:pt x="48" y="51"/>
                  </a:cubicBezTo>
                  <a:cubicBezTo>
                    <a:pt x="48" y="54"/>
                    <a:pt x="49" y="58"/>
                    <a:pt x="49" y="6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89" name="Freeform 2559">
              <a:extLst>
                <a:ext uri="{FF2B5EF4-FFF2-40B4-BE49-F238E27FC236}">
                  <a16:creationId xmlns:a16="http://schemas.microsoft.com/office/drawing/2014/main" id="{6C1AF326-A0AF-4004-8C8A-4303BDE03AE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8301" y="3610226"/>
              <a:ext cx="210841" cy="215880"/>
            </a:xfrm>
            <a:custGeom>
              <a:avLst/>
              <a:gdLst>
                <a:gd name="T0" fmla="*/ 86 w 76"/>
                <a:gd name="T1" fmla="*/ 97 h 92"/>
                <a:gd name="T2" fmla="*/ 72 w 76"/>
                <a:gd name="T3" fmla="*/ 94 h 92"/>
                <a:gd name="T4" fmla="*/ 68 w 76"/>
                <a:gd name="T5" fmla="*/ 97 h 92"/>
                <a:gd name="T6" fmla="*/ 63 w 76"/>
                <a:gd name="T7" fmla="*/ 94 h 92"/>
                <a:gd name="T8" fmla="*/ 46 w 76"/>
                <a:gd name="T9" fmla="*/ 96 h 92"/>
                <a:gd name="T10" fmla="*/ 28 w 76"/>
                <a:gd name="T11" fmla="*/ 102 h 92"/>
                <a:gd name="T12" fmla="*/ 14 w 76"/>
                <a:gd name="T13" fmla="*/ 110 h 92"/>
                <a:gd name="T14" fmla="*/ 13 w 76"/>
                <a:gd name="T15" fmla="*/ 97 h 92"/>
                <a:gd name="T16" fmla="*/ 17 w 76"/>
                <a:gd name="T17" fmla="*/ 91 h 92"/>
                <a:gd name="T18" fmla="*/ 17 w 76"/>
                <a:gd name="T19" fmla="*/ 83 h 92"/>
                <a:gd name="T20" fmla="*/ 11 w 76"/>
                <a:gd name="T21" fmla="*/ 81 h 92"/>
                <a:gd name="T22" fmla="*/ 11 w 76"/>
                <a:gd name="T23" fmla="*/ 77 h 92"/>
                <a:gd name="T24" fmla="*/ 5 w 76"/>
                <a:gd name="T25" fmla="*/ 75 h 92"/>
                <a:gd name="T26" fmla="*/ 0 w 76"/>
                <a:gd name="T27" fmla="*/ 69 h 92"/>
                <a:gd name="T28" fmla="*/ 5 w 76"/>
                <a:gd name="T29" fmla="*/ 63 h 92"/>
                <a:gd name="T30" fmla="*/ 4 w 76"/>
                <a:gd name="T31" fmla="*/ 57 h 92"/>
                <a:gd name="T32" fmla="*/ 6 w 76"/>
                <a:gd name="T33" fmla="*/ 53 h 92"/>
                <a:gd name="T34" fmla="*/ 5 w 76"/>
                <a:gd name="T35" fmla="*/ 49 h 92"/>
                <a:gd name="T36" fmla="*/ 10 w 76"/>
                <a:gd name="T37" fmla="*/ 43 h 92"/>
                <a:gd name="T38" fmla="*/ 4 w 76"/>
                <a:gd name="T39" fmla="*/ 41 h 92"/>
                <a:gd name="T40" fmla="*/ 14 w 76"/>
                <a:gd name="T41" fmla="*/ 37 h 92"/>
                <a:gd name="T42" fmla="*/ 8 w 76"/>
                <a:gd name="T43" fmla="*/ 32 h 92"/>
                <a:gd name="T44" fmla="*/ 12 w 76"/>
                <a:gd name="T45" fmla="*/ 29 h 92"/>
                <a:gd name="T46" fmla="*/ 11 w 76"/>
                <a:gd name="T47" fmla="*/ 23 h 92"/>
                <a:gd name="T48" fmla="*/ 6 w 76"/>
                <a:gd name="T49" fmla="*/ 14 h 92"/>
                <a:gd name="T50" fmla="*/ 11 w 76"/>
                <a:gd name="T51" fmla="*/ 8 h 92"/>
                <a:gd name="T52" fmla="*/ 13 w 76"/>
                <a:gd name="T53" fmla="*/ 4 h 92"/>
                <a:gd name="T54" fmla="*/ 19 w 76"/>
                <a:gd name="T55" fmla="*/ 5 h 92"/>
                <a:gd name="T56" fmla="*/ 25 w 76"/>
                <a:gd name="T57" fmla="*/ 6 h 92"/>
                <a:gd name="T58" fmla="*/ 26 w 76"/>
                <a:gd name="T59" fmla="*/ 0 h 92"/>
                <a:gd name="T60" fmla="*/ 30 w 76"/>
                <a:gd name="T61" fmla="*/ 2 h 92"/>
                <a:gd name="T62" fmla="*/ 35 w 76"/>
                <a:gd name="T63" fmla="*/ 0 h 92"/>
                <a:gd name="T64" fmla="*/ 35 w 76"/>
                <a:gd name="T65" fmla="*/ 7 h 92"/>
                <a:gd name="T66" fmla="*/ 40 w 76"/>
                <a:gd name="T67" fmla="*/ 6 h 92"/>
                <a:gd name="T68" fmla="*/ 49 w 76"/>
                <a:gd name="T69" fmla="*/ 4 h 92"/>
                <a:gd name="T70" fmla="*/ 49 w 76"/>
                <a:gd name="T71" fmla="*/ 8 h 92"/>
                <a:gd name="T72" fmla="*/ 53 w 76"/>
                <a:gd name="T73" fmla="*/ 10 h 92"/>
                <a:gd name="T74" fmla="*/ 53 w 76"/>
                <a:gd name="T75" fmla="*/ 14 h 92"/>
                <a:gd name="T76" fmla="*/ 56 w 76"/>
                <a:gd name="T77" fmla="*/ 16 h 92"/>
                <a:gd name="T78" fmla="*/ 60 w 76"/>
                <a:gd name="T79" fmla="*/ 17 h 92"/>
                <a:gd name="T80" fmla="*/ 67 w 76"/>
                <a:gd name="T81" fmla="*/ 14 h 92"/>
                <a:gd name="T82" fmla="*/ 77 w 76"/>
                <a:gd name="T83" fmla="*/ 13 h 92"/>
                <a:gd name="T84" fmla="*/ 83 w 76"/>
                <a:gd name="T85" fmla="*/ 14 h 92"/>
                <a:gd name="T86" fmla="*/ 86 w 76"/>
                <a:gd name="T87" fmla="*/ 18 h 92"/>
                <a:gd name="T88" fmla="*/ 87 w 76"/>
                <a:gd name="T89" fmla="*/ 25 h 92"/>
                <a:gd name="T90" fmla="*/ 89 w 76"/>
                <a:gd name="T91" fmla="*/ 30 h 92"/>
                <a:gd name="T92" fmla="*/ 90 w 76"/>
                <a:gd name="T93" fmla="*/ 36 h 92"/>
                <a:gd name="T94" fmla="*/ 90 w 76"/>
                <a:gd name="T95" fmla="*/ 42 h 92"/>
                <a:gd name="T96" fmla="*/ 87 w 76"/>
                <a:gd name="T97" fmla="*/ 48 h 92"/>
                <a:gd name="T98" fmla="*/ 86 w 76"/>
                <a:gd name="T99" fmla="*/ 59 h 92"/>
                <a:gd name="T100" fmla="*/ 81 w 76"/>
                <a:gd name="T101" fmla="*/ 66 h 92"/>
                <a:gd name="T102" fmla="*/ 84 w 76"/>
                <a:gd name="T103" fmla="*/ 75 h 92"/>
                <a:gd name="T104" fmla="*/ 83 w 76"/>
                <a:gd name="T105" fmla="*/ 84 h 92"/>
                <a:gd name="T106" fmla="*/ 87 w 76"/>
                <a:gd name="T107" fmla="*/ 87 h 92"/>
                <a:gd name="T108" fmla="*/ 87 w 76"/>
                <a:gd name="T109" fmla="*/ 94 h 92"/>
                <a:gd name="T110" fmla="*/ 86 w 76"/>
                <a:gd name="T111" fmla="*/ 97 h 9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6"/>
                <a:gd name="T169" fmla="*/ 0 h 92"/>
                <a:gd name="T170" fmla="*/ 76 w 76"/>
                <a:gd name="T171" fmla="*/ 92 h 9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6" h="92">
                  <a:moveTo>
                    <a:pt x="72" y="81"/>
                  </a:moveTo>
                  <a:cubicBezTo>
                    <a:pt x="68" y="80"/>
                    <a:pt x="64" y="79"/>
                    <a:pt x="60" y="79"/>
                  </a:cubicBezTo>
                  <a:cubicBezTo>
                    <a:pt x="59" y="79"/>
                    <a:pt x="58" y="81"/>
                    <a:pt x="57" y="81"/>
                  </a:cubicBezTo>
                  <a:cubicBezTo>
                    <a:pt x="56" y="81"/>
                    <a:pt x="54" y="79"/>
                    <a:pt x="53" y="79"/>
                  </a:cubicBezTo>
                  <a:cubicBezTo>
                    <a:pt x="48" y="79"/>
                    <a:pt x="42" y="79"/>
                    <a:pt x="38" y="80"/>
                  </a:cubicBezTo>
                  <a:cubicBezTo>
                    <a:pt x="32" y="81"/>
                    <a:pt x="28" y="83"/>
                    <a:pt x="23" y="85"/>
                  </a:cubicBezTo>
                  <a:cubicBezTo>
                    <a:pt x="19" y="87"/>
                    <a:pt x="16" y="89"/>
                    <a:pt x="12" y="92"/>
                  </a:cubicBezTo>
                  <a:cubicBezTo>
                    <a:pt x="12" y="88"/>
                    <a:pt x="11" y="84"/>
                    <a:pt x="11" y="81"/>
                  </a:cubicBezTo>
                  <a:cubicBezTo>
                    <a:pt x="11" y="79"/>
                    <a:pt x="13" y="78"/>
                    <a:pt x="14" y="76"/>
                  </a:cubicBezTo>
                  <a:cubicBezTo>
                    <a:pt x="14" y="74"/>
                    <a:pt x="15" y="71"/>
                    <a:pt x="14" y="69"/>
                  </a:cubicBezTo>
                  <a:cubicBezTo>
                    <a:pt x="13" y="68"/>
                    <a:pt x="10" y="69"/>
                    <a:pt x="9" y="68"/>
                  </a:cubicBezTo>
                  <a:cubicBezTo>
                    <a:pt x="8" y="67"/>
                    <a:pt x="10" y="65"/>
                    <a:pt x="9" y="64"/>
                  </a:cubicBezTo>
                  <a:cubicBezTo>
                    <a:pt x="8" y="63"/>
                    <a:pt x="6" y="64"/>
                    <a:pt x="4" y="63"/>
                  </a:cubicBezTo>
                  <a:cubicBezTo>
                    <a:pt x="2" y="62"/>
                    <a:pt x="0" y="60"/>
                    <a:pt x="0" y="58"/>
                  </a:cubicBezTo>
                  <a:cubicBezTo>
                    <a:pt x="0" y="56"/>
                    <a:pt x="3" y="55"/>
                    <a:pt x="4" y="53"/>
                  </a:cubicBezTo>
                  <a:cubicBezTo>
                    <a:pt x="4" y="51"/>
                    <a:pt x="3" y="50"/>
                    <a:pt x="3" y="48"/>
                  </a:cubicBezTo>
                  <a:cubicBezTo>
                    <a:pt x="4" y="47"/>
                    <a:pt x="5" y="46"/>
                    <a:pt x="5" y="44"/>
                  </a:cubicBezTo>
                  <a:cubicBezTo>
                    <a:pt x="6" y="43"/>
                    <a:pt x="4" y="42"/>
                    <a:pt x="4" y="41"/>
                  </a:cubicBezTo>
                  <a:cubicBezTo>
                    <a:pt x="4" y="39"/>
                    <a:pt x="8" y="38"/>
                    <a:pt x="8" y="36"/>
                  </a:cubicBezTo>
                  <a:cubicBezTo>
                    <a:pt x="8" y="35"/>
                    <a:pt x="2" y="35"/>
                    <a:pt x="3" y="34"/>
                  </a:cubicBezTo>
                  <a:cubicBezTo>
                    <a:pt x="5" y="31"/>
                    <a:pt x="10" y="33"/>
                    <a:pt x="12" y="31"/>
                  </a:cubicBezTo>
                  <a:cubicBezTo>
                    <a:pt x="13" y="29"/>
                    <a:pt x="8" y="29"/>
                    <a:pt x="7" y="27"/>
                  </a:cubicBezTo>
                  <a:cubicBezTo>
                    <a:pt x="7" y="26"/>
                    <a:pt x="9" y="26"/>
                    <a:pt x="10" y="24"/>
                  </a:cubicBezTo>
                  <a:cubicBezTo>
                    <a:pt x="10" y="23"/>
                    <a:pt x="10" y="21"/>
                    <a:pt x="9" y="19"/>
                  </a:cubicBezTo>
                  <a:cubicBezTo>
                    <a:pt x="9" y="17"/>
                    <a:pt x="6" y="15"/>
                    <a:pt x="5" y="12"/>
                  </a:cubicBezTo>
                  <a:cubicBezTo>
                    <a:pt x="5" y="10"/>
                    <a:pt x="8" y="9"/>
                    <a:pt x="9" y="7"/>
                  </a:cubicBezTo>
                  <a:cubicBezTo>
                    <a:pt x="10" y="6"/>
                    <a:pt x="10" y="4"/>
                    <a:pt x="11" y="3"/>
                  </a:cubicBezTo>
                  <a:cubicBezTo>
                    <a:pt x="13" y="3"/>
                    <a:pt x="15" y="4"/>
                    <a:pt x="16" y="4"/>
                  </a:cubicBezTo>
                  <a:cubicBezTo>
                    <a:pt x="18" y="5"/>
                    <a:pt x="19" y="6"/>
                    <a:pt x="21" y="5"/>
                  </a:cubicBezTo>
                  <a:cubicBezTo>
                    <a:pt x="22" y="4"/>
                    <a:pt x="21" y="1"/>
                    <a:pt x="22" y="0"/>
                  </a:cubicBezTo>
                  <a:cubicBezTo>
                    <a:pt x="23" y="0"/>
                    <a:pt x="24" y="2"/>
                    <a:pt x="25" y="2"/>
                  </a:cubicBezTo>
                  <a:cubicBezTo>
                    <a:pt x="27" y="2"/>
                    <a:pt x="28" y="0"/>
                    <a:pt x="29" y="0"/>
                  </a:cubicBezTo>
                  <a:cubicBezTo>
                    <a:pt x="30" y="2"/>
                    <a:pt x="28" y="5"/>
                    <a:pt x="29" y="6"/>
                  </a:cubicBezTo>
                  <a:cubicBezTo>
                    <a:pt x="30" y="7"/>
                    <a:pt x="32" y="5"/>
                    <a:pt x="33" y="5"/>
                  </a:cubicBezTo>
                  <a:cubicBezTo>
                    <a:pt x="36" y="4"/>
                    <a:pt x="39" y="4"/>
                    <a:pt x="41" y="3"/>
                  </a:cubicBezTo>
                  <a:cubicBezTo>
                    <a:pt x="41" y="4"/>
                    <a:pt x="40" y="6"/>
                    <a:pt x="41" y="7"/>
                  </a:cubicBezTo>
                  <a:cubicBezTo>
                    <a:pt x="41" y="8"/>
                    <a:pt x="43" y="7"/>
                    <a:pt x="44" y="8"/>
                  </a:cubicBezTo>
                  <a:cubicBezTo>
                    <a:pt x="44" y="9"/>
                    <a:pt x="43" y="11"/>
                    <a:pt x="44" y="12"/>
                  </a:cubicBezTo>
                  <a:cubicBezTo>
                    <a:pt x="44" y="13"/>
                    <a:pt x="46" y="12"/>
                    <a:pt x="47" y="13"/>
                  </a:cubicBezTo>
                  <a:cubicBezTo>
                    <a:pt x="48" y="13"/>
                    <a:pt x="49" y="15"/>
                    <a:pt x="50" y="14"/>
                  </a:cubicBezTo>
                  <a:cubicBezTo>
                    <a:pt x="52" y="14"/>
                    <a:pt x="54" y="12"/>
                    <a:pt x="56" y="12"/>
                  </a:cubicBezTo>
                  <a:cubicBezTo>
                    <a:pt x="58" y="11"/>
                    <a:pt x="61" y="11"/>
                    <a:pt x="64" y="11"/>
                  </a:cubicBezTo>
                  <a:cubicBezTo>
                    <a:pt x="66" y="11"/>
                    <a:pt x="68" y="11"/>
                    <a:pt x="69" y="12"/>
                  </a:cubicBezTo>
                  <a:cubicBezTo>
                    <a:pt x="70" y="13"/>
                    <a:pt x="71" y="14"/>
                    <a:pt x="72" y="15"/>
                  </a:cubicBezTo>
                  <a:cubicBezTo>
                    <a:pt x="72" y="17"/>
                    <a:pt x="72" y="19"/>
                    <a:pt x="73" y="21"/>
                  </a:cubicBezTo>
                  <a:cubicBezTo>
                    <a:pt x="73" y="22"/>
                    <a:pt x="73" y="23"/>
                    <a:pt x="74" y="25"/>
                  </a:cubicBezTo>
                  <a:cubicBezTo>
                    <a:pt x="74" y="27"/>
                    <a:pt x="75" y="28"/>
                    <a:pt x="75" y="30"/>
                  </a:cubicBezTo>
                  <a:cubicBezTo>
                    <a:pt x="76" y="32"/>
                    <a:pt x="76" y="34"/>
                    <a:pt x="75" y="35"/>
                  </a:cubicBezTo>
                  <a:cubicBezTo>
                    <a:pt x="75" y="37"/>
                    <a:pt x="73" y="38"/>
                    <a:pt x="73" y="40"/>
                  </a:cubicBezTo>
                  <a:cubicBezTo>
                    <a:pt x="72" y="43"/>
                    <a:pt x="73" y="46"/>
                    <a:pt x="72" y="49"/>
                  </a:cubicBezTo>
                  <a:cubicBezTo>
                    <a:pt x="71" y="51"/>
                    <a:pt x="68" y="53"/>
                    <a:pt x="68" y="55"/>
                  </a:cubicBezTo>
                  <a:cubicBezTo>
                    <a:pt x="67" y="58"/>
                    <a:pt x="70" y="60"/>
                    <a:pt x="70" y="63"/>
                  </a:cubicBezTo>
                  <a:cubicBezTo>
                    <a:pt x="70" y="65"/>
                    <a:pt x="69" y="68"/>
                    <a:pt x="69" y="70"/>
                  </a:cubicBezTo>
                  <a:cubicBezTo>
                    <a:pt x="70" y="71"/>
                    <a:pt x="72" y="71"/>
                    <a:pt x="73" y="73"/>
                  </a:cubicBezTo>
                  <a:cubicBezTo>
                    <a:pt x="74" y="75"/>
                    <a:pt x="73" y="77"/>
                    <a:pt x="73" y="79"/>
                  </a:cubicBezTo>
                  <a:cubicBezTo>
                    <a:pt x="73" y="79"/>
                    <a:pt x="72" y="80"/>
                    <a:pt x="72" y="8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0" name="Freeform 2560">
              <a:extLst>
                <a:ext uri="{FF2B5EF4-FFF2-40B4-BE49-F238E27FC236}">
                  <a16:creationId xmlns:a16="http://schemas.microsoft.com/office/drawing/2014/main" id="{E27675DC-5CA1-4532-9306-116CCCD73C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16235" y="3096042"/>
              <a:ext cx="579232" cy="529886"/>
            </a:xfrm>
            <a:custGeom>
              <a:avLst/>
              <a:gdLst>
                <a:gd name="T0" fmla="*/ 96 w 208"/>
                <a:gd name="T1" fmla="*/ 268 h 225"/>
                <a:gd name="T2" fmla="*/ 91 w 208"/>
                <a:gd name="T3" fmla="*/ 262 h 225"/>
                <a:gd name="T4" fmla="*/ 83 w 208"/>
                <a:gd name="T5" fmla="*/ 262 h 225"/>
                <a:gd name="T6" fmla="*/ 76 w 208"/>
                <a:gd name="T7" fmla="*/ 266 h 225"/>
                <a:gd name="T8" fmla="*/ 67 w 208"/>
                <a:gd name="T9" fmla="*/ 270 h 225"/>
                <a:gd name="T10" fmla="*/ 59 w 208"/>
                <a:gd name="T11" fmla="*/ 256 h 225"/>
                <a:gd name="T12" fmla="*/ 58 w 208"/>
                <a:gd name="T13" fmla="*/ 247 h 225"/>
                <a:gd name="T14" fmla="*/ 52 w 208"/>
                <a:gd name="T15" fmla="*/ 233 h 225"/>
                <a:gd name="T16" fmla="*/ 42 w 208"/>
                <a:gd name="T17" fmla="*/ 234 h 225"/>
                <a:gd name="T18" fmla="*/ 32 w 208"/>
                <a:gd name="T19" fmla="*/ 234 h 225"/>
                <a:gd name="T20" fmla="*/ 19 w 208"/>
                <a:gd name="T21" fmla="*/ 232 h 225"/>
                <a:gd name="T22" fmla="*/ 11 w 208"/>
                <a:gd name="T23" fmla="*/ 235 h 225"/>
                <a:gd name="T24" fmla="*/ 12 w 208"/>
                <a:gd name="T25" fmla="*/ 221 h 225"/>
                <a:gd name="T26" fmla="*/ 5 w 208"/>
                <a:gd name="T27" fmla="*/ 214 h 225"/>
                <a:gd name="T28" fmla="*/ 4 w 208"/>
                <a:gd name="T29" fmla="*/ 198 h 225"/>
                <a:gd name="T30" fmla="*/ 6 w 208"/>
                <a:gd name="T31" fmla="*/ 187 h 225"/>
                <a:gd name="T32" fmla="*/ 14 w 208"/>
                <a:gd name="T33" fmla="*/ 178 h 225"/>
                <a:gd name="T34" fmla="*/ 25 w 208"/>
                <a:gd name="T35" fmla="*/ 179 h 225"/>
                <a:gd name="T36" fmla="*/ 44 w 208"/>
                <a:gd name="T37" fmla="*/ 174 h 225"/>
                <a:gd name="T38" fmla="*/ 103 w 208"/>
                <a:gd name="T39" fmla="*/ 179 h 225"/>
                <a:gd name="T40" fmla="*/ 102 w 208"/>
                <a:gd name="T41" fmla="*/ 160 h 225"/>
                <a:gd name="T42" fmla="*/ 112 w 208"/>
                <a:gd name="T43" fmla="*/ 7 h 225"/>
                <a:gd name="T44" fmla="*/ 203 w 208"/>
                <a:gd name="T45" fmla="*/ 86 h 225"/>
                <a:gd name="T46" fmla="*/ 215 w 208"/>
                <a:gd name="T47" fmla="*/ 95 h 225"/>
                <a:gd name="T48" fmla="*/ 233 w 208"/>
                <a:gd name="T49" fmla="*/ 102 h 225"/>
                <a:gd name="T50" fmla="*/ 236 w 208"/>
                <a:gd name="T51" fmla="*/ 116 h 225"/>
                <a:gd name="T52" fmla="*/ 250 w 208"/>
                <a:gd name="T53" fmla="*/ 167 h 225"/>
                <a:gd name="T54" fmla="*/ 243 w 208"/>
                <a:gd name="T55" fmla="*/ 173 h 225"/>
                <a:gd name="T56" fmla="*/ 236 w 208"/>
                <a:gd name="T57" fmla="*/ 179 h 225"/>
                <a:gd name="T58" fmla="*/ 198 w 208"/>
                <a:gd name="T59" fmla="*/ 187 h 225"/>
                <a:gd name="T60" fmla="*/ 177 w 208"/>
                <a:gd name="T61" fmla="*/ 184 h 225"/>
                <a:gd name="T62" fmla="*/ 155 w 208"/>
                <a:gd name="T63" fmla="*/ 200 h 225"/>
                <a:gd name="T64" fmla="*/ 144 w 208"/>
                <a:gd name="T65" fmla="*/ 204 h 225"/>
                <a:gd name="T66" fmla="*/ 138 w 208"/>
                <a:gd name="T67" fmla="*/ 209 h 225"/>
                <a:gd name="T68" fmla="*/ 133 w 208"/>
                <a:gd name="T69" fmla="*/ 217 h 225"/>
                <a:gd name="T70" fmla="*/ 121 w 208"/>
                <a:gd name="T71" fmla="*/ 216 h 225"/>
                <a:gd name="T72" fmla="*/ 119 w 208"/>
                <a:gd name="T73" fmla="*/ 227 h 225"/>
                <a:gd name="T74" fmla="*/ 118 w 208"/>
                <a:gd name="T75" fmla="*/ 232 h 225"/>
                <a:gd name="T76" fmla="*/ 103 w 208"/>
                <a:gd name="T77" fmla="*/ 239 h 225"/>
                <a:gd name="T78" fmla="*/ 105 w 208"/>
                <a:gd name="T79" fmla="*/ 254 h 22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08"/>
                <a:gd name="T121" fmla="*/ 0 h 225"/>
                <a:gd name="T122" fmla="*/ 208 w 208"/>
                <a:gd name="T123" fmla="*/ 225 h 22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08" h="225">
                  <a:moveTo>
                    <a:pt x="88" y="221"/>
                  </a:moveTo>
                  <a:cubicBezTo>
                    <a:pt x="86" y="222"/>
                    <a:pt x="83" y="222"/>
                    <a:pt x="80" y="223"/>
                  </a:cubicBezTo>
                  <a:cubicBezTo>
                    <a:pt x="79" y="223"/>
                    <a:pt x="77" y="225"/>
                    <a:pt x="76" y="224"/>
                  </a:cubicBezTo>
                  <a:cubicBezTo>
                    <a:pt x="75" y="223"/>
                    <a:pt x="77" y="220"/>
                    <a:pt x="76" y="218"/>
                  </a:cubicBezTo>
                  <a:cubicBezTo>
                    <a:pt x="75" y="218"/>
                    <a:pt x="74" y="220"/>
                    <a:pt x="72" y="220"/>
                  </a:cubicBezTo>
                  <a:cubicBezTo>
                    <a:pt x="71" y="220"/>
                    <a:pt x="70" y="218"/>
                    <a:pt x="69" y="218"/>
                  </a:cubicBezTo>
                  <a:cubicBezTo>
                    <a:pt x="68" y="219"/>
                    <a:pt x="69" y="222"/>
                    <a:pt x="68" y="223"/>
                  </a:cubicBezTo>
                  <a:cubicBezTo>
                    <a:pt x="66" y="224"/>
                    <a:pt x="65" y="223"/>
                    <a:pt x="63" y="222"/>
                  </a:cubicBezTo>
                  <a:cubicBezTo>
                    <a:pt x="62" y="222"/>
                    <a:pt x="60" y="221"/>
                    <a:pt x="58" y="221"/>
                  </a:cubicBezTo>
                  <a:cubicBezTo>
                    <a:pt x="57" y="222"/>
                    <a:pt x="57" y="224"/>
                    <a:pt x="56" y="225"/>
                  </a:cubicBezTo>
                  <a:cubicBezTo>
                    <a:pt x="54" y="223"/>
                    <a:pt x="50" y="222"/>
                    <a:pt x="49" y="219"/>
                  </a:cubicBezTo>
                  <a:cubicBezTo>
                    <a:pt x="48" y="218"/>
                    <a:pt x="50" y="215"/>
                    <a:pt x="49" y="213"/>
                  </a:cubicBezTo>
                  <a:cubicBezTo>
                    <a:pt x="48" y="212"/>
                    <a:pt x="44" y="215"/>
                    <a:pt x="44" y="214"/>
                  </a:cubicBezTo>
                  <a:cubicBezTo>
                    <a:pt x="44" y="211"/>
                    <a:pt x="48" y="209"/>
                    <a:pt x="48" y="206"/>
                  </a:cubicBezTo>
                  <a:cubicBezTo>
                    <a:pt x="48" y="204"/>
                    <a:pt x="45" y="204"/>
                    <a:pt x="44" y="202"/>
                  </a:cubicBezTo>
                  <a:cubicBezTo>
                    <a:pt x="43" y="200"/>
                    <a:pt x="44" y="196"/>
                    <a:pt x="43" y="194"/>
                  </a:cubicBezTo>
                  <a:cubicBezTo>
                    <a:pt x="41" y="192"/>
                    <a:pt x="38" y="191"/>
                    <a:pt x="35" y="192"/>
                  </a:cubicBezTo>
                  <a:cubicBezTo>
                    <a:pt x="34" y="192"/>
                    <a:pt x="36" y="194"/>
                    <a:pt x="35" y="195"/>
                  </a:cubicBezTo>
                  <a:cubicBezTo>
                    <a:pt x="34" y="196"/>
                    <a:pt x="33" y="196"/>
                    <a:pt x="31" y="196"/>
                  </a:cubicBezTo>
                  <a:cubicBezTo>
                    <a:pt x="30" y="196"/>
                    <a:pt x="28" y="194"/>
                    <a:pt x="27" y="195"/>
                  </a:cubicBezTo>
                  <a:cubicBezTo>
                    <a:pt x="24" y="195"/>
                    <a:pt x="22" y="199"/>
                    <a:pt x="20" y="199"/>
                  </a:cubicBezTo>
                  <a:cubicBezTo>
                    <a:pt x="18" y="198"/>
                    <a:pt x="18" y="194"/>
                    <a:pt x="16" y="193"/>
                  </a:cubicBezTo>
                  <a:cubicBezTo>
                    <a:pt x="15" y="193"/>
                    <a:pt x="14" y="195"/>
                    <a:pt x="13" y="196"/>
                  </a:cubicBezTo>
                  <a:cubicBezTo>
                    <a:pt x="12" y="196"/>
                    <a:pt x="10" y="197"/>
                    <a:pt x="9" y="196"/>
                  </a:cubicBezTo>
                  <a:cubicBezTo>
                    <a:pt x="8" y="195"/>
                    <a:pt x="8" y="192"/>
                    <a:pt x="8" y="190"/>
                  </a:cubicBezTo>
                  <a:lnTo>
                    <a:pt x="10" y="184"/>
                  </a:lnTo>
                  <a:lnTo>
                    <a:pt x="7" y="178"/>
                  </a:lnTo>
                  <a:lnTo>
                    <a:pt x="4" y="178"/>
                  </a:lnTo>
                  <a:lnTo>
                    <a:pt x="1" y="174"/>
                  </a:lnTo>
                  <a:lnTo>
                    <a:pt x="3" y="165"/>
                  </a:lnTo>
                  <a:lnTo>
                    <a:pt x="0" y="157"/>
                  </a:lnTo>
                  <a:cubicBezTo>
                    <a:pt x="2" y="157"/>
                    <a:pt x="4" y="158"/>
                    <a:pt x="5" y="156"/>
                  </a:cubicBezTo>
                  <a:cubicBezTo>
                    <a:pt x="7" y="154"/>
                    <a:pt x="6" y="150"/>
                    <a:pt x="8" y="148"/>
                  </a:cubicBezTo>
                  <a:cubicBezTo>
                    <a:pt x="8" y="147"/>
                    <a:pt x="11" y="147"/>
                    <a:pt x="12" y="148"/>
                  </a:cubicBezTo>
                  <a:cubicBezTo>
                    <a:pt x="14" y="149"/>
                    <a:pt x="14" y="153"/>
                    <a:pt x="17" y="154"/>
                  </a:cubicBezTo>
                  <a:cubicBezTo>
                    <a:pt x="19" y="154"/>
                    <a:pt x="19" y="149"/>
                    <a:pt x="21" y="149"/>
                  </a:cubicBezTo>
                  <a:cubicBezTo>
                    <a:pt x="25" y="147"/>
                    <a:pt x="30" y="150"/>
                    <a:pt x="34" y="149"/>
                  </a:cubicBezTo>
                  <a:cubicBezTo>
                    <a:pt x="36" y="148"/>
                    <a:pt x="35" y="145"/>
                    <a:pt x="37" y="145"/>
                  </a:cubicBezTo>
                  <a:cubicBezTo>
                    <a:pt x="38" y="145"/>
                    <a:pt x="38" y="149"/>
                    <a:pt x="39" y="149"/>
                  </a:cubicBezTo>
                  <a:lnTo>
                    <a:pt x="86" y="149"/>
                  </a:lnTo>
                  <a:lnTo>
                    <a:pt x="89" y="135"/>
                  </a:lnTo>
                  <a:lnTo>
                    <a:pt x="85" y="133"/>
                  </a:lnTo>
                  <a:lnTo>
                    <a:pt x="74" y="6"/>
                  </a:lnTo>
                  <a:cubicBezTo>
                    <a:pt x="73" y="0"/>
                    <a:pt x="86" y="6"/>
                    <a:pt x="93" y="6"/>
                  </a:cubicBezTo>
                  <a:lnTo>
                    <a:pt x="169" y="65"/>
                  </a:lnTo>
                  <a:cubicBezTo>
                    <a:pt x="169" y="68"/>
                    <a:pt x="168" y="70"/>
                    <a:pt x="169" y="72"/>
                  </a:cubicBezTo>
                  <a:cubicBezTo>
                    <a:pt x="170" y="74"/>
                    <a:pt x="173" y="73"/>
                    <a:pt x="175" y="74"/>
                  </a:cubicBezTo>
                  <a:cubicBezTo>
                    <a:pt x="176" y="76"/>
                    <a:pt x="177" y="78"/>
                    <a:pt x="179" y="79"/>
                  </a:cubicBezTo>
                  <a:cubicBezTo>
                    <a:pt x="181" y="80"/>
                    <a:pt x="183" y="79"/>
                    <a:pt x="185" y="80"/>
                  </a:cubicBezTo>
                  <a:cubicBezTo>
                    <a:pt x="188" y="81"/>
                    <a:pt x="192" y="82"/>
                    <a:pt x="194" y="85"/>
                  </a:cubicBezTo>
                  <a:cubicBezTo>
                    <a:pt x="195" y="88"/>
                    <a:pt x="192" y="92"/>
                    <a:pt x="193" y="96"/>
                  </a:cubicBezTo>
                  <a:cubicBezTo>
                    <a:pt x="193" y="97"/>
                    <a:pt x="195" y="97"/>
                    <a:pt x="196" y="97"/>
                  </a:cubicBezTo>
                  <a:cubicBezTo>
                    <a:pt x="201" y="97"/>
                    <a:pt x="204" y="95"/>
                    <a:pt x="208" y="94"/>
                  </a:cubicBezTo>
                  <a:lnTo>
                    <a:pt x="208" y="139"/>
                  </a:lnTo>
                  <a:cubicBezTo>
                    <a:pt x="207" y="139"/>
                    <a:pt x="205" y="139"/>
                    <a:pt x="204" y="140"/>
                  </a:cubicBezTo>
                  <a:cubicBezTo>
                    <a:pt x="203" y="141"/>
                    <a:pt x="203" y="143"/>
                    <a:pt x="202" y="144"/>
                  </a:cubicBezTo>
                  <a:cubicBezTo>
                    <a:pt x="201" y="145"/>
                    <a:pt x="199" y="144"/>
                    <a:pt x="198" y="145"/>
                  </a:cubicBezTo>
                  <a:lnTo>
                    <a:pt x="196" y="149"/>
                  </a:lnTo>
                  <a:lnTo>
                    <a:pt x="169" y="152"/>
                  </a:lnTo>
                  <a:cubicBezTo>
                    <a:pt x="168" y="153"/>
                    <a:pt x="167" y="156"/>
                    <a:pt x="165" y="156"/>
                  </a:cubicBezTo>
                  <a:lnTo>
                    <a:pt x="156" y="155"/>
                  </a:lnTo>
                  <a:cubicBezTo>
                    <a:pt x="153" y="155"/>
                    <a:pt x="150" y="152"/>
                    <a:pt x="147" y="153"/>
                  </a:cubicBezTo>
                  <a:cubicBezTo>
                    <a:pt x="141" y="155"/>
                    <a:pt x="136" y="159"/>
                    <a:pt x="131" y="162"/>
                  </a:cubicBezTo>
                  <a:cubicBezTo>
                    <a:pt x="130" y="163"/>
                    <a:pt x="131" y="166"/>
                    <a:pt x="129" y="167"/>
                  </a:cubicBezTo>
                  <a:cubicBezTo>
                    <a:pt x="128" y="168"/>
                    <a:pt x="127" y="165"/>
                    <a:pt x="126" y="166"/>
                  </a:cubicBezTo>
                  <a:cubicBezTo>
                    <a:pt x="124" y="166"/>
                    <a:pt x="121" y="168"/>
                    <a:pt x="120" y="170"/>
                  </a:cubicBezTo>
                  <a:cubicBezTo>
                    <a:pt x="119" y="171"/>
                    <a:pt x="122" y="174"/>
                    <a:pt x="120" y="175"/>
                  </a:cubicBezTo>
                  <a:cubicBezTo>
                    <a:pt x="119" y="176"/>
                    <a:pt x="117" y="173"/>
                    <a:pt x="115" y="174"/>
                  </a:cubicBezTo>
                  <a:cubicBezTo>
                    <a:pt x="114" y="175"/>
                    <a:pt x="116" y="177"/>
                    <a:pt x="115" y="179"/>
                  </a:cubicBezTo>
                  <a:cubicBezTo>
                    <a:pt x="114" y="180"/>
                    <a:pt x="112" y="181"/>
                    <a:pt x="111" y="181"/>
                  </a:cubicBezTo>
                  <a:cubicBezTo>
                    <a:pt x="108" y="181"/>
                    <a:pt x="107" y="177"/>
                    <a:pt x="105" y="177"/>
                  </a:cubicBezTo>
                  <a:cubicBezTo>
                    <a:pt x="103" y="177"/>
                    <a:pt x="103" y="179"/>
                    <a:pt x="101" y="180"/>
                  </a:cubicBezTo>
                  <a:cubicBezTo>
                    <a:pt x="100" y="181"/>
                    <a:pt x="97" y="180"/>
                    <a:pt x="97" y="182"/>
                  </a:cubicBezTo>
                  <a:cubicBezTo>
                    <a:pt x="96" y="184"/>
                    <a:pt x="100" y="186"/>
                    <a:pt x="99" y="189"/>
                  </a:cubicBezTo>
                  <a:cubicBezTo>
                    <a:pt x="99" y="190"/>
                    <a:pt x="97" y="188"/>
                    <a:pt x="96" y="189"/>
                  </a:cubicBezTo>
                  <a:cubicBezTo>
                    <a:pt x="96" y="190"/>
                    <a:pt x="99" y="191"/>
                    <a:pt x="98" y="193"/>
                  </a:cubicBezTo>
                  <a:cubicBezTo>
                    <a:pt x="97" y="195"/>
                    <a:pt x="95" y="197"/>
                    <a:pt x="93" y="199"/>
                  </a:cubicBezTo>
                  <a:cubicBezTo>
                    <a:pt x="91" y="200"/>
                    <a:pt x="87" y="197"/>
                    <a:pt x="86" y="199"/>
                  </a:cubicBezTo>
                  <a:cubicBezTo>
                    <a:pt x="85" y="201"/>
                    <a:pt x="89" y="202"/>
                    <a:pt x="89" y="205"/>
                  </a:cubicBezTo>
                  <a:cubicBezTo>
                    <a:pt x="89" y="207"/>
                    <a:pt x="87" y="210"/>
                    <a:pt x="87" y="212"/>
                  </a:cubicBezTo>
                  <a:cubicBezTo>
                    <a:pt x="87" y="215"/>
                    <a:pt x="88" y="218"/>
                    <a:pt x="88" y="22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1" name="Freeform 2561">
              <a:extLst>
                <a:ext uri="{FF2B5EF4-FFF2-40B4-BE49-F238E27FC236}">
                  <a16:creationId xmlns:a16="http://schemas.microsoft.com/office/drawing/2014/main" id="{A2CEBC9B-C70F-4A91-9CD4-626842811E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52560" y="3455187"/>
              <a:ext cx="275716" cy="190367"/>
            </a:xfrm>
            <a:custGeom>
              <a:avLst/>
              <a:gdLst>
                <a:gd name="T0" fmla="*/ 41 w 99"/>
                <a:gd name="T1" fmla="*/ 97 h 81"/>
                <a:gd name="T2" fmla="*/ 37 w 99"/>
                <a:gd name="T3" fmla="*/ 93 h 81"/>
                <a:gd name="T4" fmla="*/ 31 w 99"/>
                <a:gd name="T5" fmla="*/ 92 h 81"/>
                <a:gd name="T6" fmla="*/ 22 w 99"/>
                <a:gd name="T7" fmla="*/ 93 h 81"/>
                <a:gd name="T8" fmla="*/ 14 w 99"/>
                <a:gd name="T9" fmla="*/ 96 h 81"/>
                <a:gd name="T10" fmla="*/ 11 w 99"/>
                <a:gd name="T11" fmla="*/ 95 h 81"/>
                <a:gd name="T12" fmla="*/ 7 w 99"/>
                <a:gd name="T13" fmla="*/ 93 h 81"/>
                <a:gd name="T14" fmla="*/ 7 w 99"/>
                <a:gd name="T15" fmla="*/ 89 h 81"/>
                <a:gd name="T16" fmla="*/ 4 w 99"/>
                <a:gd name="T17" fmla="*/ 87 h 81"/>
                <a:gd name="T18" fmla="*/ 4 w 99"/>
                <a:gd name="T19" fmla="*/ 83 h 81"/>
                <a:gd name="T20" fmla="*/ 2 w 99"/>
                <a:gd name="T21" fmla="*/ 72 h 81"/>
                <a:gd name="T22" fmla="*/ 5 w 99"/>
                <a:gd name="T23" fmla="*/ 63 h 81"/>
                <a:gd name="T24" fmla="*/ 1 w 99"/>
                <a:gd name="T25" fmla="*/ 56 h 81"/>
                <a:gd name="T26" fmla="*/ 10 w 99"/>
                <a:gd name="T27" fmla="*/ 56 h 81"/>
                <a:gd name="T28" fmla="*/ 16 w 99"/>
                <a:gd name="T29" fmla="*/ 49 h 81"/>
                <a:gd name="T30" fmla="*/ 13 w 99"/>
                <a:gd name="T31" fmla="*/ 44 h 81"/>
                <a:gd name="T32" fmla="*/ 17 w 99"/>
                <a:gd name="T33" fmla="*/ 44 h 81"/>
                <a:gd name="T34" fmla="*/ 14 w 99"/>
                <a:gd name="T35" fmla="*/ 36 h 81"/>
                <a:gd name="T36" fmla="*/ 19 w 99"/>
                <a:gd name="T37" fmla="*/ 34 h 81"/>
                <a:gd name="T38" fmla="*/ 24 w 99"/>
                <a:gd name="T39" fmla="*/ 30 h 81"/>
                <a:gd name="T40" fmla="*/ 31 w 99"/>
                <a:gd name="T41" fmla="*/ 35 h 81"/>
                <a:gd name="T42" fmla="*/ 36 w 99"/>
                <a:gd name="T43" fmla="*/ 32 h 81"/>
                <a:gd name="T44" fmla="*/ 36 w 99"/>
                <a:gd name="T45" fmla="*/ 26 h 81"/>
                <a:gd name="T46" fmla="*/ 42 w 99"/>
                <a:gd name="T47" fmla="*/ 28 h 81"/>
                <a:gd name="T48" fmla="*/ 42 w 99"/>
                <a:gd name="T49" fmla="*/ 22 h 81"/>
                <a:gd name="T50" fmla="*/ 49 w 99"/>
                <a:gd name="T51" fmla="*/ 17 h 81"/>
                <a:gd name="T52" fmla="*/ 53 w 99"/>
                <a:gd name="T53" fmla="*/ 18 h 81"/>
                <a:gd name="T54" fmla="*/ 55 w 99"/>
                <a:gd name="T55" fmla="*/ 12 h 81"/>
                <a:gd name="T56" fmla="*/ 75 w 99"/>
                <a:gd name="T57" fmla="*/ 1 h 81"/>
                <a:gd name="T58" fmla="*/ 85 w 99"/>
                <a:gd name="T59" fmla="*/ 4 h 81"/>
                <a:gd name="T60" fmla="*/ 84 w 99"/>
                <a:gd name="T61" fmla="*/ 14 h 81"/>
                <a:gd name="T62" fmla="*/ 87 w 99"/>
                <a:gd name="T63" fmla="*/ 23 h 81"/>
                <a:gd name="T64" fmla="*/ 94 w 99"/>
                <a:gd name="T65" fmla="*/ 29 h 81"/>
                <a:gd name="T66" fmla="*/ 97 w 99"/>
                <a:gd name="T67" fmla="*/ 30 h 81"/>
                <a:gd name="T68" fmla="*/ 94 w 99"/>
                <a:gd name="T69" fmla="*/ 38 h 81"/>
                <a:gd name="T70" fmla="*/ 108 w 99"/>
                <a:gd name="T71" fmla="*/ 44 h 81"/>
                <a:gd name="T72" fmla="*/ 113 w 99"/>
                <a:gd name="T73" fmla="*/ 43 h 81"/>
                <a:gd name="T74" fmla="*/ 118 w 99"/>
                <a:gd name="T75" fmla="*/ 47 h 81"/>
                <a:gd name="T76" fmla="*/ 115 w 99"/>
                <a:gd name="T77" fmla="*/ 50 h 81"/>
                <a:gd name="T78" fmla="*/ 117 w 99"/>
                <a:gd name="T79" fmla="*/ 57 h 81"/>
                <a:gd name="T80" fmla="*/ 119 w 99"/>
                <a:gd name="T81" fmla="*/ 59 h 81"/>
                <a:gd name="T82" fmla="*/ 118 w 99"/>
                <a:gd name="T83" fmla="*/ 63 h 81"/>
                <a:gd name="T84" fmla="*/ 112 w 99"/>
                <a:gd name="T85" fmla="*/ 66 h 81"/>
                <a:gd name="T86" fmla="*/ 105 w 99"/>
                <a:gd name="T87" fmla="*/ 66 h 81"/>
                <a:gd name="T88" fmla="*/ 100 w 99"/>
                <a:gd name="T89" fmla="*/ 67 h 81"/>
                <a:gd name="T90" fmla="*/ 100 w 99"/>
                <a:gd name="T91" fmla="*/ 73 h 81"/>
                <a:gd name="T92" fmla="*/ 96 w 99"/>
                <a:gd name="T93" fmla="*/ 72 h 81"/>
                <a:gd name="T94" fmla="*/ 95 w 99"/>
                <a:gd name="T95" fmla="*/ 77 h 81"/>
                <a:gd name="T96" fmla="*/ 89 w 99"/>
                <a:gd name="T97" fmla="*/ 75 h 81"/>
                <a:gd name="T98" fmla="*/ 83 w 99"/>
                <a:gd name="T99" fmla="*/ 73 h 81"/>
                <a:gd name="T100" fmla="*/ 78 w 99"/>
                <a:gd name="T101" fmla="*/ 71 h 81"/>
                <a:gd name="T102" fmla="*/ 73 w 99"/>
                <a:gd name="T103" fmla="*/ 73 h 81"/>
                <a:gd name="T104" fmla="*/ 53 w 99"/>
                <a:gd name="T105" fmla="*/ 73 h 81"/>
                <a:gd name="T106" fmla="*/ 41 w 99"/>
                <a:gd name="T107" fmla="*/ 73 h 81"/>
                <a:gd name="T108" fmla="*/ 38 w 99"/>
                <a:gd name="T109" fmla="*/ 78 h 81"/>
                <a:gd name="T110" fmla="*/ 41 w 99"/>
                <a:gd name="T111" fmla="*/ 81 h 81"/>
                <a:gd name="T112" fmla="*/ 40 w 99"/>
                <a:gd name="T113" fmla="*/ 84 h 81"/>
                <a:gd name="T114" fmla="*/ 42 w 99"/>
                <a:gd name="T115" fmla="*/ 86 h 81"/>
                <a:gd name="T116" fmla="*/ 40 w 99"/>
                <a:gd name="T117" fmla="*/ 87 h 81"/>
                <a:gd name="T118" fmla="*/ 41 w 99"/>
                <a:gd name="T119" fmla="*/ 97 h 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9"/>
                <a:gd name="T181" fmla="*/ 0 h 81"/>
                <a:gd name="T182" fmla="*/ 99 w 99"/>
                <a:gd name="T183" fmla="*/ 81 h 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9" h="81">
                  <a:moveTo>
                    <a:pt x="34" y="81"/>
                  </a:moveTo>
                  <a:cubicBezTo>
                    <a:pt x="33" y="80"/>
                    <a:pt x="32" y="79"/>
                    <a:pt x="31" y="78"/>
                  </a:cubicBezTo>
                  <a:cubicBezTo>
                    <a:pt x="30" y="77"/>
                    <a:pt x="28" y="77"/>
                    <a:pt x="26" y="77"/>
                  </a:cubicBezTo>
                  <a:cubicBezTo>
                    <a:pt x="23" y="77"/>
                    <a:pt x="20" y="77"/>
                    <a:pt x="18" y="78"/>
                  </a:cubicBezTo>
                  <a:cubicBezTo>
                    <a:pt x="16" y="78"/>
                    <a:pt x="14" y="80"/>
                    <a:pt x="12" y="80"/>
                  </a:cubicBezTo>
                  <a:cubicBezTo>
                    <a:pt x="11" y="81"/>
                    <a:pt x="10" y="79"/>
                    <a:pt x="9" y="79"/>
                  </a:cubicBezTo>
                  <a:cubicBezTo>
                    <a:pt x="8" y="78"/>
                    <a:pt x="6" y="79"/>
                    <a:pt x="6" y="78"/>
                  </a:cubicBezTo>
                  <a:cubicBezTo>
                    <a:pt x="5" y="77"/>
                    <a:pt x="6" y="75"/>
                    <a:pt x="6" y="74"/>
                  </a:cubicBezTo>
                  <a:cubicBezTo>
                    <a:pt x="5" y="73"/>
                    <a:pt x="3" y="74"/>
                    <a:pt x="3" y="73"/>
                  </a:cubicBezTo>
                  <a:cubicBezTo>
                    <a:pt x="2" y="72"/>
                    <a:pt x="3" y="70"/>
                    <a:pt x="3" y="69"/>
                  </a:cubicBezTo>
                  <a:cubicBezTo>
                    <a:pt x="3" y="66"/>
                    <a:pt x="2" y="63"/>
                    <a:pt x="2" y="60"/>
                  </a:cubicBezTo>
                  <a:cubicBezTo>
                    <a:pt x="2" y="58"/>
                    <a:pt x="4" y="55"/>
                    <a:pt x="4" y="53"/>
                  </a:cubicBezTo>
                  <a:cubicBezTo>
                    <a:pt x="4" y="50"/>
                    <a:pt x="0" y="49"/>
                    <a:pt x="1" y="47"/>
                  </a:cubicBezTo>
                  <a:cubicBezTo>
                    <a:pt x="2" y="45"/>
                    <a:pt x="6" y="48"/>
                    <a:pt x="8" y="47"/>
                  </a:cubicBezTo>
                  <a:cubicBezTo>
                    <a:pt x="10" y="45"/>
                    <a:pt x="12" y="43"/>
                    <a:pt x="13" y="41"/>
                  </a:cubicBezTo>
                  <a:cubicBezTo>
                    <a:pt x="14" y="39"/>
                    <a:pt x="11" y="38"/>
                    <a:pt x="11" y="37"/>
                  </a:cubicBezTo>
                  <a:cubicBezTo>
                    <a:pt x="12" y="36"/>
                    <a:pt x="14" y="38"/>
                    <a:pt x="14" y="37"/>
                  </a:cubicBezTo>
                  <a:cubicBezTo>
                    <a:pt x="15" y="34"/>
                    <a:pt x="11" y="32"/>
                    <a:pt x="12" y="30"/>
                  </a:cubicBezTo>
                  <a:cubicBezTo>
                    <a:pt x="12" y="28"/>
                    <a:pt x="15" y="29"/>
                    <a:pt x="16" y="28"/>
                  </a:cubicBezTo>
                  <a:cubicBezTo>
                    <a:pt x="18" y="27"/>
                    <a:pt x="18" y="25"/>
                    <a:pt x="20" y="25"/>
                  </a:cubicBezTo>
                  <a:cubicBezTo>
                    <a:pt x="22" y="25"/>
                    <a:pt x="23" y="29"/>
                    <a:pt x="26" y="29"/>
                  </a:cubicBezTo>
                  <a:cubicBezTo>
                    <a:pt x="27" y="29"/>
                    <a:pt x="29" y="28"/>
                    <a:pt x="30" y="27"/>
                  </a:cubicBezTo>
                  <a:cubicBezTo>
                    <a:pt x="31" y="25"/>
                    <a:pt x="29" y="23"/>
                    <a:pt x="30" y="22"/>
                  </a:cubicBezTo>
                  <a:cubicBezTo>
                    <a:pt x="32" y="21"/>
                    <a:pt x="34" y="24"/>
                    <a:pt x="35" y="23"/>
                  </a:cubicBezTo>
                  <a:cubicBezTo>
                    <a:pt x="37" y="22"/>
                    <a:pt x="34" y="19"/>
                    <a:pt x="35" y="18"/>
                  </a:cubicBezTo>
                  <a:cubicBezTo>
                    <a:pt x="36" y="16"/>
                    <a:pt x="39" y="14"/>
                    <a:pt x="41" y="14"/>
                  </a:cubicBezTo>
                  <a:cubicBezTo>
                    <a:pt x="42" y="13"/>
                    <a:pt x="43" y="16"/>
                    <a:pt x="44" y="15"/>
                  </a:cubicBezTo>
                  <a:cubicBezTo>
                    <a:pt x="46" y="14"/>
                    <a:pt x="45" y="11"/>
                    <a:pt x="46" y="10"/>
                  </a:cubicBezTo>
                  <a:cubicBezTo>
                    <a:pt x="51" y="7"/>
                    <a:pt x="56" y="3"/>
                    <a:pt x="62" y="1"/>
                  </a:cubicBezTo>
                  <a:cubicBezTo>
                    <a:pt x="65" y="0"/>
                    <a:pt x="68" y="3"/>
                    <a:pt x="71" y="3"/>
                  </a:cubicBezTo>
                  <a:cubicBezTo>
                    <a:pt x="70" y="6"/>
                    <a:pt x="70" y="9"/>
                    <a:pt x="70" y="12"/>
                  </a:cubicBezTo>
                  <a:cubicBezTo>
                    <a:pt x="70" y="15"/>
                    <a:pt x="71" y="17"/>
                    <a:pt x="72" y="19"/>
                  </a:cubicBezTo>
                  <a:cubicBezTo>
                    <a:pt x="74" y="21"/>
                    <a:pt x="76" y="22"/>
                    <a:pt x="78" y="24"/>
                  </a:cubicBezTo>
                  <a:cubicBezTo>
                    <a:pt x="79" y="25"/>
                    <a:pt x="81" y="24"/>
                    <a:pt x="81" y="25"/>
                  </a:cubicBezTo>
                  <a:cubicBezTo>
                    <a:pt x="82" y="28"/>
                    <a:pt x="77" y="30"/>
                    <a:pt x="78" y="32"/>
                  </a:cubicBezTo>
                  <a:cubicBezTo>
                    <a:pt x="81" y="36"/>
                    <a:pt x="86" y="36"/>
                    <a:pt x="90" y="37"/>
                  </a:cubicBezTo>
                  <a:cubicBezTo>
                    <a:pt x="91" y="38"/>
                    <a:pt x="93" y="35"/>
                    <a:pt x="94" y="36"/>
                  </a:cubicBezTo>
                  <a:cubicBezTo>
                    <a:pt x="96" y="36"/>
                    <a:pt x="97" y="38"/>
                    <a:pt x="98" y="39"/>
                  </a:cubicBezTo>
                  <a:cubicBezTo>
                    <a:pt x="98" y="40"/>
                    <a:pt x="96" y="41"/>
                    <a:pt x="96" y="42"/>
                  </a:cubicBezTo>
                  <a:cubicBezTo>
                    <a:pt x="96" y="44"/>
                    <a:pt x="96" y="46"/>
                    <a:pt x="97" y="48"/>
                  </a:cubicBezTo>
                  <a:cubicBezTo>
                    <a:pt x="97" y="49"/>
                    <a:pt x="98" y="48"/>
                    <a:pt x="99" y="49"/>
                  </a:cubicBezTo>
                  <a:cubicBezTo>
                    <a:pt x="99" y="50"/>
                    <a:pt x="99" y="52"/>
                    <a:pt x="98" y="53"/>
                  </a:cubicBezTo>
                  <a:cubicBezTo>
                    <a:pt x="97" y="55"/>
                    <a:pt x="95" y="55"/>
                    <a:pt x="93" y="55"/>
                  </a:cubicBezTo>
                  <a:cubicBezTo>
                    <a:pt x="91" y="55"/>
                    <a:pt x="89" y="54"/>
                    <a:pt x="87" y="55"/>
                  </a:cubicBezTo>
                  <a:cubicBezTo>
                    <a:pt x="85" y="55"/>
                    <a:pt x="84" y="55"/>
                    <a:pt x="83" y="56"/>
                  </a:cubicBezTo>
                  <a:cubicBezTo>
                    <a:pt x="82" y="58"/>
                    <a:pt x="84" y="60"/>
                    <a:pt x="83" y="61"/>
                  </a:cubicBezTo>
                  <a:cubicBezTo>
                    <a:pt x="82" y="62"/>
                    <a:pt x="81" y="60"/>
                    <a:pt x="80" y="60"/>
                  </a:cubicBezTo>
                  <a:cubicBezTo>
                    <a:pt x="79" y="61"/>
                    <a:pt x="79" y="62"/>
                    <a:pt x="79" y="64"/>
                  </a:cubicBezTo>
                  <a:cubicBezTo>
                    <a:pt x="77" y="63"/>
                    <a:pt x="76" y="63"/>
                    <a:pt x="74" y="63"/>
                  </a:cubicBezTo>
                  <a:cubicBezTo>
                    <a:pt x="72" y="62"/>
                    <a:pt x="71" y="62"/>
                    <a:pt x="69" y="61"/>
                  </a:cubicBezTo>
                  <a:cubicBezTo>
                    <a:pt x="68" y="60"/>
                    <a:pt x="67" y="59"/>
                    <a:pt x="65" y="59"/>
                  </a:cubicBezTo>
                  <a:cubicBezTo>
                    <a:pt x="63" y="59"/>
                    <a:pt x="62" y="61"/>
                    <a:pt x="61" y="61"/>
                  </a:cubicBezTo>
                  <a:cubicBezTo>
                    <a:pt x="55" y="62"/>
                    <a:pt x="49" y="61"/>
                    <a:pt x="44" y="61"/>
                  </a:cubicBezTo>
                  <a:cubicBezTo>
                    <a:pt x="41" y="61"/>
                    <a:pt x="37" y="60"/>
                    <a:pt x="34" y="61"/>
                  </a:cubicBezTo>
                  <a:cubicBezTo>
                    <a:pt x="33" y="61"/>
                    <a:pt x="32" y="63"/>
                    <a:pt x="32" y="65"/>
                  </a:cubicBezTo>
                  <a:cubicBezTo>
                    <a:pt x="32" y="66"/>
                    <a:pt x="34" y="67"/>
                    <a:pt x="34" y="68"/>
                  </a:cubicBezTo>
                  <a:cubicBezTo>
                    <a:pt x="34" y="69"/>
                    <a:pt x="33" y="70"/>
                    <a:pt x="33" y="70"/>
                  </a:cubicBezTo>
                  <a:cubicBezTo>
                    <a:pt x="33" y="71"/>
                    <a:pt x="35" y="71"/>
                    <a:pt x="35" y="72"/>
                  </a:cubicBezTo>
                  <a:cubicBezTo>
                    <a:pt x="35" y="73"/>
                    <a:pt x="33" y="73"/>
                    <a:pt x="33" y="73"/>
                  </a:cubicBezTo>
                  <a:cubicBezTo>
                    <a:pt x="33" y="76"/>
                    <a:pt x="34" y="78"/>
                    <a:pt x="34" y="8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2" name="Freeform 2562">
              <a:extLst>
                <a:ext uri="{FF2B5EF4-FFF2-40B4-BE49-F238E27FC236}">
                  <a16:creationId xmlns:a16="http://schemas.microsoft.com/office/drawing/2014/main" id="{8D172029-C7DD-41B5-A949-667C213400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33655" y="3592564"/>
              <a:ext cx="162185" cy="217842"/>
            </a:xfrm>
            <a:custGeom>
              <a:avLst/>
              <a:gdLst>
                <a:gd name="T0" fmla="*/ 6 w 58"/>
                <a:gd name="T1" fmla="*/ 106 h 92"/>
                <a:gd name="T2" fmla="*/ 21 w 58"/>
                <a:gd name="T3" fmla="*/ 111 h 92"/>
                <a:gd name="T4" fmla="*/ 25 w 58"/>
                <a:gd name="T5" fmla="*/ 106 h 92"/>
                <a:gd name="T6" fmla="*/ 35 w 58"/>
                <a:gd name="T7" fmla="*/ 106 h 92"/>
                <a:gd name="T8" fmla="*/ 41 w 58"/>
                <a:gd name="T9" fmla="*/ 103 h 92"/>
                <a:gd name="T10" fmla="*/ 46 w 58"/>
                <a:gd name="T11" fmla="*/ 98 h 92"/>
                <a:gd name="T12" fmla="*/ 57 w 58"/>
                <a:gd name="T13" fmla="*/ 95 h 92"/>
                <a:gd name="T14" fmla="*/ 63 w 58"/>
                <a:gd name="T15" fmla="*/ 92 h 92"/>
                <a:gd name="T16" fmla="*/ 70 w 58"/>
                <a:gd name="T17" fmla="*/ 89 h 92"/>
                <a:gd name="T18" fmla="*/ 59 w 58"/>
                <a:gd name="T19" fmla="*/ 83 h 92"/>
                <a:gd name="T20" fmla="*/ 56 w 58"/>
                <a:gd name="T21" fmla="*/ 78 h 92"/>
                <a:gd name="T22" fmla="*/ 58 w 58"/>
                <a:gd name="T23" fmla="*/ 70 h 92"/>
                <a:gd name="T24" fmla="*/ 57 w 58"/>
                <a:gd name="T25" fmla="*/ 65 h 92"/>
                <a:gd name="T26" fmla="*/ 58 w 58"/>
                <a:gd name="T27" fmla="*/ 56 h 92"/>
                <a:gd name="T28" fmla="*/ 59 w 58"/>
                <a:gd name="T29" fmla="*/ 51 h 92"/>
                <a:gd name="T30" fmla="*/ 57 w 58"/>
                <a:gd name="T31" fmla="*/ 45 h 92"/>
                <a:gd name="T32" fmla="*/ 57 w 58"/>
                <a:gd name="T33" fmla="*/ 31 h 92"/>
                <a:gd name="T34" fmla="*/ 53 w 58"/>
                <a:gd name="T35" fmla="*/ 28 h 92"/>
                <a:gd name="T36" fmla="*/ 54 w 58"/>
                <a:gd name="T37" fmla="*/ 17 h 92"/>
                <a:gd name="T38" fmla="*/ 51 w 58"/>
                <a:gd name="T39" fmla="*/ 14 h 92"/>
                <a:gd name="T40" fmla="*/ 51 w 58"/>
                <a:gd name="T41" fmla="*/ 11 h 92"/>
                <a:gd name="T42" fmla="*/ 47 w 58"/>
                <a:gd name="T43" fmla="*/ 7 h 92"/>
                <a:gd name="T44" fmla="*/ 48 w 58"/>
                <a:gd name="T45" fmla="*/ 2 h 92"/>
                <a:gd name="T46" fmla="*/ 43 w 58"/>
                <a:gd name="T47" fmla="*/ 0 h 92"/>
                <a:gd name="T48" fmla="*/ 39 w 58"/>
                <a:gd name="T49" fmla="*/ 2 h 92"/>
                <a:gd name="T50" fmla="*/ 18 w 58"/>
                <a:gd name="T51" fmla="*/ 2 h 92"/>
                <a:gd name="T52" fmla="*/ 6 w 58"/>
                <a:gd name="T53" fmla="*/ 2 h 92"/>
                <a:gd name="T54" fmla="*/ 4 w 58"/>
                <a:gd name="T55" fmla="*/ 7 h 92"/>
                <a:gd name="T56" fmla="*/ 6 w 58"/>
                <a:gd name="T57" fmla="*/ 11 h 92"/>
                <a:gd name="T58" fmla="*/ 5 w 58"/>
                <a:gd name="T59" fmla="*/ 13 h 92"/>
                <a:gd name="T60" fmla="*/ 7 w 58"/>
                <a:gd name="T61" fmla="*/ 16 h 92"/>
                <a:gd name="T62" fmla="*/ 5 w 58"/>
                <a:gd name="T63" fmla="*/ 17 h 92"/>
                <a:gd name="T64" fmla="*/ 6 w 58"/>
                <a:gd name="T65" fmla="*/ 27 h 92"/>
                <a:gd name="T66" fmla="*/ 7 w 58"/>
                <a:gd name="T67" fmla="*/ 34 h 92"/>
                <a:gd name="T68" fmla="*/ 8 w 58"/>
                <a:gd name="T69" fmla="*/ 39 h 92"/>
                <a:gd name="T70" fmla="*/ 10 w 58"/>
                <a:gd name="T71" fmla="*/ 45 h 92"/>
                <a:gd name="T72" fmla="*/ 10 w 58"/>
                <a:gd name="T73" fmla="*/ 51 h 92"/>
                <a:gd name="T74" fmla="*/ 7 w 58"/>
                <a:gd name="T75" fmla="*/ 57 h 92"/>
                <a:gd name="T76" fmla="*/ 6 w 58"/>
                <a:gd name="T77" fmla="*/ 68 h 92"/>
                <a:gd name="T78" fmla="*/ 1 w 58"/>
                <a:gd name="T79" fmla="*/ 75 h 92"/>
                <a:gd name="T80" fmla="*/ 4 w 58"/>
                <a:gd name="T81" fmla="*/ 84 h 92"/>
                <a:gd name="T82" fmla="*/ 2 w 58"/>
                <a:gd name="T83" fmla="*/ 93 h 92"/>
                <a:gd name="T84" fmla="*/ 7 w 58"/>
                <a:gd name="T85" fmla="*/ 97 h 92"/>
                <a:gd name="T86" fmla="*/ 7 w 58"/>
                <a:gd name="T87" fmla="*/ 104 h 92"/>
                <a:gd name="T88" fmla="*/ 6 w 58"/>
                <a:gd name="T89" fmla="*/ 106 h 9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8"/>
                <a:gd name="T136" fmla="*/ 0 h 92"/>
                <a:gd name="T137" fmla="*/ 58 w 58"/>
                <a:gd name="T138" fmla="*/ 92 h 9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8" h="92">
                  <a:moveTo>
                    <a:pt x="5" y="88"/>
                  </a:moveTo>
                  <a:cubicBezTo>
                    <a:pt x="9" y="89"/>
                    <a:pt x="13" y="92"/>
                    <a:pt x="17" y="92"/>
                  </a:cubicBezTo>
                  <a:cubicBezTo>
                    <a:pt x="19" y="92"/>
                    <a:pt x="19" y="88"/>
                    <a:pt x="21" y="88"/>
                  </a:cubicBezTo>
                  <a:cubicBezTo>
                    <a:pt x="24" y="87"/>
                    <a:pt x="27" y="88"/>
                    <a:pt x="29" y="88"/>
                  </a:cubicBezTo>
                  <a:cubicBezTo>
                    <a:pt x="31" y="87"/>
                    <a:pt x="32" y="86"/>
                    <a:pt x="34" y="85"/>
                  </a:cubicBezTo>
                  <a:cubicBezTo>
                    <a:pt x="35" y="84"/>
                    <a:pt x="36" y="82"/>
                    <a:pt x="38" y="81"/>
                  </a:cubicBezTo>
                  <a:cubicBezTo>
                    <a:pt x="41" y="80"/>
                    <a:pt x="44" y="80"/>
                    <a:pt x="47" y="79"/>
                  </a:cubicBezTo>
                  <a:cubicBezTo>
                    <a:pt x="49" y="79"/>
                    <a:pt x="51" y="77"/>
                    <a:pt x="52" y="76"/>
                  </a:cubicBezTo>
                  <a:cubicBezTo>
                    <a:pt x="54" y="75"/>
                    <a:pt x="56" y="75"/>
                    <a:pt x="58" y="74"/>
                  </a:cubicBezTo>
                  <a:cubicBezTo>
                    <a:pt x="55" y="73"/>
                    <a:pt x="51" y="71"/>
                    <a:pt x="49" y="69"/>
                  </a:cubicBezTo>
                  <a:cubicBezTo>
                    <a:pt x="47" y="68"/>
                    <a:pt x="46" y="66"/>
                    <a:pt x="46" y="65"/>
                  </a:cubicBezTo>
                  <a:cubicBezTo>
                    <a:pt x="46" y="62"/>
                    <a:pt x="48" y="60"/>
                    <a:pt x="48" y="58"/>
                  </a:cubicBezTo>
                  <a:cubicBezTo>
                    <a:pt x="48" y="57"/>
                    <a:pt x="47" y="55"/>
                    <a:pt x="47" y="54"/>
                  </a:cubicBezTo>
                  <a:cubicBezTo>
                    <a:pt x="47" y="51"/>
                    <a:pt x="47" y="48"/>
                    <a:pt x="48" y="46"/>
                  </a:cubicBezTo>
                  <a:cubicBezTo>
                    <a:pt x="48" y="45"/>
                    <a:pt x="49" y="44"/>
                    <a:pt x="49" y="42"/>
                  </a:cubicBezTo>
                  <a:cubicBezTo>
                    <a:pt x="49" y="40"/>
                    <a:pt x="47" y="39"/>
                    <a:pt x="47" y="37"/>
                  </a:cubicBezTo>
                  <a:cubicBezTo>
                    <a:pt x="46" y="33"/>
                    <a:pt x="48" y="30"/>
                    <a:pt x="47" y="26"/>
                  </a:cubicBezTo>
                  <a:cubicBezTo>
                    <a:pt x="47" y="25"/>
                    <a:pt x="45" y="25"/>
                    <a:pt x="44" y="23"/>
                  </a:cubicBezTo>
                  <a:cubicBezTo>
                    <a:pt x="44" y="20"/>
                    <a:pt x="45" y="17"/>
                    <a:pt x="45" y="14"/>
                  </a:cubicBezTo>
                  <a:cubicBezTo>
                    <a:pt x="44" y="13"/>
                    <a:pt x="42" y="13"/>
                    <a:pt x="42" y="12"/>
                  </a:cubicBezTo>
                  <a:cubicBezTo>
                    <a:pt x="41" y="11"/>
                    <a:pt x="42" y="10"/>
                    <a:pt x="42" y="9"/>
                  </a:cubicBezTo>
                  <a:cubicBezTo>
                    <a:pt x="41" y="8"/>
                    <a:pt x="40" y="7"/>
                    <a:pt x="39" y="6"/>
                  </a:cubicBezTo>
                  <a:cubicBezTo>
                    <a:pt x="39" y="5"/>
                    <a:pt x="40" y="3"/>
                    <a:pt x="40" y="2"/>
                  </a:cubicBezTo>
                  <a:cubicBezTo>
                    <a:pt x="39" y="1"/>
                    <a:pt x="38" y="0"/>
                    <a:pt x="36" y="0"/>
                  </a:cubicBezTo>
                  <a:cubicBezTo>
                    <a:pt x="34" y="0"/>
                    <a:pt x="33" y="2"/>
                    <a:pt x="32" y="2"/>
                  </a:cubicBezTo>
                  <a:cubicBezTo>
                    <a:pt x="26" y="3"/>
                    <a:pt x="20" y="2"/>
                    <a:pt x="15" y="2"/>
                  </a:cubicBezTo>
                  <a:cubicBezTo>
                    <a:pt x="12" y="2"/>
                    <a:pt x="8" y="1"/>
                    <a:pt x="5" y="2"/>
                  </a:cubicBezTo>
                  <a:cubicBezTo>
                    <a:pt x="4" y="2"/>
                    <a:pt x="3" y="4"/>
                    <a:pt x="3" y="6"/>
                  </a:cubicBezTo>
                  <a:cubicBezTo>
                    <a:pt x="3" y="7"/>
                    <a:pt x="5" y="8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2"/>
                    <a:pt x="6" y="12"/>
                    <a:pt x="6" y="13"/>
                  </a:cubicBezTo>
                  <a:cubicBezTo>
                    <a:pt x="6" y="14"/>
                    <a:pt x="4" y="14"/>
                    <a:pt x="4" y="14"/>
                  </a:cubicBezTo>
                  <a:cubicBezTo>
                    <a:pt x="4" y="17"/>
                    <a:pt x="5" y="19"/>
                    <a:pt x="5" y="22"/>
                  </a:cubicBezTo>
                  <a:cubicBezTo>
                    <a:pt x="5" y="24"/>
                    <a:pt x="5" y="26"/>
                    <a:pt x="6" y="28"/>
                  </a:cubicBezTo>
                  <a:cubicBezTo>
                    <a:pt x="6" y="29"/>
                    <a:pt x="6" y="30"/>
                    <a:pt x="7" y="32"/>
                  </a:cubicBezTo>
                  <a:cubicBezTo>
                    <a:pt x="7" y="34"/>
                    <a:pt x="8" y="35"/>
                    <a:pt x="8" y="37"/>
                  </a:cubicBezTo>
                  <a:cubicBezTo>
                    <a:pt x="9" y="39"/>
                    <a:pt x="9" y="41"/>
                    <a:pt x="8" y="42"/>
                  </a:cubicBezTo>
                  <a:cubicBezTo>
                    <a:pt x="8" y="44"/>
                    <a:pt x="6" y="45"/>
                    <a:pt x="6" y="47"/>
                  </a:cubicBezTo>
                  <a:cubicBezTo>
                    <a:pt x="5" y="50"/>
                    <a:pt x="6" y="53"/>
                    <a:pt x="5" y="56"/>
                  </a:cubicBezTo>
                  <a:cubicBezTo>
                    <a:pt x="4" y="58"/>
                    <a:pt x="1" y="60"/>
                    <a:pt x="1" y="62"/>
                  </a:cubicBezTo>
                  <a:cubicBezTo>
                    <a:pt x="0" y="65"/>
                    <a:pt x="3" y="67"/>
                    <a:pt x="3" y="70"/>
                  </a:cubicBezTo>
                  <a:cubicBezTo>
                    <a:pt x="3" y="72"/>
                    <a:pt x="2" y="75"/>
                    <a:pt x="2" y="77"/>
                  </a:cubicBezTo>
                  <a:cubicBezTo>
                    <a:pt x="3" y="78"/>
                    <a:pt x="5" y="78"/>
                    <a:pt x="6" y="80"/>
                  </a:cubicBezTo>
                  <a:cubicBezTo>
                    <a:pt x="7" y="82"/>
                    <a:pt x="6" y="84"/>
                    <a:pt x="6" y="86"/>
                  </a:cubicBezTo>
                  <a:cubicBezTo>
                    <a:pt x="6" y="86"/>
                    <a:pt x="5" y="87"/>
                    <a:pt x="5" y="8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3" name="Freeform 2563">
              <a:extLst>
                <a:ext uri="{FF2B5EF4-FFF2-40B4-BE49-F238E27FC236}">
                  <a16:creationId xmlns:a16="http://schemas.microsoft.com/office/drawing/2014/main" id="{FEB3AAEF-19BD-4333-993D-3B5D005556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2551" y="3598452"/>
              <a:ext cx="67192" cy="168779"/>
            </a:xfrm>
            <a:custGeom>
              <a:avLst/>
              <a:gdLst>
                <a:gd name="T0" fmla="*/ 23 w 24"/>
                <a:gd name="T1" fmla="*/ 86 h 72"/>
                <a:gd name="T2" fmla="*/ 12 w 24"/>
                <a:gd name="T3" fmla="*/ 80 h 72"/>
                <a:gd name="T4" fmla="*/ 8 w 24"/>
                <a:gd name="T5" fmla="*/ 75 h 72"/>
                <a:gd name="T6" fmla="*/ 11 w 24"/>
                <a:gd name="T7" fmla="*/ 67 h 72"/>
                <a:gd name="T8" fmla="*/ 10 w 24"/>
                <a:gd name="T9" fmla="*/ 62 h 72"/>
                <a:gd name="T10" fmla="*/ 11 w 24"/>
                <a:gd name="T11" fmla="*/ 53 h 72"/>
                <a:gd name="T12" fmla="*/ 12 w 24"/>
                <a:gd name="T13" fmla="*/ 48 h 72"/>
                <a:gd name="T14" fmla="*/ 10 w 24"/>
                <a:gd name="T15" fmla="*/ 42 h 72"/>
                <a:gd name="T16" fmla="*/ 10 w 24"/>
                <a:gd name="T17" fmla="*/ 29 h 72"/>
                <a:gd name="T18" fmla="*/ 6 w 24"/>
                <a:gd name="T19" fmla="*/ 25 h 72"/>
                <a:gd name="T20" fmla="*/ 7 w 24"/>
                <a:gd name="T21" fmla="*/ 14 h 72"/>
                <a:gd name="T22" fmla="*/ 4 w 24"/>
                <a:gd name="T23" fmla="*/ 12 h 72"/>
                <a:gd name="T24" fmla="*/ 4 w 24"/>
                <a:gd name="T25" fmla="*/ 8 h 72"/>
                <a:gd name="T26" fmla="*/ 0 w 24"/>
                <a:gd name="T27" fmla="*/ 5 h 72"/>
                <a:gd name="T28" fmla="*/ 1 w 24"/>
                <a:gd name="T29" fmla="*/ 0 h 72"/>
                <a:gd name="T30" fmla="*/ 7 w 24"/>
                <a:gd name="T31" fmla="*/ 2 h 72"/>
                <a:gd name="T32" fmla="*/ 13 w 24"/>
                <a:gd name="T33" fmla="*/ 4 h 72"/>
                <a:gd name="T34" fmla="*/ 15 w 24"/>
                <a:gd name="T35" fmla="*/ 11 h 72"/>
                <a:gd name="T36" fmla="*/ 21 w 24"/>
                <a:gd name="T37" fmla="*/ 18 h 72"/>
                <a:gd name="T38" fmla="*/ 22 w 24"/>
                <a:gd name="T39" fmla="*/ 29 h 72"/>
                <a:gd name="T40" fmla="*/ 25 w 24"/>
                <a:gd name="T41" fmla="*/ 33 h 72"/>
                <a:gd name="T42" fmla="*/ 25 w 24"/>
                <a:gd name="T43" fmla="*/ 74 h 72"/>
                <a:gd name="T44" fmla="*/ 29 w 24"/>
                <a:gd name="T45" fmla="*/ 82 h 72"/>
                <a:gd name="T46" fmla="*/ 23 w 24"/>
                <a:gd name="T47" fmla="*/ 86 h 72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4"/>
                <a:gd name="T73" fmla="*/ 0 h 72"/>
                <a:gd name="T74" fmla="*/ 24 w 24"/>
                <a:gd name="T75" fmla="*/ 72 h 72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4" h="72">
                  <a:moveTo>
                    <a:pt x="19" y="72"/>
                  </a:moveTo>
                  <a:cubicBezTo>
                    <a:pt x="16" y="71"/>
                    <a:pt x="12" y="69"/>
                    <a:pt x="10" y="67"/>
                  </a:cubicBezTo>
                  <a:cubicBezTo>
                    <a:pt x="8" y="66"/>
                    <a:pt x="7" y="64"/>
                    <a:pt x="7" y="63"/>
                  </a:cubicBezTo>
                  <a:cubicBezTo>
                    <a:pt x="7" y="60"/>
                    <a:pt x="9" y="58"/>
                    <a:pt x="9" y="56"/>
                  </a:cubicBezTo>
                  <a:cubicBezTo>
                    <a:pt x="9" y="55"/>
                    <a:pt x="8" y="53"/>
                    <a:pt x="8" y="52"/>
                  </a:cubicBezTo>
                  <a:cubicBezTo>
                    <a:pt x="8" y="49"/>
                    <a:pt x="8" y="46"/>
                    <a:pt x="9" y="44"/>
                  </a:cubicBezTo>
                  <a:cubicBezTo>
                    <a:pt x="9" y="43"/>
                    <a:pt x="10" y="42"/>
                    <a:pt x="10" y="40"/>
                  </a:cubicBezTo>
                  <a:cubicBezTo>
                    <a:pt x="10" y="38"/>
                    <a:pt x="8" y="37"/>
                    <a:pt x="8" y="35"/>
                  </a:cubicBezTo>
                  <a:cubicBezTo>
                    <a:pt x="7" y="31"/>
                    <a:pt x="9" y="28"/>
                    <a:pt x="8" y="24"/>
                  </a:cubicBezTo>
                  <a:cubicBezTo>
                    <a:pt x="8" y="23"/>
                    <a:pt x="6" y="23"/>
                    <a:pt x="5" y="21"/>
                  </a:cubicBezTo>
                  <a:cubicBezTo>
                    <a:pt x="5" y="18"/>
                    <a:pt x="6" y="15"/>
                    <a:pt x="6" y="12"/>
                  </a:cubicBezTo>
                  <a:cubicBezTo>
                    <a:pt x="5" y="11"/>
                    <a:pt x="3" y="11"/>
                    <a:pt x="3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2" y="6"/>
                    <a:pt x="1" y="5"/>
                    <a:pt x="0" y="4"/>
                  </a:cubicBezTo>
                  <a:cubicBezTo>
                    <a:pt x="0" y="3"/>
                    <a:pt x="1" y="1"/>
                    <a:pt x="1" y="0"/>
                  </a:cubicBezTo>
                  <a:cubicBezTo>
                    <a:pt x="3" y="1"/>
                    <a:pt x="4" y="1"/>
                    <a:pt x="6" y="2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11" y="5"/>
                    <a:pt x="11" y="7"/>
                    <a:pt x="12" y="9"/>
                  </a:cubicBezTo>
                  <a:cubicBezTo>
                    <a:pt x="13" y="12"/>
                    <a:pt x="16" y="13"/>
                    <a:pt x="17" y="15"/>
                  </a:cubicBezTo>
                  <a:cubicBezTo>
                    <a:pt x="18" y="18"/>
                    <a:pt x="17" y="21"/>
                    <a:pt x="18" y="24"/>
                  </a:cubicBezTo>
                  <a:cubicBezTo>
                    <a:pt x="18" y="26"/>
                    <a:pt x="21" y="27"/>
                    <a:pt x="21" y="28"/>
                  </a:cubicBezTo>
                  <a:cubicBezTo>
                    <a:pt x="22" y="39"/>
                    <a:pt x="20" y="51"/>
                    <a:pt x="21" y="62"/>
                  </a:cubicBezTo>
                  <a:cubicBezTo>
                    <a:pt x="21" y="64"/>
                    <a:pt x="23" y="67"/>
                    <a:pt x="24" y="69"/>
                  </a:cubicBezTo>
                  <a:cubicBezTo>
                    <a:pt x="22" y="70"/>
                    <a:pt x="20" y="71"/>
                    <a:pt x="19" y="7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4" name="Freeform 2564">
              <a:extLst>
                <a:ext uri="{FF2B5EF4-FFF2-40B4-BE49-F238E27FC236}">
                  <a16:creationId xmlns:a16="http://schemas.microsoft.com/office/drawing/2014/main" id="{414FB9A6-970E-4098-8F52-842BFBF098E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72670" y="3545463"/>
              <a:ext cx="108897" cy="215880"/>
            </a:xfrm>
            <a:custGeom>
              <a:avLst/>
              <a:gdLst>
                <a:gd name="T0" fmla="*/ 16 w 39"/>
                <a:gd name="T1" fmla="*/ 110 h 91"/>
                <a:gd name="T2" fmla="*/ 23 w 39"/>
                <a:gd name="T3" fmla="*/ 109 h 91"/>
                <a:gd name="T4" fmla="*/ 31 w 39"/>
                <a:gd name="T5" fmla="*/ 109 h 91"/>
                <a:gd name="T6" fmla="*/ 29 w 39"/>
                <a:gd name="T7" fmla="*/ 88 h 91"/>
                <a:gd name="T8" fmla="*/ 30 w 39"/>
                <a:gd name="T9" fmla="*/ 76 h 91"/>
                <a:gd name="T10" fmla="*/ 31 w 39"/>
                <a:gd name="T11" fmla="*/ 60 h 91"/>
                <a:gd name="T12" fmla="*/ 36 w 39"/>
                <a:gd name="T13" fmla="*/ 59 h 91"/>
                <a:gd name="T14" fmla="*/ 40 w 39"/>
                <a:gd name="T15" fmla="*/ 50 h 91"/>
                <a:gd name="T16" fmla="*/ 45 w 39"/>
                <a:gd name="T17" fmla="*/ 44 h 91"/>
                <a:gd name="T18" fmla="*/ 42 w 39"/>
                <a:gd name="T19" fmla="*/ 37 h 91"/>
                <a:gd name="T20" fmla="*/ 47 w 39"/>
                <a:gd name="T21" fmla="*/ 35 h 91"/>
                <a:gd name="T22" fmla="*/ 43 w 39"/>
                <a:gd name="T23" fmla="*/ 29 h 91"/>
                <a:gd name="T24" fmla="*/ 41 w 39"/>
                <a:gd name="T25" fmla="*/ 21 h 91"/>
                <a:gd name="T26" fmla="*/ 45 w 39"/>
                <a:gd name="T27" fmla="*/ 12 h 91"/>
                <a:gd name="T28" fmla="*/ 40 w 39"/>
                <a:gd name="T29" fmla="*/ 11 h 91"/>
                <a:gd name="T30" fmla="*/ 31 w 39"/>
                <a:gd name="T31" fmla="*/ 1 h 91"/>
                <a:gd name="T32" fmla="*/ 27 w 39"/>
                <a:gd name="T33" fmla="*/ 4 h 91"/>
                <a:gd name="T34" fmla="*/ 25 w 39"/>
                <a:gd name="T35" fmla="*/ 10 h 91"/>
                <a:gd name="T36" fmla="*/ 24 w 39"/>
                <a:gd name="T37" fmla="*/ 12 h 91"/>
                <a:gd name="T38" fmla="*/ 23 w 39"/>
                <a:gd name="T39" fmla="*/ 17 h 91"/>
                <a:gd name="T40" fmla="*/ 17 w 39"/>
                <a:gd name="T41" fmla="*/ 19 h 91"/>
                <a:gd name="T42" fmla="*/ 10 w 39"/>
                <a:gd name="T43" fmla="*/ 19 h 91"/>
                <a:gd name="T44" fmla="*/ 5 w 39"/>
                <a:gd name="T45" fmla="*/ 21 h 91"/>
                <a:gd name="T46" fmla="*/ 5 w 39"/>
                <a:gd name="T47" fmla="*/ 27 h 91"/>
                <a:gd name="T48" fmla="*/ 1 w 39"/>
                <a:gd name="T49" fmla="*/ 25 h 91"/>
                <a:gd name="T50" fmla="*/ 0 w 39"/>
                <a:gd name="T51" fmla="*/ 30 h 91"/>
                <a:gd name="T52" fmla="*/ 1 w 39"/>
                <a:gd name="T53" fmla="*/ 37 h 91"/>
                <a:gd name="T54" fmla="*/ 7 w 39"/>
                <a:gd name="T55" fmla="*/ 45 h 91"/>
                <a:gd name="T56" fmla="*/ 8 w 39"/>
                <a:gd name="T57" fmla="*/ 56 h 91"/>
                <a:gd name="T58" fmla="*/ 12 w 39"/>
                <a:gd name="T59" fmla="*/ 60 h 91"/>
                <a:gd name="T60" fmla="*/ 12 w 39"/>
                <a:gd name="T61" fmla="*/ 102 h 91"/>
                <a:gd name="T62" fmla="*/ 16 w 39"/>
                <a:gd name="T63" fmla="*/ 110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"/>
                <a:gd name="T97" fmla="*/ 0 h 91"/>
                <a:gd name="T98" fmla="*/ 39 w 39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" h="91">
                  <a:moveTo>
                    <a:pt x="13" y="91"/>
                  </a:moveTo>
                  <a:cubicBezTo>
                    <a:pt x="15" y="91"/>
                    <a:pt x="17" y="90"/>
                    <a:pt x="19" y="90"/>
                  </a:cubicBezTo>
                  <a:cubicBezTo>
                    <a:pt x="21" y="89"/>
                    <a:pt x="23" y="90"/>
                    <a:pt x="26" y="90"/>
                  </a:cubicBezTo>
                  <a:cubicBezTo>
                    <a:pt x="25" y="84"/>
                    <a:pt x="25" y="79"/>
                    <a:pt x="24" y="73"/>
                  </a:cubicBezTo>
                  <a:cubicBezTo>
                    <a:pt x="24" y="70"/>
                    <a:pt x="25" y="66"/>
                    <a:pt x="25" y="63"/>
                  </a:cubicBezTo>
                  <a:cubicBezTo>
                    <a:pt x="25" y="59"/>
                    <a:pt x="24" y="54"/>
                    <a:pt x="26" y="50"/>
                  </a:cubicBezTo>
                  <a:cubicBezTo>
                    <a:pt x="26" y="49"/>
                    <a:pt x="30" y="50"/>
                    <a:pt x="30" y="49"/>
                  </a:cubicBezTo>
                  <a:cubicBezTo>
                    <a:pt x="32" y="46"/>
                    <a:pt x="31" y="43"/>
                    <a:pt x="33" y="41"/>
                  </a:cubicBezTo>
                  <a:cubicBezTo>
                    <a:pt x="34" y="39"/>
                    <a:pt x="37" y="38"/>
                    <a:pt x="37" y="36"/>
                  </a:cubicBezTo>
                  <a:cubicBezTo>
                    <a:pt x="38" y="34"/>
                    <a:pt x="34" y="33"/>
                    <a:pt x="35" y="31"/>
                  </a:cubicBezTo>
                  <a:cubicBezTo>
                    <a:pt x="35" y="29"/>
                    <a:pt x="39" y="31"/>
                    <a:pt x="39" y="29"/>
                  </a:cubicBezTo>
                  <a:cubicBezTo>
                    <a:pt x="39" y="27"/>
                    <a:pt x="36" y="26"/>
                    <a:pt x="36" y="24"/>
                  </a:cubicBezTo>
                  <a:cubicBezTo>
                    <a:pt x="35" y="22"/>
                    <a:pt x="34" y="20"/>
                    <a:pt x="34" y="17"/>
                  </a:cubicBezTo>
                  <a:cubicBezTo>
                    <a:pt x="34" y="15"/>
                    <a:pt x="36" y="13"/>
                    <a:pt x="37" y="10"/>
                  </a:cubicBezTo>
                  <a:cubicBezTo>
                    <a:pt x="35" y="10"/>
                    <a:pt x="34" y="10"/>
                    <a:pt x="33" y="9"/>
                  </a:cubicBezTo>
                  <a:cubicBezTo>
                    <a:pt x="30" y="7"/>
                    <a:pt x="29" y="2"/>
                    <a:pt x="26" y="1"/>
                  </a:cubicBezTo>
                  <a:cubicBezTo>
                    <a:pt x="25" y="0"/>
                    <a:pt x="23" y="1"/>
                    <a:pt x="22" y="3"/>
                  </a:cubicBezTo>
                  <a:cubicBezTo>
                    <a:pt x="21" y="4"/>
                    <a:pt x="22" y="7"/>
                    <a:pt x="21" y="8"/>
                  </a:cubicBezTo>
                  <a:cubicBezTo>
                    <a:pt x="21" y="9"/>
                    <a:pt x="20" y="9"/>
                    <a:pt x="20" y="10"/>
                  </a:cubicBezTo>
                  <a:cubicBezTo>
                    <a:pt x="20" y="11"/>
                    <a:pt x="20" y="13"/>
                    <a:pt x="19" y="14"/>
                  </a:cubicBezTo>
                  <a:cubicBezTo>
                    <a:pt x="18" y="16"/>
                    <a:pt x="16" y="16"/>
                    <a:pt x="14" y="16"/>
                  </a:cubicBezTo>
                  <a:cubicBezTo>
                    <a:pt x="12" y="16"/>
                    <a:pt x="10" y="15"/>
                    <a:pt x="8" y="16"/>
                  </a:cubicBezTo>
                  <a:cubicBezTo>
                    <a:pt x="6" y="16"/>
                    <a:pt x="5" y="16"/>
                    <a:pt x="4" y="17"/>
                  </a:cubicBezTo>
                  <a:cubicBezTo>
                    <a:pt x="3" y="19"/>
                    <a:pt x="5" y="21"/>
                    <a:pt x="4" y="22"/>
                  </a:cubicBezTo>
                  <a:cubicBezTo>
                    <a:pt x="3" y="23"/>
                    <a:pt x="2" y="21"/>
                    <a:pt x="1" y="21"/>
                  </a:cubicBezTo>
                  <a:cubicBezTo>
                    <a:pt x="0" y="22"/>
                    <a:pt x="0" y="23"/>
                    <a:pt x="0" y="25"/>
                  </a:cubicBezTo>
                  <a:cubicBezTo>
                    <a:pt x="0" y="27"/>
                    <a:pt x="0" y="29"/>
                    <a:pt x="1" y="31"/>
                  </a:cubicBezTo>
                  <a:cubicBezTo>
                    <a:pt x="2" y="34"/>
                    <a:pt x="5" y="35"/>
                    <a:pt x="6" y="37"/>
                  </a:cubicBezTo>
                  <a:cubicBezTo>
                    <a:pt x="7" y="40"/>
                    <a:pt x="6" y="43"/>
                    <a:pt x="7" y="46"/>
                  </a:cubicBezTo>
                  <a:cubicBezTo>
                    <a:pt x="7" y="48"/>
                    <a:pt x="10" y="49"/>
                    <a:pt x="10" y="50"/>
                  </a:cubicBezTo>
                  <a:cubicBezTo>
                    <a:pt x="11" y="61"/>
                    <a:pt x="9" y="73"/>
                    <a:pt x="10" y="84"/>
                  </a:cubicBezTo>
                  <a:cubicBezTo>
                    <a:pt x="10" y="86"/>
                    <a:pt x="12" y="89"/>
                    <a:pt x="13" y="9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5" name="Freeform 2565">
              <a:extLst>
                <a:ext uri="{FF2B5EF4-FFF2-40B4-BE49-F238E27FC236}">
                  <a16:creationId xmlns:a16="http://schemas.microsoft.com/office/drawing/2014/main" id="{C65ACE76-6A19-4C54-A39E-CF74D2642D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39861" y="3504249"/>
              <a:ext cx="426314" cy="321856"/>
            </a:xfrm>
            <a:custGeom>
              <a:avLst/>
              <a:gdLst>
                <a:gd name="T0" fmla="*/ 94 w 153"/>
                <a:gd name="T1" fmla="*/ 148 h 137"/>
                <a:gd name="T2" fmla="*/ 97 w 153"/>
                <a:gd name="T3" fmla="*/ 129 h 137"/>
                <a:gd name="T4" fmla="*/ 113 w 153"/>
                <a:gd name="T5" fmla="*/ 116 h 137"/>
                <a:gd name="T6" fmla="*/ 120 w 153"/>
                <a:gd name="T7" fmla="*/ 119 h 137"/>
                <a:gd name="T8" fmla="*/ 129 w 153"/>
                <a:gd name="T9" fmla="*/ 124 h 137"/>
                <a:gd name="T10" fmla="*/ 141 w 153"/>
                <a:gd name="T11" fmla="*/ 114 h 137"/>
                <a:gd name="T12" fmla="*/ 146 w 153"/>
                <a:gd name="T13" fmla="*/ 96 h 137"/>
                <a:gd name="T14" fmla="*/ 156 w 153"/>
                <a:gd name="T15" fmla="*/ 75 h 137"/>
                <a:gd name="T16" fmla="*/ 161 w 153"/>
                <a:gd name="T17" fmla="*/ 65 h 137"/>
                <a:gd name="T18" fmla="*/ 171 w 153"/>
                <a:gd name="T19" fmla="*/ 44 h 137"/>
                <a:gd name="T20" fmla="*/ 180 w 153"/>
                <a:gd name="T21" fmla="*/ 28 h 137"/>
                <a:gd name="T22" fmla="*/ 176 w 153"/>
                <a:gd name="T23" fmla="*/ 17 h 137"/>
                <a:gd name="T24" fmla="*/ 166 w 153"/>
                <a:gd name="T25" fmla="*/ 2 h 137"/>
                <a:gd name="T26" fmla="*/ 152 w 153"/>
                <a:gd name="T27" fmla="*/ 8 h 137"/>
                <a:gd name="T28" fmla="*/ 129 w 153"/>
                <a:gd name="T29" fmla="*/ 8 h 137"/>
                <a:gd name="T30" fmla="*/ 105 w 153"/>
                <a:gd name="T31" fmla="*/ 17 h 137"/>
                <a:gd name="T32" fmla="*/ 88 w 153"/>
                <a:gd name="T33" fmla="*/ 11 h 137"/>
                <a:gd name="T34" fmla="*/ 67 w 153"/>
                <a:gd name="T35" fmla="*/ 11 h 137"/>
                <a:gd name="T36" fmla="*/ 38 w 153"/>
                <a:gd name="T37" fmla="*/ 0 h 137"/>
                <a:gd name="T38" fmla="*/ 19 w 153"/>
                <a:gd name="T39" fmla="*/ 14 h 137"/>
                <a:gd name="T40" fmla="*/ 16 w 153"/>
                <a:gd name="T41" fmla="*/ 34 h 137"/>
                <a:gd name="T42" fmla="*/ 14 w 153"/>
                <a:gd name="T43" fmla="*/ 50 h 137"/>
                <a:gd name="T44" fmla="*/ 13 w 153"/>
                <a:gd name="T45" fmla="*/ 59 h 137"/>
                <a:gd name="T46" fmla="*/ 11 w 153"/>
                <a:gd name="T47" fmla="*/ 71 h 137"/>
                <a:gd name="T48" fmla="*/ 2 w 153"/>
                <a:gd name="T49" fmla="*/ 81 h 137"/>
                <a:gd name="T50" fmla="*/ 0 w 153"/>
                <a:gd name="T51" fmla="*/ 109 h 137"/>
                <a:gd name="T52" fmla="*/ 14 w 153"/>
                <a:gd name="T53" fmla="*/ 127 h 137"/>
                <a:gd name="T54" fmla="*/ 36 w 153"/>
                <a:gd name="T55" fmla="*/ 135 h 137"/>
                <a:gd name="T56" fmla="*/ 43 w 153"/>
                <a:gd name="T57" fmla="*/ 146 h 137"/>
                <a:gd name="T58" fmla="*/ 44 w 153"/>
                <a:gd name="T59" fmla="*/ 160 h 137"/>
                <a:gd name="T60" fmla="*/ 67 w 153"/>
                <a:gd name="T61" fmla="*/ 163 h 137"/>
                <a:gd name="T62" fmla="*/ 83 w 153"/>
                <a:gd name="T63" fmla="*/ 153 h 13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53"/>
                <a:gd name="T97" fmla="*/ 0 h 137"/>
                <a:gd name="T98" fmla="*/ 153 w 153"/>
                <a:gd name="T99" fmla="*/ 137 h 13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53" h="137">
                  <a:moveTo>
                    <a:pt x="73" y="130"/>
                  </a:moveTo>
                  <a:cubicBezTo>
                    <a:pt x="75" y="128"/>
                    <a:pt x="77" y="126"/>
                    <a:pt x="78" y="124"/>
                  </a:cubicBezTo>
                  <a:cubicBezTo>
                    <a:pt x="78" y="121"/>
                    <a:pt x="76" y="117"/>
                    <a:pt x="77" y="114"/>
                  </a:cubicBezTo>
                  <a:cubicBezTo>
                    <a:pt x="78" y="112"/>
                    <a:pt x="80" y="110"/>
                    <a:pt x="81" y="108"/>
                  </a:cubicBezTo>
                  <a:cubicBezTo>
                    <a:pt x="83" y="106"/>
                    <a:pt x="86" y="105"/>
                    <a:pt x="88" y="104"/>
                  </a:cubicBezTo>
                  <a:cubicBezTo>
                    <a:pt x="90" y="102"/>
                    <a:pt x="91" y="98"/>
                    <a:pt x="94" y="97"/>
                  </a:cubicBezTo>
                  <a:cubicBezTo>
                    <a:pt x="95" y="97"/>
                    <a:pt x="96" y="99"/>
                    <a:pt x="98" y="100"/>
                  </a:cubicBezTo>
                  <a:cubicBezTo>
                    <a:pt x="99" y="100"/>
                    <a:pt x="100" y="100"/>
                    <a:pt x="100" y="99"/>
                  </a:cubicBezTo>
                  <a:cubicBezTo>
                    <a:pt x="101" y="99"/>
                    <a:pt x="101" y="96"/>
                    <a:pt x="101" y="97"/>
                  </a:cubicBezTo>
                  <a:cubicBezTo>
                    <a:pt x="104" y="98"/>
                    <a:pt x="105" y="102"/>
                    <a:pt x="107" y="104"/>
                  </a:cubicBezTo>
                  <a:cubicBezTo>
                    <a:pt x="108" y="105"/>
                    <a:pt x="111" y="106"/>
                    <a:pt x="112" y="105"/>
                  </a:cubicBezTo>
                  <a:cubicBezTo>
                    <a:pt x="115" y="103"/>
                    <a:pt x="116" y="98"/>
                    <a:pt x="117" y="95"/>
                  </a:cubicBezTo>
                  <a:cubicBezTo>
                    <a:pt x="119" y="92"/>
                    <a:pt x="120" y="89"/>
                    <a:pt x="121" y="86"/>
                  </a:cubicBezTo>
                  <a:cubicBezTo>
                    <a:pt x="121" y="84"/>
                    <a:pt x="120" y="82"/>
                    <a:pt x="121" y="80"/>
                  </a:cubicBezTo>
                  <a:cubicBezTo>
                    <a:pt x="123" y="77"/>
                    <a:pt x="126" y="76"/>
                    <a:pt x="128" y="73"/>
                  </a:cubicBezTo>
                  <a:cubicBezTo>
                    <a:pt x="129" y="70"/>
                    <a:pt x="128" y="66"/>
                    <a:pt x="130" y="63"/>
                  </a:cubicBezTo>
                  <a:cubicBezTo>
                    <a:pt x="131" y="61"/>
                    <a:pt x="133" y="60"/>
                    <a:pt x="134" y="58"/>
                  </a:cubicBezTo>
                  <a:cubicBezTo>
                    <a:pt x="135" y="57"/>
                    <a:pt x="134" y="55"/>
                    <a:pt x="134" y="54"/>
                  </a:cubicBezTo>
                  <a:cubicBezTo>
                    <a:pt x="134" y="52"/>
                    <a:pt x="136" y="50"/>
                    <a:pt x="137" y="48"/>
                  </a:cubicBezTo>
                  <a:cubicBezTo>
                    <a:pt x="138" y="44"/>
                    <a:pt x="139" y="40"/>
                    <a:pt x="142" y="37"/>
                  </a:cubicBezTo>
                  <a:cubicBezTo>
                    <a:pt x="144" y="35"/>
                    <a:pt x="150" y="36"/>
                    <a:pt x="152" y="33"/>
                  </a:cubicBezTo>
                  <a:cubicBezTo>
                    <a:pt x="153" y="30"/>
                    <a:pt x="151" y="26"/>
                    <a:pt x="150" y="23"/>
                  </a:cubicBezTo>
                  <a:cubicBezTo>
                    <a:pt x="149" y="21"/>
                    <a:pt x="145" y="22"/>
                    <a:pt x="144" y="20"/>
                  </a:cubicBezTo>
                  <a:cubicBezTo>
                    <a:pt x="144" y="18"/>
                    <a:pt x="145" y="15"/>
                    <a:pt x="146" y="14"/>
                  </a:cubicBezTo>
                  <a:cubicBezTo>
                    <a:pt x="145" y="13"/>
                    <a:pt x="144" y="11"/>
                    <a:pt x="143" y="10"/>
                  </a:cubicBezTo>
                  <a:cubicBezTo>
                    <a:pt x="141" y="8"/>
                    <a:pt x="140" y="4"/>
                    <a:pt x="138" y="2"/>
                  </a:cubicBezTo>
                  <a:cubicBezTo>
                    <a:pt x="136" y="2"/>
                    <a:pt x="133" y="2"/>
                    <a:pt x="131" y="3"/>
                  </a:cubicBezTo>
                  <a:cubicBezTo>
                    <a:pt x="129" y="4"/>
                    <a:pt x="127" y="6"/>
                    <a:pt x="126" y="7"/>
                  </a:cubicBezTo>
                  <a:cubicBezTo>
                    <a:pt x="124" y="8"/>
                    <a:pt x="122" y="9"/>
                    <a:pt x="120" y="9"/>
                  </a:cubicBezTo>
                  <a:cubicBezTo>
                    <a:pt x="115" y="9"/>
                    <a:pt x="111" y="7"/>
                    <a:pt x="107" y="7"/>
                  </a:cubicBezTo>
                  <a:cubicBezTo>
                    <a:pt x="103" y="6"/>
                    <a:pt x="98" y="6"/>
                    <a:pt x="95" y="8"/>
                  </a:cubicBezTo>
                  <a:cubicBezTo>
                    <a:pt x="92" y="9"/>
                    <a:pt x="90" y="13"/>
                    <a:pt x="87" y="14"/>
                  </a:cubicBezTo>
                  <a:cubicBezTo>
                    <a:pt x="85" y="15"/>
                    <a:pt x="83" y="15"/>
                    <a:pt x="81" y="15"/>
                  </a:cubicBezTo>
                  <a:cubicBezTo>
                    <a:pt x="78" y="13"/>
                    <a:pt x="76" y="10"/>
                    <a:pt x="73" y="9"/>
                  </a:cubicBezTo>
                  <a:cubicBezTo>
                    <a:pt x="70" y="7"/>
                    <a:pt x="66" y="7"/>
                    <a:pt x="63" y="7"/>
                  </a:cubicBezTo>
                  <a:cubicBezTo>
                    <a:pt x="60" y="7"/>
                    <a:pt x="58" y="10"/>
                    <a:pt x="56" y="9"/>
                  </a:cubicBezTo>
                  <a:cubicBezTo>
                    <a:pt x="53" y="9"/>
                    <a:pt x="51" y="6"/>
                    <a:pt x="48" y="5"/>
                  </a:cubicBezTo>
                  <a:cubicBezTo>
                    <a:pt x="43" y="3"/>
                    <a:pt x="38" y="1"/>
                    <a:pt x="32" y="0"/>
                  </a:cubicBezTo>
                  <a:cubicBezTo>
                    <a:pt x="28" y="0"/>
                    <a:pt x="23" y="0"/>
                    <a:pt x="19" y="2"/>
                  </a:cubicBezTo>
                  <a:cubicBezTo>
                    <a:pt x="17" y="4"/>
                    <a:pt x="18" y="9"/>
                    <a:pt x="16" y="12"/>
                  </a:cubicBezTo>
                  <a:cubicBezTo>
                    <a:pt x="15" y="15"/>
                    <a:pt x="12" y="16"/>
                    <a:pt x="12" y="18"/>
                  </a:cubicBezTo>
                  <a:cubicBezTo>
                    <a:pt x="11" y="21"/>
                    <a:pt x="12" y="25"/>
                    <a:pt x="13" y="28"/>
                  </a:cubicBezTo>
                  <a:cubicBezTo>
                    <a:pt x="12" y="31"/>
                    <a:pt x="10" y="33"/>
                    <a:pt x="10" y="35"/>
                  </a:cubicBezTo>
                  <a:cubicBezTo>
                    <a:pt x="10" y="38"/>
                    <a:pt x="11" y="40"/>
                    <a:pt x="12" y="42"/>
                  </a:cubicBezTo>
                  <a:cubicBezTo>
                    <a:pt x="12" y="44"/>
                    <a:pt x="15" y="45"/>
                    <a:pt x="15" y="47"/>
                  </a:cubicBezTo>
                  <a:cubicBezTo>
                    <a:pt x="15" y="49"/>
                    <a:pt x="11" y="47"/>
                    <a:pt x="11" y="49"/>
                  </a:cubicBezTo>
                  <a:cubicBezTo>
                    <a:pt x="10" y="51"/>
                    <a:pt x="14" y="52"/>
                    <a:pt x="13" y="54"/>
                  </a:cubicBezTo>
                  <a:cubicBezTo>
                    <a:pt x="13" y="56"/>
                    <a:pt x="10" y="57"/>
                    <a:pt x="9" y="59"/>
                  </a:cubicBezTo>
                  <a:cubicBezTo>
                    <a:pt x="7" y="61"/>
                    <a:pt x="8" y="64"/>
                    <a:pt x="6" y="67"/>
                  </a:cubicBezTo>
                  <a:cubicBezTo>
                    <a:pt x="6" y="68"/>
                    <a:pt x="2" y="67"/>
                    <a:pt x="2" y="68"/>
                  </a:cubicBezTo>
                  <a:cubicBezTo>
                    <a:pt x="0" y="72"/>
                    <a:pt x="1" y="77"/>
                    <a:pt x="1" y="81"/>
                  </a:cubicBezTo>
                  <a:cubicBezTo>
                    <a:pt x="1" y="84"/>
                    <a:pt x="0" y="88"/>
                    <a:pt x="0" y="91"/>
                  </a:cubicBezTo>
                  <a:cubicBezTo>
                    <a:pt x="1" y="97"/>
                    <a:pt x="1" y="102"/>
                    <a:pt x="2" y="108"/>
                  </a:cubicBezTo>
                  <a:cubicBezTo>
                    <a:pt x="5" y="107"/>
                    <a:pt x="8" y="106"/>
                    <a:pt x="12" y="106"/>
                  </a:cubicBezTo>
                  <a:cubicBezTo>
                    <a:pt x="15" y="106"/>
                    <a:pt x="18" y="107"/>
                    <a:pt x="21" y="108"/>
                  </a:cubicBezTo>
                  <a:cubicBezTo>
                    <a:pt x="25" y="109"/>
                    <a:pt x="28" y="111"/>
                    <a:pt x="30" y="113"/>
                  </a:cubicBezTo>
                  <a:cubicBezTo>
                    <a:pt x="32" y="115"/>
                    <a:pt x="32" y="119"/>
                    <a:pt x="34" y="122"/>
                  </a:cubicBezTo>
                  <a:cubicBezTo>
                    <a:pt x="34" y="122"/>
                    <a:pt x="36" y="121"/>
                    <a:pt x="36" y="122"/>
                  </a:cubicBezTo>
                  <a:cubicBezTo>
                    <a:pt x="36" y="123"/>
                    <a:pt x="34" y="124"/>
                    <a:pt x="34" y="125"/>
                  </a:cubicBezTo>
                  <a:cubicBezTo>
                    <a:pt x="34" y="128"/>
                    <a:pt x="35" y="132"/>
                    <a:pt x="37" y="134"/>
                  </a:cubicBezTo>
                  <a:cubicBezTo>
                    <a:pt x="39" y="136"/>
                    <a:pt x="42" y="136"/>
                    <a:pt x="44" y="136"/>
                  </a:cubicBezTo>
                  <a:cubicBezTo>
                    <a:pt x="48" y="137"/>
                    <a:pt x="52" y="137"/>
                    <a:pt x="56" y="136"/>
                  </a:cubicBezTo>
                  <a:cubicBezTo>
                    <a:pt x="61" y="136"/>
                    <a:pt x="66" y="136"/>
                    <a:pt x="71" y="133"/>
                  </a:cubicBezTo>
                  <a:cubicBezTo>
                    <a:pt x="72" y="132"/>
                    <a:pt x="68" y="129"/>
                    <a:pt x="69" y="128"/>
                  </a:cubicBezTo>
                  <a:cubicBezTo>
                    <a:pt x="70" y="127"/>
                    <a:pt x="72" y="129"/>
                    <a:pt x="73" y="13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6" name="Freeform 2566">
              <a:extLst>
                <a:ext uri="{FF2B5EF4-FFF2-40B4-BE49-F238E27FC236}">
                  <a16:creationId xmlns:a16="http://schemas.microsoft.com/office/drawing/2014/main" id="{B3503E63-E4FF-422E-B9A3-48A95C4107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47182" y="3164730"/>
              <a:ext cx="558381" cy="404283"/>
            </a:xfrm>
            <a:custGeom>
              <a:avLst/>
              <a:gdLst>
                <a:gd name="T0" fmla="*/ 206 w 200"/>
                <a:gd name="T1" fmla="*/ 175 h 172"/>
                <a:gd name="T2" fmla="*/ 206 w 200"/>
                <a:gd name="T3" fmla="*/ 157 h 172"/>
                <a:gd name="T4" fmla="*/ 234 w 200"/>
                <a:gd name="T5" fmla="*/ 122 h 172"/>
                <a:gd name="T6" fmla="*/ 233 w 200"/>
                <a:gd name="T7" fmla="*/ 98 h 172"/>
                <a:gd name="T8" fmla="*/ 233 w 200"/>
                <a:gd name="T9" fmla="*/ 72 h 172"/>
                <a:gd name="T10" fmla="*/ 241 w 200"/>
                <a:gd name="T11" fmla="*/ 55 h 172"/>
                <a:gd name="T12" fmla="*/ 233 w 200"/>
                <a:gd name="T13" fmla="*/ 49 h 172"/>
                <a:gd name="T14" fmla="*/ 234 w 200"/>
                <a:gd name="T15" fmla="*/ 42 h 172"/>
                <a:gd name="T16" fmla="*/ 229 w 200"/>
                <a:gd name="T17" fmla="*/ 36 h 172"/>
                <a:gd name="T18" fmla="*/ 230 w 200"/>
                <a:gd name="T19" fmla="*/ 25 h 172"/>
                <a:gd name="T20" fmla="*/ 225 w 200"/>
                <a:gd name="T21" fmla="*/ 11 h 172"/>
                <a:gd name="T22" fmla="*/ 208 w 200"/>
                <a:gd name="T23" fmla="*/ 18 h 172"/>
                <a:gd name="T24" fmla="*/ 201 w 200"/>
                <a:gd name="T25" fmla="*/ 7 h 172"/>
                <a:gd name="T26" fmla="*/ 187 w 200"/>
                <a:gd name="T27" fmla="*/ 6 h 172"/>
                <a:gd name="T28" fmla="*/ 178 w 200"/>
                <a:gd name="T29" fmla="*/ 0 h 172"/>
                <a:gd name="T30" fmla="*/ 83 w 200"/>
                <a:gd name="T31" fmla="*/ 71 h 172"/>
                <a:gd name="T32" fmla="*/ 64 w 200"/>
                <a:gd name="T33" fmla="*/ 78 h 172"/>
                <a:gd name="T34" fmla="*/ 64 w 200"/>
                <a:gd name="T35" fmla="*/ 132 h 172"/>
                <a:gd name="T36" fmla="*/ 59 w 200"/>
                <a:gd name="T37" fmla="*/ 133 h 172"/>
                <a:gd name="T38" fmla="*/ 57 w 200"/>
                <a:gd name="T39" fmla="*/ 138 h 172"/>
                <a:gd name="T40" fmla="*/ 52 w 200"/>
                <a:gd name="T41" fmla="*/ 139 h 172"/>
                <a:gd name="T42" fmla="*/ 49 w 200"/>
                <a:gd name="T43" fmla="*/ 144 h 172"/>
                <a:gd name="T44" fmla="*/ 17 w 200"/>
                <a:gd name="T45" fmla="*/ 147 h 172"/>
                <a:gd name="T46" fmla="*/ 12 w 200"/>
                <a:gd name="T47" fmla="*/ 152 h 172"/>
                <a:gd name="T48" fmla="*/ 1 w 200"/>
                <a:gd name="T49" fmla="*/ 151 h 172"/>
                <a:gd name="T50" fmla="*/ 0 w 200"/>
                <a:gd name="T51" fmla="*/ 162 h 172"/>
                <a:gd name="T52" fmla="*/ 2 w 200"/>
                <a:gd name="T53" fmla="*/ 170 h 172"/>
                <a:gd name="T54" fmla="*/ 10 w 200"/>
                <a:gd name="T55" fmla="*/ 176 h 172"/>
                <a:gd name="T56" fmla="*/ 13 w 200"/>
                <a:gd name="T57" fmla="*/ 177 h 172"/>
                <a:gd name="T58" fmla="*/ 10 w 200"/>
                <a:gd name="T59" fmla="*/ 186 h 172"/>
                <a:gd name="T60" fmla="*/ 24 w 200"/>
                <a:gd name="T61" fmla="*/ 192 h 172"/>
                <a:gd name="T62" fmla="*/ 29 w 200"/>
                <a:gd name="T63" fmla="*/ 190 h 172"/>
                <a:gd name="T64" fmla="*/ 34 w 200"/>
                <a:gd name="T65" fmla="*/ 194 h 172"/>
                <a:gd name="T66" fmla="*/ 31 w 200"/>
                <a:gd name="T67" fmla="*/ 198 h 172"/>
                <a:gd name="T68" fmla="*/ 33 w 200"/>
                <a:gd name="T69" fmla="*/ 205 h 172"/>
                <a:gd name="T70" fmla="*/ 35 w 200"/>
                <a:gd name="T71" fmla="*/ 206 h 172"/>
                <a:gd name="T72" fmla="*/ 36 w 200"/>
                <a:gd name="T73" fmla="*/ 204 h 172"/>
                <a:gd name="T74" fmla="*/ 37 w 200"/>
                <a:gd name="T75" fmla="*/ 198 h 172"/>
                <a:gd name="T76" fmla="*/ 42 w 200"/>
                <a:gd name="T77" fmla="*/ 195 h 172"/>
                <a:gd name="T78" fmla="*/ 51 w 200"/>
                <a:gd name="T79" fmla="*/ 205 h 172"/>
                <a:gd name="T80" fmla="*/ 55 w 200"/>
                <a:gd name="T81" fmla="*/ 206 h 172"/>
                <a:gd name="T82" fmla="*/ 54 w 200"/>
                <a:gd name="T83" fmla="*/ 194 h 172"/>
                <a:gd name="T84" fmla="*/ 59 w 200"/>
                <a:gd name="T85" fmla="*/ 187 h 172"/>
                <a:gd name="T86" fmla="*/ 63 w 200"/>
                <a:gd name="T87" fmla="*/ 175 h 172"/>
                <a:gd name="T88" fmla="*/ 78 w 200"/>
                <a:gd name="T89" fmla="*/ 172 h 172"/>
                <a:gd name="T90" fmla="*/ 98 w 200"/>
                <a:gd name="T91" fmla="*/ 178 h 172"/>
                <a:gd name="T92" fmla="*/ 107 w 200"/>
                <a:gd name="T93" fmla="*/ 183 h 172"/>
                <a:gd name="T94" fmla="*/ 116 w 200"/>
                <a:gd name="T95" fmla="*/ 181 h 172"/>
                <a:gd name="T96" fmla="*/ 128 w 200"/>
                <a:gd name="T97" fmla="*/ 183 h 172"/>
                <a:gd name="T98" fmla="*/ 137 w 200"/>
                <a:gd name="T99" fmla="*/ 190 h 172"/>
                <a:gd name="T100" fmla="*/ 145 w 200"/>
                <a:gd name="T101" fmla="*/ 189 h 172"/>
                <a:gd name="T102" fmla="*/ 154 w 200"/>
                <a:gd name="T103" fmla="*/ 182 h 172"/>
                <a:gd name="T104" fmla="*/ 169 w 200"/>
                <a:gd name="T105" fmla="*/ 181 h 172"/>
                <a:gd name="T106" fmla="*/ 184 w 200"/>
                <a:gd name="T107" fmla="*/ 183 h 172"/>
                <a:gd name="T108" fmla="*/ 192 w 200"/>
                <a:gd name="T109" fmla="*/ 181 h 172"/>
                <a:gd name="T110" fmla="*/ 198 w 200"/>
                <a:gd name="T111" fmla="*/ 176 h 172"/>
                <a:gd name="T112" fmla="*/ 206 w 200"/>
                <a:gd name="T113" fmla="*/ 175 h 17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0"/>
                <a:gd name="T172" fmla="*/ 0 h 172"/>
                <a:gd name="T173" fmla="*/ 200 w 200"/>
                <a:gd name="T174" fmla="*/ 172 h 17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0" h="172">
                  <a:moveTo>
                    <a:pt x="171" y="146"/>
                  </a:moveTo>
                  <a:lnTo>
                    <a:pt x="171" y="131"/>
                  </a:lnTo>
                  <a:lnTo>
                    <a:pt x="194" y="102"/>
                  </a:lnTo>
                  <a:lnTo>
                    <a:pt x="193" y="82"/>
                  </a:lnTo>
                  <a:lnTo>
                    <a:pt x="193" y="60"/>
                  </a:lnTo>
                  <a:lnTo>
                    <a:pt x="200" y="46"/>
                  </a:lnTo>
                  <a:lnTo>
                    <a:pt x="193" y="41"/>
                  </a:lnTo>
                  <a:lnTo>
                    <a:pt x="194" y="35"/>
                  </a:lnTo>
                  <a:lnTo>
                    <a:pt x="190" y="30"/>
                  </a:lnTo>
                  <a:lnTo>
                    <a:pt x="191" y="21"/>
                  </a:lnTo>
                  <a:lnTo>
                    <a:pt x="187" y="9"/>
                  </a:lnTo>
                  <a:cubicBezTo>
                    <a:pt x="182" y="11"/>
                    <a:pt x="178" y="14"/>
                    <a:pt x="173" y="15"/>
                  </a:cubicBezTo>
                  <a:cubicBezTo>
                    <a:pt x="172" y="13"/>
                    <a:pt x="171" y="8"/>
                    <a:pt x="167" y="6"/>
                  </a:cubicBezTo>
                  <a:cubicBezTo>
                    <a:pt x="164" y="4"/>
                    <a:pt x="159" y="7"/>
                    <a:pt x="155" y="5"/>
                  </a:cubicBezTo>
                  <a:cubicBezTo>
                    <a:pt x="152" y="5"/>
                    <a:pt x="150" y="2"/>
                    <a:pt x="148" y="0"/>
                  </a:cubicBezTo>
                  <a:lnTo>
                    <a:pt x="69" y="59"/>
                  </a:lnTo>
                  <a:lnTo>
                    <a:pt x="53" y="65"/>
                  </a:lnTo>
                  <a:lnTo>
                    <a:pt x="53" y="110"/>
                  </a:lnTo>
                  <a:cubicBezTo>
                    <a:pt x="52" y="110"/>
                    <a:pt x="50" y="110"/>
                    <a:pt x="49" y="111"/>
                  </a:cubicBezTo>
                  <a:cubicBezTo>
                    <a:pt x="48" y="112"/>
                    <a:pt x="48" y="114"/>
                    <a:pt x="47" y="115"/>
                  </a:cubicBezTo>
                  <a:cubicBezTo>
                    <a:pt x="46" y="116"/>
                    <a:pt x="44" y="115"/>
                    <a:pt x="43" y="116"/>
                  </a:cubicBezTo>
                  <a:lnTo>
                    <a:pt x="41" y="120"/>
                  </a:lnTo>
                  <a:lnTo>
                    <a:pt x="14" y="123"/>
                  </a:lnTo>
                  <a:cubicBezTo>
                    <a:pt x="13" y="124"/>
                    <a:pt x="12" y="127"/>
                    <a:pt x="10" y="127"/>
                  </a:cubicBezTo>
                  <a:lnTo>
                    <a:pt x="1" y="126"/>
                  </a:lnTo>
                  <a:cubicBezTo>
                    <a:pt x="0" y="129"/>
                    <a:pt x="0" y="132"/>
                    <a:pt x="0" y="135"/>
                  </a:cubicBezTo>
                  <a:cubicBezTo>
                    <a:pt x="0" y="138"/>
                    <a:pt x="1" y="140"/>
                    <a:pt x="2" y="142"/>
                  </a:cubicBezTo>
                  <a:cubicBezTo>
                    <a:pt x="4" y="144"/>
                    <a:pt x="6" y="145"/>
                    <a:pt x="8" y="147"/>
                  </a:cubicBezTo>
                  <a:cubicBezTo>
                    <a:pt x="9" y="148"/>
                    <a:pt x="11" y="147"/>
                    <a:pt x="11" y="148"/>
                  </a:cubicBezTo>
                  <a:cubicBezTo>
                    <a:pt x="12" y="151"/>
                    <a:pt x="7" y="153"/>
                    <a:pt x="8" y="155"/>
                  </a:cubicBezTo>
                  <a:cubicBezTo>
                    <a:pt x="11" y="159"/>
                    <a:pt x="16" y="159"/>
                    <a:pt x="20" y="160"/>
                  </a:cubicBezTo>
                  <a:cubicBezTo>
                    <a:pt x="21" y="161"/>
                    <a:pt x="23" y="158"/>
                    <a:pt x="24" y="159"/>
                  </a:cubicBezTo>
                  <a:cubicBezTo>
                    <a:pt x="26" y="159"/>
                    <a:pt x="27" y="161"/>
                    <a:pt x="28" y="162"/>
                  </a:cubicBezTo>
                  <a:cubicBezTo>
                    <a:pt x="28" y="163"/>
                    <a:pt x="26" y="164"/>
                    <a:pt x="26" y="165"/>
                  </a:cubicBezTo>
                  <a:cubicBezTo>
                    <a:pt x="26" y="167"/>
                    <a:pt x="26" y="169"/>
                    <a:pt x="27" y="171"/>
                  </a:cubicBezTo>
                  <a:cubicBezTo>
                    <a:pt x="27" y="172"/>
                    <a:pt x="28" y="171"/>
                    <a:pt x="29" y="172"/>
                  </a:cubicBezTo>
                  <a:cubicBezTo>
                    <a:pt x="29" y="171"/>
                    <a:pt x="30" y="171"/>
                    <a:pt x="30" y="170"/>
                  </a:cubicBezTo>
                  <a:cubicBezTo>
                    <a:pt x="31" y="169"/>
                    <a:pt x="30" y="166"/>
                    <a:pt x="31" y="165"/>
                  </a:cubicBezTo>
                  <a:cubicBezTo>
                    <a:pt x="32" y="163"/>
                    <a:pt x="34" y="162"/>
                    <a:pt x="35" y="163"/>
                  </a:cubicBezTo>
                  <a:cubicBezTo>
                    <a:pt x="38" y="164"/>
                    <a:pt x="39" y="169"/>
                    <a:pt x="42" y="171"/>
                  </a:cubicBezTo>
                  <a:cubicBezTo>
                    <a:pt x="43" y="172"/>
                    <a:pt x="44" y="172"/>
                    <a:pt x="46" y="172"/>
                  </a:cubicBezTo>
                  <a:cubicBezTo>
                    <a:pt x="45" y="169"/>
                    <a:pt x="44" y="165"/>
                    <a:pt x="45" y="162"/>
                  </a:cubicBezTo>
                  <a:cubicBezTo>
                    <a:pt x="45" y="160"/>
                    <a:pt x="48" y="159"/>
                    <a:pt x="49" y="156"/>
                  </a:cubicBezTo>
                  <a:cubicBezTo>
                    <a:pt x="51" y="153"/>
                    <a:pt x="50" y="148"/>
                    <a:pt x="52" y="146"/>
                  </a:cubicBezTo>
                  <a:cubicBezTo>
                    <a:pt x="56" y="144"/>
                    <a:pt x="61" y="144"/>
                    <a:pt x="65" y="144"/>
                  </a:cubicBezTo>
                  <a:cubicBezTo>
                    <a:pt x="71" y="145"/>
                    <a:pt x="76" y="147"/>
                    <a:pt x="81" y="149"/>
                  </a:cubicBezTo>
                  <a:cubicBezTo>
                    <a:pt x="84" y="150"/>
                    <a:pt x="86" y="153"/>
                    <a:pt x="89" y="153"/>
                  </a:cubicBezTo>
                  <a:cubicBezTo>
                    <a:pt x="91" y="154"/>
                    <a:pt x="93" y="151"/>
                    <a:pt x="96" y="151"/>
                  </a:cubicBezTo>
                  <a:cubicBezTo>
                    <a:pt x="99" y="151"/>
                    <a:pt x="103" y="151"/>
                    <a:pt x="106" y="153"/>
                  </a:cubicBezTo>
                  <a:cubicBezTo>
                    <a:pt x="109" y="154"/>
                    <a:pt x="111" y="157"/>
                    <a:pt x="114" y="159"/>
                  </a:cubicBezTo>
                  <a:cubicBezTo>
                    <a:pt x="116" y="159"/>
                    <a:pt x="118" y="159"/>
                    <a:pt x="120" y="158"/>
                  </a:cubicBezTo>
                  <a:cubicBezTo>
                    <a:pt x="123" y="157"/>
                    <a:pt x="125" y="153"/>
                    <a:pt x="128" y="152"/>
                  </a:cubicBezTo>
                  <a:cubicBezTo>
                    <a:pt x="131" y="150"/>
                    <a:pt x="136" y="150"/>
                    <a:pt x="140" y="151"/>
                  </a:cubicBezTo>
                  <a:cubicBezTo>
                    <a:pt x="144" y="151"/>
                    <a:pt x="148" y="153"/>
                    <a:pt x="153" y="153"/>
                  </a:cubicBezTo>
                  <a:cubicBezTo>
                    <a:pt x="155" y="153"/>
                    <a:pt x="157" y="152"/>
                    <a:pt x="159" y="151"/>
                  </a:cubicBezTo>
                  <a:cubicBezTo>
                    <a:pt x="160" y="150"/>
                    <a:pt x="162" y="148"/>
                    <a:pt x="164" y="147"/>
                  </a:cubicBezTo>
                  <a:cubicBezTo>
                    <a:pt x="166" y="146"/>
                    <a:pt x="169" y="146"/>
                    <a:pt x="171" y="14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7" name="Freeform 2567">
              <a:extLst>
                <a:ext uri="{FF2B5EF4-FFF2-40B4-BE49-F238E27FC236}">
                  <a16:creationId xmlns:a16="http://schemas.microsoft.com/office/drawing/2014/main" id="{757AECA7-4A39-40F7-B0CD-62FA1EF12B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41349" y="2670170"/>
              <a:ext cx="718248" cy="655488"/>
            </a:xfrm>
            <a:custGeom>
              <a:avLst/>
              <a:gdLst>
                <a:gd name="T0" fmla="*/ 215 w 258"/>
                <a:gd name="T1" fmla="*/ 323 h 278"/>
                <a:gd name="T2" fmla="*/ 181 w 258"/>
                <a:gd name="T3" fmla="*/ 334 h 278"/>
                <a:gd name="T4" fmla="*/ 179 w 258"/>
                <a:gd name="T5" fmla="*/ 320 h 278"/>
                <a:gd name="T6" fmla="*/ 161 w 258"/>
                <a:gd name="T7" fmla="*/ 312 h 278"/>
                <a:gd name="T8" fmla="*/ 149 w 258"/>
                <a:gd name="T9" fmla="*/ 304 h 278"/>
                <a:gd name="T10" fmla="*/ 58 w 258"/>
                <a:gd name="T11" fmla="*/ 225 h 278"/>
                <a:gd name="T12" fmla="*/ 0 w 258"/>
                <a:gd name="T13" fmla="*/ 177 h 278"/>
                <a:gd name="T14" fmla="*/ 12 w 258"/>
                <a:gd name="T15" fmla="*/ 149 h 278"/>
                <a:gd name="T16" fmla="*/ 30 w 258"/>
                <a:gd name="T17" fmla="*/ 141 h 278"/>
                <a:gd name="T18" fmla="*/ 43 w 258"/>
                <a:gd name="T19" fmla="*/ 137 h 278"/>
                <a:gd name="T20" fmla="*/ 60 w 258"/>
                <a:gd name="T21" fmla="*/ 124 h 278"/>
                <a:gd name="T22" fmla="*/ 78 w 258"/>
                <a:gd name="T23" fmla="*/ 115 h 278"/>
                <a:gd name="T24" fmla="*/ 77 w 258"/>
                <a:gd name="T25" fmla="*/ 103 h 278"/>
                <a:gd name="T26" fmla="*/ 102 w 258"/>
                <a:gd name="T27" fmla="*/ 97 h 278"/>
                <a:gd name="T28" fmla="*/ 113 w 258"/>
                <a:gd name="T29" fmla="*/ 88 h 278"/>
                <a:gd name="T30" fmla="*/ 108 w 258"/>
                <a:gd name="T31" fmla="*/ 78 h 278"/>
                <a:gd name="T32" fmla="*/ 106 w 258"/>
                <a:gd name="T33" fmla="*/ 60 h 278"/>
                <a:gd name="T34" fmla="*/ 99 w 258"/>
                <a:gd name="T35" fmla="*/ 37 h 278"/>
                <a:gd name="T36" fmla="*/ 112 w 258"/>
                <a:gd name="T37" fmla="*/ 28 h 278"/>
                <a:gd name="T38" fmla="*/ 129 w 258"/>
                <a:gd name="T39" fmla="*/ 22 h 278"/>
                <a:gd name="T40" fmla="*/ 150 w 258"/>
                <a:gd name="T41" fmla="*/ 8 h 278"/>
                <a:gd name="T42" fmla="*/ 181 w 258"/>
                <a:gd name="T43" fmla="*/ 4 h 278"/>
                <a:gd name="T44" fmla="*/ 205 w 258"/>
                <a:gd name="T45" fmla="*/ 5 h 278"/>
                <a:gd name="T46" fmla="*/ 216 w 258"/>
                <a:gd name="T47" fmla="*/ 4 h 278"/>
                <a:gd name="T48" fmla="*/ 231 w 258"/>
                <a:gd name="T49" fmla="*/ 0 h 278"/>
                <a:gd name="T50" fmla="*/ 240 w 258"/>
                <a:gd name="T51" fmla="*/ 0 h 278"/>
                <a:gd name="T52" fmla="*/ 257 w 258"/>
                <a:gd name="T53" fmla="*/ 2 h 278"/>
                <a:gd name="T54" fmla="*/ 254 w 258"/>
                <a:gd name="T55" fmla="*/ 10 h 278"/>
                <a:gd name="T56" fmla="*/ 255 w 258"/>
                <a:gd name="T57" fmla="*/ 17 h 278"/>
                <a:gd name="T58" fmla="*/ 255 w 258"/>
                <a:gd name="T59" fmla="*/ 35 h 278"/>
                <a:gd name="T60" fmla="*/ 248 w 258"/>
                <a:gd name="T61" fmla="*/ 50 h 278"/>
                <a:gd name="T62" fmla="*/ 242 w 258"/>
                <a:gd name="T63" fmla="*/ 64 h 278"/>
                <a:gd name="T64" fmla="*/ 254 w 258"/>
                <a:gd name="T65" fmla="*/ 79 h 278"/>
                <a:gd name="T66" fmla="*/ 260 w 258"/>
                <a:gd name="T67" fmla="*/ 91 h 278"/>
                <a:gd name="T68" fmla="*/ 272 w 258"/>
                <a:gd name="T69" fmla="*/ 129 h 278"/>
                <a:gd name="T70" fmla="*/ 278 w 258"/>
                <a:gd name="T71" fmla="*/ 156 h 278"/>
                <a:gd name="T72" fmla="*/ 280 w 258"/>
                <a:gd name="T73" fmla="*/ 197 h 278"/>
                <a:gd name="T74" fmla="*/ 282 w 258"/>
                <a:gd name="T75" fmla="*/ 225 h 278"/>
                <a:gd name="T76" fmla="*/ 293 w 258"/>
                <a:gd name="T77" fmla="*/ 237 h 278"/>
                <a:gd name="T78" fmla="*/ 302 w 258"/>
                <a:gd name="T79" fmla="*/ 246 h 27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58"/>
                <a:gd name="T121" fmla="*/ 0 h 278"/>
                <a:gd name="T122" fmla="*/ 258 w 258"/>
                <a:gd name="T123" fmla="*/ 278 h 27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58" h="278">
                  <a:moveTo>
                    <a:pt x="258" y="210"/>
                  </a:moveTo>
                  <a:lnTo>
                    <a:pt x="179" y="269"/>
                  </a:lnTo>
                  <a:lnTo>
                    <a:pt x="163" y="275"/>
                  </a:lnTo>
                  <a:cubicBezTo>
                    <a:pt x="159" y="276"/>
                    <a:pt x="156" y="278"/>
                    <a:pt x="151" y="278"/>
                  </a:cubicBezTo>
                  <a:cubicBezTo>
                    <a:pt x="150" y="278"/>
                    <a:pt x="148" y="278"/>
                    <a:pt x="148" y="277"/>
                  </a:cubicBezTo>
                  <a:cubicBezTo>
                    <a:pt x="147" y="273"/>
                    <a:pt x="150" y="269"/>
                    <a:pt x="149" y="266"/>
                  </a:cubicBezTo>
                  <a:cubicBezTo>
                    <a:pt x="147" y="263"/>
                    <a:pt x="143" y="262"/>
                    <a:pt x="140" y="261"/>
                  </a:cubicBezTo>
                  <a:cubicBezTo>
                    <a:pt x="138" y="260"/>
                    <a:pt x="136" y="261"/>
                    <a:pt x="134" y="260"/>
                  </a:cubicBezTo>
                  <a:cubicBezTo>
                    <a:pt x="132" y="259"/>
                    <a:pt x="131" y="257"/>
                    <a:pt x="130" y="255"/>
                  </a:cubicBezTo>
                  <a:cubicBezTo>
                    <a:pt x="128" y="254"/>
                    <a:pt x="125" y="255"/>
                    <a:pt x="124" y="253"/>
                  </a:cubicBezTo>
                  <a:cubicBezTo>
                    <a:pt x="123" y="251"/>
                    <a:pt x="124" y="249"/>
                    <a:pt x="124" y="246"/>
                  </a:cubicBezTo>
                  <a:lnTo>
                    <a:pt x="48" y="187"/>
                  </a:lnTo>
                  <a:lnTo>
                    <a:pt x="0" y="152"/>
                  </a:lnTo>
                  <a:lnTo>
                    <a:pt x="0" y="147"/>
                  </a:lnTo>
                  <a:lnTo>
                    <a:pt x="0" y="132"/>
                  </a:lnTo>
                  <a:cubicBezTo>
                    <a:pt x="0" y="129"/>
                    <a:pt x="7" y="127"/>
                    <a:pt x="10" y="124"/>
                  </a:cubicBezTo>
                  <a:cubicBezTo>
                    <a:pt x="12" y="122"/>
                    <a:pt x="15" y="120"/>
                    <a:pt x="18" y="119"/>
                  </a:cubicBezTo>
                  <a:cubicBezTo>
                    <a:pt x="20" y="118"/>
                    <a:pt x="23" y="119"/>
                    <a:pt x="25" y="117"/>
                  </a:cubicBezTo>
                  <a:cubicBezTo>
                    <a:pt x="26" y="117"/>
                    <a:pt x="26" y="114"/>
                    <a:pt x="28" y="114"/>
                  </a:cubicBezTo>
                  <a:cubicBezTo>
                    <a:pt x="30" y="113"/>
                    <a:pt x="33" y="114"/>
                    <a:pt x="36" y="114"/>
                  </a:cubicBezTo>
                  <a:cubicBezTo>
                    <a:pt x="39" y="113"/>
                    <a:pt x="42" y="113"/>
                    <a:pt x="44" y="112"/>
                  </a:cubicBezTo>
                  <a:cubicBezTo>
                    <a:pt x="47" y="109"/>
                    <a:pt x="47" y="105"/>
                    <a:pt x="50" y="103"/>
                  </a:cubicBezTo>
                  <a:cubicBezTo>
                    <a:pt x="53" y="100"/>
                    <a:pt x="58" y="101"/>
                    <a:pt x="62" y="100"/>
                  </a:cubicBezTo>
                  <a:cubicBezTo>
                    <a:pt x="64" y="99"/>
                    <a:pt x="65" y="97"/>
                    <a:pt x="65" y="96"/>
                  </a:cubicBezTo>
                  <a:cubicBezTo>
                    <a:pt x="64" y="94"/>
                    <a:pt x="60" y="94"/>
                    <a:pt x="60" y="92"/>
                  </a:cubicBezTo>
                  <a:cubicBezTo>
                    <a:pt x="60" y="90"/>
                    <a:pt x="62" y="87"/>
                    <a:pt x="64" y="86"/>
                  </a:cubicBezTo>
                  <a:cubicBezTo>
                    <a:pt x="67" y="84"/>
                    <a:pt x="70" y="84"/>
                    <a:pt x="73" y="84"/>
                  </a:cubicBezTo>
                  <a:cubicBezTo>
                    <a:pt x="77" y="83"/>
                    <a:pt x="81" y="81"/>
                    <a:pt x="85" y="81"/>
                  </a:cubicBezTo>
                  <a:cubicBezTo>
                    <a:pt x="87" y="80"/>
                    <a:pt x="89" y="81"/>
                    <a:pt x="91" y="80"/>
                  </a:cubicBezTo>
                  <a:cubicBezTo>
                    <a:pt x="92" y="78"/>
                    <a:pt x="94" y="76"/>
                    <a:pt x="94" y="73"/>
                  </a:cubicBezTo>
                  <a:cubicBezTo>
                    <a:pt x="94" y="71"/>
                    <a:pt x="91" y="71"/>
                    <a:pt x="90" y="69"/>
                  </a:cubicBezTo>
                  <a:cubicBezTo>
                    <a:pt x="90" y="68"/>
                    <a:pt x="91" y="66"/>
                    <a:pt x="90" y="65"/>
                  </a:cubicBezTo>
                  <a:cubicBezTo>
                    <a:pt x="90" y="63"/>
                    <a:pt x="88" y="63"/>
                    <a:pt x="87" y="61"/>
                  </a:cubicBezTo>
                  <a:cubicBezTo>
                    <a:pt x="87" y="58"/>
                    <a:pt x="88" y="54"/>
                    <a:pt x="88" y="50"/>
                  </a:cubicBezTo>
                  <a:cubicBezTo>
                    <a:pt x="88" y="46"/>
                    <a:pt x="88" y="41"/>
                    <a:pt x="87" y="37"/>
                  </a:cubicBezTo>
                  <a:cubicBezTo>
                    <a:pt x="86" y="35"/>
                    <a:pt x="84" y="33"/>
                    <a:pt x="82" y="31"/>
                  </a:cubicBezTo>
                  <a:cubicBezTo>
                    <a:pt x="85" y="31"/>
                    <a:pt x="87" y="31"/>
                    <a:pt x="89" y="29"/>
                  </a:cubicBezTo>
                  <a:cubicBezTo>
                    <a:pt x="91" y="28"/>
                    <a:pt x="91" y="24"/>
                    <a:pt x="93" y="23"/>
                  </a:cubicBezTo>
                  <a:cubicBezTo>
                    <a:pt x="95" y="21"/>
                    <a:pt x="97" y="20"/>
                    <a:pt x="100" y="19"/>
                  </a:cubicBezTo>
                  <a:cubicBezTo>
                    <a:pt x="102" y="19"/>
                    <a:pt x="105" y="19"/>
                    <a:pt x="107" y="18"/>
                  </a:cubicBezTo>
                  <a:cubicBezTo>
                    <a:pt x="110" y="16"/>
                    <a:pt x="111" y="13"/>
                    <a:pt x="114" y="11"/>
                  </a:cubicBezTo>
                  <a:cubicBezTo>
                    <a:pt x="118" y="9"/>
                    <a:pt x="121" y="8"/>
                    <a:pt x="125" y="7"/>
                  </a:cubicBezTo>
                  <a:cubicBezTo>
                    <a:pt x="128" y="6"/>
                    <a:pt x="132" y="6"/>
                    <a:pt x="135" y="5"/>
                  </a:cubicBezTo>
                  <a:cubicBezTo>
                    <a:pt x="140" y="5"/>
                    <a:pt x="145" y="4"/>
                    <a:pt x="151" y="3"/>
                  </a:cubicBezTo>
                  <a:cubicBezTo>
                    <a:pt x="156" y="3"/>
                    <a:pt x="161" y="2"/>
                    <a:pt x="166" y="2"/>
                  </a:cubicBezTo>
                  <a:cubicBezTo>
                    <a:pt x="168" y="2"/>
                    <a:pt x="169" y="3"/>
                    <a:pt x="171" y="4"/>
                  </a:cubicBezTo>
                  <a:cubicBezTo>
                    <a:pt x="173" y="4"/>
                    <a:pt x="174" y="6"/>
                    <a:pt x="175" y="6"/>
                  </a:cubicBezTo>
                  <a:cubicBezTo>
                    <a:pt x="177" y="6"/>
                    <a:pt x="178" y="4"/>
                    <a:pt x="180" y="3"/>
                  </a:cubicBezTo>
                  <a:cubicBezTo>
                    <a:pt x="182" y="2"/>
                    <a:pt x="185" y="2"/>
                    <a:pt x="187" y="1"/>
                  </a:cubicBezTo>
                  <a:cubicBezTo>
                    <a:pt x="189" y="1"/>
                    <a:pt x="190" y="0"/>
                    <a:pt x="192" y="0"/>
                  </a:cubicBezTo>
                  <a:cubicBezTo>
                    <a:pt x="193" y="1"/>
                    <a:pt x="194" y="2"/>
                    <a:pt x="195" y="2"/>
                  </a:cubicBezTo>
                  <a:cubicBezTo>
                    <a:pt x="197" y="2"/>
                    <a:pt x="198" y="0"/>
                    <a:pt x="200" y="0"/>
                  </a:cubicBezTo>
                  <a:cubicBezTo>
                    <a:pt x="202" y="0"/>
                    <a:pt x="205" y="3"/>
                    <a:pt x="207" y="2"/>
                  </a:cubicBezTo>
                  <a:lnTo>
                    <a:pt x="214" y="2"/>
                  </a:lnTo>
                  <a:cubicBezTo>
                    <a:pt x="214" y="2"/>
                    <a:pt x="214" y="4"/>
                    <a:pt x="214" y="5"/>
                  </a:cubicBezTo>
                  <a:cubicBezTo>
                    <a:pt x="213" y="6"/>
                    <a:pt x="212" y="7"/>
                    <a:pt x="211" y="8"/>
                  </a:cubicBezTo>
                  <a:cubicBezTo>
                    <a:pt x="211" y="9"/>
                    <a:pt x="209" y="9"/>
                    <a:pt x="209" y="10"/>
                  </a:cubicBezTo>
                  <a:cubicBezTo>
                    <a:pt x="209" y="11"/>
                    <a:pt x="211" y="12"/>
                    <a:pt x="212" y="14"/>
                  </a:cubicBezTo>
                  <a:cubicBezTo>
                    <a:pt x="212" y="16"/>
                    <a:pt x="211" y="17"/>
                    <a:pt x="211" y="18"/>
                  </a:cubicBezTo>
                  <a:cubicBezTo>
                    <a:pt x="211" y="22"/>
                    <a:pt x="212" y="25"/>
                    <a:pt x="212" y="29"/>
                  </a:cubicBezTo>
                  <a:cubicBezTo>
                    <a:pt x="212" y="32"/>
                    <a:pt x="212" y="36"/>
                    <a:pt x="210" y="38"/>
                  </a:cubicBezTo>
                  <a:cubicBezTo>
                    <a:pt x="210" y="40"/>
                    <a:pt x="207" y="41"/>
                    <a:pt x="206" y="42"/>
                  </a:cubicBezTo>
                  <a:cubicBezTo>
                    <a:pt x="204" y="44"/>
                    <a:pt x="202" y="46"/>
                    <a:pt x="201" y="48"/>
                  </a:cubicBezTo>
                  <a:cubicBezTo>
                    <a:pt x="200" y="50"/>
                    <a:pt x="200" y="52"/>
                    <a:pt x="201" y="53"/>
                  </a:cubicBezTo>
                  <a:cubicBezTo>
                    <a:pt x="201" y="56"/>
                    <a:pt x="202" y="59"/>
                    <a:pt x="204" y="61"/>
                  </a:cubicBezTo>
                  <a:cubicBezTo>
                    <a:pt x="206" y="63"/>
                    <a:pt x="209" y="64"/>
                    <a:pt x="211" y="66"/>
                  </a:cubicBezTo>
                  <a:cubicBezTo>
                    <a:pt x="212" y="68"/>
                    <a:pt x="210" y="70"/>
                    <a:pt x="211" y="72"/>
                  </a:cubicBezTo>
                  <a:cubicBezTo>
                    <a:pt x="212" y="74"/>
                    <a:pt x="214" y="75"/>
                    <a:pt x="216" y="76"/>
                  </a:cubicBezTo>
                  <a:cubicBezTo>
                    <a:pt x="217" y="77"/>
                    <a:pt x="220" y="77"/>
                    <a:pt x="221" y="78"/>
                  </a:cubicBezTo>
                  <a:lnTo>
                    <a:pt x="226" y="107"/>
                  </a:lnTo>
                  <a:cubicBezTo>
                    <a:pt x="225" y="107"/>
                    <a:pt x="223" y="107"/>
                    <a:pt x="223" y="109"/>
                  </a:cubicBezTo>
                  <a:cubicBezTo>
                    <a:pt x="225" y="116"/>
                    <a:pt x="230" y="123"/>
                    <a:pt x="231" y="130"/>
                  </a:cubicBezTo>
                  <a:cubicBezTo>
                    <a:pt x="232" y="136"/>
                    <a:pt x="229" y="143"/>
                    <a:pt x="230" y="149"/>
                  </a:cubicBezTo>
                  <a:cubicBezTo>
                    <a:pt x="230" y="154"/>
                    <a:pt x="234" y="159"/>
                    <a:pt x="233" y="164"/>
                  </a:cubicBezTo>
                  <a:cubicBezTo>
                    <a:pt x="232" y="167"/>
                    <a:pt x="225" y="166"/>
                    <a:pt x="226" y="169"/>
                  </a:cubicBezTo>
                  <a:cubicBezTo>
                    <a:pt x="226" y="176"/>
                    <a:pt x="233" y="181"/>
                    <a:pt x="235" y="187"/>
                  </a:cubicBezTo>
                  <a:cubicBezTo>
                    <a:pt x="236" y="190"/>
                    <a:pt x="234" y="195"/>
                    <a:pt x="236" y="198"/>
                  </a:cubicBezTo>
                  <a:cubicBezTo>
                    <a:pt x="238" y="200"/>
                    <a:pt x="242" y="197"/>
                    <a:pt x="244" y="197"/>
                  </a:cubicBezTo>
                  <a:cubicBezTo>
                    <a:pt x="248" y="198"/>
                    <a:pt x="252" y="199"/>
                    <a:pt x="254" y="202"/>
                  </a:cubicBezTo>
                  <a:cubicBezTo>
                    <a:pt x="255" y="203"/>
                    <a:pt x="251" y="204"/>
                    <a:pt x="251" y="205"/>
                  </a:cubicBezTo>
                  <a:cubicBezTo>
                    <a:pt x="252" y="208"/>
                    <a:pt x="256" y="209"/>
                    <a:pt x="258" y="21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8" name="Freeform 2568">
              <a:extLst>
                <a:ext uri="{FF2B5EF4-FFF2-40B4-BE49-F238E27FC236}">
                  <a16:creationId xmlns:a16="http://schemas.microsoft.com/office/drawing/2014/main" id="{4E2E9084-8DDD-4DA0-8729-93FFDEB324A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99731" y="2660357"/>
              <a:ext cx="145968" cy="261019"/>
            </a:xfrm>
            <a:custGeom>
              <a:avLst/>
              <a:gdLst>
                <a:gd name="T0" fmla="*/ 31 w 53"/>
                <a:gd name="T1" fmla="*/ 133 h 111"/>
                <a:gd name="T2" fmla="*/ 39 w 53"/>
                <a:gd name="T3" fmla="*/ 128 h 111"/>
                <a:gd name="T4" fmla="*/ 42 w 53"/>
                <a:gd name="T5" fmla="*/ 121 h 111"/>
                <a:gd name="T6" fmla="*/ 39 w 53"/>
                <a:gd name="T7" fmla="*/ 108 h 111"/>
                <a:gd name="T8" fmla="*/ 45 w 53"/>
                <a:gd name="T9" fmla="*/ 104 h 111"/>
                <a:gd name="T10" fmla="*/ 52 w 53"/>
                <a:gd name="T11" fmla="*/ 97 h 111"/>
                <a:gd name="T12" fmla="*/ 62 w 53"/>
                <a:gd name="T13" fmla="*/ 91 h 111"/>
                <a:gd name="T14" fmla="*/ 59 w 53"/>
                <a:gd name="T15" fmla="*/ 87 h 111"/>
                <a:gd name="T16" fmla="*/ 61 w 53"/>
                <a:gd name="T17" fmla="*/ 78 h 111"/>
                <a:gd name="T18" fmla="*/ 45 w 53"/>
                <a:gd name="T19" fmla="*/ 69 h 111"/>
                <a:gd name="T20" fmla="*/ 40 w 53"/>
                <a:gd name="T21" fmla="*/ 66 h 111"/>
                <a:gd name="T22" fmla="*/ 38 w 53"/>
                <a:gd name="T23" fmla="*/ 58 h 111"/>
                <a:gd name="T24" fmla="*/ 46 w 53"/>
                <a:gd name="T25" fmla="*/ 54 h 111"/>
                <a:gd name="T26" fmla="*/ 52 w 53"/>
                <a:gd name="T27" fmla="*/ 42 h 111"/>
                <a:gd name="T28" fmla="*/ 52 w 53"/>
                <a:gd name="T29" fmla="*/ 30 h 111"/>
                <a:gd name="T30" fmla="*/ 45 w 53"/>
                <a:gd name="T31" fmla="*/ 25 h 111"/>
                <a:gd name="T32" fmla="*/ 44 w 53"/>
                <a:gd name="T33" fmla="*/ 20 h 111"/>
                <a:gd name="T34" fmla="*/ 50 w 53"/>
                <a:gd name="T35" fmla="*/ 17 h 111"/>
                <a:gd name="T36" fmla="*/ 53 w 53"/>
                <a:gd name="T37" fmla="*/ 10 h 111"/>
                <a:gd name="T38" fmla="*/ 52 w 53"/>
                <a:gd name="T39" fmla="*/ 5 h 111"/>
                <a:gd name="T40" fmla="*/ 46 w 53"/>
                <a:gd name="T41" fmla="*/ 11 h 111"/>
                <a:gd name="T42" fmla="*/ 40 w 53"/>
                <a:gd name="T43" fmla="*/ 10 h 111"/>
                <a:gd name="T44" fmla="*/ 43 w 53"/>
                <a:gd name="T45" fmla="*/ 4 h 111"/>
                <a:gd name="T46" fmla="*/ 36 w 53"/>
                <a:gd name="T47" fmla="*/ 1 h 111"/>
                <a:gd name="T48" fmla="*/ 26 w 53"/>
                <a:gd name="T49" fmla="*/ 1 h 111"/>
                <a:gd name="T50" fmla="*/ 17 w 53"/>
                <a:gd name="T51" fmla="*/ 7 h 111"/>
                <a:gd name="T52" fmla="*/ 17 w 53"/>
                <a:gd name="T53" fmla="*/ 11 h 111"/>
                <a:gd name="T54" fmla="*/ 13 w 53"/>
                <a:gd name="T55" fmla="*/ 14 h 111"/>
                <a:gd name="T56" fmla="*/ 11 w 53"/>
                <a:gd name="T57" fmla="*/ 17 h 111"/>
                <a:gd name="T58" fmla="*/ 14 w 53"/>
                <a:gd name="T59" fmla="*/ 22 h 111"/>
                <a:gd name="T60" fmla="*/ 13 w 53"/>
                <a:gd name="T61" fmla="*/ 26 h 111"/>
                <a:gd name="T62" fmla="*/ 14 w 53"/>
                <a:gd name="T63" fmla="*/ 40 h 111"/>
                <a:gd name="T64" fmla="*/ 12 w 53"/>
                <a:gd name="T65" fmla="*/ 50 h 111"/>
                <a:gd name="T66" fmla="*/ 7 w 53"/>
                <a:gd name="T67" fmla="*/ 55 h 111"/>
                <a:gd name="T68" fmla="*/ 1 w 53"/>
                <a:gd name="T69" fmla="*/ 62 h 111"/>
                <a:gd name="T70" fmla="*/ 1 w 53"/>
                <a:gd name="T71" fmla="*/ 68 h 111"/>
                <a:gd name="T72" fmla="*/ 5 w 53"/>
                <a:gd name="T73" fmla="*/ 78 h 111"/>
                <a:gd name="T74" fmla="*/ 13 w 53"/>
                <a:gd name="T75" fmla="*/ 84 h 111"/>
                <a:gd name="T76" fmla="*/ 13 w 53"/>
                <a:gd name="T77" fmla="*/ 91 h 111"/>
                <a:gd name="T78" fmla="*/ 19 w 53"/>
                <a:gd name="T79" fmla="*/ 96 h 111"/>
                <a:gd name="T80" fmla="*/ 25 w 53"/>
                <a:gd name="T81" fmla="*/ 98 h 111"/>
                <a:gd name="T82" fmla="*/ 31 w 53"/>
                <a:gd name="T83" fmla="*/ 133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3"/>
                <a:gd name="T127" fmla="*/ 0 h 111"/>
                <a:gd name="T128" fmla="*/ 53 w 53"/>
                <a:gd name="T129" fmla="*/ 111 h 11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3" h="111">
                  <a:moveTo>
                    <a:pt x="26" y="111"/>
                  </a:moveTo>
                  <a:cubicBezTo>
                    <a:pt x="28" y="110"/>
                    <a:pt x="31" y="109"/>
                    <a:pt x="33" y="107"/>
                  </a:cubicBezTo>
                  <a:cubicBezTo>
                    <a:pt x="34" y="105"/>
                    <a:pt x="35" y="103"/>
                    <a:pt x="35" y="101"/>
                  </a:cubicBezTo>
                  <a:cubicBezTo>
                    <a:pt x="35" y="97"/>
                    <a:pt x="33" y="94"/>
                    <a:pt x="33" y="90"/>
                  </a:cubicBezTo>
                  <a:cubicBezTo>
                    <a:pt x="34" y="88"/>
                    <a:pt x="37" y="89"/>
                    <a:pt x="38" y="87"/>
                  </a:cubicBezTo>
                  <a:cubicBezTo>
                    <a:pt x="40" y="86"/>
                    <a:pt x="42" y="83"/>
                    <a:pt x="44" y="81"/>
                  </a:cubicBezTo>
                  <a:cubicBezTo>
                    <a:pt x="46" y="79"/>
                    <a:pt x="50" y="78"/>
                    <a:pt x="52" y="76"/>
                  </a:cubicBezTo>
                  <a:cubicBezTo>
                    <a:pt x="53" y="75"/>
                    <a:pt x="50" y="74"/>
                    <a:pt x="50" y="73"/>
                  </a:cubicBezTo>
                  <a:cubicBezTo>
                    <a:pt x="49" y="70"/>
                    <a:pt x="50" y="67"/>
                    <a:pt x="51" y="65"/>
                  </a:cubicBezTo>
                  <a:cubicBezTo>
                    <a:pt x="47" y="63"/>
                    <a:pt x="42" y="61"/>
                    <a:pt x="38" y="58"/>
                  </a:cubicBezTo>
                  <a:cubicBezTo>
                    <a:pt x="37" y="58"/>
                    <a:pt x="35" y="57"/>
                    <a:pt x="34" y="55"/>
                  </a:cubicBezTo>
                  <a:cubicBezTo>
                    <a:pt x="33" y="53"/>
                    <a:pt x="31" y="51"/>
                    <a:pt x="32" y="48"/>
                  </a:cubicBezTo>
                  <a:cubicBezTo>
                    <a:pt x="33" y="46"/>
                    <a:pt x="37" y="47"/>
                    <a:pt x="39" y="45"/>
                  </a:cubicBezTo>
                  <a:cubicBezTo>
                    <a:pt x="41" y="42"/>
                    <a:pt x="43" y="39"/>
                    <a:pt x="44" y="35"/>
                  </a:cubicBezTo>
                  <a:cubicBezTo>
                    <a:pt x="45" y="32"/>
                    <a:pt x="46" y="28"/>
                    <a:pt x="44" y="25"/>
                  </a:cubicBezTo>
                  <a:cubicBezTo>
                    <a:pt x="43" y="22"/>
                    <a:pt x="39" y="23"/>
                    <a:pt x="38" y="21"/>
                  </a:cubicBezTo>
                  <a:cubicBezTo>
                    <a:pt x="36" y="20"/>
                    <a:pt x="36" y="18"/>
                    <a:pt x="37" y="17"/>
                  </a:cubicBezTo>
                  <a:cubicBezTo>
                    <a:pt x="38" y="15"/>
                    <a:pt x="41" y="15"/>
                    <a:pt x="42" y="14"/>
                  </a:cubicBezTo>
                  <a:cubicBezTo>
                    <a:pt x="43" y="12"/>
                    <a:pt x="45" y="10"/>
                    <a:pt x="45" y="8"/>
                  </a:cubicBezTo>
                  <a:cubicBezTo>
                    <a:pt x="45" y="7"/>
                    <a:pt x="46" y="3"/>
                    <a:pt x="44" y="4"/>
                  </a:cubicBezTo>
                  <a:cubicBezTo>
                    <a:pt x="42" y="4"/>
                    <a:pt x="41" y="8"/>
                    <a:pt x="39" y="9"/>
                  </a:cubicBezTo>
                  <a:cubicBezTo>
                    <a:pt x="38" y="10"/>
                    <a:pt x="35" y="10"/>
                    <a:pt x="34" y="8"/>
                  </a:cubicBezTo>
                  <a:cubicBezTo>
                    <a:pt x="33" y="7"/>
                    <a:pt x="37" y="5"/>
                    <a:pt x="36" y="3"/>
                  </a:cubicBezTo>
                  <a:cubicBezTo>
                    <a:pt x="35" y="1"/>
                    <a:pt x="32" y="2"/>
                    <a:pt x="30" y="1"/>
                  </a:cubicBezTo>
                  <a:cubicBezTo>
                    <a:pt x="27" y="1"/>
                    <a:pt x="25" y="0"/>
                    <a:pt x="22" y="1"/>
                  </a:cubicBezTo>
                  <a:cubicBezTo>
                    <a:pt x="19" y="2"/>
                    <a:pt x="17" y="4"/>
                    <a:pt x="14" y="6"/>
                  </a:cubicBezTo>
                  <a:cubicBezTo>
                    <a:pt x="14" y="6"/>
                    <a:pt x="14" y="8"/>
                    <a:pt x="14" y="9"/>
                  </a:cubicBezTo>
                  <a:cubicBezTo>
                    <a:pt x="13" y="10"/>
                    <a:pt x="12" y="11"/>
                    <a:pt x="11" y="12"/>
                  </a:cubicBezTo>
                  <a:cubicBezTo>
                    <a:pt x="11" y="13"/>
                    <a:pt x="9" y="13"/>
                    <a:pt x="9" y="14"/>
                  </a:cubicBezTo>
                  <a:cubicBezTo>
                    <a:pt x="9" y="15"/>
                    <a:pt x="11" y="16"/>
                    <a:pt x="12" y="18"/>
                  </a:cubicBezTo>
                  <a:cubicBezTo>
                    <a:pt x="12" y="20"/>
                    <a:pt x="11" y="21"/>
                    <a:pt x="11" y="22"/>
                  </a:cubicBezTo>
                  <a:cubicBezTo>
                    <a:pt x="11" y="26"/>
                    <a:pt x="12" y="29"/>
                    <a:pt x="12" y="33"/>
                  </a:cubicBezTo>
                  <a:cubicBezTo>
                    <a:pt x="12" y="36"/>
                    <a:pt x="12" y="40"/>
                    <a:pt x="10" y="42"/>
                  </a:cubicBezTo>
                  <a:cubicBezTo>
                    <a:pt x="10" y="44"/>
                    <a:pt x="7" y="45"/>
                    <a:pt x="6" y="46"/>
                  </a:cubicBezTo>
                  <a:cubicBezTo>
                    <a:pt x="4" y="48"/>
                    <a:pt x="2" y="50"/>
                    <a:pt x="1" y="52"/>
                  </a:cubicBezTo>
                  <a:cubicBezTo>
                    <a:pt x="0" y="54"/>
                    <a:pt x="0" y="56"/>
                    <a:pt x="1" y="57"/>
                  </a:cubicBezTo>
                  <a:cubicBezTo>
                    <a:pt x="1" y="60"/>
                    <a:pt x="2" y="63"/>
                    <a:pt x="4" y="65"/>
                  </a:cubicBezTo>
                  <a:cubicBezTo>
                    <a:pt x="6" y="67"/>
                    <a:pt x="9" y="68"/>
                    <a:pt x="11" y="70"/>
                  </a:cubicBezTo>
                  <a:cubicBezTo>
                    <a:pt x="12" y="72"/>
                    <a:pt x="10" y="74"/>
                    <a:pt x="11" y="76"/>
                  </a:cubicBezTo>
                  <a:cubicBezTo>
                    <a:pt x="12" y="78"/>
                    <a:pt x="14" y="79"/>
                    <a:pt x="16" y="80"/>
                  </a:cubicBezTo>
                  <a:cubicBezTo>
                    <a:pt x="17" y="81"/>
                    <a:pt x="20" y="81"/>
                    <a:pt x="21" y="82"/>
                  </a:cubicBezTo>
                  <a:lnTo>
                    <a:pt x="26" y="111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199" name="Freeform 2569">
              <a:extLst>
                <a:ext uri="{FF2B5EF4-FFF2-40B4-BE49-F238E27FC236}">
                  <a16:creationId xmlns:a16="http://schemas.microsoft.com/office/drawing/2014/main" id="{CB619E7D-8405-4629-A6AD-56B5D8F5F6F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2286" y="3894795"/>
              <a:ext cx="203891" cy="211956"/>
            </a:xfrm>
            <a:custGeom>
              <a:avLst/>
              <a:gdLst>
                <a:gd name="T0" fmla="*/ 69 w 73"/>
                <a:gd name="T1" fmla="*/ 2 h 90"/>
                <a:gd name="T2" fmla="*/ 60 w 73"/>
                <a:gd name="T3" fmla="*/ 0 h 90"/>
                <a:gd name="T4" fmla="*/ 36 w 73"/>
                <a:gd name="T5" fmla="*/ 0 h 90"/>
                <a:gd name="T6" fmla="*/ 35 w 73"/>
                <a:gd name="T7" fmla="*/ 4 h 90"/>
                <a:gd name="T8" fmla="*/ 36 w 73"/>
                <a:gd name="T9" fmla="*/ 19 h 90"/>
                <a:gd name="T10" fmla="*/ 33 w 73"/>
                <a:gd name="T11" fmla="*/ 22 h 90"/>
                <a:gd name="T12" fmla="*/ 11 w 73"/>
                <a:gd name="T13" fmla="*/ 20 h 90"/>
                <a:gd name="T14" fmla="*/ 10 w 73"/>
                <a:gd name="T15" fmla="*/ 30 h 90"/>
                <a:gd name="T16" fmla="*/ 7 w 73"/>
                <a:gd name="T17" fmla="*/ 41 h 90"/>
                <a:gd name="T18" fmla="*/ 4 w 73"/>
                <a:gd name="T19" fmla="*/ 54 h 90"/>
                <a:gd name="T20" fmla="*/ 0 w 73"/>
                <a:gd name="T21" fmla="*/ 52 h 90"/>
                <a:gd name="T22" fmla="*/ 4 w 73"/>
                <a:gd name="T23" fmla="*/ 62 h 90"/>
                <a:gd name="T24" fmla="*/ 11 w 73"/>
                <a:gd name="T25" fmla="*/ 68 h 90"/>
                <a:gd name="T26" fmla="*/ 6 w 73"/>
                <a:gd name="T27" fmla="*/ 70 h 90"/>
                <a:gd name="T28" fmla="*/ 11 w 73"/>
                <a:gd name="T29" fmla="*/ 74 h 90"/>
                <a:gd name="T30" fmla="*/ 10 w 73"/>
                <a:gd name="T31" fmla="*/ 79 h 90"/>
                <a:gd name="T32" fmla="*/ 18 w 73"/>
                <a:gd name="T33" fmla="*/ 84 h 90"/>
                <a:gd name="T34" fmla="*/ 14 w 73"/>
                <a:gd name="T35" fmla="*/ 85 h 90"/>
                <a:gd name="T36" fmla="*/ 20 w 73"/>
                <a:gd name="T37" fmla="*/ 92 h 90"/>
                <a:gd name="T38" fmla="*/ 28 w 73"/>
                <a:gd name="T39" fmla="*/ 103 h 90"/>
                <a:gd name="T40" fmla="*/ 34 w 73"/>
                <a:gd name="T41" fmla="*/ 108 h 90"/>
                <a:gd name="T42" fmla="*/ 36 w 73"/>
                <a:gd name="T43" fmla="*/ 102 h 90"/>
                <a:gd name="T44" fmla="*/ 43 w 73"/>
                <a:gd name="T45" fmla="*/ 103 h 90"/>
                <a:gd name="T46" fmla="*/ 45 w 73"/>
                <a:gd name="T47" fmla="*/ 95 h 90"/>
                <a:gd name="T48" fmla="*/ 39 w 73"/>
                <a:gd name="T49" fmla="*/ 89 h 90"/>
                <a:gd name="T50" fmla="*/ 40 w 73"/>
                <a:gd name="T51" fmla="*/ 80 h 90"/>
                <a:gd name="T52" fmla="*/ 51 w 73"/>
                <a:gd name="T53" fmla="*/ 82 h 90"/>
                <a:gd name="T54" fmla="*/ 53 w 73"/>
                <a:gd name="T55" fmla="*/ 73 h 90"/>
                <a:gd name="T56" fmla="*/ 60 w 73"/>
                <a:gd name="T57" fmla="*/ 79 h 90"/>
                <a:gd name="T58" fmla="*/ 70 w 73"/>
                <a:gd name="T59" fmla="*/ 78 h 90"/>
                <a:gd name="T60" fmla="*/ 72 w 73"/>
                <a:gd name="T61" fmla="*/ 82 h 90"/>
                <a:gd name="T62" fmla="*/ 77 w 73"/>
                <a:gd name="T63" fmla="*/ 82 h 90"/>
                <a:gd name="T64" fmla="*/ 78 w 73"/>
                <a:gd name="T65" fmla="*/ 71 h 90"/>
                <a:gd name="T66" fmla="*/ 78 w 73"/>
                <a:gd name="T67" fmla="*/ 59 h 90"/>
                <a:gd name="T68" fmla="*/ 81 w 73"/>
                <a:gd name="T69" fmla="*/ 50 h 90"/>
                <a:gd name="T70" fmla="*/ 74 w 73"/>
                <a:gd name="T71" fmla="*/ 48 h 90"/>
                <a:gd name="T72" fmla="*/ 76 w 73"/>
                <a:gd name="T73" fmla="*/ 35 h 90"/>
                <a:gd name="T74" fmla="*/ 84 w 73"/>
                <a:gd name="T75" fmla="*/ 30 h 90"/>
                <a:gd name="T76" fmla="*/ 84 w 73"/>
                <a:gd name="T77" fmla="*/ 18 h 90"/>
                <a:gd name="T78" fmla="*/ 68 w 73"/>
                <a:gd name="T79" fmla="*/ 17 h 90"/>
                <a:gd name="T80" fmla="*/ 65 w 73"/>
                <a:gd name="T81" fmla="*/ 11 h 90"/>
                <a:gd name="T82" fmla="*/ 69 w 73"/>
                <a:gd name="T83" fmla="*/ 2 h 9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3"/>
                <a:gd name="T127" fmla="*/ 0 h 90"/>
                <a:gd name="T128" fmla="*/ 73 w 73"/>
                <a:gd name="T129" fmla="*/ 90 h 9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3" h="90">
                  <a:moveTo>
                    <a:pt x="57" y="2"/>
                  </a:moveTo>
                  <a:cubicBezTo>
                    <a:pt x="54" y="1"/>
                    <a:pt x="52" y="1"/>
                    <a:pt x="50" y="0"/>
                  </a:cubicBezTo>
                  <a:cubicBezTo>
                    <a:pt x="43" y="0"/>
                    <a:pt x="36" y="0"/>
                    <a:pt x="30" y="0"/>
                  </a:cubicBezTo>
                  <a:cubicBezTo>
                    <a:pt x="29" y="1"/>
                    <a:pt x="29" y="2"/>
                    <a:pt x="29" y="3"/>
                  </a:cubicBezTo>
                  <a:cubicBezTo>
                    <a:pt x="29" y="7"/>
                    <a:pt x="31" y="12"/>
                    <a:pt x="30" y="16"/>
                  </a:cubicBezTo>
                  <a:cubicBezTo>
                    <a:pt x="29" y="17"/>
                    <a:pt x="28" y="18"/>
                    <a:pt x="27" y="18"/>
                  </a:cubicBezTo>
                  <a:cubicBezTo>
                    <a:pt x="21" y="18"/>
                    <a:pt x="15" y="17"/>
                    <a:pt x="9" y="17"/>
                  </a:cubicBezTo>
                  <a:cubicBezTo>
                    <a:pt x="9" y="20"/>
                    <a:pt x="9" y="22"/>
                    <a:pt x="8" y="25"/>
                  </a:cubicBezTo>
                  <a:cubicBezTo>
                    <a:pt x="8" y="28"/>
                    <a:pt x="7" y="31"/>
                    <a:pt x="6" y="34"/>
                  </a:cubicBezTo>
                  <a:cubicBezTo>
                    <a:pt x="5" y="38"/>
                    <a:pt x="5" y="42"/>
                    <a:pt x="3" y="45"/>
                  </a:cubicBezTo>
                  <a:cubicBezTo>
                    <a:pt x="2" y="46"/>
                    <a:pt x="0" y="42"/>
                    <a:pt x="0" y="43"/>
                  </a:cubicBezTo>
                  <a:cubicBezTo>
                    <a:pt x="0" y="47"/>
                    <a:pt x="1" y="50"/>
                    <a:pt x="3" y="52"/>
                  </a:cubicBezTo>
                  <a:cubicBezTo>
                    <a:pt x="4" y="54"/>
                    <a:pt x="8" y="55"/>
                    <a:pt x="9" y="57"/>
                  </a:cubicBezTo>
                  <a:cubicBezTo>
                    <a:pt x="9" y="58"/>
                    <a:pt x="5" y="57"/>
                    <a:pt x="5" y="58"/>
                  </a:cubicBezTo>
                  <a:cubicBezTo>
                    <a:pt x="5" y="60"/>
                    <a:pt x="8" y="61"/>
                    <a:pt x="9" y="62"/>
                  </a:cubicBezTo>
                  <a:cubicBezTo>
                    <a:pt x="9" y="64"/>
                    <a:pt x="7" y="65"/>
                    <a:pt x="8" y="66"/>
                  </a:cubicBezTo>
                  <a:cubicBezTo>
                    <a:pt x="10" y="68"/>
                    <a:pt x="13" y="68"/>
                    <a:pt x="15" y="70"/>
                  </a:cubicBezTo>
                  <a:cubicBezTo>
                    <a:pt x="15" y="71"/>
                    <a:pt x="11" y="70"/>
                    <a:pt x="12" y="71"/>
                  </a:cubicBezTo>
                  <a:cubicBezTo>
                    <a:pt x="12" y="74"/>
                    <a:pt x="15" y="75"/>
                    <a:pt x="17" y="77"/>
                  </a:cubicBezTo>
                  <a:cubicBezTo>
                    <a:pt x="19" y="80"/>
                    <a:pt x="21" y="83"/>
                    <a:pt x="23" y="86"/>
                  </a:cubicBezTo>
                  <a:cubicBezTo>
                    <a:pt x="25" y="88"/>
                    <a:pt x="26" y="88"/>
                    <a:pt x="28" y="90"/>
                  </a:cubicBezTo>
                  <a:cubicBezTo>
                    <a:pt x="29" y="88"/>
                    <a:pt x="29" y="86"/>
                    <a:pt x="30" y="85"/>
                  </a:cubicBezTo>
                  <a:cubicBezTo>
                    <a:pt x="32" y="84"/>
                    <a:pt x="35" y="87"/>
                    <a:pt x="36" y="86"/>
                  </a:cubicBezTo>
                  <a:cubicBezTo>
                    <a:pt x="37" y="84"/>
                    <a:pt x="37" y="81"/>
                    <a:pt x="37" y="79"/>
                  </a:cubicBezTo>
                  <a:cubicBezTo>
                    <a:pt x="36" y="77"/>
                    <a:pt x="32" y="76"/>
                    <a:pt x="32" y="74"/>
                  </a:cubicBezTo>
                  <a:cubicBezTo>
                    <a:pt x="31" y="71"/>
                    <a:pt x="31" y="68"/>
                    <a:pt x="33" y="67"/>
                  </a:cubicBezTo>
                  <a:cubicBezTo>
                    <a:pt x="36" y="65"/>
                    <a:pt x="40" y="70"/>
                    <a:pt x="42" y="68"/>
                  </a:cubicBezTo>
                  <a:cubicBezTo>
                    <a:pt x="44" y="67"/>
                    <a:pt x="42" y="62"/>
                    <a:pt x="44" y="61"/>
                  </a:cubicBezTo>
                  <a:cubicBezTo>
                    <a:pt x="47" y="60"/>
                    <a:pt x="48" y="65"/>
                    <a:pt x="50" y="66"/>
                  </a:cubicBezTo>
                  <a:cubicBezTo>
                    <a:pt x="53" y="67"/>
                    <a:pt x="56" y="65"/>
                    <a:pt x="58" y="65"/>
                  </a:cubicBezTo>
                  <a:cubicBezTo>
                    <a:pt x="59" y="66"/>
                    <a:pt x="59" y="68"/>
                    <a:pt x="60" y="68"/>
                  </a:cubicBezTo>
                  <a:cubicBezTo>
                    <a:pt x="61" y="69"/>
                    <a:pt x="63" y="70"/>
                    <a:pt x="64" y="68"/>
                  </a:cubicBezTo>
                  <a:cubicBezTo>
                    <a:pt x="66" y="66"/>
                    <a:pt x="65" y="62"/>
                    <a:pt x="65" y="59"/>
                  </a:cubicBezTo>
                  <a:cubicBezTo>
                    <a:pt x="65" y="56"/>
                    <a:pt x="65" y="52"/>
                    <a:pt x="65" y="49"/>
                  </a:cubicBezTo>
                  <a:cubicBezTo>
                    <a:pt x="65" y="47"/>
                    <a:pt x="68" y="44"/>
                    <a:pt x="67" y="42"/>
                  </a:cubicBezTo>
                  <a:cubicBezTo>
                    <a:pt x="66" y="40"/>
                    <a:pt x="62" y="42"/>
                    <a:pt x="61" y="40"/>
                  </a:cubicBezTo>
                  <a:cubicBezTo>
                    <a:pt x="60" y="36"/>
                    <a:pt x="61" y="32"/>
                    <a:pt x="63" y="29"/>
                  </a:cubicBezTo>
                  <a:cubicBezTo>
                    <a:pt x="64" y="27"/>
                    <a:pt x="68" y="27"/>
                    <a:pt x="70" y="25"/>
                  </a:cubicBezTo>
                  <a:cubicBezTo>
                    <a:pt x="71" y="22"/>
                    <a:pt x="73" y="17"/>
                    <a:pt x="70" y="15"/>
                  </a:cubicBezTo>
                  <a:cubicBezTo>
                    <a:pt x="67" y="12"/>
                    <a:pt x="60" y="16"/>
                    <a:pt x="56" y="14"/>
                  </a:cubicBezTo>
                  <a:cubicBezTo>
                    <a:pt x="54" y="14"/>
                    <a:pt x="54" y="11"/>
                    <a:pt x="54" y="9"/>
                  </a:cubicBezTo>
                  <a:cubicBezTo>
                    <a:pt x="54" y="7"/>
                    <a:pt x="56" y="4"/>
                    <a:pt x="57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0" name="Freeform 2570">
              <a:extLst>
                <a:ext uri="{FF2B5EF4-FFF2-40B4-BE49-F238E27FC236}">
                  <a16:creationId xmlns:a16="http://schemas.microsoft.com/office/drawing/2014/main" id="{51B0EF40-2DA1-4EAC-BAE4-F4AF04199E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85456" y="3898720"/>
              <a:ext cx="62558" cy="39251"/>
            </a:xfrm>
            <a:custGeom>
              <a:avLst/>
              <a:gdLst>
                <a:gd name="T0" fmla="*/ 1 w 23"/>
                <a:gd name="T1" fmla="*/ 19 h 16"/>
                <a:gd name="T2" fmla="*/ 1 w 23"/>
                <a:gd name="T3" fmla="*/ 7 h 16"/>
                <a:gd name="T4" fmla="*/ 2 w 23"/>
                <a:gd name="T5" fmla="*/ 0 h 16"/>
                <a:gd name="T6" fmla="*/ 25 w 23"/>
                <a:gd name="T7" fmla="*/ 1 h 16"/>
                <a:gd name="T8" fmla="*/ 26 w 23"/>
                <a:gd name="T9" fmla="*/ 17 h 16"/>
                <a:gd name="T10" fmla="*/ 22 w 23"/>
                <a:gd name="T11" fmla="*/ 20 h 16"/>
                <a:gd name="T12" fmla="*/ 1 w 23"/>
                <a:gd name="T13" fmla="*/ 1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16"/>
                <a:gd name="T23" fmla="*/ 23 w 23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16">
                  <a:moveTo>
                    <a:pt x="1" y="15"/>
                  </a:moveTo>
                  <a:cubicBezTo>
                    <a:pt x="1" y="12"/>
                    <a:pt x="0" y="9"/>
                    <a:pt x="1" y="6"/>
                  </a:cubicBezTo>
                  <a:cubicBezTo>
                    <a:pt x="1" y="4"/>
                    <a:pt x="2" y="2"/>
                    <a:pt x="2" y="0"/>
                  </a:cubicBezTo>
                  <a:lnTo>
                    <a:pt x="21" y="1"/>
                  </a:lnTo>
                  <a:cubicBezTo>
                    <a:pt x="21" y="5"/>
                    <a:pt x="23" y="10"/>
                    <a:pt x="22" y="14"/>
                  </a:cubicBezTo>
                  <a:cubicBezTo>
                    <a:pt x="21" y="15"/>
                    <a:pt x="20" y="16"/>
                    <a:pt x="19" y="16"/>
                  </a:cubicBezTo>
                  <a:cubicBezTo>
                    <a:pt x="13" y="16"/>
                    <a:pt x="7" y="15"/>
                    <a:pt x="1" y="1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1" name="Freeform 2571">
              <a:extLst>
                <a:ext uri="{FF2B5EF4-FFF2-40B4-BE49-F238E27FC236}">
                  <a16:creationId xmlns:a16="http://schemas.microsoft.com/office/drawing/2014/main" id="{698ADC5E-EE79-4130-A571-77B2EACAB1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43751" y="3533688"/>
              <a:ext cx="275716" cy="382695"/>
            </a:xfrm>
            <a:custGeom>
              <a:avLst/>
              <a:gdLst>
                <a:gd name="T0" fmla="*/ 23 w 99"/>
                <a:gd name="T1" fmla="*/ 175 h 162"/>
                <a:gd name="T2" fmla="*/ 19 w 99"/>
                <a:gd name="T3" fmla="*/ 158 h 162"/>
                <a:gd name="T4" fmla="*/ 16 w 99"/>
                <a:gd name="T5" fmla="*/ 156 h 162"/>
                <a:gd name="T6" fmla="*/ 7 w 99"/>
                <a:gd name="T7" fmla="*/ 144 h 162"/>
                <a:gd name="T8" fmla="*/ 0 w 99"/>
                <a:gd name="T9" fmla="*/ 141 h 162"/>
                <a:gd name="T10" fmla="*/ 5 w 99"/>
                <a:gd name="T11" fmla="*/ 122 h 162"/>
                <a:gd name="T12" fmla="*/ 18 w 99"/>
                <a:gd name="T13" fmla="*/ 110 h 162"/>
                <a:gd name="T14" fmla="*/ 30 w 99"/>
                <a:gd name="T15" fmla="*/ 105 h 162"/>
                <a:gd name="T16" fmla="*/ 34 w 99"/>
                <a:gd name="T17" fmla="*/ 101 h 162"/>
                <a:gd name="T18" fmla="*/ 47 w 99"/>
                <a:gd name="T19" fmla="*/ 111 h 162"/>
                <a:gd name="T20" fmla="*/ 58 w 99"/>
                <a:gd name="T21" fmla="*/ 88 h 162"/>
                <a:gd name="T22" fmla="*/ 66 w 99"/>
                <a:gd name="T23" fmla="*/ 72 h 162"/>
                <a:gd name="T24" fmla="*/ 73 w 99"/>
                <a:gd name="T25" fmla="*/ 54 h 162"/>
                <a:gd name="T26" fmla="*/ 77 w 99"/>
                <a:gd name="T27" fmla="*/ 42 h 162"/>
                <a:gd name="T28" fmla="*/ 95 w 99"/>
                <a:gd name="T29" fmla="*/ 24 h 162"/>
                <a:gd name="T30" fmla="*/ 85 w 99"/>
                <a:gd name="T31" fmla="*/ 8 h 162"/>
                <a:gd name="T32" fmla="*/ 93 w 99"/>
                <a:gd name="T33" fmla="*/ 0 h 162"/>
                <a:gd name="T34" fmla="*/ 101 w 99"/>
                <a:gd name="T35" fmla="*/ 30 h 162"/>
                <a:gd name="T36" fmla="*/ 112 w 99"/>
                <a:gd name="T37" fmla="*/ 52 h 162"/>
                <a:gd name="T38" fmla="*/ 97 w 99"/>
                <a:gd name="T39" fmla="*/ 51 h 162"/>
                <a:gd name="T40" fmla="*/ 85 w 99"/>
                <a:gd name="T41" fmla="*/ 57 h 162"/>
                <a:gd name="T42" fmla="*/ 101 w 99"/>
                <a:gd name="T43" fmla="*/ 75 h 162"/>
                <a:gd name="T44" fmla="*/ 109 w 99"/>
                <a:gd name="T45" fmla="*/ 90 h 162"/>
                <a:gd name="T46" fmla="*/ 103 w 99"/>
                <a:gd name="T47" fmla="*/ 102 h 162"/>
                <a:gd name="T48" fmla="*/ 93 w 99"/>
                <a:gd name="T49" fmla="*/ 119 h 162"/>
                <a:gd name="T50" fmla="*/ 96 w 99"/>
                <a:gd name="T51" fmla="*/ 144 h 162"/>
                <a:gd name="T52" fmla="*/ 105 w 99"/>
                <a:gd name="T53" fmla="*/ 153 h 162"/>
                <a:gd name="T54" fmla="*/ 109 w 99"/>
                <a:gd name="T55" fmla="*/ 170 h 162"/>
                <a:gd name="T56" fmla="*/ 119 w 99"/>
                <a:gd name="T57" fmla="*/ 182 h 162"/>
                <a:gd name="T58" fmla="*/ 118 w 99"/>
                <a:gd name="T59" fmla="*/ 195 h 162"/>
                <a:gd name="T60" fmla="*/ 77 w 99"/>
                <a:gd name="T61" fmla="*/ 187 h 162"/>
                <a:gd name="T62" fmla="*/ 44 w 99"/>
                <a:gd name="T63" fmla="*/ 184 h 162"/>
                <a:gd name="T64" fmla="*/ 20 w 99"/>
                <a:gd name="T65" fmla="*/ 187 h 16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9"/>
                <a:gd name="T100" fmla="*/ 0 h 162"/>
                <a:gd name="T101" fmla="*/ 99 w 99"/>
                <a:gd name="T102" fmla="*/ 162 h 16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9" h="162">
                  <a:moveTo>
                    <a:pt x="17" y="155"/>
                  </a:moveTo>
                  <a:cubicBezTo>
                    <a:pt x="18" y="152"/>
                    <a:pt x="18" y="149"/>
                    <a:pt x="19" y="145"/>
                  </a:cubicBezTo>
                  <a:cubicBezTo>
                    <a:pt x="19" y="143"/>
                    <a:pt x="18" y="141"/>
                    <a:pt x="18" y="139"/>
                  </a:cubicBezTo>
                  <a:cubicBezTo>
                    <a:pt x="18" y="137"/>
                    <a:pt x="16" y="134"/>
                    <a:pt x="16" y="131"/>
                  </a:cubicBezTo>
                  <a:cubicBezTo>
                    <a:pt x="16" y="130"/>
                    <a:pt x="17" y="128"/>
                    <a:pt x="16" y="128"/>
                  </a:cubicBezTo>
                  <a:cubicBezTo>
                    <a:pt x="15" y="127"/>
                    <a:pt x="14" y="130"/>
                    <a:pt x="13" y="130"/>
                  </a:cubicBezTo>
                  <a:cubicBezTo>
                    <a:pt x="11" y="129"/>
                    <a:pt x="8" y="128"/>
                    <a:pt x="7" y="127"/>
                  </a:cubicBezTo>
                  <a:cubicBezTo>
                    <a:pt x="6" y="125"/>
                    <a:pt x="8" y="121"/>
                    <a:pt x="6" y="120"/>
                  </a:cubicBezTo>
                  <a:cubicBezTo>
                    <a:pt x="5" y="119"/>
                    <a:pt x="3" y="123"/>
                    <a:pt x="2" y="122"/>
                  </a:cubicBezTo>
                  <a:cubicBezTo>
                    <a:pt x="0" y="121"/>
                    <a:pt x="1" y="119"/>
                    <a:pt x="0" y="117"/>
                  </a:cubicBezTo>
                  <a:cubicBezTo>
                    <a:pt x="2" y="115"/>
                    <a:pt x="4" y="113"/>
                    <a:pt x="5" y="111"/>
                  </a:cubicBezTo>
                  <a:cubicBezTo>
                    <a:pt x="5" y="108"/>
                    <a:pt x="3" y="104"/>
                    <a:pt x="4" y="101"/>
                  </a:cubicBezTo>
                  <a:cubicBezTo>
                    <a:pt x="5" y="99"/>
                    <a:pt x="7" y="97"/>
                    <a:pt x="8" y="95"/>
                  </a:cubicBezTo>
                  <a:cubicBezTo>
                    <a:pt x="10" y="93"/>
                    <a:pt x="13" y="92"/>
                    <a:pt x="15" y="91"/>
                  </a:cubicBezTo>
                  <a:cubicBezTo>
                    <a:pt x="17" y="89"/>
                    <a:pt x="18" y="85"/>
                    <a:pt x="21" y="84"/>
                  </a:cubicBezTo>
                  <a:cubicBezTo>
                    <a:pt x="22" y="84"/>
                    <a:pt x="23" y="86"/>
                    <a:pt x="25" y="87"/>
                  </a:cubicBezTo>
                  <a:cubicBezTo>
                    <a:pt x="26" y="87"/>
                    <a:pt x="27" y="87"/>
                    <a:pt x="27" y="86"/>
                  </a:cubicBezTo>
                  <a:cubicBezTo>
                    <a:pt x="28" y="86"/>
                    <a:pt x="28" y="83"/>
                    <a:pt x="28" y="84"/>
                  </a:cubicBezTo>
                  <a:cubicBezTo>
                    <a:pt x="31" y="85"/>
                    <a:pt x="32" y="89"/>
                    <a:pt x="34" y="91"/>
                  </a:cubicBezTo>
                  <a:cubicBezTo>
                    <a:pt x="35" y="92"/>
                    <a:pt x="38" y="93"/>
                    <a:pt x="39" y="92"/>
                  </a:cubicBezTo>
                  <a:cubicBezTo>
                    <a:pt x="42" y="90"/>
                    <a:pt x="43" y="85"/>
                    <a:pt x="44" y="82"/>
                  </a:cubicBezTo>
                  <a:cubicBezTo>
                    <a:pt x="46" y="79"/>
                    <a:pt x="47" y="76"/>
                    <a:pt x="48" y="73"/>
                  </a:cubicBezTo>
                  <a:cubicBezTo>
                    <a:pt x="48" y="71"/>
                    <a:pt x="47" y="69"/>
                    <a:pt x="48" y="67"/>
                  </a:cubicBezTo>
                  <a:cubicBezTo>
                    <a:pt x="50" y="64"/>
                    <a:pt x="53" y="63"/>
                    <a:pt x="55" y="60"/>
                  </a:cubicBezTo>
                  <a:cubicBezTo>
                    <a:pt x="56" y="57"/>
                    <a:pt x="55" y="53"/>
                    <a:pt x="57" y="50"/>
                  </a:cubicBezTo>
                  <a:cubicBezTo>
                    <a:pt x="58" y="48"/>
                    <a:pt x="60" y="47"/>
                    <a:pt x="61" y="45"/>
                  </a:cubicBezTo>
                  <a:cubicBezTo>
                    <a:pt x="62" y="44"/>
                    <a:pt x="61" y="42"/>
                    <a:pt x="61" y="41"/>
                  </a:cubicBezTo>
                  <a:cubicBezTo>
                    <a:pt x="61" y="39"/>
                    <a:pt x="63" y="37"/>
                    <a:pt x="64" y="35"/>
                  </a:cubicBezTo>
                  <a:cubicBezTo>
                    <a:pt x="65" y="31"/>
                    <a:pt x="66" y="27"/>
                    <a:pt x="69" y="24"/>
                  </a:cubicBezTo>
                  <a:cubicBezTo>
                    <a:pt x="71" y="22"/>
                    <a:pt x="77" y="23"/>
                    <a:pt x="79" y="20"/>
                  </a:cubicBezTo>
                  <a:cubicBezTo>
                    <a:pt x="80" y="17"/>
                    <a:pt x="78" y="13"/>
                    <a:pt x="77" y="10"/>
                  </a:cubicBezTo>
                  <a:cubicBezTo>
                    <a:pt x="76" y="8"/>
                    <a:pt x="72" y="9"/>
                    <a:pt x="71" y="7"/>
                  </a:cubicBezTo>
                  <a:cubicBezTo>
                    <a:pt x="71" y="5"/>
                    <a:pt x="72" y="2"/>
                    <a:pt x="73" y="1"/>
                  </a:cubicBezTo>
                  <a:cubicBezTo>
                    <a:pt x="74" y="1"/>
                    <a:pt x="76" y="0"/>
                    <a:pt x="77" y="0"/>
                  </a:cubicBezTo>
                  <a:cubicBezTo>
                    <a:pt x="80" y="4"/>
                    <a:pt x="82" y="8"/>
                    <a:pt x="83" y="12"/>
                  </a:cubicBezTo>
                  <a:cubicBezTo>
                    <a:pt x="84" y="16"/>
                    <a:pt x="83" y="21"/>
                    <a:pt x="84" y="25"/>
                  </a:cubicBezTo>
                  <a:cubicBezTo>
                    <a:pt x="84" y="29"/>
                    <a:pt x="84" y="32"/>
                    <a:pt x="86" y="35"/>
                  </a:cubicBezTo>
                  <a:cubicBezTo>
                    <a:pt x="88" y="38"/>
                    <a:pt x="91" y="39"/>
                    <a:pt x="93" y="43"/>
                  </a:cubicBezTo>
                  <a:cubicBezTo>
                    <a:pt x="90" y="43"/>
                    <a:pt x="87" y="42"/>
                    <a:pt x="84" y="42"/>
                  </a:cubicBezTo>
                  <a:cubicBezTo>
                    <a:pt x="83" y="42"/>
                    <a:pt x="82" y="43"/>
                    <a:pt x="81" y="42"/>
                  </a:cubicBezTo>
                  <a:cubicBezTo>
                    <a:pt x="78" y="42"/>
                    <a:pt x="76" y="40"/>
                    <a:pt x="73" y="41"/>
                  </a:cubicBezTo>
                  <a:cubicBezTo>
                    <a:pt x="71" y="42"/>
                    <a:pt x="70" y="45"/>
                    <a:pt x="71" y="47"/>
                  </a:cubicBezTo>
                  <a:cubicBezTo>
                    <a:pt x="71" y="49"/>
                    <a:pt x="75" y="51"/>
                    <a:pt x="76" y="53"/>
                  </a:cubicBezTo>
                  <a:cubicBezTo>
                    <a:pt x="79" y="56"/>
                    <a:pt x="81" y="59"/>
                    <a:pt x="84" y="62"/>
                  </a:cubicBezTo>
                  <a:cubicBezTo>
                    <a:pt x="85" y="64"/>
                    <a:pt x="87" y="66"/>
                    <a:pt x="88" y="69"/>
                  </a:cubicBezTo>
                  <a:cubicBezTo>
                    <a:pt x="89" y="71"/>
                    <a:pt x="90" y="73"/>
                    <a:pt x="91" y="75"/>
                  </a:cubicBezTo>
                  <a:cubicBezTo>
                    <a:pt x="91" y="75"/>
                    <a:pt x="91" y="76"/>
                    <a:pt x="91" y="77"/>
                  </a:cubicBezTo>
                  <a:cubicBezTo>
                    <a:pt x="89" y="79"/>
                    <a:pt x="88" y="82"/>
                    <a:pt x="86" y="85"/>
                  </a:cubicBezTo>
                  <a:cubicBezTo>
                    <a:pt x="85" y="89"/>
                    <a:pt x="85" y="93"/>
                    <a:pt x="82" y="96"/>
                  </a:cubicBezTo>
                  <a:cubicBezTo>
                    <a:pt x="81" y="98"/>
                    <a:pt x="77" y="97"/>
                    <a:pt x="77" y="99"/>
                  </a:cubicBezTo>
                  <a:cubicBezTo>
                    <a:pt x="76" y="102"/>
                    <a:pt x="80" y="103"/>
                    <a:pt x="81" y="105"/>
                  </a:cubicBezTo>
                  <a:cubicBezTo>
                    <a:pt x="81" y="110"/>
                    <a:pt x="79" y="115"/>
                    <a:pt x="80" y="120"/>
                  </a:cubicBezTo>
                  <a:cubicBezTo>
                    <a:pt x="80" y="122"/>
                    <a:pt x="81" y="123"/>
                    <a:pt x="82" y="124"/>
                  </a:cubicBezTo>
                  <a:cubicBezTo>
                    <a:pt x="83" y="125"/>
                    <a:pt x="86" y="125"/>
                    <a:pt x="87" y="127"/>
                  </a:cubicBezTo>
                  <a:cubicBezTo>
                    <a:pt x="88" y="128"/>
                    <a:pt x="87" y="130"/>
                    <a:pt x="87" y="131"/>
                  </a:cubicBezTo>
                  <a:cubicBezTo>
                    <a:pt x="88" y="135"/>
                    <a:pt x="89" y="138"/>
                    <a:pt x="91" y="141"/>
                  </a:cubicBezTo>
                  <a:cubicBezTo>
                    <a:pt x="92" y="142"/>
                    <a:pt x="95" y="142"/>
                    <a:pt x="95" y="143"/>
                  </a:cubicBezTo>
                  <a:cubicBezTo>
                    <a:pt x="97" y="145"/>
                    <a:pt x="98" y="148"/>
                    <a:pt x="99" y="151"/>
                  </a:cubicBezTo>
                  <a:cubicBezTo>
                    <a:pt x="98" y="153"/>
                    <a:pt x="98" y="155"/>
                    <a:pt x="98" y="157"/>
                  </a:cubicBezTo>
                  <a:cubicBezTo>
                    <a:pt x="97" y="159"/>
                    <a:pt x="99" y="162"/>
                    <a:pt x="98" y="162"/>
                  </a:cubicBezTo>
                  <a:cubicBezTo>
                    <a:pt x="91" y="161"/>
                    <a:pt x="85" y="156"/>
                    <a:pt x="78" y="155"/>
                  </a:cubicBezTo>
                  <a:cubicBezTo>
                    <a:pt x="73" y="154"/>
                    <a:pt x="69" y="155"/>
                    <a:pt x="64" y="155"/>
                  </a:cubicBezTo>
                  <a:cubicBezTo>
                    <a:pt x="61" y="154"/>
                    <a:pt x="59" y="154"/>
                    <a:pt x="57" y="153"/>
                  </a:cubicBezTo>
                  <a:cubicBezTo>
                    <a:pt x="50" y="153"/>
                    <a:pt x="43" y="153"/>
                    <a:pt x="37" y="153"/>
                  </a:cubicBezTo>
                  <a:cubicBezTo>
                    <a:pt x="36" y="154"/>
                    <a:pt x="36" y="155"/>
                    <a:pt x="36" y="156"/>
                  </a:cubicBezTo>
                  <a:lnTo>
                    <a:pt x="17" y="155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2" name="Freeform 2572">
              <a:extLst>
                <a:ext uri="{FF2B5EF4-FFF2-40B4-BE49-F238E27FC236}">
                  <a16:creationId xmlns:a16="http://schemas.microsoft.com/office/drawing/2014/main" id="{75F41EDD-FDAB-4BE0-80BE-0E269824B1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24472" y="3168656"/>
              <a:ext cx="361441" cy="547549"/>
            </a:xfrm>
            <a:custGeom>
              <a:avLst/>
              <a:gdLst>
                <a:gd name="T0" fmla="*/ 31 w 130"/>
                <a:gd name="T1" fmla="*/ 279 h 232"/>
                <a:gd name="T2" fmla="*/ 40 w 130"/>
                <a:gd name="T3" fmla="*/ 278 h 232"/>
                <a:gd name="T4" fmla="*/ 47 w 130"/>
                <a:gd name="T5" fmla="*/ 274 h 232"/>
                <a:gd name="T6" fmla="*/ 54 w 130"/>
                <a:gd name="T7" fmla="*/ 278 h 232"/>
                <a:gd name="T8" fmla="*/ 58 w 130"/>
                <a:gd name="T9" fmla="*/ 273 h 232"/>
                <a:gd name="T10" fmla="*/ 71 w 130"/>
                <a:gd name="T11" fmla="*/ 271 h 232"/>
                <a:gd name="T12" fmla="*/ 76 w 130"/>
                <a:gd name="T13" fmla="*/ 271 h 232"/>
                <a:gd name="T14" fmla="*/ 80 w 130"/>
                <a:gd name="T15" fmla="*/ 266 h 232"/>
                <a:gd name="T16" fmla="*/ 85 w 130"/>
                <a:gd name="T17" fmla="*/ 260 h 232"/>
                <a:gd name="T18" fmla="*/ 80 w 130"/>
                <a:gd name="T19" fmla="*/ 257 h 232"/>
                <a:gd name="T20" fmla="*/ 85 w 130"/>
                <a:gd name="T21" fmla="*/ 254 h 232"/>
                <a:gd name="T22" fmla="*/ 98 w 130"/>
                <a:gd name="T23" fmla="*/ 254 h 232"/>
                <a:gd name="T24" fmla="*/ 112 w 130"/>
                <a:gd name="T25" fmla="*/ 248 h 232"/>
                <a:gd name="T26" fmla="*/ 114 w 130"/>
                <a:gd name="T27" fmla="*/ 238 h 232"/>
                <a:gd name="T28" fmla="*/ 120 w 130"/>
                <a:gd name="T29" fmla="*/ 238 h 232"/>
                <a:gd name="T30" fmla="*/ 126 w 130"/>
                <a:gd name="T31" fmla="*/ 231 h 232"/>
                <a:gd name="T32" fmla="*/ 126 w 130"/>
                <a:gd name="T33" fmla="*/ 222 h 232"/>
                <a:gd name="T34" fmla="*/ 139 w 130"/>
                <a:gd name="T35" fmla="*/ 220 h 232"/>
                <a:gd name="T36" fmla="*/ 140 w 130"/>
                <a:gd name="T37" fmla="*/ 215 h 232"/>
                <a:gd name="T38" fmla="*/ 134 w 130"/>
                <a:gd name="T39" fmla="*/ 208 h 232"/>
                <a:gd name="T40" fmla="*/ 138 w 130"/>
                <a:gd name="T41" fmla="*/ 203 h 232"/>
                <a:gd name="T42" fmla="*/ 134 w 130"/>
                <a:gd name="T43" fmla="*/ 202 h 232"/>
                <a:gd name="T44" fmla="*/ 133 w 130"/>
                <a:gd name="T45" fmla="*/ 190 h 232"/>
                <a:gd name="T46" fmla="*/ 125 w 130"/>
                <a:gd name="T47" fmla="*/ 192 h 232"/>
                <a:gd name="T48" fmla="*/ 125 w 130"/>
                <a:gd name="T49" fmla="*/ 186 h 232"/>
                <a:gd name="T50" fmla="*/ 131 w 130"/>
                <a:gd name="T51" fmla="*/ 179 h 232"/>
                <a:gd name="T52" fmla="*/ 130 w 130"/>
                <a:gd name="T53" fmla="*/ 168 h 232"/>
                <a:gd name="T54" fmla="*/ 136 w 130"/>
                <a:gd name="T55" fmla="*/ 165 h 232"/>
                <a:gd name="T56" fmla="*/ 132 w 130"/>
                <a:gd name="T57" fmla="*/ 158 h 232"/>
                <a:gd name="T58" fmla="*/ 136 w 130"/>
                <a:gd name="T59" fmla="*/ 154 h 232"/>
                <a:gd name="T60" fmla="*/ 142 w 130"/>
                <a:gd name="T61" fmla="*/ 146 h 232"/>
                <a:gd name="T62" fmla="*/ 140 w 130"/>
                <a:gd name="T63" fmla="*/ 140 h 232"/>
                <a:gd name="T64" fmla="*/ 146 w 130"/>
                <a:gd name="T65" fmla="*/ 136 h 232"/>
                <a:gd name="T66" fmla="*/ 154 w 130"/>
                <a:gd name="T67" fmla="*/ 136 h 232"/>
                <a:gd name="T68" fmla="*/ 154 w 130"/>
                <a:gd name="T69" fmla="*/ 72 h 232"/>
                <a:gd name="T70" fmla="*/ 29 w 130"/>
                <a:gd name="T71" fmla="*/ 0 h 232"/>
                <a:gd name="T72" fmla="*/ 19 w 130"/>
                <a:gd name="T73" fmla="*/ 8 h 232"/>
                <a:gd name="T74" fmla="*/ 24 w 130"/>
                <a:gd name="T75" fmla="*/ 23 h 232"/>
                <a:gd name="T76" fmla="*/ 23 w 130"/>
                <a:gd name="T77" fmla="*/ 34 h 232"/>
                <a:gd name="T78" fmla="*/ 28 w 130"/>
                <a:gd name="T79" fmla="*/ 40 h 232"/>
                <a:gd name="T80" fmla="*/ 26 w 130"/>
                <a:gd name="T81" fmla="*/ 47 h 232"/>
                <a:gd name="T82" fmla="*/ 35 w 130"/>
                <a:gd name="T83" fmla="*/ 53 h 232"/>
                <a:gd name="T84" fmla="*/ 26 w 130"/>
                <a:gd name="T85" fmla="*/ 70 h 232"/>
                <a:gd name="T86" fmla="*/ 26 w 130"/>
                <a:gd name="T87" fmla="*/ 96 h 232"/>
                <a:gd name="T88" fmla="*/ 28 w 130"/>
                <a:gd name="T89" fmla="*/ 120 h 232"/>
                <a:gd name="T90" fmla="*/ 0 w 130"/>
                <a:gd name="T91" fmla="*/ 155 h 232"/>
                <a:gd name="T92" fmla="*/ 0 w 130"/>
                <a:gd name="T93" fmla="*/ 173 h 232"/>
                <a:gd name="T94" fmla="*/ 6 w 130"/>
                <a:gd name="T95" fmla="*/ 183 h 232"/>
                <a:gd name="T96" fmla="*/ 10 w 130"/>
                <a:gd name="T97" fmla="*/ 188 h 232"/>
                <a:gd name="T98" fmla="*/ 14 w 130"/>
                <a:gd name="T99" fmla="*/ 186 h 232"/>
                <a:gd name="T100" fmla="*/ 22 w 130"/>
                <a:gd name="T101" fmla="*/ 201 h 232"/>
                <a:gd name="T102" fmla="*/ 23 w 130"/>
                <a:gd name="T103" fmla="*/ 216 h 232"/>
                <a:gd name="T104" fmla="*/ 25 w 130"/>
                <a:gd name="T105" fmla="*/ 228 h 232"/>
                <a:gd name="T106" fmla="*/ 34 w 130"/>
                <a:gd name="T107" fmla="*/ 238 h 232"/>
                <a:gd name="T108" fmla="*/ 23 w 130"/>
                <a:gd name="T109" fmla="*/ 237 h 232"/>
                <a:gd name="T110" fmla="*/ 19 w 130"/>
                <a:gd name="T111" fmla="*/ 237 h 232"/>
                <a:gd name="T112" fmla="*/ 10 w 130"/>
                <a:gd name="T113" fmla="*/ 236 h 232"/>
                <a:gd name="T114" fmla="*/ 7 w 130"/>
                <a:gd name="T115" fmla="*/ 243 h 232"/>
                <a:gd name="T116" fmla="*/ 13 w 130"/>
                <a:gd name="T117" fmla="*/ 250 h 232"/>
                <a:gd name="T118" fmla="*/ 23 w 130"/>
                <a:gd name="T119" fmla="*/ 261 h 232"/>
                <a:gd name="T120" fmla="*/ 28 w 130"/>
                <a:gd name="T121" fmla="*/ 269 h 232"/>
                <a:gd name="T122" fmla="*/ 31 w 130"/>
                <a:gd name="T123" fmla="*/ 277 h 232"/>
                <a:gd name="T124" fmla="*/ 31 w 130"/>
                <a:gd name="T125" fmla="*/ 279 h 23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30"/>
                <a:gd name="T190" fmla="*/ 0 h 232"/>
                <a:gd name="T191" fmla="*/ 130 w 130"/>
                <a:gd name="T192" fmla="*/ 232 h 23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30" h="232">
                  <a:moveTo>
                    <a:pt x="26" y="232"/>
                  </a:moveTo>
                  <a:cubicBezTo>
                    <a:pt x="28" y="231"/>
                    <a:pt x="31" y="231"/>
                    <a:pt x="33" y="231"/>
                  </a:cubicBezTo>
                  <a:cubicBezTo>
                    <a:pt x="35" y="230"/>
                    <a:pt x="37" y="228"/>
                    <a:pt x="39" y="228"/>
                  </a:cubicBezTo>
                  <a:cubicBezTo>
                    <a:pt x="41" y="228"/>
                    <a:pt x="43" y="231"/>
                    <a:pt x="45" y="231"/>
                  </a:cubicBezTo>
                  <a:cubicBezTo>
                    <a:pt x="47" y="231"/>
                    <a:pt x="47" y="228"/>
                    <a:pt x="48" y="227"/>
                  </a:cubicBezTo>
                  <a:cubicBezTo>
                    <a:pt x="52" y="226"/>
                    <a:pt x="55" y="225"/>
                    <a:pt x="59" y="225"/>
                  </a:cubicBezTo>
                  <a:cubicBezTo>
                    <a:pt x="60" y="225"/>
                    <a:pt x="61" y="225"/>
                    <a:pt x="63" y="225"/>
                  </a:cubicBezTo>
                  <a:cubicBezTo>
                    <a:pt x="64" y="224"/>
                    <a:pt x="65" y="223"/>
                    <a:pt x="67" y="221"/>
                  </a:cubicBezTo>
                  <a:cubicBezTo>
                    <a:pt x="68" y="220"/>
                    <a:pt x="71" y="218"/>
                    <a:pt x="71" y="216"/>
                  </a:cubicBezTo>
                  <a:cubicBezTo>
                    <a:pt x="71" y="214"/>
                    <a:pt x="67" y="215"/>
                    <a:pt x="67" y="214"/>
                  </a:cubicBezTo>
                  <a:cubicBezTo>
                    <a:pt x="67" y="212"/>
                    <a:pt x="70" y="212"/>
                    <a:pt x="71" y="211"/>
                  </a:cubicBezTo>
                  <a:cubicBezTo>
                    <a:pt x="75" y="211"/>
                    <a:pt x="78" y="212"/>
                    <a:pt x="82" y="211"/>
                  </a:cubicBezTo>
                  <a:cubicBezTo>
                    <a:pt x="86" y="210"/>
                    <a:pt x="90" y="209"/>
                    <a:pt x="93" y="206"/>
                  </a:cubicBezTo>
                  <a:cubicBezTo>
                    <a:pt x="95" y="204"/>
                    <a:pt x="93" y="200"/>
                    <a:pt x="95" y="198"/>
                  </a:cubicBezTo>
                  <a:cubicBezTo>
                    <a:pt x="96" y="197"/>
                    <a:pt x="99" y="199"/>
                    <a:pt x="100" y="198"/>
                  </a:cubicBezTo>
                  <a:cubicBezTo>
                    <a:pt x="102" y="197"/>
                    <a:pt x="104" y="195"/>
                    <a:pt x="105" y="192"/>
                  </a:cubicBezTo>
                  <a:cubicBezTo>
                    <a:pt x="106" y="190"/>
                    <a:pt x="103" y="186"/>
                    <a:pt x="105" y="185"/>
                  </a:cubicBezTo>
                  <a:cubicBezTo>
                    <a:pt x="108" y="182"/>
                    <a:pt x="113" y="184"/>
                    <a:pt x="116" y="183"/>
                  </a:cubicBezTo>
                  <a:cubicBezTo>
                    <a:pt x="117" y="182"/>
                    <a:pt x="118" y="180"/>
                    <a:pt x="117" y="179"/>
                  </a:cubicBezTo>
                  <a:cubicBezTo>
                    <a:pt x="116" y="177"/>
                    <a:pt x="113" y="176"/>
                    <a:pt x="112" y="173"/>
                  </a:cubicBezTo>
                  <a:cubicBezTo>
                    <a:pt x="112" y="171"/>
                    <a:pt x="115" y="170"/>
                    <a:pt x="115" y="169"/>
                  </a:cubicBezTo>
                  <a:cubicBezTo>
                    <a:pt x="115" y="168"/>
                    <a:pt x="113" y="169"/>
                    <a:pt x="112" y="168"/>
                  </a:cubicBezTo>
                  <a:cubicBezTo>
                    <a:pt x="111" y="165"/>
                    <a:pt x="113" y="161"/>
                    <a:pt x="111" y="158"/>
                  </a:cubicBezTo>
                  <a:cubicBezTo>
                    <a:pt x="109" y="157"/>
                    <a:pt x="106" y="161"/>
                    <a:pt x="104" y="160"/>
                  </a:cubicBezTo>
                  <a:cubicBezTo>
                    <a:pt x="103" y="159"/>
                    <a:pt x="103" y="156"/>
                    <a:pt x="104" y="155"/>
                  </a:cubicBezTo>
                  <a:cubicBezTo>
                    <a:pt x="105" y="153"/>
                    <a:pt x="109" y="152"/>
                    <a:pt x="109" y="149"/>
                  </a:cubicBezTo>
                  <a:cubicBezTo>
                    <a:pt x="110" y="146"/>
                    <a:pt x="107" y="143"/>
                    <a:pt x="108" y="140"/>
                  </a:cubicBezTo>
                  <a:cubicBezTo>
                    <a:pt x="108" y="138"/>
                    <a:pt x="113" y="139"/>
                    <a:pt x="113" y="137"/>
                  </a:cubicBezTo>
                  <a:cubicBezTo>
                    <a:pt x="114" y="135"/>
                    <a:pt x="110" y="133"/>
                    <a:pt x="110" y="131"/>
                  </a:cubicBezTo>
                  <a:cubicBezTo>
                    <a:pt x="109" y="130"/>
                    <a:pt x="112" y="129"/>
                    <a:pt x="113" y="128"/>
                  </a:cubicBezTo>
                  <a:cubicBezTo>
                    <a:pt x="115" y="126"/>
                    <a:pt x="117" y="124"/>
                    <a:pt x="118" y="121"/>
                  </a:cubicBezTo>
                  <a:cubicBezTo>
                    <a:pt x="119" y="119"/>
                    <a:pt x="116" y="117"/>
                    <a:pt x="117" y="116"/>
                  </a:cubicBezTo>
                  <a:cubicBezTo>
                    <a:pt x="118" y="114"/>
                    <a:pt x="120" y="113"/>
                    <a:pt x="122" y="113"/>
                  </a:cubicBezTo>
                  <a:cubicBezTo>
                    <a:pt x="124" y="112"/>
                    <a:pt x="128" y="115"/>
                    <a:pt x="128" y="113"/>
                  </a:cubicBezTo>
                  <a:cubicBezTo>
                    <a:pt x="130" y="96"/>
                    <a:pt x="128" y="78"/>
                    <a:pt x="128" y="60"/>
                  </a:cubicBezTo>
                  <a:lnTo>
                    <a:pt x="24" y="0"/>
                  </a:lnTo>
                  <a:lnTo>
                    <a:pt x="16" y="7"/>
                  </a:lnTo>
                  <a:lnTo>
                    <a:pt x="20" y="19"/>
                  </a:lnTo>
                  <a:lnTo>
                    <a:pt x="19" y="28"/>
                  </a:lnTo>
                  <a:lnTo>
                    <a:pt x="23" y="33"/>
                  </a:lnTo>
                  <a:lnTo>
                    <a:pt x="22" y="39"/>
                  </a:lnTo>
                  <a:lnTo>
                    <a:pt x="29" y="44"/>
                  </a:lnTo>
                  <a:lnTo>
                    <a:pt x="22" y="58"/>
                  </a:lnTo>
                  <a:lnTo>
                    <a:pt x="22" y="80"/>
                  </a:lnTo>
                  <a:lnTo>
                    <a:pt x="23" y="100"/>
                  </a:lnTo>
                  <a:lnTo>
                    <a:pt x="0" y="129"/>
                  </a:lnTo>
                  <a:lnTo>
                    <a:pt x="0" y="144"/>
                  </a:lnTo>
                  <a:cubicBezTo>
                    <a:pt x="2" y="146"/>
                    <a:pt x="3" y="150"/>
                    <a:pt x="5" y="152"/>
                  </a:cubicBezTo>
                  <a:cubicBezTo>
                    <a:pt x="6" y="153"/>
                    <a:pt x="7" y="155"/>
                    <a:pt x="8" y="156"/>
                  </a:cubicBezTo>
                  <a:cubicBezTo>
                    <a:pt x="9" y="156"/>
                    <a:pt x="11" y="155"/>
                    <a:pt x="12" y="155"/>
                  </a:cubicBezTo>
                  <a:cubicBezTo>
                    <a:pt x="15" y="159"/>
                    <a:pt x="17" y="163"/>
                    <a:pt x="18" y="167"/>
                  </a:cubicBezTo>
                  <a:cubicBezTo>
                    <a:pt x="19" y="171"/>
                    <a:pt x="18" y="176"/>
                    <a:pt x="19" y="180"/>
                  </a:cubicBezTo>
                  <a:cubicBezTo>
                    <a:pt x="19" y="184"/>
                    <a:pt x="19" y="187"/>
                    <a:pt x="21" y="190"/>
                  </a:cubicBezTo>
                  <a:cubicBezTo>
                    <a:pt x="23" y="193"/>
                    <a:pt x="26" y="194"/>
                    <a:pt x="28" y="198"/>
                  </a:cubicBezTo>
                  <a:cubicBezTo>
                    <a:pt x="25" y="198"/>
                    <a:pt x="22" y="197"/>
                    <a:pt x="19" y="197"/>
                  </a:cubicBezTo>
                  <a:cubicBezTo>
                    <a:pt x="18" y="197"/>
                    <a:pt x="17" y="198"/>
                    <a:pt x="16" y="197"/>
                  </a:cubicBezTo>
                  <a:cubicBezTo>
                    <a:pt x="13" y="197"/>
                    <a:pt x="11" y="195"/>
                    <a:pt x="8" y="196"/>
                  </a:cubicBezTo>
                  <a:cubicBezTo>
                    <a:pt x="6" y="197"/>
                    <a:pt x="5" y="200"/>
                    <a:pt x="6" y="202"/>
                  </a:cubicBezTo>
                  <a:cubicBezTo>
                    <a:pt x="6" y="204"/>
                    <a:pt x="10" y="206"/>
                    <a:pt x="11" y="208"/>
                  </a:cubicBezTo>
                  <a:cubicBezTo>
                    <a:pt x="14" y="211"/>
                    <a:pt x="16" y="214"/>
                    <a:pt x="19" y="217"/>
                  </a:cubicBezTo>
                  <a:cubicBezTo>
                    <a:pt x="20" y="219"/>
                    <a:pt x="22" y="221"/>
                    <a:pt x="23" y="224"/>
                  </a:cubicBezTo>
                  <a:cubicBezTo>
                    <a:pt x="24" y="226"/>
                    <a:pt x="25" y="228"/>
                    <a:pt x="26" y="230"/>
                  </a:cubicBezTo>
                  <a:cubicBezTo>
                    <a:pt x="26" y="230"/>
                    <a:pt x="26" y="231"/>
                    <a:pt x="26" y="23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3" name="Freeform 2573">
              <a:extLst>
                <a:ext uri="{FF2B5EF4-FFF2-40B4-BE49-F238E27FC236}">
                  <a16:creationId xmlns:a16="http://schemas.microsoft.com/office/drawing/2014/main" id="{9F97E97D-EB01-4B81-9F1F-744B193871C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54592" y="3598452"/>
              <a:ext cx="458752" cy="292419"/>
            </a:xfrm>
            <a:custGeom>
              <a:avLst/>
              <a:gdLst>
                <a:gd name="T0" fmla="*/ 198 w 165"/>
                <a:gd name="T1" fmla="*/ 97 h 124"/>
                <a:gd name="T2" fmla="*/ 190 w 165"/>
                <a:gd name="T3" fmla="*/ 87 h 124"/>
                <a:gd name="T4" fmla="*/ 185 w 165"/>
                <a:gd name="T5" fmla="*/ 78 h 124"/>
                <a:gd name="T6" fmla="*/ 170 w 165"/>
                <a:gd name="T7" fmla="*/ 68 h 124"/>
                <a:gd name="T8" fmla="*/ 166 w 165"/>
                <a:gd name="T9" fmla="*/ 55 h 124"/>
                <a:gd name="T10" fmla="*/ 160 w 165"/>
                <a:gd name="T11" fmla="*/ 49 h 124"/>
                <a:gd name="T12" fmla="*/ 149 w 165"/>
                <a:gd name="T13" fmla="*/ 41 h 124"/>
                <a:gd name="T14" fmla="*/ 136 w 165"/>
                <a:gd name="T15" fmla="*/ 35 h 124"/>
                <a:gd name="T16" fmla="*/ 140 w 165"/>
                <a:gd name="T17" fmla="*/ 22 h 124"/>
                <a:gd name="T18" fmla="*/ 126 w 165"/>
                <a:gd name="T19" fmla="*/ 1 h 124"/>
                <a:gd name="T20" fmla="*/ 113 w 165"/>
                <a:gd name="T21" fmla="*/ 12 h 124"/>
                <a:gd name="T22" fmla="*/ 101 w 165"/>
                <a:gd name="T23" fmla="*/ 19 h 124"/>
                <a:gd name="T24" fmla="*/ 85 w 165"/>
                <a:gd name="T25" fmla="*/ 35 h 124"/>
                <a:gd name="T26" fmla="*/ 67 w 165"/>
                <a:gd name="T27" fmla="*/ 38 h 124"/>
                <a:gd name="T28" fmla="*/ 67 w 165"/>
                <a:gd name="T29" fmla="*/ 47 h 124"/>
                <a:gd name="T30" fmla="*/ 58 w 165"/>
                <a:gd name="T31" fmla="*/ 52 h 124"/>
                <a:gd name="T32" fmla="*/ 41 w 165"/>
                <a:gd name="T33" fmla="*/ 59 h 124"/>
                <a:gd name="T34" fmla="*/ 26 w 165"/>
                <a:gd name="T35" fmla="*/ 59 h 124"/>
                <a:gd name="T36" fmla="*/ 12 w 165"/>
                <a:gd name="T37" fmla="*/ 70 h 124"/>
                <a:gd name="T38" fmla="*/ 1 w 165"/>
                <a:gd name="T39" fmla="*/ 87 h 124"/>
                <a:gd name="T40" fmla="*/ 5 w 165"/>
                <a:gd name="T41" fmla="*/ 112 h 124"/>
                <a:gd name="T42" fmla="*/ 13 w 165"/>
                <a:gd name="T43" fmla="*/ 120 h 124"/>
                <a:gd name="T44" fmla="*/ 18 w 165"/>
                <a:gd name="T45" fmla="*/ 137 h 124"/>
                <a:gd name="T46" fmla="*/ 28 w 165"/>
                <a:gd name="T47" fmla="*/ 149 h 124"/>
                <a:gd name="T48" fmla="*/ 32 w 165"/>
                <a:gd name="T49" fmla="*/ 136 h 124"/>
                <a:gd name="T50" fmla="*/ 44 w 165"/>
                <a:gd name="T51" fmla="*/ 130 h 124"/>
                <a:gd name="T52" fmla="*/ 56 w 165"/>
                <a:gd name="T53" fmla="*/ 130 h 124"/>
                <a:gd name="T54" fmla="*/ 65 w 165"/>
                <a:gd name="T55" fmla="*/ 117 h 124"/>
                <a:gd name="T56" fmla="*/ 74 w 165"/>
                <a:gd name="T57" fmla="*/ 103 h 124"/>
                <a:gd name="T58" fmla="*/ 94 w 165"/>
                <a:gd name="T59" fmla="*/ 113 h 124"/>
                <a:gd name="T60" fmla="*/ 120 w 165"/>
                <a:gd name="T61" fmla="*/ 119 h 124"/>
                <a:gd name="T62" fmla="*/ 130 w 165"/>
                <a:gd name="T63" fmla="*/ 107 h 124"/>
                <a:gd name="T64" fmla="*/ 150 w 165"/>
                <a:gd name="T65" fmla="*/ 107 h 124"/>
                <a:gd name="T66" fmla="*/ 157 w 165"/>
                <a:gd name="T67" fmla="*/ 106 h 124"/>
                <a:gd name="T68" fmla="*/ 168 w 165"/>
                <a:gd name="T69" fmla="*/ 100 h 124"/>
                <a:gd name="T70" fmla="*/ 180 w 165"/>
                <a:gd name="T71" fmla="*/ 102 h 124"/>
                <a:gd name="T72" fmla="*/ 192 w 165"/>
                <a:gd name="T73" fmla="*/ 102 h 1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65"/>
                <a:gd name="T112" fmla="*/ 0 h 124"/>
                <a:gd name="T113" fmla="*/ 165 w 165"/>
                <a:gd name="T114" fmla="*/ 124 h 12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65" h="124">
                  <a:moveTo>
                    <a:pt x="164" y="88"/>
                  </a:moveTo>
                  <a:cubicBezTo>
                    <a:pt x="164" y="85"/>
                    <a:pt x="165" y="83"/>
                    <a:pt x="165" y="81"/>
                  </a:cubicBezTo>
                  <a:cubicBezTo>
                    <a:pt x="165" y="78"/>
                    <a:pt x="163" y="76"/>
                    <a:pt x="162" y="74"/>
                  </a:cubicBezTo>
                  <a:cubicBezTo>
                    <a:pt x="161" y="73"/>
                    <a:pt x="159" y="72"/>
                    <a:pt x="158" y="72"/>
                  </a:cubicBezTo>
                  <a:cubicBezTo>
                    <a:pt x="156" y="70"/>
                    <a:pt x="153" y="70"/>
                    <a:pt x="151" y="67"/>
                  </a:cubicBezTo>
                  <a:cubicBezTo>
                    <a:pt x="151" y="66"/>
                    <a:pt x="155" y="66"/>
                    <a:pt x="154" y="65"/>
                  </a:cubicBezTo>
                  <a:cubicBezTo>
                    <a:pt x="153" y="63"/>
                    <a:pt x="149" y="61"/>
                    <a:pt x="147" y="57"/>
                  </a:cubicBezTo>
                  <a:cubicBezTo>
                    <a:pt x="146" y="56"/>
                    <a:pt x="144" y="58"/>
                    <a:pt x="142" y="57"/>
                  </a:cubicBezTo>
                  <a:cubicBezTo>
                    <a:pt x="140" y="55"/>
                    <a:pt x="138" y="53"/>
                    <a:pt x="137" y="51"/>
                  </a:cubicBezTo>
                  <a:cubicBezTo>
                    <a:pt x="137" y="50"/>
                    <a:pt x="139" y="47"/>
                    <a:pt x="138" y="46"/>
                  </a:cubicBezTo>
                  <a:cubicBezTo>
                    <a:pt x="137" y="45"/>
                    <a:pt x="135" y="47"/>
                    <a:pt x="134" y="46"/>
                  </a:cubicBezTo>
                  <a:cubicBezTo>
                    <a:pt x="133" y="45"/>
                    <a:pt x="134" y="42"/>
                    <a:pt x="133" y="41"/>
                  </a:cubicBezTo>
                  <a:cubicBezTo>
                    <a:pt x="130" y="39"/>
                    <a:pt x="126" y="41"/>
                    <a:pt x="123" y="39"/>
                  </a:cubicBezTo>
                  <a:cubicBezTo>
                    <a:pt x="122" y="37"/>
                    <a:pt x="126" y="35"/>
                    <a:pt x="124" y="34"/>
                  </a:cubicBezTo>
                  <a:cubicBezTo>
                    <a:pt x="122" y="32"/>
                    <a:pt x="119" y="35"/>
                    <a:pt x="117" y="34"/>
                  </a:cubicBezTo>
                  <a:cubicBezTo>
                    <a:pt x="115" y="33"/>
                    <a:pt x="113" y="31"/>
                    <a:pt x="113" y="29"/>
                  </a:cubicBezTo>
                  <a:cubicBezTo>
                    <a:pt x="113" y="28"/>
                    <a:pt x="116" y="27"/>
                    <a:pt x="117" y="25"/>
                  </a:cubicBezTo>
                  <a:cubicBezTo>
                    <a:pt x="117" y="23"/>
                    <a:pt x="118" y="20"/>
                    <a:pt x="117" y="18"/>
                  </a:cubicBezTo>
                  <a:cubicBezTo>
                    <a:pt x="116" y="14"/>
                    <a:pt x="114" y="10"/>
                    <a:pt x="111" y="7"/>
                  </a:cubicBezTo>
                  <a:cubicBezTo>
                    <a:pt x="110" y="5"/>
                    <a:pt x="107" y="3"/>
                    <a:pt x="105" y="1"/>
                  </a:cubicBezTo>
                  <a:cubicBezTo>
                    <a:pt x="102" y="2"/>
                    <a:pt x="97" y="0"/>
                    <a:pt x="94" y="3"/>
                  </a:cubicBezTo>
                  <a:cubicBezTo>
                    <a:pt x="92" y="4"/>
                    <a:pt x="95" y="8"/>
                    <a:pt x="94" y="10"/>
                  </a:cubicBezTo>
                  <a:cubicBezTo>
                    <a:pt x="93" y="13"/>
                    <a:pt x="91" y="15"/>
                    <a:pt x="89" y="16"/>
                  </a:cubicBezTo>
                  <a:cubicBezTo>
                    <a:pt x="88" y="17"/>
                    <a:pt x="85" y="15"/>
                    <a:pt x="84" y="16"/>
                  </a:cubicBezTo>
                  <a:cubicBezTo>
                    <a:pt x="82" y="18"/>
                    <a:pt x="84" y="22"/>
                    <a:pt x="82" y="24"/>
                  </a:cubicBezTo>
                  <a:cubicBezTo>
                    <a:pt x="79" y="27"/>
                    <a:pt x="75" y="28"/>
                    <a:pt x="71" y="29"/>
                  </a:cubicBezTo>
                  <a:cubicBezTo>
                    <a:pt x="67" y="30"/>
                    <a:pt x="64" y="29"/>
                    <a:pt x="60" y="29"/>
                  </a:cubicBezTo>
                  <a:cubicBezTo>
                    <a:pt x="59" y="30"/>
                    <a:pt x="56" y="30"/>
                    <a:pt x="56" y="32"/>
                  </a:cubicBezTo>
                  <a:cubicBezTo>
                    <a:pt x="56" y="33"/>
                    <a:pt x="60" y="32"/>
                    <a:pt x="60" y="34"/>
                  </a:cubicBezTo>
                  <a:cubicBezTo>
                    <a:pt x="60" y="36"/>
                    <a:pt x="57" y="38"/>
                    <a:pt x="56" y="39"/>
                  </a:cubicBezTo>
                  <a:cubicBezTo>
                    <a:pt x="54" y="41"/>
                    <a:pt x="53" y="42"/>
                    <a:pt x="52" y="43"/>
                  </a:cubicBezTo>
                  <a:cubicBezTo>
                    <a:pt x="50" y="43"/>
                    <a:pt x="49" y="43"/>
                    <a:pt x="48" y="43"/>
                  </a:cubicBezTo>
                  <a:cubicBezTo>
                    <a:pt x="44" y="43"/>
                    <a:pt x="41" y="44"/>
                    <a:pt x="37" y="45"/>
                  </a:cubicBezTo>
                  <a:cubicBezTo>
                    <a:pt x="36" y="46"/>
                    <a:pt x="36" y="49"/>
                    <a:pt x="34" y="49"/>
                  </a:cubicBezTo>
                  <a:cubicBezTo>
                    <a:pt x="32" y="49"/>
                    <a:pt x="30" y="46"/>
                    <a:pt x="28" y="46"/>
                  </a:cubicBezTo>
                  <a:cubicBezTo>
                    <a:pt x="26" y="46"/>
                    <a:pt x="24" y="48"/>
                    <a:pt x="22" y="49"/>
                  </a:cubicBezTo>
                  <a:cubicBezTo>
                    <a:pt x="20" y="49"/>
                    <a:pt x="17" y="49"/>
                    <a:pt x="15" y="50"/>
                  </a:cubicBezTo>
                  <a:cubicBezTo>
                    <a:pt x="13" y="52"/>
                    <a:pt x="12" y="55"/>
                    <a:pt x="10" y="58"/>
                  </a:cubicBezTo>
                  <a:cubicBezTo>
                    <a:pt x="9" y="62"/>
                    <a:pt x="9" y="66"/>
                    <a:pt x="6" y="69"/>
                  </a:cubicBezTo>
                  <a:cubicBezTo>
                    <a:pt x="5" y="71"/>
                    <a:pt x="1" y="70"/>
                    <a:pt x="1" y="72"/>
                  </a:cubicBezTo>
                  <a:cubicBezTo>
                    <a:pt x="0" y="75"/>
                    <a:pt x="4" y="76"/>
                    <a:pt x="5" y="78"/>
                  </a:cubicBezTo>
                  <a:cubicBezTo>
                    <a:pt x="5" y="83"/>
                    <a:pt x="3" y="88"/>
                    <a:pt x="4" y="93"/>
                  </a:cubicBezTo>
                  <a:cubicBezTo>
                    <a:pt x="4" y="95"/>
                    <a:pt x="5" y="96"/>
                    <a:pt x="6" y="97"/>
                  </a:cubicBezTo>
                  <a:cubicBezTo>
                    <a:pt x="7" y="98"/>
                    <a:pt x="10" y="98"/>
                    <a:pt x="11" y="100"/>
                  </a:cubicBezTo>
                  <a:cubicBezTo>
                    <a:pt x="12" y="101"/>
                    <a:pt x="11" y="103"/>
                    <a:pt x="11" y="104"/>
                  </a:cubicBezTo>
                  <a:cubicBezTo>
                    <a:pt x="12" y="108"/>
                    <a:pt x="13" y="111"/>
                    <a:pt x="15" y="114"/>
                  </a:cubicBezTo>
                  <a:cubicBezTo>
                    <a:pt x="16" y="115"/>
                    <a:pt x="19" y="115"/>
                    <a:pt x="19" y="116"/>
                  </a:cubicBezTo>
                  <a:cubicBezTo>
                    <a:pt x="21" y="118"/>
                    <a:pt x="22" y="121"/>
                    <a:pt x="23" y="124"/>
                  </a:cubicBezTo>
                  <a:cubicBezTo>
                    <a:pt x="24" y="123"/>
                    <a:pt x="26" y="123"/>
                    <a:pt x="26" y="121"/>
                  </a:cubicBezTo>
                  <a:cubicBezTo>
                    <a:pt x="27" y="119"/>
                    <a:pt x="27" y="116"/>
                    <a:pt x="27" y="113"/>
                  </a:cubicBezTo>
                  <a:cubicBezTo>
                    <a:pt x="27" y="112"/>
                    <a:pt x="27" y="109"/>
                    <a:pt x="28" y="108"/>
                  </a:cubicBezTo>
                  <a:cubicBezTo>
                    <a:pt x="31" y="107"/>
                    <a:pt x="34" y="108"/>
                    <a:pt x="37" y="108"/>
                  </a:cubicBezTo>
                  <a:cubicBezTo>
                    <a:pt x="38" y="108"/>
                    <a:pt x="39" y="106"/>
                    <a:pt x="41" y="106"/>
                  </a:cubicBezTo>
                  <a:cubicBezTo>
                    <a:pt x="43" y="107"/>
                    <a:pt x="45" y="108"/>
                    <a:pt x="47" y="108"/>
                  </a:cubicBezTo>
                  <a:cubicBezTo>
                    <a:pt x="49" y="109"/>
                    <a:pt x="51" y="108"/>
                    <a:pt x="54" y="107"/>
                  </a:cubicBezTo>
                  <a:cubicBezTo>
                    <a:pt x="54" y="104"/>
                    <a:pt x="53" y="101"/>
                    <a:pt x="54" y="97"/>
                  </a:cubicBezTo>
                  <a:cubicBezTo>
                    <a:pt x="54" y="95"/>
                    <a:pt x="56" y="92"/>
                    <a:pt x="57" y="90"/>
                  </a:cubicBezTo>
                  <a:cubicBezTo>
                    <a:pt x="58" y="88"/>
                    <a:pt x="60" y="87"/>
                    <a:pt x="62" y="86"/>
                  </a:cubicBezTo>
                  <a:cubicBezTo>
                    <a:pt x="63" y="86"/>
                    <a:pt x="66" y="85"/>
                    <a:pt x="67" y="86"/>
                  </a:cubicBezTo>
                  <a:cubicBezTo>
                    <a:pt x="71" y="88"/>
                    <a:pt x="74" y="92"/>
                    <a:pt x="78" y="94"/>
                  </a:cubicBezTo>
                  <a:cubicBezTo>
                    <a:pt x="81" y="96"/>
                    <a:pt x="84" y="95"/>
                    <a:pt x="87" y="96"/>
                  </a:cubicBezTo>
                  <a:cubicBezTo>
                    <a:pt x="92" y="97"/>
                    <a:pt x="96" y="100"/>
                    <a:pt x="100" y="99"/>
                  </a:cubicBezTo>
                  <a:cubicBezTo>
                    <a:pt x="103" y="99"/>
                    <a:pt x="103" y="94"/>
                    <a:pt x="104" y="92"/>
                  </a:cubicBezTo>
                  <a:cubicBezTo>
                    <a:pt x="105" y="91"/>
                    <a:pt x="107" y="89"/>
                    <a:pt x="108" y="89"/>
                  </a:cubicBezTo>
                  <a:cubicBezTo>
                    <a:pt x="111" y="89"/>
                    <a:pt x="113" y="92"/>
                    <a:pt x="115" y="92"/>
                  </a:cubicBezTo>
                  <a:cubicBezTo>
                    <a:pt x="118" y="92"/>
                    <a:pt x="122" y="90"/>
                    <a:pt x="125" y="89"/>
                  </a:cubicBezTo>
                  <a:cubicBezTo>
                    <a:pt x="126" y="88"/>
                    <a:pt x="127" y="85"/>
                    <a:pt x="128" y="85"/>
                  </a:cubicBezTo>
                  <a:cubicBezTo>
                    <a:pt x="130" y="85"/>
                    <a:pt x="130" y="88"/>
                    <a:pt x="131" y="88"/>
                  </a:cubicBezTo>
                  <a:cubicBezTo>
                    <a:pt x="133" y="89"/>
                    <a:pt x="135" y="89"/>
                    <a:pt x="137" y="88"/>
                  </a:cubicBezTo>
                  <a:cubicBezTo>
                    <a:pt x="139" y="87"/>
                    <a:pt x="138" y="83"/>
                    <a:pt x="140" y="83"/>
                  </a:cubicBezTo>
                  <a:cubicBezTo>
                    <a:pt x="143" y="83"/>
                    <a:pt x="144" y="87"/>
                    <a:pt x="146" y="87"/>
                  </a:cubicBezTo>
                  <a:cubicBezTo>
                    <a:pt x="148" y="87"/>
                    <a:pt x="149" y="85"/>
                    <a:pt x="150" y="85"/>
                  </a:cubicBezTo>
                  <a:cubicBezTo>
                    <a:pt x="152" y="85"/>
                    <a:pt x="151" y="89"/>
                    <a:pt x="153" y="89"/>
                  </a:cubicBezTo>
                  <a:cubicBezTo>
                    <a:pt x="156" y="88"/>
                    <a:pt x="157" y="85"/>
                    <a:pt x="160" y="85"/>
                  </a:cubicBezTo>
                  <a:cubicBezTo>
                    <a:pt x="161" y="85"/>
                    <a:pt x="163" y="87"/>
                    <a:pt x="164" y="8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4" name="Freeform 2574">
              <a:extLst>
                <a:ext uri="{FF2B5EF4-FFF2-40B4-BE49-F238E27FC236}">
                  <a16:creationId xmlns:a16="http://schemas.microsoft.com/office/drawing/2014/main" id="{681CAEC4-D3A3-4E53-9DF2-B8BEE5990FB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31137" y="3788817"/>
              <a:ext cx="280349" cy="345407"/>
            </a:xfrm>
            <a:custGeom>
              <a:avLst/>
              <a:gdLst>
                <a:gd name="T0" fmla="*/ 121 w 101"/>
                <a:gd name="T1" fmla="*/ 26 h 147"/>
                <a:gd name="T2" fmla="*/ 115 w 101"/>
                <a:gd name="T3" fmla="*/ 26 h 147"/>
                <a:gd name="T4" fmla="*/ 108 w 101"/>
                <a:gd name="T5" fmla="*/ 19 h 147"/>
                <a:gd name="T6" fmla="*/ 93 w 101"/>
                <a:gd name="T7" fmla="*/ 26 h 147"/>
                <a:gd name="T8" fmla="*/ 91 w 101"/>
                <a:gd name="T9" fmla="*/ 34 h 147"/>
                <a:gd name="T10" fmla="*/ 69 w 101"/>
                <a:gd name="T11" fmla="*/ 32 h 147"/>
                <a:gd name="T12" fmla="*/ 53 w 101"/>
                <a:gd name="T13" fmla="*/ 18 h 147"/>
                <a:gd name="T14" fmla="*/ 43 w 101"/>
                <a:gd name="T15" fmla="*/ 17 h 147"/>
                <a:gd name="T16" fmla="*/ 35 w 101"/>
                <a:gd name="T17" fmla="*/ 14 h 147"/>
                <a:gd name="T18" fmla="*/ 34 w 101"/>
                <a:gd name="T19" fmla="*/ 2 h 147"/>
                <a:gd name="T20" fmla="*/ 25 w 101"/>
                <a:gd name="T21" fmla="*/ 0 h 147"/>
                <a:gd name="T22" fmla="*/ 6 w 101"/>
                <a:gd name="T23" fmla="*/ 20 h 147"/>
                <a:gd name="T24" fmla="*/ 8 w 101"/>
                <a:gd name="T25" fmla="*/ 26 h 147"/>
                <a:gd name="T26" fmla="*/ 13 w 101"/>
                <a:gd name="T27" fmla="*/ 29 h 147"/>
                <a:gd name="T28" fmla="*/ 14 w 101"/>
                <a:gd name="T29" fmla="*/ 40 h 147"/>
                <a:gd name="T30" fmla="*/ 22 w 101"/>
                <a:gd name="T31" fmla="*/ 50 h 147"/>
                <a:gd name="T32" fmla="*/ 23 w 101"/>
                <a:gd name="T33" fmla="*/ 63 h 147"/>
                <a:gd name="T34" fmla="*/ 16 w 101"/>
                <a:gd name="T35" fmla="*/ 74 h 147"/>
                <a:gd name="T36" fmla="*/ 6 w 101"/>
                <a:gd name="T37" fmla="*/ 86 h 147"/>
                <a:gd name="T38" fmla="*/ 0 w 101"/>
                <a:gd name="T39" fmla="*/ 107 h 147"/>
                <a:gd name="T40" fmla="*/ 60 w 101"/>
                <a:gd name="T41" fmla="*/ 146 h 147"/>
                <a:gd name="T42" fmla="*/ 61 w 101"/>
                <a:gd name="T43" fmla="*/ 153 h 147"/>
                <a:gd name="T44" fmla="*/ 86 w 101"/>
                <a:gd name="T45" fmla="*/ 176 h 147"/>
                <a:gd name="T46" fmla="*/ 87 w 101"/>
                <a:gd name="T47" fmla="*/ 170 h 147"/>
                <a:gd name="T48" fmla="*/ 90 w 101"/>
                <a:gd name="T49" fmla="*/ 163 h 147"/>
                <a:gd name="T50" fmla="*/ 96 w 101"/>
                <a:gd name="T51" fmla="*/ 152 h 147"/>
                <a:gd name="T52" fmla="*/ 99 w 101"/>
                <a:gd name="T53" fmla="*/ 144 h 147"/>
                <a:gd name="T54" fmla="*/ 99 w 101"/>
                <a:gd name="T55" fmla="*/ 138 h 147"/>
                <a:gd name="T56" fmla="*/ 105 w 101"/>
                <a:gd name="T57" fmla="*/ 136 h 147"/>
                <a:gd name="T58" fmla="*/ 109 w 101"/>
                <a:gd name="T59" fmla="*/ 131 h 147"/>
                <a:gd name="T60" fmla="*/ 114 w 101"/>
                <a:gd name="T61" fmla="*/ 126 h 147"/>
                <a:gd name="T62" fmla="*/ 120 w 101"/>
                <a:gd name="T63" fmla="*/ 122 h 147"/>
                <a:gd name="T64" fmla="*/ 110 w 101"/>
                <a:gd name="T65" fmla="*/ 110 h 147"/>
                <a:gd name="T66" fmla="*/ 110 w 101"/>
                <a:gd name="T67" fmla="*/ 45 h 147"/>
                <a:gd name="T68" fmla="*/ 117 w 101"/>
                <a:gd name="T69" fmla="*/ 37 h 147"/>
                <a:gd name="T70" fmla="*/ 121 w 101"/>
                <a:gd name="T71" fmla="*/ 26 h 14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01"/>
                <a:gd name="T109" fmla="*/ 0 h 147"/>
                <a:gd name="T110" fmla="*/ 101 w 101"/>
                <a:gd name="T111" fmla="*/ 147 h 14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01" h="147">
                  <a:moveTo>
                    <a:pt x="101" y="22"/>
                  </a:moveTo>
                  <a:cubicBezTo>
                    <a:pt x="100" y="22"/>
                    <a:pt x="97" y="23"/>
                    <a:pt x="96" y="22"/>
                  </a:cubicBezTo>
                  <a:cubicBezTo>
                    <a:pt x="93" y="21"/>
                    <a:pt x="93" y="16"/>
                    <a:pt x="90" y="16"/>
                  </a:cubicBezTo>
                  <a:cubicBezTo>
                    <a:pt x="85" y="16"/>
                    <a:pt x="82" y="19"/>
                    <a:pt x="78" y="22"/>
                  </a:cubicBezTo>
                  <a:cubicBezTo>
                    <a:pt x="77" y="23"/>
                    <a:pt x="78" y="28"/>
                    <a:pt x="76" y="28"/>
                  </a:cubicBezTo>
                  <a:lnTo>
                    <a:pt x="58" y="27"/>
                  </a:lnTo>
                  <a:cubicBezTo>
                    <a:pt x="52" y="26"/>
                    <a:pt x="49" y="18"/>
                    <a:pt x="44" y="15"/>
                  </a:cubicBezTo>
                  <a:cubicBezTo>
                    <a:pt x="41" y="14"/>
                    <a:pt x="38" y="15"/>
                    <a:pt x="36" y="14"/>
                  </a:cubicBezTo>
                  <a:cubicBezTo>
                    <a:pt x="33" y="14"/>
                    <a:pt x="30" y="14"/>
                    <a:pt x="29" y="12"/>
                  </a:cubicBezTo>
                  <a:cubicBezTo>
                    <a:pt x="27" y="9"/>
                    <a:pt x="30" y="5"/>
                    <a:pt x="28" y="2"/>
                  </a:cubicBezTo>
                  <a:cubicBezTo>
                    <a:pt x="27" y="0"/>
                    <a:pt x="23" y="1"/>
                    <a:pt x="21" y="0"/>
                  </a:cubicBezTo>
                  <a:lnTo>
                    <a:pt x="5" y="17"/>
                  </a:lnTo>
                  <a:cubicBezTo>
                    <a:pt x="6" y="19"/>
                    <a:pt x="6" y="20"/>
                    <a:pt x="7" y="22"/>
                  </a:cubicBezTo>
                  <a:cubicBezTo>
                    <a:pt x="8" y="23"/>
                    <a:pt x="10" y="23"/>
                    <a:pt x="11" y="24"/>
                  </a:cubicBezTo>
                  <a:cubicBezTo>
                    <a:pt x="12" y="27"/>
                    <a:pt x="11" y="30"/>
                    <a:pt x="12" y="33"/>
                  </a:cubicBezTo>
                  <a:cubicBezTo>
                    <a:pt x="13" y="36"/>
                    <a:pt x="17" y="39"/>
                    <a:pt x="18" y="42"/>
                  </a:cubicBezTo>
                  <a:cubicBezTo>
                    <a:pt x="19" y="46"/>
                    <a:pt x="20" y="50"/>
                    <a:pt x="19" y="53"/>
                  </a:cubicBezTo>
                  <a:cubicBezTo>
                    <a:pt x="18" y="57"/>
                    <a:pt x="15" y="59"/>
                    <a:pt x="13" y="62"/>
                  </a:cubicBezTo>
                  <a:cubicBezTo>
                    <a:pt x="11" y="65"/>
                    <a:pt x="7" y="69"/>
                    <a:pt x="5" y="72"/>
                  </a:cubicBezTo>
                  <a:cubicBezTo>
                    <a:pt x="3" y="77"/>
                    <a:pt x="2" y="83"/>
                    <a:pt x="0" y="89"/>
                  </a:cubicBezTo>
                  <a:lnTo>
                    <a:pt x="50" y="122"/>
                  </a:lnTo>
                  <a:lnTo>
                    <a:pt x="51" y="128"/>
                  </a:lnTo>
                  <a:lnTo>
                    <a:pt x="72" y="147"/>
                  </a:lnTo>
                  <a:cubicBezTo>
                    <a:pt x="72" y="145"/>
                    <a:pt x="72" y="144"/>
                    <a:pt x="73" y="142"/>
                  </a:cubicBezTo>
                  <a:cubicBezTo>
                    <a:pt x="73" y="140"/>
                    <a:pt x="74" y="138"/>
                    <a:pt x="75" y="136"/>
                  </a:cubicBezTo>
                  <a:cubicBezTo>
                    <a:pt x="77" y="133"/>
                    <a:pt x="78" y="130"/>
                    <a:pt x="80" y="127"/>
                  </a:cubicBezTo>
                  <a:cubicBezTo>
                    <a:pt x="81" y="124"/>
                    <a:pt x="82" y="122"/>
                    <a:pt x="83" y="120"/>
                  </a:cubicBezTo>
                  <a:cubicBezTo>
                    <a:pt x="83" y="118"/>
                    <a:pt x="81" y="116"/>
                    <a:pt x="83" y="115"/>
                  </a:cubicBezTo>
                  <a:cubicBezTo>
                    <a:pt x="84" y="113"/>
                    <a:pt x="86" y="115"/>
                    <a:pt x="88" y="114"/>
                  </a:cubicBezTo>
                  <a:cubicBezTo>
                    <a:pt x="89" y="113"/>
                    <a:pt x="89" y="110"/>
                    <a:pt x="91" y="109"/>
                  </a:cubicBezTo>
                  <a:cubicBezTo>
                    <a:pt x="92" y="107"/>
                    <a:pt x="94" y="106"/>
                    <a:pt x="95" y="105"/>
                  </a:cubicBezTo>
                  <a:cubicBezTo>
                    <a:pt x="96" y="104"/>
                    <a:pt x="98" y="103"/>
                    <a:pt x="100" y="102"/>
                  </a:cubicBezTo>
                  <a:lnTo>
                    <a:pt x="92" y="92"/>
                  </a:lnTo>
                  <a:lnTo>
                    <a:pt x="92" y="38"/>
                  </a:lnTo>
                  <a:lnTo>
                    <a:pt x="98" y="31"/>
                  </a:lnTo>
                  <a:cubicBezTo>
                    <a:pt x="101" y="29"/>
                    <a:pt x="100" y="25"/>
                    <a:pt x="101" y="2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5" name="Freeform 2575">
              <a:extLst>
                <a:ext uri="{FF2B5EF4-FFF2-40B4-BE49-F238E27FC236}">
                  <a16:creationId xmlns:a16="http://schemas.microsoft.com/office/drawing/2014/main" id="{5F9EBB80-519C-4006-9043-E1A0CAD60B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87486" y="3828069"/>
              <a:ext cx="199256" cy="192329"/>
            </a:xfrm>
            <a:custGeom>
              <a:avLst/>
              <a:gdLst>
                <a:gd name="T0" fmla="*/ 62 w 71"/>
                <a:gd name="T1" fmla="*/ 87 h 81"/>
                <a:gd name="T2" fmla="*/ 56 w 71"/>
                <a:gd name="T3" fmla="*/ 91 h 81"/>
                <a:gd name="T4" fmla="*/ 41 w 71"/>
                <a:gd name="T5" fmla="*/ 91 h 81"/>
                <a:gd name="T6" fmla="*/ 23 w 71"/>
                <a:gd name="T7" fmla="*/ 90 h 81"/>
                <a:gd name="T8" fmla="*/ 13 w 71"/>
                <a:gd name="T9" fmla="*/ 92 h 81"/>
                <a:gd name="T10" fmla="*/ 7 w 71"/>
                <a:gd name="T11" fmla="*/ 97 h 81"/>
                <a:gd name="T12" fmla="*/ 0 w 71"/>
                <a:gd name="T13" fmla="*/ 96 h 81"/>
                <a:gd name="T14" fmla="*/ 1 w 71"/>
                <a:gd name="T15" fmla="*/ 82 h 81"/>
                <a:gd name="T16" fmla="*/ 2 w 71"/>
                <a:gd name="T17" fmla="*/ 75 h 81"/>
                <a:gd name="T18" fmla="*/ 6 w 71"/>
                <a:gd name="T19" fmla="*/ 64 h 81"/>
                <a:gd name="T20" fmla="*/ 10 w 71"/>
                <a:gd name="T21" fmla="*/ 56 h 81"/>
                <a:gd name="T22" fmla="*/ 13 w 71"/>
                <a:gd name="T23" fmla="*/ 52 h 81"/>
                <a:gd name="T24" fmla="*/ 15 w 71"/>
                <a:gd name="T25" fmla="*/ 46 h 81"/>
                <a:gd name="T26" fmla="*/ 21 w 71"/>
                <a:gd name="T27" fmla="*/ 41 h 81"/>
                <a:gd name="T28" fmla="*/ 27 w 71"/>
                <a:gd name="T29" fmla="*/ 36 h 81"/>
                <a:gd name="T30" fmla="*/ 19 w 71"/>
                <a:gd name="T31" fmla="*/ 34 h 81"/>
                <a:gd name="T32" fmla="*/ 22 w 71"/>
                <a:gd name="T33" fmla="*/ 25 h 81"/>
                <a:gd name="T34" fmla="*/ 17 w 71"/>
                <a:gd name="T35" fmla="*/ 22 h 81"/>
                <a:gd name="T36" fmla="*/ 19 w 71"/>
                <a:gd name="T37" fmla="*/ 18 h 81"/>
                <a:gd name="T38" fmla="*/ 17 w 71"/>
                <a:gd name="T39" fmla="*/ 13 h 81"/>
                <a:gd name="T40" fmla="*/ 21 w 71"/>
                <a:gd name="T41" fmla="*/ 10 h 81"/>
                <a:gd name="T42" fmla="*/ 29 w 71"/>
                <a:gd name="T43" fmla="*/ 10 h 81"/>
                <a:gd name="T44" fmla="*/ 35 w 71"/>
                <a:gd name="T45" fmla="*/ 6 h 81"/>
                <a:gd name="T46" fmla="*/ 39 w 71"/>
                <a:gd name="T47" fmla="*/ 11 h 81"/>
                <a:gd name="T48" fmla="*/ 44 w 71"/>
                <a:gd name="T49" fmla="*/ 8 h 81"/>
                <a:gd name="T50" fmla="*/ 52 w 71"/>
                <a:gd name="T51" fmla="*/ 5 h 81"/>
                <a:gd name="T52" fmla="*/ 56 w 71"/>
                <a:gd name="T53" fmla="*/ 7 h 81"/>
                <a:gd name="T54" fmla="*/ 62 w 71"/>
                <a:gd name="T55" fmla="*/ 7 h 81"/>
                <a:gd name="T56" fmla="*/ 68 w 71"/>
                <a:gd name="T57" fmla="*/ 0 h 81"/>
                <a:gd name="T58" fmla="*/ 70 w 71"/>
                <a:gd name="T59" fmla="*/ 6 h 81"/>
                <a:gd name="T60" fmla="*/ 75 w 71"/>
                <a:gd name="T61" fmla="*/ 8 h 81"/>
                <a:gd name="T62" fmla="*/ 76 w 71"/>
                <a:gd name="T63" fmla="*/ 19 h 81"/>
                <a:gd name="T64" fmla="*/ 84 w 71"/>
                <a:gd name="T65" fmla="*/ 30 h 81"/>
                <a:gd name="T66" fmla="*/ 85 w 71"/>
                <a:gd name="T67" fmla="*/ 44 h 81"/>
                <a:gd name="T68" fmla="*/ 78 w 71"/>
                <a:gd name="T69" fmla="*/ 54 h 81"/>
                <a:gd name="T70" fmla="*/ 68 w 71"/>
                <a:gd name="T71" fmla="*/ 67 h 81"/>
                <a:gd name="T72" fmla="*/ 62 w 71"/>
                <a:gd name="T73" fmla="*/ 87 h 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1"/>
                <a:gd name="T112" fmla="*/ 0 h 81"/>
                <a:gd name="T113" fmla="*/ 71 w 71"/>
                <a:gd name="T114" fmla="*/ 81 h 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1" h="81">
                  <a:moveTo>
                    <a:pt x="51" y="72"/>
                  </a:moveTo>
                  <a:cubicBezTo>
                    <a:pt x="49" y="73"/>
                    <a:pt x="48" y="74"/>
                    <a:pt x="46" y="75"/>
                  </a:cubicBezTo>
                  <a:cubicBezTo>
                    <a:pt x="42" y="76"/>
                    <a:pt x="38" y="76"/>
                    <a:pt x="34" y="75"/>
                  </a:cubicBezTo>
                  <a:cubicBezTo>
                    <a:pt x="29" y="75"/>
                    <a:pt x="24" y="74"/>
                    <a:pt x="19" y="74"/>
                  </a:cubicBezTo>
                  <a:cubicBezTo>
                    <a:pt x="16" y="74"/>
                    <a:pt x="14" y="76"/>
                    <a:pt x="11" y="76"/>
                  </a:cubicBezTo>
                  <a:cubicBezTo>
                    <a:pt x="10" y="77"/>
                    <a:pt x="9" y="80"/>
                    <a:pt x="6" y="80"/>
                  </a:cubicBezTo>
                  <a:cubicBezTo>
                    <a:pt x="4" y="81"/>
                    <a:pt x="2" y="80"/>
                    <a:pt x="0" y="79"/>
                  </a:cubicBezTo>
                  <a:cubicBezTo>
                    <a:pt x="0" y="75"/>
                    <a:pt x="1" y="72"/>
                    <a:pt x="1" y="68"/>
                  </a:cubicBezTo>
                  <a:cubicBezTo>
                    <a:pt x="1" y="66"/>
                    <a:pt x="1" y="64"/>
                    <a:pt x="2" y="62"/>
                  </a:cubicBezTo>
                  <a:cubicBezTo>
                    <a:pt x="3" y="59"/>
                    <a:pt x="4" y="56"/>
                    <a:pt x="5" y="53"/>
                  </a:cubicBezTo>
                  <a:cubicBezTo>
                    <a:pt x="6" y="50"/>
                    <a:pt x="6" y="48"/>
                    <a:pt x="8" y="46"/>
                  </a:cubicBezTo>
                  <a:cubicBezTo>
                    <a:pt x="8" y="44"/>
                    <a:pt x="10" y="44"/>
                    <a:pt x="11" y="43"/>
                  </a:cubicBezTo>
                  <a:cubicBezTo>
                    <a:pt x="12" y="41"/>
                    <a:pt x="11" y="39"/>
                    <a:pt x="12" y="38"/>
                  </a:cubicBezTo>
                  <a:cubicBezTo>
                    <a:pt x="13" y="36"/>
                    <a:pt x="15" y="35"/>
                    <a:pt x="17" y="34"/>
                  </a:cubicBezTo>
                  <a:cubicBezTo>
                    <a:pt x="18" y="32"/>
                    <a:pt x="22" y="32"/>
                    <a:pt x="22" y="30"/>
                  </a:cubicBezTo>
                  <a:cubicBezTo>
                    <a:pt x="21" y="28"/>
                    <a:pt x="17" y="29"/>
                    <a:pt x="16" y="28"/>
                  </a:cubicBezTo>
                  <a:cubicBezTo>
                    <a:pt x="15" y="26"/>
                    <a:pt x="18" y="24"/>
                    <a:pt x="18" y="21"/>
                  </a:cubicBezTo>
                  <a:cubicBezTo>
                    <a:pt x="17" y="20"/>
                    <a:pt x="14" y="20"/>
                    <a:pt x="14" y="18"/>
                  </a:cubicBezTo>
                  <a:cubicBezTo>
                    <a:pt x="14" y="17"/>
                    <a:pt x="16" y="16"/>
                    <a:pt x="16" y="15"/>
                  </a:cubicBezTo>
                  <a:cubicBezTo>
                    <a:pt x="17" y="14"/>
                    <a:pt x="15" y="12"/>
                    <a:pt x="14" y="11"/>
                  </a:cubicBezTo>
                  <a:cubicBezTo>
                    <a:pt x="15" y="10"/>
                    <a:pt x="15" y="8"/>
                    <a:pt x="17" y="8"/>
                  </a:cubicBezTo>
                  <a:cubicBezTo>
                    <a:pt x="19" y="7"/>
                    <a:pt x="22" y="8"/>
                    <a:pt x="24" y="8"/>
                  </a:cubicBezTo>
                  <a:cubicBezTo>
                    <a:pt x="26" y="7"/>
                    <a:pt x="27" y="4"/>
                    <a:pt x="29" y="5"/>
                  </a:cubicBezTo>
                  <a:cubicBezTo>
                    <a:pt x="31" y="5"/>
                    <a:pt x="30" y="9"/>
                    <a:pt x="32" y="9"/>
                  </a:cubicBezTo>
                  <a:cubicBezTo>
                    <a:pt x="33" y="10"/>
                    <a:pt x="34" y="7"/>
                    <a:pt x="36" y="7"/>
                  </a:cubicBezTo>
                  <a:cubicBezTo>
                    <a:pt x="38" y="5"/>
                    <a:pt x="40" y="4"/>
                    <a:pt x="43" y="4"/>
                  </a:cubicBezTo>
                  <a:cubicBezTo>
                    <a:pt x="44" y="4"/>
                    <a:pt x="45" y="6"/>
                    <a:pt x="46" y="6"/>
                  </a:cubicBezTo>
                  <a:cubicBezTo>
                    <a:pt x="48" y="6"/>
                    <a:pt x="50" y="7"/>
                    <a:pt x="51" y="6"/>
                  </a:cubicBezTo>
                  <a:cubicBezTo>
                    <a:pt x="54" y="5"/>
                    <a:pt x="55" y="2"/>
                    <a:pt x="56" y="0"/>
                  </a:cubicBezTo>
                  <a:cubicBezTo>
                    <a:pt x="57" y="2"/>
                    <a:pt x="57" y="3"/>
                    <a:pt x="58" y="5"/>
                  </a:cubicBezTo>
                  <a:cubicBezTo>
                    <a:pt x="59" y="6"/>
                    <a:pt x="61" y="6"/>
                    <a:pt x="62" y="7"/>
                  </a:cubicBezTo>
                  <a:cubicBezTo>
                    <a:pt x="63" y="10"/>
                    <a:pt x="62" y="13"/>
                    <a:pt x="63" y="16"/>
                  </a:cubicBezTo>
                  <a:cubicBezTo>
                    <a:pt x="64" y="19"/>
                    <a:pt x="68" y="22"/>
                    <a:pt x="69" y="25"/>
                  </a:cubicBezTo>
                  <a:cubicBezTo>
                    <a:pt x="70" y="29"/>
                    <a:pt x="71" y="33"/>
                    <a:pt x="70" y="36"/>
                  </a:cubicBezTo>
                  <a:cubicBezTo>
                    <a:pt x="69" y="40"/>
                    <a:pt x="66" y="42"/>
                    <a:pt x="64" y="45"/>
                  </a:cubicBezTo>
                  <a:cubicBezTo>
                    <a:pt x="62" y="48"/>
                    <a:pt x="58" y="52"/>
                    <a:pt x="56" y="55"/>
                  </a:cubicBezTo>
                  <a:cubicBezTo>
                    <a:pt x="54" y="60"/>
                    <a:pt x="53" y="66"/>
                    <a:pt x="51" y="7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6" name="Freeform 2576">
              <a:extLst>
                <a:ext uri="{FF2B5EF4-FFF2-40B4-BE49-F238E27FC236}">
                  <a16:creationId xmlns:a16="http://schemas.microsoft.com/office/drawing/2014/main" id="{BA2941E4-BB5E-4847-B69B-F1DBB0C9DB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98699" y="3459111"/>
              <a:ext cx="537528" cy="396433"/>
            </a:xfrm>
            <a:custGeom>
              <a:avLst/>
              <a:gdLst>
                <a:gd name="T0" fmla="*/ 139 w 193"/>
                <a:gd name="T1" fmla="*/ 55 h 168"/>
                <a:gd name="T2" fmla="*/ 135 w 193"/>
                <a:gd name="T3" fmla="*/ 72 h 168"/>
                <a:gd name="T4" fmla="*/ 144 w 193"/>
                <a:gd name="T5" fmla="*/ 72 h 168"/>
                <a:gd name="T6" fmla="*/ 145 w 193"/>
                <a:gd name="T7" fmla="*/ 83 h 168"/>
                <a:gd name="T8" fmla="*/ 157 w 193"/>
                <a:gd name="T9" fmla="*/ 99 h 168"/>
                <a:gd name="T10" fmla="*/ 214 w 193"/>
                <a:gd name="T11" fmla="*/ 125 h 168"/>
                <a:gd name="T12" fmla="*/ 184 w 193"/>
                <a:gd name="T13" fmla="*/ 177 h 168"/>
                <a:gd name="T14" fmla="*/ 150 w 193"/>
                <a:gd name="T15" fmla="*/ 185 h 168"/>
                <a:gd name="T16" fmla="*/ 129 w 193"/>
                <a:gd name="T17" fmla="*/ 195 h 168"/>
                <a:gd name="T18" fmla="*/ 107 w 193"/>
                <a:gd name="T19" fmla="*/ 195 h 168"/>
                <a:gd name="T20" fmla="*/ 83 w 193"/>
                <a:gd name="T21" fmla="*/ 201 h 168"/>
                <a:gd name="T22" fmla="*/ 56 w 193"/>
                <a:gd name="T23" fmla="*/ 185 h 168"/>
                <a:gd name="T24" fmla="*/ 47 w 193"/>
                <a:gd name="T25" fmla="*/ 171 h 168"/>
                <a:gd name="T26" fmla="*/ 35 w 193"/>
                <a:gd name="T27" fmla="*/ 162 h 168"/>
                <a:gd name="T28" fmla="*/ 24 w 193"/>
                <a:gd name="T29" fmla="*/ 141 h 168"/>
                <a:gd name="T30" fmla="*/ 2 w 193"/>
                <a:gd name="T31" fmla="*/ 127 h 168"/>
                <a:gd name="T32" fmla="*/ 13 w 193"/>
                <a:gd name="T33" fmla="*/ 117 h 168"/>
                <a:gd name="T34" fmla="*/ 19 w 193"/>
                <a:gd name="T35" fmla="*/ 100 h 168"/>
                <a:gd name="T36" fmla="*/ 19 w 193"/>
                <a:gd name="T37" fmla="*/ 81 h 168"/>
                <a:gd name="T38" fmla="*/ 28 w 193"/>
                <a:gd name="T39" fmla="*/ 77 h 168"/>
                <a:gd name="T40" fmla="*/ 32 w 193"/>
                <a:gd name="T41" fmla="*/ 55 h 168"/>
                <a:gd name="T42" fmla="*/ 41 w 193"/>
                <a:gd name="T43" fmla="*/ 41 h 168"/>
                <a:gd name="T44" fmla="*/ 49 w 193"/>
                <a:gd name="T45" fmla="*/ 35 h 168"/>
                <a:gd name="T46" fmla="*/ 53 w 193"/>
                <a:gd name="T47" fmla="*/ 19 h 168"/>
                <a:gd name="T48" fmla="*/ 63 w 193"/>
                <a:gd name="T49" fmla="*/ 14 h 168"/>
                <a:gd name="T50" fmla="*/ 71 w 193"/>
                <a:gd name="T51" fmla="*/ 16 h 168"/>
                <a:gd name="T52" fmla="*/ 79 w 193"/>
                <a:gd name="T53" fmla="*/ 7 h 168"/>
                <a:gd name="T54" fmla="*/ 90 w 193"/>
                <a:gd name="T55" fmla="*/ 10 h 168"/>
                <a:gd name="T56" fmla="*/ 99 w 193"/>
                <a:gd name="T57" fmla="*/ 11 h 168"/>
                <a:gd name="T58" fmla="*/ 120 w 193"/>
                <a:gd name="T59" fmla="*/ 18 h 168"/>
                <a:gd name="T60" fmla="*/ 136 w 193"/>
                <a:gd name="T61" fmla="*/ 36 h 168"/>
                <a:gd name="T62" fmla="*/ 143 w 193"/>
                <a:gd name="T63" fmla="*/ 47 h 1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3"/>
                <a:gd name="T97" fmla="*/ 0 h 168"/>
                <a:gd name="T98" fmla="*/ 193 w 193"/>
                <a:gd name="T99" fmla="*/ 168 h 16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3" h="168">
                  <a:moveTo>
                    <a:pt x="119" y="39"/>
                  </a:moveTo>
                  <a:cubicBezTo>
                    <a:pt x="118" y="41"/>
                    <a:pt x="117" y="44"/>
                    <a:pt x="116" y="46"/>
                  </a:cubicBezTo>
                  <a:cubicBezTo>
                    <a:pt x="115" y="48"/>
                    <a:pt x="113" y="50"/>
                    <a:pt x="112" y="52"/>
                  </a:cubicBezTo>
                  <a:cubicBezTo>
                    <a:pt x="112" y="55"/>
                    <a:pt x="112" y="57"/>
                    <a:pt x="112" y="60"/>
                  </a:cubicBezTo>
                  <a:cubicBezTo>
                    <a:pt x="113" y="61"/>
                    <a:pt x="114" y="62"/>
                    <a:pt x="115" y="62"/>
                  </a:cubicBezTo>
                  <a:cubicBezTo>
                    <a:pt x="117" y="62"/>
                    <a:pt x="118" y="60"/>
                    <a:pt x="120" y="60"/>
                  </a:cubicBezTo>
                  <a:cubicBezTo>
                    <a:pt x="122" y="60"/>
                    <a:pt x="124" y="60"/>
                    <a:pt x="126" y="60"/>
                  </a:cubicBezTo>
                  <a:cubicBezTo>
                    <a:pt x="124" y="63"/>
                    <a:pt x="120" y="66"/>
                    <a:pt x="121" y="69"/>
                  </a:cubicBezTo>
                  <a:cubicBezTo>
                    <a:pt x="122" y="73"/>
                    <a:pt x="127" y="74"/>
                    <a:pt x="129" y="77"/>
                  </a:cubicBezTo>
                  <a:cubicBezTo>
                    <a:pt x="130" y="78"/>
                    <a:pt x="130" y="80"/>
                    <a:pt x="131" y="82"/>
                  </a:cubicBezTo>
                  <a:cubicBezTo>
                    <a:pt x="133" y="84"/>
                    <a:pt x="134" y="87"/>
                    <a:pt x="137" y="88"/>
                  </a:cubicBezTo>
                  <a:lnTo>
                    <a:pt x="178" y="104"/>
                  </a:lnTo>
                  <a:cubicBezTo>
                    <a:pt x="182" y="105"/>
                    <a:pt x="193" y="99"/>
                    <a:pt x="190" y="102"/>
                  </a:cubicBezTo>
                  <a:lnTo>
                    <a:pt x="153" y="147"/>
                  </a:lnTo>
                  <a:cubicBezTo>
                    <a:pt x="150" y="151"/>
                    <a:pt x="143" y="147"/>
                    <a:pt x="139" y="148"/>
                  </a:cubicBezTo>
                  <a:cubicBezTo>
                    <a:pt x="134" y="149"/>
                    <a:pt x="130" y="152"/>
                    <a:pt x="125" y="154"/>
                  </a:cubicBezTo>
                  <a:cubicBezTo>
                    <a:pt x="121" y="156"/>
                    <a:pt x="116" y="160"/>
                    <a:pt x="112" y="162"/>
                  </a:cubicBezTo>
                  <a:cubicBezTo>
                    <a:pt x="111" y="162"/>
                    <a:pt x="108" y="163"/>
                    <a:pt x="107" y="162"/>
                  </a:cubicBezTo>
                  <a:cubicBezTo>
                    <a:pt x="104" y="161"/>
                    <a:pt x="104" y="156"/>
                    <a:pt x="101" y="156"/>
                  </a:cubicBezTo>
                  <a:cubicBezTo>
                    <a:pt x="96" y="156"/>
                    <a:pt x="93" y="159"/>
                    <a:pt x="89" y="162"/>
                  </a:cubicBezTo>
                  <a:cubicBezTo>
                    <a:pt x="88" y="163"/>
                    <a:pt x="89" y="168"/>
                    <a:pt x="87" y="168"/>
                  </a:cubicBezTo>
                  <a:lnTo>
                    <a:pt x="69" y="167"/>
                  </a:lnTo>
                  <a:cubicBezTo>
                    <a:pt x="63" y="166"/>
                    <a:pt x="60" y="158"/>
                    <a:pt x="55" y="155"/>
                  </a:cubicBezTo>
                  <a:cubicBezTo>
                    <a:pt x="52" y="154"/>
                    <a:pt x="49" y="155"/>
                    <a:pt x="47" y="154"/>
                  </a:cubicBezTo>
                  <a:cubicBezTo>
                    <a:pt x="44" y="154"/>
                    <a:pt x="41" y="154"/>
                    <a:pt x="40" y="152"/>
                  </a:cubicBezTo>
                  <a:cubicBezTo>
                    <a:pt x="38" y="149"/>
                    <a:pt x="41" y="145"/>
                    <a:pt x="39" y="142"/>
                  </a:cubicBezTo>
                  <a:cubicBezTo>
                    <a:pt x="38" y="140"/>
                    <a:pt x="34" y="141"/>
                    <a:pt x="32" y="140"/>
                  </a:cubicBezTo>
                  <a:cubicBezTo>
                    <a:pt x="31" y="138"/>
                    <a:pt x="29" y="137"/>
                    <a:pt x="29" y="135"/>
                  </a:cubicBezTo>
                  <a:cubicBezTo>
                    <a:pt x="27" y="132"/>
                    <a:pt x="28" y="128"/>
                    <a:pt x="26" y="125"/>
                  </a:cubicBezTo>
                  <a:cubicBezTo>
                    <a:pt x="25" y="122"/>
                    <a:pt x="22" y="120"/>
                    <a:pt x="20" y="117"/>
                  </a:cubicBezTo>
                  <a:cubicBezTo>
                    <a:pt x="17" y="114"/>
                    <a:pt x="16" y="109"/>
                    <a:pt x="12" y="107"/>
                  </a:cubicBezTo>
                  <a:cubicBezTo>
                    <a:pt x="9" y="105"/>
                    <a:pt x="5" y="108"/>
                    <a:pt x="2" y="106"/>
                  </a:cubicBezTo>
                  <a:cubicBezTo>
                    <a:pt x="0" y="104"/>
                    <a:pt x="1" y="100"/>
                    <a:pt x="3" y="98"/>
                  </a:cubicBezTo>
                  <a:cubicBezTo>
                    <a:pt x="5" y="96"/>
                    <a:pt x="9" y="98"/>
                    <a:pt x="11" y="97"/>
                  </a:cubicBezTo>
                  <a:cubicBezTo>
                    <a:pt x="13" y="97"/>
                    <a:pt x="16" y="97"/>
                    <a:pt x="16" y="96"/>
                  </a:cubicBezTo>
                  <a:cubicBezTo>
                    <a:pt x="18" y="92"/>
                    <a:pt x="15" y="87"/>
                    <a:pt x="16" y="83"/>
                  </a:cubicBezTo>
                  <a:cubicBezTo>
                    <a:pt x="16" y="79"/>
                    <a:pt x="18" y="75"/>
                    <a:pt x="18" y="71"/>
                  </a:cubicBezTo>
                  <a:cubicBezTo>
                    <a:pt x="18" y="70"/>
                    <a:pt x="16" y="69"/>
                    <a:pt x="16" y="67"/>
                  </a:cubicBezTo>
                  <a:cubicBezTo>
                    <a:pt x="16" y="65"/>
                    <a:pt x="17" y="64"/>
                    <a:pt x="19" y="63"/>
                  </a:cubicBezTo>
                  <a:cubicBezTo>
                    <a:pt x="20" y="63"/>
                    <a:pt x="21" y="64"/>
                    <a:pt x="23" y="64"/>
                  </a:cubicBezTo>
                  <a:cubicBezTo>
                    <a:pt x="24" y="64"/>
                    <a:pt x="26" y="65"/>
                    <a:pt x="26" y="64"/>
                  </a:cubicBezTo>
                  <a:cubicBezTo>
                    <a:pt x="27" y="58"/>
                    <a:pt x="25" y="52"/>
                    <a:pt x="27" y="46"/>
                  </a:cubicBezTo>
                  <a:cubicBezTo>
                    <a:pt x="27" y="44"/>
                    <a:pt x="30" y="44"/>
                    <a:pt x="31" y="43"/>
                  </a:cubicBezTo>
                  <a:cubicBezTo>
                    <a:pt x="32" y="40"/>
                    <a:pt x="32" y="36"/>
                    <a:pt x="34" y="34"/>
                  </a:cubicBezTo>
                  <a:cubicBezTo>
                    <a:pt x="36" y="32"/>
                    <a:pt x="39" y="33"/>
                    <a:pt x="41" y="32"/>
                  </a:cubicBezTo>
                  <a:cubicBezTo>
                    <a:pt x="42" y="31"/>
                    <a:pt x="40" y="30"/>
                    <a:pt x="41" y="29"/>
                  </a:cubicBezTo>
                  <a:cubicBezTo>
                    <a:pt x="42" y="26"/>
                    <a:pt x="44" y="24"/>
                    <a:pt x="44" y="22"/>
                  </a:cubicBezTo>
                  <a:cubicBezTo>
                    <a:pt x="45" y="20"/>
                    <a:pt x="43" y="18"/>
                    <a:pt x="44" y="16"/>
                  </a:cubicBezTo>
                  <a:cubicBezTo>
                    <a:pt x="44" y="14"/>
                    <a:pt x="46" y="13"/>
                    <a:pt x="47" y="12"/>
                  </a:cubicBezTo>
                  <a:cubicBezTo>
                    <a:pt x="48" y="12"/>
                    <a:pt x="50" y="12"/>
                    <a:pt x="52" y="12"/>
                  </a:cubicBezTo>
                  <a:cubicBezTo>
                    <a:pt x="53" y="12"/>
                    <a:pt x="54" y="9"/>
                    <a:pt x="55" y="9"/>
                  </a:cubicBezTo>
                  <a:cubicBezTo>
                    <a:pt x="57" y="9"/>
                    <a:pt x="58" y="15"/>
                    <a:pt x="59" y="13"/>
                  </a:cubicBezTo>
                  <a:cubicBezTo>
                    <a:pt x="62" y="11"/>
                    <a:pt x="60" y="5"/>
                    <a:pt x="62" y="2"/>
                  </a:cubicBezTo>
                  <a:cubicBezTo>
                    <a:pt x="63" y="0"/>
                    <a:pt x="64" y="5"/>
                    <a:pt x="66" y="6"/>
                  </a:cubicBezTo>
                  <a:cubicBezTo>
                    <a:pt x="67" y="7"/>
                    <a:pt x="68" y="8"/>
                    <a:pt x="69" y="9"/>
                  </a:cubicBezTo>
                  <a:cubicBezTo>
                    <a:pt x="71" y="9"/>
                    <a:pt x="73" y="8"/>
                    <a:pt x="75" y="8"/>
                  </a:cubicBezTo>
                  <a:cubicBezTo>
                    <a:pt x="76" y="8"/>
                    <a:pt x="77" y="6"/>
                    <a:pt x="78" y="6"/>
                  </a:cubicBezTo>
                  <a:cubicBezTo>
                    <a:pt x="79" y="6"/>
                    <a:pt x="80" y="8"/>
                    <a:pt x="82" y="9"/>
                  </a:cubicBezTo>
                  <a:cubicBezTo>
                    <a:pt x="86" y="10"/>
                    <a:pt x="89" y="9"/>
                    <a:pt x="93" y="10"/>
                  </a:cubicBezTo>
                  <a:cubicBezTo>
                    <a:pt x="95" y="11"/>
                    <a:pt x="98" y="13"/>
                    <a:pt x="100" y="15"/>
                  </a:cubicBezTo>
                  <a:cubicBezTo>
                    <a:pt x="102" y="17"/>
                    <a:pt x="102" y="20"/>
                    <a:pt x="104" y="22"/>
                  </a:cubicBezTo>
                  <a:cubicBezTo>
                    <a:pt x="107" y="25"/>
                    <a:pt x="110" y="27"/>
                    <a:pt x="113" y="30"/>
                  </a:cubicBezTo>
                  <a:cubicBezTo>
                    <a:pt x="114" y="31"/>
                    <a:pt x="114" y="33"/>
                    <a:pt x="115" y="35"/>
                  </a:cubicBezTo>
                  <a:cubicBezTo>
                    <a:pt x="116" y="36"/>
                    <a:pt x="118" y="38"/>
                    <a:pt x="119" y="3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7" name="Freeform 2577">
              <a:extLst>
                <a:ext uri="{FF2B5EF4-FFF2-40B4-BE49-F238E27FC236}">
                  <a16:creationId xmlns:a16="http://schemas.microsoft.com/office/drawing/2014/main" id="{74F5AC9C-2BF5-4EAC-AF33-D7B4B885C9C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11483" y="3543499"/>
              <a:ext cx="60240" cy="60840"/>
            </a:xfrm>
            <a:custGeom>
              <a:avLst/>
              <a:gdLst>
                <a:gd name="T0" fmla="*/ 17 w 22"/>
                <a:gd name="T1" fmla="*/ 29 h 26"/>
                <a:gd name="T2" fmla="*/ 9 w 22"/>
                <a:gd name="T3" fmla="*/ 29 h 26"/>
                <a:gd name="T4" fmla="*/ 4 w 22"/>
                <a:gd name="T5" fmla="*/ 31 h 26"/>
                <a:gd name="T6" fmla="*/ 0 w 22"/>
                <a:gd name="T7" fmla="*/ 29 h 26"/>
                <a:gd name="T8" fmla="*/ 0 w 22"/>
                <a:gd name="T9" fmla="*/ 19 h 26"/>
                <a:gd name="T10" fmla="*/ 5 w 22"/>
                <a:gd name="T11" fmla="*/ 12 h 26"/>
                <a:gd name="T12" fmla="*/ 8 w 22"/>
                <a:gd name="T13" fmla="*/ 4 h 26"/>
                <a:gd name="T14" fmla="*/ 14 w 22"/>
                <a:gd name="T15" fmla="*/ 5 h 26"/>
                <a:gd name="T16" fmla="*/ 17 w 22"/>
                <a:gd name="T17" fmla="*/ 1 h 26"/>
                <a:gd name="T18" fmla="*/ 20 w 22"/>
                <a:gd name="T19" fmla="*/ 1 h 26"/>
                <a:gd name="T20" fmla="*/ 22 w 22"/>
                <a:gd name="T21" fmla="*/ 6 h 26"/>
                <a:gd name="T22" fmla="*/ 25 w 22"/>
                <a:gd name="T23" fmla="*/ 12 h 26"/>
                <a:gd name="T24" fmla="*/ 18 w 22"/>
                <a:gd name="T25" fmla="*/ 16 h 26"/>
                <a:gd name="T26" fmla="*/ 9 w 22"/>
                <a:gd name="T27" fmla="*/ 23 h 26"/>
                <a:gd name="T28" fmla="*/ 18 w 22"/>
                <a:gd name="T29" fmla="*/ 21 h 26"/>
                <a:gd name="T30" fmla="*/ 24 w 22"/>
                <a:gd name="T31" fmla="*/ 24 h 26"/>
                <a:gd name="T32" fmla="*/ 20 w 22"/>
                <a:gd name="T33" fmla="*/ 26 h 26"/>
                <a:gd name="T34" fmla="*/ 17 w 22"/>
                <a:gd name="T35" fmla="*/ 29 h 2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"/>
                <a:gd name="T55" fmla="*/ 0 h 26"/>
                <a:gd name="T56" fmla="*/ 22 w 22"/>
                <a:gd name="T57" fmla="*/ 26 h 2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" h="26">
                  <a:moveTo>
                    <a:pt x="14" y="24"/>
                  </a:moveTo>
                  <a:cubicBezTo>
                    <a:pt x="12" y="24"/>
                    <a:pt x="10" y="24"/>
                    <a:pt x="8" y="24"/>
                  </a:cubicBezTo>
                  <a:cubicBezTo>
                    <a:pt x="6" y="24"/>
                    <a:pt x="5" y="26"/>
                    <a:pt x="3" y="26"/>
                  </a:cubicBezTo>
                  <a:cubicBezTo>
                    <a:pt x="2" y="26"/>
                    <a:pt x="1" y="25"/>
                    <a:pt x="0" y="24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1" y="14"/>
                    <a:pt x="3" y="12"/>
                    <a:pt x="4" y="10"/>
                  </a:cubicBezTo>
                  <a:cubicBezTo>
                    <a:pt x="5" y="8"/>
                    <a:pt x="6" y="5"/>
                    <a:pt x="7" y="3"/>
                  </a:cubicBezTo>
                  <a:cubicBezTo>
                    <a:pt x="9" y="3"/>
                    <a:pt x="10" y="5"/>
                    <a:pt x="12" y="4"/>
                  </a:cubicBezTo>
                  <a:cubicBezTo>
                    <a:pt x="13" y="4"/>
                    <a:pt x="13" y="2"/>
                    <a:pt x="14" y="1"/>
                  </a:cubicBezTo>
                  <a:cubicBezTo>
                    <a:pt x="14" y="0"/>
                    <a:pt x="16" y="1"/>
                    <a:pt x="17" y="1"/>
                  </a:cubicBezTo>
                  <a:cubicBezTo>
                    <a:pt x="18" y="2"/>
                    <a:pt x="18" y="4"/>
                    <a:pt x="19" y="5"/>
                  </a:cubicBezTo>
                  <a:cubicBezTo>
                    <a:pt x="20" y="6"/>
                    <a:pt x="22" y="8"/>
                    <a:pt x="21" y="10"/>
                  </a:cubicBezTo>
                  <a:cubicBezTo>
                    <a:pt x="20" y="12"/>
                    <a:pt x="17" y="12"/>
                    <a:pt x="15" y="13"/>
                  </a:cubicBezTo>
                  <a:cubicBezTo>
                    <a:pt x="12" y="15"/>
                    <a:pt x="8" y="16"/>
                    <a:pt x="8" y="19"/>
                  </a:cubicBezTo>
                  <a:cubicBezTo>
                    <a:pt x="8" y="21"/>
                    <a:pt x="12" y="18"/>
                    <a:pt x="15" y="18"/>
                  </a:cubicBezTo>
                  <a:cubicBezTo>
                    <a:pt x="16" y="19"/>
                    <a:pt x="18" y="19"/>
                    <a:pt x="20" y="20"/>
                  </a:cubicBezTo>
                  <a:cubicBezTo>
                    <a:pt x="19" y="21"/>
                    <a:pt x="18" y="21"/>
                    <a:pt x="17" y="22"/>
                  </a:cubicBezTo>
                  <a:cubicBezTo>
                    <a:pt x="16" y="23"/>
                    <a:pt x="15" y="24"/>
                    <a:pt x="14" y="2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8" name="Freeform 2578">
              <a:extLst>
                <a:ext uri="{FF2B5EF4-FFF2-40B4-BE49-F238E27FC236}">
                  <a16:creationId xmlns:a16="http://schemas.microsoft.com/office/drawing/2014/main" id="{4A545637-F8D7-414D-882D-06E5AFF3ED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19178" y="3362947"/>
              <a:ext cx="238644" cy="192329"/>
            </a:xfrm>
            <a:custGeom>
              <a:avLst/>
              <a:gdLst>
                <a:gd name="T0" fmla="*/ 103 w 86"/>
                <a:gd name="T1" fmla="*/ 93 h 82"/>
                <a:gd name="T2" fmla="*/ 98 w 86"/>
                <a:gd name="T3" fmla="*/ 88 h 82"/>
                <a:gd name="T4" fmla="*/ 92 w 86"/>
                <a:gd name="T5" fmla="*/ 81 h 82"/>
                <a:gd name="T6" fmla="*/ 90 w 86"/>
                <a:gd name="T7" fmla="*/ 78 h 82"/>
                <a:gd name="T8" fmla="*/ 80 w 86"/>
                <a:gd name="T9" fmla="*/ 69 h 82"/>
                <a:gd name="T10" fmla="*/ 73 w 86"/>
                <a:gd name="T11" fmla="*/ 60 h 82"/>
                <a:gd name="T12" fmla="*/ 67 w 86"/>
                <a:gd name="T13" fmla="*/ 56 h 82"/>
                <a:gd name="T14" fmla="*/ 65 w 86"/>
                <a:gd name="T15" fmla="*/ 53 h 82"/>
                <a:gd name="T16" fmla="*/ 60 w 86"/>
                <a:gd name="T17" fmla="*/ 53 h 82"/>
                <a:gd name="T18" fmla="*/ 55 w 86"/>
                <a:gd name="T19" fmla="*/ 50 h 82"/>
                <a:gd name="T20" fmla="*/ 52 w 86"/>
                <a:gd name="T21" fmla="*/ 44 h 82"/>
                <a:gd name="T22" fmla="*/ 48 w 86"/>
                <a:gd name="T23" fmla="*/ 48 h 82"/>
                <a:gd name="T24" fmla="*/ 44 w 86"/>
                <a:gd name="T25" fmla="*/ 39 h 82"/>
                <a:gd name="T26" fmla="*/ 42 w 86"/>
                <a:gd name="T27" fmla="*/ 30 h 82"/>
                <a:gd name="T28" fmla="*/ 38 w 86"/>
                <a:gd name="T29" fmla="*/ 17 h 82"/>
                <a:gd name="T30" fmla="*/ 34 w 86"/>
                <a:gd name="T31" fmla="*/ 0 h 82"/>
                <a:gd name="T32" fmla="*/ 26 w 86"/>
                <a:gd name="T33" fmla="*/ 4 h 82"/>
                <a:gd name="T34" fmla="*/ 22 w 86"/>
                <a:gd name="T35" fmla="*/ 7 h 82"/>
                <a:gd name="T36" fmla="*/ 17 w 86"/>
                <a:gd name="T37" fmla="*/ 5 h 82"/>
                <a:gd name="T38" fmla="*/ 14 w 86"/>
                <a:gd name="T39" fmla="*/ 12 h 82"/>
                <a:gd name="T40" fmla="*/ 8 w 86"/>
                <a:gd name="T41" fmla="*/ 12 h 82"/>
                <a:gd name="T42" fmla="*/ 7 w 86"/>
                <a:gd name="T43" fmla="*/ 18 h 82"/>
                <a:gd name="T44" fmla="*/ 5 w 86"/>
                <a:gd name="T45" fmla="*/ 23 h 82"/>
                <a:gd name="T46" fmla="*/ 8 w 86"/>
                <a:gd name="T47" fmla="*/ 27 h 82"/>
                <a:gd name="T48" fmla="*/ 5 w 86"/>
                <a:gd name="T49" fmla="*/ 38 h 82"/>
                <a:gd name="T50" fmla="*/ 1 w 86"/>
                <a:gd name="T51" fmla="*/ 45 h 82"/>
                <a:gd name="T52" fmla="*/ 2 w 86"/>
                <a:gd name="T53" fmla="*/ 57 h 82"/>
                <a:gd name="T54" fmla="*/ 5 w 86"/>
                <a:gd name="T55" fmla="*/ 63 h 82"/>
                <a:gd name="T56" fmla="*/ 11 w 86"/>
                <a:gd name="T57" fmla="*/ 63 h 82"/>
                <a:gd name="T58" fmla="*/ 14 w 86"/>
                <a:gd name="T59" fmla="*/ 60 h 82"/>
                <a:gd name="T60" fmla="*/ 19 w 86"/>
                <a:gd name="T61" fmla="*/ 65 h 82"/>
                <a:gd name="T62" fmla="*/ 23 w 86"/>
                <a:gd name="T63" fmla="*/ 51 h 82"/>
                <a:gd name="T64" fmla="*/ 28 w 86"/>
                <a:gd name="T65" fmla="*/ 56 h 82"/>
                <a:gd name="T66" fmla="*/ 31 w 86"/>
                <a:gd name="T67" fmla="*/ 60 h 82"/>
                <a:gd name="T68" fmla="*/ 38 w 86"/>
                <a:gd name="T69" fmla="*/ 59 h 82"/>
                <a:gd name="T70" fmla="*/ 42 w 86"/>
                <a:gd name="T71" fmla="*/ 56 h 82"/>
                <a:gd name="T72" fmla="*/ 47 w 86"/>
                <a:gd name="T73" fmla="*/ 60 h 82"/>
                <a:gd name="T74" fmla="*/ 60 w 86"/>
                <a:gd name="T75" fmla="*/ 61 h 82"/>
                <a:gd name="T76" fmla="*/ 68 w 86"/>
                <a:gd name="T77" fmla="*/ 67 h 82"/>
                <a:gd name="T78" fmla="*/ 73 w 86"/>
                <a:gd name="T79" fmla="*/ 75 h 82"/>
                <a:gd name="T80" fmla="*/ 84 w 86"/>
                <a:gd name="T81" fmla="*/ 85 h 82"/>
                <a:gd name="T82" fmla="*/ 86 w 86"/>
                <a:gd name="T83" fmla="*/ 91 h 82"/>
                <a:gd name="T84" fmla="*/ 91 w 86"/>
                <a:gd name="T85" fmla="*/ 96 h 82"/>
                <a:gd name="T86" fmla="*/ 97 w 86"/>
                <a:gd name="T87" fmla="*/ 97 h 82"/>
                <a:gd name="T88" fmla="*/ 99 w 86"/>
                <a:gd name="T89" fmla="*/ 93 h 82"/>
                <a:gd name="T90" fmla="*/ 103 w 86"/>
                <a:gd name="T91" fmla="*/ 93 h 8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6"/>
                <a:gd name="T139" fmla="*/ 0 h 82"/>
                <a:gd name="T140" fmla="*/ 86 w 86"/>
                <a:gd name="T141" fmla="*/ 82 h 82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6" h="82">
                  <a:moveTo>
                    <a:pt x="86" y="78"/>
                  </a:moveTo>
                  <a:cubicBezTo>
                    <a:pt x="85" y="77"/>
                    <a:pt x="83" y="76"/>
                    <a:pt x="82" y="74"/>
                  </a:cubicBezTo>
                  <a:cubicBezTo>
                    <a:pt x="80" y="72"/>
                    <a:pt x="79" y="70"/>
                    <a:pt x="77" y="68"/>
                  </a:cubicBezTo>
                  <a:cubicBezTo>
                    <a:pt x="77" y="67"/>
                    <a:pt x="76" y="66"/>
                    <a:pt x="75" y="65"/>
                  </a:cubicBezTo>
                  <a:cubicBezTo>
                    <a:pt x="73" y="62"/>
                    <a:pt x="69" y="61"/>
                    <a:pt x="67" y="58"/>
                  </a:cubicBezTo>
                  <a:cubicBezTo>
                    <a:pt x="65" y="56"/>
                    <a:pt x="64" y="53"/>
                    <a:pt x="61" y="50"/>
                  </a:cubicBezTo>
                  <a:cubicBezTo>
                    <a:pt x="60" y="49"/>
                    <a:pt x="58" y="49"/>
                    <a:pt x="56" y="47"/>
                  </a:cubicBezTo>
                  <a:cubicBezTo>
                    <a:pt x="55" y="46"/>
                    <a:pt x="55" y="45"/>
                    <a:pt x="54" y="44"/>
                  </a:cubicBezTo>
                  <a:cubicBezTo>
                    <a:pt x="53" y="43"/>
                    <a:pt x="51" y="45"/>
                    <a:pt x="50" y="44"/>
                  </a:cubicBezTo>
                  <a:cubicBezTo>
                    <a:pt x="48" y="44"/>
                    <a:pt x="47" y="43"/>
                    <a:pt x="46" y="42"/>
                  </a:cubicBezTo>
                  <a:cubicBezTo>
                    <a:pt x="45" y="41"/>
                    <a:pt x="45" y="38"/>
                    <a:pt x="43" y="37"/>
                  </a:cubicBezTo>
                  <a:cubicBezTo>
                    <a:pt x="42" y="37"/>
                    <a:pt x="41" y="41"/>
                    <a:pt x="40" y="40"/>
                  </a:cubicBezTo>
                  <a:cubicBezTo>
                    <a:pt x="38" y="39"/>
                    <a:pt x="38" y="36"/>
                    <a:pt x="37" y="33"/>
                  </a:cubicBezTo>
                  <a:cubicBezTo>
                    <a:pt x="37" y="31"/>
                    <a:pt x="36" y="28"/>
                    <a:pt x="35" y="25"/>
                  </a:cubicBezTo>
                  <a:cubicBezTo>
                    <a:pt x="34" y="21"/>
                    <a:pt x="33" y="17"/>
                    <a:pt x="32" y="14"/>
                  </a:cubicBezTo>
                  <a:cubicBezTo>
                    <a:pt x="31" y="9"/>
                    <a:pt x="29" y="4"/>
                    <a:pt x="28" y="0"/>
                  </a:cubicBezTo>
                  <a:cubicBezTo>
                    <a:pt x="26" y="1"/>
                    <a:pt x="24" y="2"/>
                    <a:pt x="22" y="3"/>
                  </a:cubicBezTo>
                  <a:cubicBezTo>
                    <a:pt x="20" y="3"/>
                    <a:pt x="19" y="5"/>
                    <a:pt x="18" y="6"/>
                  </a:cubicBezTo>
                  <a:cubicBezTo>
                    <a:pt x="16" y="6"/>
                    <a:pt x="15" y="3"/>
                    <a:pt x="14" y="4"/>
                  </a:cubicBezTo>
                  <a:cubicBezTo>
                    <a:pt x="13" y="5"/>
                    <a:pt x="14" y="9"/>
                    <a:pt x="12" y="10"/>
                  </a:cubicBezTo>
                  <a:cubicBezTo>
                    <a:pt x="10" y="11"/>
                    <a:pt x="8" y="9"/>
                    <a:pt x="7" y="10"/>
                  </a:cubicBezTo>
                  <a:cubicBezTo>
                    <a:pt x="6" y="11"/>
                    <a:pt x="7" y="13"/>
                    <a:pt x="6" y="15"/>
                  </a:cubicBezTo>
                  <a:cubicBezTo>
                    <a:pt x="6" y="16"/>
                    <a:pt x="4" y="18"/>
                    <a:pt x="4" y="19"/>
                  </a:cubicBezTo>
                  <a:cubicBezTo>
                    <a:pt x="4" y="21"/>
                    <a:pt x="6" y="22"/>
                    <a:pt x="7" y="23"/>
                  </a:cubicBezTo>
                  <a:cubicBezTo>
                    <a:pt x="7" y="26"/>
                    <a:pt x="6" y="29"/>
                    <a:pt x="4" y="32"/>
                  </a:cubicBezTo>
                  <a:cubicBezTo>
                    <a:pt x="4" y="35"/>
                    <a:pt x="1" y="36"/>
                    <a:pt x="1" y="38"/>
                  </a:cubicBezTo>
                  <a:cubicBezTo>
                    <a:pt x="0" y="41"/>
                    <a:pt x="1" y="45"/>
                    <a:pt x="2" y="48"/>
                  </a:cubicBezTo>
                  <a:cubicBezTo>
                    <a:pt x="2" y="50"/>
                    <a:pt x="3" y="51"/>
                    <a:pt x="4" y="53"/>
                  </a:cubicBezTo>
                  <a:cubicBezTo>
                    <a:pt x="5" y="53"/>
                    <a:pt x="7" y="53"/>
                    <a:pt x="9" y="53"/>
                  </a:cubicBezTo>
                  <a:cubicBezTo>
                    <a:pt x="10" y="53"/>
                    <a:pt x="11" y="50"/>
                    <a:pt x="12" y="50"/>
                  </a:cubicBezTo>
                  <a:cubicBezTo>
                    <a:pt x="14" y="50"/>
                    <a:pt x="15" y="56"/>
                    <a:pt x="16" y="54"/>
                  </a:cubicBezTo>
                  <a:cubicBezTo>
                    <a:pt x="19" y="52"/>
                    <a:pt x="17" y="46"/>
                    <a:pt x="19" y="43"/>
                  </a:cubicBezTo>
                  <a:cubicBezTo>
                    <a:pt x="20" y="41"/>
                    <a:pt x="21" y="46"/>
                    <a:pt x="23" y="47"/>
                  </a:cubicBezTo>
                  <a:cubicBezTo>
                    <a:pt x="24" y="48"/>
                    <a:pt x="25" y="49"/>
                    <a:pt x="26" y="50"/>
                  </a:cubicBezTo>
                  <a:cubicBezTo>
                    <a:pt x="28" y="50"/>
                    <a:pt x="30" y="49"/>
                    <a:pt x="32" y="49"/>
                  </a:cubicBezTo>
                  <a:cubicBezTo>
                    <a:pt x="33" y="49"/>
                    <a:pt x="34" y="47"/>
                    <a:pt x="35" y="47"/>
                  </a:cubicBezTo>
                  <a:cubicBezTo>
                    <a:pt x="36" y="47"/>
                    <a:pt x="37" y="49"/>
                    <a:pt x="39" y="50"/>
                  </a:cubicBezTo>
                  <a:cubicBezTo>
                    <a:pt x="43" y="51"/>
                    <a:pt x="46" y="50"/>
                    <a:pt x="50" y="51"/>
                  </a:cubicBezTo>
                  <a:cubicBezTo>
                    <a:pt x="52" y="52"/>
                    <a:pt x="55" y="54"/>
                    <a:pt x="57" y="56"/>
                  </a:cubicBezTo>
                  <a:cubicBezTo>
                    <a:pt x="59" y="58"/>
                    <a:pt x="59" y="61"/>
                    <a:pt x="61" y="63"/>
                  </a:cubicBezTo>
                  <a:cubicBezTo>
                    <a:pt x="64" y="66"/>
                    <a:pt x="67" y="68"/>
                    <a:pt x="70" y="71"/>
                  </a:cubicBezTo>
                  <a:cubicBezTo>
                    <a:pt x="71" y="72"/>
                    <a:pt x="71" y="74"/>
                    <a:pt x="72" y="76"/>
                  </a:cubicBezTo>
                  <a:cubicBezTo>
                    <a:pt x="73" y="77"/>
                    <a:pt x="75" y="79"/>
                    <a:pt x="76" y="80"/>
                  </a:cubicBezTo>
                  <a:cubicBezTo>
                    <a:pt x="78" y="80"/>
                    <a:pt x="79" y="82"/>
                    <a:pt x="81" y="81"/>
                  </a:cubicBezTo>
                  <a:cubicBezTo>
                    <a:pt x="82" y="81"/>
                    <a:pt x="82" y="79"/>
                    <a:pt x="83" y="78"/>
                  </a:cubicBezTo>
                  <a:cubicBezTo>
                    <a:pt x="83" y="77"/>
                    <a:pt x="85" y="78"/>
                    <a:pt x="86" y="7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09" name="Freeform 2579">
              <a:extLst>
                <a:ext uri="{FF2B5EF4-FFF2-40B4-BE49-F238E27FC236}">
                  <a16:creationId xmlns:a16="http://schemas.microsoft.com/office/drawing/2014/main" id="{94CE02DB-CABB-430C-97A7-259BD6BD62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9456" y="3180431"/>
              <a:ext cx="588501" cy="675114"/>
            </a:xfrm>
            <a:custGeom>
              <a:avLst/>
              <a:gdLst>
                <a:gd name="T0" fmla="*/ 223 w 211"/>
                <a:gd name="T1" fmla="*/ 150 h 286"/>
                <a:gd name="T2" fmla="*/ 225 w 211"/>
                <a:gd name="T3" fmla="*/ 131 h 286"/>
                <a:gd name="T4" fmla="*/ 225 w 211"/>
                <a:gd name="T5" fmla="*/ 115 h 286"/>
                <a:gd name="T6" fmla="*/ 229 w 211"/>
                <a:gd name="T7" fmla="*/ 105 h 286"/>
                <a:gd name="T8" fmla="*/ 237 w 211"/>
                <a:gd name="T9" fmla="*/ 97 h 286"/>
                <a:gd name="T10" fmla="*/ 247 w 211"/>
                <a:gd name="T11" fmla="*/ 96 h 286"/>
                <a:gd name="T12" fmla="*/ 244 w 211"/>
                <a:gd name="T13" fmla="*/ 87 h 286"/>
                <a:gd name="T14" fmla="*/ 237 w 211"/>
                <a:gd name="T15" fmla="*/ 77 h 286"/>
                <a:gd name="T16" fmla="*/ 230 w 211"/>
                <a:gd name="T17" fmla="*/ 52 h 286"/>
                <a:gd name="T18" fmla="*/ 225 w 211"/>
                <a:gd name="T19" fmla="*/ 26 h 286"/>
                <a:gd name="T20" fmla="*/ 215 w 211"/>
                <a:gd name="T21" fmla="*/ 6 h 286"/>
                <a:gd name="T22" fmla="*/ 206 w 211"/>
                <a:gd name="T23" fmla="*/ 0 h 286"/>
                <a:gd name="T24" fmla="*/ 193 w 211"/>
                <a:gd name="T25" fmla="*/ 7 h 286"/>
                <a:gd name="T26" fmla="*/ 184 w 211"/>
                <a:gd name="T27" fmla="*/ 16 h 286"/>
                <a:gd name="T28" fmla="*/ 176 w 211"/>
                <a:gd name="T29" fmla="*/ 26 h 286"/>
                <a:gd name="T30" fmla="*/ 46 w 211"/>
                <a:gd name="T31" fmla="*/ 19 h 286"/>
                <a:gd name="T32" fmla="*/ 31 w 211"/>
                <a:gd name="T33" fmla="*/ 58 h 286"/>
                <a:gd name="T34" fmla="*/ 30 w 211"/>
                <a:gd name="T35" fmla="*/ 130 h 286"/>
                <a:gd name="T36" fmla="*/ 17 w 211"/>
                <a:gd name="T37" fmla="*/ 134 h 286"/>
                <a:gd name="T38" fmla="*/ 12 w 211"/>
                <a:gd name="T39" fmla="*/ 148 h 286"/>
                <a:gd name="T40" fmla="*/ 12 w 211"/>
                <a:gd name="T41" fmla="*/ 159 h 286"/>
                <a:gd name="T42" fmla="*/ 7 w 211"/>
                <a:gd name="T43" fmla="*/ 173 h 286"/>
                <a:gd name="T44" fmla="*/ 1 w 211"/>
                <a:gd name="T45" fmla="*/ 186 h 286"/>
                <a:gd name="T46" fmla="*/ 11 w 211"/>
                <a:gd name="T47" fmla="*/ 196 h 286"/>
                <a:gd name="T48" fmla="*/ 11 w 211"/>
                <a:gd name="T49" fmla="*/ 202 h 286"/>
                <a:gd name="T50" fmla="*/ 16 w 211"/>
                <a:gd name="T51" fmla="*/ 214 h 286"/>
                <a:gd name="T52" fmla="*/ 30 w 211"/>
                <a:gd name="T53" fmla="*/ 235 h 286"/>
                <a:gd name="T54" fmla="*/ 25 w 211"/>
                <a:gd name="T55" fmla="*/ 248 h 286"/>
                <a:gd name="T56" fmla="*/ 39 w 211"/>
                <a:gd name="T57" fmla="*/ 254 h 286"/>
                <a:gd name="T58" fmla="*/ 49 w 211"/>
                <a:gd name="T59" fmla="*/ 262 h 286"/>
                <a:gd name="T60" fmla="*/ 55 w 211"/>
                <a:gd name="T61" fmla="*/ 268 h 286"/>
                <a:gd name="T62" fmla="*/ 60 w 211"/>
                <a:gd name="T63" fmla="*/ 281 h 286"/>
                <a:gd name="T64" fmla="*/ 75 w 211"/>
                <a:gd name="T65" fmla="*/ 291 h 286"/>
                <a:gd name="T66" fmla="*/ 79 w 211"/>
                <a:gd name="T67" fmla="*/ 299 h 286"/>
                <a:gd name="T68" fmla="*/ 88 w 211"/>
                <a:gd name="T69" fmla="*/ 310 h 286"/>
                <a:gd name="T70" fmla="*/ 94 w 211"/>
                <a:gd name="T71" fmla="*/ 324 h 286"/>
                <a:gd name="T72" fmla="*/ 107 w 211"/>
                <a:gd name="T73" fmla="*/ 325 h 286"/>
                <a:gd name="T74" fmla="*/ 119 w 211"/>
                <a:gd name="T75" fmla="*/ 321 h 286"/>
                <a:gd name="T76" fmla="*/ 134 w 211"/>
                <a:gd name="T77" fmla="*/ 340 h 286"/>
                <a:gd name="T78" fmla="*/ 141 w 211"/>
                <a:gd name="T79" fmla="*/ 340 h 286"/>
                <a:gd name="T80" fmla="*/ 155 w 211"/>
                <a:gd name="T81" fmla="*/ 337 h 286"/>
                <a:gd name="T82" fmla="*/ 164 w 211"/>
                <a:gd name="T83" fmla="*/ 339 h 286"/>
                <a:gd name="T84" fmla="*/ 176 w 211"/>
                <a:gd name="T85" fmla="*/ 338 h 286"/>
                <a:gd name="T86" fmla="*/ 188 w 211"/>
                <a:gd name="T87" fmla="*/ 331 h 286"/>
                <a:gd name="T88" fmla="*/ 203 w 211"/>
                <a:gd name="T89" fmla="*/ 304 h 286"/>
                <a:gd name="T90" fmla="*/ 193 w 211"/>
                <a:gd name="T91" fmla="*/ 283 h 286"/>
                <a:gd name="T92" fmla="*/ 171 w 211"/>
                <a:gd name="T93" fmla="*/ 269 h 286"/>
                <a:gd name="T94" fmla="*/ 182 w 211"/>
                <a:gd name="T95" fmla="*/ 259 h 286"/>
                <a:gd name="T96" fmla="*/ 188 w 211"/>
                <a:gd name="T97" fmla="*/ 242 h 286"/>
                <a:gd name="T98" fmla="*/ 188 w 211"/>
                <a:gd name="T99" fmla="*/ 223 h 286"/>
                <a:gd name="T100" fmla="*/ 196 w 211"/>
                <a:gd name="T101" fmla="*/ 219 h 286"/>
                <a:gd name="T102" fmla="*/ 201 w 211"/>
                <a:gd name="T103" fmla="*/ 197 h 286"/>
                <a:gd name="T104" fmla="*/ 209 w 211"/>
                <a:gd name="T105" fmla="*/ 183 h 286"/>
                <a:gd name="T106" fmla="*/ 218 w 211"/>
                <a:gd name="T107" fmla="*/ 177 h 286"/>
                <a:gd name="T108" fmla="*/ 221 w 211"/>
                <a:gd name="T109" fmla="*/ 161 h 28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11"/>
                <a:gd name="T166" fmla="*/ 0 h 286"/>
                <a:gd name="T167" fmla="*/ 211 w 211"/>
                <a:gd name="T168" fmla="*/ 286 h 28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11" h="286">
                  <a:moveTo>
                    <a:pt x="187" y="130"/>
                  </a:moveTo>
                  <a:cubicBezTo>
                    <a:pt x="186" y="128"/>
                    <a:pt x="185" y="127"/>
                    <a:pt x="185" y="125"/>
                  </a:cubicBezTo>
                  <a:cubicBezTo>
                    <a:pt x="184" y="122"/>
                    <a:pt x="183" y="118"/>
                    <a:pt x="184" y="115"/>
                  </a:cubicBezTo>
                  <a:cubicBezTo>
                    <a:pt x="184" y="113"/>
                    <a:pt x="187" y="112"/>
                    <a:pt x="187" y="109"/>
                  </a:cubicBezTo>
                  <a:cubicBezTo>
                    <a:pt x="189" y="106"/>
                    <a:pt x="190" y="103"/>
                    <a:pt x="190" y="100"/>
                  </a:cubicBezTo>
                  <a:cubicBezTo>
                    <a:pt x="189" y="99"/>
                    <a:pt x="187" y="98"/>
                    <a:pt x="187" y="96"/>
                  </a:cubicBezTo>
                  <a:cubicBezTo>
                    <a:pt x="187" y="95"/>
                    <a:pt x="189" y="93"/>
                    <a:pt x="189" y="92"/>
                  </a:cubicBezTo>
                  <a:cubicBezTo>
                    <a:pt x="190" y="90"/>
                    <a:pt x="189" y="88"/>
                    <a:pt x="190" y="87"/>
                  </a:cubicBezTo>
                  <a:cubicBezTo>
                    <a:pt x="191" y="86"/>
                    <a:pt x="193" y="88"/>
                    <a:pt x="195" y="87"/>
                  </a:cubicBezTo>
                  <a:cubicBezTo>
                    <a:pt x="197" y="86"/>
                    <a:pt x="196" y="82"/>
                    <a:pt x="197" y="81"/>
                  </a:cubicBezTo>
                  <a:cubicBezTo>
                    <a:pt x="198" y="80"/>
                    <a:pt x="199" y="83"/>
                    <a:pt x="201" y="83"/>
                  </a:cubicBezTo>
                  <a:cubicBezTo>
                    <a:pt x="202" y="82"/>
                    <a:pt x="203" y="80"/>
                    <a:pt x="205" y="80"/>
                  </a:cubicBezTo>
                  <a:cubicBezTo>
                    <a:pt x="207" y="79"/>
                    <a:pt x="209" y="78"/>
                    <a:pt x="211" y="77"/>
                  </a:cubicBezTo>
                  <a:cubicBezTo>
                    <a:pt x="208" y="75"/>
                    <a:pt x="205" y="74"/>
                    <a:pt x="203" y="72"/>
                  </a:cubicBezTo>
                  <a:cubicBezTo>
                    <a:pt x="203" y="71"/>
                    <a:pt x="204" y="69"/>
                    <a:pt x="203" y="69"/>
                  </a:cubicBezTo>
                  <a:cubicBezTo>
                    <a:pt x="202" y="67"/>
                    <a:pt x="198" y="66"/>
                    <a:pt x="197" y="64"/>
                  </a:cubicBezTo>
                  <a:cubicBezTo>
                    <a:pt x="195" y="62"/>
                    <a:pt x="193" y="60"/>
                    <a:pt x="192" y="57"/>
                  </a:cubicBezTo>
                  <a:cubicBezTo>
                    <a:pt x="191" y="52"/>
                    <a:pt x="191" y="47"/>
                    <a:pt x="191" y="43"/>
                  </a:cubicBezTo>
                  <a:cubicBezTo>
                    <a:pt x="191" y="38"/>
                    <a:pt x="192" y="34"/>
                    <a:pt x="191" y="30"/>
                  </a:cubicBezTo>
                  <a:cubicBezTo>
                    <a:pt x="191" y="27"/>
                    <a:pt x="187" y="25"/>
                    <a:pt x="187" y="22"/>
                  </a:cubicBezTo>
                  <a:cubicBezTo>
                    <a:pt x="186" y="19"/>
                    <a:pt x="189" y="17"/>
                    <a:pt x="188" y="15"/>
                  </a:cubicBezTo>
                  <a:cubicBezTo>
                    <a:pt x="186" y="11"/>
                    <a:pt x="183" y="8"/>
                    <a:pt x="179" y="5"/>
                  </a:cubicBezTo>
                  <a:cubicBezTo>
                    <a:pt x="178" y="5"/>
                    <a:pt x="176" y="6"/>
                    <a:pt x="175" y="5"/>
                  </a:cubicBezTo>
                  <a:cubicBezTo>
                    <a:pt x="174" y="4"/>
                    <a:pt x="173" y="2"/>
                    <a:pt x="171" y="0"/>
                  </a:cubicBezTo>
                  <a:cubicBezTo>
                    <a:pt x="170" y="2"/>
                    <a:pt x="168" y="4"/>
                    <a:pt x="166" y="6"/>
                  </a:cubicBezTo>
                  <a:cubicBezTo>
                    <a:pt x="164" y="7"/>
                    <a:pt x="162" y="5"/>
                    <a:pt x="160" y="6"/>
                  </a:cubicBezTo>
                  <a:cubicBezTo>
                    <a:pt x="159" y="7"/>
                    <a:pt x="159" y="9"/>
                    <a:pt x="158" y="11"/>
                  </a:cubicBezTo>
                  <a:cubicBezTo>
                    <a:pt x="156" y="12"/>
                    <a:pt x="154" y="11"/>
                    <a:pt x="153" y="13"/>
                  </a:cubicBezTo>
                  <a:cubicBezTo>
                    <a:pt x="152" y="15"/>
                    <a:pt x="153" y="17"/>
                    <a:pt x="152" y="19"/>
                  </a:cubicBezTo>
                  <a:cubicBezTo>
                    <a:pt x="151" y="21"/>
                    <a:pt x="148" y="23"/>
                    <a:pt x="146" y="22"/>
                  </a:cubicBezTo>
                  <a:cubicBezTo>
                    <a:pt x="144" y="21"/>
                    <a:pt x="145" y="16"/>
                    <a:pt x="142" y="16"/>
                  </a:cubicBezTo>
                  <a:cubicBezTo>
                    <a:pt x="107" y="14"/>
                    <a:pt x="73" y="16"/>
                    <a:pt x="38" y="16"/>
                  </a:cubicBezTo>
                  <a:lnTo>
                    <a:pt x="37" y="48"/>
                  </a:lnTo>
                  <a:lnTo>
                    <a:pt x="26" y="48"/>
                  </a:lnTo>
                  <a:lnTo>
                    <a:pt x="25" y="55"/>
                  </a:lnTo>
                  <a:cubicBezTo>
                    <a:pt x="25" y="73"/>
                    <a:pt x="27" y="91"/>
                    <a:pt x="25" y="108"/>
                  </a:cubicBezTo>
                  <a:cubicBezTo>
                    <a:pt x="25" y="110"/>
                    <a:pt x="21" y="107"/>
                    <a:pt x="19" y="108"/>
                  </a:cubicBezTo>
                  <a:cubicBezTo>
                    <a:pt x="17" y="108"/>
                    <a:pt x="15" y="109"/>
                    <a:pt x="14" y="111"/>
                  </a:cubicBezTo>
                  <a:cubicBezTo>
                    <a:pt x="13" y="112"/>
                    <a:pt x="16" y="114"/>
                    <a:pt x="15" y="116"/>
                  </a:cubicBezTo>
                  <a:cubicBezTo>
                    <a:pt x="14" y="119"/>
                    <a:pt x="12" y="121"/>
                    <a:pt x="10" y="123"/>
                  </a:cubicBezTo>
                  <a:cubicBezTo>
                    <a:pt x="9" y="124"/>
                    <a:pt x="6" y="125"/>
                    <a:pt x="7" y="126"/>
                  </a:cubicBezTo>
                  <a:cubicBezTo>
                    <a:pt x="7" y="128"/>
                    <a:pt x="11" y="130"/>
                    <a:pt x="10" y="132"/>
                  </a:cubicBezTo>
                  <a:cubicBezTo>
                    <a:pt x="10" y="134"/>
                    <a:pt x="5" y="133"/>
                    <a:pt x="5" y="135"/>
                  </a:cubicBezTo>
                  <a:cubicBezTo>
                    <a:pt x="4" y="138"/>
                    <a:pt x="7" y="141"/>
                    <a:pt x="6" y="144"/>
                  </a:cubicBezTo>
                  <a:cubicBezTo>
                    <a:pt x="6" y="147"/>
                    <a:pt x="2" y="148"/>
                    <a:pt x="1" y="150"/>
                  </a:cubicBezTo>
                  <a:cubicBezTo>
                    <a:pt x="0" y="151"/>
                    <a:pt x="0" y="154"/>
                    <a:pt x="1" y="155"/>
                  </a:cubicBezTo>
                  <a:cubicBezTo>
                    <a:pt x="3" y="156"/>
                    <a:pt x="6" y="152"/>
                    <a:pt x="8" y="153"/>
                  </a:cubicBezTo>
                  <a:cubicBezTo>
                    <a:pt x="10" y="156"/>
                    <a:pt x="8" y="160"/>
                    <a:pt x="9" y="163"/>
                  </a:cubicBezTo>
                  <a:cubicBezTo>
                    <a:pt x="10" y="164"/>
                    <a:pt x="12" y="163"/>
                    <a:pt x="12" y="164"/>
                  </a:cubicBezTo>
                  <a:cubicBezTo>
                    <a:pt x="12" y="165"/>
                    <a:pt x="9" y="166"/>
                    <a:pt x="9" y="168"/>
                  </a:cubicBezTo>
                  <a:cubicBezTo>
                    <a:pt x="10" y="171"/>
                    <a:pt x="13" y="172"/>
                    <a:pt x="14" y="174"/>
                  </a:cubicBezTo>
                  <a:cubicBezTo>
                    <a:pt x="15" y="175"/>
                    <a:pt x="14" y="177"/>
                    <a:pt x="13" y="178"/>
                  </a:cubicBezTo>
                  <a:cubicBezTo>
                    <a:pt x="15" y="180"/>
                    <a:pt x="18" y="182"/>
                    <a:pt x="19" y="184"/>
                  </a:cubicBezTo>
                  <a:cubicBezTo>
                    <a:pt x="22" y="187"/>
                    <a:pt x="24" y="191"/>
                    <a:pt x="25" y="195"/>
                  </a:cubicBezTo>
                  <a:cubicBezTo>
                    <a:pt x="26" y="197"/>
                    <a:pt x="25" y="200"/>
                    <a:pt x="25" y="202"/>
                  </a:cubicBezTo>
                  <a:cubicBezTo>
                    <a:pt x="24" y="204"/>
                    <a:pt x="21" y="205"/>
                    <a:pt x="21" y="206"/>
                  </a:cubicBezTo>
                  <a:cubicBezTo>
                    <a:pt x="21" y="208"/>
                    <a:pt x="23" y="210"/>
                    <a:pt x="25" y="211"/>
                  </a:cubicBezTo>
                  <a:cubicBezTo>
                    <a:pt x="27" y="212"/>
                    <a:pt x="30" y="209"/>
                    <a:pt x="32" y="211"/>
                  </a:cubicBezTo>
                  <a:cubicBezTo>
                    <a:pt x="34" y="212"/>
                    <a:pt x="30" y="214"/>
                    <a:pt x="31" y="216"/>
                  </a:cubicBezTo>
                  <a:cubicBezTo>
                    <a:pt x="34" y="218"/>
                    <a:pt x="38" y="216"/>
                    <a:pt x="41" y="218"/>
                  </a:cubicBezTo>
                  <a:cubicBezTo>
                    <a:pt x="42" y="219"/>
                    <a:pt x="41" y="222"/>
                    <a:pt x="42" y="223"/>
                  </a:cubicBezTo>
                  <a:cubicBezTo>
                    <a:pt x="43" y="224"/>
                    <a:pt x="45" y="222"/>
                    <a:pt x="46" y="223"/>
                  </a:cubicBezTo>
                  <a:cubicBezTo>
                    <a:pt x="47" y="224"/>
                    <a:pt x="45" y="227"/>
                    <a:pt x="45" y="228"/>
                  </a:cubicBezTo>
                  <a:cubicBezTo>
                    <a:pt x="46" y="230"/>
                    <a:pt x="48" y="232"/>
                    <a:pt x="50" y="234"/>
                  </a:cubicBezTo>
                  <a:cubicBezTo>
                    <a:pt x="52" y="235"/>
                    <a:pt x="54" y="233"/>
                    <a:pt x="55" y="234"/>
                  </a:cubicBezTo>
                  <a:cubicBezTo>
                    <a:pt x="57" y="238"/>
                    <a:pt x="61" y="240"/>
                    <a:pt x="62" y="242"/>
                  </a:cubicBezTo>
                  <a:cubicBezTo>
                    <a:pt x="63" y="243"/>
                    <a:pt x="59" y="243"/>
                    <a:pt x="59" y="244"/>
                  </a:cubicBezTo>
                  <a:cubicBezTo>
                    <a:pt x="61" y="247"/>
                    <a:pt x="64" y="247"/>
                    <a:pt x="66" y="249"/>
                  </a:cubicBezTo>
                  <a:cubicBezTo>
                    <a:pt x="67" y="249"/>
                    <a:pt x="69" y="250"/>
                    <a:pt x="70" y="251"/>
                  </a:cubicBezTo>
                  <a:cubicBezTo>
                    <a:pt x="71" y="253"/>
                    <a:pt x="73" y="255"/>
                    <a:pt x="73" y="258"/>
                  </a:cubicBezTo>
                  <a:cubicBezTo>
                    <a:pt x="73" y="260"/>
                    <a:pt x="72" y="262"/>
                    <a:pt x="72" y="265"/>
                  </a:cubicBezTo>
                  <a:cubicBezTo>
                    <a:pt x="74" y="266"/>
                    <a:pt x="76" y="268"/>
                    <a:pt x="78" y="269"/>
                  </a:cubicBezTo>
                  <a:cubicBezTo>
                    <a:pt x="80" y="270"/>
                    <a:pt x="83" y="272"/>
                    <a:pt x="85" y="272"/>
                  </a:cubicBezTo>
                  <a:cubicBezTo>
                    <a:pt x="87" y="272"/>
                    <a:pt x="88" y="270"/>
                    <a:pt x="89" y="270"/>
                  </a:cubicBezTo>
                  <a:cubicBezTo>
                    <a:pt x="91" y="269"/>
                    <a:pt x="93" y="270"/>
                    <a:pt x="95" y="270"/>
                  </a:cubicBezTo>
                  <a:cubicBezTo>
                    <a:pt x="97" y="269"/>
                    <a:pt x="97" y="267"/>
                    <a:pt x="99" y="267"/>
                  </a:cubicBezTo>
                  <a:cubicBezTo>
                    <a:pt x="102" y="269"/>
                    <a:pt x="105" y="273"/>
                    <a:pt x="107" y="277"/>
                  </a:cubicBezTo>
                  <a:cubicBezTo>
                    <a:pt x="109" y="278"/>
                    <a:pt x="109" y="281"/>
                    <a:pt x="111" y="283"/>
                  </a:cubicBezTo>
                  <a:cubicBezTo>
                    <a:pt x="112" y="284"/>
                    <a:pt x="113" y="285"/>
                    <a:pt x="114" y="286"/>
                  </a:cubicBezTo>
                  <a:cubicBezTo>
                    <a:pt x="115" y="285"/>
                    <a:pt x="115" y="283"/>
                    <a:pt x="117" y="283"/>
                  </a:cubicBezTo>
                  <a:cubicBezTo>
                    <a:pt x="119" y="282"/>
                    <a:pt x="122" y="283"/>
                    <a:pt x="124" y="283"/>
                  </a:cubicBezTo>
                  <a:cubicBezTo>
                    <a:pt x="126" y="282"/>
                    <a:pt x="127" y="279"/>
                    <a:pt x="129" y="280"/>
                  </a:cubicBezTo>
                  <a:cubicBezTo>
                    <a:pt x="131" y="280"/>
                    <a:pt x="130" y="284"/>
                    <a:pt x="132" y="284"/>
                  </a:cubicBezTo>
                  <a:cubicBezTo>
                    <a:pt x="133" y="285"/>
                    <a:pt x="134" y="282"/>
                    <a:pt x="136" y="282"/>
                  </a:cubicBezTo>
                  <a:cubicBezTo>
                    <a:pt x="138" y="280"/>
                    <a:pt x="140" y="279"/>
                    <a:pt x="143" y="279"/>
                  </a:cubicBezTo>
                  <a:cubicBezTo>
                    <a:pt x="144" y="279"/>
                    <a:pt x="145" y="281"/>
                    <a:pt x="146" y="281"/>
                  </a:cubicBezTo>
                  <a:cubicBezTo>
                    <a:pt x="148" y="281"/>
                    <a:pt x="150" y="282"/>
                    <a:pt x="151" y="281"/>
                  </a:cubicBezTo>
                  <a:cubicBezTo>
                    <a:pt x="154" y="280"/>
                    <a:pt x="155" y="277"/>
                    <a:pt x="156" y="275"/>
                  </a:cubicBezTo>
                  <a:lnTo>
                    <a:pt x="172" y="258"/>
                  </a:lnTo>
                  <a:cubicBezTo>
                    <a:pt x="171" y="256"/>
                    <a:pt x="169" y="255"/>
                    <a:pt x="169" y="253"/>
                  </a:cubicBezTo>
                  <a:cubicBezTo>
                    <a:pt x="167" y="250"/>
                    <a:pt x="168" y="246"/>
                    <a:pt x="166" y="243"/>
                  </a:cubicBezTo>
                  <a:cubicBezTo>
                    <a:pt x="165" y="240"/>
                    <a:pt x="162" y="238"/>
                    <a:pt x="160" y="235"/>
                  </a:cubicBezTo>
                  <a:cubicBezTo>
                    <a:pt x="157" y="232"/>
                    <a:pt x="156" y="227"/>
                    <a:pt x="152" y="225"/>
                  </a:cubicBezTo>
                  <a:cubicBezTo>
                    <a:pt x="149" y="223"/>
                    <a:pt x="145" y="226"/>
                    <a:pt x="142" y="224"/>
                  </a:cubicBezTo>
                  <a:cubicBezTo>
                    <a:pt x="140" y="222"/>
                    <a:pt x="141" y="218"/>
                    <a:pt x="143" y="216"/>
                  </a:cubicBezTo>
                  <a:cubicBezTo>
                    <a:pt x="145" y="214"/>
                    <a:pt x="149" y="216"/>
                    <a:pt x="151" y="215"/>
                  </a:cubicBezTo>
                  <a:cubicBezTo>
                    <a:pt x="153" y="215"/>
                    <a:pt x="156" y="215"/>
                    <a:pt x="156" y="214"/>
                  </a:cubicBezTo>
                  <a:cubicBezTo>
                    <a:pt x="158" y="210"/>
                    <a:pt x="155" y="205"/>
                    <a:pt x="156" y="201"/>
                  </a:cubicBezTo>
                  <a:cubicBezTo>
                    <a:pt x="156" y="197"/>
                    <a:pt x="158" y="193"/>
                    <a:pt x="158" y="189"/>
                  </a:cubicBezTo>
                  <a:cubicBezTo>
                    <a:pt x="158" y="188"/>
                    <a:pt x="156" y="187"/>
                    <a:pt x="156" y="185"/>
                  </a:cubicBezTo>
                  <a:cubicBezTo>
                    <a:pt x="156" y="183"/>
                    <a:pt x="157" y="182"/>
                    <a:pt x="159" y="181"/>
                  </a:cubicBezTo>
                  <a:cubicBezTo>
                    <a:pt x="160" y="181"/>
                    <a:pt x="161" y="182"/>
                    <a:pt x="163" y="182"/>
                  </a:cubicBezTo>
                  <a:cubicBezTo>
                    <a:pt x="164" y="182"/>
                    <a:pt x="166" y="183"/>
                    <a:pt x="166" y="182"/>
                  </a:cubicBezTo>
                  <a:cubicBezTo>
                    <a:pt x="167" y="176"/>
                    <a:pt x="165" y="170"/>
                    <a:pt x="167" y="164"/>
                  </a:cubicBezTo>
                  <a:cubicBezTo>
                    <a:pt x="167" y="162"/>
                    <a:pt x="170" y="162"/>
                    <a:pt x="171" y="161"/>
                  </a:cubicBezTo>
                  <a:cubicBezTo>
                    <a:pt x="172" y="158"/>
                    <a:pt x="172" y="154"/>
                    <a:pt x="174" y="152"/>
                  </a:cubicBezTo>
                  <a:cubicBezTo>
                    <a:pt x="176" y="150"/>
                    <a:pt x="179" y="151"/>
                    <a:pt x="181" y="150"/>
                  </a:cubicBezTo>
                  <a:cubicBezTo>
                    <a:pt x="182" y="149"/>
                    <a:pt x="180" y="148"/>
                    <a:pt x="181" y="147"/>
                  </a:cubicBezTo>
                  <a:cubicBezTo>
                    <a:pt x="182" y="144"/>
                    <a:pt x="184" y="142"/>
                    <a:pt x="184" y="140"/>
                  </a:cubicBezTo>
                  <a:cubicBezTo>
                    <a:pt x="185" y="138"/>
                    <a:pt x="183" y="136"/>
                    <a:pt x="184" y="134"/>
                  </a:cubicBezTo>
                  <a:cubicBezTo>
                    <a:pt x="184" y="132"/>
                    <a:pt x="186" y="131"/>
                    <a:pt x="187" y="13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0" name="Freeform 2580">
              <a:extLst>
                <a:ext uri="{FF2B5EF4-FFF2-40B4-BE49-F238E27FC236}">
                  <a16:creationId xmlns:a16="http://schemas.microsoft.com/office/drawing/2014/main" id="{E785C912-EC79-432C-9CCB-96B818BE3A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62286" y="2813435"/>
              <a:ext cx="553747" cy="496524"/>
            </a:xfrm>
            <a:custGeom>
              <a:avLst/>
              <a:gdLst>
                <a:gd name="T0" fmla="*/ 239 w 199"/>
                <a:gd name="T1" fmla="*/ 206 h 211"/>
                <a:gd name="T2" fmla="*/ 238 w 199"/>
                <a:gd name="T3" fmla="*/ 245 h 211"/>
                <a:gd name="T4" fmla="*/ 225 w 199"/>
                <a:gd name="T5" fmla="*/ 245 h 211"/>
                <a:gd name="T6" fmla="*/ 223 w 199"/>
                <a:gd name="T7" fmla="*/ 253 h 211"/>
                <a:gd name="T8" fmla="*/ 98 w 199"/>
                <a:gd name="T9" fmla="*/ 181 h 211"/>
                <a:gd name="T10" fmla="*/ 89 w 199"/>
                <a:gd name="T11" fmla="*/ 189 h 211"/>
                <a:gd name="T12" fmla="*/ 72 w 199"/>
                <a:gd name="T13" fmla="*/ 197 h 211"/>
                <a:gd name="T14" fmla="*/ 65 w 199"/>
                <a:gd name="T15" fmla="*/ 186 h 211"/>
                <a:gd name="T16" fmla="*/ 50 w 199"/>
                <a:gd name="T17" fmla="*/ 185 h 211"/>
                <a:gd name="T18" fmla="*/ 42 w 199"/>
                <a:gd name="T19" fmla="*/ 179 h 211"/>
                <a:gd name="T20" fmla="*/ 34 w 199"/>
                <a:gd name="T21" fmla="*/ 173 h 211"/>
                <a:gd name="T22" fmla="*/ 37 w 199"/>
                <a:gd name="T23" fmla="*/ 169 h 211"/>
                <a:gd name="T24" fmla="*/ 25 w 199"/>
                <a:gd name="T25" fmla="*/ 163 h 211"/>
                <a:gd name="T26" fmla="*/ 16 w 199"/>
                <a:gd name="T27" fmla="*/ 164 h 211"/>
                <a:gd name="T28" fmla="*/ 14 w 199"/>
                <a:gd name="T29" fmla="*/ 151 h 211"/>
                <a:gd name="T30" fmla="*/ 4 w 199"/>
                <a:gd name="T31" fmla="*/ 129 h 211"/>
                <a:gd name="T32" fmla="*/ 12 w 199"/>
                <a:gd name="T33" fmla="*/ 124 h 211"/>
                <a:gd name="T34" fmla="*/ 8 w 199"/>
                <a:gd name="T35" fmla="*/ 106 h 211"/>
                <a:gd name="T36" fmla="*/ 10 w 199"/>
                <a:gd name="T37" fmla="*/ 83 h 211"/>
                <a:gd name="T38" fmla="*/ 0 w 199"/>
                <a:gd name="T39" fmla="*/ 58 h 211"/>
                <a:gd name="T40" fmla="*/ 4 w 199"/>
                <a:gd name="T41" fmla="*/ 55 h 211"/>
                <a:gd name="T42" fmla="*/ 12 w 199"/>
                <a:gd name="T43" fmla="*/ 50 h 211"/>
                <a:gd name="T44" fmla="*/ 14 w 199"/>
                <a:gd name="T45" fmla="*/ 43 h 211"/>
                <a:gd name="T46" fmla="*/ 12 w 199"/>
                <a:gd name="T47" fmla="*/ 30 h 211"/>
                <a:gd name="T48" fmla="*/ 18 w 199"/>
                <a:gd name="T49" fmla="*/ 26 h 211"/>
                <a:gd name="T50" fmla="*/ 25 w 199"/>
                <a:gd name="T51" fmla="*/ 19 h 211"/>
                <a:gd name="T52" fmla="*/ 35 w 199"/>
                <a:gd name="T53" fmla="*/ 13 h 211"/>
                <a:gd name="T54" fmla="*/ 32 w 199"/>
                <a:gd name="T55" fmla="*/ 10 h 211"/>
                <a:gd name="T56" fmla="*/ 34 w 199"/>
                <a:gd name="T57" fmla="*/ 0 h 211"/>
                <a:gd name="T58" fmla="*/ 41 w 199"/>
                <a:gd name="T59" fmla="*/ 4 h 211"/>
                <a:gd name="T60" fmla="*/ 58 w 199"/>
                <a:gd name="T61" fmla="*/ 6 h 211"/>
                <a:gd name="T62" fmla="*/ 73 w 199"/>
                <a:gd name="T63" fmla="*/ 10 h 211"/>
                <a:gd name="T64" fmla="*/ 86 w 199"/>
                <a:gd name="T65" fmla="*/ 14 h 211"/>
                <a:gd name="T66" fmla="*/ 92 w 199"/>
                <a:gd name="T67" fmla="*/ 28 h 211"/>
                <a:gd name="T68" fmla="*/ 101 w 199"/>
                <a:gd name="T69" fmla="*/ 36 h 211"/>
                <a:gd name="T70" fmla="*/ 113 w 199"/>
                <a:gd name="T71" fmla="*/ 38 h 211"/>
                <a:gd name="T72" fmla="*/ 131 w 199"/>
                <a:gd name="T73" fmla="*/ 43 h 211"/>
                <a:gd name="T74" fmla="*/ 142 w 199"/>
                <a:gd name="T75" fmla="*/ 53 h 211"/>
                <a:gd name="T76" fmla="*/ 153 w 199"/>
                <a:gd name="T77" fmla="*/ 54 h 211"/>
                <a:gd name="T78" fmla="*/ 159 w 199"/>
                <a:gd name="T79" fmla="*/ 47 h 211"/>
                <a:gd name="T80" fmla="*/ 162 w 199"/>
                <a:gd name="T81" fmla="*/ 38 h 211"/>
                <a:gd name="T82" fmla="*/ 160 w 199"/>
                <a:gd name="T83" fmla="*/ 31 h 211"/>
                <a:gd name="T84" fmla="*/ 160 w 199"/>
                <a:gd name="T85" fmla="*/ 20 h 211"/>
                <a:gd name="T86" fmla="*/ 166 w 199"/>
                <a:gd name="T87" fmla="*/ 12 h 211"/>
                <a:gd name="T88" fmla="*/ 179 w 199"/>
                <a:gd name="T89" fmla="*/ 7 h 211"/>
                <a:gd name="T90" fmla="*/ 189 w 199"/>
                <a:gd name="T91" fmla="*/ 5 h 211"/>
                <a:gd name="T92" fmla="*/ 198 w 199"/>
                <a:gd name="T93" fmla="*/ 8 h 211"/>
                <a:gd name="T94" fmla="*/ 204 w 199"/>
                <a:gd name="T95" fmla="*/ 11 h 211"/>
                <a:gd name="T96" fmla="*/ 209 w 199"/>
                <a:gd name="T97" fmla="*/ 18 h 211"/>
                <a:gd name="T98" fmla="*/ 222 w 199"/>
                <a:gd name="T99" fmla="*/ 23 h 211"/>
                <a:gd name="T100" fmla="*/ 231 w 199"/>
                <a:gd name="T101" fmla="*/ 23 h 211"/>
                <a:gd name="T102" fmla="*/ 235 w 199"/>
                <a:gd name="T103" fmla="*/ 23 h 211"/>
                <a:gd name="T104" fmla="*/ 238 w 199"/>
                <a:gd name="T105" fmla="*/ 26 h 211"/>
                <a:gd name="T106" fmla="*/ 234 w 199"/>
                <a:gd name="T107" fmla="*/ 32 h 211"/>
                <a:gd name="T108" fmla="*/ 234 w 199"/>
                <a:gd name="T109" fmla="*/ 46 h 211"/>
                <a:gd name="T110" fmla="*/ 231 w 199"/>
                <a:gd name="T111" fmla="*/ 55 h 211"/>
                <a:gd name="T112" fmla="*/ 235 w 199"/>
                <a:gd name="T113" fmla="*/ 74 h 211"/>
                <a:gd name="T114" fmla="*/ 239 w 199"/>
                <a:gd name="T115" fmla="*/ 206 h 21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99"/>
                <a:gd name="T175" fmla="*/ 0 h 211"/>
                <a:gd name="T176" fmla="*/ 199 w 199"/>
                <a:gd name="T177" fmla="*/ 211 h 21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99" h="211">
                  <a:moveTo>
                    <a:pt x="199" y="172"/>
                  </a:moveTo>
                  <a:lnTo>
                    <a:pt x="198" y="204"/>
                  </a:lnTo>
                  <a:lnTo>
                    <a:pt x="187" y="204"/>
                  </a:lnTo>
                  <a:lnTo>
                    <a:pt x="186" y="211"/>
                  </a:lnTo>
                  <a:lnTo>
                    <a:pt x="82" y="151"/>
                  </a:lnTo>
                  <a:lnTo>
                    <a:pt x="74" y="158"/>
                  </a:lnTo>
                  <a:cubicBezTo>
                    <a:pt x="69" y="160"/>
                    <a:pt x="65" y="163"/>
                    <a:pt x="60" y="164"/>
                  </a:cubicBezTo>
                  <a:cubicBezTo>
                    <a:pt x="59" y="162"/>
                    <a:pt x="58" y="157"/>
                    <a:pt x="54" y="155"/>
                  </a:cubicBezTo>
                  <a:cubicBezTo>
                    <a:pt x="51" y="153"/>
                    <a:pt x="46" y="156"/>
                    <a:pt x="42" y="154"/>
                  </a:cubicBezTo>
                  <a:cubicBezTo>
                    <a:pt x="39" y="154"/>
                    <a:pt x="37" y="151"/>
                    <a:pt x="35" y="149"/>
                  </a:cubicBezTo>
                  <a:cubicBezTo>
                    <a:pt x="33" y="148"/>
                    <a:pt x="29" y="147"/>
                    <a:pt x="28" y="144"/>
                  </a:cubicBezTo>
                  <a:cubicBezTo>
                    <a:pt x="28" y="143"/>
                    <a:pt x="32" y="142"/>
                    <a:pt x="31" y="141"/>
                  </a:cubicBezTo>
                  <a:cubicBezTo>
                    <a:pt x="29" y="138"/>
                    <a:pt x="25" y="137"/>
                    <a:pt x="21" y="136"/>
                  </a:cubicBezTo>
                  <a:cubicBezTo>
                    <a:pt x="19" y="136"/>
                    <a:pt x="15" y="139"/>
                    <a:pt x="13" y="137"/>
                  </a:cubicBezTo>
                  <a:cubicBezTo>
                    <a:pt x="11" y="134"/>
                    <a:pt x="13" y="129"/>
                    <a:pt x="12" y="126"/>
                  </a:cubicBezTo>
                  <a:cubicBezTo>
                    <a:pt x="10" y="120"/>
                    <a:pt x="3" y="115"/>
                    <a:pt x="3" y="108"/>
                  </a:cubicBezTo>
                  <a:cubicBezTo>
                    <a:pt x="2" y="105"/>
                    <a:pt x="9" y="106"/>
                    <a:pt x="10" y="103"/>
                  </a:cubicBezTo>
                  <a:cubicBezTo>
                    <a:pt x="11" y="98"/>
                    <a:pt x="7" y="93"/>
                    <a:pt x="7" y="88"/>
                  </a:cubicBezTo>
                  <a:cubicBezTo>
                    <a:pt x="6" y="82"/>
                    <a:pt x="9" y="75"/>
                    <a:pt x="8" y="69"/>
                  </a:cubicBezTo>
                  <a:cubicBezTo>
                    <a:pt x="7" y="62"/>
                    <a:pt x="2" y="55"/>
                    <a:pt x="0" y="48"/>
                  </a:cubicBezTo>
                  <a:cubicBezTo>
                    <a:pt x="0" y="46"/>
                    <a:pt x="2" y="46"/>
                    <a:pt x="3" y="46"/>
                  </a:cubicBezTo>
                  <a:cubicBezTo>
                    <a:pt x="5" y="45"/>
                    <a:pt x="8" y="44"/>
                    <a:pt x="10" y="42"/>
                  </a:cubicBezTo>
                  <a:cubicBezTo>
                    <a:pt x="11" y="40"/>
                    <a:pt x="12" y="38"/>
                    <a:pt x="12" y="36"/>
                  </a:cubicBezTo>
                  <a:cubicBezTo>
                    <a:pt x="12" y="32"/>
                    <a:pt x="10" y="29"/>
                    <a:pt x="10" y="25"/>
                  </a:cubicBezTo>
                  <a:cubicBezTo>
                    <a:pt x="11" y="23"/>
                    <a:pt x="14" y="24"/>
                    <a:pt x="15" y="22"/>
                  </a:cubicBezTo>
                  <a:cubicBezTo>
                    <a:pt x="17" y="21"/>
                    <a:pt x="19" y="18"/>
                    <a:pt x="21" y="16"/>
                  </a:cubicBezTo>
                  <a:cubicBezTo>
                    <a:pt x="23" y="14"/>
                    <a:pt x="27" y="13"/>
                    <a:pt x="29" y="11"/>
                  </a:cubicBezTo>
                  <a:cubicBezTo>
                    <a:pt x="30" y="10"/>
                    <a:pt x="27" y="9"/>
                    <a:pt x="27" y="8"/>
                  </a:cubicBezTo>
                  <a:cubicBezTo>
                    <a:pt x="26" y="5"/>
                    <a:pt x="27" y="2"/>
                    <a:pt x="28" y="0"/>
                  </a:cubicBezTo>
                  <a:cubicBezTo>
                    <a:pt x="30" y="1"/>
                    <a:pt x="32" y="3"/>
                    <a:pt x="34" y="3"/>
                  </a:cubicBezTo>
                  <a:cubicBezTo>
                    <a:pt x="39" y="4"/>
                    <a:pt x="44" y="4"/>
                    <a:pt x="48" y="5"/>
                  </a:cubicBezTo>
                  <a:cubicBezTo>
                    <a:pt x="53" y="5"/>
                    <a:pt x="57" y="6"/>
                    <a:pt x="61" y="8"/>
                  </a:cubicBezTo>
                  <a:cubicBezTo>
                    <a:pt x="65" y="9"/>
                    <a:pt x="69" y="10"/>
                    <a:pt x="72" y="12"/>
                  </a:cubicBezTo>
                  <a:cubicBezTo>
                    <a:pt x="75" y="15"/>
                    <a:pt x="75" y="20"/>
                    <a:pt x="77" y="23"/>
                  </a:cubicBezTo>
                  <a:cubicBezTo>
                    <a:pt x="79" y="26"/>
                    <a:pt x="81" y="29"/>
                    <a:pt x="84" y="30"/>
                  </a:cubicBezTo>
                  <a:cubicBezTo>
                    <a:pt x="87" y="32"/>
                    <a:pt x="91" y="31"/>
                    <a:pt x="94" y="32"/>
                  </a:cubicBezTo>
                  <a:cubicBezTo>
                    <a:pt x="99" y="33"/>
                    <a:pt x="104" y="34"/>
                    <a:pt x="109" y="36"/>
                  </a:cubicBezTo>
                  <a:cubicBezTo>
                    <a:pt x="112" y="38"/>
                    <a:pt x="114" y="43"/>
                    <a:pt x="118" y="44"/>
                  </a:cubicBezTo>
                  <a:cubicBezTo>
                    <a:pt x="121" y="46"/>
                    <a:pt x="124" y="46"/>
                    <a:pt x="127" y="45"/>
                  </a:cubicBezTo>
                  <a:cubicBezTo>
                    <a:pt x="129" y="44"/>
                    <a:pt x="131" y="41"/>
                    <a:pt x="132" y="39"/>
                  </a:cubicBezTo>
                  <a:cubicBezTo>
                    <a:pt x="134" y="37"/>
                    <a:pt x="135" y="35"/>
                    <a:pt x="135" y="32"/>
                  </a:cubicBezTo>
                  <a:cubicBezTo>
                    <a:pt x="135" y="30"/>
                    <a:pt x="133" y="28"/>
                    <a:pt x="133" y="26"/>
                  </a:cubicBezTo>
                  <a:cubicBezTo>
                    <a:pt x="132" y="23"/>
                    <a:pt x="132" y="20"/>
                    <a:pt x="133" y="17"/>
                  </a:cubicBezTo>
                  <a:cubicBezTo>
                    <a:pt x="133" y="14"/>
                    <a:pt x="136" y="12"/>
                    <a:pt x="138" y="10"/>
                  </a:cubicBezTo>
                  <a:cubicBezTo>
                    <a:pt x="141" y="8"/>
                    <a:pt x="145" y="7"/>
                    <a:pt x="149" y="6"/>
                  </a:cubicBezTo>
                  <a:cubicBezTo>
                    <a:pt x="152" y="5"/>
                    <a:pt x="154" y="4"/>
                    <a:pt x="157" y="4"/>
                  </a:cubicBezTo>
                  <a:cubicBezTo>
                    <a:pt x="160" y="4"/>
                    <a:pt x="162" y="6"/>
                    <a:pt x="165" y="7"/>
                  </a:cubicBezTo>
                  <a:cubicBezTo>
                    <a:pt x="166" y="8"/>
                    <a:pt x="169" y="7"/>
                    <a:pt x="170" y="9"/>
                  </a:cubicBezTo>
                  <a:cubicBezTo>
                    <a:pt x="172" y="10"/>
                    <a:pt x="172" y="13"/>
                    <a:pt x="174" y="15"/>
                  </a:cubicBezTo>
                  <a:cubicBezTo>
                    <a:pt x="177" y="17"/>
                    <a:pt x="181" y="18"/>
                    <a:pt x="185" y="19"/>
                  </a:cubicBezTo>
                  <a:cubicBezTo>
                    <a:pt x="187" y="19"/>
                    <a:pt x="190" y="19"/>
                    <a:pt x="192" y="19"/>
                  </a:cubicBezTo>
                  <a:cubicBezTo>
                    <a:pt x="193" y="19"/>
                    <a:pt x="195" y="18"/>
                    <a:pt x="196" y="19"/>
                  </a:cubicBezTo>
                  <a:cubicBezTo>
                    <a:pt x="197" y="20"/>
                    <a:pt x="197" y="21"/>
                    <a:pt x="198" y="22"/>
                  </a:cubicBezTo>
                  <a:cubicBezTo>
                    <a:pt x="197" y="23"/>
                    <a:pt x="195" y="25"/>
                    <a:pt x="195" y="27"/>
                  </a:cubicBezTo>
                  <a:cubicBezTo>
                    <a:pt x="194" y="31"/>
                    <a:pt x="196" y="35"/>
                    <a:pt x="195" y="38"/>
                  </a:cubicBezTo>
                  <a:cubicBezTo>
                    <a:pt x="195" y="41"/>
                    <a:pt x="192" y="43"/>
                    <a:pt x="192" y="46"/>
                  </a:cubicBezTo>
                  <a:cubicBezTo>
                    <a:pt x="192" y="51"/>
                    <a:pt x="195" y="56"/>
                    <a:pt x="196" y="62"/>
                  </a:cubicBezTo>
                  <a:cubicBezTo>
                    <a:pt x="198" y="99"/>
                    <a:pt x="198" y="136"/>
                    <a:pt x="199" y="17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1" name="Freeform 2581">
              <a:extLst>
                <a:ext uri="{FF2B5EF4-FFF2-40B4-BE49-F238E27FC236}">
                  <a16:creationId xmlns:a16="http://schemas.microsoft.com/office/drawing/2014/main" id="{22AB616D-E6A1-48DE-B80D-EFD842A53A5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22814" y="2469991"/>
              <a:ext cx="111212" cy="202141"/>
            </a:xfrm>
            <a:custGeom>
              <a:avLst/>
              <a:gdLst>
                <a:gd name="T0" fmla="*/ 30 w 40"/>
                <a:gd name="T1" fmla="*/ 97 h 86"/>
                <a:gd name="T2" fmla="*/ 23 w 40"/>
                <a:gd name="T3" fmla="*/ 102 h 86"/>
                <a:gd name="T4" fmla="*/ 20 w 40"/>
                <a:gd name="T5" fmla="*/ 99 h 86"/>
                <a:gd name="T6" fmla="*/ 12 w 40"/>
                <a:gd name="T7" fmla="*/ 99 h 86"/>
                <a:gd name="T8" fmla="*/ 7 w 40"/>
                <a:gd name="T9" fmla="*/ 102 h 86"/>
                <a:gd name="T10" fmla="*/ 10 w 40"/>
                <a:gd name="T11" fmla="*/ 93 h 86"/>
                <a:gd name="T12" fmla="*/ 8 w 40"/>
                <a:gd name="T13" fmla="*/ 84 h 86"/>
                <a:gd name="T14" fmla="*/ 12 w 40"/>
                <a:gd name="T15" fmla="*/ 72 h 86"/>
                <a:gd name="T16" fmla="*/ 8 w 40"/>
                <a:gd name="T17" fmla="*/ 72 h 86"/>
                <a:gd name="T18" fmla="*/ 4 w 40"/>
                <a:gd name="T19" fmla="*/ 73 h 86"/>
                <a:gd name="T20" fmla="*/ 7 w 40"/>
                <a:gd name="T21" fmla="*/ 67 h 86"/>
                <a:gd name="T22" fmla="*/ 7 w 40"/>
                <a:gd name="T23" fmla="*/ 63 h 86"/>
                <a:gd name="T24" fmla="*/ 4 w 40"/>
                <a:gd name="T25" fmla="*/ 67 h 86"/>
                <a:gd name="T26" fmla="*/ 0 w 40"/>
                <a:gd name="T27" fmla="*/ 66 h 86"/>
                <a:gd name="T28" fmla="*/ 2 w 40"/>
                <a:gd name="T29" fmla="*/ 59 h 86"/>
                <a:gd name="T30" fmla="*/ 6 w 40"/>
                <a:gd name="T31" fmla="*/ 50 h 86"/>
                <a:gd name="T32" fmla="*/ 8 w 40"/>
                <a:gd name="T33" fmla="*/ 41 h 86"/>
                <a:gd name="T34" fmla="*/ 10 w 40"/>
                <a:gd name="T35" fmla="*/ 35 h 86"/>
                <a:gd name="T36" fmla="*/ 12 w 40"/>
                <a:gd name="T37" fmla="*/ 29 h 86"/>
                <a:gd name="T38" fmla="*/ 12 w 40"/>
                <a:gd name="T39" fmla="*/ 19 h 86"/>
                <a:gd name="T40" fmla="*/ 10 w 40"/>
                <a:gd name="T41" fmla="*/ 12 h 86"/>
                <a:gd name="T42" fmla="*/ 8 w 40"/>
                <a:gd name="T43" fmla="*/ 5 h 86"/>
                <a:gd name="T44" fmla="*/ 18 w 40"/>
                <a:gd name="T45" fmla="*/ 0 h 86"/>
                <a:gd name="T46" fmla="*/ 22 w 40"/>
                <a:gd name="T47" fmla="*/ 2 h 86"/>
                <a:gd name="T48" fmla="*/ 19 w 40"/>
                <a:gd name="T49" fmla="*/ 7 h 86"/>
                <a:gd name="T50" fmla="*/ 26 w 40"/>
                <a:gd name="T51" fmla="*/ 6 h 86"/>
                <a:gd name="T52" fmla="*/ 31 w 40"/>
                <a:gd name="T53" fmla="*/ 7 h 86"/>
                <a:gd name="T54" fmla="*/ 35 w 40"/>
                <a:gd name="T55" fmla="*/ 4 h 86"/>
                <a:gd name="T56" fmla="*/ 43 w 40"/>
                <a:gd name="T57" fmla="*/ 4 h 86"/>
                <a:gd name="T58" fmla="*/ 42 w 40"/>
                <a:gd name="T59" fmla="*/ 10 h 86"/>
                <a:gd name="T60" fmla="*/ 48 w 40"/>
                <a:gd name="T61" fmla="*/ 11 h 86"/>
                <a:gd name="T62" fmla="*/ 43 w 40"/>
                <a:gd name="T63" fmla="*/ 18 h 86"/>
                <a:gd name="T64" fmla="*/ 37 w 40"/>
                <a:gd name="T65" fmla="*/ 23 h 86"/>
                <a:gd name="T66" fmla="*/ 38 w 40"/>
                <a:gd name="T67" fmla="*/ 36 h 86"/>
                <a:gd name="T68" fmla="*/ 36 w 40"/>
                <a:gd name="T69" fmla="*/ 40 h 86"/>
                <a:gd name="T70" fmla="*/ 37 w 40"/>
                <a:gd name="T71" fmla="*/ 43 h 86"/>
                <a:gd name="T72" fmla="*/ 36 w 40"/>
                <a:gd name="T73" fmla="*/ 49 h 86"/>
                <a:gd name="T74" fmla="*/ 30 w 40"/>
                <a:gd name="T75" fmla="*/ 52 h 86"/>
                <a:gd name="T76" fmla="*/ 32 w 40"/>
                <a:gd name="T77" fmla="*/ 59 h 86"/>
                <a:gd name="T78" fmla="*/ 36 w 40"/>
                <a:gd name="T79" fmla="*/ 61 h 86"/>
                <a:gd name="T80" fmla="*/ 36 w 40"/>
                <a:gd name="T81" fmla="*/ 65 h 86"/>
                <a:gd name="T82" fmla="*/ 31 w 40"/>
                <a:gd name="T83" fmla="*/ 69 h 86"/>
                <a:gd name="T84" fmla="*/ 31 w 40"/>
                <a:gd name="T85" fmla="*/ 74 h 86"/>
                <a:gd name="T86" fmla="*/ 36 w 40"/>
                <a:gd name="T87" fmla="*/ 80 h 86"/>
                <a:gd name="T88" fmla="*/ 31 w 40"/>
                <a:gd name="T89" fmla="*/ 85 h 86"/>
                <a:gd name="T90" fmla="*/ 28 w 40"/>
                <a:gd name="T91" fmla="*/ 90 h 86"/>
                <a:gd name="T92" fmla="*/ 30 w 40"/>
                <a:gd name="T93" fmla="*/ 97 h 8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"/>
                <a:gd name="T142" fmla="*/ 0 h 86"/>
                <a:gd name="T143" fmla="*/ 40 w 40"/>
                <a:gd name="T144" fmla="*/ 86 h 8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" h="86">
                  <a:moveTo>
                    <a:pt x="25" y="81"/>
                  </a:moveTo>
                  <a:cubicBezTo>
                    <a:pt x="23" y="83"/>
                    <a:pt x="21" y="85"/>
                    <a:pt x="19" y="85"/>
                  </a:cubicBezTo>
                  <a:cubicBezTo>
                    <a:pt x="18" y="85"/>
                    <a:pt x="18" y="84"/>
                    <a:pt x="17" y="83"/>
                  </a:cubicBezTo>
                  <a:cubicBezTo>
                    <a:pt x="15" y="83"/>
                    <a:pt x="12" y="83"/>
                    <a:pt x="10" y="83"/>
                  </a:cubicBezTo>
                  <a:cubicBezTo>
                    <a:pt x="8" y="83"/>
                    <a:pt x="6" y="86"/>
                    <a:pt x="6" y="85"/>
                  </a:cubicBezTo>
                  <a:cubicBezTo>
                    <a:pt x="5" y="82"/>
                    <a:pt x="7" y="80"/>
                    <a:pt x="8" y="78"/>
                  </a:cubicBezTo>
                  <a:cubicBezTo>
                    <a:pt x="8" y="75"/>
                    <a:pt x="7" y="72"/>
                    <a:pt x="7" y="70"/>
                  </a:cubicBezTo>
                  <a:cubicBezTo>
                    <a:pt x="8" y="66"/>
                    <a:pt x="10" y="63"/>
                    <a:pt x="10" y="60"/>
                  </a:cubicBezTo>
                  <a:cubicBezTo>
                    <a:pt x="10" y="59"/>
                    <a:pt x="8" y="60"/>
                    <a:pt x="7" y="60"/>
                  </a:cubicBezTo>
                  <a:cubicBezTo>
                    <a:pt x="6" y="61"/>
                    <a:pt x="4" y="62"/>
                    <a:pt x="3" y="61"/>
                  </a:cubicBezTo>
                  <a:cubicBezTo>
                    <a:pt x="3" y="59"/>
                    <a:pt x="5" y="58"/>
                    <a:pt x="6" y="56"/>
                  </a:cubicBezTo>
                  <a:cubicBezTo>
                    <a:pt x="6" y="55"/>
                    <a:pt x="7" y="53"/>
                    <a:pt x="6" y="53"/>
                  </a:cubicBezTo>
                  <a:cubicBezTo>
                    <a:pt x="4" y="53"/>
                    <a:pt x="5" y="56"/>
                    <a:pt x="3" y="56"/>
                  </a:cubicBezTo>
                  <a:cubicBezTo>
                    <a:pt x="2" y="56"/>
                    <a:pt x="1" y="56"/>
                    <a:pt x="0" y="55"/>
                  </a:cubicBezTo>
                  <a:cubicBezTo>
                    <a:pt x="0" y="53"/>
                    <a:pt x="1" y="51"/>
                    <a:pt x="2" y="49"/>
                  </a:cubicBezTo>
                  <a:cubicBezTo>
                    <a:pt x="2" y="47"/>
                    <a:pt x="4" y="45"/>
                    <a:pt x="5" y="42"/>
                  </a:cubicBezTo>
                  <a:cubicBezTo>
                    <a:pt x="6" y="39"/>
                    <a:pt x="7" y="37"/>
                    <a:pt x="7" y="34"/>
                  </a:cubicBezTo>
                  <a:cubicBezTo>
                    <a:pt x="8" y="32"/>
                    <a:pt x="7" y="31"/>
                    <a:pt x="8" y="29"/>
                  </a:cubicBezTo>
                  <a:cubicBezTo>
                    <a:pt x="8" y="27"/>
                    <a:pt x="10" y="26"/>
                    <a:pt x="10" y="24"/>
                  </a:cubicBezTo>
                  <a:cubicBezTo>
                    <a:pt x="10" y="21"/>
                    <a:pt x="10" y="18"/>
                    <a:pt x="10" y="16"/>
                  </a:cubicBezTo>
                  <a:cubicBezTo>
                    <a:pt x="9" y="14"/>
                    <a:pt x="9" y="12"/>
                    <a:pt x="8" y="10"/>
                  </a:cubicBezTo>
                  <a:cubicBezTo>
                    <a:pt x="8" y="8"/>
                    <a:pt x="8" y="6"/>
                    <a:pt x="7" y="4"/>
                  </a:cubicBezTo>
                  <a:cubicBezTo>
                    <a:pt x="10" y="3"/>
                    <a:pt x="12" y="1"/>
                    <a:pt x="15" y="0"/>
                  </a:cubicBezTo>
                  <a:cubicBezTo>
                    <a:pt x="16" y="0"/>
                    <a:pt x="18" y="1"/>
                    <a:pt x="18" y="2"/>
                  </a:cubicBezTo>
                  <a:cubicBezTo>
                    <a:pt x="18" y="4"/>
                    <a:pt x="14" y="5"/>
                    <a:pt x="16" y="6"/>
                  </a:cubicBezTo>
                  <a:cubicBezTo>
                    <a:pt x="17" y="7"/>
                    <a:pt x="20" y="5"/>
                    <a:pt x="22" y="5"/>
                  </a:cubicBezTo>
                  <a:cubicBezTo>
                    <a:pt x="23" y="5"/>
                    <a:pt x="25" y="6"/>
                    <a:pt x="26" y="6"/>
                  </a:cubicBezTo>
                  <a:cubicBezTo>
                    <a:pt x="27" y="5"/>
                    <a:pt x="28" y="3"/>
                    <a:pt x="29" y="3"/>
                  </a:cubicBezTo>
                  <a:cubicBezTo>
                    <a:pt x="31" y="3"/>
                    <a:pt x="34" y="2"/>
                    <a:pt x="36" y="3"/>
                  </a:cubicBezTo>
                  <a:cubicBezTo>
                    <a:pt x="37" y="4"/>
                    <a:pt x="35" y="6"/>
                    <a:pt x="35" y="8"/>
                  </a:cubicBezTo>
                  <a:cubicBezTo>
                    <a:pt x="36" y="9"/>
                    <a:pt x="40" y="8"/>
                    <a:pt x="40" y="9"/>
                  </a:cubicBezTo>
                  <a:cubicBezTo>
                    <a:pt x="40" y="12"/>
                    <a:pt x="37" y="13"/>
                    <a:pt x="36" y="15"/>
                  </a:cubicBezTo>
                  <a:cubicBezTo>
                    <a:pt x="34" y="17"/>
                    <a:pt x="32" y="17"/>
                    <a:pt x="31" y="19"/>
                  </a:cubicBezTo>
                  <a:cubicBezTo>
                    <a:pt x="30" y="23"/>
                    <a:pt x="33" y="26"/>
                    <a:pt x="32" y="30"/>
                  </a:cubicBezTo>
                  <a:cubicBezTo>
                    <a:pt x="32" y="31"/>
                    <a:pt x="30" y="32"/>
                    <a:pt x="30" y="33"/>
                  </a:cubicBezTo>
                  <a:cubicBezTo>
                    <a:pt x="29" y="34"/>
                    <a:pt x="31" y="35"/>
                    <a:pt x="31" y="36"/>
                  </a:cubicBezTo>
                  <a:cubicBezTo>
                    <a:pt x="31" y="38"/>
                    <a:pt x="31" y="40"/>
                    <a:pt x="30" y="41"/>
                  </a:cubicBezTo>
                  <a:cubicBezTo>
                    <a:pt x="28" y="42"/>
                    <a:pt x="25" y="41"/>
                    <a:pt x="25" y="43"/>
                  </a:cubicBezTo>
                  <a:cubicBezTo>
                    <a:pt x="24" y="45"/>
                    <a:pt x="26" y="47"/>
                    <a:pt x="27" y="49"/>
                  </a:cubicBezTo>
                  <a:cubicBezTo>
                    <a:pt x="28" y="50"/>
                    <a:pt x="30" y="50"/>
                    <a:pt x="30" y="51"/>
                  </a:cubicBezTo>
                  <a:cubicBezTo>
                    <a:pt x="31" y="52"/>
                    <a:pt x="31" y="53"/>
                    <a:pt x="30" y="54"/>
                  </a:cubicBezTo>
                  <a:cubicBezTo>
                    <a:pt x="29" y="56"/>
                    <a:pt x="27" y="57"/>
                    <a:pt x="26" y="58"/>
                  </a:cubicBezTo>
                  <a:cubicBezTo>
                    <a:pt x="26" y="59"/>
                    <a:pt x="26" y="61"/>
                    <a:pt x="26" y="62"/>
                  </a:cubicBezTo>
                  <a:cubicBezTo>
                    <a:pt x="27" y="64"/>
                    <a:pt x="30" y="65"/>
                    <a:pt x="30" y="67"/>
                  </a:cubicBezTo>
                  <a:cubicBezTo>
                    <a:pt x="30" y="69"/>
                    <a:pt x="27" y="69"/>
                    <a:pt x="26" y="71"/>
                  </a:cubicBezTo>
                  <a:cubicBezTo>
                    <a:pt x="25" y="72"/>
                    <a:pt x="23" y="74"/>
                    <a:pt x="23" y="75"/>
                  </a:cubicBezTo>
                  <a:cubicBezTo>
                    <a:pt x="23" y="78"/>
                    <a:pt x="24" y="79"/>
                    <a:pt x="25" y="8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2" name="Freeform 2582">
              <a:extLst>
                <a:ext uri="{FF2B5EF4-FFF2-40B4-BE49-F238E27FC236}">
                  <a16:creationId xmlns:a16="http://schemas.microsoft.com/office/drawing/2014/main" id="{81CF968C-7B83-46CF-9CC6-0789FA9C81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80365" y="2104959"/>
              <a:ext cx="435583" cy="353257"/>
            </a:xfrm>
            <a:custGeom>
              <a:avLst/>
              <a:gdLst>
                <a:gd name="T0" fmla="*/ 181 w 156"/>
                <a:gd name="T1" fmla="*/ 150 h 150"/>
                <a:gd name="T2" fmla="*/ 171 w 156"/>
                <a:gd name="T3" fmla="*/ 142 h 150"/>
                <a:gd name="T4" fmla="*/ 168 w 156"/>
                <a:gd name="T5" fmla="*/ 128 h 150"/>
                <a:gd name="T6" fmla="*/ 172 w 156"/>
                <a:gd name="T7" fmla="*/ 118 h 150"/>
                <a:gd name="T8" fmla="*/ 172 w 156"/>
                <a:gd name="T9" fmla="*/ 109 h 150"/>
                <a:gd name="T10" fmla="*/ 166 w 156"/>
                <a:gd name="T11" fmla="*/ 100 h 150"/>
                <a:gd name="T12" fmla="*/ 159 w 156"/>
                <a:gd name="T13" fmla="*/ 98 h 150"/>
                <a:gd name="T14" fmla="*/ 166 w 156"/>
                <a:gd name="T15" fmla="*/ 85 h 150"/>
                <a:gd name="T16" fmla="*/ 171 w 156"/>
                <a:gd name="T17" fmla="*/ 77 h 150"/>
                <a:gd name="T18" fmla="*/ 180 w 156"/>
                <a:gd name="T19" fmla="*/ 68 h 150"/>
                <a:gd name="T20" fmla="*/ 184 w 156"/>
                <a:gd name="T21" fmla="*/ 48 h 150"/>
                <a:gd name="T22" fmla="*/ 176 w 156"/>
                <a:gd name="T23" fmla="*/ 40 h 150"/>
                <a:gd name="T24" fmla="*/ 164 w 156"/>
                <a:gd name="T25" fmla="*/ 35 h 150"/>
                <a:gd name="T26" fmla="*/ 154 w 156"/>
                <a:gd name="T27" fmla="*/ 32 h 150"/>
                <a:gd name="T28" fmla="*/ 141 w 156"/>
                <a:gd name="T29" fmla="*/ 26 h 150"/>
                <a:gd name="T30" fmla="*/ 131 w 156"/>
                <a:gd name="T31" fmla="*/ 23 h 150"/>
                <a:gd name="T32" fmla="*/ 123 w 156"/>
                <a:gd name="T33" fmla="*/ 16 h 150"/>
                <a:gd name="T34" fmla="*/ 114 w 156"/>
                <a:gd name="T35" fmla="*/ 8 h 150"/>
                <a:gd name="T36" fmla="*/ 106 w 156"/>
                <a:gd name="T37" fmla="*/ 1 h 150"/>
                <a:gd name="T38" fmla="*/ 94 w 156"/>
                <a:gd name="T39" fmla="*/ 22 h 150"/>
                <a:gd name="T40" fmla="*/ 71 w 156"/>
                <a:gd name="T41" fmla="*/ 30 h 150"/>
                <a:gd name="T42" fmla="*/ 71 w 156"/>
                <a:gd name="T43" fmla="*/ 37 h 150"/>
                <a:gd name="T44" fmla="*/ 53 w 156"/>
                <a:gd name="T45" fmla="*/ 37 h 150"/>
                <a:gd name="T46" fmla="*/ 47 w 156"/>
                <a:gd name="T47" fmla="*/ 30 h 150"/>
                <a:gd name="T48" fmla="*/ 46 w 156"/>
                <a:gd name="T49" fmla="*/ 42 h 150"/>
                <a:gd name="T50" fmla="*/ 43 w 156"/>
                <a:gd name="T51" fmla="*/ 53 h 150"/>
                <a:gd name="T52" fmla="*/ 28 w 156"/>
                <a:gd name="T53" fmla="*/ 50 h 150"/>
                <a:gd name="T54" fmla="*/ 17 w 156"/>
                <a:gd name="T55" fmla="*/ 52 h 150"/>
                <a:gd name="T56" fmla="*/ 2 w 156"/>
                <a:gd name="T57" fmla="*/ 54 h 150"/>
                <a:gd name="T58" fmla="*/ 8 w 156"/>
                <a:gd name="T59" fmla="*/ 64 h 150"/>
                <a:gd name="T60" fmla="*/ 7 w 156"/>
                <a:gd name="T61" fmla="*/ 71 h 150"/>
                <a:gd name="T62" fmla="*/ 25 w 156"/>
                <a:gd name="T63" fmla="*/ 76 h 150"/>
                <a:gd name="T64" fmla="*/ 34 w 156"/>
                <a:gd name="T65" fmla="*/ 77 h 150"/>
                <a:gd name="T66" fmla="*/ 41 w 156"/>
                <a:gd name="T67" fmla="*/ 80 h 150"/>
                <a:gd name="T68" fmla="*/ 39 w 156"/>
                <a:gd name="T69" fmla="*/ 90 h 150"/>
                <a:gd name="T70" fmla="*/ 49 w 156"/>
                <a:gd name="T71" fmla="*/ 101 h 150"/>
                <a:gd name="T72" fmla="*/ 54 w 156"/>
                <a:gd name="T73" fmla="*/ 107 h 150"/>
                <a:gd name="T74" fmla="*/ 58 w 156"/>
                <a:gd name="T75" fmla="*/ 116 h 150"/>
                <a:gd name="T76" fmla="*/ 53 w 156"/>
                <a:gd name="T77" fmla="*/ 118 h 150"/>
                <a:gd name="T78" fmla="*/ 55 w 156"/>
                <a:gd name="T79" fmla="*/ 133 h 150"/>
                <a:gd name="T80" fmla="*/ 51 w 156"/>
                <a:gd name="T81" fmla="*/ 154 h 150"/>
                <a:gd name="T82" fmla="*/ 49 w 156"/>
                <a:gd name="T83" fmla="*/ 163 h 150"/>
                <a:gd name="T84" fmla="*/ 66 w 156"/>
                <a:gd name="T85" fmla="*/ 173 h 150"/>
                <a:gd name="T86" fmla="*/ 81 w 156"/>
                <a:gd name="T87" fmla="*/ 170 h 150"/>
                <a:gd name="T88" fmla="*/ 102 w 156"/>
                <a:gd name="T89" fmla="*/ 179 h 150"/>
                <a:gd name="T90" fmla="*/ 113 w 156"/>
                <a:gd name="T91" fmla="*/ 170 h 150"/>
                <a:gd name="T92" fmla="*/ 131 w 156"/>
                <a:gd name="T93" fmla="*/ 160 h 150"/>
                <a:gd name="T94" fmla="*/ 143 w 156"/>
                <a:gd name="T95" fmla="*/ 157 h 150"/>
                <a:gd name="T96" fmla="*/ 159 w 156"/>
                <a:gd name="T97" fmla="*/ 167 h 150"/>
                <a:gd name="T98" fmla="*/ 171 w 156"/>
                <a:gd name="T99" fmla="*/ 160 h 15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56"/>
                <a:gd name="T151" fmla="*/ 0 h 150"/>
                <a:gd name="T152" fmla="*/ 156 w 156"/>
                <a:gd name="T153" fmla="*/ 150 h 15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56" h="150">
                  <a:moveTo>
                    <a:pt x="147" y="129"/>
                  </a:moveTo>
                  <a:cubicBezTo>
                    <a:pt x="147" y="128"/>
                    <a:pt x="146" y="127"/>
                    <a:pt x="146" y="126"/>
                  </a:cubicBezTo>
                  <a:cubicBezTo>
                    <a:pt x="147" y="125"/>
                    <a:pt x="149" y="126"/>
                    <a:pt x="150" y="125"/>
                  </a:cubicBezTo>
                  <a:cubicBezTo>
                    <a:pt x="151" y="124"/>
                    <a:pt x="151" y="123"/>
                    <a:pt x="151" y="122"/>
                  </a:cubicBezTo>
                  <a:cubicBezTo>
                    <a:pt x="150" y="121"/>
                    <a:pt x="148" y="122"/>
                    <a:pt x="147" y="122"/>
                  </a:cubicBezTo>
                  <a:cubicBezTo>
                    <a:pt x="145" y="121"/>
                    <a:pt x="143" y="120"/>
                    <a:pt x="142" y="118"/>
                  </a:cubicBezTo>
                  <a:cubicBezTo>
                    <a:pt x="141" y="117"/>
                    <a:pt x="142" y="115"/>
                    <a:pt x="142" y="113"/>
                  </a:cubicBezTo>
                  <a:cubicBezTo>
                    <a:pt x="142" y="112"/>
                    <a:pt x="143" y="111"/>
                    <a:pt x="142" y="109"/>
                  </a:cubicBezTo>
                  <a:cubicBezTo>
                    <a:pt x="142" y="108"/>
                    <a:pt x="139" y="108"/>
                    <a:pt x="139" y="107"/>
                  </a:cubicBezTo>
                  <a:cubicBezTo>
                    <a:pt x="139" y="106"/>
                    <a:pt x="140" y="105"/>
                    <a:pt x="140" y="104"/>
                  </a:cubicBezTo>
                  <a:cubicBezTo>
                    <a:pt x="141" y="103"/>
                    <a:pt x="143" y="103"/>
                    <a:pt x="144" y="102"/>
                  </a:cubicBezTo>
                  <a:cubicBezTo>
                    <a:pt x="144" y="101"/>
                    <a:pt x="143" y="99"/>
                    <a:pt x="143" y="98"/>
                  </a:cubicBezTo>
                  <a:cubicBezTo>
                    <a:pt x="142" y="97"/>
                    <a:pt x="140" y="96"/>
                    <a:pt x="139" y="94"/>
                  </a:cubicBezTo>
                  <a:cubicBezTo>
                    <a:pt x="139" y="94"/>
                    <a:pt x="139" y="93"/>
                    <a:pt x="140" y="92"/>
                  </a:cubicBezTo>
                  <a:cubicBezTo>
                    <a:pt x="140" y="92"/>
                    <a:pt x="142" y="92"/>
                    <a:pt x="143" y="91"/>
                  </a:cubicBezTo>
                  <a:cubicBezTo>
                    <a:pt x="142" y="90"/>
                    <a:pt x="141" y="89"/>
                    <a:pt x="140" y="88"/>
                  </a:cubicBezTo>
                  <a:cubicBezTo>
                    <a:pt x="140" y="87"/>
                    <a:pt x="140" y="85"/>
                    <a:pt x="140" y="84"/>
                  </a:cubicBezTo>
                  <a:cubicBezTo>
                    <a:pt x="139" y="84"/>
                    <a:pt x="139" y="83"/>
                    <a:pt x="138" y="83"/>
                  </a:cubicBezTo>
                  <a:cubicBezTo>
                    <a:pt x="137" y="83"/>
                    <a:pt x="136" y="83"/>
                    <a:pt x="135" y="83"/>
                  </a:cubicBezTo>
                  <a:cubicBezTo>
                    <a:pt x="134" y="84"/>
                    <a:pt x="133" y="87"/>
                    <a:pt x="131" y="87"/>
                  </a:cubicBezTo>
                  <a:cubicBezTo>
                    <a:pt x="130" y="86"/>
                    <a:pt x="131" y="84"/>
                    <a:pt x="132" y="82"/>
                  </a:cubicBezTo>
                  <a:cubicBezTo>
                    <a:pt x="132" y="81"/>
                    <a:pt x="132" y="79"/>
                    <a:pt x="133" y="78"/>
                  </a:cubicBezTo>
                  <a:cubicBezTo>
                    <a:pt x="133" y="77"/>
                    <a:pt x="134" y="75"/>
                    <a:pt x="135" y="74"/>
                  </a:cubicBezTo>
                  <a:cubicBezTo>
                    <a:pt x="135" y="73"/>
                    <a:pt x="137" y="72"/>
                    <a:pt x="138" y="71"/>
                  </a:cubicBezTo>
                  <a:cubicBezTo>
                    <a:pt x="139" y="70"/>
                    <a:pt x="141" y="68"/>
                    <a:pt x="142" y="67"/>
                  </a:cubicBezTo>
                  <a:cubicBezTo>
                    <a:pt x="142" y="66"/>
                    <a:pt x="140" y="66"/>
                    <a:pt x="140" y="65"/>
                  </a:cubicBezTo>
                  <a:cubicBezTo>
                    <a:pt x="140" y="65"/>
                    <a:pt x="141" y="64"/>
                    <a:pt x="142" y="64"/>
                  </a:cubicBezTo>
                  <a:cubicBezTo>
                    <a:pt x="143" y="63"/>
                    <a:pt x="144" y="65"/>
                    <a:pt x="146" y="65"/>
                  </a:cubicBezTo>
                  <a:cubicBezTo>
                    <a:pt x="147" y="65"/>
                    <a:pt x="148" y="64"/>
                    <a:pt x="149" y="63"/>
                  </a:cubicBezTo>
                  <a:cubicBezTo>
                    <a:pt x="149" y="61"/>
                    <a:pt x="149" y="59"/>
                    <a:pt x="149" y="57"/>
                  </a:cubicBezTo>
                  <a:cubicBezTo>
                    <a:pt x="149" y="55"/>
                    <a:pt x="149" y="53"/>
                    <a:pt x="149" y="52"/>
                  </a:cubicBezTo>
                  <a:cubicBezTo>
                    <a:pt x="149" y="50"/>
                    <a:pt x="150" y="48"/>
                    <a:pt x="151" y="46"/>
                  </a:cubicBezTo>
                  <a:cubicBezTo>
                    <a:pt x="152" y="44"/>
                    <a:pt x="152" y="42"/>
                    <a:pt x="153" y="40"/>
                  </a:cubicBezTo>
                  <a:cubicBezTo>
                    <a:pt x="154" y="39"/>
                    <a:pt x="156" y="39"/>
                    <a:pt x="156" y="37"/>
                  </a:cubicBezTo>
                  <a:cubicBezTo>
                    <a:pt x="155" y="36"/>
                    <a:pt x="152" y="36"/>
                    <a:pt x="150" y="36"/>
                  </a:cubicBezTo>
                  <a:cubicBezTo>
                    <a:pt x="149" y="35"/>
                    <a:pt x="148" y="34"/>
                    <a:pt x="146" y="33"/>
                  </a:cubicBezTo>
                  <a:cubicBezTo>
                    <a:pt x="145" y="33"/>
                    <a:pt x="144" y="34"/>
                    <a:pt x="143" y="34"/>
                  </a:cubicBezTo>
                  <a:cubicBezTo>
                    <a:pt x="141" y="33"/>
                    <a:pt x="140" y="33"/>
                    <a:pt x="139" y="32"/>
                  </a:cubicBezTo>
                  <a:cubicBezTo>
                    <a:pt x="138" y="31"/>
                    <a:pt x="137" y="30"/>
                    <a:pt x="136" y="29"/>
                  </a:cubicBezTo>
                  <a:cubicBezTo>
                    <a:pt x="135" y="29"/>
                    <a:pt x="135" y="28"/>
                    <a:pt x="134" y="28"/>
                  </a:cubicBezTo>
                  <a:cubicBezTo>
                    <a:pt x="133" y="28"/>
                    <a:pt x="132" y="28"/>
                    <a:pt x="131" y="28"/>
                  </a:cubicBezTo>
                  <a:cubicBezTo>
                    <a:pt x="130" y="28"/>
                    <a:pt x="129" y="27"/>
                    <a:pt x="128" y="27"/>
                  </a:cubicBezTo>
                  <a:cubicBezTo>
                    <a:pt x="127" y="27"/>
                    <a:pt x="126" y="27"/>
                    <a:pt x="125" y="27"/>
                  </a:cubicBezTo>
                  <a:cubicBezTo>
                    <a:pt x="124" y="26"/>
                    <a:pt x="122" y="26"/>
                    <a:pt x="121" y="25"/>
                  </a:cubicBezTo>
                  <a:cubicBezTo>
                    <a:pt x="120" y="24"/>
                    <a:pt x="118" y="23"/>
                    <a:pt x="117" y="22"/>
                  </a:cubicBezTo>
                  <a:cubicBezTo>
                    <a:pt x="116" y="21"/>
                    <a:pt x="116" y="19"/>
                    <a:pt x="115" y="19"/>
                  </a:cubicBezTo>
                  <a:cubicBezTo>
                    <a:pt x="114" y="18"/>
                    <a:pt x="113" y="19"/>
                    <a:pt x="113" y="19"/>
                  </a:cubicBezTo>
                  <a:cubicBezTo>
                    <a:pt x="111" y="19"/>
                    <a:pt x="110" y="20"/>
                    <a:pt x="109" y="19"/>
                  </a:cubicBezTo>
                  <a:cubicBezTo>
                    <a:pt x="108" y="19"/>
                    <a:pt x="109" y="17"/>
                    <a:pt x="108" y="16"/>
                  </a:cubicBezTo>
                  <a:cubicBezTo>
                    <a:pt x="108" y="15"/>
                    <a:pt x="108" y="13"/>
                    <a:pt x="106" y="13"/>
                  </a:cubicBezTo>
                  <a:cubicBezTo>
                    <a:pt x="105" y="12"/>
                    <a:pt x="104" y="13"/>
                    <a:pt x="102" y="13"/>
                  </a:cubicBezTo>
                  <a:cubicBezTo>
                    <a:pt x="102" y="12"/>
                    <a:pt x="101" y="11"/>
                    <a:pt x="101" y="11"/>
                  </a:cubicBezTo>
                  <a:cubicBezTo>
                    <a:pt x="100" y="10"/>
                    <a:pt x="98" y="11"/>
                    <a:pt x="97" y="10"/>
                  </a:cubicBezTo>
                  <a:cubicBezTo>
                    <a:pt x="96" y="9"/>
                    <a:pt x="96" y="7"/>
                    <a:pt x="95" y="7"/>
                  </a:cubicBezTo>
                  <a:cubicBezTo>
                    <a:pt x="94" y="6"/>
                    <a:pt x="93" y="6"/>
                    <a:pt x="92" y="6"/>
                  </a:cubicBezTo>
                  <a:cubicBezTo>
                    <a:pt x="91" y="6"/>
                    <a:pt x="90" y="6"/>
                    <a:pt x="90" y="5"/>
                  </a:cubicBezTo>
                  <a:cubicBezTo>
                    <a:pt x="89" y="4"/>
                    <a:pt x="88" y="2"/>
                    <a:pt x="88" y="1"/>
                  </a:cubicBezTo>
                  <a:cubicBezTo>
                    <a:pt x="84" y="2"/>
                    <a:pt x="79" y="0"/>
                    <a:pt x="77" y="3"/>
                  </a:cubicBezTo>
                  <a:cubicBezTo>
                    <a:pt x="75" y="7"/>
                    <a:pt x="76" y="12"/>
                    <a:pt x="76" y="16"/>
                  </a:cubicBezTo>
                  <a:cubicBezTo>
                    <a:pt x="76" y="17"/>
                    <a:pt x="78" y="18"/>
                    <a:pt x="78" y="18"/>
                  </a:cubicBezTo>
                  <a:cubicBezTo>
                    <a:pt x="76" y="19"/>
                    <a:pt x="75" y="18"/>
                    <a:pt x="73" y="18"/>
                  </a:cubicBezTo>
                  <a:cubicBezTo>
                    <a:pt x="71" y="19"/>
                    <a:pt x="69" y="20"/>
                    <a:pt x="67" y="21"/>
                  </a:cubicBezTo>
                  <a:cubicBezTo>
                    <a:pt x="64" y="23"/>
                    <a:pt x="61" y="23"/>
                    <a:pt x="59" y="25"/>
                  </a:cubicBezTo>
                  <a:cubicBezTo>
                    <a:pt x="58" y="26"/>
                    <a:pt x="58" y="27"/>
                    <a:pt x="59" y="28"/>
                  </a:cubicBezTo>
                  <a:cubicBezTo>
                    <a:pt x="60" y="29"/>
                    <a:pt x="63" y="28"/>
                    <a:pt x="63" y="29"/>
                  </a:cubicBezTo>
                  <a:cubicBezTo>
                    <a:pt x="63" y="31"/>
                    <a:pt x="60" y="30"/>
                    <a:pt x="59" y="31"/>
                  </a:cubicBezTo>
                  <a:cubicBezTo>
                    <a:pt x="56" y="31"/>
                    <a:pt x="54" y="31"/>
                    <a:pt x="51" y="30"/>
                  </a:cubicBezTo>
                  <a:cubicBezTo>
                    <a:pt x="49" y="30"/>
                    <a:pt x="47" y="29"/>
                    <a:pt x="46" y="30"/>
                  </a:cubicBezTo>
                  <a:cubicBezTo>
                    <a:pt x="45" y="30"/>
                    <a:pt x="44" y="31"/>
                    <a:pt x="44" y="31"/>
                  </a:cubicBezTo>
                  <a:cubicBezTo>
                    <a:pt x="43" y="31"/>
                    <a:pt x="43" y="29"/>
                    <a:pt x="43" y="28"/>
                  </a:cubicBezTo>
                  <a:cubicBezTo>
                    <a:pt x="43" y="27"/>
                    <a:pt x="44" y="26"/>
                    <a:pt x="43" y="25"/>
                  </a:cubicBezTo>
                  <a:cubicBezTo>
                    <a:pt x="42" y="24"/>
                    <a:pt x="40" y="25"/>
                    <a:pt x="39" y="25"/>
                  </a:cubicBezTo>
                  <a:cubicBezTo>
                    <a:pt x="38" y="25"/>
                    <a:pt x="36" y="23"/>
                    <a:pt x="36" y="24"/>
                  </a:cubicBezTo>
                  <a:cubicBezTo>
                    <a:pt x="35" y="25"/>
                    <a:pt x="36" y="28"/>
                    <a:pt x="36" y="29"/>
                  </a:cubicBezTo>
                  <a:cubicBezTo>
                    <a:pt x="36" y="31"/>
                    <a:pt x="38" y="33"/>
                    <a:pt x="38" y="35"/>
                  </a:cubicBezTo>
                  <a:cubicBezTo>
                    <a:pt x="39" y="37"/>
                    <a:pt x="39" y="40"/>
                    <a:pt x="40" y="42"/>
                  </a:cubicBezTo>
                  <a:cubicBezTo>
                    <a:pt x="40" y="42"/>
                    <a:pt x="41" y="43"/>
                    <a:pt x="40" y="44"/>
                  </a:cubicBezTo>
                  <a:cubicBezTo>
                    <a:pt x="39" y="45"/>
                    <a:pt x="37" y="44"/>
                    <a:pt x="36" y="44"/>
                  </a:cubicBezTo>
                  <a:cubicBezTo>
                    <a:pt x="34" y="44"/>
                    <a:pt x="32" y="43"/>
                    <a:pt x="30" y="43"/>
                  </a:cubicBezTo>
                  <a:cubicBezTo>
                    <a:pt x="29" y="43"/>
                    <a:pt x="28" y="46"/>
                    <a:pt x="27" y="46"/>
                  </a:cubicBezTo>
                  <a:cubicBezTo>
                    <a:pt x="25" y="46"/>
                    <a:pt x="24" y="43"/>
                    <a:pt x="23" y="42"/>
                  </a:cubicBezTo>
                  <a:cubicBezTo>
                    <a:pt x="22" y="41"/>
                    <a:pt x="22" y="40"/>
                    <a:pt x="21" y="40"/>
                  </a:cubicBezTo>
                  <a:cubicBezTo>
                    <a:pt x="19" y="40"/>
                    <a:pt x="17" y="40"/>
                    <a:pt x="15" y="40"/>
                  </a:cubicBezTo>
                  <a:cubicBezTo>
                    <a:pt x="15" y="41"/>
                    <a:pt x="15" y="43"/>
                    <a:pt x="14" y="43"/>
                  </a:cubicBezTo>
                  <a:cubicBezTo>
                    <a:pt x="14" y="44"/>
                    <a:pt x="13" y="43"/>
                    <a:pt x="12" y="43"/>
                  </a:cubicBezTo>
                  <a:cubicBezTo>
                    <a:pt x="10" y="43"/>
                    <a:pt x="9" y="43"/>
                    <a:pt x="8" y="43"/>
                  </a:cubicBezTo>
                  <a:cubicBezTo>
                    <a:pt x="6" y="43"/>
                    <a:pt x="4" y="44"/>
                    <a:pt x="2" y="45"/>
                  </a:cubicBezTo>
                  <a:cubicBezTo>
                    <a:pt x="1" y="46"/>
                    <a:pt x="0" y="47"/>
                    <a:pt x="0" y="49"/>
                  </a:cubicBezTo>
                  <a:cubicBezTo>
                    <a:pt x="1" y="50"/>
                    <a:pt x="3" y="50"/>
                    <a:pt x="4" y="51"/>
                  </a:cubicBezTo>
                  <a:cubicBezTo>
                    <a:pt x="5" y="51"/>
                    <a:pt x="7" y="52"/>
                    <a:pt x="7" y="53"/>
                  </a:cubicBezTo>
                  <a:cubicBezTo>
                    <a:pt x="5" y="54"/>
                    <a:pt x="2" y="52"/>
                    <a:pt x="1" y="54"/>
                  </a:cubicBezTo>
                  <a:cubicBezTo>
                    <a:pt x="0" y="55"/>
                    <a:pt x="3" y="55"/>
                    <a:pt x="4" y="56"/>
                  </a:cubicBezTo>
                  <a:cubicBezTo>
                    <a:pt x="5" y="57"/>
                    <a:pt x="4" y="59"/>
                    <a:pt x="6" y="59"/>
                  </a:cubicBezTo>
                  <a:cubicBezTo>
                    <a:pt x="7" y="60"/>
                    <a:pt x="9" y="57"/>
                    <a:pt x="10" y="57"/>
                  </a:cubicBezTo>
                  <a:cubicBezTo>
                    <a:pt x="13" y="57"/>
                    <a:pt x="16" y="59"/>
                    <a:pt x="18" y="60"/>
                  </a:cubicBezTo>
                  <a:cubicBezTo>
                    <a:pt x="19" y="61"/>
                    <a:pt x="20" y="63"/>
                    <a:pt x="21" y="63"/>
                  </a:cubicBezTo>
                  <a:cubicBezTo>
                    <a:pt x="22" y="64"/>
                    <a:pt x="24" y="62"/>
                    <a:pt x="25" y="62"/>
                  </a:cubicBezTo>
                  <a:cubicBezTo>
                    <a:pt x="26" y="62"/>
                    <a:pt x="25" y="64"/>
                    <a:pt x="25" y="64"/>
                  </a:cubicBezTo>
                  <a:cubicBezTo>
                    <a:pt x="26" y="64"/>
                    <a:pt x="27" y="63"/>
                    <a:pt x="28" y="64"/>
                  </a:cubicBezTo>
                  <a:cubicBezTo>
                    <a:pt x="28" y="65"/>
                    <a:pt x="27" y="67"/>
                    <a:pt x="28" y="67"/>
                  </a:cubicBezTo>
                  <a:cubicBezTo>
                    <a:pt x="28" y="68"/>
                    <a:pt x="30" y="67"/>
                    <a:pt x="31" y="67"/>
                  </a:cubicBezTo>
                  <a:cubicBezTo>
                    <a:pt x="32" y="67"/>
                    <a:pt x="34" y="66"/>
                    <a:pt x="34" y="67"/>
                  </a:cubicBezTo>
                  <a:cubicBezTo>
                    <a:pt x="34" y="69"/>
                    <a:pt x="31" y="69"/>
                    <a:pt x="31" y="70"/>
                  </a:cubicBezTo>
                  <a:cubicBezTo>
                    <a:pt x="31" y="71"/>
                    <a:pt x="33" y="71"/>
                    <a:pt x="34" y="72"/>
                  </a:cubicBezTo>
                  <a:cubicBezTo>
                    <a:pt x="34" y="73"/>
                    <a:pt x="32" y="74"/>
                    <a:pt x="32" y="75"/>
                  </a:cubicBezTo>
                  <a:cubicBezTo>
                    <a:pt x="33" y="77"/>
                    <a:pt x="35" y="77"/>
                    <a:pt x="35" y="78"/>
                  </a:cubicBezTo>
                  <a:cubicBezTo>
                    <a:pt x="36" y="79"/>
                    <a:pt x="36" y="81"/>
                    <a:pt x="37" y="82"/>
                  </a:cubicBezTo>
                  <a:cubicBezTo>
                    <a:pt x="38" y="83"/>
                    <a:pt x="40" y="84"/>
                    <a:pt x="41" y="84"/>
                  </a:cubicBezTo>
                  <a:cubicBezTo>
                    <a:pt x="43" y="85"/>
                    <a:pt x="44" y="83"/>
                    <a:pt x="45" y="84"/>
                  </a:cubicBezTo>
                  <a:cubicBezTo>
                    <a:pt x="46" y="85"/>
                    <a:pt x="44" y="86"/>
                    <a:pt x="44" y="87"/>
                  </a:cubicBezTo>
                  <a:cubicBezTo>
                    <a:pt x="44" y="88"/>
                    <a:pt x="45" y="89"/>
                    <a:pt x="45" y="89"/>
                  </a:cubicBezTo>
                  <a:cubicBezTo>
                    <a:pt x="45" y="91"/>
                    <a:pt x="45" y="92"/>
                    <a:pt x="44" y="93"/>
                  </a:cubicBezTo>
                  <a:cubicBezTo>
                    <a:pt x="44" y="94"/>
                    <a:pt x="43" y="94"/>
                    <a:pt x="44" y="95"/>
                  </a:cubicBezTo>
                  <a:cubicBezTo>
                    <a:pt x="45" y="96"/>
                    <a:pt x="47" y="96"/>
                    <a:pt x="48" y="97"/>
                  </a:cubicBezTo>
                  <a:cubicBezTo>
                    <a:pt x="49" y="99"/>
                    <a:pt x="51" y="102"/>
                    <a:pt x="49" y="103"/>
                  </a:cubicBezTo>
                  <a:cubicBezTo>
                    <a:pt x="48" y="103"/>
                    <a:pt x="47" y="100"/>
                    <a:pt x="46" y="99"/>
                  </a:cubicBezTo>
                  <a:cubicBezTo>
                    <a:pt x="46" y="98"/>
                    <a:pt x="45" y="97"/>
                    <a:pt x="44" y="98"/>
                  </a:cubicBezTo>
                  <a:cubicBezTo>
                    <a:pt x="43" y="100"/>
                    <a:pt x="43" y="103"/>
                    <a:pt x="43" y="105"/>
                  </a:cubicBezTo>
                  <a:cubicBezTo>
                    <a:pt x="43" y="107"/>
                    <a:pt x="42" y="110"/>
                    <a:pt x="42" y="112"/>
                  </a:cubicBezTo>
                  <a:cubicBezTo>
                    <a:pt x="43" y="113"/>
                    <a:pt x="45" y="110"/>
                    <a:pt x="46" y="111"/>
                  </a:cubicBezTo>
                  <a:cubicBezTo>
                    <a:pt x="46" y="112"/>
                    <a:pt x="44" y="113"/>
                    <a:pt x="43" y="114"/>
                  </a:cubicBezTo>
                  <a:cubicBezTo>
                    <a:pt x="43" y="117"/>
                    <a:pt x="42" y="119"/>
                    <a:pt x="42" y="121"/>
                  </a:cubicBezTo>
                  <a:cubicBezTo>
                    <a:pt x="42" y="123"/>
                    <a:pt x="42" y="126"/>
                    <a:pt x="42" y="128"/>
                  </a:cubicBezTo>
                  <a:cubicBezTo>
                    <a:pt x="41" y="129"/>
                    <a:pt x="40" y="130"/>
                    <a:pt x="39" y="132"/>
                  </a:cubicBezTo>
                  <a:cubicBezTo>
                    <a:pt x="38" y="133"/>
                    <a:pt x="37" y="134"/>
                    <a:pt x="36" y="135"/>
                  </a:cubicBezTo>
                  <a:cubicBezTo>
                    <a:pt x="38" y="135"/>
                    <a:pt x="40" y="135"/>
                    <a:pt x="41" y="136"/>
                  </a:cubicBezTo>
                  <a:cubicBezTo>
                    <a:pt x="43" y="137"/>
                    <a:pt x="42" y="139"/>
                    <a:pt x="44" y="140"/>
                  </a:cubicBezTo>
                  <a:cubicBezTo>
                    <a:pt x="45" y="141"/>
                    <a:pt x="47" y="141"/>
                    <a:pt x="49" y="141"/>
                  </a:cubicBezTo>
                  <a:cubicBezTo>
                    <a:pt x="51" y="142"/>
                    <a:pt x="53" y="143"/>
                    <a:pt x="55" y="144"/>
                  </a:cubicBezTo>
                  <a:cubicBezTo>
                    <a:pt x="57" y="144"/>
                    <a:pt x="59" y="144"/>
                    <a:pt x="61" y="145"/>
                  </a:cubicBezTo>
                  <a:cubicBezTo>
                    <a:pt x="63" y="145"/>
                    <a:pt x="65" y="145"/>
                    <a:pt x="66" y="144"/>
                  </a:cubicBezTo>
                  <a:cubicBezTo>
                    <a:pt x="67" y="144"/>
                    <a:pt x="67" y="142"/>
                    <a:pt x="67" y="142"/>
                  </a:cubicBezTo>
                  <a:cubicBezTo>
                    <a:pt x="70" y="143"/>
                    <a:pt x="73" y="145"/>
                    <a:pt x="75" y="146"/>
                  </a:cubicBezTo>
                  <a:cubicBezTo>
                    <a:pt x="77" y="147"/>
                    <a:pt x="78" y="148"/>
                    <a:pt x="80" y="149"/>
                  </a:cubicBezTo>
                  <a:cubicBezTo>
                    <a:pt x="82" y="149"/>
                    <a:pt x="83" y="149"/>
                    <a:pt x="85" y="149"/>
                  </a:cubicBezTo>
                  <a:cubicBezTo>
                    <a:pt x="87" y="150"/>
                    <a:pt x="90" y="150"/>
                    <a:pt x="92" y="150"/>
                  </a:cubicBezTo>
                  <a:cubicBezTo>
                    <a:pt x="93" y="150"/>
                    <a:pt x="94" y="149"/>
                    <a:pt x="95" y="149"/>
                  </a:cubicBezTo>
                  <a:cubicBezTo>
                    <a:pt x="95" y="146"/>
                    <a:pt x="94" y="144"/>
                    <a:pt x="94" y="142"/>
                  </a:cubicBezTo>
                  <a:cubicBezTo>
                    <a:pt x="95" y="140"/>
                    <a:pt x="96" y="139"/>
                    <a:pt x="98" y="137"/>
                  </a:cubicBezTo>
                  <a:cubicBezTo>
                    <a:pt x="100" y="135"/>
                    <a:pt x="103" y="133"/>
                    <a:pt x="106" y="132"/>
                  </a:cubicBezTo>
                  <a:cubicBezTo>
                    <a:pt x="107" y="132"/>
                    <a:pt x="108" y="133"/>
                    <a:pt x="109" y="133"/>
                  </a:cubicBezTo>
                  <a:cubicBezTo>
                    <a:pt x="110" y="133"/>
                    <a:pt x="112" y="132"/>
                    <a:pt x="113" y="132"/>
                  </a:cubicBezTo>
                  <a:cubicBezTo>
                    <a:pt x="114" y="132"/>
                    <a:pt x="115" y="135"/>
                    <a:pt x="116" y="135"/>
                  </a:cubicBezTo>
                  <a:cubicBezTo>
                    <a:pt x="117" y="135"/>
                    <a:pt x="117" y="131"/>
                    <a:pt x="119" y="131"/>
                  </a:cubicBezTo>
                  <a:cubicBezTo>
                    <a:pt x="121" y="131"/>
                    <a:pt x="122" y="133"/>
                    <a:pt x="123" y="135"/>
                  </a:cubicBezTo>
                  <a:cubicBezTo>
                    <a:pt x="125" y="136"/>
                    <a:pt x="125" y="138"/>
                    <a:pt x="127" y="139"/>
                  </a:cubicBezTo>
                  <a:cubicBezTo>
                    <a:pt x="129" y="140"/>
                    <a:pt x="130" y="139"/>
                    <a:pt x="132" y="139"/>
                  </a:cubicBezTo>
                  <a:cubicBezTo>
                    <a:pt x="134" y="139"/>
                    <a:pt x="136" y="139"/>
                    <a:pt x="138" y="138"/>
                  </a:cubicBezTo>
                  <a:cubicBezTo>
                    <a:pt x="139" y="138"/>
                    <a:pt x="137" y="136"/>
                    <a:pt x="138" y="135"/>
                  </a:cubicBezTo>
                  <a:cubicBezTo>
                    <a:pt x="139" y="134"/>
                    <a:pt x="140" y="134"/>
                    <a:pt x="142" y="133"/>
                  </a:cubicBezTo>
                  <a:cubicBezTo>
                    <a:pt x="143" y="132"/>
                    <a:pt x="145" y="130"/>
                    <a:pt x="147" y="129"/>
                  </a:cubicBezTo>
                  <a:close/>
                </a:path>
              </a:pathLst>
            </a:custGeom>
            <a:solidFill>
              <a:schemeClr val="accent3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3" name="Freeform 2583">
              <a:extLst>
                <a:ext uri="{FF2B5EF4-FFF2-40B4-BE49-F238E27FC236}">
                  <a16:creationId xmlns:a16="http://schemas.microsoft.com/office/drawing/2014/main" id="{2C91034A-D98A-46F6-BFE3-A6B2F4544F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32539" y="2142248"/>
              <a:ext cx="25487" cy="27476"/>
            </a:xfrm>
            <a:custGeom>
              <a:avLst/>
              <a:gdLst>
                <a:gd name="T0" fmla="*/ 10 w 9"/>
                <a:gd name="T1" fmla="*/ 14 h 12"/>
                <a:gd name="T2" fmla="*/ 11 w 9"/>
                <a:gd name="T3" fmla="*/ 9 h 12"/>
                <a:gd name="T4" fmla="*/ 10 w 9"/>
                <a:gd name="T5" fmla="*/ 7 h 12"/>
                <a:gd name="T6" fmla="*/ 6 w 9"/>
                <a:gd name="T7" fmla="*/ 4 h 12"/>
                <a:gd name="T8" fmla="*/ 5 w 9"/>
                <a:gd name="T9" fmla="*/ 0 h 12"/>
                <a:gd name="T10" fmla="*/ 2 w 9"/>
                <a:gd name="T11" fmla="*/ 1 h 12"/>
                <a:gd name="T12" fmla="*/ 0 w 9"/>
                <a:gd name="T13" fmla="*/ 5 h 12"/>
                <a:gd name="T14" fmla="*/ 1 w 9"/>
                <a:gd name="T15" fmla="*/ 8 h 12"/>
                <a:gd name="T16" fmla="*/ 2 w 9"/>
                <a:gd name="T17" fmla="*/ 13 h 12"/>
                <a:gd name="T18" fmla="*/ 6 w 9"/>
                <a:gd name="T19" fmla="*/ 14 h 12"/>
                <a:gd name="T20" fmla="*/ 10 w 9"/>
                <a:gd name="T21" fmla="*/ 14 h 1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"/>
                <a:gd name="T34" fmla="*/ 0 h 12"/>
                <a:gd name="T35" fmla="*/ 9 w 9"/>
                <a:gd name="T36" fmla="*/ 12 h 1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" h="12">
                  <a:moveTo>
                    <a:pt x="8" y="12"/>
                  </a:moveTo>
                  <a:cubicBezTo>
                    <a:pt x="8" y="10"/>
                    <a:pt x="9" y="9"/>
                    <a:pt x="9" y="8"/>
                  </a:cubicBezTo>
                  <a:cubicBezTo>
                    <a:pt x="9" y="7"/>
                    <a:pt x="9" y="6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6"/>
                    <a:pt x="1" y="7"/>
                  </a:cubicBezTo>
                  <a:cubicBezTo>
                    <a:pt x="1" y="8"/>
                    <a:pt x="2" y="10"/>
                    <a:pt x="2" y="11"/>
                  </a:cubicBezTo>
                  <a:cubicBezTo>
                    <a:pt x="3" y="11"/>
                    <a:pt x="4" y="12"/>
                    <a:pt x="5" y="12"/>
                  </a:cubicBezTo>
                  <a:cubicBezTo>
                    <a:pt x="6" y="12"/>
                    <a:pt x="7" y="12"/>
                    <a:pt x="8" y="1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4" name="Freeform 2584">
              <a:extLst>
                <a:ext uri="{FF2B5EF4-FFF2-40B4-BE49-F238E27FC236}">
                  <a16:creationId xmlns:a16="http://schemas.microsoft.com/office/drawing/2014/main" id="{70BDC6A0-D41F-4D37-9064-2F1ED150CD0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67292" y="2271774"/>
              <a:ext cx="403146" cy="363070"/>
            </a:xfrm>
            <a:custGeom>
              <a:avLst/>
              <a:gdLst>
                <a:gd name="T0" fmla="*/ 94 w 145"/>
                <a:gd name="T1" fmla="*/ 29 h 154"/>
                <a:gd name="T2" fmla="*/ 80 w 145"/>
                <a:gd name="T3" fmla="*/ 38 h 154"/>
                <a:gd name="T4" fmla="*/ 82 w 145"/>
                <a:gd name="T5" fmla="*/ 58 h 154"/>
                <a:gd name="T6" fmla="*/ 97 w 145"/>
                <a:gd name="T7" fmla="*/ 71 h 154"/>
                <a:gd name="T8" fmla="*/ 119 w 145"/>
                <a:gd name="T9" fmla="*/ 102 h 154"/>
                <a:gd name="T10" fmla="*/ 138 w 145"/>
                <a:gd name="T11" fmla="*/ 105 h 154"/>
                <a:gd name="T12" fmla="*/ 140 w 145"/>
                <a:gd name="T13" fmla="*/ 118 h 154"/>
                <a:gd name="T14" fmla="*/ 169 w 145"/>
                <a:gd name="T15" fmla="*/ 133 h 154"/>
                <a:gd name="T16" fmla="*/ 167 w 145"/>
                <a:gd name="T17" fmla="*/ 143 h 154"/>
                <a:gd name="T18" fmla="*/ 156 w 145"/>
                <a:gd name="T19" fmla="*/ 136 h 154"/>
                <a:gd name="T20" fmla="*/ 145 w 145"/>
                <a:gd name="T21" fmla="*/ 147 h 154"/>
                <a:gd name="T22" fmla="*/ 154 w 145"/>
                <a:gd name="T23" fmla="*/ 159 h 154"/>
                <a:gd name="T24" fmla="*/ 145 w 145"/>
                <a:gd name="T25" fmla="*/ 167 h 154"/>
                <a:gd name="T26" fmla="*/ 139 w 145"/>
                <a:gd name="T27" fmla="*/ 184 h 154"/>
                <a:gd name="T28" fmla="*/ 136 w 145"/>
                <a:gd name="T29" fmla="*/ 173 h 154"/>
                <a:gd name="T30" fmla="*/ 139 w 145"/>
                <a:gd name="T31" fmla="*/ 163 h 154"/>
                <a:gd name="T32" fmla="*/ 132 w 145"/>
                <a:gd name="T33" fmla="*/ 143 h 154"/>
                <a:gd name="T34" fmla="*/ 121 w 145"/>
                <a:gd name="T35" fmla="*/ 138 h 154"/>
                <a:gd name="T36" fmla="*/ 115 w 145"/>
                <a:gd name="T37" fmla="*/ 132 h 154"/>
                <a:gd name="T38" fmla="*/ 102 w 145"/>
                <a:gd name="T39" fmla="*/ 119 h 154"/>
                <a:gd name="T40" fmla="*/ 84 w 145"/>
                <a:gd name="T41" fmla="*/ 111 h 154"/>
                <a:gd name="T42" fmla="*/ 66 w 145"/>
                <a:gd name="T43" fmla="*/ 95 h 154"/>
                <a:gd name="T44" fmla="*/ 56 w 145"/>
                <a:gd name="T45" fmla="*/ 82 h 154"/>
                <a:gd name="T46" fmla="*/ 47 w 145"/>
                <a:gd name="T47" fmla="*/ 62 h 154"/>
                <a:gd name="T48" fmla="*/ 29 w 145"/>
                <a:gd name="T49" fmla="*/ 55 h 154"/>
                <a:gd name="T50" fmla="*/ 16 w 145"/>
                <a:gd name="T51" fmla="*/ 66 h 154"/>
                <a:gd name="T52" fmla="*/ 8 w 145"/>
                <a:gd name="T53" fmla="*/ 66 h 154"/>
                <a:gd name="T54" fmla="*/ 10 w 145"/>
                <a:gd name="T55" fmla="*/ 61 h 154"/>
                <a:gd name="T56" fmla="*/ 4 w 145"/>
                <a:gd name="T57" fmla="*/ 46 h 154"/>
                <a:gd name="T58" fmla="*/ 6 w 145"/>
                <a:gd name="T59" fmla="*/ 37 h 154"/>
                <a:gd name="T60" fmla="*/ 1 w 145"/>
                <a:gd name="T61" fmla="*/ 25 h 154"/>
                <a:gd name="T62" fmla="*/ 12 w 145"/>
                <a:gd name="T63" fmla="*/ 23 h 154"/>
                <a:gd name="T64" fmla="*/ 20 w 145"/>
                <a:gd name="T65" fmla="*/ 16 h 154"/>
                <a:gd name="T66" fmla="*/ 29 w 145"/>
                <a:gd name="T67" fmla="*/ 20 h 154"/>
                <a:gd name="T68" fmla="*/ 36 w 145"/>
                <a:gd name="T69" fmla="*/ 16 h 154"/>
                <a:gd name="T70" fmla="*/ 46 w 145"/>
                <a:gd name="T71" fmla="*/ 16 h 154"/>
                <a:gd name="T72" fmla="*/ 49 w 145"/>
                <a:gd name="T73" fmla="*/ 10 h 154"/>
                <a:gd name="T74" fmla="*/ 54 w 145"/>
                <a:gd name="T75" fmla="*/ 5 h 154"/>
                <a:gd name="T76" fmla="*/ 62 w 145"/>
                <a:gd name="T77" fmla="*/ 4 h 154"/>
                <a:gd name="T78" fmla="*/ 79 w 145"/>
                <a:gd name="T79" fmla="*/ 0 h 154"/>
                <a:gd name="T80" fmla="*/ 90 w 145"/>
                <a:gd name="T81" fmla="*/ 10 h 154"/>
                <a:gd name="T82" fmla="*/ 97 w 145"/>
                <a:gd name="T83" fmla="*/ 14 h 154"/>
                <a:gd name="T84" fmla="*/ 101 w 145"/>
                <a:gd name="T85" fmla="*/ 29 h 15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5"/>
                <a:gd name="T130" fmla="*/ 0 h 154"/>
                <a:gd name="T131" fmla="*/ 145 w 145"/>
                <a:gd name="T132" fmla="*/ 154 h 15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5" h="154">
                  <a:moveTo>
                    <a:pt x="84" y="24"/>
                  </a:moveTo>
                  <a:cubicBezTo>
                    <a:pt x="83" y="24"/>
                    <a:pt x="82" y="24"/>
                    <a:pt x="81" y="24"/>
                  </a:cubicBezTo>
                  <a:cubicBezTo>
                    <a:pt x="80" y="24"/>
                    <a:pt x="79" y="23"/>
                    <a:pt x="78" y="24"/>
                  </a:cubicBezTo>
                  <a:cubicBezTo>
                    <a:pt x="76" y="24"/>
                    <a:pt x="75" y="26"/>
                    <a:pt x="74" y="26"/>
                  </a:cubicBezTo>
                  <a:cubicBezTo>
                    <a:pt x="72" y="27"/>
                    <a:pt x="70" y="26"/>
                    <a:pt x="69" y="27"/>
                  </a:cubicBezTo>
                  <a:cubicBezTo>
                    <a:pt x="68" y="28"/>
                    <a:pt x="67" y="30"/>
                    <a:pt x="67" y="32"/>
                  </a:cubicBezTo>
                  <a:cubicBezTo>
                    <a:pt x="67" y="34"/>
                    <a:pt x="70" y="35"/>
                    <a:pt x="70" y="37"/>
                  </a:cubicBezTo>
                  <a:cubicBezTo>
                    <a:pt x="70" y="38"/>
                    <a:pt x="67" y="39"/>
                    <a:pt x="67" y="40"/>
                  </a:cubicBezTo>
                  <a:cubicBezTo>
                    <a:pt x="67" y="43"/>
                    <a:pt x="67" y="46"/>
                    <a:pt x="68" y="48"/>
                  </a:cubicBezTo>
                  <a:cubicBezTo>
                    <a:pt x="69" y="50"/>
                    <a:pt x="70" y="52"/>
                    <a:pt x="71" y="54"/>
                  </a:cubicBezTo>
                  <a:cubicBezTo>
                    <a:pt x="72" y="55"/>
                    <a:pt x="74" y="53"/>
                    <a:pt x="75" y="54"/>
                  </a:cubicBezTo>
                  <a:cubicBezTo>
                    <a:pt x="77" y="55"/>
                    <a:pt x="79" y="58"/>
                    <a:pt x="81" y="59"/>
                  </a:cubicBezTo>
                  <a:cubicBezTo>
                    <a:pt x="82" y="60"/>
                    <a:pt x="83" y="59"/>
                    <a:pt x="84" y="60"/>
                  </a:cubicBezTo>
                  <a:cubicBezTo>
                    <a:pt x="86" y="65"/>
                    <a:pt x="87" y="72"/>
                    <a:pt x="90" y="77"/>
                  </a:cubicBezTo>
                  <a:cubicBezTo>
                    <a:pt x="92" y="81"/>
                    <a:pt x="96" y="82"/>
                    <a:pt x="99" y="85"/>
                  </a:cubicBezTo>
                  <a:cubicBezTo>
                    <a:pt x="100" y="86"/>
                    <a:pt x="101" y="87"/>
                    <a:pt x="102" y="87"/>
                  </a:cubicBezTo>
                  <a:cubicBezTo>
                    <a:pt x="105" y="88"/>
                    <a:pt x="108" y="87"/>
                    <a:pt x="112" y="87"/>
                  </a:cubicBezTo>
                  <a:cubicBezTo>
                    <a:pt x="113" y="87"/>
                    <a:pt x="114" y="87"/>
                    <a:pt x="115" y="87"/>
                  </a:cubicBezTo>
                  <a:cubicBezTo>
                    <a:pt x="116" y="88"/>
                    <a:pt x="115" y="90"/>
                    <a:pt x="114" y="91"/>
                  </a:cubicBezTo>
                  <a:cubicBezTo>
                    <a:pt x="114" y="92"/>
                    <a:pt x="112" y="93"/>
                    <a:pt x="112" y="94"/>
                  </a:cubicBezTo>
                  <a:cubicBezTo>
                    <a:pt x="113" y="96"/>
                    <a:pt x="115" y="97"/>
                    <a:pt x="117" y="98"/>
                  </a:cubicBezTo>
                  <a:cubicBezTo>
                    <a:pt x="120" y="100"/>
                    <a:pt x="124" y="100"/>
                    <a:pt x="126" y="101"/>
                  </a:cubicBezTo>
                  <a:cubicBezTo>
                    <a:pt x="130" y="103"/>
                    <a:pt x="132" y="106"/>
                    <a:pt x="135" y="108"/>
                  </a:cubicBezTo>
                  <a:cubicBezTo>
                    <a:pt x="137" y="109"/>
                    <a:pt x="139" y="109"/>
                    <a:pt x="141" y="111"/>
                  </a:cubicBezTo>
                  <a:cubicBezTo>
                    <a:pt x="142" y="112"/>
                    <a:pt x="143" y="113"/>
                    <a:pt x="143" y="115"/>
                  </a:cubicBezTo>
                  <a:cubicBezTo>
                    <a:pt x="143" y="118"/>
                    <a:pt x="145" y="121"/>
                    <a:pt x="143" y="123"/>
                  </a:cubicBezTo>
                  <a:cubicBezTo>
                    <a:pt x="142" y="124"/>
                    <a:pt x="140" y="121"/>
                    <a:pt x="139" y="119"/>
                  </a:cubicBezTo>
                  <a:cubicBezTo>
                    <a:pt x="138" y="118"/>
                    <a:pt x="139" y="116"/>
                    <a:pt x="138" y="115"/>
                  </a:cubicBezTo>
                  <a:cubicBezTo>
                    <a:pt x="138" y="114"/>
                    <a:pt x="137" y="115"/>
                    <a:pt x="136" y="115"/>
                  </a:cubicBezTo>
                  <a:cubicBezTo>
                    <a:pt x="134" y="114"/>
                    <a:pt x="132" y="114"/>
                    <a:pt x="130" y="113"/>
                  </a:cubicBezTo>
                  <a:cubicBezTo>
                    <a:pt x="129" y="113"/>
                    <a:pt x="128" y="111"/>
                    <a:pt x="127" y="111"/>
                  </a:cubicBezTo>
                  <a:cubicBezTo>
                    <a:pt x="125" y="112"/>
                    <a:pt x="123" y="114"/>
                    <a:pt x="122" y="115"/>
                  </a:cubicBezTo>
                  <a:cubicBezTo>
                    <a:pt x="121" y="117"/>
                    <a:pt x="121" y="120"/>
                    <a:pt x="121" y="122"/>
                  </a:cubicBezTo>
                  <a:cubicBezTo>
                    <a:pt x="121" y="123"/>
                    <a:pt x="121" y="124"/>
                    <a:pt x="121" y="125"/>
                  </a:cubicBezTo>
                  <a:cubicBezTo>
                    <a:pt x="123" y="127"/>
                    <a:pt x="126" y="127"/>
                    <a:pt x="128" y="129"/>
                  </a:cubicBezTo>
                  <a:cubicBezTo>
                    <a:pt x="129" y="129"/>
                    <a:pt x="128" y="131"/>
                    <a:pt x="128" y="132"/>
                  </a:cubicBezTo>
                  <a:cubicBezTo>
                    <a:pt x="128" y="133"/>
                    <a:pt x="130" y="135"/>
                    <a:pt x="129" y="137"/>
                  </a:cubicBezTo>
                  <a:cubicBezTo>
                    <a:pt x="128" y="138"/>
                    <a:pt x="127" y="136"/>
                    <a:pt x="125" y="137"/>
                  </a:cubicBezTo>
                  <a:cubicBezTo>
                    <a:pt x="124" y="137"/>
                    <a:pt x="122" y="138"/>
                    <a:pt x="121" y="139"/>
                  </a:cubicBezTo>
                  <a:cubicBezTo>
                    <a:pt x="121" y="141"/>
                    <a:pt x="122" y="144"/>
                    <a:pt x="121" y="146"/>
                  </a:cubicBezTo>
                  <a:cubicBezTo>
                    <a:pt x="121" y="147"/>
                    <a:pt x="118" y="147"/>
                    <a:pt x="118" y="148"/>
                  </a:cubicBezTo>
                  <a:cubicBezTo>
                    <a:pt x="117" y="150"/>
                    <a:pt x="118" y="152"/>
                    <a:pt x="116" y="153"/>
                  </a:cubicBezTo>
                  <a:cubicBezTo>
                    <a:pt x="115" y="154"/>
                    <a:pt x="113" y="153"/>
                    <a:pt x="112" y="152"/>
                  </a:cubicBezTo>
                  <a:cubicBezTo>
                    <a:pt x="111" y="152"/>
                    <a:pt x="111" y="151"/>
                    <a:pt x="111" y="150"/>
                  </a:cubicBezTo>
                  <a:cubicBezTo>
                    <a:pt x="112" y="148"/>
                    <a:pt x="113" y="146"/>
                    <a:pt x="113" y="144"/>
                  </a:cubicBezTo>
                  <a:cubicBezTo>
                    <a:pt x="113" y="143"/>
                    <a:pt x="112" y="142"/>
                    <a:pt x="113" y="142"/>
                  </a:cubicBezTo>
                  <a:cubicBezTo>
                    <a:pt x="114" y="140"/>
                    <a:pt x="117" y="141"/>
                    <a:pt x="118" y="140"/>
                  </a:cubicBezTo>
                  <a:cubicBezTo>
                    <a:pt x="118" y="138"/>
                    <a:pt x="116" y="137"/>
                    <a:pt x="116" y="136"/>
                  </a:cubicBezTo>
                  <a:cubicBezTo>
                    <a:pt x="115" y="135"/>
                    <a:pt x="116" y="134"/>
                    <a:pt x="115" y="133"/>
                  </a:cubicBezTo>
                  <a:cubicBezTo>
                    <a:pt x="115" y="131"/>
                    <a:pt x="114" y="129"/>
                    <a:pt x="113" y="127"/>
                  </a:cubicBezTo>
                  <a:cubicBezTo>
                    <a:pt x="112" y="125"/>
                    <a:pt x="111" y="121"/>
                    <a:pt x="110" y="119"/>
                  </a:cubicBezTo>
                  <a:cubicBezTo>
                    <a:pt x="109" y="118"/>
                    <a:pt x="108" y="119"/>
                    <a:pt x="108" y="119"/>
                  </a:cubicBezTo>
                  <a:cubicBezTo>
                    <a:pt x="107" y="119"/>
                    <a:pt x="105" y="119"/>
                    <a:pt x="105" y="118"/>
                  </a:cubicBezTo>
                  <a:cubicBezTo>
                    <a:pt x="103" y="117"/>
                    <a:pt x="102" y="116"/>
                    <a:pt x="101" y="115"/>
                  </a:cubicBezTo>
                  <a:cubicBezTo>
                    <a:pt x="101" y="114"/>
                    <a:pt x="103" y="114"/>
                    <a:pt x="102" y="114"/>
                  </a:cubicBezTo>
                  <a:cubicBezTo>
                    <a:pt x="102" y="112"/>
                    <a:pt x="101" y="111"/>
                    <a:pt x="100" y="110"/>
                  </a:cubicBezTo>
                  <a:cubicBezTo>
                    <a:pt x="99" y="109"/>
                    <a:pt x="97" y="110"/>
                    <a:pt x="96" y="110"/>
                  </a:cubicBezTo>
                  <a:cubicBezTo>
                    <a:pt x="94" y="109"/>
                    <a:pt x="93" y="109"/>
                    <a:pt x="91" y="108"/>
                  </a:cubicBezTo>
                  <a:cubicBezTo>
                    <a:pt x="90" y="107"/>
                    <a:pt x="89" y="105"/>
                    <a:pt x="88" y="103"/>
                  </a:cubicBezTo>
                  <a:cubicBezTo>
                    <a:pt x="87" y="101"/>
                    <a:pt x="87" y="100"/>
                    <a:pt x="85" y="99"/>
                  </a:cubicBezTo>
                  <a:cubicBezTo>
                    <a:pt x="84" y="98"/>
                    <a:pt x="82" y="99"/>
                    <a:pt x="80" y="99"/>
                  </a:cubicBezTo>
                  <a:cubicBezTo>
                    <a:pt x="78" y="99"/>
                    <a:pt x="76" y="98"/>
                    <a:pt x="75" y="96"/>
                  </a:cubicBezTo>
                  <a:cubicBezTo>
                    <a:pt x="73" y="95"/>
                    <a:pt x="72" y="93"/>
                    <a:pt x="70" y="92"/>
                  </a:cubicBezTo>
                  <a:cubicBezTo>
                    <a:pt x="69" y="91"/>
                    <a:pt x="67" y="90"/>
                    <a:pt x="66" y="88"/>
                  </a:cubicBezTo>
                  <a:cubicBezTo>
                    <a:pt x="65" y="87"/>
                    <a:pt x="63" y="85"/>
                    <a:pt x="61" y="83"/>
                  </a:cubicBezTo>
                  <a:cubicBezTo>
                    <a:pt x="59" y="82"/>
                    <a:pt x="57" y="81"/>
                    <a:pt x="55" y="79"/>
                  </a:cubicBezTo>
                  <a:cubicBezTo>
                    <a:pt x="53" y="78"/>
                    <a:pt x="53" y="76"/>
                    <a:pt x="52" y="74"/>
                  </a:cubicBezTo>
                  <a:cubicBezTo>
                    <a:pt x="50" y="73"/>
                    <a:pt x="48" y="72"/>
                    <a:pt x="47" y="71"/>
                  </a:cubicBezTo>
                  <a:cubicBezTo>
                    <a:pt x="46" y="70"/>
                    <a:pt x="47" y="69"/>
                    <a:pt x="47" y="68"/>
                  </a:cubicBezTo>
                  <a:cubicBezTo>
                    <a:pt x="46" y="66"/>
                    <a:pt x="45" y="64"/>
                    <a:pt x="44" y="62"/>
                  </a:cubicBezTo>
                  <a:cubicBezTo>
                    <a:pt x="43" y="59"/>
                    <a:pt x="43" y="56"/>
                    <a:pt x="42" y="54"/>
                  </a:cubicBezTo>
                  <a:cubicBezTo>
                    <a:pt x="42" y="53"/>
                    <a:pt x="40" y="52"/>
                    <a:pt x="39" y="52"/>
                  </a:cubicBezTo>
                  <a:cubicBezTo>
                    <a:pt x="37" y="51"/>
                    <a:pt x="36" y="51"/>
                    <a:pt x="34" y="50"/>
                  </a:cubicBezTo>
                  <a:cubicBezTo>
                    <a:pt x="32" y="49"/>
                    <a:pt x="31" y="47"/>
                    <a:pt x="29" y="47"/>
                  </a:cubicBezTo>
                  <a:cubicBezTo>
                    <a:pt x="27" y="46"/>
                    <a:pt x="26" y="46"/>
                    <a:pt x="24" y="46"/>
                  </a:cubicBezTo>
                  <a:cubicBezTo>
                    <a:pt x="22" y="47"/>
                    <a:pt x="21" y="48"/>
                    <a:pt x="19" y="49"/>
                  </a:cubicBezTo>
                  <a:cubicBezTo>
                    <a:pt x="18" y="50"/>
                    <a:pt x="18" y="52"/>
                    <a:pt x="17" y="53"/>
                  </a:cubicBezTo>
                  <a:cubicBezTo>
                    <a:pt x="16" y="54"/>
                    <a:pt x="15" y="55"/>
                    <a:pt x="13" y="55"/>
                  </a:cubicBezTo>
                  <a:cubicBezTo>
                    <a:pt x="12" y="56"/>
                    <a:pt x="11" y="56"/>
                    <a:pt x="9" y="56"/>
                  </a:cubicBezTo>
                  <a:cubicBezTo>
                    <a:pt x="9" y="57"/>
                    <a:pt x="8" y="58"/>
                    <a:pt x="8" y="58"/>
                  </a:cubicBezTo>
                  <a:cubicBezTo>
                    <a:pt x="8" y="57"/>
                    <a:pt x="7" y="56"/>
                    <a:pt x="7" y="55"/>
                  </a:cubicBezTo>
                  <a:cubicBezTo>
                    <a:pt x="8" y="54"/>
                    <a:pt x="10" y="55"/>
                    <a:pt x="11" y="54"/>
                  </a:cubicBezTo>
                  <a:cubicBezTo>
                    <a:pt x="12" y="53"/>
                    <a:pt x="12" y="52"/>
                    <a:pt x="12" y="51"/>
                  </a:cubicBezTo>
                  <a:cubicBezTo>
                    <a:pt x="11" y="50"/>
                    <a:pt x="9" y="51"/>
                    <a:pt x="8" y="51"/>
                  </a:cubicBezTo>
                  <a:cubicBezTo>
                    <a:pt x="6" y="50"/>
                    <a:pt x="4" y="49"/>
                    <a:pt x="3" y="47"/>
                  </a:cubicBezTo>
                  <a:cubicBezTo>
                    <a:pt x="2" y="46"/>
                    <a:pt x="3" y="44"/>
                    <a:pt x="3" y="42"/>
                  </a:cubicBezTo>
                  <a:cubicBezTo>
                    <a:pt x="3" y="41"/>
                    <a:pt x="4" y="40"/>
                    <a:pt x="3" y="38"/>
                  </a:cubicBezTo>
                  <a:cubicBezTo>
                    <a:pt x="3" y="37"/>
                    <a:pt x="0" y="37"/>
                    <a:pt x="0" y="36"/>
                  </a:cubicBezTo>
                  <a:cubicBezTo>
                    <a:pt x="0" y="35"/>
                    <a:pt x="1" y="34"/>
                    <a:pt x="1" y="33"/>
                  </a:cubicBezTo>
                  <a:cubicBezTo>
                    <a:pt x="2" y="32"/>
                    <a:pt x="4" y="32"/>
                    <a:pt x="5" y="31"/>
                  </a:cubicBezTo>
                  <a:cubicBezTo>
                    <a:pt x="5" y="30"/>
                    <a:pt x="4" y="28"/>
                    <a:pt x="4" y="27"/>
                  </a:cubicBezTo>
                  <a:cubicBezTo>
                    <a:pt x="3" y="26"/>
                    <a:pt x="1" y="25"/>
                    <a:pt x="0" y="23"/>
                  </a:cubicBezTo>
                  <a:cubicBezTo>
                    <a:pt x="0" y="23"/>
                    <a:pt x="0" y="22"/>
                    <a:pt x="1" y="21"/>
                  </a:cubicBezTo>
                  <a:cubicBezTo>
                    <a:pt x="1" y="21"/>
                    <a:pt x="3" y="21"/>
                    <a:pt x="4" y="20"/>
                  </a:cubicBezTo>
                  <a:cubicBezTo>
                    <a:pt x="5" y="20"/>
                    <a:pt x="6" y="21"/>
                    <a:pt x="7" y="20"/>
                  </a:cubicBezTo>
                  <a:cubicBezTo>
                    <a:pt x="8" y="20"/>
                    <a:pt x="9" y="19"/>
                    <a:pt x="10" y="19"/>
                  </a:cubicBezTo>
                  <a:cubicBezTo>
                    <a:pt x="11" y="19"/>
                    <a:pt x="12" y="20"/>
                    <a:pt x="13" y="20"/>
                  </a:cubicBezTo>
                  <a:cubicBezTo>
                    <a:pt x="15" y="19"/>
                    <a:pt x="16" y="18"/>
                    <a:pt x="17" y="16"/>
                  </a:cubicBezTo>
                  <a:cubicBezTo>
                    <a:pt x="17" y="15"/>
                    <a:pt x="17" y="14"/>
                    <a:pt x="17" y="13"/>
                  </a:cubicBezTo>
                  <a:cubicBezTo>
                    <a:pt x="18" y="12"/>
                    <a:pt x="19" y="10"/>
                    <a:pt x="20" y="10"/>
                  </a:cubicBezTo>
                  <a:cubicBezTo>
                    <a:pt x="22" y="11"/>
                    <a:pt x="20" y="14"/>
                    <a:pt x="21" y="15"/>
                  </a:cubicBezTo>
                  <a:cubicBezTo>
                    <a:pt x="22" y="16"/>
                    <a:pt x="23" y="16"/>
                    <a:pt x="24" y="17"/>
                  </a:cubicBezTo>
                  <a:cubicBezTo>
                    <a:pt x="25" y="17"/>
                    <a:pt x="25" y="19"/>
                    <a:pt x="26" y="19"/>
                  </a:cubicBezTo>
                  <a:cubicBezTo>
                    <a:pt x="27" y="19"/>
                    <a:pt x="28" y="19"/>
                    <a:pt x="29" y="18"/>
                  </a:cubicBezTo>
                  <a:cubicBezTo>
                    <a:pt x="30" y="17"/>
                    <a:pt x="30" y="15"/>
                    <a:pt x="30" y="13"/>
                  </a:cubicBezTo>
                  <a:cubicBezTo>
                    <a:pt x="30" y="12"/>
                    <a:pt x="30" y="11"/>
                    <a:pt x="31" y="11"/>
                  </a:cubicBezTo>
                  <a:cubicBezTo>
                    <a:pt x="33" y="11"/>
                    <a:pt x="33" y="13"/>
                    <a:pt x="34" y="13"/>
                  </a:cubicBezTo>
                  <a:cubicBezTo>
                    <a:pt x="35" y="14"/>
                    <a:pt x="37" y="13"/>
                    <a:pt x="38" y="13"/>
                  </a:cubicBezTo>
                  <a:cubicBezTo>
                    <a:pt x="39" y="13"/>
                    <a:pt x="40" y="14"/>
                    <a:pt x="40" y="14"/>
                  </a:cubicBezTo>
                  <a:cubicBezTo>
                    <a:pt x="41" y="12"/>
                    <a:pt x="40" y="11"/>
                    <a:pt x="40" y="9"/>
                  </a:cubicBezTo>
                  <a:cubicBezTo>
                    <a:pt x="40" y="9"/>
                    <a:pt x="40" y="8"/>
                    <a:pt x="41" y="8"/>
                  </a:cubicBezTo>
                  <a:cubicBezTo>
                    <a:pt x="42" y="8"/>
                    <a:pt x="43" y="10"/>
                    <a:pt x="44" y="10"/>
                  </a:cubicBezTo>
                  <a:cubicBezTo>
                    <a:pt x="45" y="9"/>
                    <a:pt x="44" y="7"/>
                    <a:pt x="44" y="6"/>
                  </a:cubicBezTo>
                  <a:cubicBezTo>
                    <a:pt x="44" y="5"/>
                    <a:pt x="44" y="4"/>
                    <a:pt x="45" y="4"/>
                  </a:cubicBezTo>
                  <a:cubicBezTo>
                    <a:pt x="46" y="4"/>
                    <a:pt x="47" y="5"/>
                    <a:pt x="48" y="5"/>
                  </a:cubicBezTo>
                  <a:cubicBezTo>
                    <a:pt x="50" y="5"/>
                    <a:pt x="51" y="6"/>
                    <a:pt x="52" y="6"/>
                  </a:cubicBezTo>
                  <a:cubicBezTo>
                    <a:pt x="53" y="5"/>
                    <a:pt x="52" y="3"/>
                    <a:pt x="52" y="3"/>
                  </a:cubicBezTo>
                  <a:cubicBezTo>
                    <a:pt x="54" y="2"/>
                    <a:pt x="55" y="2"/>
                    <a:pt x="57" y="2"/>
                  </a:cubicBezTo>
                  <a:cubicBezTo>
                    <a:pt x="59" y="1"/>
                    <a:pt x="60" y="2"/>
                    <a:pt x="62" y="1"/>
                  </a:cubicBezTo>
                  <a:cubicBezTo>
                    <a:pt x="63" y="1"/>
                    <a:pt x="64" y="0"/>
                    <a:pt x="66" y="0"/>
                  </a:cubicBezTo>
                  <a:cubicBezTo>
                    <a:pt x="66" y="1"/>
                    <a:pt x="65" y="2"/>
                    <a:pt x="66" y="3"/>
                  </a:cubicBezTo>
                  <a:cubicBezTo>
                    <a:pt x="66" y="5"/>
                    <a:pt x="67" y="6"/>
                    <a:pt x="69" y="7"/>
                  </a:cubicBezTo>
                  <a:cubicBezTo>
                    <a:pt x="70" y="7"/>
                    <a:pt x="73" y="7"/>
                    <a:pt x="75" y="8"/>
                  </a:cubicBezTo>
                  <a:cubicBezTo>
                    <a:pt x="77" y="8"/>
                    <a:pt x="80" y="9"/>
                    <a:pt x="83" y="9"/>
                  </a:cubicBezTo>
                  <a:cubicBezTo>
                    <a:pt x="83" y="9"/>
                    <a:pt x="83" y="10"/>
                    <a:pt x="84" y="10"/>
                  </a:cubicBezTo>
                  <a:cubicBezTo>
                    <a:pt x="83" y="11"/>
                    <a:pt x="81" y="11"/>
                    <a:pt x="81" y="12"/>
                  </a:cubicBezTo>
                  <a:cubicBezTo>
                    <a:pt x="80" y="13"/>
                    <a:pt x="82" y="14"/>
                    <a:pt x="82" y="16"/>
                  </a:cubicBezTo>
                  <a:cubicBezTo>
                    <a:pt x="83" y="17"/>
                    <a:pt x="81" y="18"/>
                    <a:pt x="82" y="20"/>
                  </a:cubicBezTo>
                  <a:cubicBezTo>
                    <a:pt x="82" y="21"/>
                    <a:pt x="83" y="22"/>
                    <a:pt x="84" y="24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5" name="Freeform 2585">
              <a:extLst>
                <a:ext uri="{FF2B5EF4-FFF2-40B4-BE49-F238E27FC236}">
                  <a16:creationId xmlns:a16="http://schemas.microsoft.com/office/drawing/2014/main" id="{93A0F5DF-EDD6-475D-BB88-AE3F8DE8FD1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44124" y="2240375"/>
              <a:ext cx="148283" cy="80465"/>
            </a:xfrm>
            <a:custGeom>
              <a:avLst/>
              <a:gdLst>
                <a:gd name="T0" fmla="*/ 64 w 54"/>
                <a:gd name="T1" fmla="*/ 21 h 34"/>
                <a:gd name="T2" fmla="*/ 63 w 54"/>
                <a:gd name="T3" fmla="*/ 17 h 34"/>
                <a:gd name="T4" fmla="*/ 58 w 54"/>
                <a:gd name="T5" fmla="*/ 21 h 34"/>
                <a:gd name="T6" fmla="*/ 55 w 54"/>
                <a:gd name="T7" fmla="*/ 17 h 34"/>
                <a:gd name="T8" fmla="*/ 51 w 54"/>
                <a:gd name="T9" fmla="*/ 16 h 34"/>
                <a:gd name="T10" fmla="*/ 51 w 54"/>
                <a:gd name="T11" fmla="*/ 12 h 34"/>
                <a:gd name="T12" fmla="*/ 51 w 54"/>
                <a:gd name="T13" fmla="*/ 10 h 34"/>
                <a:gd name="T14" fmla="*/ 50 w 54"/>
                <a:gd name="T15" fmla="*/ 6 h 34"/>
                <a:gd name="T16" fmla="*/ 46 w 54"/>
                <a:gd name="T17" fmla="*/ 2 h 34"/>
                <a:gd name="T18" fmla="*/ 40 w 54"/>
                <a:gd name="T19" fmla="*/ 2 h 34"/>
                <a:gd name="T20" fmla="*/ 36 w 54"/>
                <a:gd name="T21" fmla="*/ 0 h 34"/>
                <a:gd name="T22" fmla="*/ 36 w 54"/>
                <a:gd name="T23" fmla="*/ 4 h 34"/>
                <a:gd name="T24" fmla="*/ 32 w 54"/>
                <a:gd name="T25" fmla="*/ 5 h 34"/>
                <a:gd name="T26" fmla="*/ 28 w 54"/>
                <a:gd name="T27" fmla="*/ 7 h 34"/>
                <a:gd name="T28" fmla="*/ 23 w 54"/>
                <a:gd name="T29" fmla="*/ 6 h 34"/>
                <a:gd name="T30" fmla="*/ 19 w 54"/>
                <a:gd name="T31" fmla="*/ 8 h 34"/>
                <a:gd name="T32" fmla="*/ 14 w 54"/>
                <a:gd name="T33" fmla="*/ 7 h 34"/>
                <a:gd name="T34" fmla="*/ 12 w 54"/>
                <a:gd name="T35" fmla="*/ 8 h 34"/>
                <a:gd name="T36" fmla="*/ 14 w 54"/>
                <a:gd name="T37" fmla="*/ 11 h 34"/>
                <a:gd name="T38" fmla="*/ 9 w 54"/>
                <a:gd name="T39" fmla="*/ 16 h 34"/>
                <a:gd name="T40" fmla="*/ 6 w 54"/>
                <a:gd name="T41" fmla="*/ 19 h 34"/>
                <a:gd name="T42" fmla="*/ 4 w 54"/>
                <a:gd name="T43" fmla="*/ 24 h 34"/>
                <a:gd name="T44" fmla="*/ 2 w 54"/>
                <a:gd name="T45" fmla="*/ 29 h 34"/>
                <a:gd name="T46" fmla="*/ 1 w 54"/>
                <a:gd name="T47" fmla="*/ 35 h 34"/>
                <a:gd name="T48" fmla="*/ 6 w 54"/>
                <a:gd name="T49" fmla="*/ 30 h 34"/>
                <a:gd name="T50" fmla="*/ 9 w 54"/>
                <a:gd name="T51" fmla="*/ 30 h 34"/>
                <a:gd name="T52" fmla="*/ 12 w 54"/>
                <a:gd name="T53" fmla="*/ 31 h 34"/>
                <a:gd name="T54" fmla="*/ 12 w 54"/>
                <a:gd name="T55" fmla="*/ 36 h 34"/>
                <a:gd name="T56" fmla="*/ 15 w 54"/>
                <a:gd name="T57" fmla="*/ 40 h 34"/>
                <a:gd name="T58" fmla="*/ 19 w 54"/>
                <a:gd name="T59" fmla="*/ 40 h 34"/>
                <a:gd name="T60" fmla="*/ 23 w 54"/>
                <a:gd name="T61" fmla="*/ 39 h 34"/>
                <a:gd name="T62" fmla="*/ 26 w 54"/>
                <a:gd name="T63" fmla="*/ 40 h 34"/>
                <a:gd name="T64" fmla="*/ 31 w 54"/>
                <a:gd name="T65" fmla="*/ 35 h 34"/>
                <a:gd name="T66" fmla="*/ 31 w 54"/>
                <a:gd name="T67" fmla="*/ 31 h 34"/>
                <a:gd name="T68" fmla="*/ 34 w 54"/>
                <a:gd name="T69" fmla="*/ 28 h 34"/>
                <a:gd name="T70" fmla="*/ 36 w 54"/>
                <a:gd name="T71" fmla="*/ 34 h 34"/>
                <a:gd name="T72" fmla="*/ 39 w 54"/>
                <a:gd name="T73" fmla="*/ 36 h 34"/>
                <a:gd name="T74" fmla="*/ 41 w 54"/>
                <a:gd name="T75" fmla="*/ 39 h 34"/>
                <a:gd name="T76" fmla="*/ 45 w 54"/>
                <a:gd name="T77" fmla="*/ 37 h 34"/>
                <a:gd name="T78" fmla="*/ 46 w 54"/>
                <a:gd name="T79" fmla="*/ 31 h 34"/>
                <a:gd name="T80" fmla="*/ 47 w 54"/>
                <a:gd name="T81" fmla="*/ 29 h 34"/>
                <a:gd name="T82" fmla="*/ 51 w 54"/>
                <a:gd name="T83" fmla="*/ 31 h 34"/>
                <a:gd name="T84" fmla="*/ 56 w 54"/>
                <a:gd name="T85" fmla="*/ 31 h 34"/>
                <a:gd name="T86" fmla="*/ 58 w 54"/>
                <a:gd name="T87" fmla="*/ 33 h 34"/>
                <a:gd name="T88" fmla="*/ 58 w 54"/>
                <a:gd name="T89" fmla="*/ 27 h 34"/>
                <a:gd name="T90" fmla="*/ 59 w 54"/>
                <a:gd name="T91" fmla="*/ 25 h 34"/>
                <a:gd name="T92" fmla="*/ 63 w 54"/>
                <a:gd name="T93" fmla="*/ 28 h 34"/>
                <a:gd name="T94" fmla="*/ 63 w 54"/>
                <a:gd name="T95" fmla="*/ 23 h 34"/>
                <a:gd name="T96" fmla="*/ 64 w 54"/>
                <a:gd name="T97" fmla="*/ 21 h 3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34"/>
                <a:gd name="T149" fmla="*/ 54 w 54"/>
                <a:gd name="T150" fmla="*/ 34 h 3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34">
                  <a:moveTo>
                    <a:pt x="54" y="17"/>
                  </a:moveTo>
                  <a:cubicBezTo>
                    <a:pt x="53" y="16"/>
                    <a:pt x="54" y="14"/>
                    <a:pt x="53" y="14"/>
                  </a:cubicBezTo>
                  <a:cubicBezTo>
                    <a:pt x="51" y="14"/>
                    <a:pt x="51" y="17"/>
                    <a:pt x="49" y="17"/>
                  </a:cubicBezTo>
                  <a:cubicBezTo>
                    <a:pt x="48" y="17"/>
                    <a:pt x="47" y="15"/>
                    <a:pt x="46" y="14"/>
                  </a:cubicBezTo>
                  <a:cubicBezTo>
                    <a:pt x="45" y="13"/>
                    <a:pt x="43" y="14"/>
                    <a:pt x="43" y="13"/>
                  </a:cubicBezTo>
                  <a:cubicBezTo>
                    <a:pt x="42" y="13"/>
                    <a:pt x="43" y="11"/>
                    <a:pt x="43" y="10"/>
                  </a:cubicBezTo>
                  <a:cubicBezTo>
                    <a:pt x="43" y="10"/>
                    <a:pt x="43" y="9"/>
                    <a:pt x="43" y="8"/>
                  </a:cubicBezTo>
                  <a:cubicBezTo>
                    <a:pt x="42" y="7"/>
                    <a:pt x="42" y="6"/>
                    <a:pt x="42" y="5"/>
                  </a:cubicBezTo>
                  <a:cubicBezTo>
                    <a:pt x="41" y="4"/>
                    <a:pt x="40" y="3"/>
                    <a:pt x="39" y="2"/>
                  </a:cubicBezTo>
                  <a:cubicBezTo>
                    <a:pt x="37" y="2"/>
                    <a:pt x="36" y="2"/>
                    <a:pt x="34" y="2"/>
                  </a:cubicBezTo>
                  <a:cubicBezTo>
                    <a:pt x="33" y="2"/>
                    <a:pt x="31" y="0"/>
                    <a:pt x="30" y="0"/>
                  </a:cubicBezTo>
                  <a:cubicBezTo>
                    <a:pt x="29" y="0"/>
                    <a:pt x="31" y="2"/>
                    <a:pt x="30" y="3"/>
                  </a:cubicBezTo>
                  <a:cubicBezTo>
                    <a:pt x="29" y="4"/>
                    <a:pt x="28" y="3"/>
                    <a:pt x="27" y="4"/>
                  </a:cubicBezTo>
                  <a:cubicBezTo>
                    <a:pt x="26" y="4"/>
                    <a:pt x="25" y="5"/>
                    <a:pt x="24" y="6"/>
                  </a:cubicBezTo>
                  <a:cubicBezTo>
                    <a:pt x="22" y="6"/>
                    <a:pt x="20" y="5"/>
                    <a:pt x="19" y="5"/>
                  </a:cubicBezTo>
                  <a:cubicBezTo>
                    <a:pt x="18" y="6"/>
                    <a:pt x="17" y="7"/>
                    <a:pt x="16" y="7"/>
                  </a:cubicBezTo>
                  <a:cubicBezTo>
                    <a:pt x="14" y="7"/>
                    <a:pt x="13" y="5"/>
                    <a:pt x="12" y="6"/>
                  </a:cubicBezTo>
                  <a:cubicBezTo>
                    <a:pt x="11" y="6"/>
                    <a:pt x="10" y="7"/>
                    <a:pt x="10" y="7"/>
                  </a:cubicBezTo>
                  <a:cubicBezTo>
                    <a:pt x="10" y="8"/>
                    <a:pt x="12" y="8"/>
                    <a:pt x="12" y="9"/>
                  </a:cubicBezTo>
                  <a:cubicBezTo>
                    <a:pt x="11" y="10"/>
                    <a:pt x="9" y="12"/>
                    <a:pt x="8" y="13"/>
                  </a:cubicBezTo>
                  <a:cubicBezTo>
                    <a:pt x="7" y="14"/>
                    <a:pt x="5" y="15"/>
                    <a:pt x="5" y="16"/>
                  </a:cubicBezTo>
                  <a:cubicBezTo>
                    <a:pt x="4" y="17"/>
                    <a:pt x="3" y="19"/>
                    <a:pt x="3" y="20"/>
                  </a:cubicBezTo>
                  <a:cubicBezTo>
                    <a:pt x="2" y="21"/>
                    <a:pt x="2" y="23"/>
                    <a:pt x="2" y="24"/>
                  </a:cubicBezTo>
                  <a:cubicBezTo>
                    <a:pt x="1" y="26"/>
                    <a:pt x="0" y="28"/>
                    <a:pt x="1" y="29"/>
                  </a:cubicBezTo>
                  <a:cubicBezTo>
                    <a:pt x="3" y="29"/>
                    <a:pt x="4" y="26"/>
                    <a:pt x="5" y="25"/>
                  </a:cubicBezTo>
                  <a:cubicBezTo>
                    <a:pt x="6" y="25"/>
                    <a:pt x="7" y="25"/>
                    <a:pt x="8" y="25"/>
                  </a:cubicBezTo>
                  <a:cubicBezTo>
                    <a:pt x="9" y="25"/>
                    <a:pt x="9" y="26"/>
                    <a:pt x="10" y="26"/>
                  </a:cubicBezTo>
                  <a:cubicBezTo>
                    <a:pt x="10" y="27"/>
                    <a:pt x="10" y="29"/>
                    <a:pt x="10" y="30"/>
                  </a:cubicBezTo>
                  <a:cubicBezTo>
                    <a:pt x="11" y="31"/>
                    <a:pt x="12" y="32"/>
                    <a:pt x="13" y="33"/>
                  </a:cubicBezTo>
                  <a:cubicBezTo>
                    <a:pt x="14" y="33"/>
                    <a:pt x="15" y="34"/>
                    <a:pt x="16" y="33"/>
                  </a:cubicBezTo>
                  <a:cubicBezTo>
                    <a:pt x="17" y="33"/>
                    <a:pt x="18" y="32"/>
                    <a:pt x="19" y="32"/>
                  </a:cubicBezTo>
                  <a:cubicBezTo>
                    <a:pt x="20" y="32"/>
                    <a:pt x="21" y="33"/>
                    <a:pt x="22" y="33"/>
                  </a:cubicBezTo>
                  <a:cubicBezTo>
                    <a:pt x="24" y="32"/>
                    <a:pt x="25" y="31"/>
                    <a:pt x="26" y="29"/>
                  </a:cubicBezTo>
                  <a:cubicBezTo>
                    <a:pt x="26" y="28"/>
                    <a:pt x="26" y="27"/>
                    <a:pt x="26" y="26"/>
                  </a:cubicBezTo>
                  <a:cubicBezTo>
                    <a:pt x="27" y="25"/>
                    <a:pt x="28" y="23"/>
                    <a:pt x="29" y="23"/>
                  </a:cubicBezTo>
                  <a:cubicBezTo>
                    <a:pt x="31" y="24"/>
                    <a:pt x="29" y="27"/>
                    <a:pt x="30" y="28"/>
                  </a:cubicBezTo>
                  <a:cubicBezTo>
                    <a:pt x="31" y="29"/>
                    <a:pt x="32" y="29"/>
                    <a:pt x="33" y="30"/>
                  </a:cubicBezTo>
                  <a:cubicBezTo>
                    <a:pt x="34" y="30"/>
                    <a:pt x="34" y="32"/>
                    <a:pt x="35" y="32"/>
                  </a:cubicBezTo>
                  <a:cubicBezTo>
                    <a:pt x="36" y="32"/>
                    <a:pt x="37" y="32"/>
                    <a:pt x="38" y="31"/>
                  </a:cubicBezTo>
                  <a:cubicBezTo>
                    <a:pt x="39" y="30"/>
                    <a:pt x="39" y="28"/>
                    <a:pt x="39" y="26"/>
                  </a:cubicBezTo>
                  <a:cubicBezTo>
                    <a:pt x="39" y="25"/>
                    <a:pt x="39" y="24"/>
                    <a:pt x="40" y="24"/>
                  </a:cubicBezTo>
                  <a:cubicBezTo>
                    <a:pt x="42" y="24"/>
                    <a:pt x="42" y="26"/>
                    <a:pt x="43" y="26"/>
                  </a:cubicBezTo>
                  <a:cubicBezTo>
                    <a:pt x="44" y="27"/>
                    <a:pt x="46" y="26"/>
                    <a:pt x="47" y="26"/>
                  </a:cubicBezTo>
                  <a:cubicBezTo>
                    <a:pt x="48" y="26"/>
                    <a:pt x="49" y="27"/>
                    <a:pt x="49" y="27"/>
                  </a:cubicBezTo>
                  <a:cubicBezTo>
                    <a:pt x="50" y="25"/>
                    <a:pt x="49" y="24"/>
                    <a:pt x="49" y="22"/>
                  </a:cubicBezTo>
                  <a:cubicBezTo>
                    <a:pt x="49" y="22"/>
                    <a:pt x="49" y="21"/>
                    <a:pt x="50" y="21"/>
                  </a:cubicBezTo>
                  <a:cubicBezTo>
                    <a:pt x="51" y="21"/>
                    <a:pt x="52" y="23"/>
                    <a:pt x="53" y="23"/>
                  </a:cubicBezTo>
                  <a:cubicBezTo>
                    <a:pt x="54" y="22"/>
                    <a:pt x="53" y="20"/>
                    <a:pt x="53" y="19"/>
                  </a:cubicBezTo>
                  <a:cubicBezTo>
                    <a:pt x="53" y="18"/>
                    <a:pt x="53" y="17"/>
                    <a:pt x="54" y="17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6" name="Freeform 2586">
              <a:extLst>
                <a:ext uri="{FF2B5EF4-FFF2-40B4-BE49-F238E27FC236}">
                  <a16:creationId xmlns:a16="http://schemas.microsoft.com/office/drawing/2014/main" id="{A4854924-4382-4339-AEE2-1DD3C49D3AA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59970" y="2187386"/>
              <a:ext cx="252546" cy="111865"/>
            </a:xfrm>
            <a:custGeom>
              <a:avLst/>
              <a:gdLst>
                <a:gd name="T0" fmla="*/ 97 w 91"/>
                <a:gd name="T1" fmla="*/ 46 h 48"/>
                <a:gd name="T2" fmla="*/ 98 w 91"/>
                <a:gd name="T3" fmla="*/ 44 h 48"/>
                <a:gd name="T4" fmla="*/ 101 w 91"/>
                <a:gd name="T5" fmla="*/ 44 h 48"/>
                <a:gd name="T6" fmla="*/ 98 w 91"/>
                <a:gd name="T7" fmla="*/ 37 h 48"/>
                <a:gd name="T8" fmla="*/ 103 w 91"/>
                <a:gd name="T9" fmla="*/ 33 h 48"/>
                <a:gd name="T10" fmla="*/ 105 w 91"/>
                <a:gd name="T11" fmla="*/ 30 h 48"/>
                <a:gd name="T12" fmla="*/ 108 w 91"/>
                <a:gd name="T13" fmla="*/ 29 h 48"/>
                <a:gd name="T14" fmla="*/ 109 w 91"/>
                <a:gd name="T15" fmla="*/ 23 h 48"/>
                <a:gd name="T16" fmla="*/ 105 w 91"/>
                <a:gd name="T17" fmla="*/ 18 h 48"/>
                <a:gd name="T18" fmla="*/ 105 w 91"/>
                <a:gd name="T19" fmla="*/ 13 h 48"/>
                <a:gd name="T20" fmla="*/ 105 w 91"/>
                <a:gd name="T21" fmla="*/ 8 h 48"/>
                <a:gd name="T22" fmla="*/ 99 w 91"/>
                <a:gd name="T23" fmla="*/ 7 h 48"/>
                <a:gd name="T24" fmla="*/ 95 w 91"/>
                <a:gd name="T25" fmla="*/ 7 h 48"/>
                <a:gd name="T26" fmla="*/ 86 w 91"/>
                <a:gd name="T27" fmla="*/ 4 h 48"/>
                <a:gd name="T28" fmla="*/ 79 w 91"/>
                <a:gd name="T29" fmla="*/ 2 h 48"/>
                <a:gd name="T30" fmla="*/ 77 w 91"/>
                <a:gd name="T31" fmla="*/ 1 h 48"/>
                <a:gd name="T32" fmla="*/ 77 w 91"/>
                <a:gd name="T33" fmla="*/ 7 h 48"/>
                <a:gd name="T34" fmla="*/ 68 w 91"/>
                <a:gd name="T35" fmla="*/ 11 h 48"/>
                <a:gd name="T36" fmla="*/ 61 w 91"/>
                <a:gd name="T37" fmla="*/ 7 h 48"/>
                <a:gd name="T38" fmla="*/ 61 w 91"/>
                <a:gd name="T39" fmla="*/ 11 h 48"/>
                <a:gd name="T40" fmla="*/ 55 w 91"/>
                <a:gd name="T41" fmla="*/ 11 h 48"/>
                <a:gd name="T42" fmla="*/ 55 w 91"/>
                <a:gd name="T43" fmla="*/ 15 h 48"/>
                <a:gd name="T44" fmla="*/ 47 w 91"/>
                <a:gd name="T45" fmla="*/ 19 h 48"/>
                <a:gd name="T46" fmla="*/ 49 w 91"/>
                <a:gd name="T47" fmla="*/ 26 h 48"/>
                <a:gd name="T48" fmla="*/ 40 w 91"/>
                <a:gd name="T49" fmla="*/ 30 h 48"/>
                <a:gd name="T50" fmla="*/ 30 w 91"/>
                <a:gd name="T51" fmla="*/ 32 h 48"/>
                <a:gd name="T52" fmla="*/ 25 w 91"/>
                <a:gd name="T53" fmla="*/ 36 h 48"/>
                <a:gd name="T54" fmla="*/ 19 w 91"/>
                <a:gd name="T55" fmla="*/ 33 h 48"/>
                <a:gd name="T56" fmla="*/ 13 w 91"/>
                <a:gd name="T57" fmla="*/ 33 h 48"/>
                <a:gd name="T58" fmla="*/ 11 w 91"/>
                <a:gd name="T59" fmla="*/ 38 h 48"/>
                <a:gd name="T60" fmla="*/ 4 w 91"/>
                <a:gd name="T61" fmla="*/ 32 h 48"/>
                <a:gd name="T62" fmla="*/ 1 w 91"/>
                <a:gd name="T63" fmla="*/ 37 h 48"/>
                <a:gd name="T64" fmla="*/ 1 w 91"/>
                <a:gd name="T65" fmla="*/ 39 h 48"/>
                <a:gd name="T66" fmla="*/ 1 w 91"/>
                <a:gd name="T67" fmla="*/ 43 h 48"/>
                <a:gd name="T68" fmla="*/ 5 w 91"/>
                <a:gd name="T69" fmla="*/ 44 h 48"/>
                <a:gd name="T70" fmla="*/ 8 w 91"/>
                <a:gd name="T71" fmla="*/ 48 h 48"/>
                <a:gd name="T72" fmla="*/ 13 w 91"/>
                <a:gd name="T73" fmla="*/ 44 h 48"/>
                <a:gd name="T74" fmla="*/ 14 w 91"/>
                <a:gd name="T75" fmla="*/ 48 h 48"/>
                <a:gd name="T76" fmla="*/ 18 w 91"/>
                <a:gd name="T77" fmla="*/ 49 h 48"/>
                <a:gd name="T78" fmla="*/ 23 w 91"/>
                <a:gd name="T79" fmla="*/ 50 h 48"/>
                <a:gd name="T80" fmla="*/ 23 w 91"/>
                <a:gd name="T81" fmla="*/ 46 h 48"/>
                <a:gd name="T82" fmla="*/ 29 w 91"/>
                <a:gd name="T83" fmla="*/ 45 h 48"/>
                <a:gd name="T84" fmla="*/ 35 w 91"/>
                <a:gd name="T85" fmla="*/ 44 h 48"/>
                <a:gd name="T86" fmla="*/ 40 w 91"/>
                <a:gd name="T87" fmla="*/ 43 h 48"/>
                <a:gd name="T88" fmla="*/ 40 w 91"/>
                <a:gd name="T89" fmla="*/ 46 h 48"/>
                <a:gd name="T90" fmla="*/ 43 w 91"/>
                <a:gd name="T91" fmla="*/ 51 h 48"/>
                <a:gd name="T92" fmla="*/ 50 w 91"/>
                <a:gd name="T93" fmla="*/ 52 h 48"/>
                <a:gd name="T94" fmla="*/ 60 w 91"/>
                <a:gd name="T95" fmla="*/ 53 h 48"/>
                <a:gd name="T96" fmla="*/ 61 w 91"/>
                <a:gd name="T97" fmla="*/ 55 h 48"/>
                <a:gd name="T98" fmla="*/ 72 w 91"/>
                <a:gd name="T99" fmla="*/ 57 h 48"/>
                <a:gd name="T100" fmla="*/ 78 w 91"/>
                <a:gd name="T101" fmla="*/ 52 h 48"/>
                <a:gd name="T102" fmla="*/ 86 w 91"/>
                <a:gd name="T103" fmla="*/ 52 h 48"/>
                <a:gd name="T104" fmla="*/ 92 w 91"/>
                <a:gd name="T105" fmla="*/ 51 h 48"/>
                <a:gd name="T106" fmla="*/ 97 w 91"/>
                <a:gd name="T107" fmla="*/ 46 h 4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48"/>
                <a:gd name="T164" fmla="*/ 91 w 91"/>
                <a:gd name="T165" fmla="*/ 48 h 4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48">
                  <a:moveTo>
                    <a:pt x="81" y="39"/>
                  </a:moveTo>
                  <a:cubicBezTo>
                    <a:pt x="81" y="38"/>
                    <a:pt x="81" y="37"/>
                    <a:pt x="82" y="37"/>
                  </a:cubicBezTo>
                  <a:cubicBezTo>
                    <a:pt x="82" y="36"/>
                    <a:pt x="84" y="37"/>
                    <a:pt x="84" y="37"/>
                  </a:cubicBezTo>
                  <a:cubicBezTo>
                    <a:pt x="84" y="35"/>
                    <a:pt x="82" y="33"/>
                    <a:pt x="82" y="31"/>
                  </a:cubicBezTo>
                  <a:cubicBezTo>
                    <a:pt x="83" y="29"/>
                    <a:pt x="85" y="29"/>
                    <a:pt x="86" y="28"/>
                  </a:cubicBezTo>
                  <a:cubicBezTo>
                    <a:pt x="87" y="27"/>
                    <a:pt x="87" y="25"/>
                    <a:pt x="88" y="25"/>
                  </a:cubicBezTo>
                  <a:cubicBezTo>
                    <a:pt x="88" y="24"/>
                    <a:pt x="90" y="24"/>
                    <a:pt x="90" y="24"/>
                  </a:cubicBezTo>
                  <a:cubicBezTo>
                    <a:pt x="91" y="22"/>
                    <a:pt x="91" y="20"/>
                    <a:pt x="91" y="19"/>
                  </a:cubicBezTo>
                  <a:cubicBezTo>
                    <a:pt x="90" y="17"/>
                    <a:pt x="88" y="16"/>
                    <a:pt x="88" y="15"/>
                  </a:cubicBezTo>
                  <a:cubicBezTo>
                    <a:pt x="87" y="14"/>
                    <a:pt x="88" y="12"/>
                    <a:pt x="88" y="11"/>
                  </a:cubicBezTo>
                  <a:cubicBezTo>
                    <a:pt x="88" y="10"/>
                    <a:pt x="88" y="8"/>
                    <a:pt x="88" y="7"/>
                  </a:cubicBezTo>
                  <a:cubicBezTo>
                    <a:pt x="86" y="6"/>
                    <a:pt x="85" y="6"/>
                    <a:pt x="83" y="6"/>
                  </a:cubicBezTo>
                  <a:cubicBezTo>
                    <a:pt x="82" y="5"/>
                    <a:pt x="80" y="6"/>
                    <a:pt x="79" y="6"/>
                  </a:cubicBezTo>
                  <a:cubicBezTo>
                    <a:pt x="76" y="5"/>
                    <a:pt x="75" y="4"/>
                    <a:pt x="72" y="3"/>
                  </a:cubicBezTo>
                  <a:cubicBezTo>
                    <a:pt x="70" y="3"/>
                    <a:pt x="68" y="3"/>
                    <a:pt x="66" y="2"/>
                  </a:cubicBezTo>
                  <a:cubicBezTo>
                    <a:pt x="66" y="2"/>
                    <a:pt x="65" y="0"/>
                    <a:pt x="64" y="1"/>
                  </a:cubicBezTo>
                  <a:cubicBezTo>
                    <a:pt x="63" y="2"/>
                    <a:pt x="65" y="5"/>
                    <a:pt x="64" y="6"/>
                  </a:cubicBezTo>
                  <a:cubicBezTo>
                    <a:pt x="62" y="8"/>
                    <a:pt x="59" y="9"/>
                    <a:pt x="57" y="9"/>
                  </a:cubicBezTo>
                  <a:cubicBezTo>
                    <a:pt x="54" y="9"/>
                    <a:pt x="53" y="7"/>
                    <a:pt x="51" y="6"/>
                  </a:cubicBezTo>
                  <a:cubicBezTo>
                    <a:pt x="51" y="7"/>
                    <a:pt x="51" y="9"/>
                    <a:pt x="51" y="9"/>
                  </a:cubicBezTo>
                  <a:cubicBezTo>
                    <a:pt x="50" y="10"/>
                    <a:pt x="47" y="9"/>
                    <a:pt x="46" y="9"/>
                  </a:cubicBezTo>
                  <a:cubicBezTo>
                    <a:pt x="45" y="10"/>
                    <a:pt x="47" y="12"/>
                    <a:pt x="46" y="13"/>
                  </a:cubicBezTo>
                  <a:cubicBezTo>
                    <a:pt x="44" y="15"/>
                    <a:pt x="40" y="14"/>
                    <a:pt x="39" y="16"/>
                  </a:cubicBezTo>
                  <a:cubicBezTo>
                    <a:pt x="38" y="18"/>
                    <a:pt x="42" y="20"/>
                    <a:pt x="41" y="22"/>
                  </a:cubicBezTo>
                  <a:cubicBezTo>
                    <a:pt x="39" y="24"/>
                    <a:pt x="35" y="24"/>
                    <a:pt x="33" y="25"/>
                  </a:cubicBezTo>
                  <a:cubicBezTo>
                    <a:pt x="30" y="26"/>
                    <a:pt x="27" y="26"/>
                    <a:pt x="25" y="27"/>
                  </a:cubicBezTo>
                  <a:cubicBezTo>
                    <a:pt x="23" y="28"/>
                    <a:pt x="22" y="30"/>
                    <a:pt x="21" y="30"/>
                  </a:cubicBezTo>
                  <a:cubicBezTo>
                    <a:pt x="19" y="31"/>
                    <a:pt x="18" y="29"/>
                    <a:pt x="16" y="28"/>
                  </a:cubicBezTo>
                  <a:cubicBezTo>
                    <a:pt x="14" y="28"/>
                    <a:pt x="12" y="27"/>
                    <a:pt x="11" y="28"/>
                  </a:cubicBezTo>
                  <a:cubicBezTo>
                    <a:pt x="9" y="28"/>
                    <a:pt x="11" y="32"/>
                    <a:pt x="9" y="32"/>
                  </a:cubicBezTo>
                  <a:cubicBezTo>
                    <a:pt x="7" y="32"/>
                    <a:pt x="6" y="28"/>
                    <a:pt x="3" y="27"/>
                  </a:cubicBezTo>
                  <a:cubicBezTo>
                    <a:pt x="2" y="27"/>
                    <a:pt x="2" y="30"/>
                    <a:pt x="1" y="31"/>
                  </a:cubicBezTo>
                  <a:cubicBezTo>
                    <a:pt x="1" y="32"/>
                    <a:pt x="1" y="33"/>
                    <a:pt x="1" y="33"/>
                  </a:cubicBezTo>
                  <a:cubicBezTo>
                    <a:pt x="1" y="34"/>
                    <a:pt x="0" y="36"/>
                    <a:pt x="1" y="36"/>
                  </a:cubicBezTo>
                  <a:cubicBezTo>
                    <a:pt x="1" y="37"/>
                    <a:pt x="3" y="36"/>
                    <a:pt x="4" y="37"/>
                  </a:cubicBezTo>
                  <a:cubicBezTo>
                    <a:pt x="5" y="38"/>
                    <a:pt x="6" y="40"/>
                    <a:pt x="7" y="40"/>
                  </a:cubicBezTo>
                  <a:cubicBezTo>
                    <a:pt x="9" y="40"/>
                    <a:pt x="9" y="37"/>
                    <a:pt x="11" y="37"/>
                  </a:cubicBezTo>
                  <a:cubicBezTo>
                    <a:pt x="12" y="37"/>
                    <a:pt x="11" y="39"/>
                    <a:pt x="12" y="40"/>
                  </a:cubicBezTo>
                  <a:cubicBezTo>
                    <a:pt x="13" y="40"/>
                    <a:pt x="14" y="41"/>
                    <a:pt x="15" y="41"/>
                  </a:cubicBezTo>
                  <a:cubicBezTo>
                    <a:pt x="17" y="41"/>
                    <a:pt x="18" y="42"/>
                    <a:pt x="19" y="42"/>
                  </a:cubicBezTo>
                  <a:cubicBezTo>
                    <a:pt x="20" y="41"/>
                    <a:pt x="19" y="39"/>
                    <a:pt x="19" y="39"/>
                  </a:cubicBezTo>
                  <a:cubicBezTo>
                    <a:pt x="21" y="38"/>
                    <a:pt x="22" y="38"/>
                    <a:pt x="24" y="38"/>
                  </a:cubicBezTo>
                  <a:cubicBezTo>
                    <a:pt x="26" y="37"/>
                    <a:pt x="27" y="38"/>
                    <a:pt x="29" y="37"/>
                  </a:cubicBezTo>
                  <a:cubicBezTo>
                    <a:pt x="30" y="37"/>
                    <a:pt x="31" y="36"/>
                    <a:pt x="33" y="36"/>
                  </a:cubicBezTo>
                  <a:cubicBezTo>
                    <a:pt x="33" y="37"/>
                    <a:pt x="32" y="38"/>
                    <a:pt x="33" y="39"/>
                  </a:cubicBezTo>
                  <a:cubicBezTo>
                    <a:pt x="33" y="41"/>
                    <a:pt x="34" y="42"/>
                    <a:pt x="36" y="43"/>
                  </a:cubicBezTo>
                  <a:cubicBezTo>
                    <a:pt x="37" y="43"/>
                    <a:pt x="40" y="43"/>
                    <a:pt x="42" y="44"/>
                  </a:cubicBezTo>
                  <a:cubicBezTo>
                    <a:pt x="44" y="44"/>
                    <a:pt x="47" y="45"/>
                    <a:pt x="50" y="45"/>
                  </a:cubicBezTo>
                  <a:cubicBezTo>
                    <a:pt x="50" y="45"/>
                    <a:pt x="50" y="46"/>
                    <a:pt x="51" y="46"/>
                  </a:cubicBezTo>
                  <a:cubicBezTo>
                    <a:pt x="53" y="46"/>
                    <a:pt x="57" y="48"/>
                    <a:pt x="60" y="48"/>
                  </a:cubicBezTo>
                  <a:cubicBezTo>
                    <a:pt x="62" y="48"/>
                    <a:pt x="63" y="45"/>
                    <a:pt x="65" y="44"/>
                  </a:cubicBezTo>
                  <a:cubicBezTo>
                    <a:pt x="67" y="43"/>
                    <a:pt x="70" y="44"/>
                    <a:pt x="72" y="44"/>
                  </a:cubicBezTo>
                  <a:cubicBezTo>
                    <a:pt x="74" y="44"/>
                    <a:pt x="76" y="43"/>
                    <a:pt x="77" y="43"/>
                  </a:cubicBezTo>
                  <a:cubicBezTo>
                    <a:pt x="79" y="42"/>
                    <a:pt x="80" y="40"/>
                    <a:pt x="81" y="3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7" name="Freeform 2587">
              <a:extLst>
                <a:ext uri="{FF2B5EF4-FFF2-40B4-BE49-F238E27FC236}">
                  <a16:creationId xmlns:a16="http://schemas.microsoft.com/office/drawing/2014/main" id="{4A577F42-8363-4FA9-AAA3-8B30BCAA2A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1062" y="2104959"/>
              <a:ext cx="227059" cy="104015"/>
            </a:xfrm>
            <a:custGeom>
              <a:avLst/>
              <a:gdLst>
                <a:gd name="T0" fmla="*/ 98 w 82"/>
                <a:gd name="T1" fmla="*/ 34 h 44"/>
                <a:gd name="T2" fmla="*/ 93 w 82"/>
                <a:gd name="T3" fmla="*/ 30 h 44"/>
                <a:gd name="T4" fmla="*/ 91 w 82"/>
                <a:gd name="T5" fmla="*/ 25 h 44"/>
                <a:gd name="T6" fmla="*/ 86 w 82"/>
                <a:gd name="T7" fmla="*/ 23 h 44"/>
                <a:gd name="T8" fmla="*/ 84 w 82"/>
                <a:gd name="T9" fmla="*/ 23 h 44"/>
                <a:gd name="T10" fmla="*/ 79 w 82"/>
                <a:gd name="T11" fmla="*/ 20 h 44"/>
                <a:gd name="T12" fmla="*/ 80 w 82"/>
                <a:gd name="T13" fmla="*/ 18 h 44"/>
                <a:gd name="T14" fmla="*/ 76 w 82"/>
                <a:gd name="T15" fmla="*/ 18 h 44"/>
                <a:gd name="T16" fmla="*/ 72 w 82"/>
                <a:gd name="T17" fmla="*/ 16 h 44"/>
                <a:gd name="T18" fmla="*/ 68 w 82"/>
                <a:gd name="T19" fmla="*/ 14 h 44"/>
                <a:gd name="T20" fmla="*/ 71 w 82"/>
                <a:gd name="T21" fmla="*/ 18 h 44"/>
                <a:gd name="T22" fmla="*/ 66 w 82"/>
                <a:gd name="T23" fmla="*/ 22 h 44"/>
                <a:gd name="T24" fmla="*/ 62 w 82"/>
                <a:gd name="T25" fmla="*/ 18 h 44"/>
                <a:gd name="T26" fmla="*/ 61 w 82"/>
                <a:gd name="T27" fmla="*/ 10 h 44"/>
                <a:gd name="T28" fmla="*/ 56 w 82"/>
                <a:gd name="T29" fmla="*/ 10 h 44"/>
                <a:gd name="T30" fmla="*/ 51 w 82"/>
                <a:gd name="T31" fmla="*/ 6 h 44"/>
                <a:gd name="T32" fmla="*/ 45 w 82"/>
                <a:gd name="T33" fmla="*/ 7 h 44"/>
                <a:gd name="T34" fmla="*/ 45 w 82"/>
                <a:gd name="T35" fmla="*/ 4 h 44"/>
                <a:gd name="T36" fmla="*/ 41 w 82"/>
                <a:gd name="T37" fmla="*/ 1 h 44"/>
                <a:gd name="T38" fmla="*/ 38 w 82"/>
                <a:gd name="T39" fmla="*/ 6 h 44"/>
                <a:gd name="T40" fmla="*/ 33 w 82"/>
                <a:gd name="T41" fmla="*/ 1 h 44"/>
                <a:gd name="T42" fmla="*/ 32 w 82"/>
                <a:gd name="T43" fmla="*/ 5 h 44"/>
                <a:gd name="T44" fmla="*/ 25 w 82"/>
                <a:gd name="T45" fmla="*/ 8 h 44"/>
                <a:gd name="T46" fmla="*/ 17 w 82"/>
                <a:gd name="T47" fmla="*/ 12 h 44"/>
                <a:gd name="T48" fmla="*/ 8 w 82"/>
                <a:gd name="T49" fmla="*/ 14 h 44"/>
                <a:gd name="T50" fmla="*/ 4 w 82"/>
                <a:gd name="T51" fmla="*/ 16 h 44"/>
                <a:gd name="T52" fmla="*/ 0 w 82"/>
                <a:gd name="T53" fmla="*/ 17 h 44"/>
                <a:gd name="T54" fmla="*/ 6 w 82"/>
                <a:gd name="T55" fmla="*/ 23 h 44"/>
                <a:gd name="T56" fmla="*/ 6 w 82"/>
                <a:gd name="T57" fmla="*/ 28 h 44"/>
                <a:gd name="T58" fmla="*/ 11 w 82"/>
                <a:gd name="T59" fmla="*/ 36 h 44"/>
                <a:gd name="T60" fmla="*/ 18 w 82"/>
                <a:gd name="T61" fmla="*/ 41 h 44"/>
                <a:gd name="T62" fmla="*/ 26 w 82"/>
                <a:gd name="T63" fmla="*/ 49 h 44"/>
                <a:gd name="T64" fmla="*/ 33 w 82"/>
                <a:gd name="T65" fmla="*/ 53 h 44"/>
                <a:gd name="T66" fmla="*/ 42 w 82"/>
                <a:gd name="T67" fmla="*/ 49 h 44"/>
                <a:gd name="T68" fmla="*/ 42 w 82"/>
                <a:gd name="T69" fmla="*/ 43 h 44"/>
                <a:gd name="T70" fmla="*/ 44 w 82"/>
                <a:gd name="T71" fmla="*/ 45 h 44"/>
                <a:gd name="T72" fmla="*/ 51 w 82"/>
                <a:gd name="T73" fmla="*/ 46 h 44"/>
                <a:gd name="T74" fmla="*/ 60 w 82"/>
                <a:gd name="T75" fmla="*/ 49 h 44"/>
                <a:gd name="T76" fmla="*/ 65 w 82"/>
                <a:gd name="T77" fmla="*/ 49 h 44"/>
                <a:gd name="T78" fmla="*/ 71 w 82"/>
                <a:gd name="T79" fmla="*/ 51 h 44"/>
                <a:gd name="T80" fmla="*/ 74 w 82"/>
                <a:gd name="T81" fmla="*/ 47 h 44"/>
                <a:gd name="T82" fmla="*/ 80 w 82"/>
                <a:gd name="T83" fmla="*/ 47 h 44"/>
                <a:gd name="T84" fmla="*/ 87 w 82"/>
                <a:gd name="T85" fmla="*/ 42 h 44"/>
                <a:gd name="T86" fmla="*/ 88 w 82"/>
                <a:gd name="T87" fmla="*/ 37 h 44"/>
                <a:gd name="T88" fmla="*/ 93 w 82"/>
                <a:gd name="T89" fmla="*/ 35 h 44"/>
                <a:gd name="T90" fmla="*/ 98 w 82"/>
                <a:gd name="T91" fmla="*/ 34 h 4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"/>
                <a:gd name="T139" fmla="*/ 0 h 44"/>
                <a:gd name="T140" fmla="*/ 82 w 82"/>
                <a:gd name="T141" fmla="*/ 44 h 4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" h="44">
                  <a:moveTo>
                    <a:pt x="82" y="28"/>
                  </a:moveTo>
                  <a:cubicBezTo>
                    <a:pt x="81" y="27"/>
                    <a:pt x="79" y="26"/>
                    <a:pt x="78" y="25"/>
                  </a:cubicBezTo>
                  <a:cubicBezTo>
                    <a:pt x="77" y="24"/>
                    <a:pt x="77" y="22"/>
                    <a:pt x="76" y="21"/>
                  </a:cubicBezTo>
                  <a:cubicBezTo>
                    <a:pt x="75" y="20"/>
                    <a:pt x="74" y="19"/>
                    <a:pt x="72" y="19"/>
                  </a:cubicBezTo>
                  <a:cubicBezTo>
                    <a:pt x="71" y="19"/>
                    <a:pt x="70" y="19"/>
                    <a:pt x="70" y="19"/>
                  </a:cubicBezTo>
                  <a:cubicBezTo>
                    <a:pt x="68" y="19"/>
                    <a:pt x="67" y="18"/>
                    <a:pt x="66" y="17"/>
                  </a:cubicBezTo>
                  <a:cubicBezTo>
                    <a:pt x="66" y="16"/>
                    <a:pt x="68" y="15"/>
                    <a:pt x="67" y="15"/>
                  </a:cubicBezTo>
                  <a:cubicBezTo>
                    <a:pt x="66" y="14"/>
                    <a:pt x="65" y="15"/>
                    <a:pt x="64" y="15"/>
                  </a:cubicBezTo>
                  <a:cubicBezTo>
                    <a:pt x="62" y="15"/>
                    <a:pt x="61" y="13"/>
                    <a:pt x="60" y="13"/>
                  </a:cubicBezTo>
                  <a:cubicBezTo>
                    <a:pt x="59" y="12"/>
                    <a:pt x="57" y="11"/>
                    <a:pt x="57" y="12"/>
                  </a:cubicBezTo>
                  <a:cubicBezTo>
                    <a:pt x="57" y="13"/>
                    <a:pt x="59" y="14"/>
                    <a:pt x="59" y="15"/>
                  </a:cubicBezTo>
                  <a:cubicBezTo>
                    <a:pt x="59" y="16"/>
                    <a:pt x="57" y="18"/>
                    <a:pt x="55" y="18"/>
                  </a:cubicBezTo>
                  <a:cubicBezTo>
                    <a:pt x="54" y="18"/>
                    <a:pt x="53" y="16"/>
                    <a:pt x="52" y="15"/>
                  </a:cubicBezTo>
                  <a:cubicBezTo>
                    <a:pt x="51" y="13"/>
                    <a:pt x="52" y="10"/>
                    <a:pt x="51" y="8"/>
                  </a:cubicBezTo>
                  <a:cubicBezTo>
                    <a:pt x="50" y="7"/>
                    <a:pt x="49" y="9"/>
                    <a:pt x="47" y="8"/>
                  </a:cubicBezTo>
                  <a:cubicBezTo>
                    <a:pt x="46" y="8"/>
                    <a:pt x="45" y="6"/>
                    <a:pt x="43" y="5"/>
                  </a:cubicBezTo>
                  <a:cubicBezTo>
                    <a:pt x="42" y="5"/>
                    <a:pt x="40" y="6"/>
                    <a:pt x="38" y="6"/>
                  </a:cubicBezTo>
                  <a:cubicBezTo>
                    <a:pt x="37" y="5"/>
                    <a:pt x="39" y="3"/>
                    <a:pt x="38" y="3"/>
                  </a:cubicBezTo>
                  <a:cubicBezTo>
                    <a:pt x="37" y="2"/>
                    <a:pt x="35" y="2"/>
                    <a:pt x="34" y="1"/>
                  </a:cubicBezTo>
                  <a:cubicBezTo>
                    <a:pt x="33" y="3"/>
                    <a:pt x="34" y="6"/>
                    <a:pt x="32" y="5"/>
                  </a:cubicBezTo>
                  <a:cubicBezTo>
                    <a:pt x="30" y="5"/>
                    <a:pt x="30" y="1"/>
                    <a:pt x="28" y="1"/>
                  </a:cubicBezTo>
                  <a:cubicBezTo>
                    <a:pt x="27" y="0"/>
                    <a:pt x="28" y="3"/>
                    <a:pt x="27" y="4"/>
                  </a:cubicBezTo>
                  <a:cubicBezTo>
                    <a:pt x="25" y="5"/>
                    <a:pt x="23" y="6"/>
                    <a:pt x="21" y="7"/>
                  </a:cubicBezTo>
                  <a:cubicBezTo>
                    <a:pt x="18" y="8"/>
                    <a:pt x="16" y="9"/>
                    <a:pt x="14" y="10"/>
                  </a:cubicBezTo>
                  <a:cubicBezTo>
                    <a:pt x="12" y="10"/>
                    <a:pt x="9" y="11"/>
                    <a:pt x="7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2" y="14"/>
                    <a:pt x="0" y="13"/>
                    <a:pt x="0" y="14"/>
                  </a:cubicBezTo>
                  <a:cubicBezTo>
                    <a:pt x="1" y="16"/>
                    <a:pt x="4" y="17"/>
                    <a:pt x="5" y="19"/>
                  </a:cubicBezTo>
                  <a:cubicBezTo>
                    <a:pt x="6" y="20"/>
                    <a:pt x="4" y="22"/>
                    <a:pt x="5" y="23"/>
                  </a:cubicBezTo>
                  <a:cubicBezTo>
                    <a:pt x="6" y="26"/>
                    <a:pt x="7" y="28"/>
                    <a:pt x="9" y="30"/>
                  </a:cubicBezTo>
                  <a:cubicBezTo>
                    <a:pt x="11" y="32"/>
                    <a:pt x="13" y="33"/>
                    <a:pt x="15" y="34"/>
                  </a:cubicBezTo>
                  <a:cubicBezTo>
                    <a:pt x="18" y="36"/>
                    <a:pt x="20" y="39"/>
                    <a:pt x="22" y="41"/>
                  </a:cubicBezTo>
                  <a:cubicBezTo>
                    <a:pt x="24" y="42"/>
                    <a:pt x="25" y="44"/>
                    <a:pt x="28" y="44"/>
                  </a:cubicBezTo>
                  <a:cubicBezTo>
                    <a:pt x="30" y="44"/>
                    <a:pt x="33" y="43"/>
                    <a:pt x="35" y="41"/>
                  </a:cubicBezTo>
                  <a:cubicBezTo>
                    <a:pt x="36" y="40"/>
                    <a:pt x="34" y="37"/>
                    <a:pt x="35" y="36"/>
                  </a:cubicBezTo>
                  <a:cubicBezTo>
                    <a:pt x="36" y="35"/>
                    <a:pt x="37" y="37"/>
                    <a:pt x="37" y="37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6" y="39"/>
                    <a:pt x="47" y="40"/>
                    <a:pt x="50" y="41"/>
                  </a:cubicBezTo>
                  <a:cubicBezTo>
                    <a:pt x="51" y="41"/>
                    <a:pt x="53" y="40"/>
                    <a:pt x="54" y="41"/>
                  </a:cubicBezTo>
                  <a:cubicBezTo>
                    <a:pt x="56" y="41"/>
                    <a:pt x="57" y="41"/>
                    <a:pt x="59" y="42"/>
                  </a:cubicBezTo>
                  <a:cubicBezTo>
                    <a:pt x="60" y="41"/>
                    <a:pt x="61" y="39"/>
                    <a:pt x="62" y="39"/>
                  </a:cubicBezTo>
                  <a:cubicBezTo>
                    <a:pt x="64" y="38"/>
                    <a:pt x="65" y="40"/>
                    <a:pt x="67" y="39"/>
                  </a:cubicBezTo>
                  <a:cubicBezTo>
                    <a:pt x="69" y="38"/>
                    <a:pt x="71" y="36"/>
                    <a:pt x="73" y="35"/>
                  </a:cubicBezTo>
                  <a:cubicBezTo>
                    <a:pt x="73" y="34"/>
                    <a:pt x="73" y="32"/>
                    <a:pt x="74" y="31"/>
                  </a:cubicBezTo>
                  <a:cubicBezTo>
                    <a:pt x="75" y="30"/>
                    <a:pt x="77" y="29"/>
                    <a:pt x="78" y="29"/>
                  </a:cubicBezTo>
                  <a:cubicBezTo>
                    <a:pt x="79" y="29"/>
                    <a:pt x="81" y="28"/>
                    <a:pt x="82" y="28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8" name="Freeform 2588">
              <a:extLst>
                <a:ext uri="{FF2B5EF4-FFF2-40B4-BE49-F238E27FC236}">
                  <a16:creationId xmlns:a16="http://schemas.microsoft.com/office/drawing/2014/main" id="{6864938D-6420-4859-AF23-0878CFE047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89719" y="2279624"/>
              <a:ext cx="104263" cy="62801"/>
            </a:xfrm>
            <a:custGeom>
              <a:avLst/>
              <a:gdLst>
                <a:gd name="T0" fmla="*/ 45 w 37"/>
                <a:gd name="T1" fmla="*/ 8 h 27"/>
                <a:gd name="T2" fmla="*/ 43 w 37"/>
                <a:gd name="T3" fmla="*/ 5 h 27"/>
                <a:gd name="T4" fmla="*/ 41 w 37"/>
                <a:gd name="T5" fmla="*/ 0 h 27"/>
                <a:gd name="T6" fmla="*/ 36 w 37"/>
                <a:gd name="T7" fmla="*/ 5 h 27"/>
                <a:gd name="T8" fmla="*/ 30 w 37"/>
                <a:gd name="T9" fmla="*/ 6 h 27"/>
                <a:gd name="T10" fmla="*/ 22 w 37"/>
                <a:gd name="T11" fmla="*/ 6 h 27"/>
                <a:gd name="T12" fmla="*/ 16 w 37"/>
                <a:gd name="T13" fmla="*/ 11 h 27"/>
                <a:gd name="T14" fmla="*/ 5 w 37"/>
                <a:gd name="T15" fmla="*/ 8 h 27"/>
                <a:gd name="T16" fmla="*/ 1 w 37"/>
                <a:gd name="T17" fmla="*/ 11 h 27"/>
                <a:gd name="T18" fmla="*/ 2 w 37"/>
                <a:gd name="T19" fmla="*/ 15 h 27"/>
                <a:gd name="T20" fmla="*/ 2 w 37"/>
                <a:gd name="T21" fmla="*/ 20 h 27"/>
                <a:gd name="T22" fmla="*/ 5 w 37"/>
                <a:gd name="T23" fmla="*/ 25 h 27"/>
                <a:gd name="T24" fmla="*/ 7 w 37"/>
                <a:gd name="T25" fmla="*/ 27 h 27"/>
                <a:gd name="T26" fmla="*/ 4 w 37"/>
                <a:gd name="T27" fmla="*/ 31 h 27"/>
                <a:gd name="T28" fmla="*/ 7 w 37"/>
                <a:gd name="T29" fmla="*/ 31 h 27"/>
                <a:gd name="T30" fmla="*/ 10 w 37"/>
                <a:gd name="T31" fmla="*/ 28 h 27"/>
                <a:gd name="T32" fmla="*/ 13 w 37"/>
                <a:gd name="T33" fmla="*/ 30 h 27"/>
                <a:gd name="T34" fmla="*/ 17 w 37"/>
                <a:gd name="T35" fmla="*/ 27 h 27"/>
                <a:gd name="T36" fmla="*/ 19 w 37"/>
                <a:gd name="T37" fmla="*/ 30 h 27"/>
                <a:gd name="T38" fmla="*/ 23 w 37"/>
                <a:gd name="T39" fmla="*/ 30 h 27"/>
                <a:gd name="T40" fmla="*/ 28 w 37"/>
                <a:gd name="T41" fmla="*/ 31 h 27"/>
                <a:gd name="T42" fmla="*/ 28 w 37"/>
                <a:gd name="T43" fmla="*/ 23 h 27"/>
                <a:gd name="T44" fmla="*/ 33 w 37"/>
                <a:gd name="T45" fmla="*/ 23 h 27"/>
                <a:gd name="T46" fmla="*/ 33 w 37"/>
                <a:gd name="T47" fmla="*/ 14 h 27"/>
                <a:gd name="T48" fmla="*/ 41 w 37"/>
                <a:gd name="T49" fmla="*/ 11 h 27"/>
                <a:gd name="T50" fmla="*/ 41 w 37"/>
                <a:gd name="T51" fmla="*/ 7 h 27"/>
                <a:gd name="T52" fmla="*/ 45 w 37"/>
                <a:gd name="T53" fmla="*/ 8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7"/>
                <a:gd name="T82" fmla="*/ 0 h 27"/>
                <a:gd name="T83" fmla="*/ 37 w 37"/>
                <a:gd name="T84" fmla="*/ 27 h 2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7" h="27">
                  <a:moveTo>
                    <a:pt x="37" y="7"/>
                  </a:moveTo>
                  <a:cubicBezTo>
                    <a:pt x="37" y="6"/>
                    <a:pt x="36" y="5"/>
                    <a:pt x="35" y="4"/>
                  </a:cubicBezTo>
                  <a:cubicBezTo>
                    <a:pt x="35" y="2"/>
                    <a:pt x="34" y="1"/>
                    <a:pt x="34" y="0"/>
                  </a:cubicBezTo>
                  <a:cubicBezTo>
                    <a:pt x="33" y="1"/>
                    <a:pt x="32" y="3"/>
                    <a:pt x="30" y="4"/>
                  </a:cubicBezTo>
                  <a:cubicBezTo>
                    <a:pt x="29" y="4"/>
                    <a:pt x="27" y="5"/>
                    <a:pt x="25" y="5"/>
                  </a:cubicBezTo>
                  <a:cubicBezTo>
                    <a:pt x="23" y="5"/>
                    <a:pt x="20" y="4"/>
                    <a:pt x="18" y="5"/>
                  </a:cubicBezTo>
                  <a:cubicBezTo>
                    <a:pt x="16" y="6"/>
                    <a:pt x="15" y="9"/>
                    <a:pt x="13" y="9"/>
                  </a:cubicBezTo>
                  <a:cubicBezTo>
                    <a:pt x="10" y="9"/>
                    <a:pt x="6" y="7"/>
                    <a:pt x="4" y="7"/>
                  </a:cubicBezTo>
                  <a:cubicBezTo>
                    <a:pt x="3" y="8"/>
                    <a:pt x="1" y="8"/>
                    <a:pt x="1" y="9"/>
                  </a:cubicBezTo>
                  <a:cubicBezTo>
                    <a:pt x="0" y="10"/>
                    <a:pt x="2" y="11"/>
                    <a:pt x="2" y="13"/>
                  </a:cubicBezTo>
                  <a:cubicBezTo>
                    <a:pt x="3" y="14"/>
                    <a:pt x="1" y="15"/>
                    <a:pt x="2" y="17"/>
                  </a:cubicBezTo>
                  <a:cubicBezTo>
                    <a:pt x="2" y="18"/>
                    <a:pt x="3" y="19"/>
                    <a:pt x="4" y="21"/>
                  </a:cubicBezTo>
                  <a:cubicBezTo>
                    <a:pt x="4" y="21"/>
                    <a:pt x="6" y="22"/>
                    <a:pt x="6" y="23"/>
                  </a:cubicBezTo>
                  <a:cubicBezTo>
                    <a:pt x="6" y="24"/>
                    <a:pt x="4" y="25"/>
                    <a:pt x="3" y="26"/>
                  </a:cubicBezTo>
                  <a:cubicBezTo>
                    <a:pt x="4" y="26"/>
                    <a:pt x="5" y="26"/>
                    <a:pt x="6" y="26"/>
                  </a:cubicBezTo>
                  <a:cubicBezTo>
                    <a:pt x="7" y="25"/>
                    <a:pt x="7" y="25"/>
                    <a:pt x="8" y="24"/>
                  </a:cubicBezTo>
                  <a:cubicBezTo>
                    <a:pt x="9" y="24"/>
                    <a:pt x="10" y="25"/>
                    <a:pt x="11" y="25"/>
                  </a:cubicBezTo>
                  <a:cubicBezTo>
                    <a:pt x="12" y="25"/>
                    <a:pt x="13" y="23"/>
                    <a:pt x="14" y="23"/>
                  </a:cubicBezTo>
                  <a:cubicBezTo>
                    <a:pt x="15" y="23"/>
                    <a:pt x="15" y="24"/>
                    <a:pt x="16" y="25"/>
                  </a:cubicBezTo>
                  <a:cubicBezTo>
                    <a:pt x="17" y="25"/>
                    <a:pt x="18" y="25"/>
                    <a:pt x="19" y="25"/>
                  </a:cubicBezTo>
                  <a:cubicBezTo>
                    <a:pt x="21" y="26"/>
                    <a:pt x="22" y="27"/>
                    <a:pt x="23" y="26"/>
                  </a:cubicBezTo>
                  <a:cubicBezTo>
                    <a:pt x="24" y="24"/>
                    <a:pt x="22" y="21"/>
                    <a:pt x="23" y="19"/>
                  </a:cubicBezTo>
                  <a:cubicBezTo>
                    <a:pt x="24" y="18"/>
                    <a:pt x="27" y="20"/>
                    <a:pt x="27" y="19"/>
                  </a:cubicBezTo>
                  <a:cubicBezTo>
                    <a:pt x="28" y="17"/>
                    <a:pt x="26" y="14"/>
                    <a:pt x="27" y="12"/>
                  </a:cubicBezTo>
                  <a:cubicBezTo>
                    <a:pt x="28" y="10"/>
                    <a:pt x="32" y="11"/>
                    <a:pt x="34" y="9"/>
                  </a:cubicBezTo>
                  <a:cubicBezTo>
                    <a:pt x="35" y="9"/>
                    <a:pt x="33" y="7"/>
                    <a:pt x="34" y="6"/>
                  </a:cubicBezTo>
                  <a:cubicBezTo>
                    <a:pt x="35" y="6"/>
                    <a:pt x="36" y="7"/>
                    <a:pt x="37" y="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19" name="Freeform 2589">
              <a:extLst>
                <a:ext uri="{FF2B5EF4-FFF2-40B4-BE49-F238E27FC236}">
                  <a16:creationId xmlns:a16="http://schemas.microsoft.com/office/drawing/2014/main" id="{3F8177DE-9D31-429B-AAA9-64AED56F927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6284712" y="2208973"/>
              <a:ext cx="220110" cy="117752"/>
            </a:xfrm>
            <a:custGeom>
              <a:avLst/>
              <a:gdLst>
                <a:gd name="T0" fmla="*/ 0 w 79"/>
                <a:gd name="T1" fmla="*/ 36 h 50"/>
                <a:gd name="T2" fmla="*/ 1 w 79"/>
                <a:gd name="T3" fmla="*/ 41 h 50"/>
                <a:gd name="T4" fmla="*/ 4 w 79"/>
                <a:gd name="T5" fmla="*/ 44 h 50"/>
                <a:gd name="T6" fmla="*/ 4 w 79"/>
                <a:gd name="T7" fmla="*/ 44 h 50"/>
                <a:gd name="T8" fmla="*/ 6 w 79"/>
                <a:gd name="T9" fmla="*/ 48 h 50"/>
                <a:gd name="T10" fmla="*/ 10 w 79"/>
                <a:gd name="T11" fmla="*/ 48 h 50"/>
                <a:gd name="T12" fmla="*/ 11 w 79"/>
                <a:gd name="T13" fmla="*/ 52 h 50"/>
                <a:gd name="T14" fmla="*/ 12 w 79"/>
                <a:gd name="T15" fmla="*/ 52 h 50"/>
                <a:gd name="T16" fmla="*/ 16 w 79"/>
                <a:gd name="T17" fmla="*/ 56 h 50"/>
                <a:gd name="T18" fmla="*/ 24 w 79"/>
                <a:gd name="T19" fmla="*/ 59 h 50"/>
                <a:gd name="T20" fmla="*/ 32 w 79"/>
                <a:gd name="T21" fmla="*/ 60 h 50"/>
                <a:gd name="T22" fmla="*/ 36 w 79"/>
                <a:gd name="T23" fmla="*/ 58 h 50"/>
                <a:gd name="T24" fmla="*/ 38 w 79"/>
                <a:gd name="T25" fmla="*/ 58 h 50"/>
                <a:gd name="T26" fmla="*/ 42 w 79"/>
                <a:gd name="T27" fmla="*/ 54 h 50"/>
                <a:gd name="T28" fmla="*/ 48 w 79"/>
                <a:gd name="T29" fmla="*/ 53 h 50"/>
                <a:gd name="T30" fmla="*/ 52 w 79"/>
                <a:gd name="T31" fmla="*/ 50 h 50"/>
                <a:gd name="T32" fmla="*/ 59 w 79"/>
                <a:gd name="T33" fmla="*/ 52 h 50"/>
                <a:gd name="T34" fmla="*/ 67 w 79"/>
                <a:gd name="T35" fmla="*/ 49 h 50"/>
                <a:gd name="T36" fmla="*/ 73 w 79"/>
                <a:gd name="T37" fmla="*/ 47 h 50"/>
                <a:gd name="T38" fmla="*/ 73 w 79"/>
                <a:gd name="T39" fmla="*/ 42 h 50"/>
                <a:gd name="T40" fmla="*/ 77 w 79"/>
                <a:gd name="T41" fmla="*/ 41 h 50"/>
                <a:gd name="T42" fmla="*/ 78 w 79"/>
                <a:gd name="T43" fmla="*/ 32 h 50"/>
                <a:gd name="T44" fmla="*/ 83 w 79"/>
                <a:gd name="T45" fmla="*/ 24 h 50"/>
                <a:gd name="T46" fmla="*/ 88 w 79"/>
                <a:gd name="T47" fmla="*/ 18 h 50"/>
                <a:gd name="T48" fmla="*/ 93 w 79"/>
                <a:gd name="T49" fmla="*/ 17 h 50"/>
                <a:gd name="T50" fmla="*/ 95 w 79"/>
                <a:gd name="T51" fmla="*/ 14 h 50"/>
                <a:gd name="T52" fmla="*/ 95 w 79"/>
                <a:gd name="T53" fmla="*/ 11 h 50"/>
                <a:gd name="T54" fmla="*/ 90 w 79"/>
                <a:gd name="T55" fmla="*/ 11 h 50"/>
                <a:gd name="T56" fmla="*/ 90 w 79"/>
                <a:gd name="T57" fmla="*/ 8 h 50"/>
                <a:gd name="T58" fmla="*/ 88 w 79"/>
                <a:gd name="T59" fmla="*/ 6 h 50"/>
                <a:gd name="T60" fmla="*/ 84 w 79"/>
                <a:gd name="T61" fmla="*/ 4 h 50"/>
                <a:gd name="T62" fmla="*/ 78 w 79"/>
                <a:gd name="T63" fmla="*/ 6 h 50"/>
                <a:gd name="T64" fmla="*/ 73 w 79"/>
                <a:gd name="T65" fmla="*/ 0 h 50"/>
                <a:gd name="T66" fmla="*/ 69 w 79"/>
                <a:gd name="T67" fmla="*/ 1 h 50"/>
                <a:gd name="T68" fmla="*/ 61 w 79"/>
                <a:gd name="T69" fmla="*/ 1 h 50"/>
                <a:gd name="T70" fmla="*/ 58 w 79"/>
                <a:gd name="T71" fmla="*/ 6 h 50"/>
                <a:gd name="T72" fmla="*/ 53 w 79"/>
                <a:gd name="T73" fmla="*/ 10 h 50"/>
                <a:gd name="T74" fmla="*/ 47 w 79"/>
                <a:gd name="T75" fmla="*/ 7 h 50"/>
                <a:gd name="T76" fmla="*/ 46 w 79"/>
                <a:gd name="T77" fmla="*/ 12 h 50"/>
                <a:gd name="T78" fmla="*/ 38 w 79"/>
                <a:gd name="T79" fmla="*/ 12 h 50"/>
                <a:gd name="T80" fmla="*/ 35 w 79"/>
                <a:gd name="T81" fmla="*/ 12 h 50"/>
                <a:gd name="T82" fmla="*/ 36 w 79"/>
                <a:gd name="T83" fmla="*/ 16 h 50"/>
                <a:gd name="T84" fmla="*/ 34 w 79"/>
                <a:gd name="T85" fmla="*/ 18 h 50"/>
                <a:gd name="T86" fmla="*/ 18 w 79"/>
                <a:gd name="T87" fmla="*/ 17 h 50"/>
                <a:gd name="T88" fmla="*/ 12 w 79"/>
                <a:gd name="T89" fmla="*/ 12 h 50"/>
                <a:gd name="T90" fmla="*/ 11 w 79"/>
                <a:gd name="T91" fmla="*/ 18 h 50"/>
                <a:gd name="T92" fmla="*/ 8 w 79"/>
                <a:gd name="T93" fmla="*/ 19 h 50"/>
                <a:gd name="T94" fmla="*/ 6 w 79"/>
                <a:gd name="T95" fmla="*/ 23 h 50"/>
                <a:gd name="T96" fmla="*/ 1 w 79"/>
                <a:gd name="T97" fmla="*/ 26 h 50"/>
                <a:gd name="T98" fmla="*/ 4 w 79"/>
                <a:gd name="T99" fmla="*/ 34 h 50"/>
                <a:gd name="T100" fmla="*/ 1 w 79"/>
                <a:gd name="T101" fmla="*/ 34 h 50"/>
                <a:gd name="T102" fmla="*/ 0 w 79"/>
                <a:gd name="T103" fmla="*/ 36 h 50"/>
                <a:gd name="T104" fmla="*/ 1 w 79"/>
                <a:gd name="T105" fmla="*/ 41 h 50"/>
                <a:gd name="T106" fmla="*/ 4 w 79"/>
                <a:gd name="T107" fmla="*/ 44 h 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9"/>
                <a:gd name="T163" fmla="*/ 0 h 50"/>
                <a:gd name="T164" fmla="*/ 79 w 79"/>
                <a:gd name="T165" fmla="*/ 50 h 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9" h="50">
                  <a:moveTo>
                    <a:pt x="0" y="30"/>
                  </a:moveTo>
                  <a:cubicBezTo>
                    <a:pt x="0" y="31"/>
                    <a:pt x="1" y="32"/>
                    <a:pt x="1" y="34"/>
                  </a:cubicBezTo>
                  <a:cubicBezTo>
                    <a:pt x="2" y="35"/>
                    <a:pt x="3" y="36"/>
                    <a:pt x="3" y="37"/>
                  </a:cubicBezTo>
                  <a:moveTo>
                    <a:pt x="3" y="37"/>
                  </a:moveTo>
                  <a:cubicBezTo>
                    <a:pt x="4" y="38"/>
                    <a:pt x="4" y="39"/>
                    <a:pt x="5" y="40"/>
                  </a:cubicBezTo>
                  <a:cubicBezTo>
                    <a:pt x="6" y="40"/>
                    <a:pt x="7" y="39"/>
                    <a:pt x="8" y="40"/>
                  </a:cubicBezTo>
                  <a:cubicBezTo>
                    <a:pt x="9" y="40"/>
                    <a:pt x="8" y="42"/>
                    <a:pt x="9" y="43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2" y="44"/>
                    <a:pt x="12" y="46"/>
                    <a:pt x="13" y="47"/>
                  </a:cubicBezTo>
                  <a:cubicBezTo>
                    <a:pt x="15" y="48"/>
                    <a:pt x="18" y="49"/>
                    <a:pt x="20" y="49"/>
                  </a:cubicBezTo>
                  <a:cubicBezTo>
                    <a:pt x="22" y="50"/>
                    <a:pt x="25" y="50"/>
                    <a:pt x="27" y="50"/>
                  </a:cubicBezTo>
                  <a:cubicBezTo>
                    <a:pt x="28" y="50"/>
                    <a:pt x="29" y="48"/>
                    <a:pt x="30" y="48"/>
                  </a:cubicBezTo>
                  <a:cubicBezTo>
                    <a:pt x="30" y="47"/>
                    <a:pt x="31" y="48"/>
                    <a:pt x="32" y="48"/>
                  </a:cubicBezTo>
                  <a:cubicBezTo>
                    <a:pt x="33" y="47"/>
                    <a:pt x="34" y="46"/>
                    <a:pt x="35" y="45"/>
                  </a:cubicBezTo>
                  <a:cubicBezTo>
                    <a:pt x="37" y="44"/>
                    <a:pt x="38" y="44"/>
                    <a:pt x="40" y="44"/>
                  </a:cubicBezTo>
                  <a:cubicBezTo>
                    <a:pt x="41" y="44"/>
                    <a:pt x="42" y="42"/>
                    <a:pt x="43" y="42"/>
                  </a:cubicBezTo>
                  <a:cubicBezTo>
                    <a:pt x="46" y="42"/>
                    <a:pt x="47" y="43"/>
                    <a:pt x="49" y="43"/>
                  </a:cubicBezTo>
                  <a:cubicBezTo>
                    <a:pt x="51" y="42"/>
                    <a:pt x="54" y="42"/>
                    <a:pt x="56" y="41"/>
                  </a:cubicBezTo>
                  <a:cubicBezTo>
                    <a:pt x="57" y="41"/>
                    <a:pt x="60" y="41"/>
                    <a:pt x="61" y="39"/>
                  </a:cubicBezTo>
                  <a:cubicBezTo>
                    <a:pt x="62" y="38"/>
                    <a:pt x="60" y="36"/>
                    <a:pt x="61" y="35"/>
                  </a:cubicBezTo>
                  <a:cubicBezTo>
                    <a:pt x="61" y="34"/>
                    <a:pt x="63" y="35"/>
                    <a:pt x="64" y="34"/>
                  </a:cubicBezTo>
                  <a:cubicBezTo>
                    <a:pt x="65" y="32"/>
                    <a:pt x="64" y="29"/>
                    <a:pt x="65" y="27"/>
                  </a:cubicBezTo>
                  <a:cubicBezTo>
                    <a:pt x="66" y="24"/>
                    <a:pt x="67" y="22"/>
                    <a:pt x="69" y="20"/>
                  </a:cubicBezTo>
                  <a:cubicBezTo>
                    <a:pt x="70" y="19"/>
                    <a:pt x="71" y="17"/>
                    <a:pt x="73" y="15"/>
                  </a:cubicBezTo>
                  <a:cubicBezTo>
                    <a:pt x="74" y="14"/>
                    <a:pt x="76" y="15"/>
                    <a:pt x="77" y="14"/>
                  </a:cubicBezTo>
                  <a:cubicBezTo>
                    <a:pt x="78" y="13"/>
                    <a:pt x="78" y="12"/>
                    <a:pt x="79" y="12"/>
                  </a:cubicBezTo>
                  <a:cubicBezTo>
                    <a:pt x="79" y="11"/>
                    <a:pt x="79" y="10"/>
                    <a:pt x="79" y="9"/>
                  </a:cubicBezTo>
                  <a:cubicBezTo>
                    <a:pt x="78" y="9"/>
                    <a:pt x="76" y="9"/>
                    <a:pt x="75" y="9"/>
                  </a:cubicBezTo>
                  <a:cubicBezTo>
                    <a:pt x="75" y="8"/>
                    <a:pt x="75" y="7"/>
                    <a:pt x="75" y="7"/>
                  </a:cubicBezTo>
                  <a:cubicBezTo>
                    <a:pt x="74" y="6"/>
                    <a:pt x="73" y="6"/>
                    <a:pt x="73" y="5"/>
                  </a:cubicBezTo>
                  <a:cubicBezTo>
                    <a:pt x="72" y="5"/>
                    <a:pt x="71" y="4"/>
                    <a:pt x="70" y="3"/>
                  </a:cubicBezTo>
                  <a:cubicBezTo>
                    <a:pt x="69" y="4"/>
                    <a:pt x="67" y="5"/>
                    <a:pt x="65" y="5"/>
                  </a:cubicBezTo>
                  <a:cubicBezTo>
                    <a:pt x="63" y="4"/>
                    <a:pt x="63" y="1"/>
                    <a:pt x="61" y="0"/>
                  </a:cubicBezTo>
                  <a:cubicBezTo>
                    <a:pt x="60" y="0"/>
                    <a:pt x="59" y="1"/>
                    <a:pt x="57" y="1"/>
                  </a:cubicBezTo>
                  <a:cubicBezTo>
                    <a:pt x="55" y="1"/>
                    <a:pt x="53" y="0"/>
                    <a:pt x="51" y="1"/>
                  </a:cubicBezTo>
                  <a:cubicBezTo>
                    <a:pt x="49" y="1"/>
                    <a:pt x="49" y="4"/>
                    <a:pt x="48" y="5"/>
                  </a:cubicBezTo>
                  <a:cubicBezTo>
                    <a:pt x="47" y="6"/>
                    <a:pt x="45" y="7"/>
                    <a:pt x="44" y="8"/>
                  </a:cubicBezTo>
                  <a:cubicBezTo>
                    <a:pt x="42" y="8"/>
                    <a:pt x="41" y="6"/>
                    <a:pt x="39" y="6"/>
                  </a:cubicBezTo>
                  <a:cubicBezTo>
                    <a:pt x="38" y="6"/>
                    <a:pt x="39" y="9"/>
                    <a:pt x="38" y="10"/>
                  </a:cubicBezTo>
                  <a:cubicBezTo>
                    <a:pt x="36" y="10"/>
                    <a:pt x="34" y="9"/>
                    <a:pt x="32" y="10"/>
                  </a:cubicBezTo>
                  <a:cubicBezTo>
                    <a:pt x="31" y="10"/>
                    <a:pt x="29" y="9"/>
                    <a:pt x="29" y="10"/>
                  </a:cubicBezTo>
                  <a:cubicBezTo>
                    <a:pt x="29" y="11"/>
                    <a:pt x="31" y="12"/>
                    <a:pt x="30" y="13"/>
                  </a:cubicBezTo>
                  <a:cubicBezTo>
                    <a:pt x="30" y="14"/>
                    <a:pt x="29" y="15"/>
                    <a:pt x="28" y="15"/>
                  </a:cubicBezTo>
                  <a:cubicBezTo>
                    <a:pt x="24" y="15"/>
                    <a:pt x="19" y="15"/>
                    <a:pt x="15" y="14"/>
                  </a:cubicBezTo>
                  <a:cubicBezTo>
                    <a:pt x="13" y="13"/>
                    <a:pt x="12" y="11"/>
                    <a:pt x="10" y="10"/>
                  </a:cubicBezTo>
                  <a:cubicBezTo>
                    <a:pt x="10" y="11"/>
                    <a:pt x="10" y="13"/>
                    <a:pt x="9" y="15"/>
                  </a:cubicBezTo>
                  <a:cubicBezTo>
                    <a:pt x="9" y="15"/>
                    <a:pt x="7" y="15"/>
                    <a:pt x="7" y="16"/>
                  </a:cubicBezTo>
                  <a:cubicBezTo>
                    <a:pt x="6" y="16"/>
                    <a:pt x="6" y="18"/>
                    <a:pt x="5" y="19"/>
                  </a:cubicBezTo>
                  <a:cubicBezTo>
                    <a:pt x="4" y="20"/>
                    <a:pt x="2" y="20"/>
                    <a:pt x="1" y="22"/>
                  </a:cubicBezTo>
                  <a:cubicBezTo>
                    <a:pt x="1" y="24"/>
                    <a:pt x="3" y="26"/>
                    <a:pt x="3" y="28"/>
                  </a:cubicBezTo>
                  <a:cubicBezTo>
                    <a:pt x="3" y="28"/>
                    <a:pt x="1" y="27"/>
                    <a:pt x="1" y="28"/>
                  </a:cubicBezTo>
                  <a:cubicBezTo>
                    <a:pt x="0" y="28"/>
                    <a:pt x="0" y="29"/>
                    <a:pt x="0" y="30"/>
                  </a:cubicBezTo>
                  <a:cubicBezTo>
                    <a:pt x="0" y="31"/>
                    <a:pt x="1" y="32"/>
                    <a:pt x="1" y="34"/>
                  </a:cubicBezTo>
                  <a:cubicBezTo>
                    <a:pt x="2" y="35"/>
                    <a:pt x="3" y="36"/>
                    <a:pt x="3" y="37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0" name="Freeform 2590">
              <a:extLst>
                <a:ext uri="{FF2B5EF4-FFF2-40B4-BE49-F238E27FC236}">
                  <a16:creationId xmlns:a16="http://schemas.microsoft.com/office/drawing/2014/main" id="{F09F0535-E804-4F67-B1B3-11C1883553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00931" y="2165799"/>
              <a:ext cx="192307" cy="78502"/>
            </a:xfrm>
            <a:custGeom>
              <a:avLst/>
              <a:gdLst>
                <a:gd name="T0" fmla="*/ 77 w 69"/>
                <a:gd name="T1" fmla="*/ 25 h 33"/>
                <a:gd name="T2" fmla="*/ 77 w 69"/>
                <a:gd name="T3" fmla="*/ 22 h 33"/>
                <a:gd name="T4" fmla="*/ 79 w 69"/>
                <a:gd name="T5" fmla="*/ 18 h 33"/>
                <a:gd name="T6" fmla="*/ 81 w 69"/>
                <a:gd name="T7" fmla="*/ 13 h 33"/>
                <a:gd name="T8" fmla="*/ 83 w 69"/>
                <a:gd name="T9" fmla="*/ 11 h 33"/>
                <a:gd name="T10" fmla="*/ 76 w 69"/>
                <a:gd name="T11" fmla="*/ 10 h 33"/>
                <a:gd name="T12" fmla="*/ 71 w 69"/>
                <a:gd name="T13" fmla="*/ 5 h 33"/>
                <a:gd name="T14" fmla="*/ 64 w 69"/>
                <a:gd name="T15" fmla="*/ 4 h 33"/>
                <a:gd name="T16" fmla="*/ 59 w 69"/>
                <a:gd name="T17" fmla="*/ 7 h 33"/>
                <a:gd name="T18" fmla="*/ 57 w 69"/>
                <a:gd name="T19" fmla="*/ 5 h 33"/>
                <a:gd name="T20" fmla="*/ 49 w 69"/>
                <a:gd name="T21" fmla="*/ 5 h 33"/>
                <a:gd name="T22" fmla="*/ 46 w 69"/>
                <a:gd name="T23" fmla="*/ 8 h 33"/>
                <a:gd name="T24" fmla="*/ 42 w 69"/>
                <a:gd name="T25" fmla="*/ 10 h 33"/>
                <a:gd name="T26" fmla="*/ 42 w 69"/>
                <a:gd name="T27" fmla="*/ 6 h 33"/>
                <a:gd name="T28" fmla="*/ 37 w 69"/>
                <a:gd name="T29" fmla="*/ 0 h 33"/>
                <a:gd name="T30" fmla="*/ 32 w 69"/>
                <a:gd name="T31" fmla="*/ 5 h 33"/>
                <a:gd name="T32" fmla="*/ 29 w 69"/>
                <a:gd name="T33" fmla="*/ 2 h 33"/>
                <a:gd name="T34" fmla="*/ 24 w 69"/>
                <a:gd name="T35" fmla="*/ 4 h 33"/>
                <a:gd name="T36" fmla="*/ 19 w 69"/>
                <a:gd name="T37" fmla="*/ 6 h 33"/>
                <a:gd name="T38" fmla="*/ 18 w 69"/>
                <a:gd name="T39" fmla="*/ 11 h 33"/>
                <a:gd name="T40" fmla="*/ 11 w 69"/>
                <a:gd name="T41" fmla="*/ 16 h 33"/>
                <a:gd name="T42" fmla="*/ 5 w 69"/>
                <a:gd name="T43" fmla="*/ 16 h 33"/>
                <a:gd name="T44" fmla="*/ 1 w 69"/>
                <a:gd name="T45" fmla="*/ 19 h 33"/>
                <a:gd name="T46" fmla="*/ 1 w 69"/>
                <a:gd name="T47" fmla="*/ 24 h 33"/>
                <a:gd name="T48" fmla="*/ 1 w 69"/>
                <a:gd name="T49" fmla="*/ 29 h 33"/>
                <a:gd name="T50" fmla="*/ 5 w 69"/>
                <a:gd name="T51" fmla="*/ 34 h 33"/>
                <a:gd name="T52" fmla="*/ 11 w 69"/>
                <a:gd name="T53" fmla="*/ 39 h 33"/>
                <a:gd name="T54" fmla="*/ 26 w 69"/>
                <a:gd name="T55" fmla="*/ 40 h 33"/>
                <a:gd name="T56" fmla="*/ 29 w 69"/>
                <a:gd name="T57" fmla="*/ 38 h 33"/>
                <a:gd name="T58" fmla="*/ 28 w 69"/>
                <a:gd name="T59" fmla="*/ 34 h 33"/>
                <a:gd name="T60" fmla="*/ 31 w 69"/>
                <a:gd name="T61" fmla="*/ 34 h 33"/>
                <a:gd name="T62" fmla="*/ 38 w 69"/>
                <a:gd name="T63" fmla="*/ 34 h 33"/>
                <a:gd name="T64" fmla="*/ 40 w 69"/>
                <a:gd name="T65" fmla="*/ 29 h 33"/>
                <a:gd name="T66" fmla="*/ 46 w 69"/>
                <a:gd name="T67" fmla="*/ 32 h 33"/>
                <a:gd name="T68" fmla="*/ 51 w 69"/>
                <a:gd name="T69" fmla="*/ 28 h 33"/>
                <a:gd name="T70" fmla="*/ 54 w 69"/>
                <a:gd name="T71" fmla="*/ 23 h 33"/>
                <a:gd name="T72" fmla="*/ 61 w 69"/>
                <a:gd name="T73" fmla="*/ 23 h 33"/>
                <a:gd name="T74" fmla="*/ 66 w 69"/>
                <a:gd name="T75" fmla="*/ 22 h 33"/>
                <a:gd name="T76" fmla="*/ 71 w 69"/>
                <a:gd name="T77" fmla="*/ 28 h 33"/>
                <a:gd name="T78" fmla="*/ 77 w 69"/>
                <a:gd name="T79" fmla="*/ 25 h 3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33"/>
                <a:gd name="T122" fmla="*/ 69 w 69"/>
                <a:gd name="T123" fmla="*/ 33 h 3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33">
                  <a:moveTo>
                    <a:pt x="64" y="21"/>
                  </a:moveTo>
                  <a:cubicBezTo>
                    <a:pt x="64" y="20"/>
                    <a:pt x="64" y="19"/>
                    <a:pt x="64" y="18"/>
                  </a:cubicBezTo>
                  <a:cubicBezTo>
                    <a:pt x="64" y="17"/>
                    <a:pt x="65" y="16"/>
                    <a:pt x="66" y="15"/>
                  </a:cubicBezTo>
                  <a:cubicBezTo>
                    <a:pt x="66" y="14"/>
                    <a:pt x="66" y="12"/>
                    <a:pt x="67" y="11"/>
                  </a:cubicBezTo>
                  <a:cubicBezTo>
                    <a:pt x="67" y="11"/>
                    <a:pt x="68" y="10"/>
                    <a:pt x="69" y="9"/>
                  </a:cubicBezTo>
                  <a:cubicBezTo>
                    <a:pt x="67" y="9"/>
                    <a:pt x="65" y="9"/>
                    <a:pt x="63" y="8"/>
                  </a:cubicBezTo>
                  <a:cubicBezTo>
                    <a:pt x="62" y="7"/>
                    <a:pt x="61" y="5"/>
                    <a:pt x="59" y="4"/>
                  </a:cubicBezTo>
                  <a:cubicBezTo>
                    <a:pt x="57" y="3"/>
                    <a:pt x="55" y="3"/>
                    <a:pt x="53" y="3"/>
                  </a:cubicBezTo>
                  <a:cubicBezTo>
                    <a:pt x="51" y="3"/>
                    <a:pt x="51" y="5"/>
                    <a:pt x="49" y="6"/>
                  </a:cubicBezTo>
                  <a:cubicBezTo>
                    <a:pt x="49" y="6"/>
                    <a:pt x="48" y="5"/>
                    <a:pt x="47" y="4"/>
                  </a:cubicBezTo>
                  <a:cubicBezTo>
                    <a:pt x="45" y="4"/>
                    <a:pt x="43" y="3"/>
                    <a:pt x="41" y="4"/>
                  </a:cubicBezTo>
                  <a:cubicBezTo>
                    <a:pt x="40" y="4"/>
                    <a:pt x="40" y="6"/>
                    <a:pt x="38" y="7"/>
                  </a:cubicBezTo>
                  <a:cubicBezTo>
                    <a:pt x="37" y="8"/>
                    <a:pt x="36" y="8"/>
                    <a:pt x="35" y="8"/>
                  </a:cubicBezTo>
                  <a:cubicBezTo>
                    <a:pt x="34" y="7"/>
                    <a:pt x="36" y="6"/>
                    <a:pt x="35" y="5"/>
                  </a:cubicBezTo>
                  <a:cubicBezTo>
                    <a:pt x="34" y="3"/>
                    <a:pt x="33" y="1"/>
                    <a:pt x="31" y="0"/>
                  </a:cubicBezTo>
                  <a:cubicBezTo>
                    <a:pt x="29" y="0"/>
                    <a:pt x="29" y="4"/>
                    <a:pt x="27" y="4"/>
                  </a:cubicBezTo>
                  <a:cubicBezTo>
                    <a:pt x="26" y="4"/>
                    <a:pt x="25" y="3"/>
                    <a:pt x="24" y="2"/>
                  </a:cubicBezTo>
                  <a:cubicBezTo>
                    <a:pt x="23" y="2"/>
                    <a:pt x="21" y="3"/>
                    <a:pt x="20" y="3"/>
                  </a:cubicBezTo>
                  <a:cubicBezTo>
                    <a:pt x="19" y="3"/>
                    <a:pt x="17" y="4"/>
                    <a:pt x="16" y="5"/>
                  </a:cubicBezTo>
                  <a:cubicBezTo>
                    <a:pt x="15" y="6"/>
                    <a:pt x="15" y="8"/>
                    <a:pt x="15" y="9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7" y="14"/>
                    <a:pt x="6" y="12"/>
                    <a:pt x="4" y="13"/>
                  </a:cubicBezTo>
                  <a:cubicBezTo>
                    <a:pt x="3" y="13"/>
                    <a:pt x="2" y="15"/>
                    <a:pt x="1" y="16"/>
                  </a:cubicBezTo>
                  <a:cubicBezTo>
                    <a:pt x="1" y="17"/>
                    <a:pt x="1" y="19"/>
                    <a:pt x="1" y="20"/>
                  </a:cubicBezTo>
                  <a:cubicBezTo>
                    <a:pt x="1" y="21"/>
                    <a:pt x="0" y="23"/>
                    <a:pt x="1" y="24"/>
                  </a:cubicBezTo>
                  <a:cubicBezTo>
                    <a:pt x="1" y="25"/>
                    <a:pt x="3" y="26"/>
                    <a:pt x="4" y="28"/>
                  </a:cubicBezTo>
                  <a:cubicBezTo>
                    <a:pt x="6" y="29"/>
                    <a:pt x="7" y="31"/>
                    <a:pt x="9" y="32"/>
                  </a:cubicBezTo>
                  <a:cubicBezTo>
                    <a:pt x="13" y="33"/>
                    <a:pt x="18" y="33"/>
                    <a:pt x="22" y="33"/>
                  </a:cubicBezTo>
                  <a:cubicBezTo>
                    <a:pt x="23" y="33"/>
                    <a:pt x="24" y="32"/>
                    <a:pt x="24" y="31"/>
                  </a:cubicBezTo>
                  <a:cubicBezTo>
                    <a:pt x="25" y="30"/>
                    <a:pt x="23" y="29"/>
                    <a:pt x="23" y="28"/>
                  </a:cubicBezTo>
                  <a:cubicBezTo>
                    <a:pt x="23" y="27"/>
                    <a:pt x="25" y="28"/>
                    <a:pt x="26" y="28"/>
                  </a:cubicBezTo>
                  <a:cubicBezTo>
                    <a:pt x="28" y="27"/>
                    <a:pt x="30" y="28"/>
                    <a:pt x="32" y="28"/>
                  </a:cubicBezTo>
                  <a:cubicBezTo>
                    <a:pt x="33" y="27"/>
                    <a:pt x="32" y="24"/>
                    <a:pt x="33" y="24"/>
                  </a:cubicBezTo>
                  <a:cubicBezTo>
                    <a:pt x="35" y="24"/>
                    <a:pt x="36" y="26"/>
                    <a:pt x="38" y="26"/>
                  </a:cubicBezTo>
                  <a:cubicBezTo>
                    <a:pt x="39" y="25"/>
                    <a:pt x="41" y="24"/>
                    <a:pt x="42" y="23"/>
                  </a:cubicBezTo>
                  <a:cubicBezTo>
                    <a:pt x="43" y="22"/>
                    <a:pt x="43" y="19"/>
                    <a:pt x="45" y="19"/>
                  </a:cubicBezTo>
                  <a:cubicBezTo>
                    <a:pt x="47" y="18"/>
                    <a:pt x="49" y="19"/>
                    <a:pt x="51" y="19"/>
                  </a:cubicBezTo>
                  <a:cubicBezTo>
                    <a:pt x="53" y="19"/>
                    <a:pt x="54" y="18"/>
                    <a:pt x="55" y="18"/>
                  </a:cubicBezTo>
                  <a:cubicBezTo>
                    <a:pt x="57" y="19"/>
                    <a:pt x="57" y="22"/>
                    <a:pt x="59" y="23"/>
                  </a:cubicBezTo>
                  <a:cubicBezTo>
                    <a:pt x="61" y="23"/>
                    <a:pt x="63" y="22"/>
                    <a:pt x="64" y="2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1" name="Freeform 2591">
              <a:extLst>
                <a:ext uri="{FF2B5EF4-FFF2-40B4-BE49-F238E27FC236}">
                  <a16:creationId xmlns:a16="http://schemas.microsoft.com/office/drawing/2014/main" id="{4AE0DB64-CD72-4440-A3F6-41F6970B51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94353" y="2293364"/>
              <a:ext cx="196941" cy="143266"/>
            </a:xfrm>
            <a:custGeom>
              <a:avLst/>
              <a:gdLst>
                <a:gd name="T0" fmla="*/ 81 w 71"/>
                <a:gd name="T1" fmla="*/ 30 h 61"/>
                <a:gd name="T2" fmla="*/ 81 w 71"/>
                <a:gd name="T3" fmla="*/ 26 h 61"/>
                <a:gd name="T4" fmla="*/ 80 w 71"/>
                <a:gd name="T5" fmla="*/ 19 h 61"/>
                <a:gd name="T6" fmla="*/ 75 w 71"/>
                <a:gd name="T7" fmla="*/ 14 h 61"/>
                <a:gd name="T8" fmla="*/ 63 w 71"/>
                <a:gd name="T9" fmla="*/ 16 h 61"/>
                <a:gd name="T10" fmla="*/ 51 w 71"/>
                <a:gd name="T11" fmla="*/ 8 h 61"/>
                <a:gd name="T12" fmla="*/ 49 w 71"/>
                <a:gd name="T13" fmla="*/ 5 h 61"/>
                <a:gd name="T14" fmla="*/ 43 w 71"/>
                <a:gd name="T15" fmla="*/ 1 h 61"/>
                <a:gd name="T16" fmla="*/ 40 w 71"/>
                <a:gd name="T17" fmla="*/ 4 h 61"/>
                <a:gd name="T18" fmla="*/ 31 w 71"/>
                <a:gd name="T19" fmla="*/ 16 h 61"/>
                <a:gd name="T20" fmla="*/ 26 w 71"/>
                <a:gd name="T21" fmla="*/ 24 h 61"/>
                <a:gd name="T22" fmla="*/ 18 w 71"/>
                <a:gd name="T23" fmla="*/ 23 h 61"/>
                <a:gd name="T24" fmla="*/ 12 w 71"/>
                <a:gd name="T25" fmla="*/ 23 h 61"/>
                <a:gd name="T26" fmla="*/ 6 w 71"/>
                <a:gd name="T27" fmla="*/ 24 h 61"/>
                <a:gd name="T28" fmla="*/ 0 w 71"/>
                <a:gd name="T29" fmla="*/ 23 h 61"/>
                <a:gd name="T30" fmla="*/ 7 w 71"/>
                <a:gd name="T31" fmla="*/ 37 h 61"/>
                <a:gd name="T32" fmla="*/ 12 w 71"/>
                <a:gd name="T33" fmla="*/ 25 h 61"/>
                <a:gd name="T34" fmla="*/ 20 w 71"/>
                <a:gd name="T35" fmla="*/ 31 h 61"/>
                <a:gd name="T36" fmla="*/ 24 w 71"/>
                <a:gd name="T37" fmla="*/ 42 h 61"/>
                <a:gd name="T38" fmla="*/ 28 w 71"/>
                <a:gd name="T39" fmla="*/ 51 h 61"/>
                <a:gd name="T40" fmla="*/ 36 w 71"/>
                <a:gd name="T41" fmla="*/ 59 h 61"/>
                <a:gd name="T42" fmla="*/ 45 w 71"/>
                <a:gd name="T43" fmla="*/ 63 h 61"/>
                <a:gd name="T44" fmla="*/ 62 w 71"/>
                <a:gd name="T45" fmla="*/ 73 h 61"/>
                <a:gd name="T46" fmla="*/ 53 w 71"/>
                <a:gd name="T47" fmla="*/ 61 h 61"/>
                <a:gd name="T48" fmla="*/ 42 w 71"/>
                <a:gd name="T49" fmla="*/ 49 h 61"/>
                <a:gd name="T50" fmla="*/ 36 w 71"/>
                <a:gd name="T51" fmla="*/ 37 h 61"/>
                <a:gd name="T52" fmla="*/ 34 w 71"/>
                <a:gd name="T53" fmla="*/ 30 h 61"/>
                <a:gd name="T54" fmla="*/ 42 w 71"/>
                <a:gd name="T55" fmla="*/ 32 h 61"/>
                <a:gd name="T56" fmla="*/ 47 w 71"/>
                <a:gd name="T57" fmla="*/ 28 h 61"/>
                <a:gd name="T58" fmla="*/ 55 w 71"/>
                <a:gd name="T59" fmla="*/ 29 h 61"/>
                <a:gd name="T60" fmla="*/ 63 w 71"/>
                <a:gd name="T61" fmla="*/ 32 h 61"/>
                <a:gd name="T62" fmla="*/ 74 w 71"/>
                <a:gd name="T63" fmla="*/ 31 h 61"/>
                <a:gd name="T64" fmla="*/ 79 w 71"/>
                <a:gd name="T65" fmla="*/ 36 h 6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61"/>
                <a:gd name="T101" fmla="*/ 71 w 71"/>
                <a:gd name="T102" fmla="*/ 61 h 6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61">
                  <a:moveTo>
                    <a:pt x="69" y="29"/>
                  </a:moveTo>
                  <a:cubicBezTo>
                    <a:pt x="69" y="28"/>
                    <a:pt x="68" y="27"/>
                    <a:pt x="68" y="25"/>
                  </a:cubicBezTo>
                  <a:cubicBezTo>
                    <a:pt x="69" y="24"/>
                    <a:pt x="71" y="25"/>
                    <a:pt x="71" y="23"/>
                  </a:cubicBezTo>
                  <a:cubicBezTo>
                    <a:pt x="71" y="22"/>
                    <a:pt x="69" y="23"/>
                    <a:pt x="68" y="22"/>
                  </a:cubicBezTo>
                  <a:cubicBezTo>
                    <a:pt x="67" y="21"/>
                    <a:pt x="67" y="20"/>
                    <a:pt x="67" y="19"/>
                  </a:cubicBezTo>
                  <a:cubicBezTo>
                    <a:pt x="67" y="18"/>
                    <a:pt x="67" y="17"/>
                    <a:pt x="67" y="16"/>
                  </a:cubicBezTo>
                  <a:cubicBezTo>
                    <a:pt x="67" y="14"/>
                    <a:pt x="66" y="13"/>
                    <a:pt x="65" y="12"/>
                  </a:cubicBezTo>
                  <a:cubicBezTo>
                    <a:pt x="64" y="12"/>
                    <a:pt x="63" y="11"/>
                    <a:pt x="63" y="12"/>
                  </a:cubicBezTo>
                  <a:cubicBezTo>
                    <a:pt x="62" y="12"/>
                    <a:pt x="61" y="14"/>
                    <a:pt x="60" y="14"/>
                  </a:cubicBezTo>
                  <a:cubicBezTo>
                    <a:pt x="58" y="14"/>
                    <a:pt x="55" y="14"/>
                    <a:pt x="53" y="13"/>
                  </a:cubicBezTo>
                  <a:cubicBezTo>
                    <a:pt x="51" y="13"/>
                    <a:pt x="48" y="12"/>
                    <a:pt x="46" y="11"/>
                  </a:cubicBezTo>
                  <a:cubicBezTo>
                    <a:pt x="45" y="10"/>
                    <a:pt x="45" y="8"/>
                    <a:pt x="43" y="7"/>
                  </a:cubicBezTo>
                  <a:cubicBezTo>
                    <a:pt x="43" y="7"/>
                    <a:pt x="42" y="7"/>
                    <a:pt x="42" y="7"/>
                  </a:cubicBezTo>
                  <a:cubicBezTo>
                    <a:pt x="41" y="6"/>
                    <a:pt x="42" y="4"/>
                    <a:pt x="41" y="4"/>
                  </a:cubicBezTo>
                  <a:cubicBezTo>
                    <a:pt x="40" y="3"/>
                    <a:pt x="39" y="4"/>
                    <a:pt x="38" y="4"/>
                  </a:cubicBezTo>
                  <a:cubicBezTo>
                    <a:pt x="37" y="3"/>
                    <a:pt x="37" y="2"/>
                    <a:pt x="36" y="1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1"/>
                    <a:pt x="34" y="3"/>
                    <a:pt x="33" y="3"/>
                  </a:cubicBezTo>
                  <a:cubicBezTo>
                    <a:pt x="31" y="5"/>
                    <a:pt x="27" y="4"/>
                    <a:pt x="26" y="6"/>
                  </a:cubicBezTo>
                  <a:cubicBezTo>
                    <a:pt x="25" y="8"/>
                    <a:pt x="27" y="11"/>
                    <a:pt x="26" y="13"/>
                  </a:cubicBezTo>
                  <a:cubicBezTo>
                    <a:pt x="26" y="14"/>
                    <a:pt x="23" y="12"/>
                    <a:pt x="22" y="13"/>
                  </a:cubicBezTo>
                  <a:cubicBezTo>
                    <a:pt x="21" y="15"/>
                    <a:pt x="23" y="18"/>
                    <a:pt x="22" y="20"/>
                  </a:cubicBezTo>
                  <a:cubicBezTo>
                    <a:pt x="21" y="21"/>
                    <a:pt x="20" y="20"/>
                    <a:pt x="18" y="19"/>
                  </a:cubicBezTo>
                  <a:cubicBezTo>
                    <a:pt x="17" y="19"/>
                    <a:pt x="16" y="19"/>
                    <a:pt x="15" y="19"/>
                  </a:cubicBezTo>
                  <a:cubicBezTo>
                    <a:pt x="14" y="18"/>
                    <a:pt x="14" y="17"/>
                    <a:pt x="13" y="17"/>
                  </a:cubicBezTo>
                  <a:cubicBezTo>
                    <a:pt x="12" y="17"/>
                    <a:pt x="11" y="19"/>
                    <a:pt x="10" y="19"/>
                  </a:cubicBezTo>
                  <a:cubicBezTo>
                    <a:pt x="9" y="19"/>
                    <a:pt x="8" y="18"/>
                    <a:pt x="7" y="18"/>
                  </a:cubicBezTo>
                  <a:cubicBezTo>
                    <a:pt x="6" y="19"/>
                    <a:pt x="6" y="19"/>
                    <a:pt x="5" y="20"/>
                  </a:cubicBezTo>
                  <a:cubicBezTo>
                    <a:pt x="4" y="20"/>
                    <a:pt x="3" y="20"/>
                    <a:pt x="2" y="20"/>
                  </a:cubicBezTo>
                  <a:cubicBezTo>
                    <a:pt x="1" y="19"/>
                    <a:pt x="0" y="18"/>
                    <a:pt x="0" y="19"/>
                  </a:cubicBezTo>
                  <a:cubicBezTo>
                    <a:pt x="0" y="21"/>
                    <a:pt x="1" y="23"/>
                    <a:pt x="2" y="26"/>
                  </a:cubicBezTo>
                  <a:cubicBezTo>
                    <a:pt x="3" y="28"/>
                    <a:pt x="3" y="31"/>
                    <a:pt x="6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9" y="24"/>
                    <a:pt x="9" y="22"/>
                    <a:pt x="10" y="21"/>
                  </a:cubicBezTo>
                  <a:cubicBezTo>
                    <a:pt x="11" y="21"/>
                    <a:pt x="13" y="21"/>
                    <a:pt x="13" y="22"/>
                  </a:cubicBezTo>
                  <a:cubicBezTo>
                    <a:pt x="15" y="23"/>
                    <a:pt x="16" y="24"/>
                    <a:pt x="17" y="26"/>
                  </a:cubicBezTo>
                  <a:cubicBezTo>
                    <a:pt x="17" y="28"/>
                    <a:pt x="17" y="29"/>
                    <a:pt x="17" y="31"/>
                  </a:cubicBezTo>
                  <a:cubicBezTo>
                    <a:pt x="18" y="33"/>
                    <a:pt x="19" y="34"/>
                    <a:pt x="20" y="35"/>
                  </a:cubicBezTo>
                  <a:cubicBezTo>
                    <a:pt x="21" y="37"/>
                    <a:pt x="25" y="38"/>
                    <a:pt x="25" y="39"/>
                  </a:cubicBezTo>
                  <a:cubicBezTo>
                    <a:pt x="26" y="40"/>
                    <a:pt x="22" y="42"/>
                    <a:pt x="23" y="43"/>
                  </a:cubicBezTo>
                  <a:cubicBezTo>
                    <a:pt x="24" y="44"/>
                    <a:pt x="26" y="45"/>
                    <a:pt x="27" y="47"/>
                  </a:cubicBezTo>
                  <a:cubicBezTo>
                    <a:pt x="28" y="48"/>
                    <a:pt x="29" y="48"/>
                    <a:pt x="30" y="49"/>
                  </a:cubicBezTo>
                  <a:cubicBezTo>
                    <a:pt x="31" y="50"/>
                    <a:pt x="31" y="52"/>
                    <a:pt x="33" y="53"/>
                  </a:cubicBezTo>
                  <a:cubicBezTo>
                    <a:pt x="34" y="54"/>
                    <a:pt x="37" y="52"/>
                    <a:pt x="38" y="53"/>
                  </a:cubicBezTo>
                  <a:cubicBezTo>
                    <a:pt x="41" y="53"/>
                    <a:pt x="43" y="55"/>
                    <a:pt x="44" y="56"/>
                  </a:cubicBezTo>
                  <a:cubicBezTo>
                    <a:pt x="47" y="57"/>
                    <a:pt x="50" y="59"/>
                    <a:pt x="52" y="61"/>
                  </a:cubicBezTo>
                  <a:cubicBezTo>
                    <a:pt x="51" y="60"/>
                    <a:pt x="50" y="58"/>
                    <a:pt x="49" y="57"/>
                  </a:cubicBezTo>
                  <a:cubicBezTo>
                    <a:pt x="47" y="55"/>
                    <a:pt x="45" y="53"/>
                    <a:pt x="44" y="51"/>
                  </a:cubicBezTo>
                  <a:cubicBezTo>
                    <a:pt x="42" y="49"/>
                    <a:pt x="40" y="47"/>
                    <a:pt x="39" y="45"/>
                  </a:cubicBezTo>
                  <a:cubicBezTo>
                    <a:pt x="37" y="43"/>
                    <a:pt x="36" y="43"/>
                    <a:pt x="35" y="41"/>
                  </a:cubicBezTo>
                  <a:cubicBezTo>
                    <a:pt x="34" y="40"/>
                    <a:pt x="34" y="38"/>
                    <a:pt x="33" y="36"/>
                  </a:cubicBezTo>
                  <a:cubicBezTo>
                    <a:pt x="32" y="34"/>
                    <a:pt x="31" y="33"/>
                    <a:pt x="30" y="31"/>
                  </a:cubicBezTo>
                  <a:cubicBezTo>
                    <a:pt x="29" y="31"/>
                    <a:pt x="28" y="32"/>
                    <a:pt x="28" y="31"/>
                  </a:cubicBezTo>
                  <a:cubicBezTo>
                    <a:pt x="27" y="30"/>
                    <a:pt x="27" y="27"/>
                    <a:pt x="28" y="25"/>
                  </a:cubicBezTo>
                  <a:cubicBezTo>
                    <a:pt x="28" y="25"/>
                    <a:pt x="29" y="23"/>
                    <a:pt x="30" y="24"/>
                  </a:cubicBezTo>
                  <a:cubicBezTo>
                    <a:pt x="32" y="24"/>
                    <a:pt x="33" y="27"/>
                    <a:pt x="35" y="27"/>
                  </a:cubicBezTo>
                  <a:cubicBezTo>
                    <a:pt x="36" y="28"/>
                    <a:pt x="36" y="25"/>
                    <a:pt x="37" y="25"/>
                  </a:cubicBezTo>
                  <a:cubicBezTo>
                    <a:pt x="37" y="24"/>
                    <a:pt x="38" y="23"/>
                    <a:pt x="39" y="23"/>
                  </a:cubicBezTo>
                  <a:cubicBezTo>
                    <a:pt x="40" y="23"/>
                    <a:pt x="40" y="25"/>
                    <a:pt x="41" y="25"/>
                  </a:cubicBezTo>
                  <a:cubicBezTo>
                    <a:pt x="43" y="25"/>
                    <a:pt x="44" y="24"/>
                    <a:pt x="46" y="24"/>
                  </a:cubicBezTo>
                  <a:cubicBezTo>
                    <a:pt x="48" y="24"/>
                    <a:pt x="51" y="24"/>
                    <a:pt x="53" y="25"/>
                  </a:cubicBezTo>
                  <a:cubicBezTo>
                    <a:pt x="53" y="25"/>
                    <a:pt x="53" y="27"/>
                    <a:pt x="53" y="27"/>
                  </a:cubicBezTo>
                  <a:cubicBezTo>
                    <a:pt x="54" y="27"/>
                    <a:pt x="54" y="26"/>
                    <a:pt x="55" y="26"/>
                  </a:cubicBezTo>
                  <a:cubicBezTo>
                    <a:pt x="57" y="25"/>
                    <a:pt x="60" y="26"/>
                    <a:pt x="62" y="26"/>
                  </a:cubicBezTo>
                  <a:cubicBezTo>
                    <a:pt x="63" y="26"/>
                    <a:pt x="64" y="26"/>
                    <a:pt x="65" y="27"/>
                  </a:cubicBezTo>
                  <a:cubicBezTo>
                    <a:pt x="66" y="28"/>
                    <a:pt x="65" y="29"/>
                    <a:pt x="66" y="30"/>
                  </a:cubicBezTo>
                  <a:cubicBezTo>
                    <a:pt x="67" y="31"/>
                    <a:pt x="68" y="29"/>
                    <a:pt x="69" y="2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2" name="Freeform 2592">
              <a:extLst>
                <a:ext uri="{FF2B5EF4-FFF2-40B4-BE49-F238E27FC236}">
                  <a16:creationId xmlns:a16="http://schemas.microsoft.com/office/drawing/2014/main" id="{5F71E448-2CD0-4B82-B973-EDCD2BB5C2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68495" y="2346350"/>
              <a:ext cx="136700" cy="109903"/>
            </a:xfrm>
            <a:custGeom>
              <a:avLst/>
              <a:gdLst>
                <a:gd name="T0" fmla="*/ 30 w 49"/>
                <a:gd name="T1" fmla="*/ 46 h 46"/>
                <a:gd name="T2" fmla="*/ 26 w 49"/>
                <a:gd name="T3" fmla="*/ 41 h 46"/>
                <a:gd name="T4" fmla="*/ 20 w 49"/>
                <a:gd name="T5" fmla="*/ 34 h 46"/>
                <a:gd name="T6" fmla="*/ 14 w 49"/>
                <a:gd name="T7" fmla="*/ 27 h 46"/>
                <a:gd name="T8" fmla="*/ 10 w 49"/>
                <a:gd name="T9" fmla="*/ 22 h 46"/>
                <a:gd name="T10" fmla="*/ 7 w 49"/>
                <a:gd name="T11" fmla="*/ 16 h 46"/>
                <a:gd name="T12" fmla="*/ 4 w 49"/>
                <a:gd name="T13" fmla="*/ 10 h 46"/>
                <a:gd name="T14" fmla="*/ 1 w 49"/>
                <a:gd name="T15" fmla="*/ 10 h 46"/>
                <a:gd name="T16" fmla="*/ 1 w 49"/>
                <a:gd name="T17" fmla="*/ 2 h 46"/>
                <a:gd name="T18" fmla="*/ 4 w 49"/>
                <a:gd name="T19" fmla="*/ 1 h 46"/>
                <a:gd name="T20" fmla="*/ 10 w 49"/>
                <a:gd name="T21" fmla="*/ 5 h 46"/>
                <a:gd name="T22" fmla="*/ 12 w 49"/>
                <a:gd name="T23" fmla="*/ 2 h 46"/>
                <a:gd name="T24" fmla="*/ 14 w 49"/>
                <a:gd name="T25" fmla="*/ 0 h 46"/>
                <a:gd name="T26" fmla="*/ 17 w 49"/>
                <a:gd name="T27" fmla="*/ 2 h 46"/>
                <a:gd name="T28" fmla="*/ 23 w 49"/>
                <a:gd name="T29" fmla="*/ 1 h 46"/>
                <a:gd name="T30" fmla="*/ 31 w 49"/>
                <a:gd name="T31" fmla="*/ 2 h 46"/>
                <a:gd name="T32" fmla="*/ 31 w 49"/>
                <a:gd name="T33" fmla="*/ 5 h 46"/>
                <a:gd name="T34" fmla="*/ 34 w 49"/>
                <a:gd name="T35" fmla="*/ 4 h 46"/>
                <a:gd name="T36" fmla="*/ 42 w 49"/>
                <a:gd name="T37" fmla="*/ 4 h 46"/>
                <a:gd name="T38" fmla="*/ 46 w 49"/>
                <a:gd name="T39" fmla="*/ 5 h 46"/>
                <a:gd name="T40" fmla="*/ 47 w 49"/>
                <a:gd name="T41" fmla="*/ 9 h 46"/>
                <a:gd name="T42" fmla="*/ 51 w 49"/>
                <a:gd name="T43" fmla="*/ 7 h 46"/>
                <a:gd name="T44" fmla="*/ 54 w 49"/>
                <a:gd name="T45" fmla="*/ 7 h 46"/>
                <a:gd name="T46" fmla="*/ 51 w 49"/>
                <a:gd name="T47" fmla="*/ 18 h 46"/>
                <a:gd name="T48" fmla="*/ 58 w 49"/>
                <a:gd name="T49" fmla="*/ 26 h 46"/>
                <a:gd name="T50" fmla="*/ 53 w 49"/>
                <a:gd name="T51" fmla="*/ 26 h 46"/>
                <a:gd name="T52" fmla="*/ 58 w 49"/>
                <a:gd name="T53" fmla="*/ 34 h 46"/>
                <a:gd name="T54" fmla="*/ 53 w 49"/>
                <a:gd name="T55" fmla="*/ 34 h 46"/>
                <a:gd name="T56" fmla="*/ 49 w 49"/>
                <a:gd name="T57" fmla="*/ 35 h 46"/>
                <a:gd name="T58" fmla="*/ 49 w 49"/>
                <a:gd name="T59" fmla="*/ 40 h 46"/>
                <a:gd name="T60" fmla="*/ 45 w 49"/>
                <a:gd name="T61" fmla="*/ 45 h 46"/>
                <a:gd name="T62" fmla="*/ 41 w 49"/>
                <a:gd name="T63" fmla="*/ 49 h 46"/>
                <a:gd name="T64" fmla="*/ 42 w 49"/>
                <a:gd name="T65" fmla="*/ 56 h 46"/>
                <a:gd name="T66" fmla="*/ 34 w 49"/>
                <a:gd name="T67" fmla="*/ 49 h 46"/>
                <a:gd name="T68" fmla="*/ 30 w 49"/>
                <a:gd name="T69" fmla="*/ 46 h 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9"/>
                <a:gd name="T106" fmla="*/ 0 h 46"/>
                <a:gd name="T107" fmla="*/ 49 w 49"/>
                <a:gd name="T108" fmla="*/ 46 h 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9" h="46">
                  <a:moveTo>
                    <a:pt x="25" y="38"/>
                  </a:moveTo>
                  <a:cubicBezTo>
                    <a:pt x="24" y="37"/>
                    <a:pt x="23" y="35"/>
                    <a:pt x="22" y="34"/>
                  </a:cubicBezTo>
                  <a:cubicBezTo>
                    <a:pt x="20" y="32"/>
                    <a:pt x="18" y="30"/>
                    <a:pt x="17" y="28"/>
                  </a:cubicBezTo>
                  <a:cubicBezTo>
                    <a:pt x="15" y="26"/>
                    <a:pt x="13" y="24"/>
                    <a:pt x="12" y="22"/>
                  </a:cubicBezTo>
                  <a:cubicBezTo>
                    <a:pt x="10" y="20"/>
                    <a:pt x="9" y="20"/>
                    <a:pt x="8" y="18"/>
                  </a:cubicBezTo>
                  <a:cubicBezTo>
                    <a:pt x="7" y="17"/>
                    <a:pt x="7" y="15"/>
                    <a:pt x="6" y="13"/>
                  </a:cubicBezTo>
                  <a:cubicBezTo>
                    <a:pt x="5" y="11"/>
                    <a:pt x="4" y="10"/>
                    <a:pt x="3" y="8"/>
                  </a:cubicBezTo>
                  <a:cubicBezTo>
                    <a:pt x="2" y="8"/>
                    <a:pt x="1" y="9"/>
                    <a:pt x="1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1" y="2"/>
                    <a:pt x="2" y="0"/>
                    <a:pt x="3" y="1"/>
                  </a:cubicBezTo>
                  <a:cubicBezTo>
                    <a:pt x="5" y="1"/>
                    <a:pt x="6" y="4"/>
                    <a:pt x="8" y="4"/>
                  </a:cubicBezTo>
                  <a:cubicBezTo>
                    <a:pt x="9" y="5"/>
                    <a:pt x="9" y="2"/>
                    <a:pt x="10" y="2"/>
                  </a:cubicBezTo>
                  <a:cubicBezTo>
                    <a:pt x="10" y="1"/>
                    <a:pt x="11" y="0"/>
                    <a:pt x="12" y="0"/>
                  </a:cubicBezTo>
                  <a:cubicBezTo>
                    <a:pt x="13" y="0"/>
                    <a:pt x="13" y="2"/>
                    <a:pt x="14" y="2"/>
                  </a:cubicBezTo>
                  <a:cubicBezTo>
                    <a:pt x="16" y="2"/>
                    <a:pt x="17" y="1"/>
                    <a:pt x="19" y="1"/>
                  </a:cubicBezTo>
                  <a:cubicBezTo>
                    <a:pt x="21" y="1"/>
                    <a:pt x="24" y="1"/>
                    <a:pt x="26" y="2"/>
                  </a:cubicBezTo>
                  <a:cubicBezTo>
                    <a:pt x="26" y="2"/>
                    <a:pt x="26" y="4"/>
                    <a:pt x="26" y="4"/>
                  </a:cubicBezTo>
                  <a:cubicBezTo>
                    <a:pt x="27" y="4"/>
                    <a:pt x="27" y="3"/>
                    <a:pt x="28" y="3"/>
                  </a:cubicBezTo>
                  <a:cubicBezTo>
                    <a:pt x="30" y="2"/>
                    <a:pt x="33" y="3"/>
                    <a:pt x="35" y="3"/>
                  </a:cubicBezTo>
                  <a:cubicBezTo>
                    <a:pt x="36" y="3"/>
                    <a:pt x="37" y="3"/>
                    <a:pt x="38" y="4"/>
                  </a:cubicBezTo>
                  <a:cubicBezTo>
                    <a:pt x="39" y="5"/>
                    <a:pt x="38" y="6"/>
                    <a:pt x="39" y="7"/>
                  </a:cubicBezTo>
                  <a:cubicBezTo>
                    <a:pt x="40" y="8"/>
                    <a:pt x="41" y="6"/>
                    <a:pt x="42" y="6"/>
                  </a:cubicBezTo>
                  <a:cubicBezTo>
                    <a:pt x="43" y="6"/>
                    <a:pt x="45" y="5"/>
                    <a:pt x="45" y="6"/>
                  </a:cubicBezTo>
                  <a:cubicBezTo>
                    <a:pt x="45" y="9"/>
                    <a:pt x="41" y="12"/>
                    <a:pt x="42" y="15"/>
                  </a:cubicBezTo>
                  <a:cubicBezTo>
                    <a:pt x="43" y="18"/>
                    <a:pt x="47" y="18"/>
                    <a:pt x="48" y="21"/>
                  </a:cubicBezTo>
                  <a:cubicBezTo>
                    <a:pt x="49" y="22"/>
                    <a:pt x="44" y="20"/>
                    <a:pt x="44" y="21"/>
                  </a:cubicBezTo>
                  <a:cubicBezTo>
                    <a:pt x="44" y="24"/>
                    <a:pt x="48" y="25"/>
                    <a:pt x="48" y="28"/>
                  </a:cubicBezTo>
                  <a:cubicBezTo>
                    <a:pt x="48" y="30"/>
                    <a:pt x="45" y="28"/>
                    <a:pt x="44" y="28"/>
                  </a:cubicBezTo>
                  <a:cubicBezTo>
                    <a:pt x="42" y="28"/>
                    <a:pt x="41" y="29"/>
                    <a:pt x="41" y="29"/>
                  </a:cubicBezTo>
                  <a:cubicBezTo>
                    <a:pt x="40" y="30"/>
                    <a:pt x="42" y="32"/>
                    <a:pt x="41" y="33"/>
                  </a:cubicBezTo>
                  <a:cubicBezTo>
                    <a:pt x="38" y="33"/>
                    <a:pt x="37" y="35"/>
                    <a:pt x="37" y="37"/>
                  </a:cubicBezTo>
                  <a:cubicBezTo>
                    <a:pt x="37" y="38"/>
                    <a:pt x="35" y="39"/>
                    <a:pt x="34" y="40"/>
                  </a:cubicBezTo>
                  <a:cubicBezTo>
                    <a:pt x="34" y="42"/>
                    <a:pt x="35" y="44"/>
                    <a:pt x="35" y="46"/>
                  </a:cubicBezTo>
                  <a:cubicBezTo>
                    <a:pt x="33" y="44"/>
                    <a:pt x="30" y="42"/>
                    <a:pt x="28" y="40"/>
                  </a:cubicBezTo>
                  <a:cubicBezTo>
                    <a:pt x="27" y="40"/>
                    <a:pt x="26" y="39"/>
                    <a:pt x="25" y="3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3" name="Freeform 2593">
              <a:extLst>
                <a:ext uri="{FF2B5EF4-FFF2-40B4-BE49-F238E27FC236}">
                  <a16:creationId xmlns:a16="http://schemas.microsoft.com/office/drawing/2014/main" id="{6FA88543-6632-4AF2-A525-D742E882BB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63488" y="2307101"/>
              <a:ext cx="152918" cy="174665"/>
            </a:xfrm>
            <a:custGeom>
              <a:avLst/>
              <a:gdLst>
                <a:gd name="T0" fmla="*/ 25 w 55"/>
                <a:gd name="T1" fmla="*/ 1 h 74"/>
                <a:gd name="T2" fmla="*/ 29 w 55"/>
                <a:gd name="T3" fmla="*/ 7 h 74"/>
                <a:gd name="T4" fmla="*/ 32 w 55"/>
                <a:gd name="T5" fmla="*/ 12 h 74"/>
                <a:gd name="T6" fmla="*/ 35 w 55"/>
                <a:gd name="T7" fmla="*/ 18 h 74"/>
                <a:gd name="T8" fmla="*/ 43 w 55"/>
                <a:gd name="T9" fmla="*/ 23 h 74"/>
                <a:gd name="T10" fmla="*/ 43 w 55"/>
                <a:gd name="T11" fmla="*/ 30 h 74"/>
                <a:gd name="T12" fmla="*/ 50 w 55"/>
                <a:gd name="T13" fmla="*/ 34 h 74"/>
                <a:gd name="T14" fmla="*/ 55 w 55"/>
                <a:gd name="T15" fmla="*/ 36 h 74"/>
                <a:gd name="T16" fmla="*/ 56 w 55"/>
                <a:gd name="T17" fmla="*/ 32 h 74"/>
                <a:gd name="T18" fmla="*/ 60 w 55"/>
                <a:gd name="T19" fmla="*/ 35 h 74"/>
                <a:gd name="T20" fmla="*/ 58 w 55"/>
                <a:gd name="T21" fmla="*/ 37 h 74"/>
                <a:gd name="T22" fmla="*/ 59 w 55"/>
                <a:gd name="T23" fmla="*/ 40 h 74"/>
                <a:gd name="T24" fmla="*/ 55 w 55"/>
                <a:gd name="T25" fmla="*/ 46 h 74"/>
                <a:gd name="T26" fmla="*/ 55 w 55"/>
                <a:gd name="T27" fmla="*/ 55 h 74"/>
                <a:gd name="T28" fmla="*/ 61 w 55"/>
                <a:gd name="T29" fmla="*/ 61 h 74"/>
                <a:gd name="T30" fmla="*/ 65 w 55"/>
                <a:gd name="T31" fmla="*/ 65 h 74"/>
                <a:gd name="T32" fmla="*/ 58 w 55"/>
                <a:gd name="T33" fmla="*/ 69 h 74"/>
                <a:gd name="T34" fmla="*/ 58 w 55"/>
                <a:gd name="T35" fmla="*/ 78 h 74"/>
                <a:gd name="T36" fmla="*/ 54 w 55"/>
                <a:gd name="T37" fmla="*/ 81 h 74"/>
                <a:gd name="T38" fmla="*/ 46 w 55"/>
                <a:gd name="T39" fmla="*/ 79 h 74"/>
                <a:gd name="T40" fmla="*/ 42 w 55"/>
                <a:gd name="T41" fmla="*/ 83 h 74"/>
                <a:gd name="T42" fmla="*/ 38 w 55"/>
                <a:gd name="T43" fmla="*/ 82 h 74"/>
                <a:gd name="T44" fmla="*/ 35 w 55"/>
                <a:gd name="T45" fmla="*/ 85 h 74"/>
                <a:gd name="T46" fmla="*/ 35 w 55"/>
                <a:gd name="T47" fmla="*/ 89 h 74"/>
                <a:gd name="T48" fmla="*/ 32 w 55"/>
                <a:gd name="T49" fmla="*/ 89 h 74"/>
                <a:gd name="T50" fmla="*/ 32 w 55"/>
                <a:gd name="T51" fmla="*/ 82 h 74"/>
                <a:gd name="T52" fmla="*/ 28 w 55"/>
                <a:gd name="T53" fmla="*/ 77 h 74"/>
                <a:gd name="T54" fmla="*/ 22 w 55"/>
                <a:gd name="T55" fmla="*/ 75 h 74"/>
                <a:gd name="T56" fmla="*/ 18 w 55"/>
                <a:gd name="T57" fmla="*/ 75 h 74"/>
                <a:gd name="T58" fmla="*/ 16 w 55"/>
                <a:gd name="T59" fmla="*/ 79 h 74"/>
                <a:gd name="T60" fmla="*/ 11 w 55"/>
                <a:gd name="T61" fmla="*/ 81 h 74"/>
                <a:gd name="T62" fmla="*/ 16 w 55"/>
                <a:gd name="T63" fmla="*/ 84 h 74"/>
                <a:gd name="T64" fmla="*/ 16 w 55"/>
                <a:gd name="T65" fmla="*/ 89 h 74"/>
                <a:gd name="T66" fmla="*/ 8 w 55"/>
                <a:gd name="T67" fmla="*/ 82 h 74"/>
                <a:gd name="T68" fmla="*/ 4 w 55"/>
                <a:gd name="T69" fmla="*/ 79 h 74"/>
                <a:gd name="T70" fmla="*/ 6 w 55"/>
                <a:gd name="T71" fmla="*/ 77 h 74"/>
                <a:gd name="T72" fmla="*/ 5 w 55"/>
                <a:gd name="T73" fmla="*/ 76 h 74"/>
                <a:gd name="T74" fmla="*/ 1 w 55"/>
                <a:gd name="T75" fmla="*/ 76 h 74"/>
                <a:gd name="T76" fmla="*/ 0 w 55"/>
                <a:gd name="T77" fmla="*/ 69 h 74"/>
                <a:gd name="T78" fmla="*/ 4 w 55"/>
                <a:gd name="T79" fmla="*/ 65 h 74"/>
                <a:gd name="T80" fmla="*/ 8 w 55"/>
                <a:gd name="T81" fmla="*/ 60 h 74"/>
                <a:gd name="T82" fmla="*/ 8 w 55"/>
                <a:gd name="T83" fmla="*/ 55 h 74"/>
                <a:gd name="T84" fmla="*/ 12 w 55"/>
                <a:gd name="T85" fmla="*/ 54 h 74"/>
                <a:gd name="T86" fmla="*/ 17 w 55"/>
                <a:gd name="T87" fmla="*/ 54 h 74"/>
                <a:gd name="T88" fmla="*/ 12 w 55"/>
                <a:gd name="T89" fmla="*/ 46 h 74"/>
                <a:gd name="T90" fmla="*/ 17 w 55"/>
                <a:gd name="T91" fmla="*/ 46 h 74"/>
                <a:gd name="T92" fmla="*/ 10 w 55"/>
                <a:gd name="T93" fmla="*/ 38 h 74"/>
                <a:gd name="T94" fmla="*/ 13 w 55"/>
                <a:gd name="T95" fmla="*/ 28 h 74"/>
                <a:gd name="T96" fmla="*/ 10 w 55"/>
                <a:gd name="T97" fmla="*/ 28 h 74"/>
                <a:gd name="T98" fmla="*/ 8 w 55"/>
                <a:gd name="T99" fmla="*/ 23 h 74"/>
                <a:gd name="T100" fmla="*/ 12 w 55"/>
                <a:gd name="T101" fmla="*/ 20 h 74"/>
                <a:gd name="T102" fmla="*/ 8 w 55"/>
                <a:gd name="T103" fmla="*/ 19 h 74"/>
                <a:gd name="T104" fmla="*/ 7 w 55"/>
                <a:gd name="T105" fmla="*/ 16 h 74"/>
                <a:gd name="T106" fmla="*/ 7 w 55"/>
                <a:gd name="T107" fmla="*/ 12 h 74"/>
                <a:gd name="T108" fmla="*/ 5 w 55"/>
                <a:gd name="T109" fmla="*/ 7 h 74"/>
                <a:gd name="T110" fmla="*/ 8 w 55"/>
                <a:gd name="T111" fmla="*/ 4 h 74"/>
                <a:gd name="T112" fmla="*/ 14 w 55"/>
                <a:gd name="T113" fmla="*/ 2 h 74"/>
                <a:gd name="T114" fmla="*/ 18 w 55"/>
                <a:gd name="T115" fmla="*/ 0 h 74"/>
                <a:gd name="T116" fmla="*/ 25 w 55"/>
                <a:gd name="T117" fmla="*/ 1 h 7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55"/>
                <a:gd name="T178" fmla="*/ 0 h 74"/>
                <a:gd name="T179" fmla="*/ 55 w 55"/>
                <a:gd name="T180" fmla="*/ 74 h 7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55" h="74">
                  <a:moveTo>
                    <a:pt x="21" y="1"/>
                  </a:moveTo>
                  <a:cubicBezTo>
                    <a:pt x="22" y="3"/>
                    <a:pt x="23" y="5"/>
                    <a:pt x="24" y="6"/>
                  </a:cubicBezTo>
                  <a:cubicBezTo>
                    <a:pt x="25" y="8"/>
                    <a:pt x="26" y="8"/>
                    <a:pt x="27" y="10"/>
                  </a:cubicBezTo>
                  <a:cubicBezTo>
                    <a:pt x="28" y="11"/>
                    <a:pt x="28" y="13"/>
                    <a:pt x="29" y="15"/>
                  </a:cubicBezTo>
                  <a:cubicBezTo>
                    <a:pt x="31" y="17"/>
                    <a:pt x="34" y="17"/>
                    <a:pt x="36" y="19"/>
                  </a:cubicBezTo>
                  <a:cubicBezTo>
                    <a:pt x="37" y="20"/>
                    <a:pt x="34" y="23"/>
                    <a:pt x="36" y="25"/>
                  </a:cubicBezTo>
                  <a:cubicBezTo>
                    <a:pt x="37" y="27"/>
                    <a:pt x="40" y="27"/>
                    <a:pt x="42" y="28"/>
                  </a:cubicBezTo>
                  <a:cubicBezTo>
                    <a:pt x="43" y="28"/>
                    <a:pt x="44" y="30"/>
                    <a:pt x="46" y="30"/>
                  </a:cubicBezTo>
                  <a:cubicBezTo>
                    <a:pt x="47" y="30"/>
                    <a:pt x="46" y="27"/>
                    <a:pt x="47" y="27"/>
                  </a:cubicBezTo>
                  <a:cubicBezTo>
                    <a:pt x="49" y="27"/>
                    <a:pt x="50" y="28"/>
                    <a:pt x="50" y="29"/>
                  </a:cubicBezTo>
                  <a:cubicBezTo>
                    <a:pt x="51" y="30"/>
                    <a:pt x="49" y="30"/>
                    <a:pt x="48" y="31"/>
                  </a:cubicBezTo>
                  <a:cubicBezTo>
                    <a:pt x="48" y="32"/>
                    <a:pt x="49" y="32"/>
                    <a:pt x="49" y="33"/>
                  </a:cubicBezTo>
                  <a:cubicBezTo>
                    <a:pt x="48" y="35"/>
                    <a:pt x="46" y="36"/>
                    <a:pt x="46" y="38"/>
                  </a:cubicBezTo>
                  <a:cubicBezTo>
                    <a:pt x="45" y="40"/>
                    <a:pt x="45" y="43"/>
                    <a:pt x="46" y="46"/>
                  </a:cubicBezTo>
                  <a:cubicBezTo>
                    <a:pt x="47" y="48"/>
                    <a:pt x="50" y="49"/>
                    <a:pt x="51" y="51"/>
                  </a:cubicBezTo>
                  <a:cubicBezTo>
                    <a:pt x="52" y="52"/>
                    <a:pt x="55" y="53"/>
                    <a:pt x="54" y="54"/>
                  </a:cubicBezTo>
                  <a:cubicBezTo>
                    <a:pt x="53" y="56"/>
                    <a:pt x="49" y="55"/>
                    <a:pt x="48" y="57"/>
                  </a:cubicBezTo>
                  <a:cubicBezTo>
                    <a:pt x="47" y="60"/>
                    <a:pt x="48" y="63"/>
                    <a:pt x="48" y="65"/>
                  </a:cubicBezTo>
                  <a:cubicBezTo>
                    <a:pt x="47" y="66"/>
                    <a:pt x="46" y="66"/>
                    <a:pt x="45" y="67"/>
                  </a:cubicBezTo>
                  <a:cubicBezTo>
                    <a:pt x="43" y="67"/>
                    <a:pt x="40" y="66"/>
                    <a:pt x="38" y="66"/>
                  </a:cubicBezTo>
                  <a:cubicBezTo>
                    <a:pt x="37" y="67"/>
                    <a:pt x="36" y="69"/>
                    <a:pt x="35" y="69"/>
                  </a:cubicBezTo>
                  <a:cubicBezTo>
                    <a:pt x="34" y="70"/>
                    <a:pt x="33" y="68"/>
                    <a:pt x="32" y="68"/>
                  </a:cubicBezTo>
                  <a:cubicBezTo>
                    <a:pt x="31" y="68"/>
                    <a:pt x="30" y="69"/>
                    <a:pt x="29" y="71"/>
                  </a:cubicBezTo>
                  <a:cubicBezTo>
                    <a:pt x="29" y="71"/>
                    <a:pt x="30" y="73"/>
                    <a:pt x="29" y="74"/>
                  </a:cubicBezTo>
                  <a:cubicBezTo>
                    <a:pt x="29" y="74"/>
                    <a:pt x="28" y="74"/>
                    <a:pt x="27" y="74"/>
                  </a:cubicBezTo>
                  <a:cubicBezTo>
                    <a:pt x="27" y="72"/>
                    <a:pt x="27" y="70"/>
                    <a:pt x="27" y="68"/>
                  </a:cubicBezTo>
                  <a:cubicBezTo>
                    <a:pt x="26" y="66"/>
                    <a:pt x="24" y="65"/>
                    <a:pt x="23" y="64"/>
                  </a:cubicBezTo>
                  <a:cubicBezTo>
                    <a:pt x="21" y="63"/>
                    <a:pt x="20" y="63"/>
                    <a:pt x="18" y="62"/>
                  </a:cubicBezTo>
                  <a:cubicBezTo>
                    <a:pt x="17" y="62"/>
                    <a:pt x="16" y="61"/>
                    <a:pt x="15" y="62"/>
                  </a:cubicBezTo>
                  <a:cubicBezTo>
                    <a:pt x="14" y="63"/>
                    <a:pt x="14" y="65"/>
                    <a:pt x="13" y="66"/>
                  </a:cubicBezTo>
                  <a:cubicBezTo>
                    <a:pt x="11" y="66"/>
                    <a:pt x="8" y="65"/>
                    <a:pt x="9" y="67"/>
                  </a:cubicBezTo>
                  <a:cubicBezTo>
                    <a:pt x="9" y="69"/>
                    <a:pt x="12" y="69"/>
                    <a:pt x="13" y="70"/>
                  </a:cubicBezTo>
                  <a:cubicBezTo>
                    <a:pt x="13" y="71"/>
                    <a:pt x="13" y="73"/>
                    <a:pt x="13" y="74"/>
                  </a:cubicBezTo>
                  <a:cubicBezTo>
                    <a:pt x="11" y="72"/>
                    <a:pt x="9" y="69"/>
                    <a:pt x="7" y="68"/>
                  </a:cubicBezTo>
                  <a:cubicBezTo>
                    <a:pt x="6" y="67"/>
                    <a:pt x="4" y="67"/>
                    <a:pt x="3" y="66"/>
                  </a:cubicBezTo>
                  <a:cubicBezTo>
                    <a:pt x="3" y="65"/>
                    <a:pt x="5" y="65"/>
                    <a:pt x="5" y="64"/>
                  </a:cubicBezTo>
                  <a:cubicBezTo>
                    <a:pt x="5" y="64"/>
                    <a:pt x="5" y="63"/>
                    <a:pt x="4" y="63"/>
                  </a:cubicBezTo>
                  <a:cubicBezTo>
                    <a:pt x="3" y="63"/>
                    <a:pt x="2" y="63"/>
                    <a:pt x="1" y="63"/>
                  </a:cubicBezTo>
                  <a:cubicBezTo>
                    <a:pt x="1" y="61"/>
                    <a:pt x="0" y="59"/>
                    <a:pt x="0" y="57"/>
                  </a:cubicBezTo>
                  <a:cubicBezTo>
                    <a:pt x="1" y="56"/>
                    <a:pt x="3" y="55"/>
                    <a:pt x="3" y="54"/>
                  </a:cubicBezTo>
                  <a:cubicBezTo>
                    <a:pt x="3" y="52"/>
                    <a:pt x="4" y="50"/>
                    <a:pt x="7" y="50"/>
                  </a:cubicBezTo>
                  <a:cubicBezTo>
                    <a:pt x="8" y="49"/>
                    <a:pt x="6" y="47"/>
                    <a:pt x="7" y="46"/>
                  </a:cubicBezTo>
                  <a:cubicBezTo>
                    <a:pt x="7" y="46"/>
                    <a:pt x="8" y="45"/>
                    <a:pt x="10" y="45"/>
                  </a:cubicBezTo>
                  <a:cubicBezTo>
                    <a:pt x="11" y="45"/>
                    <a:pt x="14" y="47"/>
                    <a:pt x="14" y="45"/>
                  </a:cubicBezTo>
                  <a:cubicBezTo>
                    <a:pt x="14" y="42"/>
                    <a:pt x="10" y="41"/>
                    <a:pt x="10" y="38"/>
                  </a:cubicBezTo>
                  <a:cubicBezTo>
                    <a:pt x="10" y="37"/>
                    <a:pt x="15" y="39"/>
                    <a:pt x="14" y="38"/>
                  </a:cubicBezTo>
                  <a:cubicBezTo>
                    <a:pt x="13" y="35"/>
                    <a:pt x="9" y="35"/>
                    <a:pt x="8" y="32"/>
                  </a:cubicBezTo>
                  <a:cubicBezTo>
                    <a:pt x="7" y="29"/>
                    <a:pt x="11" y="26"/>
                    <a:pt x="11" y="23"/>
                  </a:cubicBezTo>
                  <a:cubicBezTo>
                    <a:pt x="11" y="22"/>
                    <a:pt x="9" y="23"/>
                    <a:pt x="8" y="23"/>
                  </a:cubicBezTo>
                  <a:cubicBezTo>
                    <a:pt x="8" y="22"/>
                    <a:pt x="7" y="21"/>
                    <a:pt x="7" y="19"/>
                  </a:cubicBezTo>
                  <a:cubicBezTo>
                    <a:pt x="8" y="18"/>
                    <a:pt x="10" y="19"/>
                    <a:pt x="10" y="17"/>
                  </a:cubicBezTo>
                  <a:cubicBezTo>
                    <a:pt x="10" y="16"/>
                    <a:pt x="8" y="17"/>
                    <a:pt x="7" y="16"/>
                  </a:cubicBezTo>
                  <a:cubicBezTo>
                    <a:pt x="6" y="15"/>
                    <a:pt x="6" y="14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6" y="8"/>
                    <a:pt x="5" y="7"/>
                    <a:pt x="4" y="6"/>
                  </a:cubicBezTo>
                  <a:cubicBezTo>
                    <a:pt x="5" y="5"/>
                    <a:pt x="6" y="4"/>
                    <a:pt x="7" y="3"/>
                  </a:cubicBezTo>
                  <a:cubicBezTo>
                    <a:pt x="9" y="2"/>
                    <a:pt x="10" y="2"/>
                    <a:pt x="12" y="2"/>
                  </a:cubicBezTo>
                  <a:cubicBezTo>
                    <a:pt x="13" y="2"/>
                    <a:pt x="14" y="0"/>
                    <a:pt x="15" y="0"/>
                  </a:cubicBezTo>
                  <a:cubicBezTo>
                    <a:pt x="18" y="0"/>
                    <a:pt x="19" y="1"/>
                    <a:pt x="2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4" name="Freeform 2594">
              <a:extLst>
                <a:ext uri="{FF2B5EF4-FFF2-40B4-BE49-F238E27FC236}">
                  <a16:creationId xmlns:a16="http://schemas.microsoft.com/office/drawing/2014/main" id="{AA6DBB39-CBAF-48AF-8AF8-04FFEDA03A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35313" y="2460178"/>
              <a:ext cx="83410" cy="60840"/>
            </a:xfrm>
            <a:custGeom>
              <a:avLst/>
              <a:gdLst>
                <a:gd name="T0" fmla="*/ 35 w 30"/>
                <a:gd name="T1" fmla="*/ 19 h 26"/>
                <a:gd name="T2" fmla="*/ 31 w 30"/>
                <a:gd name="T3" fmla="*/ 20 h 26"/>
                <a:gd name="T4" fmla="*/ 22 w 30"/>
                <a:gd name="T5" fmla="*/ 24 h 26"/>
                <a:gd name="T6" fmla="*/ 17 w 30"/>
                <a:gd name="T7" fmla="*/ 30 h 26"/>
                <a:gd name="T8" fmla="*/ 8 w 30"/>
                <a:gd name="T9" fmla="*/ 31 h 26"/>
                <a:gd name="T10" fmla="*/ 5 w 30"/>
                <a:gd name="T11" fmla="*/ 29 h 26"/>
                <a:gd name="T12" fmla="*/ 1 w 30"/>
                <a:gd name="T13" fmla="*/ 24 h 26"/>
                <a:gd name="T14" fmla="*/ 1 w 30"/>
                <a:gd name="T15" fmla="*/ 17 h 26"/>
                <a:gd name="T16" fmla="*/ 1 w 30"/>
                <a:gd name="T17" fmla="*/ 11 h 26"/>
                <a:gd name="T18" fmla="*/ 4 w 30"/>
                <a:gd name="T19" fmla="*/ 11 h 26"/>
                <a:gd name="T20" fmla="*/ 4 w 30"/>
                <a:gd name="T21" fmla="*/ 7 h 26"/>
                <a:gd name="T22" fmla="*/ 7 w 30"/>
                <a:gd name="T23" fmla="*/ 4 h 26"/>
                <a:gd name="T24" fmla="*/ 11 w 30"/>
                <a:gd name="T25" fmla="*/ 5 h 26"/>
                <a:gd name="T26" fmla="*/ 14 w 30"/>
                <a:gd name="T27" fmla="*/ 1 h 26"/>
                <a:gd name="T28" fmla="*/ 23 w 30"/>
                <a:gd name="T29" fmla="*/ 2 h 26"/>
                <a:gd name="T30" fmla="*/ 26 w 30"/>
                <a:gd name="T31" fmla="*/ 0 h 26"/>
                <a:gd name="T32" fmla="*/ 28 w 30"/>
                <a:gd name="T33" fmla="*/ 5 h 26"/>
                <a:gd name="T34" fmla="*/ 34 w 30"/>
                <a:gd name="T35" fmla="*/ 7 h 26"/>
                <a:gd name="T36" fmla="*/ 35 w 30"/>
                <a:gd name="T37" fmla="*/ 13 h 26"/>
                <a:gd name="T38" fmla="*/ 35 w 30"/>
                <a:gd name="T39" fmla="*/ 19 h 2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0"/>
                <a:gd name="T61" fmla="*/ 0 h 26"/>
                <a:gd name="T62" fmla="*/ 30 w 30"/>
                <a:gd name="T63" fmla="*/ 26 h 2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0" h="26">
                  <a:moveTo>
                    <a:pt x="29" y="16"/>
                  </a:moveTo>
                  <a:cubicBezTo>
                    <a:pt x="28" y="17"/>
                    <a:pt x="27" y="17"/>
                    <a:pt x="26" y="17"/>
                  </a:cubicBezTo>
                  <a:cubicBezTo>
                    <a:pt x="23" y="18"/>
                    <a:pt x="21" y="19"/>
                    <a:pt x="18" y="20"/>
                  </a:cubicBezTo>
                  <a:cubicBezTo>
                    <a:pt x="17" y="21"/>
                    <a:pt x="16" y="24"/>
                    <a:pt x="14" y="25"/>
                  </a:cubicBezTo>
                  <a:cubicBezTo>
                    <a:pt x="12" y="26"/>
                    <a:pt x="10" y="25"/>
                    <a:pt x="7" y="26"/>
                  </a:cubicBezTo>
                  <a:cubicBezTo>
                    <a:pt x="6" y="25"/>
                    <a:pt x="5" y="25"/>
                    <a:pt x="4" y="24"/>
                  </a:cubicBezTo>
                  <a:cubicBezTo>
                    <a:pt x="3" y="22"/>
                    <a:pt x="2" y="21"/>
                    <a:pt x="1" y="20"/>
                  </a:cubicBezTo>
                  <a:cubicBezTo>
                    <a:pt x="0" y="18"/>
                    <a:pt x="1" y="16"/>
                    <a:pt x="1" y="14"/>
                  </a:cubicBezTo>
                  <a:cubicBezTo>
                    <a:pt x="0" y="12"/>
                    <a:pt x="1" y="11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8"/>
                    <a:pt x="3" y="6"/>
                    <a:pt x="3" y="6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7" y="3"/>
                    <a:pt x="8" y="5"/>
                    <a:pt x="9" y="4"/>
                  </a:cubicBezTo>
                  <a:cubicBezTo>
                    <a:pt x="10" y="4"/>
                    <a:pt x="11" y="2"/>
                    <a:pt x="12" y="1"/>
                  </a:cubicBezTo>
                  <a:cubicBezTo>
                    <a:pt x="14" y="1"/>
                    <a:pt x="17" y="2"/>
                    <a:pt x="19" y="2"/>
                  </a:cubicBezTo>
                  <a:cubicBezTo>
                    <a:pt x="20" y="1"/>
                    <a:pt x="21" y="1"/>
                    <a:pt x="22" y="0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24" y="5"/>
                    <a:pt x="27" y="4"/>
                    <a:pt x="28" y="6"/>
                  </a:cubicBezTo>
                  <a:cubicBezTo>
                    <a:pt x="29" y="7"/>
                    <a:pt x="29" y="9"/>
                    <a:pt x="29" y="11"/>
                  </a:cubicBezTo>
                  <a:cubicBezTo>
                    <a:pt x="30" y="12"/>
                    <a:pt x="29" y="15"/>
                    <a:pt x="29" y="1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5" name="Freeform 2595">
              <a:extLst>
                <a:ext uri="{FF2B5EF4-FFF2-40B4-BE49-F238E27FC236}">
                  <a16:creationId xmlns:a16="http://schemas.microsoft.com/office/drawing/2014/main" id="{E46C08B3-36FF-4F74-97EC-1FA6E1E0A60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95924" y="2450367"/>
              <a:ext cx="62558" cy="117752"/>
            </a:xfrm>
            <a:custGeom>
              <a:avLst/>
              <a:gdLst>
                <a:gd name="T0" fmla="*/ 14 w 22"/>
                <a:gd name="T1" fmla="*/ 60 h 50"/>
                <a:gd name="T2" fmla="*/ 9 w 22"/>
                <a:gd name="T3" fmla="*/ 52 h 50"/>
                <a:gd name="T4" fmla="*/ 1 w 22"/>
                <a:gd name="T5" fmla="*/ 46 h 50"/>
                <a:gd name="T6" fmla="*/ 2 w 22"/>
                <a:gd name="T7" fmla="*/ 43 h 50"/>
                <a:gd name="T8" fmla="*/ 0 w 22"/>
                <a:gd name="T9" fmla="*/ 40 h 50"/>
                <a:gd name="T10" fmla="*/ 1 w 22"/>
                <a:gd name="T11" fmla="*/ 38 h 50"/>
                <a:gd name="T12" fmla="*/ 1 w 22"/>
                <a:gd name="T13" fmla="*/ 32 h 50"/>
                <a:gd name="T14" fmla="*/ 2 w 22"/>
                <a:gd name="T15" fmla="*/ 24 h 50"/>
                <a:gd name="T16" fmla="*/ 1 w 22"/>
                <a:gd name="T17" fmla="*/ 17 h 50"/>
                <a:gd name="T18" fmla="*/ 1 w 22"/>
                <a:gd name="T19" fmla="*/ 12 h 50"/>
                <a:gd name="T20" fmla="*/ 1 w 22"/>
                <a:gd name="T21" fmla="*/ 6 h 50"/>
                <a:gd name="T22" fmla="*/ 4 w 22"/>
                <a:gd name="T23" fmla="*/ 1 h 50"/>
                <a:gd name="T24" fmla="*/ 7 w 22"/>
                <a:gd name="T25" fmla="*/ 1 h 50"/>
                <a:gd name="T26" fmla="*/ 14 w 22"/>
                <a:gd name="T27" fmla="*/ 4 h 50"/>
                <a:gd name="T28" fmla="*/ 18 w 22"/>
                <a:gd name="T29" fmla="*/ 8 h 50"/>
                <a:gd name="T30" fmla="*/ 18 w 22"/>
                <a:gd name="T31" fmla="*/ 16 h 50"/>
                <a:gd name="T32" fmla="*/ 18 w 22"/>
                <a:gd name="T33" fmla="*/ 22 h 50"/>
                <a:gd name="T34" fmla="*/ 18 w 22"/>
                <a:gd name="T35" fmla="*/ 29 h 50"/>
                <a:gd name="T36" fmla="*/ 22 w 22"/>
                <a:gd name="T37" fmla="*/ 34 h 50"/>
                <a:gd name="T38" fmla="*/ 26 w 22"/>
                <a:gd name="T39" fmla="*/ 36 h 50"/>
                <a:gd name="T40" fmla="*/ 27 w 22"/>
                <a:gd name="T41" fmla="*/ 41 h 50"/>
                <a:gd name="T42" fmla="*/ 23 w 22"/>
                <a:gd name="T43" fmla="*/ 43 h 50"/>
                <a:gd name="T44" fmla="*/ 22 w 22"/>
                <a:gd name="T45" fmla="*/ 50 h 50"/>
                <a:gd name="T46" fmla="*/ 17 w 22"/>
                <a:gd name="T47" fmla="*/ 52 h 50"/>
                <a:gd name="T48" fmla="*/ 17 w 22"/>
                <a:gd name="T49" fmla="*/ 56 h 50"/>
                <a:gd name="T50" fmla="*/ 14 w 22"/>
                <a:gd name="T51" fmla="*/ 60 h 5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2"/>
                <a:gd name="T79" fmla="*/ 0 h 50"/>
                <a:gd name="T80" fmla="*/ 22 w 22"/>
                <a:gd name="T81" fmla="*/ 50 h 5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2" h="50">
                  <a:moveTo>
                    <a:pt x="11" y="50"/>
                  </a:moveTo>
                  <a:cubicBezTo>
                    <a:pt x="10" y="48"/>
                    <a:pt x="8" y="44"/>
                    <a:pt x="7" y="43"/>
                  </a:cubicBezTo>
                  <a:cubicBezTo>
                    <a:pt x="5" y="41"/>
                    <a:pt x="2" y="40"/>
                    <a:pt x="1" y="38"/>
                  </a:cubicBezTo>
                  <a:cubicBezTo>
                    <a:pt x="0" y="37"/>
                    <a:pt x="3" y="37"/>
                    <a:pt x="2" y="36"/>
                  </a:cubicBezTo>
                  <a:cubicBezTo>
                    <a:pt x="2" y="35"/>
                    <a:pt x="0" y="35"/>
                    <a:pt x="0" y="33"/>
                  </a:cubicBezTo>
                  <a:cubicBezTo>
                    <a:pt x="0" y="33"/>
                    <a:pt x="1" y="33"/>
                    <a:pt x="1" y="32"/>
                  </a:cubicBezTo>
                  <a:cubicBezTo>
                    <a:pt x="2" y="30"/>
                    <a:pt x="1" y="28"/>
                    <a:pt x="1" y="27"/>
                  </a:cubicBezTo>
                  <a:cubicBezTo>
                    <a:pt x="1" y="24"/>
                    <a:pt x="2" y="22"/>
                    <a:pt x="2" y="20"/>
                  </a:cubicBezTo>
                  <a:cubicBezTo>
                    <a:pt x="2" y="18"/>
                    <a:pt x="1" y="16"/>
                    <a:pt x="1" y="14"/>
                  </a:cubicBezTo>
                  <a:lnTo>
                    <a:pt x="1" y="10"/>
                  </a:lnTo>
                  <a:cubicBezTo>
                    <a:pt x="2" y="8"/>
                    <a:pt x="1" y="7"/>
                    <a:pt x="1" y="5"/>
                  </a:cubicBezTo>
                  <a:cubicBezTo>
                    <a:pt x="2" y="4"/>
                    <a:pt x="2" y="2"/>
                    <a:pt x="3" y="1"/>
                  </a:cubicBezTo>
                  <a:cubicBezTo>
                    <a:pt x="4" y="0"/>
                    <a:pt x="5" y="1"/>
                    <a:pt x="6" y="1"/>
                  </a:cubicBezTo>
                  <a:cubicBezTo>
                    <a:pt x="8" y="2"/>
                    <a:pt x="9" y="2"/>
                    <a:pt x="11" y="3"/>
                  </a:cubicBezTo>
                  <a:cubicBezTo>
                    <a:pt x="12" y="4"/>
                    <a:pt x="14" y="5"/>
                    <a:pt x="15" y="7"/>
                  </a:cubicBezTo>
                  <a:cubicBezTo>
                    <a:pt x="15" y="9"/>
                    <a:pt x="15" y="11"/>
                    <a:pt x="15" y="13"/>
                  </a:cubicBezTo>
                  <a:cubicBezTo>
                    <a:pt x="15" y="15"/>
                    <a:pt x="14" y="16"/>
                    <a:pt x="15" y="18"/>
                  </a:cubicBezTo>
                  <a:cubicBezTo>
                    <a:pt x="15" y="20"/>
                    <a:pt x="14" y="22"/>
                    <a:pt x="15" y="24"/>
                  </a:cubicBezTo>
                  <a:cubicBezTo>
                    <a:pt x="16" y="25"/>
                    <a:pt x="17" y="26"/>
                    <a:pt x="18" y="28"/>
                  </a:cubicBezTo>
                  <a:cubicBezTo>
                    <a:pt x="19" y="29"/>
                    <a:pt x="20" y="29"/>
                    <a:pt x="21" y="30"/>
                  </a:cubicBezTo>
                  <a:cubicBezTo>
                    <a:pt x="22" y="31"/>
                    <a:pt x="22" y="32"/>
                    <a:pt x="22" y="34"/>
                  </a:cubicBezTo>
                  <a:cubicBezTo>
                    <a:pt x="21" y="35"/>
                    <a:pt x="19" y="35"/>
                    <a:pt x="19" y="36"/>
                  </a:cubicBezTo>
                  <a:cubicBezTo>
                    <a:pt x="18" y="38"/>
                    <a:pt x="19" y="40"/>
                    <a:pt x="18" y="42"/>
                  </a:cubicBezTo>
                  <a:cubicBezTo>
                    <a:pt x="17" y="43"/>
                    <a:pt x="15" y="42"/>
                    <a:pt x="14" y="43"/>
                  </a:cubicBezTo>
                  <a:cubicBezTo>
                    <a:pt x="14" y="44"/>
                    <a:pt x="15" y="46"/>
                    <a:pt x="14" y="47"/>
                  </a:cubicBezTo>
                  <a:cubicBezTo>
                    <a:pt x="13" y="48"/>
                    <a:pt x="13" y="49"/>
                    <a:pt x="11" y="5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6" name="Freeform 2596">
              <a:extLst>
                <a:ext uri="{FF2B5EF4-FFF2-40B4-BE49-F238E27FC236}">
                  <a16:creationId xmlns:a16="http://schemas.microsoft.com/office/drawing/2014/main" id="{BD2B0090-C9F0-4CAB-ACFC-914D7ECE38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6045" y="2487654"/>
              <a:ext cx="213158" cy="204105"/>
            </a:xfrm>
            <a:custGeom>
              <a:avLst/>
              <a:gdLst>
                <a:gd name="T0" fmla="*/ 87 w 76"/>
                <a:gd name="T1" fmla="*/ 15 h 86"/>
                <a:gd name="T2" fmla="*/ 92 w 76"/>
                <a:gd name="T3" fmla="*/ 6 h 86"/>
                <a:gd name="T4" fmla="*/ 87 w 76"/>
                <a:gd name="T5" fmla="*/ 0 h 86"/>
                <a:gd name="T6" fmla="*/ 76 w 76"/>
                <a:gd name="T7" fmla="*/ 7 h 86"/>
                <a:gd name="T8" fmla="*/ 64 w 76"/>
                <a:gd name="T9" fmla="*/ 5 h 86"/>
                <a:gd name="T10" fmla="*/ 56 w 76"/>
                <a:gd name="T11" fmla="*/ 2 h 86"/>
                <a:gd name="T12" fmla="*/ 44 w 76"/>
                <a:gd name="T13" fmla="*/ 5 h 86"/>
                <a:gd name="T14" fmla="*/ 35 w 76"/>
                <a:gd name="T15" fmla="*/ 6 h 86"/>
                <a:gd name="T16" fmla="*/ 21 w 76"/>
                <a:gd name="T17" fmla="*/ 16 h 86"/>
                <a:gd name="T18" fmla="*/ 13 w 76"/>
                <a:gd name="T19" fmla="*/ 22 h 86"/>
                <a:gd name="T20" fmla="*/ 8 w 76"/>
                <a:gd name="T21" fmla="*/ 31 h 86"/>
                <a:gd name="T22" fmla="*/ 4 w 76"/>
                <a:gd name="T23" fmla="*/ 37 h 86"/>
                <a:gd name="T24" fmla="*/ 4 w 76"/>
                <a:gd name="T25" fmla="*/ 47 h 86"/>
                <a:gd name="T26" fmla="*/ 15 w 76"/>
                <a:gd name="T27" fmla="*/ 53 h 86"/>
                <a:gd name="T28" fmla="*/ 12 w 76"/>
                <a:gd name="T29" fmla="*/ 59 h 86"/>
                <a:gd name="T30" fmla="*/ 16 w 76"/>
                <a:gd name="T31" fmla="*/ 67 h 86"/>
                <a:gd name="T32" fmla="*/ 22 w 76"/>
                <a:gd name="T33" fmla="*/ 67 h 86"/>
                <a:gd name="T34" fmla="*/ 34 w 76"/>
                <a:gd name="T35" fmla="*/ 65 h 86"/>
                <a:gd name="T36" fmla="*/ 47 w 76"/>
                <a:gd name="T37" fmla="*/ 70 h 86"/>
                <a:gd name="T38" fmla="*/ 40 w 76"/>
                <a:gd name="T39" fmla="*/ 73 h 86"/>
                <a:gd name="T40" fmla="*/ 24 w 76"/>
                <a:gd name="T41" fmla="*/ 70 h 86"/>
                <a:gd name="T42" fmla="*/ 16 w 76"/>
                <a:gd name="T43" fmla="*/ 75 h 86"/>
                <a:gd name="T44" fmla="*/ 24 w 76"/>
                <a:gd name="T45" fmla="*/ 87 h 86"/>
                <a:gd name="T46" fmla="*/ 28 w 76"/>
                <a:gd name="T47" fmla="*/ 98 h 86"/>
                <a:gd name="T48" fmla="*/ 35 w 76"/>
                <a:gd name="T49" fmla="*/ 98 h 86"/>
                <a:gd name="T50" fmla="*/ 38 w 76"/>
                <a:gd name="T51" fmla="*/ 104 h 86"/>
                <a:gd name="T52" fmla="*/ 41 w 76"/>
                <a:gd name="T53" fmla="*/ 97 h 86"/>
                <a:gd name="T54" fmla="*/ 47 w 76"/>
                <a:gd name="T55" fmla="*/ 103 h 86"/>
                <a:gd name="T56" fmla="*/ 45 w 76"/>
                <a:gd name="T57" fmla="*/ 94 h 86"/>
                <a:gd name="T58" fmla="*/ 45 w 76"/>
                <a:gd name="T59" fmla="*/ 83 h 86"/>
                <a:gd name="T60" fmla="*/ 51 w 76"/>
                <a:gd name="T61" fmla="*/ 83 h 86"/>
                <a:gd name="T62" fmla="*/ 46 w 76"/>
                <a:gd name="T63" fmla="*/ 75 h 86"/>
                <a:gd name="T64" fmla="*/ 56 w 76"/>
                <a:gd name="T65" fmla="*/ 75 h 86"/>
                <a:gd name="T66" fmla="*/ 59 w 76"/>
                <a:gd name="T67" fmla="*/ 76 h 86"/>
                <a:gd name="T68" fmla="*/ 51 w 76"/>
                <a:gd name="T69" fmla="*/ 65 h 86"/>
                <a:gd name="T70" fmla="*/ 36 w 76"/>
                <a:gd name="T71" fmla="*/ 56 h 86"/>
                <a:gd name="T72" fmla="*/ 40 w 76"/>
                <a:gd name="T73" fmla="*/ 47 h 86"/>
                <a:gd name="T74" fmla="*/ 46 w 76"/>
                <a:gd name="T75" fmla="*/ 50 h 86"/>
                <a:gd name="T76" fmla="*/ 41 w 76"/>
                <a:gd name="T77" fmla="*/ 40 h 86"/>
                <a:gd name="T78" fmla="*/ 35 w 76"/>
                <a:gd name="T79" fmla="*/ 25 h 86"/>
                <a:gd name="T80" fmla="*/ 45 w 76"/>
                <a:gd name="T81" fmla="*/ 28 h 86"/>
                <a:gd name="T82" fmla="*/ 52 w 76"/>
                <a:gd name="T83" fmla="*/ 34 h 86"/>
                <a:gd name="T84" fmla="*/ 51 w 76"/>
                <a:gd name="T85" fmla="*/ 29 h 86"/>
                <a:gd name="T86" fmla="*/ 57 w 76"/>
                <a:gd name="T87" fmla="*/ 33 h 86"/>
                <a:gd name="T88" fmla="*/ 56 w 76"/>
                <a:gd name="T89" fmla="*/ 27 h 86"/>
                <a:gd name="T90" fmla="*/ 62 w 76"/>
                <a:gd name="T91" fmla="*/ 28 h 86"/>
                <a:gd name="T92" fmla="*/ 52 w 76"/>
                <a:gd name="T93" fmla="*/ 18 h 86"/>
                <a:gd name="T94" fmla="*/ 57 w 76"/>
                <a:gd name="T95" fmla="*/ 19 h 86"/>
                <a:gd name="T96" fmla="*/ 68 w 76"/>
                <a:gd name="T97" fmla="*/ 17 h 86"/>
                <a:gd name="T98" fmla="*/ 80 w 76"/>
                <a:gd name="T99" fmla="*/ 16 h 8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"/>
                <a:gd name="T151" fmla="*/ 0 h 86"/>
                <a:gd name="T152" fmla="*/ 76 w 76"/>
                <a:gd name="T153" fmla="*/ 86 h 8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" h="86">
                  <a:moveTo>
                    <a:pt x="71" y="15"/>
                  </a:moveTo>
                  <a:cubicBezTo>
                    <a:pt x="71" y="14"/>
                    <a:pt x="72" y="13"/>
                    <a:pt x="72" y="12"/>
                  </a:cubicBezTo>
                  <a:cubicBezTo>
                    <a:pt x="72" y="10"/>
                    <a:pt x="71" y="9"/>
                    <a:pt x="72" y="7"/>
                  </a:cubicBezTo>
                  <a:cubicBezTo>
                    <a:pt x="73" y="6"/>
                    <a:pt x="75" y="7"/>
                    <a:pt x="76" y="5"/>
                  </a:cubicBezTo>
                  <a:cubicBezTo>
                    <a:pt x="76" y="4"/>
                    <a:pt x="76" y="3"/>
                    <a:pt x="76" y="2"/>
                  </a:cubicBezTo>
                  <a:cubicBezTo>
                    <a:pt x="75" y="0"/>
                    <a:pt x="73" y="0"/>
                    <a:pt x="72" y="0"/>
                  </a:cubicBezTo>
                  <a:cubicBezTo>
                    <a:pt x="72" y="1"/>
                    <a:pt x="72" y="3"/>
                    <a:pt x="71" y="3"/>
                  </a:cubicBezTo>
                  <a:cubicBezTo>
                    <a:pt x="69" y="5"/>
                    <a:pt x="66" y="6"/>
                    <a:pt x="63" y="6"/>
                  </a:cubicBezTo>
                  <a:cubicBezTo>
                    <a:pt x="62" y="7"/>
                    <a:pt x="60" y="6"/>
                    <a:pt x="58" y="5"/>
                  </a:cubicBezTo>
                  <a:cubicBezTo>
                    <a:pt x="57" y="5"/>
                    <a:pt x="55" y="5"/>
                    <a:pt x="53" y="4"/>
                  </a:cubicBezTo>
                  <a:cubicBezTo>
                    <a:pt x="52" y="4"/>
                    <a:pt x="52" y="2"/>
                    <a:pt x="51" y="2"/>
                  </a:cubicBezTo>
                  <a:cubicBezTo>
                    <a:pt x="50" y="1"/>
                    <a:pt x="48" y="1"/>
                    <a:pt x="46" y="2"/>
                  </a:cubicBezTo>
                  <a:cubicBezTo>
                    <a:pt x="44" y="2"/>
                    <a:pt x="44" y="4"/>
                    <a:pt x="43" y="4"/>
                  </a:cubicBezTo>
                  <a:cubicBezTo>
                    <a:pt x="41" y="5"/>
                    <a:pt x="39" y="4"/>
                    <a:pt x="36" y="4"/>
                  </a:cubicBezTo>
                  <a:cubicBezTo>
                    <a:pt x="35" y="4"/>
                    <a:pt x="33" y="4"/>
                    <a:pt x="32" y="4"/>
                  </a:cubicBezTo>
                  <a:cubicBezTo>
                    <a:pt x="31" y="5"/>
                    <a:pt x="30" y="5"/>
                    <a:pt x="29" y="5"/>
                  </a:cubicBezTo>
                  <a:cubicBezTo>
                    <a:pt x="26" y="6"/>
                    <a:pt x="24" y="7"/>
                    <a:pt x="21" y="8"/>
                  </a:cubicBezTo>
                  <a:cubicBezTo>
                    <a:pt x="20" y="9"/>
                    <a:pt x="19" y="12"/>
                    <a:pt x="17" y="13"/>
                  </a:cubicBezTo>
                  <a:cubicBezTo>
                    <a:pt x="15" y="14"/>
                    <a:pt x="13" y="13"/>
                    <a:pt x="10" y="14"/>
                  </a:cubicBezTo>
                  <a:cubicBezTo>
                    <a:pt x="11" y="15"/>
                    <a:pt x="11" y="16"/>
                    <a:pt x="11" y="18"/>
                  </a:cubicBezTo>
                  <a:cubicBezTo>
                    <a:pt x="10" y="19"/>
                    <a:pt x="8" y="19"/>
                    <a:pt x="8" y="20"/>
                  </a:cubicBezTo>
                  <a:cubicBezTo>
                    <a:pt x="7" y="22"/>
                    <a:pt x="8" y="24"/>
                    <a:pt x="7" y="26"/>
                  </a:cubicBezTo>
                  <a:cubicBezTo>
                    <a:pt x="6" y="27"/>
                    <a:pt x="4" y="26"/>
                    <a:pt x="3" y="27"/>
                  </a:cubicBezTo>
                  <a:cubicBezTo>
                    <a:pt x="3" y="28"/>
                    <a:pt x="4" y="30"/>
                    <a:pt x="3" y="31"/>
                  </a:cubicBezTo>
                  <a:cubicBezTo>
                    <a:pt x="2" y="32"/>
                    <a:pt x="2" y="33"/>
                    <a:pt x="0" y="34"/>
                  </a:cubicBezTo>
                  <a:cubicBezTo>
                    <a:pt x="1" y="35"/>
                    <a:pt x="2" y="37"/>
                    <a:pt x="3" y="39"/>
                  </a:cubicBezTo>
                  <a:cubicBezTo>
                    <a:pt x="4" y="40"/>
                    <a:pt x="5" y="41"/>
                    <a:pt x="7" y="42"/>
                  </a:cubicBezTo>
                  <a:cubicBezTo>
                    <a:pt x="8" y="43"/>
                    <a:pt x="11" y="42"/>
                    <a:pt x="12" y="44"/>
                  </a:cubicBezTo>
                  <a:cubicBezTo>
                    <a:pt x="13" y="45"/>
                    <a:pt x="9" y="44"/>
                    <a:pt x="9" y="45"/>
                  </a:cubicBezTo>
                  <a:cubicBezTo>
                    <a:pt x="8" y="47"/>
                    <a:pt x="9" y="48"/>
                    <a:pt x="10" y="49"/>
                  </a:cubicBezTo>
                  <a:cubicBezTo>
                    <a:pt x="10" y="50"/>
                    <a:pt x="11" y="51"/>
                    <a:pt x="12" y="52"/>
                  </a:cubicBezTo>
                  <a:cubicBezTo>
                    <a:pt x="13" y="53"/>
                    <a:pt x="12" y="55"/>
                    <a:pt x="13" y="55"/>
                  </a:cubicBezTo>
                  <a:cubicBezTo>
                    <a:pt x="14" y="55"/>
                    <a:pt x="15" y="54"/>
                    <a:pt x="16" y="54"/>
                  </a:cubicBezTo>
                  <a:cubicBezTo>
                    <a:pt x="17" y="54"/>
                    <a:pt x="17" y="55"/>
                    <a:pt x="18" y="55"/>
                  </a:cubicBezTo>
                  <a:cubicBezTo>
                    <a:pt x="20" y="55"/>
                    <a:pt x="21" y="54"/>
                    <a:pt x="23" y="54"/>
                  </a:cubicBezTo>
                  <a:cubicBezTo>
                    <a:pt x="25" y="54"/>
                    <a:pt x="26" y="54"/>
                    <a:pt x="28" y="54"/>
                  </a:cubicBezTo>
                  <a:cubicBezTo>
                    <a:pt x="29" y="54"/>
                    <a:pt x="30" y="55"/>
                    <a:pt x="32" y="55"/>
                  </a:cubicBezTo>
                  <a:cubicBezTo>
                    <a:pt x="34" y="56"/>
                    <a:pt x="37" y="56"/>
                    <a:pt x="39" y="58"/>
                  </a:cubicBezTo>
                  <a:cubicBezTo>
                    <a:pt x="40" y="60"/>
                    <a:pt x="36" y="60"/>
                    <a:pt x="35" y="60"/>
                  </a:cubicBezTo>
                  <a:cubicBezTo>
                    <a:pt x="34" y="60"/>
                    <a:pt x="33" y="60"/>
                    <a:pt x="33" y="60"/>
                  </a:cubicBezTo>
                  <a:cubicBezTo>
                    <a:pt x="29" y="59"/>
                    <a:pt x="27" y="57"/>
                    <a:pt x="23" y="56"/>
                  </a:cubicBezTo>
                  <a:cubicBezTo>
                    <a:pt x="22" y="56"/>
                    <a:pt x="21" y="58"/>
                    <a:pt x="20" y="58"/>
                  </a:cubicBezTo>
                  <a:cubicBezTo>
                    <a:pt x="19" y="58"/>
                    <a:pt x="17" y="57"/>
                    <a:pt x="16" y="58"/>
                  </a:cubicBezTo>
                  <a:cubicBezTo>
                    <a:pt x="15" y="59"/>
                    <a:pt x="13" y="60"/>
                    <a:pt x="13" y="62"/>
                  </a:cubicBezTo>
                  <a:cubicBezTo>
                    <a:pt x="13" y="64"/>
                    <a:pt x="16" y="66"/>
                    <a:pt x="18" y="68"/>
                  </a:cubicBezTo>
                  <a:cubicBezTo>
                    <a:pt x="19" y="69"/>
                    <a:pt x="20" y="71"/>
                    <a:pt x="20" y="72"/>
                  </a:cubicBezTo>
                  <a:cubicBezTo>
                    <a:pt x="20" y="74"/>
                    <a:pt x="19" y="75"/>
                    <a:pt x="19" y="77"/>
                  </a:cubicBezTo>
                  <a:cubicBezTo>
                    <a:pt x="20" y="79"/>
                    <a:pt x="21" y="82"/>
                    <a:pt x="23" y="81"/>
                  </a:cubicBezTo>
                  <a:cubicBezTo>
                    <a:pt x="25" y="81"/>
                    <a:pt x="23" y="77"/>
                    <a:pt x="25" y="76"/>
                  </a:cubicBezTo>
                  <a:cubicBezTo>
                    <a:pt x="27" y="76"/>
                    <a:pt x="28" y="79"/>
                    <a:pt x="29" y="81"/>
                  </a:cubicBezTo>
                  <a:cubicBezTo>
                    <a:pt x="29" y="81"/>
                    <a:pt x="28" y="83"/>
                    <a:pt x="29" y="84"/>
                  </a:cubicBezTo>
                  <a:cubicBezTo>
                    <a:pt x="29" y="84"/>
                    <a:pt x="30" y="86"/>
                    <a:pt x="31" y="86"/>
                  </a:cubicBezTo>
                  <a:cubicBezTo>
                    <a:pt x="32" y="84"/>
                    <a:pt x="30" y="81"/>
                    <a:pt x="31" y="80"/>
                  </a:cubicBezTo>
                  <a:cubicBezTo>
                    <a:pt x="32" y="79"/>
                    <a:pt x="33" y="80"/>
                    <a:pt x="34" y="80"/>
                  </a:cubicBezTo>
                  <a:cubicBezTo>
                    <a:pt x="35" y="82"/>
                    <a:pt x="36" y="84"/>
                    <a:pt x="37" y="86"/>
                  </a:cubicBezTo>
                  <a:cubicBezTo>
                    <a:pt x="38" y="86"/>
                    <a:pt x="39" y="86"/>
                    <a:pt x="39" y="85"/>
                  </a:cubicBezTo>
                  <a:cubicBezTo>
                    <a:pt x="39" y="84"/>
                    <a:pt x="38" y="82"/>
                    <a:pt x="37" y="81"/>
                  </a:cubicBezTo>
                  <a:cubicBezTo>
                    <a:pt x="37" y="80"/>
                    <a:pt x="38" y="79"/>
                    <a:pt x="37" y="78"/>
                  </a:cubicBezTo>
                  <a:cubicBezTo>
                    <a:pt x="36" y="75"/>
                    <a:pt x="33" y="72"/>
                    <a:pt x="33" y="69"/>
                  </a:cubicBezTo>
                  <a:cubicBezTo>
                    <a:pt x="33" y="67"/>
                    <a:pt x="36" y="68"/>
                    <a:pt x="37" y="69"/>
                  </a:cubicBezTo>
                  <a:cubicBezTo>
                    <a:pt x="38" y="69"/>
                    <a:pt x="37" y="72"/>
                    <a:pt x="38" y="72"/>
                  </a:cubicBezTo>
                  <a:cubicBezTo>
                    <a:pt x="40" y="72"/>
                    <a:pt x="42" y="71"/>
                    <a:pt x="42" y="69"/>
                  </a:cubicBezTo>
                  <a:cubicBezTo>
                    <a:pt x="42" y="67"/>
                    <a:pt x="39" y="68"/>
                    <a:pt x="38" y="66"/>
                  </a:cubicBezTo>
                  <a:cubicBezTo>
                    <a:pt x="37" y="65"/>
                    <a:pt x="38" y="63"/>
                    <a:pt x="38" y="62"/>
                  </a:cubicBezTo>
                  <a:cubicBezTo>
                    <a:pt x="38" y="61"/>
                    <a:pt x="39" y="60"/>
                    <a:pt x="41" y="60"/>
                  </a:cubicBezTo>
                  <a:cubicBezTo>
                    <a:pt x="42" y="60"/>
                    <a:pt x="44" y="61"/>
                    <a:pt x="46" y="62"/>
                  </a:cubicBezTo>
                  <a:cubicBezTo>
                    <a:pt x="47" y="63"/>
                    <a:pt x="47" y="65"/>
                    <a:pt x="48" y="65"/>
                  </a:cubicBezTo>
                  <a:cubicBezTo>
                    <a:pt x="49" y="66"/>
                    <a:pt x="49" y="64"/>
                    <a:pt x="49" y="63"/>
                  </a:cubicBezTo>
                  <a:cubicBezTo>
                    <a:pt x="49" y="62"/>
                    <a:pt x="49" y="59"/>
                    <a:pt x="48" y="58"/>
                  </a:cubicBezTo>
                  <a:cubicBezTo>
                    <a:pt x="47" y="56"/>
                    <a:pt x="44" y="55"/>
                    <a:pt x="42" y="54"/>
                  </a:cubicBezTo>
                  <a:cubicBezTo>
                    <a:pt x="40" y="52"/>
                    <a:pt x="39" y="51"/>
                    <a:pt x="37" y="50"/>
                  </a:cubicBezTo>
                  <a:cubicBezTo>
                    <a:pt x="35" y="48"/>
                    <a:pt x="31" y="49"/>
                    <a:pt x="30" y="46"/>
                  </a:cubicBezTo>
                  <a:cubicBezTo>
                    <a:pt x="29" y="45"/>
                    <a:pt x="34" y="46"/>
                    <a:pt x="35" y="44"/>
                  </a:cubicBezTo>
                  <a:cubicBezTo>
                    <a:pt x="35" y="42"/>
                    <a:pt x="33" y="41"/>
                    <a:pt x="33" y="39"/>
                  </a:cubicBezTo>
                  <a:cubicBezTo>
                    <a:pt x="33" y="38"/>
                    <a:pt x="35" y="38"/>
                    <a:pt x="36" y="38"/>
                  </a:cubicBezTo>
                  <a:cubicBezTo>
                    <a:pt x="37" y="39"/>
                    <a:pt x="37" y="40"/>
                    <a:pt x="38" y="41"/>
                  </a:cubicBezTo>
                  <a:cubicBezTo>
                    <a:pt x="38" y="41"/>
                    <a:pt x="39" y="40"/>
                    <a:pt x="39" y="40"/>
                  </a:cubicBezTo>
                  <a:cubicBezTo>
                    <a:pt x="37" y="37"/>
                    <a:pt x="35" y="35"/>
                    <a:pt x="34" y="33"/>
                  </a:cubicBezTo>
                  <a:cubicBezTo>
                    <a:pt x="33" y="31"/>
                    <a:pt x="31" y="29"/>
                    <a:pt x="30" y="27"/>
                  </a:cubicBezTo>
                  <a:cubicBezTo>
                    <a:pt x="29" y="25"/>
                    <a:pt x="29" y="23"/>
                    <a:pt x="29" y="21"/>
                  </a:cubicBezTo>
                  <a:cubicBezTo>
                    <a:pt x="29" y="21"/>
                    <a:pt x="30" y="19"/>
                    <a:pt x="31" y="19"/>
                  </a:cubicBezTo>
                  <a:cubicBezTo>
                    <a:pt x="33" y="20"/>
                    <a:pt x="35" y="22"/>
                    <a:pt x="37" y="23"/>
                  </a:cubicBezTo>
                  <a:cubicBezTo>
                    <a:pt x="39" y="25"/>
                    <a:pt x="40" y="28"/>
                    <a:pt x="42" y="29"/>
                  </a:cubicBezTo>
                  <a:cubicBezTo>
                    <a:pt x="42" y="30"/>
                    <a:pt x="43" y="29"/>
                    <a:pt x="43" y="28"/>
                  </a:cubicBezTo>
                  <a:cubicBezTo>
                    <a:pt x="43" y="26"/>
                    <a:pt x="40" y="25"/>
                    <a:pt x="40" y="23"/>
                  </a:cubicBezTo>
                  <a:cubicBezTo>
                    <a:pt x="40" y="23"/>
                    <a:pt x="42" y="23"/>
                    <a:pt x="42" y="24"/>
                  </a:cubicBezTo>
                  <a:cubicBezTo>
                    <a:pt x="44" y="25"/>
                    <a:pt x="44" y="27"/>
                    <a:pt x="46" y="28"/>
                  </a:cubicBezTo>
                  <a:cubicBezTo>
                    <a:pt x="46" y="29"/>
                    <a:pt x="47" y="27"/>
                    <a:pt x="47" y="27"/>
                  </a:cubicBezTo>
                  <a:cubicBezTo>
                    <a:pt x="46" y="25"/>
                    <a:pt x="44" y="24"/>
                    <a:pt x="43" y="22"/>
                  </a:cubicBezTo>
                  <a:cubicBezTo>
                    <a:pt x="43" y="22"/>
                    <a:pt x="45" y="22"/>
                    <a:pt x="46" y="22"/>
                  </a:cubicBezTo>
                  <a:cubicBezTo>
                    <a:pt x="48" y="23"/>
                    <a:pt x="49" y="25"/>
                    <a:pt x="51" y="25"/>
                  </a:cubicBezTo>
                  <a:cubicBezTo>
                    <a:pt x="52" y="25"/>
                    <a:pt x="51" y="24"/>
                    <a:pt x="51" y="23"/>
                  </a:cubicBezTo>
                  <a:cubicBezTo>
                    <a:pt x="49" y="22"/>
                    <a:pt x="47" y="21"/>
                    <a:pt x="45" y="20"/>
                  </a:cubicBezTo>
                  <a:cubicBezTo>
                    <a:pt x="44" y="18"/>
                    <a:pt x="43" y="17"/>
                    <a:pt x="43" y="15"/>
                  </a:cubicBezTo>
                  <a:cubicBezTo>
                    <a:pt x="43" y="14"/>
                    <a:pt x="44" y="14"/>
                    <a:pt x="45" y="14"/>
                  </a:cubicBezTo>
                  <a:cubicBezTo>
                    <a:pt x="46" y="15"/>
                    <a:pt x="47" y="16"/>
                    <a:pt x="47" y="16"/>
                  </a:cubicBezTo>
                  <a:cubicBezTo>
                    <a:pt x="49" y="15"/>
                    <a:pt x="49" y="12"/>
                    <a:pt x="51" y="12"/>
                  </a:cubicBezTo>
                  <a:cubicBezTo>
                    <a:pt x="52" y="11"/>
                    <a:pt x="54" y="14"/>
                    <a:pt x="56" y="14"/>
                  </a:cubicBezTo>
                  <a:cubicBezTo>
                    <a:pt x="57" y="14"/>
                    <a:pt x="58" y="11"/>
                    <a:pt x="59" y="11"/>
                  </a:cubicBezTo>
                  <a:cubicBezTo>
                    <a:pt x="61" y="11"/>
                    <a:pt x="64" y="12"/>
                    <a:pt x="66" y="13"/>
                  </a:cubicBezTo>
                  <a:cubicBezTo>
                    <a:pt x="67" y="14"/>
                    <a:pt x="69" y="14"/>
                    <a:pt x="71" y="1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7" name="Freeform 2597">
              <a:extLst>
                <a:ext uri="{FF2B5EF4-FFF2-40B4-BE49-F238E27FC236}">
                  <a16:creationId xmlns:a16="http://schemas.microsoft.com/office/drawing/2014/main" id="{47282A43-3437-4BCA-9CC2-11335F16AA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0667" y="2469991"/>
              <a:ext cx="97312" cy="62801"/>
            </a:xfrm>
            <a:custGeom>
              <a:avLst/>
              <a:gdLst>
                <a:gd name="T0" fmla="*/ 26 w 35"/>
                <a:gd name="T1" fmla="*/ 2 h 27"/>
                <a:gd name="T2" fmla="*/ 30 w 35"/>
                <a:gd name="T3" fmla="*/ 2 h 27"/>
                <a:gd name="T4" fmla="*/ 30 w 35"/>
                <a:gd name="T5" fmla="*/ 6 h 27"/>
                <a:gd name="T6" fmla="*/ 32 w 35"/>
                <a:gd name="T7" fmla="*/ 14 h 27"/>
                <a:gd name="T8" fmla="*/ 41 w 35"/>
                <a:gd name="T9" fmla="*/ 17 h 27"/>
                <a:gd name="T10" fmla="*/ 38 w 35"/>
                <a:gd name="T11" fmla="*/ 21 h 27"/>
                <a:gd name="T12" fmla="*/ 34 w 35"/>
                <a:gd name="T13" fmla="*/ 20 h 27"/>
                <a:gd name="T14" fmla="*/ 29 w 35"/>
                <a:gd name="T15" fmla="*/ 21 h 27"/>
                <a:gd name="T16" fmla="*/ 23 w 35"/>
                <a:gd name="T17" fmla="*/ 21 h 27"/>
                <a:gd name="T18" fmla="*/ 18 w 35"/>
                <a:gd name="T19" fmla="*/ 27 h 27"/>
                <a:gd name="T20" fmla="*/ 12 w 35"/>
                <a:gd name="T21" fmla="*/ 32 h 27"/>
                <a:gd name="T22" fmla="*/ 12 w 35"/>
                <a:gd name="T23" fmla="*/ 28 h 27"/>
                <a:gd name="T24" fmla="*/ 1 w 35"/>
                <a:gd name="T25" fmla="*/ 30 h 27"/>
                <a:gd name="T26" fmla="*/ 1 w 35"/>
                <a:gd name="T27" fmla="*/ 27 h 27"/>
                <a:gd name="T28" fmla="*/ 2 w 35"/>
                <a:gd name="T29" fmla="*/ 24 h 27"/>
                <a:gd name="T30" fmla="*/ 2 w 35"/>
                <a:gd name="T31" fmla="*/ 18 h 27"/>
                <a:gd name="T32" fmla="*/ 7 w 35"/>
                <a:gd name="T33" fmla="*/ 15 h 27"/>
                <a:gd name="T34" fmla="*/ 7 w 35"/>
                <a:gd name="T35" fmla="*/ 12 h 27"/>
                <a:gd name="T36" fmla="*/ 2 w 35"/>
                <a:gd name="T37" fmla="*/ 9 h 27"/>
                <a:gd name="T38" fmla="*/ 2 w 35"/>
                <a:gd name="T39" fmla="*/ 5 h 27"/>
                <a:gd name="T40" fmla="*/ 7 w 35"/>
                <a:gd name="T41" fmla="*/ 4 h 27"/>
                <a:gd name="T42" fmla="*/ 13 w 35"/>
                <a:gd name="T43" fmla="*/ 5 h 27"/>
                <a:gd name="T44" fmla="*/ 17 w 35"/>
                <a:gd name="T45" fmla="*/ 1 h 27"/>
                <a:gd name="T46" fmla="*/ 22 w 35"/>
                <a:gd name="T47" fmla="*/ 1 h 27"/>
                <a:gd name="T48" fmla="*/ 25 w 35"/>
                <a:gd name="T49" fmla="*/ 4 h 27"/>
                <a:gd name="T50" fmla="*/ 26 w 35"/>
                <a:gd name="T51" fmla="*/ 2 h 2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5"/>
                <a:gd name="T79" fmla="*/ 0 h 27"/>
                <a:gd name="T80" fmla="*/ 35 w 35"/>
                <a:gd name="T81" fmla="*/ 27 h 2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5" h="27">
                  <a:moveTo>
                    <a:pt x="22" y="2"/>
                  </a:moveTo>
                  <a:cubicBezTo>
                    <a:pt x="23" y="2"/>
                    <a:pt x="24" y="1"/>
                    <a:pt x="25" y="2"/>
                  </a:cubicBezTo>
                  <a:cubicBezTo>
                    <a:pt x="26" y="2"/>
                    <a:pt x="25" y="4"/>
                    <a:pt x="25" y="5"/>
                  </a:cubicBezTo>
                  <a:cubicBezTo>
                    <a:pt x="25" y="7"/>
                    <a:pt x="25" y="10"/>
                    <a:pt x="27" y="12"/>
                  </a:cubicBezTo>
                  <a:cubicBezTo>
                    <a:pt x="29" y="14"/>
                    <a:pt x="32" y="12"/>
                    <a:pt x="34" y="14"/>
                  </a:cubicBezTo>
                  <a:cubicBezTo>
                    <a:pt x="35" y="15"/>
                    <a:pt x="33" y="17"/>
                    <a:pt x="32" y="18"/>
                  </a:cubicBezTo>
                  <a:cubicBezTo>
                    <a:pt x="31" y="18"/>
                    <a:pt x="29" y="17"/>
                    <a:pt x="28" y="17"/>
                  </a:cubicBezTo>
                  <a:cubicBezTo>
                    <a:pt x="27" y="17"/>
                    <a:pt x="25" y="18"/>
                    <a:pt x="24" y="18"/>
                  </a:cubicBezTo>
                  <a:cubicBezTo>
                    <a:pt x="22" y="18"/>
                    <a:pt x="21" y="18"/>
                    <a:pt x="19" y="18"/>
                  </a:cubicBezTo>
                  <a:cubicBezTo>
                    <a:pt x="17" y="19"/>
                    <a:pt x="16" y="21"/>
                    <a:pt x="15" y="23"/>
                  </a:cubicBezTo>
                  <a:cubicBezTo>
                    <a:pt x="13" y="24"/>
                    <a:pt x="12" y="26"/>
                    <a:pt x="10" y="27"/>
                  </a:cubicBezTo>
                  <a:cubicBezTo>
                    <a:pt x="9" y="27"/>
                    <a:pt x="11" y="24"/>
                    <a:pt x="10" y="24"/>
                  </a:cubicBezTo>
                  <a:cubicBezTo>
                    <a:pt x="7" y="23"/>
                    <a:pt x="4" y="25"/>
                    <a:pt x="1" y="25"/>
                  </a:cubicBezTo>
                  <a:cubicBezTo>
                    <a:pt x="0" y="25"/>
                    <a:pt x="0" y="23"/>
                    <a:pt x="1" y="23"/>
                  </a:cubicBezTo>
                  <a:cubicBezTo>
                    <a:pt x="1" y="22"/>
                    <a:pt x="2" y="21"/>
                    <a:pt x="2" y="20"/>
                  </a:cubicBezTo>
                  <a:cubicBezTo>
                    <a:pt x="2" y="18"/>
                    <a:pt x="1" y="17"/>
                    <a:pt x="2" y="15"/>
                  </a:cubicBezTo>
                  <a:cubicBezTo>
                    <a:pt x="3" y="14"/>
                    <a:pt x="5" y="15"/>
                    <a:pt x="6" y="13"/>
                  </a:cubicBezTo>
                  <a:cubicBezTo>
                    <a:pt x="6" y="12"/>
                    <a:pt x="6" y="11"/>
                    <a:pt x="6" y="10"/>
                  </a:cubicBezTo>
                  <a:cubicBezTo>
                    <a:pt x="5" y="8"/>
                    <a:pt x="3" y="8"/>
                    <a:pt x="2" y="8"/>
                  </a:cubicBezTo>
                  <a:cubicBezTo>
                    <a:pt x="2" y="7"/>
                    <a:pt x="1" y="5"/>
                    <a:pt x="2" y="4"/>
                  </a:cubicBezTo>
                  <a:cubicBezTo>
                    <a:pt x="3" y="3"/>
                    <a:pt x="5" y="3"/>
                    <a:pt x="6" y="3"/>
                  </a:cubicBezTo>
                  <a:cubicBezTo>
                    <a:pt x="8" y="3"/>
                    <a:pt x="9" y="4"/>
                    <a:pt x="11" y="4"/>
                  </a:cubicBezTo>
                  <a:cubicBezTo>
                    <a:pt x="12" y="3"/>
                    <a:pt x="12" y="1"/>
                    <a:pt x="14" y="1"/>
                  </a:cubicBezTo>
                  <a:cubicBezTo>
                    <a:pt x="15" y="0"/>
                    <a:pt x="17" y="1"/>
                    <a:pt x="18" y="1"/>
                  </a:cubicBezTo>
                  <a:cubicBezTo>
                    <a:pt x="19" y="2"/>
                    <a:pt x="20" y="3"/>
                    <a:pt x="21" y="3"/>
                  </a:cubicBezTo>
                  <a:cubicBezTo>
                    <a:pt x="21" y="3"/>
                    <a:pt x="22" y="2"/>
                    <a:pt x="2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8" name="Freeform 2598">
              <a:extLst>
                <a:ext uri="{FF2B5EF4-FFF2-40B4-BE49-F238E27FC236}">
                  <a16:creationId xmlns:a16="http://schemas.microsoft.com/office/drawing/2014/main" id="{26C4983D-197E-4AD1-B7BF-26B58C94551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88602" y="2385602"/>
              <a:ext cx="215476" cy="119715"/>
            </a:xfrm>
            <a:custGeom>
              <a:avLst/>
              <a:gdLst>
                <a:gd name="T0" fmla="*/ 83 w 78"/>
                <a:gd name="T1" fmla="*/ 45 h 51"/>
                <a:gd name="T2" fmla="*/ 81 w 78"/>
                <a:gd name="T3" fmla="*/ 39 h 51"/>
                <a:gd name="T4" fmla="*/ 76 w 78"/>
                <a:gd name="T5" fmla="*/ 36 h 51"/>
                <a:gd name="T6" fmla="*/ 82 w 78"/>
                <a:gd name="T7" fmla="*/ 31 h 51"/>
                <a:gd name="T8" fmla="*/ 82 w 78"/>
                <a:gd name="T9" fmla="*/ 24 h 51"/>
                <a:gd name="T10" fmla="*/ 86 w 78"/>
                <a:gd name="T11" fmla="*/ 17 h 51"/>
                <a:gd name="T12" fmla="*/ 89 w 78"/>
                <a:gd name="T13" fmla="*/ 17 h 51"/>
                <a:gd name="T14" fmla="*/ 92 w 78"/>
                <a:gd name="T15" fmla="*/ 17 h 51"/>
                <a:gd name="T16" fmla="*/ 93 w 78"/>
                <a:gd name="T17" fmla="*/ 10 h 51"/>
                <a:gd name="T18" fmla="*/ 89 w 78"/>
                <a:gd name="T19" fmla="*/ 10 h 51"/>
                <a:gd name="T20" fmla="*/ 86 w 78"/>
                <a:gd name="T21" fmla="*/ 7 h 51"/>
                <a:gd name="T22" fmla="*/ 79 w 78"/>
                <a:gd name="T23" fmla="*/ 6 h 51"/>
                <a:gd name="T24" fmla="*/ 73 w 78"/>
                <a:gd name="T25" fmla="*/ 4 h 51"/>
                <a:gd name="T26" fmla="*/ 67 w 78"/>
                <a:gd name="T27" fmla="*/ 4 h 51"/>
                <a:gd name="T28" fmla="*/ 60 w 78"/>
                <a:gd name="T29" fmla="*/ 5 h 51"/>
                <a:gd name="T30" fmla="*/ 55 w 78"/>
                <a:gd name="T31" fmla="*/ 8 h 51"/>
                <a:gd name="T32" fmla="*/ 41 w 78"/>
                <a:gd name="T33" fmla="*/ 11 h 51"/>
                <a:gd name="T34" fmla="*/ 31 w 78"/>
                <a:gd name="T35" fmla="*/ 10 h 51"/>
                <a:gd name="T36" fmla="*/ 15 w 78"/>
                <a:gd name="T37" fmla="*/ 8 h 51"/>
                <a:gd name="T38" fmla="*/ 7 w 78"/>
                <a:gd name="T39" fmla="*/ 10 h 51"/>
                <a:gd name="T40" fmla="*/ 10 w 78"/>
                <a:gd name="T41" fmla="*/ 5 h 51"/>
                <a:gd name="T42" fmla="*/ 5 w 78"/>
                <a:gd name="T43" fmla="*/ 0 h 51"/>
                <a:gd name="T44" fmla="*/ 1 w 78"/>
                <a:gd name="T45" fmla="*/ 6 h 51"/>
                <a:gd name="T46" fmla="*/ 1 w 78"/>
                <a:gd name="T47" fmla="*/ 16 h 51"/>
                <a:gd name="T48" fmla="*/ 7 w 78"/>
                <a:gd name="T49" fmla="*/ 22 h 51"/>
                <a:gd name="T50" fmla="*/ 11 w 78"/>
                <a:gd name="T51" fmla="*/ 25 h 51"/>
                <a:gd name="T52" fmla="*/ 4 w 78"/>
                <a:gd name="T53" fmla="*/ 29 h 51"/>
                <a:gd name="T54" fmla="*/ 4 w 78"/>
                <a:gd name="T55" fmla="*/ 38 h 51"/>
                <a:gd name="T56" fmla="*/ 5 w 78"/>
                <a:gd name="T57" fmla="*/ 43 h 51"/>
                <a:gd name="T58" fmla="*/ 11 w 78"/>
                <a:gd name="T59" fmla="*/ 45 h 51"/>
                <a:gd name="T60" fmla="*/ 12 w 78"/>
                <a:gd name="T61" fmla="*/ 51 h 51"/>
                <a:gd name="T62" fmla="*/ 12 w 78"/>
                <a:gd name="T63" fmla="*/ 57 h 51"/>
                <a:gd name="T64" fmla="*/ 17 w 78"/>
                <a:gd name="T65" fmla="*/ 57 h 51"/>
                <a:gd name="T66" fmla="*/ 25 w 78"/>
                <a:gd name="T67" fmla="*/ 57 h 51"/>
                <a:gd name="T68" fmla="*/ 29 w 78"/>
                <a:gd name="T69" fmla="*/ 55 h 51"/>
                <a:gd name="T70" fmla="*/ 35 w 78"/>
                <a:gd name="T71" fmla="*/ 55 h 51"/>
                <a:gd name="T72" fmla="*/ 37 w 78"/>
                <a:gd name="T73" fmla="*/ 57 h 51"/>
                <a:gd name="T74" fmla="*/ 43 w 78"/>
                <a:gd name="T75" fmla="*/ 59 h 51"/>
                <a:gd name="T76" fmla="*/ 49 w 78"/>
                <a:gd name="T77" fmla="*/ 60 h 51"/>
                <a:gd name="T78" fmla="*/ 58 w 78"/>
                <a:gd name="T79" fmla="*/ 56 h 51"/>
                <a:gd name="T80" fmla="*/ 60 w 78"/>
                <a:gd name="T81" fmla="*/ 53 h 51"/>
                <a:gd name="T82" fmla="*/ 60 w 78"/>
                <a:gd name="T83" fmla="*/ 48 h 51"/>
                <a:gd name="T84" fmla="*/ 64 w 78"/>
                <a:gd name="T85" fmla="*/ 47 h 51"/>
                <a:gd name="T86" fmla="*/ 70 w 78"/>
                <a:gd name="T87" fmla="*/ 48 h 51"/>
                <a:gd name="T88" fmla="*/ 74 w 78"/>
                <a:gd name="T89" fmla="*/ 44 h 51"/>
                <a:gd name="T90" fmla="*/ 79 w 78"/>
                <a:gd name="T91" fmla="*/ 44 h 51"/>
                <a:gd name="T92" fmla="*/ 82 w 78"/>
                <a:gd name="T93" fmla="*/ 47 h 51"/>
                <a:gd name="T94" fmla="*/ 83 w 78"/>
                <a:gd name="T95" fmla="*/ 45 h 5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8"/>
                <a:gd name="T145" fmla="*/ 0 h 51"/>
                <a:gd name="T146" fmla="*/ 78 w 78"/>
                <a:gd name="T147" fmla="*/ 51 h 5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8" h="51">
                  <a:moveTo>
                    <a:pt x="70" y="38"/>
                  </a:moveTo>
                  <a:cubicBezTo>
                    <a:pt x="70" y="36"/>
                    <a:pt x="69" y="34"/>
                    <a:pt x="68" y="33"/>
                  </a:cubicBezTo>
                  <a:cubicBezTo>
                    <a:pt x="67" y="32"/>
                    <a:pt x="63" y="32"/>
                    <a:pt x="64" y="30"/>
                  </a:cubicBezTo>
                  <a:cubicBezTo>
                    <a:pt x="64" y="28"/>
                    <a:pt x="68" y="28"/>
                    <a:pt x="69" y="26"/>
                  </a:cubicBezTo>
                  <a:cubicBezTo>
                    <a:pt x="70" y="24"/>
                    <a:pt x="68" y="22"/>
                    <a:pt x="69" y="20"/>
                  </a:cubicBezTo>
                  <a:cubicBezTo>
                    <a:pt x="69" y="18"/>
                    <a:pt x="70" y="16"/>
                    <a:pt x="72" y="14"/>
                  </a:cubicBezTo>
                  <a:cubicBezTo>
                    <a:pt x="72" y="13"/>
                    <a:pt x="74" y="14"/>
                    <a:pt x="75" y="14"/>
                  </a:cubicBezTo>
                  <a:cubicBezTo>
                    <a:pt x="75" y="14"/>
                    <a:pt x="76" y="14"/>
                    <a:pt x="77" y="14"/>
                  </a:cubicBezTo>
                  <a:cubicBezTo>
                    <a:pt x="78" y="12"/>
                    <a:pt x="78" y="10"/>
                    <a:pt x="78" y="8"/>
                  </a:cubicBezTo>
                  <a:cubicBezTo>
                    <a:pt x="77" y="8"/>
                    <a:pt x="76" y="8"/>
                    <a:pt x="75" y="8"/>
                  </a:cubicBezTo>
                  <a:cubicBezTo>
                    <a:pt x="74" y="7"/>
                    <a:pt x="73" y="6"/>
                    <a:pt x="72" y="6"/>
                  </a:cubicBezTo>
                  <a:cubicBezTo>
                    <a:pt x="70" y="5"/>
                    <a:pt x="68" y="5"/>
                    <a:pt x="66" y="5"/>
                  </a:cubicBezTo>
                  <a:cubicBezTo>
                    <a:pt x="64" y="4"/>
                    <a:pt x="63" y="3"/>
                    <a:pt x="61" y="3"/>
                  </a:cubicBezTo>
                  <a:cubicBezTo>
                    <a:pt x="60" y="3"/>
                    <a:pt x="58" y="3"/>
                    <a:pt x="56" y="3"/>
                  </a:cubicBezTo>
                  <a:cubicBezTo>
                    <a:pt x="54" y="3"/>
                    <a:pt x="52" y="3"/>
                    <a:pt x="50" y="4"/>
                  </a:cubicBezTo>
                  <a:cubicBezTo>
                    <a:pt x="48" y="4"/>
                    <a:pt x="48" y="6"/>
                    <a:pt x="46" y="7"/>
                  </a:cubicBezTo>
                  <a:cubicBezTo>
                    <a:pt x="42" y="8"/>
                    <a:pt x="38" y="9"/>
                    <a:pt x="34" y="9"/>
                  </a:cubicBezTo>
                  <a:cubicBezTo>
                    <a:pt x="31" y="9"/>
                    <a:pt x="28" y="9"/>
                    <a:pt x="26" y="8"/>
                  </a:cubicBezTo>
                  <a:cubicBezTo>
                    <a:pt x="22" y="8"/>
                    <a:pt x="18" y="7"/>
                    <a:pt x="13" y="7"/>
                  </a:cubicBezTo>
                  <a:cubicBezTo>
                    <a:pt x="11" y="7"/>
                    <a:pt x="8" y="9"/>
                    <a:pt x="6" y="8"/>
                  </a:cubicBezTo>
                  <a:cubicBezTo>
                    <a:pt x="5" y="7"/>
                    <a:pt x="8" y="5"/>
                    <a:pt x="8" y="4"/>
                  </a:cubicBezTo>
                  <a:cubicBezTo>
                    <a:pt x="7" y="2"/>
                    <a:pt x="6" y="2"/>
                    <a:pt x="4" y="0"/>
                  </a:cubicBezTo>
                  <a:cubicBezTo>
                    <a:pt x="3" y="2"/>
                    <a:pt x="1" y="3"/>
                    <a:pt x="1" y="5"/>
                  </a:cubicBezTo>
                  <a:cubicBezTo>
                    <a:pt x="0" y="7"/>
                    <a:pt x="0" y="10"/>
                    <a:pt x="1" y="13"/>
                  </a:cubicBezTo>
                  <a:cubicBezTo>
                    <a:pt x="2" y="15"/>
                    <a:pt x="5" y="16"/>
                    <a:pt x="6" y="18"/>
                  </a:cubicBezTo>
                  <a:cubicBezTo>
                    <a:pt x="7" y="19"/>
                    <a:pt x="10" y="20"/>
                    <a:pt x="9" y="21"/>
                  </a:cubicBezTo>
                  <a:cubicBezTo>
                    <a:pt x="8" y="23"/>
                    <a:pt x="4" y="22"/>
                    <a:pt x="3" y="24"/>
                  </a:cubicBezTo>
                  <a:cubicBezTo>
                    <a:pt x="2" y="27"/>
                    <a:pt x="3" y="30"/>
                    <a:pt x="3" y="32"/>
                  </a:cubicBezTo>
                  <a:cubicBezTo>
                    <a:pt x="3" y="34"/>
                    <a:pt x="3" y="35"/>
                    <a:pt x="4" y="36"/>
                  </a:cubicBezTo>
                  <a:cubicBezTo>
                    <a:pt x="5" y="37"/>
                    <a:pt x="8" y="36"/>
                    <a:pt x="9" y="38"/>
                  </a:cubicBezTo>
                  <a:cubicBezTo>
                    <a:pt x="10" y="39"/>
                    <a:pt x="10" y="41"/>
                    <a:pt x="10" y="43"/>
                  </a:cubicBezTo>
                  <a:cubicBezTo>
                    <a:pt x="11" y="44"/>
                    <a:pt x="10" y="47"/>
                    <a:pt x="10" y="48"/>
                  </a:cubicBezTo>
                  <a:cubicBezTo>
                    <a:pt x="11" y="48"/>
                    <a:pt x="13" y="48"/>
                    <a:pt x="14" y="48"/>
                  </a:cubicBezTo>
                  <a:cubicBezTo>
                    <a:pt x="17" y="48"/>
                    <a:pt x="19" y="49"/>
                    <a:pt x="21" y="48"/>
                  </a:cubicBezTo>
                  <a:cubicBezTo>
                    <a:pt x="22" y="48"/>
                    <a:pt x="22" y="46"/>
                    <a:pt x="24" y="46"/>
                  </a:cubicBezTo>
                  <a:cubicBezTo>
                    <a:pt x="26" y="45"/>
                    <a:pt x="28" y="45"/>
                    <a:pt x="29" y="46"/>
                  </a:cubicBezTo>
                  <a:cubicBezTo>
                    <a:pt x="30" y="46"/>
                    <a:pt x="30" y="48"/>
                    <a:pt x="31" y="48"/>
                  </a:cubicBezTo>
                  <a:cubicBezTo>
                    <a:pt x="33" y="49"/>
                    <a:pt x="35" y="49"/>
                    <a:pt x="36" y="49"/>
                  </a:cubicBezTo>
                  <a:cubicBezTo>
                    <a:pt x="38" y="50"/>
                    <a:pt x="40" y="51"/>
                    <a:pt x="41" y="50"/>
                  </a:cubicBezTo>
                  <a:cubicBezTo>
                    <a:pt x="44" y="50"/>
                    <a:pt x="47" y="49"/>
                    <a:pt x="49" y="47"/>
                  </a:cubicBezTo>
                  <a:cubicBezTo>
                    <a:pt x="50" y="47"/>
                    <a:pt x="50" y="45"/>
                    <a:pt x="50" y="44"/>
                  </a:cubicBezTo>
                  <a:cubicBezTo>
                    <a:pt x="50" y="43"/>
                    <a:pt x="49" y="41"/>
                    <a:pt x="50" y="40"/>
                  </a:cubicBezTo>
                  <a:cubicBezTo>
                    <a:pt x="51" y="39"/>
                    <a:pt x="53" y="39"/>
                    <a:pt x="54" y="39"/>
                  </a:cubicBezTo>
                  <a:cubicBezTo>
                    <a:pt x="56" y="39"/>
                    <a:pt x="57" y="40"/>
                    <a:pt x="59" y="40"/>
                  </a:cubicBezTo>
                  <a:cubicBezTo>
                    <a:pt x="60" y="39"/>
                    <a:pt x="60" y="37"/>
                    <a:pt x="62" y="37"/>
                  </a:cubicBezTo>
                  <a:cubicBezTo>
                    <a:pt x="63" y="36"/>
                    <a:pt x="65" y="37"/>
                    <a:pt x="66" y="37"/>
                  </a:cubicBezTo>
                  <a:cubicBezTo>
                    <a:pt x="67" y="38"/>
                    <a:pt x="68" y="39"/>
                    <a:pt x="69" y="39"/>
                  </a:cubicBezTo>
                  <a:cubicBezTo>
                    <a:pt x="69" y="39"/>
                    <a:pt x="70" y="38"/>
                    <a:pt x="70" y="38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29" name="Freeform 2599">
              <a:extLst>
                <a:ext uri="{FF2B5EF4-FFF2-40B4-BE49-F238E27FC236}">
                  <a16:creationId xmlns:a16="http://schemas.microsoft.com/office/drawing/2014/main" id="{9BF4278D-893A-40F2-9EA0-688C276D715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1411" y="2226637"/>
              <a:ext cx="322054" cy="178591"/>
            </a:xfrm>
            <a:custGeom>
              <a:avLst/>
              <a:gdLst>
                <a:gd name="T0" fmla="*/ 137 w 116"/>
                <a:gd name="T1" fmla="*/ 63 h 76"/>
                <a:gd name="T2" fmla="*/ 129 w 116"/>
                <a:gd name="T3" fmla="*/ 59 h 76"/>
                <a:gd name="T4" fmla="*/ 125 w 116"/>
                <a:gd name="T5" fmla="*/ 62 h 76"/>
                <a:gd name="T6" fmla="*/ 119 w 116"/>
                <a:gd name="T7" fmla="*/ 63 h 76"/>
                <a:gd name="T8" fmla="*/ 114 w 116"/>
                <a:gd name="T9" fmla="*/ 61 h 76"/>
                <a:gd name="T10" fmla="*/ 111 w 116"/>
                <a:gd name="T11" fmla="*/ 47 h 76"/>
                <a:gd name="T12" fmla="*/ 116 w 116"/>
                <a:gd name="T13" fmla="*/ 36 h 76"/>
                <a:gd name="T14" fmla="*/ 109 w 116"/>
                <a:gd name="T15" fmla="*/ 25 h 76"/>
                <a:gd name="T16" fmla="*/ 99 w 116"/>
                <a:gd name="T17" fmla="*/ 14 h 76"/>
                <a:gd name="T18" fmla="*/ 95 w 116"/>
                <a:gd name="T19" fmla="*/ 2 h 76"/>
                <a:gd name="T20" fmla="*/ 89 w 116"/>
                <a:gd name="T21" fmla="*/ 0 h 76"/>
                <a:gd name="T22" fmla="*/ 84 w 116"/>
                <a:gd name="T23" fmla="*/ 1 h 76"/>
                <a:gd name="T24" fmla="*/ 79 w 116"/>
                <a:gd name="T25" fmla="*/ 2 h 76"/>
                <a:gd name="T26" fmla="*/ 70 w 116"/>
                <a:gd name="T27" fmla="*/ 4 h 76"/>
                <a:gd name="T28" fmla="*/ 65 w 116"/>
                <a:gd name="T29" fmla="*/ 10 h 76"/>
                <a:gd name="T30" fmla="*/ 60 w 116"/>
                <a:gd name="T31" fmla="*/ 5 h 76"/>
                <a:gd name="T32" fmla="*/ 55 w 116"/>
                <a:gd name="T33" fmla="*/ 5 h 76"/>
                <a:gd name="T34" fmla="*/ 46 w 116"/>
                <a:gd name="T35" fmla="*/ 4 h 76"/>
                <a:gd name="T36" fmla="*/ 40 w 116"/>
                <a:gd name="T37" fmla="*/ 0 h 76"/>
                <a:gd name="T38" fmla="*/ 36 w 116"/>
                <a:gd name="T39" fmla="*/ 5 h 76"/>
                <a:gd name="T40" fmla="*/ 34 w 116"/>
                <a:gd name="T41" fmla="*/ 7 h 76"/>
                <a:gd name="T42" fmla="*/ 29 w 116"/>
                <a:gd name="T43" fmla="*/ 8 h 76"/>
                <a:gd name="T44" fmla="*/ 24 w 116"/>
                <a:gd name="T45" fmla="*/ 14 h 76"/>
                <a:gd name="T46" fmla="*/ 19 w 116"/>
                <a:gd name="T47" fmla="*/ 23 h 76"/>
                <a:gd name="T48" fmla="*/ 18 w 116"/>
                <a:gd name="T49" fmla="*/ 31 h 76"/>
                <a:gd name="T50" fmla="*/ 14 w 116"/>
                <a:gd name="T51" fmla="*/ 32 h 76"/>
                <a:gd name="T52" fmla="*/ 14 w 116"/>
                <a:gd name="T53" fmla="*/ 37 h 76"/>
                <a:gd name="T54" fmla="*/ 8 w 116"/>
                <a:gd name="T55" fmla="*/ 40 h 76"/>
                <a:gd name="T56" fmla="*/ 0 w 116"/>
                <a:gd name="T57" fmla="*/ 42 h 76"/>
                <a:gd name="T58" fmla="*/ 4 w 116"/>
                <a:gd name="T59" fmla="*/ 48 h 76"/>
                <a:gd name="T60" fmla="*/ 7 w 116"/>
                <a:gd name="T61" fmla="*/ 53 h 76"/>
                <a:gd name="T62" fmla="*/ 10 w 116"/>
                <a:gd name="T63" fmla="*/ 59 h 76"/>
                <a:gd name="T64" fmla="*/ 18 w 116"/>
                <a:gd name="T65" fmla="*/ 63 h 76"/>
                <a:gd name="T66" fmla="*/ 18 w 116"/>
                <a:gd name="T67" fmla="*/ 71 h 76"/>
                <a:gd name="T68" fmla="*/ 25 w 116"/>
                <a:gd name="T69" fmla="*/ 74 h 76"/>
                <a:gd name="T70" fmla="*/ 30 w 116"/>
                <a:gd name="T71" fmla="*/ 77 h 76"/>
                <a:gd name="T72" fmla="*/ 31 w 116"/>
                <a:gd name="T73" fmla="*/ 73 h 76"/>
                <a:gd name="T74" fmla="*/ 35 w 116"/>
                <a:gd name="T75" fmla="*/ 75 h 76"/>
                <a:gd name="T76" fmla="*/ 32 w 116"/>
                <a:gd name="T77" fmla="*/ 78 h 76"/>
                <a:gd name="T78" fmla="*/ 34 w 116"/>
                <a:gd name="T79" fmla="*/ 80 h 76"/>
                <a:gd name="T80" fmla="*/ 38 w 116"/>
                <a:gd name="T81" fmla="*/ 85 h 76"/>
                <a:gd name="T82" fmla="*/ 36 w 116"/>
                <a:gd name="T83" fmla="*/ 90 h 76"/>
                <a:gd name="T84" fmla="*/ 44 w 116"/>
                <a:gd name="T85" fmla="*/ 89 h 76"/>
                <a:gd name="T86" fmla="*/ 60 w 116"/>
                <a:gd name="T87" fmla="*/ 90 h 76"/>
                <a:gd name="T88" fmla="*/ 70 w 116"/>
                <a:gd name="T89" fmla="*/ 91 h 76"/>
                <a:gd name="T90" fmla="*/ 84 w 116"/>
                <a:gd name="T91" fmla="*/ 89 h 76"/>
                <a:gd name="T92" fmla="*/ 89 w 116"/>
                <a:gd name="T93" fmla="*/ 85 h 76"/>
                <a:gd name="T94" fmla="*/ 96 w 116"/>
                <a:gd name="T95" fmla="*/ 84 h 76"/>
                <a:gd name="T96" fmla="*/ 102 w 116"/>
                <a:gd name="T97" fmla="*/ 84 h 76"/>
                <a:gd name="T98" fmla="*/ 108 w 116"/>
                <a:gd name="T99" fmla="*/ 86 h 76"/>
                <a:gd name="T100" fmla="*/ 115 w 116"/>
                <a:gd name="T101" fmla="*/ 87 h 76"/>
                <a:gd name="T102" fmla="*/ 119 w 116"/>
                <a:gd name="T103" fmla="*/ 90 h 76"/>
                <a:gd name="T104" fmla="*/ 122 w 116"/>
                <a:gd name="T105" fmla="*/ 90 h 76"/>
                <a:gd name="T106" fmla="*/ 122 w 116"/>
                <a:gd name="T107" fmla="*/ 81 h 76"/>
                <a:gd name="T108" fmla="*/ 125 w 116"/>
                <a:gd name="T109" fmla="*/ 77 h 76"/>
                <a:gd name="T110" fmla="*/ 121 w 116"/>
                <a:gd name="T111" fmla="*/ 72 h 76"/>
                <a:gd name="T112" fmla="*/ 126 w 116"/>
                <a:gd name="T113" fmla="*/ 66 h 76"/>
                <a:gd name="T114" fmla="*/ 129 w 116"/>
                <a:gd name="T115" fmla="*/ 67 h 76"/>
                <a:gd name="T116" fmla="*/ 128 w 116"/>
                <a:gd name="T117" fmla="*/ 74 h 76"/>
                <a:gd name="T118" fmla="*/ 137 w 116"/>
                <a:gd name="T119" fmla="*/ 72 h 76"/>
                <a:gd name="T120" fmla="*/ 137 w 116"/>
                <a:gd name="T121" fmla="*/ 63 h 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6"/>
                <a:gd name="T184" fmla="*/ 0 h 76"/>
                <a:gd name="T185" fmla="*/ 116 w 116"/>
                <a:gd name="T186" fmla="*/ 76 h 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6" h="76">
                  <a:moveTo>
                    <a:pt x="114" y="53"/>
                  </a:moveTo>
                  <a:cubicBezTo>
                    <a:pt x="112" y="52"/>
                    <a:pt x="111" y="49"/>
                    <a:pt x="108" y="49"/>
                  </a:cubicBezTo>
                  <a:cubicBezTo>
                    <a:pt x="106" y="49"/>
                    <a:pt x="106" y="52"/>
                    <a:pt x="104" y="52"/>
                  </a:cubicBezTo>
                  <a:cubicBezTo>
                    <a:pt x="102" y="53"/>
                    <a:pt x="101" y="53"/>
                    <a:pt x="99" y="53"/>
                  </a:cubicBezTo>
                  <a:cubicBezTo>
                    <a:pt x="97" y="53"/>
                    <a:pt x="96" y="51"/>
                    <a:pt x="95" y="51"/>
                  </a:cubicBezTo>
                  <a:cubicBezTo>
                    <a:pt x="94" y="46"/>
                    <a:pt x="93" y="43"/>
                    <a:pt x="93" y="39"/>
                  </a:cubicBezTo>
                  <a:cubicBezTo>
                    <a:pt x="94" y="36"/>
                    <a:pt x="97" y="33"/>
                    <a:pt x="97" y="30"/>
                  </a:cubicBezTo>
                  <a:cubicBezTo>
                    <a:pt x="96" y="27"/>
                    <a:pt x="93" y="24"/>
                    <a:pt x="91" y="21"/>
                  </a:cubicBezTo>
                  <a:cubicBezTo>
                    <a:pt x="89" y="18"/>
                    <a:pt x="85" y="15"/>
                    <a:pt x="83" y="12"/>
                  </a:cubicBezTo>
                  <a:cubicBezTo>
                    <a:pt x="81" y="9"/>
                    <a:pt x="81" y="5"/>
                    <a:pt x="79" y="2"/>
                  </a:cubicBezTo>
                  <a:cubicBezTo>
                    <a:pt x="78" y="0"/>
                    <a:pt x="76" y="0"/>
                    <a:pt x="74" y="0"/>
                  </a:cubicBezTo>
                  <a:cubicBezTo>
                    <a:pt x="73" y="0"/>
                    <a:pt x="71" y="0"/>
                    <a:pt x="70" y="1"/>
                  </a:cubicBezTo>
                  <a:cubicBezTo>
                    <a:pt x="68" y="1"/>
                    <a:pt x="67" y="2"/>
                    <a:pt x="66" y="2"/>
                  </a:cubicBezTo>
                  <a:cubicBezTo>
                    <a:pt x="63" y="3"/>
                    <a:pt x="60" y="2"/>
                    <a:pt x="58" y="3"/>
                  </a:cubicBezTo>
                  <a:cubicBezTo>
                    <a:pt x="56" y="4"/>
                    <a:pt x="56" y="7"/>
                    <a:pt x="54" y="8"/>
                  </a:cubicBezTo>
                  <a:cubicBezTo>
                    <a:pt x="53" y="8"/>
                    <a:pt x="52" y="5"/>
                    <a:pt x="50" y="4"/>
                  </a:cubicBezTo>
                  <a:cubicBezTo>
                    <a:pt x="49" y="3"/>
                    <a:pt x="47" y="4"/>
                    <a:pt x="46" y="4"/>
                  </a:cubicBezTo>
                  <a:cubicBezTo>
                    <a:pt x="43" y="4"/>
                    <a:pt x="41" y="3"/>
                    <a:pt x="38" y="3"/>
                  </a:cubicBezTo>
                  <a:cubicBezTo>
                    <a:pt x="36" y="2"/>
                    <a:pt x="35" y="0"/>
                    <a:pt x="33" y="0"/>
                  </a:cubicBezTo>
                  <a:cubicBezTo>
                    <a:pt x="31" y="0"/>
                    <a:pt x="31" y="3"/>
                    <a:pt x="30" y="4"/>
                  </a:cubicBezTo>
                  <a:cubicBezTo>
                    <a:pt x="29" y="4"/>
                    <a:pt x="29" y="5"/>
                    <a:pt x="28" y="6"/>
                  </a:cubicBezTo>
                  <a:cubicBezTo>
                    <a:pt x="27" y="7"/>
                    <a:pt x="25" y="6"/>
                    <a:pt x="24" y="7"/>
                  </a:cubicBezTo>
                  <a:cubicBezTo>
                    <a:pt x="22" y="9"/>
                    <a:pt x="21" y="11"/>
                    <a:pt x="20" y="12"/>
                  </a:cubicBezTo>
                  <a:cubicBezTo>
                    <a:pt x="18" y="14"/>
                    <a:pt x="17" y="16"/>
                    <a:pt x="16" y="19"/>
                  </a:cubicBezTo>
                  <a:cubicBezTo>
                    <a:pt x="15" y="21"/>
                    <a:pt x="16" y="24"/>
                    <a:pt x="15" y="26"/>
                  </a:cubicBezTo>
                  <a:cubicBezTo>
                    <a:pt x="14" y="27"/>
                    <a:pt x="12" y="26"/>
                    <a:pt x="12" y="27"/>
                  </a:cubicBezTo>
                  <a:cubicBezTo>
                    <a:pt x="11" y="28"/>
                    <a:pt x="13" y="30"/>
                    <a:pt x="12" y="31"/>
                  </a:cubicBezTo>
                  <a:cubicBezTo>
                    <a:pt x="11" y="33"/>
                    <a:pt x="8" y="33"/>
                    <a:pt x="7" y="33"/>
                  </a:cubicBezTo>
                  <a:cubicBezTo>
                    <a:pt x="5" y="34"/>
                    <a:pt x="2" y="34"/>
                    <a:pt x="0" y="35"/>
                  </a:cubicBezTo>
                  <a:cubicBezTo>
                    <a:pt x="1" y="37"/>
                    <a:pt x="2" y="39"/>
                    <a:pt x="3" y="40"/>
                  </a:cubicBezTo>
                  <a:cubicBezTo>
                    <a:pt x="4" y="42"/>
                    <a:pt x="5" y="42"/>
                    <a:pt x="6" y="44"/>
                  </a:cubicBezTo>
                  <a:cubicBezTo>
                    <a:pt x="7" y="45"/>
                    <a:pt x="7" y="47"/>
                    <a:pt x="8" y="49"/>
                  </a:cubicBezTo>
                  <a:cubicBezTo>
                    <a:pt x="10" y="51"/>
                    <a:pt x="13" y="51"/>
                    <a:pt x="15" y="53"/>
                  </a:cubicBezTo>
                  <a:cubicBezTo>
                    <a:pt x="16" y="54"/>
                    <a:pt x="13" y="57"/>
                    <a:pt x="15" y="59"/>
                  </a:cubicBezTo>
                  <a:cubicBezTo>
                    <a:pt x="16" y="61"/>
                    <a:pt x="19" y="61"/>
                    <a:pt x="21" y="62"/>
                  </a:cubicBezTo>
                  <a:cubicBezTo>
                    <a:pt x="22" y="62"/>
                    <a:pt x="23" y="64"/>
                    <a:pt x="25" y="64"/>
                  </a:cubicBezTo>
                  <a:cubicBezTo>
                    <a:pt x="26" y="64"/>
                    <a:pt x="25" y="61"/>
                    <a:pt x="26" y="61"/>
                  </a:cubicBezTo>
                  <a:cubicBezTo>
                    <a:pt x="28" y="61"/>
                    <a:pt x="29" y="62"/>
                    <a:pt x="29" y="63"/>
                  </a:cubicBezTo>
                  <a:cubicBezTo>
                    <a:pt x="30" y="64"/>
                    <a:pt x="28" y="64"/>
                    <a:pt x="27" y="65"/>
                  </a:cubicBezTo>
                  <a:cubicBezTo>
                    <a:pt x="27" y="66"/>
                    <a:pt x="28" y="66"/>
                    <a:pt x="28" y="67"/>
                  </a:cubicBezTo>
                  <a:cubicBezTo>
                    <a:pt x="30" y="69"/>
                    <a:pt x="31" y="69"/>
                    <a:pt x="32" y="71"/>
                  </a:cubicBezTo>
                  <a:cubicBezTo>
                    <a:pt x="32" y="72"/>
                    <a:pt x="29" y="74"/>
                    <a:pt x="30" y="75"/>
                  </a:cubicBezTo>
                  <a:cubicBezTo>
                    <a:pt x="32" y="76"/>
                    <a:pt x="35" y="74"/>
                    <a:pt x="37" y="74"/>
                  </a:cubicBezTo>
                  <a:cubicBezTo>
                    <a:pt x="42" y="74"/>
                    <a:pt x="46" y="75"/>
                    <a:pt x="50" y="75"/>
                  </a:cubicBezTo>
                  <a:cubicBezTo>
                    <a:pt x="52" y="76"/>
                    <a:pt x="55" y="76"/>
                    <a:pt x="58" y="76"/>
                  </a:cubicBezTo>
                  <a:cubicBezTo>
                    <a:pt x="62" y="76"/>
                    <a:pt x="66" y="75"/>
                    <a:pt x="70" y="74"/>
                  </a:cubicBezTo>
                  <a:cubicBezTo>
                    <a:pt x="72" y="73"/>
                    <a:pt x="72" y="71"/>
                    <a:pt x="74" y="71"/>
                  </a:cubicBezTo>
                  <a:cubicBezTo>
                    <a:pt x="76" y="70"/>
                    <a:pt x="78" y="70"/>
                    <a:pt x="80" y="70"/>
                  </a:cubicBezTo>
                  <a:cubicBezTo>
                    <a:pt x="82" y="70"/>
                    <a:pt x="84" y="70"/>
                    <a:pt x="85" y="70"/>
                  </a:cubicBezTo>
                  <a:cubicBezTo>
                    <a:pt x="87" y="70"/>
                    <a:pt x="88" y="71"/>
                    <a:pt x="90" y="72"/>
                  </a:cubicBezTo>
                  <a:cubicBezTo>
                    <a:pt x="92" y="72"/>
                    <a:pt x="94" y="72"/>
                    <a:pt x="96" y="73"/>
                  </a:cubicBezTo>
                  <a:cubicBezTo>
                    <a:pt x="97" y="73"/>
                    <a:pt x="98" y="74"/>
                    <a:pt x="99" y="75"/>
                  </a:cubicBezTo>
                  <a:cubicBezTo>
                    <a:pt x="100" y="75"/>
                    <a:pt x="101" y="75"/>
                    <a:pt x="102" y="75"/>
                  </a:cubicBezTo>
                  <a:cubicBezTo>
                    <a:pt x="102" y="72"/>
                    <a:pt x="102" y="70"/>
                    <a:pt x="102" y="68"/>
                  </a:cubicBezTo>
                  <a:cubicBezTo>
                    <a:pt x="102" y="66"/>
                    <a:pt x="105" y="65"/>
                    <a:pt x="104" y="64"/>
                  </a:cubicBezTo>
                  <a:cubicBezTo>
                    <a:pt x="104" y="62"/>
                    <a:pt x="101" y="62"/>
                    <a:pt x="101" y="60"/>
                  </a:cubicBezTo>
                  <a:cubicBezTo>
                    <a:pt x="101" y="58"/>
                    <a:pt x="103" y="56"/>
                    <a:pt x="105" y="55"/>
                  </a:cubicBezTo>
                  <a:cubicBezTo>
                    <a:pt x="106" y="55"/>
                    <a:pt x="108" y="55"/>
                    <a:pt x="108" y="56"/>
                  </a:cubicBezTo>
                  <a:cubicBezTo>
                    <a:pt x="109" y="58"/>
                    <a:pt x="105" y="61"/>
                    <a:pt x="107" y="62"/>
                  </a:cubicBezTo>
                  <a:cubicBezTo>
                    <a:pt x="109" y="63"/>
                    <a:pt x="113" y="62"/>
                    <a:pt x="114" y="60"/>
                  </a:cubicBezTo>
                  <a:cubicBezTo>
                    <a:pt x="116" y="58"/>
                    <a:pt x="114" y="55"/>
                    <a:pt x="114" y="5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0" name="Freeform 2600">
              <a:extLst>
                <a:ext uri="{FF2B5EF4-FFF2-40B4-BE49-F238E27FC236}">
                  <a16:creationId xmlns:a16="http://schemas.microsoft.com/office/drawing/2014/main" id="{CCD47421-6E0B-4895-8164-FD115B377D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7618" y="2210935"/>
              <a:ext cx="118165" cy="135415"/>
            </a:xfrm>
            <a:custGeom>
              <a:avLst/>
              <a:gdLst>
                <a:gd name="T0" fmla="*/ 25 w 43"/>
                <a:gd name="T1" fmla="*/ 69 h 58"/>
                <a:gd name="T2" fmla="*/ 31 w 43"/>
                <a:gd name="T3" fmla="*/ 62 h 58"/>
                <a:gd name="T4" fmla="*/ 36 w 43"/>
                <a:gd name="T5" fmla="*/ 52 h 58"/>
                <a:gd name="T6" fmla="*/ 37 w 43"/>
                <a:gd name="T7" fmla="*/ 44 h 58"/>
                <a:gd name="T8" fmla="*/ 43 w 43"/>
                <a:gd name="T9" fmla="*/ 45 h 58"/>
                <a:gd name="T10" fmla="*/ 50 w 43"/>
                <a:gd name="T11" fmla="*/ 45 h 58"/>
                <a:gd name="T12" fmla="*/ 50 w 43"/>
                <a:gd name="T13" fmla="*/ 37 h 58"/>
                <a:gd name="T14" fmla="*/ 44 w 43"/>
                <a:gd name="T15" fmla="*/ 35 h 58"/>
                <a:gd name="T16" fmla="*/ 43 w 43"/>
                <a:gd name="T17" fmla="*/ 26 h 58"/>
                <a:gd name="T18" fmla="*/ 38 w 43"/>
                <a:gd name="T19" fmla="*/ 20 h 58"/>
                <a:gd name="T20" fmla="*/ 37 w 43"/>
                <a:gd name="T21" fmla="*/ 12 h 58"/>
                <a:gd name="T22" fmla="*/ 28 w 43"/>
                <a:gd name="T23" fmla="*/ 10 h 58"/>
                <a:gd name="T24" fmla="*/ 25 w 43"/>
                <a:gd name="T25" fmla="*/ 10 h 58"/>
                <a:gd name="T26" fmla="*/ 13 w 43"/>
                <a:gd name="T27" fmla="*/ 1 h 58"/>
                <a:gd name="T28" fmla="*/ 6 w 43"/>
                <a:gd name="T29" fmla="*/ 2 h 58"/>
                <a:gd name="T30" fmla="*/ 1 w 43"/>
                <a:gd name="T31" fmla="*/ 2 h 58"/>
                <a:gd name="T32" fmla="*/ 0 w 43"/>
                <a:gd name="T33" fmla="*/ 8 h 58"/>
                <a:gd name="T34" fmla="*/ 6 w 43"/>
                <a:gd name="T35" fmla="*/ 11 h 58"/>
                <a:gd name="T36" fmla="*/ 11 w 43"/>
                <a:gd name="T37" fmla="*/ 23 h 58"/>
                <a:gd name="T38" fmla="*/ 20 w 43"/>
                <a:gd name="T39" fmla="*/ 33 h 58"/>
                <a:gd name="T40" fmla="*/ 27 w 43"/>
                <a:gd name="T41" fmla="*/ 44 h 58"/>
                <a:gd name="T42" fmla="*/ 23 w 43"/>
                <a:gd name="T43" fmla="*/ 55 h 58"/>
                <a:gd name="T44" fmla="*/ 25 w 43"/>
                <a:gd name="T45" fmla="*/ 69 h 5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"/>
                <a:gd name="T70" fmla="*/ 0 h 58"/>
                <a:gd name="T71" fmla="*/ 43 w 43"/>
                <a:gd name="T72" fmla="*/ 58 h 5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" h="58">
                  <a:moveTo>
                    <a:pt x="21" y="58"/>
                  </a:moveTo>
                  <a:cubicBezTo>
                    <a:pt x="23" y="56"/>
                    <a:pt x="25" y="54"/>
                    <a:pt x="26" y="52"/>
                  </a:cubicBezTo>
                  <a:cubicBezTo>
                    <a:pt x="28" y="49"/>
                    <a:pt x="29" y="47"/>
                    <a:pt x="30" y="44"/>
                  </a:cubicBezTo>
                  <a:cubicBezTo>
                    <a:pt x="31" y="41"/>
                    <a:pt x="29" y="38"/>
                    <a:pt x="31" y="37"/>
                  </a:cubicBezTo>
                  <a:cubicBezTo>
                    <a:pt x="32" y="35"/>
                    <a:pt x="35" y="38"/>
                    <a:pt x="36" y="38"/>
                  </a:cubicBezTo>
                  <a:cubicBezTo>
                    <a:pt x="38" y="38"/>
                    <a:pt x="41" y="39"/>
                    <a:pt x="42" y="38"/>
                  </a:cubicBezTo>
                  <a:cubicBezTo>
                    <a:pt x="43" y="36"/>
                    <a:pt x="43" y="33"/>
                    <a:pt x="42" y="31"/>
                  </a:cubicBezTo>
                  <a:cubicBezTo>
                    <a:pt x="41" y="30"/>
                    <a:pt x="38" y="30"/>
                    <a:pt x="37" y="29"/>
                  </a:cubicBezTo>
                  <a:cubicBezTo>
                    <a:pt x="36" y="27"/>
                    <a:pt x="37" y="24"/>
                    <a:pt x="36" y="22"/>
                  </a:cubicBezTo>
                  <a:cubicBezTo>
                    <a:pt x="35" y="20"/>
                    <a:pt x="33" y="19"/>
                    <a:pt x="32" y="17"/>
                  </a:cubicBezTo>
                  <a:cubicBezTo>
                    <a:pt x="31" y="15"/>
                    <a:pt x="32" y="12"/>
                    <a:pt x="31" y="10"/>
                  </a:cubicBezTo>
                  <a:cubicBezTo>
                    <a:pt x="29" y="8"/>
                    <a:pt x="26" y="8"/>
                    <a:pt x="24" y="8"/>
                  </a:cubicBezTo>
                  <a:cubicBezTo>
                    <a:pt x="23" y="7"/>
                    <a:pt x="22" y="8"/>
                    <a:pt x="21" y="8"/>
                  </a:cubicBezTo>
                  <a:cubicBezTo>
                    <a:pt x="17" y="6"/>
                    <a:pt x="15" y="2"/>
                    <a:pt x="11" y="1"/>
                  </a:cubicBezTo>
                  <a:cubicBezTo>
                    <a:pt x="9" y="0"/>
                    <a:pt x="7" y="2"/>
                    <a:pt x="5" y="2"/>
                  </a:cubicBezTo>
                  <a:cubicBezTo>
                    <a:pt x="3" y="3"/>
                    <a:pt x="2" y="2"/>
                    <a:pt x="1" y="2"/>
                  </a:cubicBezTo>
                  <a:cubicBezTo>
                    <a:pt x="0" y="3"/>
                    <a:pt x="1" y="5"/>
                    <a:pt x="0" y="7"/>
                  </a:cubicBezTo>
                  <a:cubicBezTo>
                    <a:pt x="2" y="7"/>
                    <a:pt x="4" y="7"/>
                    <a:pt x="5" y="9"/>
                  </a:cubicBezTo>
                  <a:cubicBezTo>
                    <a:pt x="7" y="12"/>
                    <a:pt x="7" y="16"/>
                    <a:pt x="9" y="19"/>
                  </a:cubicBezTo>
                  <a:cubicBezTo>
                    <a:pt x="11" y="22"/>
                    <a:pt x="15" y="25"/>
                    <a:pt x="17" y="28"/>
                  </a:cubicBezTo>
                  <a:cubicBezTo>
                    <a:pt x="19" y="31"/>
                    <a:pt x="22" y="34"/>
                    <a:pt x="23" y="37"/>
                  </a:cubicBezTo>
                  <a:cubicBezTo>
                    <a:pt x="23" y="40"/>
                    <a:pt x="20" y="43"/>
                    <a:pt x="19" y="46"/>
                  </a:cubicBezTo>
                  <a:cubicBezTo>
                    <a:pt x="19" y="50"/>
                    <a:pt x="20" y="53"/>
                    <a:pt x="21" y="5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1" name="Freeform 2601">
              <a:extLst>
                <a:ext uri="{FF2B5EF4-FFF2-40B4-BE49-F238E27FC236}">
                  <a16:creationId xmlns:a16="http://schemas.microsoft.com/office/drawing/2014/main" id="{44B2980D-D2C0-428D-A6B0-9E02DBDBFE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79335" y="2050008"/>
              <a:ext cx="595451" cy="329707"/>
            </a:xfrm>
            <a:custGeom>
              <a:avLst/>
              <a:gdLst>
                <a:gd name="T0" fmla="*/ 223 w 214"/>
                <a:gd name="T1" fmla="*/ 113 h 140"/>
                <a:gd name="T2" fmla="*/ 197 w 214"/>
                <a:gd name="T3" fmla="*/ 122 h 140"/>
                <a:gd name="T4" fmla="*/ 185 w 214"/>
                <a:gd name="T5" fmla="*/ 130 h 140"/>
                <a:gd name="T6" fmla="*/ 169 w 214"/>
                <a:gd name="T7" fmla="*/ 128 h 140"/>
                <a:gd name="T8" fmla="*/ 189 w 214"/>
                <a:gd name="T9" fmla="*/ 145 h 140"/>
                <a:gd name="T10" fmla="*/ 207 w 214"/>
                <a:gd name="T11" fmla="*/ 148 h 140"/>
                <a:gd name="T12" fmla="*/ 201 w 214"/>
                <a:gd name="T13" fmla="*/ 157 h 140"/>
                <a:gd name="T14" fmla="*/ 184 w 214"/>
                <a:gd name="T15" fmla="*/ 161 h 140"/>
                <a:gd name="T16" fmla="*/ 166 w 214"/>
                <a:gd name="T17" fmla="*/ 152 h 140"/>
                <a:gd name="T18" fmla="*/ 168 w 214"/>
                <a:gd name="T19" fmla="*/ 134 h 140"/>
                <a:gd name="T20" fmla="*/ 147 w 214"/>
                <a:gd name="T21" fmla="*/ 131 h 140"/>
                <a:gd name="T22" fmla="*/ 138 w 214"/>
                <a:gd name="T23" fmla="*/ 125 h 140"/>
                <a:gd name="T24" fmla="*/ 145 w 214"/>
                <a:gd name="T25" fmla="*/ 125 h 140"/>
                <a:gd name="T26" fmla="*/ 130 w 214"/>
                <a:gd name="T27" fmla="*/ 119 h 140"/>
                <a:gd name="T28" fmla="*/ 116 w 214"/>
                <a:gd name="T29" fmla="*/ 127 h 140"/>
                <a:gd name="T30" fmla="*/ 118 w 214"/>
                <a:gd name="T31" fmla="*/ 134 h 140"/>
                <a:gd name="T32" fmla="*/ 109 w 214"/>
                <a:gd name="T33" fmla="*/ 140 h 140"/>
                <a:gd name="T34" fmla="*/ 104 w 214"/>
                <a:gd name="T35" fmla="*/ 149 h 140"/>
                <a:gd name="T36" fmla="*/ 89 w 214"/>
                <a:gd name="T37" fmla="*/ 151 h 140"/>
                <a:gd name="T38" fmla="*/ 101 w 214"/>
                <a:gd name="T39" fmla="*/ 126 h 140"/>
                <a:gd name="T40" fmla="*/ 114 w 214"/>
                <a:gd name="T41" fmla="*/ 119 h 140"/>
                <a:gd name="T42" fmla="*/ 102 w 214"/>
                <a:gd name="T43" fmla="*/ 102 h 140"/>
                <a:gd name="T44" fmla="*/ 89 w 214"/>
                <a:gd name="T45" fmla="*/ 91 h 140"/>
                <a:gd name="T46" fmla="*/ 65 w 214"/>
                <a:gd name="T47" fmla="*/ 84 h 140"/>
                <a:gd name="T48" fmla="*/ 54 w 214"/>
                <a:gd name="T49" fmla="*/ 92 h 140"/>
                <a:gd name="T50" fmla="*/ 35 w 214"/>
                <a:gd name="T51" fmla="*/ 95 h 140"/>
                <a:gd name="T52" fmla="*/ 14 w 214"/>
                <a:gd name="T53" fmla="*/ 90 h 140"/>
                <a:gd name="T54" fmla="*/ 6 w 214"/>
                <a:gd name="T55" fmla="*/ 91 h 140"/>
                <a:gd name="T56" fmla="*/ 0 w 214"/>
                <a:gd name="T57" fmla="*/ 84 h 140"/>
                <a:gd name="T58" fmla="*/ 4 w 214"/>
                <a:gd name="T59" fmla="*/ 72 h 140"/>
                <a:gd name="T60" fmla="*/ 10 w 214"/>
                <a:gd name="T61" fmla="*/ 68 h 140"/>
                <a:gd name="T62" fmla="*/ 6 w 214"/>
                <a:gd name="T63" fmla="*/ 59 h 140"/>
                <a:gd name="T64" fmla="*/ 24 w 214"/>
                <a:gd name="T65" fmla="*/ 44 h 140"/>
                <a:gd name="T66" fmla="*/ 25 w 214"/>
                <a:gd name="T67" fmla="*/ 35 h 140"/>
                <a:gd name="T68" fmla="*/ 26 w 214"/>
                <a:gd name="T69" fmla="*/ 20 h 140"/>
                <a:gd name="T70" fmla="*/ 49 w 214"/>
                <a:gd name="T71" fmla="*/ 13 h 140"/>
                <a:gd name="T72" fmla="*/ 73 w 214"/>
                <a:gd name="T73" fmla="*/ 20 h 140"/>
                <a:gd name="T74" fmla="*/ 90 w 214"/>
                <a:gd name="T75" fmla="*/ 22 h 140"/>
                <a:gd name="T76" fmla="*/ 108 w 214"/>
                <a:gd name="T77" fmla="*/ 22 h 140"/>
                <a:gd name="T78" fmla="*/ 121 w 214"/>
                <a:gd name="T79" fmla="*/ 10 h 140"/>
                <a:gd name="T80" fmla="*/ 142 w 214"/>
                <a:gd name="T81" fmla="*/ 4 h 140"/>
                <a:gd name="T82" fmla="*/ 167 w 214"/>
                <a:gd name="T83" fmla="*/ 10 h 140"/>
                <a:gd name="T84" fmla="*/ 168 w 214"/>
                <a:gd name="T85" fmla="*/ 25 h 140"/>
                <a:gd name="T86" fmla="*/ 201 w 214"/>
                <a:gd name="T87" fmla="*/ 44 h 140"/>
                <a:gd name="T88" fmla="*/ 221 w 214"/>
                <a:gd name="T89" fmla="*/ 48 h 140"/>
                <a:gd name="T90" fmla="*/ 244 w 214"/>
                <a:gd name="T91" fmla="*/ 56 h 140"/>
                <a:gd name="T92" fmla="*/ 256 w 214"/>
                <a:gd name="T93" fmla="*/ 70 h 140"/>
                <a:gd name="T94" fmla="*/ 250 w 214"/>
                <a:gd name="T95" fmla="*/ 78 h 140"/>
                <a:gd name="T96" fmla="*/ 255 w 214"/>
                <a:gd name="T97" fmla="*/ 92 h 140"/>
                <a:gd name="T98" fmla="*/ 232 w 214"/>
                <a:gd name="T99" fmla="*/ 106 h 140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14"/>
                <a:gd name="T151" fmla="*/ 0 h 140"/>
                <a:gd name="T152" fmla="*/ 214 w 214"/>
                <a:gd name="T153" fmla="*/ 140 h 140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14" h="140">
                  <a:moveTo>
                    <a:pt x="195" y="95"/>
                  </a:moveTo>
                  <a:cubicBezTo>
                    <a:pt x="194" y="94"/>
                    <a:pt x="193" y="93"/>
                    <a:pt x="191" y="92"/>
                  </a:cubicBezTo>
                  <a:cubicBezTo>
                    <a:pt x="190" y="92"/>
                    <a:pt x="188" y="93"/>
                    <a:pt x="186" y="94"/>
                  </a:cubicBezTo>
                  <a:cubicBezTo>
                    <a:pt x="184" y="95"/>
                    <a:pt x="183" y="96"/>
                    <a:pt x="181" y="97"/>
                  </a:cubicBezTo>
                  <a:cubicBezTo>
                    <a:pt x="178" y="99"/>
                    <a:pt x="176" y="100"/>
                    <a:pt x="173" y="101"/>
                  </a:cubicBezTo>
                  <a:cubicBezTo>
                    <a:pt x="170" y="102"/>
                    <a:pt x="167" y="101"/>
                    <a:pt x="164" y="102"/>
                  </a:cubicBezTo>
                  <a:cubicBezTo>
                    <a:pt x="163" y="102"/>
                    <a:pt x="162" y="105"/>
                    <a:pt x="160" y="106"/>
                  </a:cubicBezTo>
                  <a:cubicBezTo>
                    <a:pt x="159" y="106"/>
                    <a:pt x="159" y="103"/>
                    <a:pt x="158" y="103"/>
                  </a:cubicBezTo>
                  <a:cubicBezTo>
                    <a:pt x="156" y="104"/>
                    <a:pt x="154" y="106"/>
                    <a:pt x="154" y="108"/>
                  </a:cubicBezTo>
                  <a:cubicBezTo>
                    <a:pt x="153" y="110"/>
                    <a:pt x="156" y="112"/>
                    <a:pt x="155" y="114"/>
                  </a:cubicBezTo>
                  <a:cubicBezTo>
                    <a:pt x="154" y="116"/>
                    <a:pt x="153" y="111"/>
                    <a:pt x="152" y="111"/>
                  </a:cubicBezTo>
                  <a:cubicBezTo>
                    <a:pt x="148" y="109"/>
                    <a:pt x="145" y="107"/>
                    <a:pt x="141" y="107"/>
                  </a:cubicBezTo>
                  <a:cubicBezTo>
                    <a:pt x="140" y="107"/>
                    <a:pt x="142" y="110"/>
                    <a:pt x="143" y="111"/>
                  </a:cubicBezTo>
                  <a:cubicBezTo>
                    <a:pt x="145" y="113"/>
                    <a:pt x="148" y="114"/>
                    <a:pt x="151" y="116"/>
                  </a:cubicBezTo>
                  <a:cubicBezTo>
                    <a:pt x="153" y="117"/>
                    <a:pt x="155" y="119"/>
                    <a:pt x="157" y="121"/>
                  </a:cubicBezTo>
                  <a:cubicBezTo>
                    <a:pt x="158" y="123"/>
                    <a:pt x="160" y="125"/>
                    <a:pt x="162" y="126"/>
                  </a:cubicBezTo>
                  <a:cubicBezTo>
                    <a:pt x="164" y="126"/>
                    <a:pt x="166" y="124"/>
                    <a:pt x="167" y="123"/>
                  </a:cubicBezTo>
                  <a:cubicBezTo>
                    <a:pt x="169" y="123"/>
                    <a:pt x="171" y="123"/>
                    <a:pt x="172" y="123"/>
                  </a:cubicBezTo>
                  <a:cubicBezTo>
                    <a:pt x="174" y="123"/>
                    <a:pt x="176" y="123"/>
                    <a:pt x="176" y="125"/>
                  </a:cubicBezTo>
                  <a:cubicBezTo>
                    <a:pt x="177" y="126"/>
                    <a:pt x="176" y="127"/>
                    <a:pt x="175" y="128"/>
                  </a:cubicBezTo>
                  <a:cubicBezTo>
                    <a:pt x="172" y="130"/>
                    <a:pt x="170" y="131"/>
                    <a:pt x="167" y="131"/>
                  </a:cubicBezTo>
                  <a:cubicBezTo>
                    <a:pt x="166" y="131"/>
                    <a:pt x="164" y="128"/>
                    <a:pt x="163" y="128"/>
                  </a:cubicBezTo>
                  <a:cubicBezTo>
                    <a:pt x="161" y="129"/>
                    <a:pt x="161" y="131"/>
                    <a:pt x="160" y="132"/>
                  </a:cubicBezTo>
                  <a:cubicBezTo>
                    <a:pt x="158" y="133"/>
                    <a:pt x="155" y="133"/>
                    <a:pt x="153" y="134"/>
                  </a:cubicBezTo>
                  <a:cubicBezTo>
                    <a:pt x="150" y="135"/>
                    <a:pt x="149" y="139"/>
                    <a:pt x="146" y="139"/>
                  </a:cubicBezTo>
                  <a:cubicBezTo>
                    <a:pt x="144" y="140"/>
                    <a:pt x="140" y="139"/>
                    <a:pt x="139" y="137"/>
                  </a:cubicBezTo>
                  <a:cubicBezTo>
                    <a:pt x="137" y="134"/>
                    <a:pt x="140" y="130"/>
                    <a:pt x="138" y="127"/>
                  </a:cubicBezTo>
                  <a:cubicBezTo>
                    <a:pt x="135" y="124"/>
                    <a:pt x="126" y="128"/>
                    <a:pt x="126" y="123"/>
                  </a:cubicBezTo>
                  <a:cubicBezTo>
                    <a:pt x="127" y="118"/>
                    <a:pt x="136" y="119"/>
                    <a:pt x="140" y="115"/>
                  </a:cubicBezTo>
                  <a:cubicBezTo>
                    <a:pt x="141" y="115"/>
                    <a:pt x="141" y="113"/>
                    <a:pt x="140" y="112"/>
                  </a:cubicBezTo>
                  <a:cubicBezTo>
                    <a:pt x="139" y="111"/>
                    <a:pt x="137" y="110"/>
                    <a:pt x="135" y="110"/>
                  </a:cubicBezTo>
                  <a:cubicBezTo>
                    <a:pt x="133" y="110"/>
                    <a:pt x="130" y="111"/>
                    <a:pt x="127" y="111"/>
                  </a:cubicBezTo>
                  <a:cubicBezTo>
                    <a:pt x="126" y="111"/>
                    <a:pt x="124" y="110"/>
                    <a:pt x="122" y="109"/>
                  </a:cubicBezTo>
                  <a:cubicBezTo>
                    <a:pt x="120" y="109"/>
                    <a:pt x="117" y="110"/>
                    <a:pt x="116" y="108"/>
                  </a:cubicBezTo>
                  <a:cubicBezTo>
                    <a:pt x="115" y="106"/>
                    <a:pt x="120" y="106"/>
                    <a:pt x="120" y="105"/>
                  </a:cubicBezTo>
                  <a:cubicBezTo>
                    <a:pt x="119" y="103"/>
                    <a:pt x="117" y="105"/>
                    <a:pt x="115" y="104"/>
                  </a:cubicBezTo>
                  <a:cubicBezTo>
                    <a:pt x="114" y="104"/>
                    <a:pt x="111" y="103"/>
                    <a:pt x="112" y="102"/>
                  </a:cubicBezTo>
                  <a:cubicBezTo>
                    <a:pt x="113" y="101"/>
                    <a:pt x="115" y="102"/>
                    <a:pt x="117" y="102"/>
                  </a:cubicBezTo>
                  <a:cubicBezTo>
                    <a:pt x="118" y="102"/>
                    <a:pt x="119" y="104"/>
                    <a:pt x="121" y="104"/>
                  </a:cubicBezTo>
                  <a:cubicBezTo>
                    <a:pt x="122" y="104"/>
                    <a:pt x="124" y="103"/>
                    <a:pt x="124" y="102"/>
                  </a:cubicBezTo>
                  <a:cubicBezTo>
                    <a:pt x="123" y="100"/>
                    <a:pt x="121" y="100"/>
                    <a:pt x="119" y="100"/>
                  </a:cubicBezTo>
                  <a:cubicBezTo>
                    <a:pt x="115" y="99"/>
                    <a:pt x="112" y="99"/>
                    <a:pt x="108" y="99"/>
                  </a:cubicBezTo>
                  <a:cubicBezTo>
                    <a:pt x="106" y="99"/>
                    <a:pt x="104" y="100"/>
                    <a:pt x="103" y="101"/>
                  </a:cubicBezTo>
                  <a:cubicBezTo>
                    <a:pt x="101" y="102"/>
                    <a:pt x="102" y="105"/>
                    <a:pt x="101" y="106"/>
                  </a:cubicBezTo>
                  <a:cubicBezTo>
                    <a:pt x="100" y="107"/>
                    <a:pt x="98" y="105"/>
                    <a:pt x="97" y="106"/>
                  </a:cubicBezTo>
                  <a:cubicBezTo>
                    <a:pt x="96" y="106"/>
                    <a:pt x="96" y="107"/>
                    <a:pt x="96" y="107"/>
                  </a:cubicBezTo>
                  <a:cubicBezTo>
                    <a:pt x="97" y="108"/>
                    <a:pt x="98" y="108"/>
                    <a:pt x="98" y="109"/>
                  </a:cubicBezTo>
                  <a:cubicBezTo>
                    <a:pt x="99" y="110"/>
                    <a:pt x="98" y="111"/>
                    <a:pt x="98" y="112"/>
                  </a:cubicBezTo>
                  <a:cubicBezTo>
                    <a:pt x="97" y="114"/>
                    <a:pt x="96" y="115"/>
                    <a:pt x="95" y="117"/>
                  </a:cubicBezTo>
                  <a:cubicBezTo>
                    <a:pt x="94" y="118"/>
                    <a:pt x="95" y="121"/>
                    <a:pt x="93" y="121"/>
                  </a:cubicBezTo>
                  <a:cubicBezTo>
                    <a:pt x="92" y="121"/>
                    <a:pt x="93" y="117"/>
                    <a:pt x="91" y="117"/>
                  </a:cubicBezTo>
                  <a:cubicBezTo>
                    <a:pt x="90" y="117"/>
                    <a:pt x="91" y="120"/>
                    <a:pt x="91" y="122"/>
                  </a:cubicBezTo>
                  <a:cubicBezTo>
                    <a:pt x="91" y="124"/>
                    <a:pt x="92" y="126"/>
                    <a:pt x="93" y="128"/>
                  </a:cubicBezTo>
                  <a:cubicBezTo>
                    <a:pt x="91" y="127"/>
                    <a:pt x="90" y="124"/>
                    <a:pt x="87" y="124"/>
                  </a:cubicBezTo>
                  <a:cubicBezTo>
                    <a:pt x="85" y="124"/>
                    <a:pt x="85" y="127"/>
                    <a:pt x="83" y="127"/>
                  </a:cubicBezTo>
                  <a:cubicBezTo>
                    <a:pt x="81" y="128"/>
                    <a:pt x="80" y="128"/>
                    <a:pt x="78" y="128"/>
                  </a:cubicBezTo>
                  <a:cubicBezTo>
                    <a:pt x="76" y="128"/>
                    <a:pt x="75" y="126"/>
                    <a:pt x="74" y="126"/>
                  </a:cubicBezTo>
                  <a:cubicBezTo>
                    <a:pt x="76" y="124"/>
                    <a:pt x="78" y="122"/>
                    <a:pt x="79" y="120"/>
                  </a:cubicBezTo>
                  <a:cubicBezTo>
                    <a:pt x="81" y="117"/>
                    <a:pt x="82" y="115"/>
                    <a:pt x="83" y="112"/>
                  </a:cubicBezTo>
                  <a:cubicBezTo>
                    <a:pt x="84" y="109"/>
                    <a:pt x="82" y="106"/>
                    <a:pt x="84" y="105"/>
                  </a:cubicBezTo>
                  <a:cubicBezTo>
                    <a:pt x="85" y="103"/>
                    <a:pt x="88" y="106"/>
                    <a:pt x="89" y="106"/>
                  </a:cubicBezTo>
                  <a:cubicBezTo>
                    <a:pt x="91" y="106"/>
                    <a:pt x="94" y="107"/>
                    <a:pt x="95" y="106"/>
                  </a:cubicBezTo>
                  <a:cubicBezTo>
                    <a:pt x="96" y="104"/>
                    <a:pt x="96" y="101"/>
                    <a:pt x="95" y="99"/>
                  </a:cubicBezTo>
                  <a:cubicBezTo>
                    <a:pt x="94" y="98"/>
                    <a:pt x="91" y="98"/>
                    <a:pt x="90" y="97"/>
                  </a:cubicBezTo>
                  <a:cubicBezTo>
                    <a:pt x="89" y="95"/>
                    <a:pt x="90" y="92"/>
                    <a:pt x="89" y="90"/>
                  </a:cubicBezTo>
                  <a:cubicBezTo>
                    <a:pt x="88" y="88"/>
                    <a:pt x="86" y="87"/>
                    <a:pt x="85" y="85"/>
                  </a:cubicBezTo>
                  <a:cubicBezTo>
                    <a:pt x="84" y="83"/>
                    <a:pt x="85" y="80"/>
                    <a:pt x="84" y="78"/>
                  </a:cubicBezTo>
                  <a:cubicBezTo>
                    <a:pt x="82" y="76"/>
                    <a:pt x="79" y="76"/>
                    <a:pt x="77" y="76"/>
                  </a:cubicBezTo>
                  <a:cubicBezTo>
                    <a:pt x="76" y="75"/>
                    <a:pt x="75" y="76"/>
                    <a:pt x="74" y="76"/>
                  </a:cubicBezTo>
                  <a:cubicBezTo>
                    <a:pt x="70" y="74"/>
                    <a:pt x="68" y="70"/>
                    <a:pt x="64" y="69"/>
                  </a:cubicBezTo>
                  <a:cubicBezTo>
                    <a:pt x="62" y="68"/>
                    <a:pt x="60" y="70"/>
                    <a:pt x="58" y="70"/>
                  </a:cubicBezTo>
                  <a:cubicBezTo>
                    <a:pt x="56" y="71"/>
                    <a:pt x="55" y="70"/>
                    <a:pt x="54" y="70"/>
                  </a:cubicBezTo>
                  <a:cubicBezTo>
                    <a:pt x="53" y="71"/>
                    <a:pt x="54" y="73"/>
                    <a:pt x="53" y="75"/>
                  </a:cubicBezTo>
                  <a:cubicBezTo>
                    <a:pt x="52" y="75"/>
                    <a:pt x="50" y="75"/>
                    <a:pt x="49" y="76"/>
                  </a:cubicBezTo>
                  <a:cubicBezTo>
                    <a:pt x="47" y="76"/>
                    <a:pt x="46" y="77"/>
                    <a:pt x="45" y="77"/>
                  </a:cubicBezTo>
                  <a:cubicBezTo>
                    <a:pt x="42" y="78"/>
                    <a:pt x="39" y="77"/>
                    <a:pt x="37" y="78"/>
                  </a:cubicBezTo>
                  <a:cubicBezTo>
                    <a:pt x="35" y="79"/>
                    <a:pt x="35" y="82"/>
                    <a:pt x="33" y="83"/>
                  </a:cubicBezTo>
                  <a:cubicBezTo>
                    <a:pt x="32" y="83"/>
                    <a:pt x="31" y="80"/>
                    <a:pt x="29" y="79"/>
                  </a:cubicBezTo>
                  <a:cubicBezTo>
                    <a:pt x="28" y="78"/>
                    <a:pt x="26" y="79"/>
                    <a:pt x="25" y="79"/>
                  </a:cubicBezTo>
                  <a:cubicBezTo>
                    <a:pt x="22" y="79"/>
                    <a:pt x="20" y="78"/>
                    <a:pt x="17" y="78"/>
                  </a:cubicBezTo>
                  <a:cubicBezTo>
                    <a:pt x="15" y="77"/>
                    <a:pt x="14" y="75"/>
                    <a:pt x="12" y="75"/>
                  </a:cubicBezTo>
                  <a:cubicBezTo>
                    <a:pt x="10" y="75"/>
                    <a:pt x="10" y="78"/>
                    <a:pt x="9" y="79"/>
                  </a:cubicBezTo>
                  <a:cubicBezTo>
                    <a:pt x="9" y="78"/>
                    <a:pt x="9" y="77"/>
                    <a:pt x="9" y="76"/>
                  </a:cubicBezTo>
                  <a:cubicBezTo>
                    <a:pt x="8" y="76"/>
                    <a:pt x="6" y="76"/>
                    <a:pt x="5" y="76"/>
                  </a:cubicBezTo>
                  <a:cubicBezTo>
                    <a:pt x="5" y="75"/>
                    <a:pt x="5" y="74"/>
                    <a:pt x="5" y="74"/>
                  </a:cubicBezTo>
                  <a:cubicBezTo>
                    <a:pt x="4" y="73"/>
                    <a:pt x="3" y="73"/>
                    <a:pt x="3" y="72"/>
                  </a:cubicBezTo>
                  <a:cubicBezTo>
                    <a:pt x="2" y="72"/>
                    <a:pt x="1" y="71"/>
                    <a:pt x="0" y="70"/>
                  </a:cubicBezTo>
                  <a:cubicBezTo>
                    <a:pt x="0" y="69"/>
                    <a:pt x="0" y="68"/>
                    <a:pt x="0" y="67"/>
                  </a:cubicBezTo>
                  <a:cubicBezTo>
                    <a:pt x="0" y="66"/>
                    <a:pt x="1" y="65"/>
                    <a:pt x="2" y="64"/>
                  </a:cubicBezTo>
                  <a:cubicBezTo>
                    <a:pt x="2" y="63"/>
                    <a:pt x="2" y="61"/>
                    <a:pt x="3" y="60"/>
                  </a:cubicBezTo>
                  <a:cubicBezTo>
                    <a:pt x="3" y="60"/>
                    <a:pt x="4" y="59"/>
                    <a:pt x="5" y="58"/>
                  </a:cubicBezTo>
                  <a:cubicBezTo>
                    <a:pt x="6" y="59"/>
                    <a:pt x="7" y="60"/>
                    <a:pt x="8" y="59"/>
                  </a:cubicBezTo>
                  <a:cubicBezTo>
                    <a:pt x="9" y="59"/>
                    <a:pt x="9" y="58"/>
                    <a:pt x="8" y="57"/>
                  </a:cubicBezTo>
                  <a:cubicBezTo>
                    <a:pt x="8" y="57"/>
                    <a:pt x="6" y="57"/>
                    <a:pt x="6" y="56"/>
                  </a:cubicBezTo>
                  <a:cubicBezTo>
                    <a:pt x="5" y="55"/>
                    <a:pt x="7" y="53"/>
                    <a:pt x="6" y="52"/>
                  </a:cubicBezTo>
                  <a:cubicBezTo>
                    <a:pt x="6" y="51"/>
                    <a:pt x="5" y="50"/>
                    <a:pt x="5" y="49"/>
                  </a:cubicBezTo>
                  <a:cubicBezTo>
                    <a:pt x="7" y="46"/>
                    <a:pt x="9" y="43"/>
                    <a:pt x="11" y="41"/>
                  </a:cubicBezTo>
                  <a:cubicBezTo>
                    <a:pt x="13" y="39"/>
                    <a:pt x="15" y="40"/>
                    <a:pt x="17" y="39"/>
                  </a:cubicBezTo>
                  <a:cubicBezTo>
                    <a:pt x="18" y="38"/>
                    <a:pt x="19" y="38"/>
                    <a:pt x="20" y="37"/>
                  </a:cubicBezTo>
                  <a:cubicBezTo>
                    <a:pt x="21" y="36"/>
                    <a:pt x="22" y="35"/>
                    <a:pt x="22" y="34"/>
                  </a:cubicBezTo>
                  <a:cubicBezTo>
                    <a:pt x="22" y="32"/>
                    <a:pt x="19" y="31"/>
                    <a:pt x="18" y="29"/>
                  </a:cubicBezTo>
                  <a:cubicBezTo>
                    <a:pt x="18" y="29"/>
                    <a:pt x="22" y="30"/>
                    <a:pt x="21" y="29"/>
                  </a:cubicBezTo>
                  <a:cubicBezTo>
                    <a:pt x="20" y="27"/>
                    <a:pt x="17" y="26"/>
                    <a:pt x="16" y="24"/>
                  </a:cubicBezTo>
                  <a:cubicBezTo>
                    <a:pt x="15" y="22"/>
                    <a:pt x="16" y="19"/>
                    <a:pt x="16" y="16"/>
                  </a:cubicBezTo>
                  <a:cubicBezTo>
                    <a:pt x="18" y="16"/>
                    <a:pt x="21" y="18"/>
                    <a:pt x="22" y="17"/>
                  </a:cubicBezTo>
                  <a:cubicBezTo>
                    <a:pt x="24" y="16"/>
                    <a:pt x="22" y="12"/>
                    <a:pt x="24" y="11"/>
                  </a:cubicBezTo>
                  <a:cubicBezTo>
                    <a:pt x="26" y="9"/>
                    <a:pt x="28" y="10"/>
                    <a:pt x="31" y="11"/>
                  </a:cubicBezTo>
                  <a:cubicBezTo>
                    <a:pt x="34" y="11"/>
                    <a:pt x="38" y="11"/>
                    <a:pt x="41" y="11"/>
                  </a:cubicBezTo>
                  <a:cubicBezTo>
                    <a:pt x="43" y="12"/>
                    <a:pt x="45" y="13"/>
                    <a:pt x="47" y="13"/>
                  </a:cubicBezTo>
                  <a:cubicBezTo>
                    <a:pt x="49" y="13"/>
                    <a:pt x="51" y="12"/>
                    <a:pt x="53" y="13"/>
                  </a:cubicBezTo>
                  <a:cubicBezTo>
                    <a:pt x="56" y="14"/>
                    <a:pt x="59" y="15"/>
                    <a:pt x="61" y="17"/>
                  </a:cubicBezTo>
                  <a:cubicBezTo>
                    <a:pt x="62" y="17"/>
                    <a:pt x="63" y="19"/>
                    <a:pt x="64" y="19"/>
                  </a:cubicBezTo>
                  <a:cubicBezTo>
                    <a:pt x="66" y="19"/>
                    <a:pt x="68" y="17"/>
                    <a:pt x="70" y="17"/>
                  </a:cubicBezTo>
                  <a:cubicBezTo>
                    <a:pt x="72" y="17"/>
                    <a:pt x="73" y="18"/>
                    <a:pt x="75" y="18"/>
                  </a:cubicBezTo>
                  <a:cubicBezTo>
                    <a:pt x="77" y="18"/>
                    <a:pt x="78" y="17"/>
                    <a:pt x="80" y="17"/>
                  </a:cubicBezTo>
                  <a:cubicBezTo>
                    <a:pt x="82" y="17"/>
                    <a:pt x="83" y="18"/>
                    <a:pt x="85" y="18"/>
                  </a:cubicBezTo>
                  <a:cubicBezTo>
                    <a:pt x="87" y="18"/>
                    <a:pt x="88" y="17"/>
                    <a:pt x="90" y="18"/>
                  </a:cubicBezTo>
                  <a:cubicBezTo>
                    <a:pt x="92" y="18"/>
                    <a:pt x="94" y="21"/>
                    <a:pt x="95" y="20"/>
                  </a:cubicBezTo>
                  <a:cubicBezTo>
                    <a:pt x="97" y="19"/>
                    <a:pt x="97" y="16"/>
                    <a:pt x="98" y="14"/>
                  </a:cubicBezTo>
                  <a:cubicBezTo>
                    <a:pt x="99" y="12"/>
                    <a:pt x="99" y="10"/>
                    <a:pt x="101" y="8"/>
                  </a:cubicBezTo>
                  <a:cubicBezTo>
                    <a:pt x="103" y="6"/>
                    <a:pt x="107" y="6"/>
                    <a:pt x="109" y="5"/>
                  </a:cubicBezTo>
                  <a:cubicBezTo>
                    <a:pt x="112" y="6"/>
                    <a:pt x="113" y="8"/>
                    <a:pt x="116" y="7"/>
                  </a:cubicBezTo>
                  <a:cubicBezTo>
                    <a:pt x="117" y="7"/>
                    <a:pt x="117" y="4"/>
                    <a:pt x="118" y="3"/>
                  </a:cubicBezTo>
                  <a:cubicBezTo>
                    <a:pt x="122" y="2"/>
                    <a:pt x="125" y="2"/>
                    <a:pt x="129" y="2"/>
                  </a:cubicBezTo>
                  <a:cubicBezTo>
                    <a:pt x="132" y="2"/>
                    <a:pt x="136" y="0"/>
                    <a:pt x="138" y="2"/>
                  </a:cubicBezTo>
                  <a:cubicBezTo>
                    <a:pt x="140" y="3"/>
                    <a:pt x="138" y="6"/>
                    <a:pt x="139" y="8"/>
                  </a:cubicBezTo>
                  <a:cubicBezTo>
                    <a:pt x="140" y="10"/>
                    <a:pt x="144" y="12"/>
                    <a:pt x="144" y="14"/>
                  </a:cubicBezTo>
                  <a:cubicBezTo>
                    <a:pt x="144" y="16"/>
                    <a:pt x="141" y="16"/>
                    <a:pt x="140" y="17"/>
                  </a:cubicBezTo>
                  <a:cubicBezTo>
                    <a:pt x="140" y="18"/>
                    <a:pt x="139" y="21"/>
                    <a:pt x="140" y="21"/>
                  </a:cubicBezTo>
                  <a:cubicBezTo>
                    <a:pt x="144" y="23"/>
                    <a:pt x="150" y="20"/>
                    <a:pt x="154" y="23"/>
                  </a:cubicBezTo>
                  <a:cubicBezTo>
                    <a:pt x="157" y="26"/>
                    <a:pt x="155" y="33"/>
                    <a:pt x="158" y="37"/>
                  </a:cubicBezTo>
                  <a:cubicBezTo>
                    <a:pt x="160" y="39"/>
                    <a:pt x="164" y="37"/>
                    <a:pt x="167" y="37"/>
                  </a:cubicBezTo>
                  <a:cubicBezTo>
                    <a:pt x="170" y="37"/>
                    <a:pt x="174" y="37"/>
                    <a:pt x="177" y="36"/>
                  </a:cubicBezTo>
                  <a:cubicBezTo>
                    <a:pt x="178" y="35"/>
                    <a:pt x="178" y="31"/>
                    <a:pt x="179" y="32"/>
                  </a:cubicBezTo>
                  <a:cubicBezTo>
                    <a:pt x="182" y="34"/>
                    <a:pt x="182" y="38"/>
                    <a:pt x="184" y="40"/>
                  </a:cubicBezTo>
                  <a:cubicBezTo>
                    <a:pt x="186" y="42"/>
                    <a:pt x="188" y="44"/>
                    <a:pt x="191" y="44"/>
                  </a:cubicBezTo>
                  <a:cubicBezTo>
                    <a:pt x="192" y="44"/>
                    <a:pt x="192" y="41"/>
                    <a:pt x="193" y="42"/>
                  </a:cubicBezTo>
                  <a:cubicBezTo>
                    <a:pt x="197" y="43"/>
                    <a:pt x="199" y="45"/>
                    <a:pt x="203" y="47"/>
                  </a:cubicBezTo>
                  <a:cubicBezTo>
                    <a:pt x="205" y="48"/>
                    <a:pt x="207" y="51"/>
                    <a:pt x="210" y="51"/>
                  </a:cubicBezTo>
                  <a:cubicBezTo>
                    <a:pt x="211" y="52"/>
                    <a:pt x="213" y="49"/>
                    <a:pt x="213" y="50"/>
                  </a:cubicBezTo>
                  <a:cubicBezTo>
                    <a:pt x="214" y="53"/>
                    <a:pt x="214" y="56"/>
                    <a:pt x="213" y="58"/>
                  </a:cubicBezTo>
                  <a:cubicBezTo>
                    <a:pt x="212" y="60"/>
                    <a:pt x="209" y="59"/>
                    <a:pt x="208" y="61"/>
                  </a:cubicBezTo>
                  <a:cubicBezTo>
                    <a:pt x="208" y="63"/>
                    <a:pt x="212" y="63"/>
                    <a:pt x="212" y="64"/>
                  </a:cubicBezTo>
                  <a:cubicBezTo>
                    <a:pt x="212" y="66"/>
                    <a:pt x="209" y="64"/>
                    <a:pt x="208" y="65"/>
                  </a:cubicBezTo>
                  <a:cubicBezTo>
                    <a:pt x="207" y="66"/>
                    <a:pt x="207" y="69"/>
                    <a:pt x="208" y="70"/>
                  </a:cubicBezTo>
                  <a:cubicBezTo>
                    <a:pt x="209" y="71"/>
                    <a:pt x="211" y="69"/>
                    <a:pt x="211" y="70"/>
                  </a:cubicBezTo>
                  <a:cubicBezTo>
                    <a:pt x="213" y="72"/>
                    <a:pt x="213" y="75"/>
                    <a:pt x="212" y="77"/>
                  </a:cubicBezTo>
                  <a:cubicBezTo>
                    <a:pt x="212" y="79"/>
                    <a:pt x="211" y="81"/>
                    <a:pt x="209" y="81"/>
                  </a:cubicBezTo>
                  <a:cubicBezTo>
                    <a:pt x="205" y="82"/>
                    <a:pt x="201" y="80"/>
                    <a:pt x="198" y="81"/>
                  </a:cubicBezTo>
                  <a:cubicBezTo>
                    <a:pt x="195" y="82"/>
                    <a:pt x="193" y="85"/>
                    <a:pt x="193" y="88"/>
                  </a:cubicBezTo>
                  <a:cubicBezTo>
                    <a:pt x="192" y="90"/>
                    <a:pt x="194" y="91"/>
                    <a:pt x="195" y="93"/>
                  </a:cubicBezTo>
                  <a:cubicBezTo>
                    <a:pt x="195" y="94"/>
                    <a:pt x="195" y="95"/>
                    <a:pt x="195" y="95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2" name="Freeform 2602">
              <a:extLst>
                <a:ext uri="{FF2B5EF4-FFF2-40B4-BE49-F238E27FC236}">
                  <a16:creationId xmlns:a16="http://schemas.microsoft.com/office/drawing/2014/main" id="{3A3B9A5B-A46C-4C5E-920C-9208EDAD63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80992" y="1922441"/>
              <a:ext cx="1357721" cy="604463"/>
            </a:xfrm>
            <a:custGeom>
              <a:avLst/>
              <a:gdLst>
                <a:gd name="T0" fmla="*/ 579 w 488"/>
                <a:gd name="T1" fmla="*/ 153 h 256"/>
                <a:gd name="T2" fmla="*/ 564 w 488"/>
                <a:gd name="T3" fmla="*/ 183 h 256"/>
                <a:gd name="T4" fmla="*/ 528 w 488"/>
                <a:gd name="T5" fmla="*/ 213 h 256"/>
                <a:gd name="T6" fmla="*/ 509 w 488"/>
                <a:gd name="T7" fmla="*/ 221 h 256"/>
                <a:gd name="T8" fmla="*/ 500 w 488"/>
                <a:gd name="T9" fmla="*/ 232 h 256"/>
                <a:gd name="T10" fmla="*/ 504 w 488"/>
                <a:gd name="T11" fmla="*/ 277 h 256"/>
                <a:gd name="T12" fmla="*/ 488 w 488"/>
                <a:gd name="T13" fmla="*/ 268 h 256"/>
                <a:gd name="T14" fmla="*/ 444 w 488"/>
                <a:gd name="T15" fmla="*/ 265 h 256"/>
                <a:gd name="T16" fmla="*/ 409 w 488"/>
                <a:gd name="T17" fmla="*/ 260 h 256"/>
                <a:gd name="T18" fmla="*/ 382 w 488"/>
                <a:gd name="T19" fmla="*/ 269 h 256"/>
                <a:gd name="T20" fmla="*/ 358 w 488"/>
                <a:gd name="T21" fmla="*/ 283 h 256"/>
                <a:gd name="T22" fmla="*/ 330 w 488"/>
                <a:gd name="T23" fmla="*/ 298 h 256"/>
                <a:gd name="T24" fmla="*/ 303 w 488"/>
                <a:gd name="T25" fmla="*/ 291 h 256"/>
                <a:gd name="T26" fmla="*/ 295 w 488"/>
                <a:gd name="T27" fmla="*/ 268 h 256"/>
                <a:gd name="T28" fmla="*/ 271 w 488"/>
                <a:gd name="T29" fmla="*/ 254 h 256"/>
                <a:gd name="T30" fmla="*/ 184 w 488"/>
                <a:gd name="T31" fmla="*/ 208 h 256"/>
                <a:gd name="T32" fmla="*/ 148 w 488"/>
                <a:gd name="T33" fmla="*/ 297 h 256"/>
                <a:gd name="T34" fmla="*/ 121 w 488"/>
                <a:gd name="T35" fmla="*/ 276 h 256"/>
                <a:gd name="T36" fmla="*/ 98 w 488"/>
                <a:gd name="T37" fmla="*/ 278 h 256"/>
                <a:gd name="T38" fmla="*/ 86 w 488"/>
                <a:gd name="T39" fmla="*/ 260 h 256"/>
                <a:gd name="T40" fmla="*/ 64 w 488"/>
                <a:gd name="T41" fmla="*/ 233 h 256"/>
                <a:gd name="T42" fmla="*/ 73 w 488"/>
                <a:gd name="T43" fmla="*/ 224 h 256"/>
                <a:gd name="T44" fmla="*/ 98 w 488"/>
                <a:gd name="T45" fmla="*/ 208 h 256"/>
                <a:gd name="T46" fmla="*/ 89 w 488"/>
                <a:gd name="T47" fmla="*/ 185 h 256"/>
                <a:gd name="T48" fmla="*/ 42 w 488"/>
                <a:gd name="T49" fmla="*/ 195 h 256"/>
                <a:gd name="T50" fmla="*/ 38 w 488"/>
                <a:gd name="T51" fmla="*/ 184 h 256"/>
                <a:gd name="T52" fmla="*/ 11 w 488"/>
                <a:gd name="T53" fmla="*/ 164 h 256"/>
                <a:gd name="T54" fmla="*/ 8 w 488"/>
                <a:gd name="T55" fmla="*/ 136 h 256"/>
                <a:gd name="T56" fmla="*/ 11 w 488"/>
                <a:gd name="T57" fmla="*/ 106 h 256"/>
                <a:gd name="T58" fmla="*/ 31 w 488"/>
                <a:gd name="T59" fmla="*/ 114 h 256"/>
                <a:gd name="T60" fmla="*/ 38 w 488"/>
                <a:gd name="T61" fmla="*/ 93 h 256"/>
                <a:gd name="T62" fmla="*/ 64 w 488"/>
                <a:gd name="T63" fmla="*/ 85 h 256"/>
                <a:gd name="T64" fmla="*/ 92 w 488"/>
                <a:gd name="T65" fmla="*/ 84 h 256"/>
                <a:gd name="T66" fmla="*/ 115 w 488"/>
                <a:gd name="T67" fmla="*/ 105 h 256"/>
                <a:gd name="T68" fmla="*/ 148 w 488"/>
                <a:gd name="T69" fmla="*/ 94 h 256"/>
                <a:gd name="T70" fmla="*/ 169 w 488"/>
                <a:gd name="T71" fmla="*/ 101 h 256"/>
                <a:gd name="T72" fmla="*/ 209 w 488"/>
                <a:gd name="T73" fmla="*/ 95 h 256"/>
                <a:gd name="T74" fmla="*/ 199 w 488"/>
                <a:gd name="T75" fmla="*/ 69 h 256"/>
                <a:gd name="T76" fmla="*/ 208 w 488"/>
                <a:gd name="T77" fmla="*/ 51 h 256"/>
                <a:gd name="T78" fmla="*/ 197 w 488"/>
                <a:gd name="T79" fmla="*/ 35 h 256"/>
                <a:gd name="T80" fmla="*/ 257 w 488"/>
                <a:gd name="T81" fmla="*/ 26 h 256"/>
                <a:gd name="T82" fmla="*/ 298 w 488"/>
                <a:gd name="T83" fmla="*/ 4 h 256"/>
                <a:gd name="T84" fmla="*/ 337 w 488"/>
                <a:gd name="T85" fmla="*/ 17 h 256"/>
                <a:gd name="T86" fmla="*/ 351 w 488"/>
                <a:gd name="T87" fmla="*/ 26 h 256"/>
                <a:gd name="T88" fmla="*/ 364 w 488"/>
                <a:gd name="T89" fmla="*/ 34 h 256"/>
                <a:gd name="T90" fmla="*/ 377 w 488"/>
                <a:gd name="T91" fmla="*/ 42 h 256"/>
                <a:gd name="T92" fmla="*/ 420 w 488"/>
                <a:gd name="T93" fmla="*/ 25 h 256"/>
                <a:gd name="T94" fmla="*/ 478 w 488"/>
                <a:gd name="T95" fmla="*/ 101 h 256"/>
                <a:gd name="T96" fmla="*/ 494 w 488"/>
                <a:gd name="T97" fmla="*/ 97 h 256"/>
                <a:gd name="T98" fmla="*/ 515 w 488"/>
                <a:gd name="T99" fmla="*/ 103 h 256"/>
                <a:gd name="T100" fmla="*/ 551 w 488"/>
                <a:gd name="T101" fmla="*/ 115 h 256"/>
                <a:gd name="T102" fmla="*/ 575 w 488"/>
                <a:gd name="T103" fmla="*/ 122 h 25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88"/>
                <a:gd name="T157" fmla="*/ 0 h 256"/>
                <a:gd name="T158" fmla="*/ 488 w 488"/>
                <a:gd name="T159" fmla="*/ 256 h 25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88" h="256">
                  <a:moveTo>
                    <a:pt x="488" y="114"/>
                  </a:moveTo>
                  <a:cubicBezTo>
                    <a:pt x="486" y="115"/>
                    <a:pt x="484" y="115"/>
                    <a:pt x="483" y="117"/>
                  </a:cubicBezTo>
                  <a:cubicBezTo>
                    <a:pt x="482" y="119"/>
                    <a:pt x="483" y="120"/>
                    <a:pt x="483" y="122"/>
                  </a:cubicBezTo>
                  <a:cubicBezTo>
                    <a:pt x="483" y="124"/>
                    <a:pt x="484" y="126"/>
                    <a:pt x="482" y="127"/>
                  </a:cubicBezTo>
                  <a:cubicBezTo>
                    <a:pt x="480" y="128"/>
                    <a:pt x="475" y="125"/>
                    <a:pt x="473" y="127"/>
                  </a:cubicBezTo>
                  <a:cubicBezTo>
                    <a:pt x="471" y="130"/>
                    <a:pt x="471" y="135"/>
                    <a:pt x="472" y="138"/>
                  </a:cubicBezTo>
                  <a:cubicBezTo>
                    <a:pt x="472" y="142"/>
                    <a:pt x="475" y="145"/>
                    <a:pt x="475" y="149"/>
                  </a:cubicBezTo>
                  <a:cubicBezTo>
                    <a:pt x="474" y="151"/>
                    <a:pt x="472" y="151"/>
                    <a:pt x="470" y="152"/>
                  </a:cubicBezTo>
                  <a:cubicBezTo>
                    <a:pt x="466" y="153"/>
                    <a:pt x="461" y="154"/>
                    <a:pt x="457" y="153"/>
                  </a:cubicBezTo>
                  <a:cubicBezTo>
                    <a:pt x="453" y="153"/>
                    <a:pt x="448" y="148"/>
                    <a:pt x="444" y="150"/>
                  </a:cubicBezTo>
                  <a:cubicBezTo>
                    <a:pt x="440" y="152"/>
                    <a:pt x="441" y="158"/>
                    <a:pt x="441" y="162"/>
                  </a:cubicBezTo>
                  <a:cubicBezTo>
                    <a:pt x="440" y="167"/>
                    <a:pt x="439" y="172"/>
                    <a:pt x="440" y="177"/>
                  </a:cubicBezTo>
                  <a:cubicBezTo>
                    <a:pt x="440" y="180"/>
                    <a:pt x="443" y="181"/>
                    <a:pt x="443" y="183"/>
                  </a:cubicBezTo>
                  <a:cubicBezTo>
                    <a:pt x="442" y="184"/>
                    <a:pt x="440" y="184"/>
                    <a:pt x="439" y="184"/>
                  </a:cubicBezTo>
                  <a:cubicBezTo>
                    <a:pt x="437" y="183"/>
                    <a:pt x="435" y="181"/>
                    <a:pt x="432" y="181"/>
                  </a:cubicBezTo>
                  <a:cubicBezTo>
                    <a:pt x="429" y="181"/>
                    <a:pt x="427" y="184"/>
                    <a:pt x="424" y="184"/>
                  </a:cubicBezTo>
                  <a:cubicBezTo>
                    <a:pt x="420" y="185"/>
                    <a:pt x="416" y="185"/>
                    <a:pt x="413" y="186"/>
                  </a:cubicBezTo>
                  <a:cubicBezTo>
                    <a:pt x="412" y="186"/>
                    <a:pt x="409" y="187"/>
                    <a:pt x="410" y="188"/>
                  </a:cubicBezTo>
                  <a:cubicBezTo>
                    <a:pt x="412" y="190"/>
                    <a:pt x="415" y="188"/>
                    <a:pt x="416" y="190"/>
                  </a:cubicBezTo>
                  <a:cubicBezTo>
                    <a:pt x="417" y="190"/>
                    <a:pt x="416" y="192"/>
                    <a:pt x="416" y="193"/>
                  </a:cubicBezTo>
                  <a:cubicBezTo>
                    <a:pt x="416" y="196"/>
                    <a:pt x="416" y="200"/>
                    <a:pt x="417" y="203"/>
                  </a:cubicBezTo>
                  <a:cubicBezTo>
                    <a:pt x="419" y="208"/>
                    <a:pt x="423" y="211"/>
                    <a:pt x="424" y="216"/>
                  </a:cubicBezTo>
                  <a:cubicBezTo>
                    <a:pt x="424" y="219"/>
                    <a:pt x="420" y="221"/>
                    <a:pt x="419" y="223"/>
                  </a:cubicBezTo>
                  <a:cubicBezTo>
                    <a:pt x="419" y="225"/>
                    <a:pt x="419" y="228"/>
                    <a:pt x="420" y="230"/>
                  </a:cubicBezTo>
                  <a:cubicBezTo>
                    <a:pt x="419" y="230"/>
                    <a:pt x="418" y="230"/>
                    <a:pt x="417" y="229"/>
                  </a:cubicBezTo>
                  <a:cubicBezTo>
                    <a:pt x="415" y="229"/>
                    <a:pt x="412" y="229"/>
                    <a:pt x="410" y="227"/>
                  </a:cubicBezTo>
                  <a:cubicBezTo>
                    <a:pt x="409" y="226"/>
                    <a:pt x="410" y="224"/>
                    <a:pt x="409" y="223"/>
                  </a:cubicBezTo>
                  <a:cubicBezTo>
                    <a:pt x="408" y="222"/>
                    <a:pt x="407" y="223"/>
                    <a:pt x="406" y="223"/>
                  </a:cubicBezTo>
                  <a:cubicBezTo>
                    <a:pt x="404" y="223"/>
                    <a:pt x="402" y="221"/>
                    <a:pt x="400" y="221"/>
                  </a:cubicBezTo>
                  <a:cubicBezTo>
                    <a:pt x="397" y="220"/>
                    <a:pt x="394" y="221"/>
                    <a:pt x="390" y="221"/>
                  </a:cubicBezTo>
                  <a:cubicBezTo>
                    <a:pt x="386" y="221"/>
                    <a:pt x="383" y="221"/>
                    <a:pt x="379" y="220"/>
                  </a:cubicBezTo>
                  <a:cubicBezTo>
                    <a:pt x="376" y="220"/>
                    <a:pt x="373" y="220"/>
                    <a:pt x="370" y="220"/>
                  </a:cubicBezTo>
                  <a:cubicBezTo>
                    <a:pt x="369" y="220"/>
                    <a:pt x="369" y="222"/>
                    <a:pt x="369" y="222"/>
                  </a:cubicBezTo>
                  <a:cubicBezTo>
                    <a:pt x="365" y="222"/>
                    <a:pt x="361" y="221"/>
                    <a:pt x="358" y="220"/>
                  </a:cubicBezTo>
                  <a:cubicBezTo>
                    <a:pt x="354" y="219"/>
                    <a:pt x="351" y="216"/>
                    <a:pt x="348" y="215"/>
                  </a:cubicBezTo>
                  <a:cubicBezTo>
                    <a:pt x="346" y="214"/>
                    <a:pt x="343" y="215"/>
                    <a:pt x="341" y="216"/>
                  </a:cubicBezTo>
                  <a:cubicBezTo>
                    <a:pt x="339" y="216"/>
                    <a:pt x="337" y="217"/>
                    <a:pt x="337" y="219"/>
                  </a:cubicBezTo>
                  <a:cubicBezTo>
                    <a:pt x="336" y="221"/>
                    <a:pt x="338" y="224"/>
                    <a:pt x="337" y="227"/>
                  </a:cubicBezTo>
                  <a:cubicBezTo>
                    <a:pt x="336" y="228"/>
                    <a:pt x="334" y="228"/>
                    <a:pt x="332" y="228"/>
                  </a:cubicBezTo>
                  <a:cubicBezTo>
                    <a:pt x="327" y="227"/>
                    <a:pt x="323" y="225"/>
                    <a:pt x="318" y="224"/>
                  </a:cubicBezTo>
                  <a:cubicBezTo>
                    <a:pt x="317" y="224"/>
                    <a:pt x="315" y="224"/>
                    <a:pt x="313" y="225"/>
                  </a:cubicBezTo>
                  <a:cubicBezTo>
                    <a:pt x="311" y="226"/>
                    <a:pt x="309" y="228"/>
                    <a:pt x="307" y="230"/>
                  </a:cubicBezTo>
                  <a:cubicBezTo>
                    <a:pt x="305" y="233"/>
                    <a:pt x="304" y="236"/>
                    <a:pt x="301" y="238"/>
                  </a:cubicBezTo>
                  <a:cubicBezTo>
                    <a:pt x="300" y="239"/>
                    <a:pt x="299" y="235"/>
                    <a:pt x="298" y="235"/>
                  </a:cubicBezTo>
                  <a:cubicBezTo>
                    <a:pt x="295" y="236"/>
                    <a:pt x="294" y="239"/>
                    <a:pt x="292" y="241"/>
                  </a:cubicBezTo>
                  <a:cubicBezTo>
                    <a:pt x="289" y="246"/>
                    <a:pt x="287" y="252"/>
                    <a:pt x="282" y="255"/>
                  </a:cubicBezTo>
                  <a:cubicBezTo>
                    <a:pt x="280" y="256"/>
                    <a:pt x="277" y="255"/>
                    <a:pt x="275" y="253"/>
                  </a:cubicBezTo>
                  <a:cubicBezTo>
                    <a:pt x="274" y="252"/>
                    <a:pt x="277" y="249"/>
                    <a:pt x="275" y="248"/>
                  </a:cubicBezTo>
                  <a:cubicBezTo>
                    <a:pt x="274" y="247"/>
                    <a:pt x="271" y="249"/>
                    <a:pt x="269" y="249"/>
                  </a:cubicBezTo>
                  <a:cubicBezTo>
                    <a:pt x="266" y="250"/>
                    <a:pt x="262" y="251"/>
                    <a:pt x="258" y="250"/>
                  </a:cubicBezTo>
                  <a:cubicBezTo>
                    <a:pt x="257" y="250"/>
                    <a:pt x="255" y="249"/>
                    <a:pt x="254" y="248"/>
                  </a:cubicBezTo>
                  <a:cubicBezTo>
                    <a:pt x="253" y="246"/>
                    <a:pt x="254" y="243"/>
                    <a:pt x="252" y="242"/>
                  </a:cubicBezTo>
                  <a:cubicBezTo>
                    <a:pt x="251" y="241"/>
                    <a:pt x="248" y="243"/>
                    <a:pt x="247" y="242"/>
                  </a:cubicBezTo>
                  <a:cubicBezTo>
                    <a:pt x="245" y="240"/>
                    <a:pt x="245" y="236"/>
                    <a:pt x="245" y="233"/>
                  </a:cubicBezTo>
                  <a:cubicBezTo>
                    <a:pt x="245" y="232"/>
                    <a:pt x="247" y="231"/>
                    <a:pt x="247" y="229"/>
                  </a:cubicBezTo>
                  <a:cubicBezTo>
                    <a:pt x="247" y="227"/>
                    <a:pt x="247" y="225"/>
                    <a:pt x="246" y="223"/>
                  </a:cubicBezTo>
                  <a:cubicBezTo>
                    <a:pt x="244" y="220"/>
                    <a:pt x="243" y="216"/>
                    <a:pt x="240" y="213"/>
                  </a:cubicBezTo>
                  <a:cubicBezTo>
                    <a:pt x="239" y="212"/>
                    <a:pt x="237" y="214"/>
                    <a:pt x="236" y="213"/>
                  </a:cubicBezTo>
                  <a:cubicBezTo>
                    <a:pt x="234" y="212"/>
                    <a:pt x="236" y="208"/>
                    <a:pt x="234" y="207"/>
                  </a:cubicBezTo>
                  <a:cubicBezTo>
                    <a:pt x="231" y="207"/>
                    <a:pt x="229" y="212"/>
                    <a:pt x="226" y="211"/>
                  </a:cubicBezTo>
                  <a:lnTo>
                    <a:pt x="204" y="209"/>
                  </a:lnTo>
                  <a:cubicBezTo>
                    <a:pt x="200" y="210"/>
                    <a:pt x="196" y="211"/>
                    <a:pt x="193" y="212"/>
                  </a:cubicBezTo>
                  <a:cubicBezTo>
                    <a:pt x="190" y="207"/>
                    <a:pt x="188" y="202"/>
                    <a:pt x="185" y="197"/>
                  </a:cubicBezTo>
                  <a:cubicBezTo>
                    <a:pt x="175" y="189"/>
                    <a:pt x="164" y="181"/>
                    <a:pt x="153" y="173"/>
                  </a:cubicBezTo>
                  <a:cubicBezTo>
                    <a:pt x="148" y="174"/>
                    <a:pt x="143" y="175"/>
                    <a:pt x="138" y="176"/>
                  </a:cubicBezTo>
                  <a:cubicBezTo>
                    <a:pt x="133" y="178"/>
                    <a:pt x="128" y="180"/>
                    <a:pt x="123" y="182"/>
                  </a:cubicBezTo>
                  <a:cubicBezTo>
                    <a:pt x="124" y="203"/>
                    <a:pt x="126" y="225"/>
                    <a:pt x="127" y="246"/>
                  </a:cubicBezTo>
                  <a:cubicBezTo>
                    <a:pt x="126" y="247"/>
                    <a:pt x="125" y="247"/>
                    <a:pt x="123" y="247"/>
                  </a:cubicBezTo>
                  <a:cubicBezTo>
                    <a:pt x="122" y="247"/>
                    <a:pt x="120" y="248"/>
                    <a:pt x="119" y="247"/>
                  </a:cubicBezTo>
                  <a:cubicBezTo>
                    <a:pt x="116" y="245"/>
                    <a:pt x="115" y="242"/>
                    <a:pt x="114" y="240"/>
                  </a:cubicBezTo>
                  <a:cubicBezTo>
                    <a:pt x="112" y="237"/>
                    <a:pt x="112" y="234"/>
                    <a:pt x="110" y="232"/>
                  </a:cubicBezTo>
                  <a:cubicBezTo>
                    <a:pt x="108" y="230"/>
                    <a:pt x="104" y="230"/>
                    <a:pt x="101" y="229"/>
                  </a:cubicBezTo>
                  <a:cubicBezTo>
                    <a:pt x="99" y="229"/>
                    <a:pt x="96" y="229"/>
                    <a:pt x="94" y="229"/>
                  </a:cubicBezTo>
                  <a:cubicBezTo>
                    <a:pt x="91" y="230"/>
                    <a:pt x="89" y="232"/>
                    <a:pt x="88" y="234"/>
                  </a:cubicBezTo>
                  <a:cubicBezTo>
                    <a:pt x="86" y="235"/>
                    <a:pt x="86" y="237"/>
                    <a:pt x="85" y="239"/>
                  </a:cubicBezTo>
                  <a:cubicBezTo>
                    <a:pt x="84" y="236"/>
                    <a:pt x="81" y="234"/>
                    <a:pt x="82" y="231"/>
                  </a:cubicBezTo>
                  <a:cubicBezTo>
                    <a:pt x="82" y="228"/>
                    <a:pt x="86" y="227"/>
                    <a:pt x="86" y="224"/>
                  </a:cubicBezTo>
                  <a:cubicBezTo>
                    <a:pt x="86" y="222"/>
                    <a:pt x="84" y="222"/>
                    <a:pt x="82" y="221"/>
                  </a:cubicBezTo>
                  <a:cubicBezTo>
                    <a:pt x="80" y="221"/>
                    <a:pt x="77" y="221"/>
                    <a:pt x="75" y="220"/>
                  </a:cubicBezTo>
                  <a:cubicBezTo>
                    <a:pt x="73" y="219"/>
                    <a:pt x="74" y="217"/>
                    <a:pt x="72" y="216"/>
                  </a:cubicBezTo>
                  <a:cubicBezTo>
                    <a:pt x="71" y="215"/>
                    <a:pt x="69" y="216"/>
                    <a:pt x="68" y="215"/>
                  </a:cubicBezTo>
                  <a:cubicBezTo>
                    <a:pt x="66" y="213"/>
                    <a:pt x="68" y="211"/>
                    <a:pt x="68" y="209"/>
                  </a:cubicBezTo>
                  <a:cubicBezTo>
                    <a:pt x="66" y="205"/>
                    <a:pt x="64" y="201"/>
                    <a:pt x="61" y="198"/>
                  </a:cubicBezTo>
                  <a:cubicBezTo>
                    <a:pt x="59" y="195"/>
                    <a:pt x="55" y="196"/>
                    <a:pt x="53" y="194"/>
                  </a:cubicBezTo>
                  <a:cubicBezTo>
                    <a:pt x="52" y="192"/>
                    <a:pt x="55" y="190"/>
                    <a:pt x="56" y="190"/>
                  </a:cubicBezTo>
                  <a:cubicBezTo>
                    <a:pt x="59" y="189"/>
                    <a:pt x="62" y="191"/>
                    <a:pt x="65" y="192"/>
                  </a:cubicBezTo>
                  <a:cubicBezTo>
                    <a:pt x="66" y="192"/>
                    <a:pt x="69" y="193"/>
                    <a:pt x="68" y="192"/>
                  </a:cubicBezTo>
                  <a:cubicBezTo>
                    <a:pt x="67" y="189"/>
                    <a:pt x="62" y="189"/>
                    <a:pt x="61" y="186"/>
                  </a:cubicBezTo>
                  <a:cubicBezTo>
                    <a:pt x="61" y="183"/>
                    <a:pt x="63" y="179"/>
                    <a:pt x="66" y="178"/>
                  </a:cubicBezTo>
                  <a:cubicBezTo>
                    <a:pt x="70" y="176"/>
                    <a:pt x="75" y="176"/>
                    <a:pt x="80" y="176"/>
                  </a:cubicBezTo>
                  <a:cubicBezTo>
                    <a:pt x="83" y="176"/>
                    <a:pt x="88" y="180"/>
                    <a:pt x="88" y="177"/>
                  </a:cubicBezTo>
                  <a:cubicBezTo>
                    <a:pt x="89" y="175"/>
                    <a:pt x="82" y="175"/>
                    <a:pt x="82" y="173"/>
                  </a:cubicBezTo>
                  <a:cubicBezTo>
                    <a:pt x="81" y="169"/>
                    <a:pt x="85" y="167"/>
                    <a:pt x="86" y="164"/>
                  </a:cubicBezTo>
                  <a:cubicBezTo>
                    <a:pt x="86" y="160"/>
                    <a:pt x="88" y="156"/>
                    <a:pt x="86" y="153"/>
                  </a:cubicBezTo>
                  <a:cubicBezTo>
                    <a:pt x="84" y="150"/>
                    <a:pt x="79" y="151"/>
                    <a:pt x="75" y="151"/>
                  </a:cubicBezTo>
                  <a:cubicBezTo>
                    <a:pt x="74" y="151"/>
                    <a:pt x="75" y="154"/>
                    <a:pt x="74" y="154"/>
                  </a:cubicBezTo>
                  <a:cubicBezTo>
                    <a:pt x="71" y="155"/>
                    <a:pt x="69" y="153"/>
                    <a:pt x="66" y="152"/>
                  </a:cubicBezTo>
                  <a:cubicBezTo>
                    <a:pt x="64" y="151"/>
                    <a:pt x="62" y="149"/>
                    <a:pt x="60" y="149"/>
                  </a:cubicBezTo>
                  <a:cubicBezTo>
                    <a:pt x="56" y="150"/>
                    <a:pt x="52" y="153"/>
                    <a:pt x="49" y="155"/>
                  </a:cubicBezTo>
                  <a:cubicBezTo>
                    <a:pt x="44" y="157"/>
                    <a:pt x="40" y="160"/>
                    <a:pt x="35" y="162"/>
                  </a:cubicBezTo>
                  <a:cubicBezTo>
                    <a:pt x="34" y="161"/>
                    <a:pt x="33" y="160"/>
                    <a:pt x="32" y="160"/>
                  </a:cubicBezTo>
                  <a:cubicBezTo>
                    <a:pt x="30" y="160"/>
                    <a:pt x="27" y="160"/>
                    <a:pt x="26" y="158"/>
                  </a:cubicBezTo>
                  <a:cubicBezTo>
                    <a:pt x="27" y="157"/>
                    <a:pt x="26" y="155"/>
                    <a:pt x="27" y="155"/>
                  </a:cubicBezTo>
                  <a:cubicBezTo>
                    <a:pt x="28" y="153"/>
                    <a:pt x="33" y="155"/>
                    <a:pt x="32" y="153"/>
                  </a:cubicBezTo>
                  <a:cubicBezTo>
                    <a:pt x="31" y="147"/>
                    <a:pt x="26" y="142"/>
                    <a:pt x="21" y="138"/>
                  </a:cubicBezTo>
                  <a:cubicBezTo>
                    <a:pt x="20" y="137"/>
                    <a:pt x="17" y="137"/>
                    <a:pt x="15" y="137"/>
                  </a:cubicBezTo>
                  <a:cubicBezTo>
                    <a:pt x="14" y="137"/>
                    <a:pt x="15" y="139"/>
                    <a:pt x="15" y="139"/>
                  </a:cubicBezTo>
                  <a:cubicBezTo>
                    <a:pt x="13" y="138"/>
                    <a:pt x="10" y="137"/>
                    <a:pt x="9" y="136"/>
                  </a:cubicBezTo>
                  <a:cubicBezTo>
                    <a:pt x="8" y="134"/>
                    <a:pt x="10" y="130"/>
                    <a:pt x="9" y="129"/>
                  </a:cubicBezTo>
                  <a:cubicBezTo>
                    <a:pt x="7" y="127"/>
                    <a:pt x="2" y="129"/>
                    <a:pt x="1" y="127"/>
                  </a:cubicBezTo>
                  <a:cubicBezTo>
                    <a:pt x="0" y="123"/>
                    <a:pt x="3" y="119"/>
                    <a:pt x="4" y="115"/>
                  </a:cubicBezTo>
                  <a:cubicBezTo>
                    <a:pt x="5" y="114"/>
                    <a:pt x="7" y="114"/>
                    <a:pt x="7" y="113"/>
                  </a:cubicBezTo>
                  <a:cubicBezTo>
                    <a:pt x="7" y="111"/>
                    <a:pt x="4" y="110"/>
                    <a:pt x="3" y="107"/>
                  </a:cubicBezTo>
                  <a:cubicBezTo>
                    <a:pt x="2" y="105"/>
                    <a:pt x="3" y="102"/>
                    <a:pt x="4" y="99"/>
                  </a:cubicBezTo>
                  <a:cubicBezTo>
                    <a:pt x="5" y="97"/>
                    <a:pt x="8" y="96"/>
                    <a:pt x="9" y="94"/>
                  </a:cubicBezTo>
                  <a:cubicBezTo>
                    <a:pt x="10" y="92"/>
                    <a:pt x="8" y="90"/>
                    <a:pt x="9" y="88"/>
                  </a:cubicBezTo>
                  <a:cubicBezTo>
                    <a:pt x="10" y="87"/>
                    <a:pt x="13" y="87"/>
                    <a:pt x="14" y="88"/>
                  </a:cubicBezTo>
                  <a:cubicBezTo>
                    <a:pt x="18" y="91"/>
                    <a:pt x="18" y="96"/>
                    <a:pt x="22" y="99"/>
                  </a:cubicBezTo>
                  <a:cubicBezTo>
                    <a:pt x="23" y="101"/>
                    <a:pt x="25" y="101"/>
                    <a:pt x="26" y="99"/>
                  </a:cubicBezTo>
                  <a:cubicBezTo>
                    <a:pt x="27" y="98"/>
                    <a:pt x="27" y="96"/>
                    <a:pt x="26" y="95"/>
                  </a:cubicBezTo>
                  <a:cubicBezTo>
                    <a:pt x="25" y="91"/>
                    <a:pt x="21" y="89"/>
                    <a:pt x="22" y="85"/>
                  </a:cubicBezTo>
                  <a:cubicBezTo>
                    <a:pt x="22" y="83"/>
                    <a:pt x="25" y="86"/>
                    <a:pt x="27" y="85"/>
                  </a:cubicBezTo>
                  <a:cubicBezTo>
                    <a:pt x="29" y="85"/>
                    <a:pt x="31" y="84"/>
                    <a:pt x="32" y="82"/>
                  </a:cubicBezTo>
                  <a:cubicBezTo>
                    <a:pt x="33" y="81"/>
                    <a:pt x="30" y="78"/>
                    <a:pt x="32" y="77"/>
                  </a:cubicBezTo>
                  <a:cubicBezTo>
                    <a:pt x="35" y="75"/>
                    <a:pt x="39" y="76"/>
                    <a:pt x="43" y="73"/>
                  </a:cubicBezTo>
                  <a:cubicBezTo>
                    <a:pt x="45" y="72"/>
                    <a:pt x="45" y="68"/>
                    <a:pt x="47" y="67"/>
                  </a:cubicBezTo>
                  <a:cubicBezTo>
                    <a:pt x="49" y="66"/>
                    <a:pt x="52" y="67"/>
                    <a:pt x="54" y="68"/>
                  </a:cubicBezTo>
                  <a:cubicBezTo>
                    <a:pt x="55" y="69"/>
                    <a:pt x="53" y="70"/>
                    <a:pt x="53" y="71"/>
                  </a:cubicBezTo>
                  <a:cubicBezTo>
                    <a:pt x="55" y="72"/>
                    <a:pt x="57" y="72"/>
                    <a:pt x="58" y="71"/>
                  </a:cubicBezTo>
                  <a:cubicBezTo>
                    <a:pt x="60" y="70"/>
                    <a:pt x="61" y="68"/>
                    <a:pt x="64" y="67"/>
                  </a:cubicBezTo>
                  <a:cubicBezTo>
                    <a:pt x="65" y="67"/>
                    <a:pt x="66" y="69"/>
                    <a:pt x="67" y="70"/>
                  </a:cubicBezTo>
                  <a:cubicBezTo>
                    <a:pt x="70" y="70"/>
                    <a:pt x="74" y="69"/>
                    <a:pt x="77" y="70"/>
                  </a:cubicBezTo>
                  <a:cubicBezTo>
                    <a:pt x="79" y="70"/>
                    <a:pt x="80" y="73"/>
                    <a:pt x="82" y="75"/>
                  </a:cubicBezTo>
                  <a:cubicBezTo>
                    <a:pt x="85" y="77"/>
                    <a:pt x="89" y="77"/>
                    <a:pt x="91" y="80"/>
                  </a:cubicBezTo>
                  <a:cubicBezTo>
                    <a:pt x="93" y="82"/>
                    <a:pt x="91" y="85"/>
                    <a:pt x="93" y="87"/>
                  </a:cubicBezTo>
                  <a:cubicBezTo>
                    <a:pt x="93" y="88"/>
                    <a:pt x="96" y="88"/>
                    <a:pt x="96" y="87"/>
                  </a:cubicBezTo>
                  <a:cubicBezTo>
                    <a:pt x="97" y="85"/>
                    <a:pt x="94" y="80"/>
                    <a:pt x="96" y="80"/>
                  </a:cubicBezTo>
                  <a:cubicBezTo>
                    <a:pt x="101" y="80"/>
                    <a:pt x="103" y="87"/>
                    <a:pt x="108" y="87"/>
                  </a:cubicBezTo>
                  <a:cubicBezTo>
                    <a:pt x="111" y="87"/>
                    <a:pt x="112" y="81"/>
                    <a:pt x="115" y="80"/>
                  </a:cubicBezTo>
                  <a:cubicBezTo>
                    <a:pt x="117" y="78"/>
                    <a:pt x="120" y="78"/>
                    <a:pt x="123" y="78"/>
                  </a:cubicBezTo>
                  <a:cubicBezTo>
                    <a:pt x="125" y="78"/>
                    <a:pt x="127" y="81"/>
                    <a:pt x="129" y="80"/>
                  </a:cubicBezTo>
                  <a:cubicBezTo>
                    <a:pt x="130" y="80"/>
                    <a:pt x="129" y="77"/>
                    <a:pt x="131" y="76"/>
                  </a:cubicBezTo>
                  <a:cubicBezTo>
                    <a:pt x="133" y="75"/>
                    <a:pt x="136" y="76"/>
                    <a:pt x="138" y="77"/>
                  </a:cubicBezTo>
                  <a:cubicBezTo>
                    <a:pt x="140" y="78"/>
                    <a:pt x="139" y="82"/>
                    <a:pt x="141" y="84"/>
                  </a:cubicBezTo>
                  <a:cubicBezTo>
                    <a:pt x="145" y="86"/>
                    <a:pt x="150" y="87"/>
                    <a:pt x="155" y="87"/>
                  </a:cubicBezTo>
                  <a:cubicBezTo>
                    <a:pt x="157" y="86"/>
                    <a:pt x="156" y="81"/>
                    <a:pt x="158" y="81"/>
                  </a:cubicBezTo>
                  <a:cubicBezTo>
                    <a:pt x="162" y="81"/>
                    <a:pt x="165" y="86"/>
                    <a:pt x="169" y="85"/>
                  </a:cubicBezTo>
                  <a:cubicBezTo>
                    <a:pt x="172" y="85"/>
                    <a:pt x="173" y="81"/>
                    <a:pt x="174" y="79"/>
                  </a:cubicBezTo>
                  <a:cubicBezTo>
                    <a:pt x="175" y="76"/>
                    <a:pt x="176" y="73"/>
                    <a:pt x="174" y="71"/>
                  </a:cubicBezTo>
                  <a:cubicBezTo>
                    <a:pt x="173" y="69"/>
                    <a:pt x="169" y="71"/>
                    <a:pt x="167" y="70"/>
                  </a:cubicBezTo>
                  <a:cubicBezTo>
                    <a:pt x="163" y="68"/>
                    <a:pt x="159" y="64"/>
                    <a:pt x="157" y="61"/>
                  </a:cubicBezTo>
                  <a:cubicBezTo>
                    <a:pt x="160" y="59"/>
                    <a:pt x="164" y="60"/>
                    <a:pt x="166" y="57"/>
                  </a:cubicBezTo>
                  <a:cubicBezTo>
                    <a:pt x="167" y="55"/>
                    <a:pt x="163" y="54"/>
                    <a:pt x="163" y="51"/>
                  </a:cubicBezTo>
                  <a:cubicBezTo>
                    <a:pt x="163" y="48"/>
                    <a:pt x="165" y="45"/>
                    <a:pt x="168" y="44"/>
                  </a:cubicBezTo>
                  <a:cubicBezTo>
                    <a:pt x="171" y="43"/>
                    <a:pt x="174" y="47"/>
                    <a:pt x="177" y="46"/>
                  </a:cubicBezTo>
                  <a:cubicBezTo>
                    <a:pt x="179" y="45"/>
                    <a:pt x="175" y="43"/>
                    <a:pt x="173" y="42"/>
                  </a:cubicBezTo>
                  <a:cubicBezTo>
                    <a:pt x="172" y="41"/>
                    <a:pt x="169" y="42"/>
                    <a:pt x="168" y="40"/>
                  </a:cubicBezTo>
                  <a:cubicBezTo>
                    <a:pt x="167" y="39"/>
                    <a:pt x="170" y="38"/>
                    <a:pt x="169" y="37"/>
                  </a:cubicBezTo>
                  <a:cubicBezTo>
                    <a:pt x="168" y="36"/>
                    <a:pt x="165" y="38"/>
                    <a:pt x="164" y="37"/>
                  </a:cubicBezTo>
                  <a:cubicBezTo>
                    <a:pt x="162" y="35"/>
                    <a:pt x="162" y="31"/>
                    <a:pt x="164" y="29"/>
                  </a:cubicBezTo>
                  <a:cubicBezTo>
                    <a:pt x="166" y="27"/>
                    <a:pt x="171" y="30"/>
                    <a:pt x="175" y="28"/>
                  </a:cubicBezTo>
                  <a:cubicBezTo>
                    <a:pt x="177" y="28"/>
                    <a:pt x="179" y="26"/>
                    <a:pt x="182" y="28"/>
                  </a:cubicBezTo>
                  <a:cubicBezTo>
                    <a:pt x="188" y="28"/>
                    <a:pt x="193" y="26"/>
                    <a:pt x="198" y="25"/>
                  </a:cubicBezTo>
                  <a:cubicBezTo>
                    <a:pt x="202" y="21"/>
                    <a:pt x="208" y="21"/>
                    <a:pt x="214" y="22"/>
                  </a:cubicBezTo>
                  <a:cubicBezTo>
                    <a:pt x="214" y="19"/>
                    <a:pt x="216" y="16"/>
                    <a:pt x="218" y="14"/>
                  </a:cubicBezTo>
                  <a:cubicBezTo>
                    <a:pt x="219" y="13"/>
                    <a:pt x="221" y="15"/>
                    <a:pt x="222" y="15"/>
                  </a:cubicBezTo>
                  <a:cubicBezTo>
                    <a:pt x="231" y="13"/>
                    <a:pt x="239" y="12"/>
                    <a:pt x="247" y="9"/>
                  </a:cubicBezTo>
                  <a:cubicBezTo>
                    <a:pt x="249" y="8"/>
                    <a:pt x="246" y="4"/>
                    <a:pt x="248" y="3"/>
                  </a:cubicBezTo>
                  <a:cubicBezTo>
                    <a:pt x="249" y="1"/>
                    <a:pt x="252" y="0"/>
                    <a:pt x="255" y="0"/>
                  </a:cubicBezTo>
                  <a:cubicBezTo>
                    <a:pt x="261" y="1"/>
                    <a:pt x="266" y="4"/>
                    <a:pt x="272" y="5"/>
                  </a:cubicBezTo>
                  <a:cubicBezTo>
                    <a:pt x="274" y="6"/>
                    <a:pt x="276" y="3"/>
                    <a:pt x="278" y="4"/>
                  </a:cubicBezTo>
                  <a:cubicBezTo>
                    <a:pt x="280" y="7"/>
                    <a:pt x="280" y="11"/>
                    <a:pt x="281" y="14"/>
                  </a:cubicBezTo>
                  <a:cubicBezTo>
                    <a:pt x="282" y="15"/>
                    <a:pt x="284" y="16"/>
                    <a:pt x="284" y="17"/>
                  </a:cubicBezTo>
                  <a:cubicBezTo>
                    <a:pt x="285" y="19"/>
                    <a:pt x="282" y="22"/>
                    <a:pt x="283" y="24"/>
                  </a:cubicBezTo>
                  <a:cubicBezTo>
                    <a:pt x="285" y="23"/>
                    <a:pt x="287" y="24"/>
                    <a:pt x="289" y="24"/>
                  </a:cubicBezTo>
                  <a:cubicBezTo>
                    <a:pt x="290" y="24"/>
                    <a:pt x="291" y="22"/>
                    <a:pt x="292" y="22"/>
                  </a:cubicBezTo>
                  <a:cubicBezTo>
                    <a:pt x="293" y="22"/>
                    <a:pt x="294" y="23"/>
                    <a:pt x="295" y="23"/>
                  </a:cubicBezTo>
                  <a:cubicBezTo>
                    <a:pt x="296" y="22"/>
                    <a:pt x="296" y="18"/>
                    <a:pt x="297" y="19"/>
                  </a:cubicBezTo>
                  <a:cubicBezTo>
                    <a:pt x="299" y="22"/>
                    <a:pt x="298" y="26"/>
                    <a:pt x="300" y="29"/>
                  </a:cubicBezTo>
                  <a:cubicBezTo>
                    <a:pt x="301" y="30"/>
                    <a:pt x="303" y="29"/>
                    <a:pt x="303" y="28"/>
                  </a:cubicBezTo>
                  <a:cubicBezTo>
                    <a:pt x="304" y="27"/>
                    <a:pt x="302" y="25"/>
                    <a:pt x="303" y="25"/>
                  </a:cubicBezTo>
                  <a:cubicBezTo>
                    <a:pt x="306" y="24"/>
                    <a:pt x="310" y="27"/>
                    <a:pt x="313" y="27"/>
                  </a:cubicBezTo>
                  <a:cubicBezTo>
                    <a:pt x="315" y="28"/>
                    <a:pt x="311" y="31"/>
                    <a:pt x="312" y="33"/>
                  </a:cubicBezTo>
                  <a:cubicBezTo>
                    <a:pt x="312" y="34"/>
                    <a:pt x="313" y="35"/>
                    <a:pt x="314" y="35"/>
                  </a:cubicBezTo>
                  <a:cubicBezTo>
                    <a:pt x="316" y="34"/>
                    <a:pt x="318" y="31"/>
                    <a:pt x="320" y="31"/>
                  </a:cubicBezTo>
                  <a:cubicBezTo>
                    <a:pt x="322" y="31"/>
                    <a:pt x="323" y="34"/>
                    <a:pt x="324" y="34"/>
                  </a:cubicBezTo>
                  <a:cubicBezTo>
                    <a:pt x="324" y="29"/>
                    <a:pt x="333" y="29"/>
                    <a:pt x="335" y="26"/>
                  </a:cubicBezTo>
                  <a:cubicBezTo>
                    <a:pt x="342" y="25"/>
                    <a:pt x="344" y="20"/>
                    <a:pt x="350" y="21"/>
                  </a:cubicBezTo>
                  <a:cubicBezTo>
                    <a:pt x="352" y="21"/>
                    <a:pt x="347" y="25"/>
                    <a:pt x="348" y="27"/>
                  </a:cubicBezTo>
                  <a:cubicBezTo>
                    <a:pt x="349" y="29"/>
                    <a:pt x="351" y="31"/>
                    <a:pt x="354" y="33"/>
                  </a:cubicBezTo>
                  <a:cubicBezTo>
                    <a:pt x="357" y="35"/>
                    <a:pt x="361" y="35"/>
                    <a:pt x="363" y="38"/>
                  </a:cubicBezTo>
                  <a:cubicBezTo>
                    <a:pt x="376" y="53"/>
                    <a:pt x="385" y="70"/>
                    <a:pt x="398" y="84"/>
                  </a:cubicBezTo>
                  <a:cubicBezTo>
                    <a:pt x="399" y="86"/>
                    <a:pt x="401" y="82"/>
                    <a:pt x="402" y="80"/>
                  </a:cubicBezTo>
                  <a:cubicBezTo>
                    <a:pt x="402" y="79"/>
                    <a:pt x="400" y="78"/>
                    <a:pt x="401" y="77"/>
                  </a:cubicBezTo>
                  <a:cubicBezTo>
                    <a:pt x="403" y="76"/>
                    <a:pt x="405" y="76"/>
                    <a:pt x="406" y="77"/>
                  </a:cubicBezTo>
                  <a:cubicBezTo>
                    <a:pt x="408" y="77"/>
                    <a:pt x="410" y="79"/>
                    <a:pt x="411" y="81"/>
                  </a:cubicBezTo>
                  <a:cubicBezTo>
                    <a:pt x="412" y="82"/>
                    <a:pt x="409" y="83"/>
                    <a:pt x="410" y="84"/>
                  </a:cubicBezTo>
                  <a:cubicBezTo>
                    <a:pt x="411" y="84"/>
                    <a:pt x="413" y="83"/>
                    <a:pt x="414" y="84"/>
                  </a:cubicBezTo>
                  <a:cubicBezTo>
                    <a:pt x="415" y="84"/>
                    <a:pt x="414" y="86"/>
                    <a:pt x="414" y="86"/>
                  </a:cubicBezTo>
                  <a:cubicBezTo>
                    <a:pt x="419" y="87"/>
                    <a:pt x="424" y="86"/>
                    <a:pt x="429" y="86"/>
                  </a:cubicBezTo>
                  <a:cubicBezTo>
                    <a:pt x="432" y="85"/>
                    <a:pt x="432" y="80"/>
                    <a:pt x="435" y="80"/>
                  </a:cubicBezTo>
                  <a:cubicBezTo>
                    <a:pt x="440" y="81"/>
                    <a:pt x="444" y="85"/>
                    <a:pt x="447" y="89"/>
                  </a:cubicBezTo>
                  <a:cubicBezTo>
                    <a:pt x="449" y="91"/>
                    <a:pt x="448" y="95"/>
                    <a:pt x="450" y="96"/>
                  </a:cubicBezTo>
                  <a:cubicBezTo>
                    <a:pt x="452" y="98"/>
                    <a:pt x="456" y="95"/>
                    <a:pt x="459" y="96"/>
                  </a:cubicBezTo>
                  <a:cubicBezTo>
                    <a:pt x="460" y="96"/>
                    <a:pt x="460" y="99"/>
                    <a:pt x="461" y="100"/>
                  </a:cubicBezTo>
                  <a:cubicBezTo>
                    <a:pt x="462" y="102"/>
                    <a:pt x="464" y="104"/>
                    <a:pt x="467" y="105"/>
                  </a:cubicBezTo>
                  <a:cubicBezTo>
                    <a:pt x="470" y="104"/>
                    <a:pt x="472" y="107"/>
                    <a:pt x="475" y="106"/>
                  </a:cubicBezTo>
                  <a:cubicBezTo>
                    <a:pt x="477" y="105"/>
                    <a:pt x="477" y="101"/>
                    <a:pt x="479" y="101"/>
                  </a:cubicBezTo>
                  <a:cubicBezTo>
                    <a:pt x="481" y="101"/>
                    <a:pt x="478" y="104"/>
                    <a:pt x="478" y="106"/>
                  </a:cubicBezTo>
                  <a:cubicBezTo>
                    <a:pt x="481" y="109"/>
                    <a:pt x="485" y="111"/>
                    <a:pt x="488" y="114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3" name="Freeform 2603">
              <a:extLst>
                <a:ext uri="{FF2B5EF4-FFF2-40B4-BE49-F238E27FC236}">
                  <a16:creationId xmlns:a16="http://schemas.microsoft.com/office/drawing/2014/main" id="{49CEF694-0A22-4F33-A4F9-94E7AD41B1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5302" y="2468029"/>
              <a:ext cx="644105" cy="245318"/>
            </a:xfrm>
            <a:custGeom>
              <a:avLst/>
              <a:gdLst>
                <a:gd name="T0" fmla="*/ 155 w 232"/>
                <a:gd name="T1" fmla="*/ 124 h 104"/>
                <a:gd name="T2" fmla="*/ 161 w 232"/>
                <a:gd name="T3" fmla="*/ 109 h 104"/>
                <a:gd name="T4" fmla="*/ 185 w 232"/>
                <a:gd name="T5" fmla="*/ 108 h 104"/>
                <a:gd name="T6" fmla="*/ 212 w 232"/>
                <a:gd name="T7" fmla="*/ 106 h 104"/>
                <a:gd name="T8" fmla="*/ 240 w 232"/>
                <a:gd name="T9" fmla="*/ 97 h 104"/>
                <a:gd name="T10" fmla="*/ 249 w 232"/>
                <a:gd name="T11" fmla="*/ 95 h 104"/>
                <a:gd name="T12" fmla="*/ 264 w 232"/>
                <a:gd name="T13" fmla="*/ 101 h 104"/>
                <a:gd name="T14" fmla="*/ 271 w 232"/>
                <a:gd name="T15" fmla="*/ 103 h 104"/>
                <a:gd name="T16" fmla="*/ 277 w 232"/>
                <a:gd name="T17" fmla="*/ 94 h 104"/>
                <a:gd name="T18" fmla="*/ 270 w 232"/>
                <a:gd name="T19" fmla="*/ 81 h 104"/>
                <a:gd name="T20" fmla="*/ 265 w 232"/>
                <a:gd name="T21" fmla="*/ 58 h 104"/>
                <a:gd name="T22" fmla="*/ 270 w 232"/>
                <a:gd name="T23" fmla="*/ 44 h 104"/>
                <a:gd name="T24" fmla="*/ 256 w 232"/>
                <a:gd name="T25" fmla="*/ 38 h 104"/>
                <a:gd name="T26" fmla="*/ 254 w 232"/>
                <a:gd name="T27" fmla="*/ 22 h 104"/>
                <a:gd name="T28" fmla="*/ 240 w 232"/>
                <a:gd name="T29" fmla="*/ 14 h 104"/>
                <a:gd name="T30" fmla="*/ 225 w 232"/>
                <a:gd name="T31" fmla="*/ 17 h 104"/>
                <a:gd name="T32" fmla="*/ 216 w 232"/>
                <a:gd name="T33" fmla="*/ 22 h 104"/>
                <a:gd name="T34" fmla="*/ 195 w 232"/>
                <a:gd name="T35" fmla="*/ 24 h 104"/>
                <a:gd name="T36" fmla="*/ 183 w 232"/>
                <a:gd name="T37" fmla="*/ 26 h 104"/>
                <a:gd name="T38" fmla="*/ 167 w 232"/>
                <a:gd name="T39" fmla="*/ 22 h 104"/>
                <a:gd name="T40" fmla="*/ 155 w 232"/>
                <a:gd name="T41" fmla="*/ 18 h 104"/>
                <a:gd name="T42" fmla="*/ 146 w 232"/>
                <a:gd name="T43" fmla="*/ 19 h 104"/>
                <a:gd name="T44" fmla="*/ 138 w 232"/>
                <a:gd name="T45" fmla="*/ 12 h 104"/>
                <a:gd name="T46" fmla="*/ 132 w 232"/>
                <a:gd name="T47" fmla="*/ 2 h 104"/>
                <a:gd name="T48" fmla="*/ 123 w 232"/>
                <a:gd name="T49" fmla="*/ 5 h 104"/>
                <a:gd name="T50" fmla="*/ 104 w 232"/>
                <a:gd name="T51" fmla="*/ 4 h 104"/>
                <a:gd name="T52" fmla="*/ 79 w 232"/>
                <a:gd name="T53" fmla="*/ 18 h 104"/>
                <a:gd name="T54" fmla="*/ 64 w 232"/>
                <a:gd name="T55" fmla="*/ 22 h 104"/>
                <a:gd name="T56" fmla="*/ 52 w 232"/>
                <a:gd name="T57" fmla="*/ 18 h 104"/>
                <a:gd name="T58" fmla="*/ 41 w 232"/>
                <a:gd name="T59" fmla="*/ 23 h 104"/>
                <a:gd name="T60" fmla="*/ 58 w 232"/>
                <a:gd name="T61" fmla="*/ 28 h 104"/>
                <a:gd name="T62" fmla="*/ 47 w 232"/>
                <a:gd name="T63" fmla="*/ 30 h 104"/>
                <a:gd name="T64" fmla="*/ 46 w 232"/>
                <a:gd name="T65" fmla="*/ 34 h 104"/>
                <a:gd name="T66" fmla="*/ 53 w 232"/>
                <a:gd name="T67" fmla="*/ 36 h 104"/>
                <a:gd name="T68" fmla="*/ 43 w 232"/>
                <a:gd name="T69" fmla="*/ 40 h 104"/>
                <a:gd name="T70" fmla="*/ 38 w 232"/>
                <a:gd name="T71" fmla="*/ 36 h 104"/>
                <a:gd name="T72" fmla="*/ 32 w 232"/>
                <a:gd name="T73" fmla="*/ 41 h 104"/>
                <a:gd name="T74" fmla="*/ 29 w 232"/>
                <a:gd name="T75" fmla="*/ 38 h 104"/>
                <a:gd name="T76" fmla="*/ 25 w 232"/>
                <a:gd name="T77" fmla="*/ 37 h 104"/>
                <a:gd name="T78" fmla="*/ 11 w 232"/>
                <a:gd name="T79" fmla="*/ 38 h 104"/>
                <a:gd name="T80" fmla="*/ 2 w 232"/>
                <a:gd name="T81" fmla="*/ 53 h 104"/>
                <a:gd name="T82" fmla="*/ 11 w 232"/>
                <a:gd name="T83" fmla="*/ 58 h 104"/>
                <a:gd name="T84" fmla="*/ 12 w 232"/>
                <a:gd name="T85" fmla="*/ 65 h 104"/>
                <a:gd name="T86" fmla="*/ 12 w 232"/>
                <a:gd name="T87" fmla="*/ 70 h 104"/>
                <a:gd name="T88" fmla="*/ 11 w 232"/>
                <a:gd name="T89" fmla="*/ 76 h 104"/>
                <a:gd name="T90" fmla="*/ 7 w 232"/>
                <a:gd name="T91" fmla="*/ 79 h 104"/>
                <a:gd name="T92" fmla="*/ 20 w 232"/>
                <a:gd name="T93" fmla="*/ 84 h 104"/>
                <a:gd name="T94" fmla="*/ 25 w 232"/>
                <a:gd name="T95" fmla="*/ 99 h 104"/>
                <a:gd name="T96" fmla="*/ 34 w 232"/>
                <a:gd name="T97" fmla="*/ 105 h 104"/>
                <a:gd name="T98" fmla="*/ 32 w 232"/>
                <a:gd name="T99" fmla="*/ 109 h 104"/>
                <a:gd name="T100" fmla="*/ 37 w 232"/>
                <a:gd name="T101" fmla="*/ 109 h 104"/>
                <a:gd name="T102" fmla="*/ 48 w 232"/>
                <a:gd name="T103" fmla="*/ 111 h 104"/>
                <a:gd name="T104" fmla="*/ 68 w 232"/>
                <a:gd name="T105" fmla="*/ 117 h 104"/>
                <a:gd name="T106" fmla="*/ 73 w 232"/>
                <a:gd name="T107" fmla="*/ 106 h 104"/>
                <a:gd name="T108" fmla="*/ 97 w 232"/>
                <a:gd name="T109" fmla="*/ 119 h 104"/>
                <a:gd name="T110" fmla="*/ 121 w 232"/>
                <a:gd name="T111" fmla="*/ 117 h 104"/>
                <a:gd name="T112" fmla="*/ 140 w 232"/>
                <a:gd name="T113" fmla="*/ 113 h 104"/>
                <a:gd name="T114" fmla="*/ 151 w 232"/>
                <a:gd name="T115" fmla="*/ 106 h 104"/>
                <a:gd name="T116" fmla="*/ 149 w 232"/>
                <a:gd name="T117" fmla="*/ 118 h 10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32"/>
                <a:gd name="T178" fmla="*/ 0 h 104"/>
                <a:gd name="T179" fmla="*/ 232 w 232"/>
                <a:gd name="T180" fmla="*/ 104 h 10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32" h="104">
                  <a:moveTo>
                    <a:pt x="125" y="104"/>
                  </a:moveTo>
                  <a:cubicBezTo>
                    <a:pt x="126" y="104"/>
                    <a:pt x="128" y="104"/>
                    <a:pt x="129" y="103"/>
                  </a:cubicBezTo>
                  <a:cubicBezTo>
                    <a:pt x="131" y="101"/>
                    <a:pt x="133" y="99"/>
                    <a:pt x="134" y="97"/>
                  </a:cubicBezTo>
                  <a:cubicBezTo>
                    <a:pt x="134" y="95"/>
                    <a:pt x="132" y="92"/>
                    <a:pt x="134" y="91"/>
                  </a:cubicBezTo>
                  <a:cubicBezTo>
                    <a:pt x="137" y="90"/>
                    <a:pt x="140" y="94"/>
                    <a:pt x="144" y="94"/>
                  </a:cubicBezTo>
                  <a:cubicBezTo>
                    <a:pt x="147" y="94"/>
                    <a:pt x="150" y="90"/>
                    <a:pt x="154" y="90"/>
                  </a:cubicBezTo>
                  <a:cubicBezTo>
                    <a:pt x="157" y="90"/>
                    <a:pt x="160" y="94"/>
                    <a:pt x="164" y="94"/>
                  </a:cubicBezTo>
                  <a:cubicBezTo>
                    <a:pt x="169" y="93"/>
                    <a:pt x="173" y="90"/>
                    <a:pt x="177" y="88"/>
                  </a:cubicBezTo>
                  <a:cubicBezTo>
                    <a:pt x="182" y="86"/>
                    <a:pt x="187" y="85"/>
                    <a:pt x="192" y="83"/>
                  </a:cubicBezTo>
                  <a:cubicBezTo>
                    <a:pt x="195" y="82"/>
                    <a:pt x="198" y="81"/>
                    <a:pt x="200" y="81"/>
                  </a:cubicBezTo>
                  <a:cubicBezTo>
                    <a:pt x="202" y="81"/>
                    <a:pt x="202" y="82"/>
                    <a:pt x="203" y="83"/>
                  </a:cubicBezTo>
                  <a:cubicBezTo>
                    <a:pt x="205" y="82"/>
                    <a:pt x="205" y="80"/>
                    <a:pt x="208" y="79"/>
                  </a:cubicBezTo>
                  <a:cubicBezTo>
                    <a:pt x="210" y="79"/>
                    <a:pt x="212" y="81"/>
                    <a:pt x="215" y="82"/>
                  </a:cubicBezTo>
                  <a:cubicBezTo>
                    <a:pt x="217" y="82"/>
                    <a:pt x="218" y="84"/>
                    <a:pt x="220" y="84"/>
                  </a:cubicBezTo>
                  <a:cubicBezTo>
                    <a:pt x="222" y="84"/>
                    <a:pt x="223" y="80"/>
                    <a:pt x="224" y="81"/>
                  </a:cubicBezTo>
                  <a:cubicBezTo>
                    <a:pt x="226" y="82"/>
                    <a:pt x="224" y="86"/>
                    <a:pt x="226" y="86"/>
                  </a:cubicBezTo>
                  <a:cubicBezTo>
                    <a:pt x="228" y="87"/>
                    <a:pt x="229" y="85"/>
                    <a:pt x="231" y="84"/>
                  </a:cubicBezTo>
                  <a:cubicBezTo>
                    <a:pt x="231" y="82"/>
                    <a:pt x="232" y="80"/>
                    <a:pt x="231" y="78"/>
                  </a:cubicBezTo>
                  <a:cubicBezTo>
                    <a:pt x="230" y="76"/>
                    <a:pt x="226" y="76"/>
                    <a:pt x="225" y="74"/>
                  </a:cubicBezTo>
                  <a:cubicBezTo>
                    <a:pt x="224" y="72"/>
                    <a:pt x="225" y="69"/>
                    <a:pt x="225" y="67"/>
                  </a:cubicBezTo>
                  <a:cubicBezTo>
                    <a:pt x="225" y="64"/>
                    <a:pt x="227" y="62"/>
                    <a:pt x="226" y="60"/>
                  </a:cubicBezTo>
                  <a:cubicBezTo>
                    <a:pt x="225" y="56"/>
                    <a:pt x="220" y="52"/>
                    <a:pt x="221" y="48"/>
                  </a:cubicBezTo>
                  <a:cubicBezTo>
                    <a:pt x="222" y="45"/>
                    <a:pt x="227" y="44"/>
                    <a:pt x="230" y="42"/>
                  </a:cubicBezTo>
                  <a:cubicBezTo>
                    <a:pt x="229" y="41"/>
                    <a:pt x="227" y="38"/>
                    <a:pt x="225" y="37"/>
                  </a:cubicBezTo>
                  <a:cubicBezTo>
                    <a:pt x="223" y="36"/>
                    <a:pt x="220" y="37"/>
                    <a:pt x="217" y="36"/>
                  </a:cubicBezTo>
                  <a:cubicBezTo>
                    <a:pt x="216" y="35"/>
                    <a:pt x="214" y="33"/>
                    <a:pt x="214" y="32"/>
                  </a:cubicBezTo>
                  <a:cubicBezTo>
                    <a:pt x="213" y="30"/>
                    <a:pt x="214" y="27"/>
                    <a:pt x="214" y="25"/>
                  </a:cubicBezTo>
                  <a:cubicBezTo>
                    <a:pt x="214" y="23"/>
                    <a:pt x="213" y="21"/>
                    <a:pt x="212" y="18"/>
                  </a:cubicBezTo>
                  <a:cubicBezTo>
                    <a:pt x="210" y="17"/>
                    <a:pt x="209" y="16"/>
                    <a:pt x="207" y="15"/>
                  </a:cubicBezTo>
                  <a:cubicBezTo>
                    <a:pt x="205" y="14"/>
                    <a:pt x="202" y="12"/>
                    <a:pt x="200" y="12"/>
                  </a:cubicBezTo>
                  <a:cubicBezTo>
                    <a:pt x="197" y="11"/>
                    <a:pt x="195" y="13"/>
                    <a:pt x="193" y="14"/>
                  </a:cubicBezTo>
                  <a:cubicBezTo>
                    <a:pt x="191" y="14"/>
                    <a:pt x="189" y="14"/>
                    <a:pt x="188" y="14"/>
                  </a:cubicBezTo>
                  <a:cubicBezTo>
                    <a:pt x="186" y="15"/>
                    <a:pt x="185" y="15"/>
                    <a:pt x="183" y="16"/>
                  </a:cubicBezTo>
                  <a:cubicBezTo>
                    <a:pt x="182" y="17"/>
                    <a:pt x="181" y="17"/>
                    <a:pt x="180" y="18"/>
                  </a:cubicBezTo>
                  <a:cubicBezTo>
                    <a:pt x="176" y="19"/>
                    <a:pt x="173" y="20"/>
                    <a:pt x="170" y="21"/>
                  </a:cubicBezTo>
                  <a:cubicBezTo>
                    <a:pt x="168" y="21"/>
                    <a:pt x="165" y="21"/>
                    <a:pt x="163" y="20"/>
                  </a:cubicBezTo>
                  <a:cubicBezTo>
                    <a:pt x="161" y="20"/>
                    <a:pt x="160" y="19"/>
                    <a:pt x="158" y="19"/>
                  </a:cubicBezTo>
                  <a:cubicBezTo>
                    <a:pt x="156" y="19"/>
                    <a:pt x="155" y="22"/>
                    <a:pt x="153" y="22"/>
                  </a:cubicBezTo>
                  <a:cubicBezTo>
                    <a:pt x="149" y="23"/>
                    <a:pt x="146" y="22"/>
                    <a:pt x="143" y="21"/>
                  </a:cubicBezTo>
                  <a:cubicBezTo>
                    <a:pt x="141" y="21"/>
                    <a:pt x="141" y="18"/>
                    <a:pt x="139" y="18"/>
                  </a:cubicBezTo>
                  <a:cubicBezTo>
                    <a:pt x="138" y="17"/>
                    <a:pt x="138" y="20"/>
                    <a:pt x="137" y="20"/>
                  </a:cubicBezTo>
                  <a:cubicBezTo>
                    <a:pt x="134" y="19"/>
                    <a:pt x="132" y="15"/>
                    <a:pt x="129" y="15"/>
                  </a:cubicBezTo>
                  <a:cubicBezTo>
                    <a:pt x="127" y="15"/>
                    <a:pt x="127" y="18"/>
                    <a:pt x="126" y="18"/>
                  </a:cubicBezTo>
                  <a:cubicBezTo>
                    <a:pt x="124" y="19"/>
                    <a:pt x="123" y="18"/>
                    <a:pt x="122" y="16"/>
                  </a:cubicBezTo>
                  <a:cubicBezTo>
                    <a:pt x="121" y="14"/>
                    <a:pt x="123" y="10"/>
                    <a:pt x="121" y="8"/>
                  </a:cubicBezTo>
                  <a:cubicBezTo>
                    <a:pt x="120" y="7"/>
                    <a:pt x="117" y="10"/>
                    <a:pt x="115" y="10"/>
                  </a:cubicBezTo>
                  <a:cubicBezTo>
                    <a:pt x="113" y="9"/>
                    <a:pt x="111" y="8"/>
                    <a:pt x="110" y="6"/>
                  </a:cubicBezTo>
                  <a:cubicBezTo>
                    <a:pt x="109" y="5"/>
                    <a:pt x="111" y="3"/>
                    <a:pt x="110" y="2"/>
                  </a:cubicBezTo>
                  <a:cubicBezTo>
                    <a:pt x="109" y="1"/>
                    <a:pt x="108" y="0"/>
                    <a:pt x="107" y="0"/>
                  </a:cubicBezTo>
                  <a:cubicBezTo>
                    <a:pt x="105" y="1"/>
                    <a:pt x="105" y="4"/>
                    <a:pt x="103" y="4"/>
                  </a:cubicBezTo>
                  <a:cubicBezTo>
                    <a:pt x="101" y="5"/>
                    <a:pt x="98" y="3"/>
                    <a:pt x="95" y="3"/>
                  </a:cubicBezTo>
                  <a:cubicBezTo>
                    <a:pt x="93" y="3"/>
                    <a:pt x="90" y="2"/>
                    <a:pt x="87" y="3"/>
                  </a:cubicBezTo>
                  <a:cubicBezTo>
                    <a:pt x="83" y="4"/>
                    <a:pt x="79" y="5"/>
                    <a:pt x="75" y="7"/>
                  </a:cubicBezTo>
                  <a:cubicBezTo>
                    <a:pt x="71" y="9"/>
                    <a:pt x="70" y="13"/>
                    <a:pt x="66" y="15"/>
                  </a:cubicBezTo>
                  <a:cubicBezTo>
                    <a:pt x="65" y="16"/>
                    <a:pt x="62" y="17"/>
                    <a:pt x="60" y="17"/>
                  </a:cubicBezTo>
                  <a:cubicBezTo>
                    <a:pt x="58" y="18"/>
                    <a:pt x="56" y="18"/>
                    <a:pt x="53" y="18"/>
                  </a:cubicBezTo>
                  <a:cubicBezTo>
                    <a:pt x="51" y="18"/>
                    <a:pt x="49" y="16"/>
                    <a:pt x="48" y="16"/>
                  </a:cubicBezTo>
                  <a:cubicBezTo>
                    <a:pt x="46" y="16"/>
                    <a:pt x="44" y="15"/>
                    <a:pt x="43" y="15"/>
                  </a:cubicBezTo>
                  <a:cubicBezTo>
                    <a:pt x="40" y="15"/>
                    <a:pt x="38" y="15"/>
                    <a:pt x="36" y="16"/>
                  </a:cubicBezTo>
                  <a:cubicBezTo>
                    <a:pt x="35" y="16"/>
                    <a:pt x="34" y="18"/>
                    <a:pt x="34" y="19"/>
                  </a:cubicBezTo>
                  <a:cubicBezTo>
                    <a:pt x="36" y="21"/>
                    <a:pt x="39" y="22"/>
                    <a:pt x="41" y="23"/>
                  </a:cubicBezTo>
                  <a:cubicBezTo>
                    <a:pt x="43" y="24"/>
                    <a:pt x="46" y="23"/>
                    <a:pt x="48" y="23"/>
                  </a:cubicBezTo>
                  <a:cubicBezTo>
                    <a:pt x="48" y="23"/>
                    <a:pt x="48" y="25"/>
                    <a:pt x="48" y="25"/>
                  </a:cubicBezTo>
                  <a:cubicBezTo>
                    <a:pt x="45" y="25"/>
                    <a:pt x="42" y="25"/>
                    <a:pt x="39" y="25"/>
                  </a:cubicBezTo>
                  <a:cubicBezTo>
                    <a:pt x="37" y="26"/>
                    <a:pt x="35" y="26"/>
                    <a:pt x="34" y="28"/>
                  </a:cubicBezTo>
                  <a:cubicBezTo>
                    <a:pt x="33" y="30"/>
                    <a:pt x="37" y="28"/>
                    <a:pt x="38" y="28"/>
                  </a:cubicBezTo>
                  <a:cubicBezTo>
                    <a:pt x="40" y="28"/>
                    <a:pt x="43" y="28"/>
                    <a:pt x="45" y="28"/>
                  </a:cubicBezTo>
                  <a:cubicBezTo>
                    <a:pt x="45" y="28"/>
                    <a:pt x="45" y="30"/>
                    <a:pt x="44" y="30"/>
                  </a:cubicBezTo>
                  <a:cubicBezTo>
                    <a:pt x="42" y="30"/>
                    <a:pt x="40" y="29"/>
                    <a:pt x="39" y="29"/>
                  </a:cubicBezTo>
                  <a:cubicBezTo>
                    <a:pt x="37" y="30"/>
                    <a:pt x="37" y="33"/>
                    <a:pt x="36" y="33"/>
                  </a:cubicBezTo>
                  <a:cubicBezTo>
                    <a:pt x="35" y="34"/>
                    <a:pt x="33" y="34"/>
                    <a:pt x="32" y="33"/>
                  </a:cubicBezTo>
                  <a:cubicBezTo>
                    <a:pt x="31" y="33"/>
                    <a:pt x="33" y="31"/>
                    <a:pt x="32" y="30"/>
                  </a:cubicBezTo>
                  <a:cubicBezTo>
                    <a:pt x="31" y="29"/>
                    <a:pt x="28" y="29"/>
                    <a:pt x="27" y="30"/>
                  </a:cubicBezTo>
                  <a:cubicBezTo>
                    <a:pt x="26" y="31"/>
                    <a:pt x="28" y="33"/>
                    <a:pt x="27" y="34"/>
                  </a:cubicBezTo>
                  <a:cubicBezTo>
                    <a:pt x="26" y="35"/>
                    <a:pt x="24" y="35"/>
                    <a:pt x="24" y="34"/>
                  </a:cubicBezTo>
                  <a:cubicBezTo>
                    <a:pt x="23" y="34"/>
                    <a:pt x="24" y="33"/>
                    <a:pt x="24" y="32"/>
                  </a:cubicBezTo>
                  <a:cubicBezTo>
                    <a:pt x="24" y="31"/>
                    <a:pt x="25" y="29"/>
                    <a:pt x="24" y="29"/>
                  </a:cubicBezTo>
                  <a:cubicBezTo>
                    <a:pt x="22" y="28"/>
                    <a:pt x="22" y="31"/>
                    <a:pt x="21" y="31"/>
                  </a:cubicBezTo>
                  <a:cubicBezTo>
                    <a:pt x="19" y="31"/>
                    <a:pt x="19" y="30"/>
                    <a:pt x="17" y="30"/>
                  </a:cubicBezTo>
                  <a:cubicBezTo>
                    <a:pt x="15" y="30"/>
                    <a:pt x="11" y="30"/>
                    <a:pt x="9" y="32"/>
                  </a:cubicBezTo>
                  <a:cubicBezTo>
                    <a:pt x="6" y="33"/>
                    <a:pt x="4" y="35"/>
                    <a:pt x="3" y="38"/>
                  </a:cubicBezTo>
                  <a:cubicBezTo>
                    <a:pt x="2" y="40"/>
                    <a:pt x="0" y="43"/>
                    <a:pt x="2" y="44"/>
                  </a:cubicBezTo>
                  <a:cubicBezTo>
                    <a:pt x="5" y="46"/>
                    <a:pt x="9" y="41"/>
                    <a:pt x="12" y="43"/>
                  </a:cubicBezTo>
                  <a:cubicBezTo>
                    <a:pt x="14" y="44"/>
                    <a:pt x="9" y="46"/>
                    <a:pt x="9" y="48"/>
                  </a:cubicBezTo>
                  <a:cubicBezTo>
                    <a:pt x="9" y="49"/>
                    <a:pt x="11" y="49"/>
                    <a:pt x="11" y="50"/>
                  </a:cubicBezTo>
                  <a:cubicBezTo>
                    <a:pt x="11" y="51"/>
                    <a:pt x="9" y="53"/>
                    <a:pt x="10" y="54"/>
                  </a:cubicBezTo>
                  <a:cubicBezTo>
                    <a:pt x="11" y="55"/>
                    <a:pt x="14" y="54"/>
                    <a:pt x="14" y="55"/>
                  </a:cubicBezTo>
                  <a:cubicBezTo>
                    <a:pt x="14" y="57"/>
                    <a:pt x="10" y="56"/>
                    <a:pt x="10" y="58"/>
                  </a:cubicBezTo>
                  <a:cubicBezTo>
                    <a:pt x="9" y="60"/>
                    <a:pt x="13" y="61"/>
                    <a:pt x="13" y="63"/>
                  </a:cubicBezTo>
                  <a:cubicBezTo>
                    <a:pt x="13" y="64"/>
                    <a:pt x="10" y="64"/>
                    <a:pt x="9" y="63"/>
                  </a:cubicBezTo>
                  <a:cubicBezTo>
                    <a:pt x="8" y="63"/>
                    <a:pt x="8" y="58"/>
                    <a:pt x="7" y="59"/>
                  </a:cubicBezTo>
                  <a:cubicBezTo>
                    <a:pt x="5" y="60"/>
                    <a:pt x="5" y="64"/>
                    <a:pt x="6" y="66"/>
                  </a:cubicBezTo>
                  <a:cubicBezTo>
                    <a:pt x="7" y="67"/>
                    <a:pt x="10" y="68"/>
                    <a:pt x="12" y="68"/>
                  </a:cubicBezTo>
                  <a:cubicBezTo>
                    <a:pt x="13" y="69"/>
                    <a:pt x="16" y="69"/>
                    <a:pt x="17" y="70"/>
                  </a:cubicBezTo>
                  <a:cubicBezTo>
                    <a:pt x="18" y="72"/>
                    <a:pt x="15" y="75"/>
                    <a:pt x="16" y="77"/>
                  </a:cubicBezTo>
                  <a:cubicBezTo>
                    <a:pt x="17" y="79"/>
                    <a:pt x="21" y="79"/>
                    <a:pt x="21" y="82"/>
                  </a:cubicBezTo>
                  <a:cubicBezTo>
                    <a:pt x="21" y="83"/>
                    <a:pt x="15" y="83"/>
                    <a:pt x="17" y="84"/>
                  </a:cubicBezTo>
                  <a:cubicBezTo>
                    <a:pt x="20" y="87"/>
                    <a:pt x="27" y="83"/>
                    <a:pt x="28" y="87"/>
                  </a:cubicBezTo>
                  <a:cubicBezTo>
                    <a:pt x="29" y="90"/>
                    <a:pt x="21" y="89"/>
                    <a:pt x="20" y="92"/>
                  </a:cubicBezTo>
                  <a:cubicBezTo>
                    <a:pt x="19" y="94"/>
                    <a:pt x="25" y="90"/>
                    <a:pt x="27" y="91"/>
                  </a:cubicBezTo>
                  <a:cubicBezTo>
                    <a:pt x="28" y="91"/>
                    <a:pt x="25" y="95"/>
                    <a:pt x="27" y="95"/>
                  </a:cubicBezTo>
                  <a:cubicBezTo>
                    <a:pt x="29" y="95"/>
                    <a:pt x="29" y="92"/>
                    <a:pt x="31" y="91"/>
                  </a:cubicBezTo>
                  <a:cubicBezTo>
                    <a:pt x="33" y="91"/>
                    <a:pt x="34" y="92"/>
                    <a:pt x="35" y="92"/>
                  </a:cubicBezTo>
                  <a:cubicBezTo>
                    <a:pt x="37" y="92"/>
                    <a:pt x="39" y="91"/>
                    <a:pt x="40" y="92"/>
                  </a:cubicBezTo>
                  <a:cubicBezTo>
                    <a:pt x="43" y="94"/>
                    <a:pt x="43" y="100"/>
                    <a:pt x="46" y="99"/>
                  </a:cubicBezTo>
                  <a:cubicBezTo>
                    <a:pt x="49" y="99"/>
                    <a:pt x="53" y="97"/>
                    <a:pt x="57" y="97"/>
                  </a:cubicBezTo>
                  <a:cubicBezTo>
                    <a:pt x="59" y="97"/>
                    <a:pt x="57" y="92"/>
                    <a:pt x="58" y="90"/>
                  </a:cubicBezTo>
                  <a:cubicBezTo>
                    <a:pt x="58" y="88"/>
                    <a:pt x="60" y="88"/>
                    <a:pt x="61" y="88"/>
                  </a:cubicBezTo>
                  <a:cubicBezTo>
                    <a:pt x="65" y="88"/>
                    <a:pt x="68" y="88"/>
                    <a:pt x="71" y="90"/>
                  </a:cubicBezTo>
                  <a:cubicBezTo>
                    <a:pt x="75" y="92"/>
                    <a:pt x="77" y="97"/>
                    <a:pt x="81" y="99"/>
                  </a:cubicBezTo>
                  <a:cubicBezTo>
                    <a:pt x="84" y="100"/>
                    <a:pt x="87" y="99"/>
                    <a:pt x="90" y="100"/>
                  </a:cubicBezTo>
                  <a:cubicBezTo>
                    <a:pt x="94" y="100"/>
                    <a:pt x="98" y="100"/>
                    <a:pt x="101" y="97"/>
                  </a:cubicBezTo>
                  <a:cubicBezTo>
                    <a:pt x="103" y="95"/>
                    <a:pt x="104" y="91"/>
                    <a:pt x="107" y="91"/>
                  </a:cubicBezTo>
                  <a:cubicBezTo>
                    <a:pt x="110" y="90"/>
                    <a:pt x="113" y="94"/>
                    <a:pt x="117" y="94"/>
                  </a:cubicBezTo>
                  <a:cubicBezTo>
                    <a:pt x="118" y="94"/>
                    <a:pt x="119" y="93"/>
                    <a:pt x="120" y="92"/>
                  </a:cubicBezTo>
                  <a:cubicBezTo>
                    <a:pt x="122" y="90"/>
                    <a:pt x="124" y="87"/>
                    <a:pt x="126" y="88"/>
                  </a:cubicBezTo>
                  <a:cubicBezTo>
                    <a:pt x="128" y="88"/>
                    <a:pt x="127" y="91"/>
                    <a:pt x="127" y="93"/>
                  </a:cubicBezTo>
                  <a:cubicBezTo>
                    <a:pt x="127" y="95"/>
                    <a:pt x="124" y="96"/>
                    <a:pt x="124" y="98"/>
                  </a:cubicBezTo>
                  <a:cubicBezTo>
                    <a:pt x="123" y="100"/>
                    <a:pt x="124" y="102"/>
                    <a:pt x="125" y="10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4" name="Freeform 2604">
              <a:extLst>
                <a:ext uri="{FF2B5EF4-FFF2-40B4-BE49-F238E27FC236}">
                  <a16:creationId xmlns:a16="http://schemas.microsoft.com/office/drawing/2014/main" id="{0FB2F394-C137-4BFD-8ED0-7482A61C6EB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97497" y="2866424"/>
              <a:ext cx="398511" cy="368958"/>
            </a:xfrm>
            <a:custGeom>
              <a:avLst/>
              <a:gdLst>
                <a:gd name="T0" fmla="*/ 167 w 144"/>
                <a:gd name="T1" fmla="*/ 160 h 157"/>
                <a:gd name="T2" fmla="*/ 165 w 144"/>
                <a:gd name="T3" fmla="*/ 147 h 157"/>
                <a:gd name="T4" fmla="*/ 171 w 144"/>
                <a:gd name="T5" fmla="*/ 147 h 157"/>
                <a:gd name="T6" fmla="*/ 161 w 144"/>
                <a:gd name="T7" fmla="*/ 135 h 157"/>
                <a:gd name="T8" fmla="*/ 150 w 144"/>
                <a:gd name="T9" fmla="*/ 119 h 157"/>
                <a:gd name="T10" fmla="*/ 141 w 144"/>
                <a:gd name="T11" fmla="*/ 99 h 157"/>
                <a:gd name="T12" fmla="*/ 136 w 144"/>
                <a:gd name="T13" fmla="*/ 84 h 157"/>
                <a:gd name="T14" fmla="*/ 131 w 144"/>
                <a:gd name="T15" fmla="*/ 72 h 157"/>
                <a:gd name="T16" fmla="*/ 119 w 144"/>
                <a:gd name="T17" fmla="*/ 59 h 157"/>
                <a:gd name="T18" fmla="*/ 113 w 144"/>
                <a:gd name="T19" fmla="*/ 43 h 157"/>
                <a:gd name="T20" fmla="*/ 115 w 144"/>
                <a:gd name="T21" fmla="*/ 31 h 157"/>
                <a:gd name="T22" fmla="*/ 110 w 144"/>
                <a:gd name="T23" fmla="*/ 23 h 157"/>
                <a:gd name="T24" fmla="*/ 111 w 144"/>
                <a:gd name="T25" fmla="*/ 12 h 157"/>
                <a:gd name="T26" fmla="*/ 104 w 144"/>
                <a:gd name="T27" fmla="*/ 10 h 157"/>
                <a:gd name="T28" fmla="*/ 96 w 144"/>
                <a:gd name="T29" fmla="*/ 6 h 157"/>
                <a:gd name="T30" fmla="*/ 91 w 144"/>
                <a:gd name="T31" fmla="*/ 7 h 157"/>
                <a:gd name="T32" fmla="*/ 84 w 144"/>
                <a:gd name="T33" fmla="*/ 7 h 157"/>
                <a:gd name="T34" fmla="*/ 78 w 144"/>
                <a:gd name="T35" fmla="*/ 12 h 157"/>
                <a:gd name="T36" fmla="*/ 67 w 144"/>
                <a:gd name="T37" fmla="*/ 18 h 157"/>
                <a:gd name="T38" fmla="*/ 56 w 144"/>
                <a:gd name="T39" fmla="*/ 12 h 157"/>
                <a:gd name="T40" fmla="*/ 47 w 144"/>
                <a:gd name="T41" fmla="*/ 10 h 157"/>
                <a:gd name="T42" fmla="*/ 37 w 144"/>
                <a:gd name="T43" fmla="*/ 6 h 157"/>
                <a:gd name="T44" fmla="*/ 24 w 144"/>
                <a:gd name="T45" fmla="*/ 2 h 157"/>
                <a:gd name="T46" fmla="*/ 13 w 144"/>
                <a:gd name="T47" fmla="*/ 2 h 157"/>
                <a:gd name="T48" fmla="*/ 7 w 144"/>
                <a:gd name="T49" fmla="*/ 0 h 157"/>
                <a:gd name="T50" fmla="*/ 4 w 144"/>
                <a:gd name="T51" fmla="*/ 6 h 157"/>
                <a:gd name="T52" fmla="*/ 4 w 144"/>
                <a:gd name="T53" fmla="*/ 19 h 157"/>
                <a:gd name="T54" fmla="*/ 0 w 144"/>
                <a:gd name="T55" fmla="*/ 29 h 157"/>
                <a:gd name="T56" fmla="*/ 5 w 144"/>
                <a:gd name="T57" fmla="*/ 48 h 157"/>
                <a:gd name="T58" fmla="*/ 8 w 144"/>
                <a:gd name="T59" fmla="*/ 180 h 157"/>
                <a:gd name="T60" fmla="*/ 133 w 144"/>
                <a:gd name="T61" fmla="*/ 180 h 157"/>
                <a:gd name="T62" fmla="*/ 137 w 144"/>
                <a:gd name="T63" fmla="*/ 187 h 157"/>
                <a:gd name="T64" fmla="*/ 145 w 144"/>
                <a:gd name="T65" fmla="*/ 183 h 157"/>
                <a:gd name="T66" fmla="*/ 146 w 144"/>
                <a:gd name="T67" fmla="*/ 176 h 157"/>
                <a:gd name="T68" fmla="*/ 152 w 144"/>
                <a:gd name="T69" fmla="*/ 174 h 157"/>
                <a:gd name="T70" fmla="*/ 154 w 144"/>
                <a:gd name="T71" fmla="*/ 168 h 157"/>
                <a:gd name="T72" fmla="*/ 161 w 144"/>
                <a:gd name="T73" fmla="*/ 168 h 157"/>
                <a:gd name="T74" fmla="*/ 167 w 144"/>
                <a:gd name="T75" fmla="*/ 160 h 1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157"/>
                <a:gd name="T116" fmla="*/ 144 w 144"/>
                <a:gd name="T117" fmla="*/ 157 h 1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157">
                  <a:moveTo>
                    <a:pt x="140" y="134"/>
                  </a:moveTo>
                  <a:cubicBezTo>
                    <a:pt x="140" y="131"/>
                    <a:pt x="137" y="126"/>
                    <a:pt x="138" y="123"/>
                  </a:cubicBezTo>
                  <a:cubicBezTo>
                    <a:pt x="138" y="121"/>
                    <a:pt x="144" y="124"/>
                    <a:pt x="143" y="123"/>
                  </a:cubicBezTo>
                  <a:cubicBezTo>
                    <a:pt x="142" y="118"/>
                    <a:pt x="137" y="117"/>
                    <a:pt x="135" y="113"/>
                  </a:cubicBezTo>
                  <a:cubicBezTo>
                    <a:pt x="132" y="109"/>
                    <a:pt x="129" y="104"/>
                    <a:pt x="126" y="99"/>
                  </a:cubicBezTo>
                  <a:cubicBezTo>
                    <a:pt x="123" y="94"/>
                    <a:pt x="121" y="89"/>
                    <a:pt x="118" y="83"/>
                  </a:cubicBezTo>
                  <a:cubicBezTo>
                    <a:pt x="116" y="79"/>
                    <a:pt x="115" y="74"/>
                    <a:pt x="114" y="70"/>
                  </a:cubicBezTo>
                  <a:cubicBezTo>
                    <a:pt x="113" y="66"/>
                    <a:pt x="112" y="63"/>
                    <a:pt x="110" y="60"/>
                  </a:cubicBezTo>
                  <a:cubicBezTo>
                    <a:pt x="108" y="56"/>
                    <a:pt x="103" y="53"/>
                    <a:pt x="100" y="49"/>
                  </a:cubicBezTo>
                  <a:cubicBezTo>
                    <a:pt x="98" y="45"/>
                    <a:pt x="96" y="41"/>
                    <a:pt x="95" y="36"/>
                  </a:cubicBezTo>
                  <a:cubicBezTo>
                    <a:pt x="94" y="33"/>
                    <a:pt x="96" y="30"/>
                    <a:pt x="96" y="26"/>
                  </a:cubicBezTo>
                  <a:cubicBezTo>
                    <a:pt x="95" y="24"/>
                    <a:pt x="93" y="22"/>
                    <a:pt x="92" y="19"/>
                  </a:cubicBezTo>
                  <a:cubicBezTo>
                    <a:pt x="92" y="16"/>
                    <a:pt x="95" y="13"/>
                    <a:pt x="93" y="10"/>
                  </a:cubicBezTo>
                  <a:cubicBezTo>
                    <a:pt x="92" y="8"/>
                    <a:pt x="89" y="9"/>
                    <a:pt x="87" y="8"/>
                  </a:cubicBezTo>
                  <a:cubicBezTo>
                    <a:pt x="84" y="7"/>
                    <a:pt x="82" y="5"/>
                    <a:pt x="80" y="5"/>
                  </a:cubicBezTo>
                  <a:cubicBezTo>
                    <a:pt x="78" y="5"/>
                    <a:pt x="77" y="6"/>
                    <a:pt x="76" y="6"/>
                  </a:cubicBezTo>
                  <a:cubicBezTo>
                    <a:pt x="74" y="7"/>
                    <a:pt x="72" y="5"/>
                    <a:pt x="70" y="6"/>
                  </a:cubicBezTo>
                  <a:cubicBezTo>
                    <a:pt x="68" y="6"/>
                    <a:pt x="67" y="9"/>
                    <a:pt x="65" y="10"/>
                  </a:cubicBezTo>
                  <a:cubicBezTo>
                    <a:pt x="62" y="12"/>
                    <a:pt x="59" y="15"/>
                    <a:pt x="56" y="15"/>
                  </a:cubicBezTo>
                  <a:cubicBezTo>
                    <a:pt x="53" y="15"/>
                    <a:pt x="50" y="11"/>
                    <a:pt x="47" y="10"/>
                  </a:cubicBezTo>
                  <a:cubicBezTo>
                    <a:pt x="45" y="9"/>
                    <a:pt x="42" y="9"/>
                    <a:pt x="39" y="8"/>
                  </a:cubicBezTo>
                  <a:cubicBezTo>
                    <a:pt x="36" y="7"/>
                    <a:pt x="34" y="6"/>
                    <a:pt x="31" y="5"/>
                  </a:cubicBezTo>
                  <a:cubicBezTo>
                    <a:pt x="28" y="4"/>
                    <a:pt x="24" y="2"/>
                    <a:pt x="20" y="2"/>
                  </a:cubicBezTo>
                  <a:cubicBezTo>
                    <a:pt x="17" y="1"/>
                    <a:pt x="14" y="3"/>
                    <a:pt x="11" y="2"/>
                  </a:cubicBezTo>
                  <a:cubicBezTo>
                    <a:pt x="9" y="2"/>
                    <a:pt x="7" y="1"/>
                    <a:pt x="6" y="0"/>
                  </a:cubicBezTo>
                  <a:cubicBezTo>
                    <a:pt x="5" y="1"/>
                    <a:pt x="3" y="3"/>
                    <a:pt x="3" y="5"/>
                  </a:cubicBezTo>
                  <a:cubicBezTo>
                    <a:pt x="2" y="9"/>
                    <a:pt x="4" y="13"/>
                    <a:pt x="3" y="16"/>
                  </a:cubicBezTo>
                  <a:cubicBezTo>
                    <a:pt x="3" y="19"/>
                    <a:pt x="0" y="21"/>
                    <a:pt x="0" y="24"/>
                  </a:cubicBezTo>
                  <a:cubicBezTo>
                    <a:pt x="0" y="29"/>
                    <a:pt x="3" y="34"/>
                    <a:pt x="4" y="40"/>
                  </a:cubicBezTo>
                  <a:cubicBezTo>
                    <a:pt x="6" y="77"/>
                    <a:pt x="6" y="113"/>
                    <a:pt x="7" y="150"/>
                  </a:cubicBezTo>
                  <a:cubicBezTo>
                    <a:pt x="42" y="150"/>
                    <a:pt x="76" y="148"/>
                    <a:pt x="111" y="150"/>
                  </a:cubicBezTo>
                  <a:cubicBezTo>
                    <a:pt x="114" y="150"/>
                    <a:pt x="113" y="155"/>
                    <a:pt x="115" y="156"/>
                  </a:cubicBezTo>
                  <a:cubicBezTo>
                    <a:pt x="117" y="157"/>
                    <a:pt x="120" y="155"/>
                    <a:pt x="121" y="153"/>
                  </a:cubicBezTo>
                  <a:cubicBezTo>
                    <a:pt x="122" y="151"/>
                    <a:pt x="121" y="149"/>
                    <a:pt x="122" y="147"/>
                  </a:cubicBezTo>
                  <a:cubicBezTo>
                    <a:pt x="123" y="145"/>
                    <a:pt x="125" y="146"/>
                    <a:pt x="127" y="145"/>
                  </a:cubicBezTo>
                  <a:cubicBezTo>
                    <a:pt x="128" y="143"/>
                    <a:pt x="128" y="141"/>
                    <a:pt x="129" y="140"/>
                  </a:cubicBezTo>
                  <a:cubicBezTo>
                    <a:pt x="131" y="139"/>
                    <a:pt x="133" y="141"/>
                    <a:pt x="135" y="140"/>
                  </a:cubicBezTo>
                  <a:cubicBezTo>
                    <a:pt x="137" y="138"/>
                    <a:pt x="139" y="136"/>
                    <a:pt x="140" y="13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5" name="Freeform 2605">
              <a:extLst>
                <a:ext uri="{FF2B5EF4-FFF2-40B4-BE49-F238E27FC236}">
                  <a16:creationId xmlns:a16="http://schemas.microsoft.com/office/drawing/2014/main" id="{77FBBBBA-49FF-424A-959A-68A91B42014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21868" y="2811474"/>
              <a:ext cx="50973" cy="137377"/>
            </a:xfrm>
            <a:custGeom>
              <a:avLst/>
              <a:gdLst>
                <a:gd name="T0" fmla="*/ 0 w 18"/>
                <a:gd name="T1" fmla="*/ 40 h 58"/>
                <a:gd name="T2" fmla="*/ 13 w 18"/>
                <a:gd name="T3" fmla="*/ 70 h 58"/>
                <a:gd name="T4" fmla="*/ 13 w 18"/>
                <a:gd name="T5" fmla="*/ 60 h 58"/>
                <a:gd name="T6" fmla="*/ 16 w 18"/>
                <a:gd name="T7" fmla="*/ 46 h 58"/>
                <a:gd name="T8" fmla="*/ 17 w 18"/>
                <a:gd name="T9" fmla="*/ 39 h 58"/>
                <a:gd name="T10" fmla="*/ 13 w 18"/>
                <a:gd name="T11" fmla="*/ 39 h 58"/>
                <a:gd name="T12" fmla="*/ 12 w 18"/>
                <a:gd name="T13" fmla="*/ 35 h 58"/>
                <a:gd name="T14" fmla="*/ 13 w 18"/>
                <a:gd name="T15" fmla="*/ 28 h 58"/>
                <a:gd name="T16" fmla="*/ 12 w 18"/>
                <a:gd name="T17" fmla="*/ 22 h 58"/>
                <a:gd name="T18" fmla="*/ 15 w 18"/>
                <a:gd name="T19" fmla="*/ 17 h 58"/>
                <a:gd name="T20" fmla="*/ 20 w 18"/>
                <a:gd name="T21" fmla="*/ 14 h 58"/>
                <a:gd name="T22" fmla="*/ 21 w 18"/>
                <a:gd name="T23" fmla="*/ 8 h 58"/>
                <a:gd name="T24" fmla="*/ 22 w 18"/>
                <a:gd name="T25" fmla="*/ 0 h 58"/>
                <a:gd name="T26" fmla="*/ 18 w 18"/>
                <a:gd name="T27" fmla="*/ 1 h 58"/>
                <a:gd name="T28" fmla="*/ 15 w 18"/>
                <a:gd name="T29" fmla="*/ 2 h 58"/>
                <a:gd name="T30" fmla="*/ 12 w 18"/>
                <a:gd name="T31" fmla="*/ 10 h 58"/>
                <a:gd name="T32" fmla="*/ 10 w 18"/>
                <a:gd name="T33" fmla="*/ 18 h 58"/>
                <a:gd name="T34" fmla="*/ 7 w 18"/>
                <a:gd name="T35" fmla="*/ 29 h 58"/>
                <a:gd name="T36" fmla="*/ 5 w 18"/>
                <a:gd name="T37" fmla="*/ 35 h 58"/>
                <a:gd name="T38" fmla="*/ 0 w 18"/>
                <a:gd name="T39" fmla="*/ 4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"/>
                <a:gd name="T61" fmla="*/ 0 h 58"/>
                <a:gd name="T62" fmla="*/ 18 w 18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" h="58">
                  <a:moveTo>
                    <a:pt x="0" y="33"/>
                  </a:moveTo>
                  <a:lnTo>
                    <a:pt x="11" y="58"/>
                  </a:lnTo>
                  <a:cubicBezTo>
                    <a:pt x="11" y="56"/>
                    <a:pt x="11" y="53"/>
                    <a:pt x="11" y="50"/>
                  </a:cubicBezTo>
                  <a:cubicBezTo>
                    <a:pt x="12" y="46"/>
                    <a:pt x="12" y="42"/>
                    <a:pt x="13" y="38"/>
                  </a:cubicBezTo>
                  <a:cubicBezTo>
                    <a:pt x="13" y="36"/>
                    <a:pt x="14" y="34"/>
                    <a:pt x="14" y="32"/>
                  </a:cubicBezTo>
                  <a:cubicBezTo>
                    <a:pt x="13" y="32"/>
                    <a:pt x="11" y="33"/>
                    <a:pt x="11" y="32"/>
                  </a:cubicBezTo>
                  <a:cubicBezTo>
                    <a:pt x="10" y="31"/>
                    <a:pt x="10" y="30"/>
                    <a:pt x="10" y="29"/>
                  </a:cubicBezTo>
                  <a:cubicBezTo>
                    <a:pt x="10" y="27"/>
                    <a:pt x="11" y="25"/>
                    <a:pt x="11" y="23"/>
                  </a:cubicBezTo>
                  <a:cubicBezTo>
                    <a:pt x="11" y="21"/>
                    <a:pt x="10" y="19"/>
                    <a:pt x="10" y="18"/>
                  </a:cubicBezTo>
                  <a:cubicBezTo>
                    <a:pt x="10" y="16"/>
                    <a:pt x="11" y="15"/>
                    <a:pt x="12" y="14"/>
                  </a:cubicBezTo>
                  <a:cubicBezTo>
                    <a:pt x="13" y="13"/>
                    <a:pt x="14" y="13"/>
                    <a:pt x="16" y="12"/>
                  </a:cubicBezTo>
                  <a:cubicBezTo>
                    <a:pt x="16" y="10"/>
                    <a:pt x="16" y="8"/>
                    <a:pt x="17" y="7"/>
                  </a:cubicBezTo>
                  <a:cubicBezTo>
                    <a:pt x="17" y="5"/>
                    <a:pt x="17" y="2"/>
                    <a:pt x="18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4" y="1"/>
                    <a:pt x="13" y="2"/>
                    <a:pt x="12" y="2"/>
                  </a:cubicBezTo>
                  <a:cubicBezTo>
                    <a:pt x="11" y="4"/>
                    <a:pt x="10" y="6"/>
                    <a:pt x="10" y="8"/>
                  </a:cubicBezTo>
                  <a:cubicBezTo>
                    <a:pt x="9" y="10"/>
                    <a:pt x="8" y="13"/>
                    <a:pt x="8" y="15"/>
                  </a:cubicBezTo>
                  <a:cubicBezTo>
                    <a:pt x="7" y="18"/>
                    <a:pt x="7" y="21"/>
                    <a:pt x="6" y="24"/>
                  </a:cubicBezTo>
                  <a:cubicBezTo>
                    <a:pt x="5" y="26"/>
                    <a:pt x="5" y="28"/>
                    <a:pt x="4" y="29"/>
                  </a:cubicBezTo>
                  <a:cubicBezTo>
                    <a:pt x="3" y="31"/>
                    <a:pt x="1" y="32"/>
                    <a:pt x="0" y="33"/>
                  </a:cubicBezTo>
                  <a:close/>
                </a:path>
              </a:pathLst>
            </a:custGeom>
            <a:solidFill>
              <a:schemeClr val="accent2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6" name="Freeform 2606">
              <a:extLst>
                <a:ext uri="{FF2B5EF4-FFF2-40B4-BE49-F238E27FC236}">
                  <a16:creationId xmlns:a16="http://schemas.microsoft.com/office/drawing/2014/main" id="{FB9E33B2-129B-49FA-8FA7-F8627538EC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49671" y="2838949"/>
              <a:ext cx="16219" cy="51026"/>
            </a:xfrm>
            <a:custGeom>
              <a:avLst/>
              <a:gdLst>
                <a:gd name="T0" fmla="*/ 5 w 6"/>
                <a:gd name="T1" fmla="*/ 25 h 21"/>
                <a:gd name="T2" fmla="*/ 6 w 6"/>
                <a:gd name="T3" fmla="*/ 10 h 21"/>
                <a:gd name="T4" fmla="*/ 7 w 6"/>
                <a:gd name="T5" fmla="*/ 0 h 21"/>
                <a:gd name="T6" fmla="*/ 2 w 6"/>
                <a:gd name="T7" fmla="*/ 2 h 21"/>
                <a:gd name="T8" fmla="*/ 0 w 6"/>
                <a:gd name="T9" fmla="*/ 7 h 21"/>
                <a:gd name="T10" fmla="*/ 1 w 6"/>
                <a:gd name="T11" fmla="*/ 14 h 21"/>
                <a:gd name="T12" fmla="*/ 0 w 6"/>
                <a:gd name="T13" fmla="*/ 21 h 21"/>
                <a:gd name="T14" fmla="*/ 1 w 6"/>
                <a:gd name="T15" fmla="*/ 25 h 21"/>
                <a:gd name="T16" fmla="*/ 5 w 6"/>
                <a:gd name="T17" fmla="*/ 25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"/>
                <a:gd name="T28" fmla="*/ 0 h 21"/>
                <a:gd name="T29" fmla="*/ 6 w 6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" h="21">
                  <a:moveTo>
                    <a:pt x="4" y="20"/>
                  </a:moveTo>
                  <a:cubicBezTo>
                    <a:pt x="4" y="16"/>
                    <a:pt x="4" y="12"/>
                    <a:pt x="5" y="8"/>
                  </a:cubicBezTo>
                  <a:cubicBezTo>
                    <a:pt x="5" y="6"/>
                    <a:pt x="5" y="3"/>
                    <a:pt x="6" y="0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3"/>
                    <a:pt x="0" y="4"/>
                    <a:pt x="0" y="6"/>
                  </a:cubicBezTo>
                  <a:cubicBezTo>
                    <a:pt x="0" y="7"/>
                    <a:pt x="1" y="9"/>
                    <a:pt x="1" y="11"/>
                  </a:cubicBezTo>
                  <a:cubicBezTo>
                    <a:pt x="1" y="13"/>
                    <a:pt x="0" y="15"/>
                    <a:pt x="0" y="17"/>
                  </a:cubicBezTo>
                  <a:cubicBezTo>
                    <a:pt x="0" y="18"/>
                    <a:pt x="0" y="19"/>
                    <a:pt x="1" y="20"/>
                  </a:cubicBezTo>
                  <a:cubicBezTo>
                    <a:pt x="1" y="21"/>
                    <a:pt x="3" y="20"/>
                    <a:pt x="4" y="2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7" name="Freeform 2607">
              <a:extLst>
                <a:ext uri="{FF2B5EF4-FFF2-40B4-BE49-F238E27FC236}">
                  <a16:creationId xmlns:a16="http://schemas.microsoft.com/office/drawing/2014/main" id="{4B7DA017-C1AA-4724-B3A1-9A202BE7B6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65889" y="2658395"/>
              <a:ext cx="222425" cy="196254"/>
            </a:xfrm>
            <a:custGeom>
              <a:avLst/>
              <a:gdLst>
                <a:gd name="T0" fmla="*/ 2 w 80"/>
                <a:gd name="T1" fmla="*/ 78 h 83"/>
                <a:gd name="T2" fmla="*/ 5 w 80"/>
                <a:gd name="T3" fmla="*/ 78 h 83"/>
                <a:gd name="T4" fmla="*/ 7 w 80"/>
                <a:gd name="T5" fmla="*/ 70 h 83"/>
                <a:gd name="T6" fmla="*/ 13 w 80"/>
                <a:gd name="T7" fmla="*/ 70 h 83"/>
                <a:gd name="T8" fmla="*/ 17 w 80"/>
                <a:gd name="T9" fmla="*/ 63 h 83"/>
                <a:gd name="T10" fmla="*/ 12 w 80"/>
                <a:gd name="T11" fmla="*/ 54 h 83"/>
                <a:gd name="T12" fmla="*/ 6 w 80"/>
                <a:gd name="T13" fmla="*/ 53 h 83"/>
                <a:gd name="T14" fmla="*/ 5 w 80"/>
                <a:gd name="T15" fmla="*/ 42 h 83"/>
                <a:gd name="T16" fmla="*/ 6 w 80"/>
                <a:gd name="T17" fmla="*/ 36 h 83"/>
                <a:gd name="T18" fmla="*/ 2 w 80"/>
                <a:gd name="T19" fmla="*/ 34 h 83"/>
                <a:gd name="T20" fmla="*/ 2 w 80"/>
                <a:gd name="T21" fmla="*/ 28 h 83"/>
                <a:gd name="T22" fmla="*/ 7 w 80"/>
                <a:gd name="T23" fmla="*/ 27 h 83"/>
                <a:gd name="T24" fmla="*/ 13 w 80"/>
                <a:gd name="T25" fmla="*/ 19 h 83"/>
                <a:gd name="T26" fmla="*/ 13 w 80"/>
                <a:gd name="T27" fmla="*/ 12 h 83"/>
                <a:gd name="T28" fmla="*/ 25 w 80"/>
                <a:gd name="T29" fmla="*/ 16 h 83"/>
                <a:gd name="T30" fmla="*/ 37 w 80"/>
                <a:gd name="T31" fmla="*/ 11 h 83"/>
                <a:gd name="T32" fmla="*/ 49 w 80"/>
                <a:gd name="T33" fmla="*/ 16 h 83"/>
                <a:gd name="T34" fmla="*/ 65 w 80"/>
                <a:gd name="T35" fmla="*/ 8 h 83"/>
                <a:gd name="T36" fmla="*/ 83 w 80"/>
                <a:gd name="T37" fmla="*/ 2 h 83"/>
                <a:gd name="T38" fmla="*/ 92 w 80"/>
                <a:gd name="T39" fmla="*/ 0 h 83"/>
                <a:gd name="T40" fmla="*/ 96 w 80"/>
                <a:gd name="T41" fmla="*/ 2 h 83"/>
                <a:gd name="T42" fmla="*/ 91 w 80"/>
                <a:gd name="T43" fmla="*/ 11 h 83"/>
                <a:gd name="T44" fmla="*/ 83 w 80"/>
                <a:gd name="T45" fmla="*/ 16 h 83"/>
                <a:gd name="T46" fmla="*/ 79 w 80"/>
                <a:gd name="T47" fmla="*/ 22 h 83"/>
                <a:gd name="T48" fmla="*/ 82 w 80"/>
                <a:gd name="T49" fmla="*/ 33 h 83"/>
                <a:gd name="T50" fmla="*/ 80 w 80"/>
                <a:gd name="T51" fmla="*/ 40 h 83"/>
                <a:gd name="T52" fmla="*/ 78 w 80"/>
                <a:gd name="T53" fmla="*/ 52 h 83"/>
                <a:gd name="T54" fmla="*/ 68 w 80"/>
                <a:gd name="T55" fmla="*/ 58 h 83"/>
                <a:gd name="T56" fmla="*/ 66 w 80"/>
                <a:gd name="T57" fmla="*/ 63 h 83"/>
                <a:gd name="T58" fmla="*/ 50 w 80"/>
                <a:gd name="T59" fmla="*/ 75 h 83"/>
                <a:gd name="T60" fmla="*/ 19 w 80"/>
                <a:gd name="T61" fmla="*/ 96 h 83"/>
                <a:gd name="T62" fmla="*/ 16 w 80"/>
                <a:gd name="T63" fmla="*/ 100 h 83"/>
                <a:gd name="T64" fmla="*/ 16 w 80"/>
                <a:gd name="T65" fmla="*/ 96 h 83"/>
                <a:gd name="T66" fmla="*/ 0 w 80"/>
                <a:gd name="T67" fmla="*/ 93 h 83"/>
                <a:gd name="T68" fmla="*/ 1 w 80"/>
                <a:gd name="T69" fmla="*/ 87 h 83"/>
                <a:gd name="T70" fmla="*/ 2 w 80"/>
                <a:gd name="T71" fmla="*/ 78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0"/>
                <a:gd name="T109" fmla="*/ 0 h 83"/>
                <a:gd name="T110" fmla="*/ 80 w 80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0" h="83">
                  <a:moveTo>
                    <a:pt x="2" y="65"/>
                  </a:moveTo>
                  <a:cubicBezTo>
                    <a:pt x="2" y="65"/>
                    <a:pt x="3" y="66"/>
                    <a:pt x="4" y="65"/>
                  </a:cubicBezTo>
                  <a:cubicBezTo>
                    <a:pt x="5" y="63"/>
                    <a:pt x="4" y="60"/>
                    <a:pt x="6" y="58"/>
                  </a:cubicBezTo>
                  <a:cubicBezTo>
                    <a:pt x="7" y="57"/>
                    <a:pt x="9" y="59"/>
                    <a:pt x="11" y="58"/>
                  </a:cubicBezTo>
                  <a:cubicBezTo>
                    <a:pt x="12" y="56"/>
                    <a:pt x="14" y="54"/>
                    <a:pt x="14" y="52"/>
                  </a:cubicBezTo>
                  <a:cubicBezTo>
                    <a:pt x="14" y="49"/>
                    <a:pt x="12" y="47"/>
                    <a:pt x="10" y="45"/>
                  </a:cubicBezTo>
                  <a:cubicBezTo>
                    <a:pt x="9" y="44"/>
                    <a:pt x="7" y="44"/>
                    <a:pt x="5" y="44"/>
                  </a:cubicBezTo>
                  <a:cubicBezTo>
                    <a:pt x="5" y="41"/>
                    <a:pt x="4" y="38"/>
                    <a:pt x="4" y="35"/>
                  </a:cubicBezTo>
                  <a:cubicBezTo>
                    <a:pt x="4" y="34"/>
                    <a:pt x="5" y="32"/>
                    <a:pt x="5" y="30"/>
                  </a:cubicBezTo>
                  <a:cubicBezTo>
                    <a:pt x="4" y="29"/>
                    <a:pt x="2" y="29"/>
                    <a:pt x="2" y="28"/>
                  </a:cubicBezTo>
                  <a:cubicBezTo>
                    <a:pt x="1" y="27"/>
                    <a:pt x="2" y="24"/>
                    <a:pt x="2" y="23"/>
                  </a:cubicBezTo>
                  <a:cubicBezTo>
                    <a:pt x="3" y="23"/>
                    <a:pt x="5" y="23"/>
                    <a:pt x="6" y="22"/>
                  </a:cubicBezTo>
                  <a:cubicBezTo>
                    <a:pt x="8" y="20"/>
                    <a:pt x="10" y="18"/>
                    <a:pt x="11" y="16"/>
                  </a:cubicBezTo>
                  <a:cubicBezTo>
                    <a:pt x="11" y="14"/>
                    <a:pt x="9" y="11"/>
                    <a:pt x="11" y="10"/>
                  </a:cubicBezTo>
                  <a:cubicBezTo>
                    <a:pt x="14" y="9"/>
                    <a:pt x="17" y="13"/>
                    <a:pt x="21" y="13"/>
                  </a:cubicBezTo>
                  <a:cubicBezTo>
                    <a:pt x="24" y="13"/>
                    <a:pt x="27" y="9"/>
                    <a:pt x="31" y="9"/>
                  </a:cubicBezTo>
                  <a:cubicBezTo>
                    <a:pt x="34" y="9"/>
                    <a:pt x="37" y="13"/>
                    <a:pt x="41" y="13"/>
                  </a:cubicBezTo>
                  <a:cubicBezTo>
                    <a:pt x="46" y="12"/>
                    <a:pt x="50" y="9"/>
                    <a:pt x="54" y="7"/>
                  </a:cubicBezTo>
                  <a:cubicBezTo>
                    <a:pt x="59" y="5"/>
                    <a:pt x="64" y="4"/>
                    <a:pt x="69" y="2"/>
                  </a:cubicBezTo>
                  <a:cubicBezTo>
                    <a:pt x="72" y="1"/>
                    <a:pt x="75" y="0"/>
                    <a:pt x="77" y="0"/>
                  </a:cubicBezTo>
                  <a:cubicBezTo>
                    <a:pt x="79" y="0"/>
                    <a:pt x="79" y="1"/>
                    <a:pt x="80" y="2"/>
                  </a:cubicBezTo>
                  <a:cubicBezTo>
                    <a:pt x="79" y="4"/>
                    <a:pt x="78" y="8"/>
                    <a:pt x="76" y="9"/>
                  </a:cubicBezTo>
                  <a:cubicBezTo>
                    <a:pt x="74" y="11"/>
                    <a:pt x="71" y="11"/>
                    <a:pt x="69" y="13"/>
                  </a:cubicBezTo>
                  <a:cubicBezTo>
                    <a:pt x="68" y="14"/>
                    <a:pt x="67" y="16"/>
                    <a:pt x="66" y="18"/>
                  </a:cubicBezTo>
                  <a:cubicBezTo>
                    <a:pt x="66" y="21"/>
                    <a:pt x="68" y="24"/>
                    <a:pt x="68" y="27"/>
                  </a:cubicBezTo>
                  <a:cubicBezTo>
                    <a:pt x="68" y="29"/>
                    <a:pt x="67" y="31"/>
                    <a:pt x="67" y="33"/>
                  </a:cubicBezTo>
                  <a:cubicBezTo>
                    <a:pt x="66" y="36"/>
                    <a:pt x="67" y="40"/>
                    <a:pt x="65" y="43"/>
                  </a:cubicBezTo>
                  <a:cubicBezTo>
                    <a:pt x="63" y="46"/>
                    <a:pt x="59" y="46"/>
                    <a:pt x="57" y="48"/>
                  </a:cubicBezTo>
                  <a:cubicBezTo>
                    <a:pt x="56" y="49"/>
                    <a:pt x="56" y="51"/>
                    <a:pt x="55" y="52"/>
                  </a:cubicBezTo>
                  <a:cubicBezTo>
                    <a:pt x="51" y="56"/>
                    <a:pt x="46" y="59"/>
                    <a:pt x="42" y="62"/>
                  </a:cubicBezTo>
                  <a:cubicBezTo>
                    <a:pt x="33" y="68"/>
                    <a:pt x="24" y="74"/>
                    <a:pt x="16" y="80"/>
                  </a:cubicBezTo>
                  <a:cubicBezTo>
                    <a:pt x="15" y="81"/>
                    <a:pt x="14" y="83"/>
                    <a:pt x="13" y="83"/>
                  </a:cubicBezTo>
                  <a:cubicBezTo>
                    <a:pt x="12" y="83"/>
                    <a:pt x="14" y="80"/>
                    <a:pt x="13" y="80"/>
                  </a:cubicBezTo>
                  <a:cubicBezTo>
                    <a:pt x="9" y="78"/>
                    <a:pt x="4" y="78"/>
                    <a:pt x="0" y="77"/>
                  </a:cubicBezTo>
                  <a:cubicBezTo>
                    <a:pt x="0" y="75"/>
                    <a:pt x="0" y="73"/>
                    <a:pt x="1" y="72"/>
                  </a:cubicBezTo>
                  <a:cubicBezTo>
                    <a:pt x="1" y="70"/>
                    <a:pt x="1" y="67"/>
                    <a:pt x="2" y="6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8" name="Freeform 2608">
              <a:extLst>
                <a:ext uri="{FF2B5EF4-FFF2-40B4-BE49-F238E27FC236}">
                  <a16:creationId xmlns:a16="http://schemas.microsoft.com/office/drawing/2014/main" id="{6395D4C0-D594-41A5-B1AD-058A2DC7D2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54305" y="2762410"/>
              <a:ext cx="50973" cy="52989"/>
            </a:xfrm>
            <a:custGeom>
              <a:avLst/>
              <a:gdLst>
                <a:gd name="T0" fmla="*/ 0 w 18"/>
                <a:gd name="T1" fmla="*/ 27 h 23"/>
                <a:gd name="T2" fmla="*/ 1 w 18"/>
                <a:gd name="T3" fmla="*/ 18 h 23"/>
                <a:gd name="T4" fmla="*/ 7 w 18"/>
                <a:gd name="T5" fmla="*/ 8 h 23"/>
                <a:gd name="T6" fmla="*/ 11 w 18"/>
                <a:gd name="T7" fmla="*/ 0 h 23"/>
                <a:gd name="T8" fmla="*/ 17 w 18"/>
                <a:gd name="T9" fmla="*/ 1 h 23"/>
                <a:gd name="T10" fmla="*/ 22 w 18"/>
                <a:gd name="T11" fmla="*/ 9 h 23"/>
                <a:gd name="T12" fmla="*/ 18 w 18"/>
                <a:gd name="T13" fmla="*/ 16 h 23"/>
                <a:gd name="T14" fmla="*/ 12 w 18"/>
                <a:gd name="T15" fmla="*/ 16 h 23"/>
                <a:gd name="T16" fmla="*/ 10 w 18"/>
                <a:gd name="T17" fmla="*/ 25 h 23"/>
                <a:gd name="T18" fmla="*/ 7 w 18"/>
                <a:gd name="T19" fmla="*/ 25 h 23"/>
                <a:gd name="T20" fmla="*/ 4 w 18"/>
                <a:gd name="T21" fmla="*/ 26 h 23"/>
                <a:gd name="T22" fmla="*/ 0 w 18"/>
                <a:gd name="T23" fmla="*/ 27 h 2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"/>
                <a:gd name="T37" fmla="*/ 0 h 23"/>
                <a:gd name="T38" fmla="*/ 18 w 18"/>
                <a:gd name="T39" fmla="*/ 23 h 2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" h="23">
                  <a:moveTo>
                    <a:pt x="0" y="23"/>
                  </a:moveTo>
                  <a:cubicBezTo>
                    <a:pt x="0" y="21"/>
                    <a:pt x="0" y="18"/>
                    <a:pt x="1" y="15"/>
                  </a:cubicBezTo>
                  <a:cubicBezTo>
                    <a:pt x="2" y="12"/>
                    <a:pt x="4" y="10"/>
                    <a:pt x="6" y="7"/>
                  </a:cubicBezTo>
                  <a:cubicBezTo>
                    <a:pt x="7" y="5"/>
                    <a:pt x="8" y="2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6" y="3"/>
                    <a:pt x="18" y="5"/>
                    <a:pt x="18" y="8"/>
                  </a:cubicBezTo>
                  <a:cubicBezTo>
                    <a:pt x="18" y="10"/>
                    <a:pt x="16" y="12"/>
                    <a:pt x="15" y="14"/>
                  </a:cubicBezTo>
                  <a:cubicBezTo>
                    <a:pt x="13" y="15"/>
                    <a:pt x="11" y="13"/>
                    <a:pt x="10" y="14"/>
                  </a:cubicBezTo>
                  <a:cubicBezTo>
                    <a:pt x="8" y="16"/>
                    <a:pt x="9" y="19"/>
                    <a:pt x="8" y="21"/>
                  </a:cubicBezTo>
                  <a:cubicBezTo>
                    <a:pt x="7" y="22"/>
                    <a:pt x="6" y="21"/>
                    <a:pt x="6" y="21"/>
                  </a:cubicBezTo>
                  <a:cubicBezTo>
                    <a:pt x="5" y="21"/>
                    <a:pt x="4" y="21"/>
                    <a:pt x="3" y="22"/>
                  </a:cubicBezTo>
                  <a:cubicBezTo>
                    <a:pt x="2" y="22"/>
                    <a:pt x="1" y="23"/>
                    <a:pt x="0" y="2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39" name="Freeform 2609">
              <a:extLst>
                <a:ext uri="{FF2B5EF4-FFF2-40B4-BE49-F238E27FC236}">
                  <a16:creationId xmlns:a16="http://schemas.microsoft.com/office/drawing/2014/main" id="{0F71D3EF-92DD-408B-B88A-B1705006F12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40404" y="2846799"/>
              <a:ext cx="743736" cy="569136"/>
            </a:xfrm>
            <a:custGeom>
              <a:avLst/>
              <a:gdLst>
                <a:gd name="T0" fmla="*/ 249 w 267"/>
                <a:gd name="T1" fmla="*/ 145 h 242"/>
                <a:gd name="T2" fmla="*/ 243 w 267"/>
                <a:gd name="T3" fmla="*/ 132 h 242"/>
                <a:gd name="T4" fmla="*/ 232 w 267"/>
                <a:gd name="T5" fmla="*/ 117 h 242"/>
                <a:gd name="T6" fmla="*/ 233 w 267"/>
                <a:gd name="T7" fmla="*/ 103 h 242"/>
                <a:gd name="T8" fmla="*/ 220 w 267"/>
                <a:gd name="T9" fmla="*/ 91 h 242"/>
                <a:gd name="T10" fmla="*/ 214 w 267"/>
                <a:gd name="T11" fmla="*/ 84 h 242"/>
                <a:gd name="T12" fmla="*/ 195 w 267"/>
                <a:gd name="T13" fmla="*/ 72 h 242"/>
                <a:gd name="T14" fmla="*/ 176 w 267"/>
                <a:gd name="T15" fmla="*/ 59 h 242"/>
                <a:gd name="T16" fmla="*/ 113 w 267"/>
                <a:gd name="T17" fmla="*/ 24 h 242"/>
                <a:gd name="T18" fmla="*/ 89 w 267"/>
                <a:gd name="T19" fmla="*/ 7 h 242"/>
                <a:gd name="T20" fmla="*/ 63 w 267"/>
                <a:gd name="T21" fmla="*/ 6 h 242"/>
                <a:gd name="T22" fmla="*/ 35 w 267"/>
                <a:gd name="T23" fmla="*/ 16 h 242"/>
                <a:gd name="T24" fmla="*/ 43 w 267"/>
                <a:gd name="T25" fmla="*/ 37 h 242"/>
                <a:gd name="T26" fmla="*/ 28 w 267"/>
                <a:gd name="T27" fmla="*/ 47 h 242"/>
                <a:gd name="T28" fmla="*/ 5 w 267"/>
                <a:gd name="T29" fmla="*/ 56 h 242"/>
                <a:gd name="T30" fmla="*/ 1 w 267"/>
                <a:gd name="T31" fmla="*/ 79 h 242"/>
                <a:gd name="T32" fmla="*/ 13 w 267"/>
                <a:gd name="T33" fmla="*/ 79 h 242"/>
                <a:gd name="T34" fmla="*/ 31 w 267"/>
                <a:gd name="T35" fmla="*/ 114 h 242"/>
                <a:gd name="T36" fmla="*/ 44 w 267"/>
                <a:gd name="T37" fmla="*/ 132 h 242"/>
                <a:gd name="T38" fmla="*/ 52 w 267"/>
                <a:gd name="T39" fmla="*/ 149 h 242"/>
                <a:gd name="T40" fmla="*/ 66 w 267"/>
                <a:gd name="T41" fmla="*/ 165 h 242"/>
                <a:gd name="T42" fmla="*/ 71 w 267"/>
                <a:gd name="T43" fmla="*/ 191 h 242"/>
                <a:gd name="T44" fmla="*/ 81 w 267"/>
                <a:gd name="T45" fmla="*/ 217 h 242"/>
                <a:gd name="T46" fmla="*/ 96 w 267"/>
                <a:gd name="T47" fmla="*/ 231 h 242"/>
                <a:gd name="T48" fmla="*/ 107 w 267"/>
                <a:gd name="T49" fmla="*/ 249 h 242"/>
                <a:gd name="T50" fmla="*/ 120 w 267"/>
                <a:gd name="T51" fmla="*/ 276 h 242"/>
                <a:gd name="T52" fmla="*/ 126 w 267"/>
                <a:gd name="T53" fmla="*/ 280 h 242"/>
                <a:gd name="T54" fmla="*/ 136 w 267"/>
                <a:gd name="T55" fmla="*/ 284 h 242"/>
                <a:gd name="T56" fmla="*/ 139 w 267"/>
                <a:gd name="T57" fmla="*/ 271 h 242"/>
                <a:gd name="T58" fmla="*/ 186 w 267"/>
                <a:gd name="T59" fmla="*/ 271 h 242"/>
                <a:gd name="T60" fmla="*/ 203 w 267"/>
                <a:gd name="T61" fmla="*/ 276 h 242"/>
                <a:gd name="T62" fmla="*/ 267 w 267"/>
                <a:gd name="T63" fmla="*/ 242 h 242"/>
                <a:gd name="T64" fmla="*/ 321 w 267"/>
                <a:gd name="T65" fmla="*/ 189 h 242"/>
                <a:gd name="T66" fmla="*/ 309 w 267"/>
                <a:gd name="T67" fmla="*/ 180 h 242"/>
                <a:gd name="T68" fmla="*/ 257 w 267"/>
                <a:gd name="T69" fmla="*/ 156 h 242"/>
                <a:gd name="T70" fmla="*/ 258 w 267"/>
                <a:gd name="T71" fmla="*/ 149 h 242"/>
                <a:gd name="T72" fmla="*/ 257 w 267"/>
                <a:gd name="T73" fmla="*/ 145 h 2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242"/>
                <a:gd name="T113" fmla="*/ 267 w 267"/>
                <a:gd name="T114" fmla="*/ 242 h 24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242">
                  <a:moveTo>
                    <a:pt x="210" y="119"/>
                  </a:moveTo>
                  <a:cubicBezTo>
                    <a:pt x="209" y="120"/>
                    <a:pt x="208" y="121"/>
                    <a:pt x="207" y="121"/>
                  </a:cubicBezTo>
                  <a:cubicBezTo>
                    <a:pt x="206" y="120"/>
                    <a:pt x="205" y="118"/>
                    <a:pt x="205" y="117"/>
                  </a:cubicBezTo>
                  <a:cubicBezTo>
                    <a:pt x="204" y="115"/>
                    <a:pt x="204" y="112"/>
                    <a:pt x="202" y="110"/>
                  </a:cubicBezTo>
                  <a:cubicBezTo>
                    <a:pt x="201" y="108"/>
                    <a:pt x="199" y="106"/>
                    <a:pt x="197" y="104"/>
                  </a:cubicBezTo>
                  <a:cubicBezTo>
                    <a:pt x="196" y="102"/>
                    <a:pt x="193" y="101"/>
                    <a:pt x="193" y="98"/>
                  </a:cubicBezTo>
                  <a:cubicBezTo>
                    <a:pt x="192" y="96"/>
                    <a:pt x="194" y="94"/>
                    <a:pt x="194" y="92"/>
                  </a:cubicBezTo>
                  <a:cubicBezTo>
                    <a:pt x="195" y="90"/>
                    <a:pt x="195" y="87"/>
                    <a:pt x="194" y="86"/>
                  </a:cubicBezTo>
                  <a:cubicBezTo>
                    <a:pt x="192" y="83"/>
                    <a:pt x="188" y="82"/>
                    <a:pt x="186" y="80"/>
                  </a:cubicBezTo>
                  <a:cubicBezTo>
                    <a:pt x="184" y="79"/>
                    <a:pt x="184" y="77"/>
                    <a:pt x="183" y="76"/>
                  </a:cubicBezTo>
                  <a:cubicBezTo>
                    <a:pt x="182" y="74"/>
                    <a:pt x="179" y="75"/>
                    <a:pt x="178" y="74"/>
                  </a:cubicBezTo>
                  <a:cubicBezTo>
                    <a:pt x="177" y="73"/>
                    <a:pt x="178" y="71"/>
                    <a:pt x="178" y="70"/>
                  </a:cubicBezTo>
                  <a:cubicBezTo>
                    <a:pt x="176" y="67"/>
                    <a:pt x="175" y="63"/>
                    <a:pt x="173" y="60"/>
                  </a:cubicBezTo>
                  <a:cubicBezTo>
                    <a:pt x="169" y="60"/>
                    <a:pt x="165" y="60"/>
                    <a:pt x="162" y="60"/>
                  </a:cubicBezTo>
                  <a:cubicBezTo>
                    <a:pt x="160" y="58"/>
                    <a:pt x="160" y="54"/>
                    <a:pt x="158" y="52"/>
                  </a:cubicBezTo>
                  <a:cubicBezTo>
                    <a:pt x="154" y="51"/>
                    <a:pt x="150" y="50"/>
                    <a:pt x="146" y="49"/>
                  </a:cubicBezTo>
                  <a:cubicBezTo>
                    <a:pt x="139" y="48"/>
                    <a:pt x="131" y="48"/>
                    <a:pt x="124" y="48"/>
                  </a:cubicBezTo>
                  <a:cubicBezTo>
                    <a:pt x="114" y="38"/>
                    <a:pt x="104" y="29"/>
                    <a:pt x="94" y="20"/>
                  </a:cubicBezTo>
                  <a:cubicBezTo>
                    <a:pt x="91" y="18"/>
                    <a:pt x="87" y="16"/>
                    <a:pt x="84" y="14"/>
                  </a:cubicBezTo>
                  <a:cubicBezTo>
                    <a:pt x="80" y="11"/>
                    <a:pt x="77" y="9"/>
                    <a:pt x="74" y="6"/>
                  </a:cubicBezTo>
                  <a:cubicBezTo>
                    <a:pt x="68" y="4"/>
                    <a:pt x="63" y="2"/>
                    <a:pt x="58" y="0"/>
                  </a:cubicBezTo>
                  <a:cubicBezTo>
                    <a:pt x="56" y="1"/>
                    <a:pt x="54" y="4"/>
                    <a:pt x="52" y="5"/>
                  </a:cubicBezTo>
                  <a:cubicBezTo>
                    <a:pt x="45" y="8"/>
                    <a:pt x="38" y="9"/>
                    <a:pt x="29" y="11"/>
                  </a:cubicBezTo>
                  <a:cubicBezTo>
                    <a:pt x="29" y="11"/>
                    <a:pt x="28" y="12"/>
                    <a:pt x="29" y="13"/>
                  </a:cubicBezTo>
                  <a:cubicBezTo>
                    <a:pt x="32" y="19"/>
                    <a:pt x="38" y="23"/>
                    <a:pt x="40" y="29"/>
                  </a:cubicBezTo>
                  <a:cubicBezTo>
                    <a:pt x="41" y="30"/>
                    <a:pt x="37" y="29"/>
                    <a:pt x="36" y="31"/>
                  </a:cubicBezTo>
                  <a:cubicBezTo>
                    <a:pt x="35" y="32"/>
                    <a:pt x="36" y="35"/>
                    <a:pt x="34" y="36"/>
                  </a:cubicBezTo>
                  <a:cubicBezTo>
                    <a:pt x="31" y="37"/>
                    <a:pt x="26" y="37"/>
                    <a:pt x="23" y="39"/>
                  </a:cubicBezTo>
                  <a:cubicBezTo>
                    <a:pt x="21" y="41"/>
                    <a:pt x="20" y="45"/>
                    <a:pt x="18" y="49"/>
                  </a:cubicBezTo>
                  <a:cubicBezTo>
                    <a:pt x="13" y="49"/>
                    <a:pt x="9" y="47"/>
                    <a:pt x="4" y="47"/>
                  </a:cubicBezTo>
                  <a:cubicBezTo>
                    <a:pt x="3" y="50"/>
                    <a:pt x="3" y="55"/>
                    <a:pt x="2" y="58"/>
                  </a:cubicBezTo>
                  <a:cubicBezTo>
                    <a:pt x="1" y="61"/>
                    <a:pt x="0" y="64"/>
                    <a:pt x="1" y="66"/>
                  </a:cubicBezTo>
                  <a:cubicBezTo>
                    <a:pt x="1" y="67"/>
                    <a:pt x="4" y="66"/>
                    <a:pt x="5" y="66"/>
                  </a:cubicBezTo>
                  <a:cubicBezTo>
                    <a:pt x="7" y="66"/>
                    <a:pt x="10" y="65"/>
                    <a:pt x="11" y="66"/>
                  </a:cubicBezTo>
                  <a:cubicBezTo>
                    <a:pt x="15" y="72"/>
                    <a:pt x="16" y="80"/>
                    <a:pt x="19" y="86"/>
                  </a:cubicBezTo>
                  <a:cubicBezTo>
                    <a:pt x="21" y="89"/>
                    <a:pt x="24" y="92"/>
                    <a:pt x="26" y="95"/>
                  </a:cubicBezTo>
                  <a:cubicBezTo>
                    <a:pt x="28" y="98"/>
                    <a:pt x="30" y="100"/>
                    <a:pt x="32" y="103"/>
                  </a:cubicBezTo>
                  <a:cubicBezTo>
                    <a:pt x="34" y="105"/>
                    <a:pt x="37" y="107"/>
                    <a:pt x="37" y="110"/>
                  </a:cubicBezTo>
                  <a:cubicBezTo>
                    <a:pt x="38" y="112"/>
                    <a:pt x="35" y="115"/>
                    <a:pt x="36" y="117"/>
                  </a:cubicBezTo>
                  <a:cubicBezTo>
                    <a:pt x="37" y="120"/>
                    <a:pt x="41" y="123"/>
                    <a:pt x="43" y="124"/>
                  </a:cubicBezTo>
                  <a:cubicBezTo>
                    <a:pt x="46" y="126"/>
                    <a:pt x="48" y="129"/>
                    <a:pt x="51" y="132"/>
                  </a:cubicBezTo>
                  <a:cubicBezTo>
                    <a:pt x="52" y="134"/>
                    <a:pt x="54" y="136"/>
                    <a:pt x="55" y="138"/>
                  </a:cubicBezTo>
                  <a:cubicBezTo>
                    <a:pt x="56" y="142"/>
                    <a:pt x="58" y="146"/>
                    <a:pt x="59" y="151"/>
                  </a:cubicBezTo>
                  <a:cubicBezTo>
                    <a:pt x="59" y="153"/>
                    <a:pt x="59" y="156"/>
                    <a:pt x="59" y="159"/>
                  </a:cubicBezTo>
                  <a:cubicBezTo>
                    <a:pt x="59" y="161"/>
                    <a:pt x="58" y="164"/>
                    <a:pt x="59" y="167"/>
                  </a:cubicBezTo>
                  <a:cubicBezTo>
                    <a:pt x="61" y="172"/>
                    <a:pt x="64" y="177"/>
                    <a:pt x="67" y="181"/>
                  </a:cubicBezTo>
                  <a:cubicBezTo>
                    <a:pt x="69" y="183"/>
                    <a:pt x="72" y="183"/>
                    <a:pt x="74" y="185"/>
                  </a:cubicBezTo>
                  <a:cubicBezTo>
                    <a:pt x="76" y="187"/>
                    <a:pt x="78" y="190"/>
                    <a:pt x="80" y="193"/>
                  </a:cubicBezTo>
                  <a:cubicBezTo>
                    <a:pt x="82" y="195"/>
                    <a:pt x="84" y="198"/>
                    <a:pt x="86" y="200"/>
                  </a:cubicBezTo>
                  <a:cubicBezTo>
                    <a:pt x="87" y="203"/>
                    <a:pt x="88" y="206"/>
                    <a:pt x="89" y="208"/>
                  </a:cubicBezTo>
                  <a:cubicBezTo>
                    <a:pt x="93" y="214"/>
                    <a:pt x="96" y="219"/>
                    <a:pt x="100" y="224"/>
                  </a:cubicBezTo>
                  <a:cubicBezTo>
                    <a:pt x="101" y="226"/>
                    <a:pt x="99" y="228"/>
                    <a:pt x="100" y="230"/>
                  </a:cubicBezTo>
                  <a:cubicBezTo>
                    <a:pt x="101" y="231"/>
                    <a:pt x="102" y="227"/>
                    <a:pt x="103" y="228"/>
                  </a:cubicBezTo>
                  <a:cubicBezTo>
                    <a:pt x="105" y="229"/>
                    <a:pt x="103" y="232"/>
                    <a:pt x="105" y="234"/>
                  </a:cubicBezTo>
                  <a:cubicBezTo>
                    <a:pt x="106" y="237"/>
                    <a:pt x="108" y="240"/>
                    <a:pt x="109" y="242"/>
                  </a:cubicBezTo>
                  <a:cubicBezTo>
                    <a:pt x="111" y="240"/>
                    <a:pt x="112" y="239"/>
                    <a:pt x="113" y="237"/>
                  </a:cubicBezTo>
                  <a:cubicBezTo>
                    <a:pt x="114" y="234"/>
                    <a:pt x="113" y="231"/>
                    <a:pt x="113" y="229"/>
                  </a:cubicBezTo>
                  <a:cubicBezTo>
                    <a:pt x="114" y="227"/>
                    <a:pt x="115" y="226"/>
                    <a:pt x="116" y="226"/>
                  </a:cubicBezTo>
                  <a:cubicBezTo>
                    <a:pt x="118" y="225"/>
                    <a:pt x="119" y="228"/>
                    <a:pt x="120" y="228"/>
                  </a:cubicBezTo>
                  <a:cubicBezTo>
                    <a:pt x="132" y="228"/>
                    <a:pt x="144" y="226"/>
                    <a:pt x="155" y="226"/>
                  </a:cubicBezTo>
                  <a:lnTo>
                    <a:pt x="162" y="231"/>
                  </a:lnTo>
                  <a:cubicBezTo>
                    <a:pt x="164" y="233"/>
                    <a:pt x="167" y="232"/>
                    <a:pt x="169" y="230"/>
                  </a:cubicBezTo>
                  <a:cubicBezTo>
                    <a:pt x="174" y="226"/>
                    <a:pt x="176" y="220"/>
                    <a:pt x="180" y="215"/>
                  </a:cubicBezTo>
                  <a:cubicBezTo>
                    <a:pt x="194" y="211"/>
                    <a:pt x="208" y="206"/>
                    <a:pt x="222" y="202"/>
                  </a:cubicBezTo>
                  <a:lnTo>
                    <a:pt x="261" y="188"/>
                  </a:lnTo>
                  <a:lnTo>
                    <a:pt x="267" y="158"/>
                  </a:lnTo>
                  <a:lnTo>
                    <a:pt x="261" y="146"/>
                  </a:lnTo>
                  <a:lnTo>
                    <a:pt x="257" y="150"/>
                  </a:lnTo>
                  <a:lnTo>
                    <a:pt x="218" y="142"/>
                  </a:lnTo>
                  <a:lnTo>
                    <a:pt x="214" y="130"/>
                  </a:lnTo>
                  <a:lnTo>
                    <a:pt x="217" y="126"/>
                  </a:lnTo>
                  <a:cubicBezTo>
                    <a:pt x="217" y="125"/>
                    <a:pt x="216" y="124"/>
                    <a:pt x="215" y="124"/>
                  </a:cubicBezTo>
                  <a:cubicBezTo>
                    <a:pt x="214" y="124"/>
                    <a:pt x="212" y="127"/>
                    <a:pt x="212" y="126"/>
                  </a:cubicBezTo>
                  <a:cubicBezTo>
                    <a:pt x="211" y="124"/>
                    <a:pt x="214" y="123"/>
                    <a:pt x="214" y="121"/>
                  </a:cubicBezTo>
                  <a:cubicBezTo>
                    <a:pt x="213" y="120"/>
                    <a:pt x="211" y="120"/>
                    <a:pt x="210" y="11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0" name="Freeform 2610">
              <a:extLst>
                <a:ext uri="{FF2B5EF4-FFF2-40B4-BE49-F238E27FC236}">
                  <a16:creationId xmlns:a16="http://schemas.microsoft.com/office/drawing/2014/main" id="{05AF6ECE-84B8-437B-B57A-668F2A3CB4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951988" y="2803623"/>
              <a:ext cx="150602" cy="158967"/>
            </a:xfrm>
            <a:custGeom>
              <a:avLst/>
              <a:gdLst>
                <a:gd name="T0" fmla="*/ 0 w 54"/>
                <a:gd name="T1" fmla="*/ 79 h 67"/>
                <a:gd name="T2" fmla="*/ 0 w 54"/>
                <a:gd name="T3" fmla="*/ 76 h 67"/>
                <a:gd name="T4" fmla="*/ 0 w 54"/>
                <a:gd name="T5" fmla="*/ 74 h 67"/>
                <a:gd name="T6" fmla="*/ 0 w 54"/>
                <a:gd name="T7" fmla="*/ 64 h 67"/>
                <a:gd name="T8" fmla="*/ 2 w 54"/>
                <a:gd name="T9" fmla="*/ 50 h 67"/>
                <a:gd name="T10" fmla="*/ 4 w 54"/>
                <a:gd name="T11" fmla="*/ 42 h 67"/>
                <a:gd name="T12" fmla="*/ 5 w 54"/>
                <a:gd name="T13" fmla="*/ 28 h 67"/>
                <a:gd name="T14" fmla="*/ 6 w 54"/>
                <a:gd name="T15" fmla="*/ 18 h 67"/>
                <a:gd name="T16" fmla="*/ 22 w 54"/>
                <a:gd name="T17" fmla="*/ 22 h 67"/>
                <a:gd name="T18" fmla="*/ 22 w 54"/>
                <a:gd name="T19" fmla="*/ 25 h 67"/>
                <a:gd name="T20" fmla="*/ 25 w 54"/>
                <a:gd name="T21" fmla="*/ 22 h 67"/>
                <a:gd name="T22" fmla="*/ 57 w 54"/>
                <a:gd name="T23" fmla="*/ 0 h 67"/>
                <a:gd name="T24" fmla="*/ 58 w 54"/>
                <a:gd name="T25" fmla="*/ 5 h 67"/>
                <a:gd name="T26" fmla="*/ 60 w 54"/>
                <a:gd name="T27" fmla="*/ 13 h 67"/>
                <a:gd name="T28" fmla="*/ 58 w 54"/>
                <a:gd name="T29" fmla="*/ 17 h 67"/>
                <a:gd name="T30" fmla="*/ 65 w 54"/>
                <a:gd name="T31" fmla="*/ 22 h 67"/>
                <a:gd name="T32" fmla="*/ 58 w 54"/>
                <a:gd name="T33" fmla="*/ 28 h 67"/>
                <a:gd name="T34" fmla="*/ 30 w 54"/>
                <a:gd name="T35" fmla="*/ 35 h 67"/>
                <a:gd name="T36" fmla="*/ 30 w 54"/>
                <a:gd name="T37" fmla="*/ 37 h 67"/>
                <a:gd name="T38" fmla="*/ 43 w 54"/>
                <a:gd name="T39" fmla="*/ 57 h 67"/>
                <a:gd name="T40" fmla="*/ 39 w 54"/>
                <a:gd name="T41" fmla="*/ 59 h 67"/>
                <a:gd name="T42" fmla="*/ 36 w 54"/>
                <a:gd name="T43" fmla="*/ 65 h 67"/>
                <a:gd name="T44" fmla="*/ 23 w 54"/>
                <a:gd name="T45" fmla="*/ 69 h 67"/>
                <a:gd name="T46" fmla="*/ 17 w 54"/>
                <a:gd name="T47" fmla="*/ 81 h 67"/>
                <a:gd name="T48" fmla="*/ 0 w 54"/>
                <a:gd name="T49" fmla="*/ 79 h 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4"/>
                <a:gd name="T76" fmla="*/ 0 h 67"/>
                <a:gd name="T77" fmla="*/ 54 w 54"/>
                <a:gd name="T78" fmla="*/ 67 h 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4" h="67">
                  <a:moveTo>
                    <a:pt x="0" y="65"/>
                  </a:moveTo>
                  <a:cubicBezTo>
                    <a:pt x="0" y="64"/>
                    <a:pt x="0" y="63"/>
                    <a:pt x="0" y="63"/>
                  </a:cubicBezTo>
                  <a:cubicBezTo>
                    <a:pt x="0" y="62"/>
                    <a:pt x="0" y="62"/>
                    <a:pt x="0" y="61"/>
                  </a:cubicBezTo>
                  <a:cubicBezTo>
                    <a:pt x="0" y="59"/>
                    <a:pt x="0" y="56"/>
                    <a:pt x="0" y="53"/>
                  </a:cubicBezTo>
                  <a:cubicBezTo>
                    <a:pt x="1" y="49"/>
                    <a:pt x="1" y="45"/>
                    <a:pt x="2" y="41"/>
                  </a:cubicBezTo>
                  <a:cubicBezTo>
                    <a:pt x="2" y="39"/>
                    <a:pt x="3" y="37"/>
                    <a:pt x="3" y="35"/>
                  </a:cubicBezTo>
                  <a:cubicBezTo>
                    <a:pt x="3" y="31"/>
                    <a:pt x="3" y="27"/>
                    <a:pt x="4" y="23"/>
                  </a:cubicBezTo>
                  <a:cubicBezTo>
                    <a:pt x="4" y="21"/>
                    <a:pt x="4" y="18"/>
                    <a:pt x="5" y="15"/>
                  </a:cubicBezTo>
                  <a:cubicBezTo>
                    <a:pt x="9" y="16"/>
                    <a:pt x="14" y="16"/>
                    <a:pt x="18" y="18"/>
                  </a:cubicBezTo>
                  <a:cubicBezTo>
                    <a:pt x="19" y="18"/>
                    <a:pt x="17" y="21"/>
                    <a:pt x="18" y="21"/>
                  </a:cubicBezTo>
                  <a:cubicBezTo>
                    <a:pt x="19" y="21"/>
                    <a:pt x="20" y="19"/>
                    <a:pt x="21" y="18"/>
                  </a:cubicBezTo>
                  <a:cubicBezTo>
                    <a:pt x="29" y="12"/>
                    <a:pt x="38" y="6"/>
                    <a:pt x="47" y="0"/>
                  </a:cubicBezTo>
                  <a:cubicBezTo>
                    <a:pt x="47" y="2"/>
                    <a:pt x="47" y="3"/>
                    <a:pt x="48" y="4"/>
                  </a:cubicBezTo>
                  <a:cubicBezTo>
                    <a:pt x="48" y="7"/>
                    <a:pt x="50" y="9"/>
                    <a:pt x="50" y="11"/>
                  </a:cubicBezTo>
                  <a:cubicBezTo>
                    <a:pt x="50" y="13"/>
                    <a:pt x="48" y="13"/>
                    <a:pt x="48" y="14"/>
                  </a:cubicBezTo>
                  <a:cubicBezTo>
                    <a:pt x="50" y="16"/>
                    <a:pt x="52" y="17"/>
                    <a:pt x="54" y="18"/>
                  </a:cubicBezTo>
                  <a:cubicBezTo>
                    <a:pt x="52" y="19"/>
                    <a:pt x="50" y="22"/>
                    <a:pt x="48" y="23"/>
                  </a:cubicBezTo>
                  <a:cubicBezTo>
                    <a:pt x="41" y="26"/>
                    <a:pt x="34" y="27"/>
                    <a:pt x="25" y="29"/>
                  </a:cubicBezTo>
                  <a:cubicBezTo>
                    <a:pt x="25" y="29"/>
                    <a:pt x="24" y="30"/>
                    <a:pt x="25" y="31"/>
                  </a:cubicBezTo>
                  <a:cubicBezTo>
                    <a:pt x="28" y="37"/>
                    <a:pt x="34" y="41"/>
                    <a:pt x="36" y="47"/>
                  </a:cubicBezTo>
                  <a:cubicBezTo>
                    <a:pt x="37" y="48"/>
                    <a:pt x="33" y="47"/>
                    <a:pt x="32" y="49"/>
                  </a:cubicBezTo>
                  <a:cubicBezTo>
                    <a:pt x="31" y="50"/>
                    <a:pt x="32" y="53"/>
                    <a:pt x="30" y="54"/>
                  </a:cubicBezTo>
                  <a:cubicBezTo>
                    <a:pt x="27" y="55"/>
                    <a:pt x="22" y="55"/>
                    <a:pt x="19" y="57"/>
                  </a:cubicBezTo>
                  <a:cubicBezTo>
                    <a:pt x="17" y="59"/>
                    <a:pt x="16" y="63"/>
                    <a:pt x="14" y="67"/>
                  </a:cubicBezTo>
                  <a:cubicBezTo>
                    <a:pt x="9" y="67"/>
                    <a:pt x="5" y="65"/>
                    <a:pt x="0" y="6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1" name="Freeform 2611">
              <a:extLst>
                <a:ext uri="{FF2B5EF4-FFF2-40B4-BE49-F238E27FC236}">
                  <a16:creationId xmlns:a16="http://schemas.microsoft.com/office/drawing/2014/main" id="{EFF8C61C-0EF1-4C8B-AD8C-2623B4FD7B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854676" y="2886050"/>
              <a:ext cx="97312" cy="125603"/>
            </a:xfrm>
            <a:custGeom>
              <a:avLst/>
              <a:gdLst>
                <a:gd name="T0" fmla="*/ 42 w 35"/>
                <a:gd name="T1" fmla="*/ 31 h 53"/>
                <a:gd name="T2" fmla="*/ 37 w 35"/>
                <a:gd name="T3" fmla="*/ 37 h 53"/>
                <a:gd name="T4" fmla="*/ 37 w 35"/>
                <a:gd name="T5" fmla="*/ 47 h 53"/>
                <a:gd name="T6" fmla="*/ 34 w 35"/>
                <a:gd name="T7" fmla="*/ 52 h 53"/>
                <a:gd name="T8" fmla="*/ 35 w 35"/>
                <a:gd name="T9" fmla="*/ 62 h 53"/>
                <a:gd name="T10" fmla="*/ 34 w 35"/>
                <a:gd name="T11" fmla="*/ 64 h 53"/>
                <a:gd name="T12" fmla="*/ 23 w 35"/>
                <a:gd name="T13" fmla="*/ 57 h 53"/>
                <a:gd name="T14" fmla="*/ 20 w 35"/>
                <a:gd name="T15" fmla="*/ 50 h 53"/>
                <a:gd name="T16" fmla="*/ 8 w 35"/>
                <a:gd name="T17" fmla="*/ 35 h 53"/>
                <a:gd name="T18" fmla="*/ 8 w 35"/>
                <a:gd name="T19" fmla="*/ 30 h 53"/>
                <a:gd name="T20" fmla="*/ 5 w 35"/>
                <a:gd name="T21" fmla="*/ 22 h 53"/>
                <a:gd name="T22" fmla="*/ 1 w 35"/>
                <a:gd name="T23" fmla="*/ 12 h 53"/>
                <a:gd name="T24" fmla="*/ 2 w 35"/>
                <a:gd name="T25" fmla="*/ 2 h 53"/>
                <a:gd name="T26" fmla="*/ 11 w 35"/>
                <a:gd name="T27" fmla="*/ 0 h 53"/>
                <a:gd name="T28" fmla="*/ 20 w 35"/>
                <a:gd name="T29" fmla="*/ 2 h 53"/>
                <a:gd name="T30" fmla="*/ 29 w 35"/>
                <a:gd name="T31" fmla="*/ 1 h 53"/>
                <a:gd name="T32" fmla="*/ 42 w 35"/>
                <a:gd name="T33" fmla="*/ 31 h 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5"/>
                <a:gd name="T52" fmla="*/ 0 h 53"/>
                <a:gd name="T53" fmla="*/ 35 w 35"/>
                <a:gd name="T54" fmla="*/ 53 h 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5" h="53">
                  <a:moveTo>
                    <a:pt x="35" y="26"/>
                  </a:moveTo>
                  <a:cubicBezTo>
                    <a:pt x="33" y="27"/>
                    <a:pt x="31" y="29"/>
                    <a:pt x="31" y="31"/>
                  </a:cubicBezTo>
                  <a:cubicBezTo>
                    <a:pt x="30" y="34"/>
                    <a:pt x="32" y="36"/>
                    <a:pt x="31" y="39"/>
                  </a:cubicBezTo>
                  <a:cubicBezTo>
                    <a:pt x="31" y="40"/>
                    <a:pt x="28" y="41"/>
                    <a:pt x="28" y="43"/>
                  </a:cubicBezTo>
                  <a:cubicBezTo>
                    <a:pt x="28" y="46"/>
                    <a:pt x="29" y="48"/>
                    <a:pt x="29" y="51"/>
                  </a:cubicBezTo>
                  <a:cubicBezTo>
                    <a:pt x="29" y="52"/>
                    <a:pt x="29" y="53"/>
                    <a:pt x="28" y="53"/>
                  </a:cubicBezTo>
                  <a:cubicBezTo>
                    <a:pt x="25" y="52"/>
                    <a:pt x="21" y="50"/>
                    <a:pt x="19" y="47"/>
                  </a:cubicBezTo>
                  <a:cubicBezTo>
                    <a:pt x="17" y="46"/>
                    <a:pt x="18" y="43"/>
                    <a:pt x="17" y="41"/>
                  </a:cubicBezTo>
                  <a:cubicBezTo>
                    <a:pt x="14" y="37"/>
                    <a:pt x="10" y="33"/>
                    <a:pt x="7" y="29"/>
                  </a:cubicBezTo>
                  <a:cubicBezTo>
                    <a:pt x="6" y="28"/>
                    <a:pt x="7" y="26"/>
                    <a:pt x="7" y="25"/>
                  </a:cubicBezTo>
                  <a:cubicBezTo>
                    <a:pt x="6" y="23"/>
                    <a:pt x="5" y="20"/>
                    <a:pt x="4" y="18"/>
                  </a:cubicBezTo>
                  <a:cubicBezTo>
                    <a:pt x="3" y="15"/>
                    <a:pt x="1" y="13"/>
                    <a:pt x="1" y="10"/>
                  </a:cubicBezTo>
                  <a:cubicBezTo>
                    <a:pt x="1" y="7"/>
                    <a:pt x="0" y="4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12" y="0"/>
                    <a:pt x="15" y="2"/>
                    <a:pt x="17" y="2"/>
                  </a:cubicBezTo>
                  <a:cubicBezTo>
                    <a:pt x="20" y="2"/>
                    <a:pt x="22" y="1"/>
                    <a:pt x="24" y="1"/>
                  </a:cubicBezTo>
                  <a:lnTo>
                    <a:pt x="35" y="26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2" name="Freeform 2612">
              <a:extLst>
                <a:ext uri="{FF2B5EF4-FFF2-40B4-BE49-F238E27FC236}">
                  <a16:creationId xmlns:a16="http://schemas.microsoft.com/office/drawing/2014/main" id="{6CC7F611-0CAE-482C-8D9F-69998132F5E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59024" y="3115666"/>
              <a:ext cx="273398" cy="288494"/>
            </a:xfrm>
            <a:custGeom>
              <a:avLst/>
              <a:gdLst>
                <a:gd name="T0" fmla="*/ 20 w 98"/>
                <a:gd name="T1" fmla="*/ 147 h 123"/>
                <a:gd name="T2" fmla="*/ 31 w 98"/>
                <a:gd name="T3" fmla="*/ 142 h 123"/>
                <a:gd name="T4" fmla="*/ 40 w 98"/>
                <a:gd name="T5" fmla="*/ 140 h 123"/>
                <a:gd name="T6" fmla="*/ 47 w 98"/>
                <a:gd name="T7" fmla="*/ 142 h 123"/>
                <a:gd name="T8" fmla="*/ 54 w 98"/>
                <a:gd name="T9" fmla="*/ 135 h 123"/>
                <a:gd name="T10" fmla="*/ 51 w 98"/>
                <a:gd name="T11" fmla="*/ 130 h 123"/>
                <a:gd name="T12" fmla="*/ 65 w 98"/>
                <a:gd name="T13" fmla="*/ 124 h 123"/>
                <a:gd name="T14" fmla="*/ 71 w 98"/>
                <a:gd name="T15" fmla="*/ 123 h 123"/>
                <a:gd name="T16" fmla="*/ 75 w 98"/>
                <a:gd name="T17" fmla="*/ 112 h 123"/>
                <a:gd name="T18" fmla="*/ 88 w 98"/>
                <a:gd name="T19" fmla="*/ 106 h 123"/>
                <a:gd name="T20" fmla="*/ 88 w 98"/>
                <a:gd name="T21" fmla="*/ 103 h 123"/>
                <a:gd name="T22" fmla="*/ 84 w 98"/>
                <a:gd name="T23" fmla="*/ 94 h 123"/>
                <a:gd name="T24" fmla="*/ 93 w 98"/>
                <a:gd name="T25" fmla="*/ 82 h 123"/>
                <a:gd name="T26" fmla="*/ 94 w 98"/>
                <a:gd name="T27" fmla="*/ 76 h 123"/>
                <a:gd name="T28" fmla="*/ 95 w 98"/>
                <a:gd name="T29" fmla="*/ 81 h 123"/>
                <a:gd name="T30" fmla="*/ 99 w 98"/>
                <a:gd name="T31" fmla="*/ 81 h 123"/>
                <a:gd name="T32" fmla="*/ 102 w 98"/>
                <a:gd name="T33" fmla="*/ 71 h 123"/>
                <a:gd name="T34" fmla="*/ 117 w 98"/>
                <a:gd name="T35" fmla="*/ 47 h 123"/>
                <a:gd name="T36" fmla="*/ 116 w 98"/>
                <a:gd name="T37" fmla="*/ 41 h 123"/>
                <a:gd name="T38" fmla="*/ 105 w 98"/>
                <a:gd name="T39" fmla="*/ 35 h 123"/>
                <a:gd name="T40" fmla="*/ 98 w 98"/>
                <a:gd name="T41" fmla="*/ 20 h 123"/>
                <a:gd name="T42" fmla="*/ 90 w 98"/>
                <a:gd name="T43" fmla="*/ 23 h 123"/>
                <a:gd name="T44" fmla="*/ 75 w 98"/>
                <a:gd name="T45" fmla="*/ 18 h 123"/>
                <a:gd name="T46" fmla="*/ 64 w 98"/>
                <a:gd name="T47" fmla="*/ 2 h 123"/>
                <a:gd name="T48" fmla="*/ 59 w 98"/>
                <a:gd name="T49" fmla="*/ 4 h 123"/>
                <a:gd name="T50" fmla="*/ 57 w 98"/>
                <a:gd name="T51" fmla="*/ 1 h 123"/>
                <a:gd name="T52" fmla="*/ 52 w 98"/>
                <a:gd name="T53" fmla="*/ 7 h 123"/>
                <a:gd name="T54" fmla="*/ 54 w 98"/>
                <a:gd name="T55" fmla="*/ 14 h 123"/>
                <a:gd name="T56" fmla="*/ 48 w 98"/>
                <a:gd name="T57" fmla="*/ 18 h 123"/>
                <a:gd name="T58" fmla="*/ 48 w 98"/>
                <a:gd name="T59" fmla="*/ 24 h 123"/>
                <a:gd name="T60" fmla="*/ 45 w 98"/>
                <a:gd name="T61" fmla="*/ 29 h 123"/>
                <a:gd name="T62" fmla="*/ 47 w 98"/>
                <a:gd name="T63" fmla="*/ 38 h 123"/>
                <a:gd name="T64" fmla="*/ 54 w 98"/>
                <a:gd name="T65" fmla="*/ 53 h 123"/>
                <a:gd name="T66" fmla="*/ 47 w 98"/>
                <a:gd name="T67" fmla="*/ 88 h 123"/>
                <a:gd name="T68" fmla="*/ 0 w 98"/>
                <a:gd name="T69" fmla="*/ 105 h 123"/>
                <a:gd name="T70" fmla="*/ 20 w 98"/>
                <a:gd name="T71" fmla="*/ 147 h 12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98"/>
                <a:gd name="T109" fmla="*/ 0 h 123"/>
                <a:gd name="T110" fmla="*/ 98 w 98"/>
                <a:gd name="T111" fmla="*/ 123 h 12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98" h="123">
                  <a:moveTo>
                    <a:pt x="17" y="123"/>
                  </a:moveTo>
                  <a:cubicBezTo>
                    <a:pt x="20" y="122"/>
                    <a:pt x="23" y="120"/>
                    <a:pt x="26" y="119"/>
                  </a:cubicBezTo>
                  <a:cubicBezTo>
                    <a:pt x="28" y="118"/>
                    <a:pt x="31" y="117"/>
                    <a:pt x="33" y="117"/>
                  </a:cubicBezTo>
                  <a:cubicBezTo>
                    <a:pt x="35" y="117"/>
                    <a:pt x="37" y="119"/>
                    <a:pt x="39" y="119"/>
                  </a:cubicBezTo>
                  <a:cubicBezTo>
                    <a:pt x="42" y="118"/>
                    <a:pt x="44" y="115"/>
                    <a:pt x="45" y="113"/>
                  </a:cubicBezTo>
                  <a:cubicBezTo>
                    <a:pt x="45" y="111"/>
                    <a:pt x="41" y="110"/>
                    <a:pt x="42" y="109"/>
                  </a:cubicBezTo>
                  <a:cubicBezTo>
                    <a:pt x="45" y="106"/>
                    <a:pt x="50" y="105"/>
                    <a:pt x="54" y="104"/>
                  </a:cubicBezTo>
                  <a:cubicBezTo>
                    <a:pt x="56" y="103"/>
                    <a:pt x="58" y="104"/>
                    <a:pt x="59" y="103"/>
                  </a:cubicBezTo>
                  <a:cubicBezTo>
                    <a:pt x="61" y="101"/>
                    <a:pt x="60" y="96"/>
                    <a:pt x="62" y="94"/>
                  </a:cubicBezTo>
                  <a:cubicBezTo>
                    <a:pt x="65" y="91"/>
                    <a:pt x="69" y="92"/>
                    <a:pt x="73" y="89"/>
                  </a:cubicBezTo>
                  <a:cubicBezTo>
                    <a:pt x="73" y="89"/>
                    <a:pt x="73" y="87"/>
                    <a:pt x="73" y="86"/>
                  </a:cubicBezTo>
                  <a:cubicBezTo>
                    <a:pt x="72" y="84"/>
                    <a:pt x="70" y="81"/>
                    <a:pt x="70" y="79"/>
                  </a:cubicBezTo>
                  <a:cubicBezTo>
                    <a:pt x="71" y="75"/>
                    <a:pt x="75" y="72"/>
                    <a:pt x="77" y="69"/>
                  </a:cubicBezTo>
                  <a:cubicBezTo>
                    <a:pt x="77" y="67"/>
                    <a:pt x="77" y="65"/>
                    <a:pt x="78" y="64"/>
                  </a:cubicBezTo>
                  <a:cubicBezTo>
                    <a:pt x="79" y="64"/>
                    <a:pt x="78" y="67"/>
                    <a:pt x="79" y="68"/>
                  </a:cubicBezTo>
                  <a:cubicBezTo>
                    <a:pt x="79" y="69"/>
                    <a:pt x="81" y="69"/>
                    <a:pt x="82" y="68"/>
                  </a:cubicBezTo>
                  <a:cubicBezTo>
                    <a:pt x="84" y="65"/>
                    <a:pt x="84" y="62"/>
                    <a:pt x="85" y="59"/>
                  </a:cubicBezTo>
                  <a:cubicBezTo>
                    <a:pt x="89" y="52"/>
                    <a:pt x="94" y="46"/>
                    <a:pt x="97" y="39"/>
                  </a:cubicBezTo>
                  <a:cubicBezTo>
                    <a:pt x="98" y="37"/>
                    <a:pt x="97" y="35"/>
                    <a:pt x="96" y="34"/>
                  </a:cubicBezTo>
                  <a:cubicBezTo>
                    <a:pt x="94" y="32"/>
                    <a:pt x="90" y="31"/>
                    <a:pt x="87" y="29"/>
                  </a:cubicBezTo>
                  <a:cubicBezTo>
                    <a:pt x="84" y="26"/>
                    <a:pt x="85" y="20"/>
                    <a:pt x="81" y="17"/>
                  </a:cubicBezTo>
                  <a:cubicBezTo>
                    <a:pt x="79" y="16"/>
                    <a:pt x="77" y="19"/>
                    <a:pt x="75" y="19"/>
                  </a:cubicBezTo>
                  <a:cubicBezTo>
                    <a:pt x="71" y="18"/>
                    <a:pt x="66" y="18"/>
                    <a:pt x="62" y="15"/>
                  </a:cubicBezTo>
                  <a:cubicBezTo>
                    <a:pt x="58" y="12"/>
                    <a:pt x="57" y="7"/>
                    <a:pt x="53" y="2"/>
                  </a:cubicBezTo>
                  <a:cubicBezTo>
                    <a:pt x="52" y="2"/>
                    <a:pt x="51" y="3"/>
                    <a:pt x="49" y="3"/>
                  </a:cubicBezTo>
                  <a:cubicBezTo>
                    <a:pt x="48" y="3"/>
                    <a:pt x="48" y="0"/>
                    <a:pt x="47" y="1"/>
                  </a:cubicBezTo>
                  <a:cubicBezTo>
                    <a:pt x="45" y="2"/>
                    <a:pt x="43" y="4"/>
                    <a:pt x="43" y="6"/>
                  </a:cubicBezTo>
                  <a:cubicBezTo>
                    <a:pt x="43" y="8"/>
                    <a:pt x="46" y="10"/>
                    <a:pt x="45" y="12"/>
                  </a:cubicBezTo>
                  <a:cubicBezTo>
                    <a:pt x="44" y="14"/>
                    <a:pt x="41" y="13"/>
                    <a:pt x="40" y="15"/>
                  </a:cubicBezTo>
                  <a:cubicBezTo>
                    <a:pt x="39" y="16"/>
                    <a:pt x="41" y="18"/>
                    <a:pt x="40" y="20"/>
                  </a:cubicBezTo>
                  <a:cubicBezTo>
                    <a:pt x="40" y="21"/>
                    <a:pt x="37" y="23"/>
                    <a:pt x="37" y="24"/>
                  </a:cubicBezTo>
                  <a:cubicBezTo>
                    <a:pt x="37" y="27"/>
                    <a:pt x="38" y="29"/>
                    <a:pt x="39" y="32"/>
                  </a:cubicBezTo>
                  <a:lnTo>
                    <a:pt x="45" y="44"/>
                  </a:lnTo>
                  <a:lnTo>
                    <a:pt x="39" y="74"/>
                  </a:lnTo>
                  <a:lnTo>
                    <a:pt x="0" y="88"/>
                  </a:lnTo>
                  <a:lnTo>
                    <a:pt x="17" y="123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3" name="Freeform 2613">
              <a:extLst>
                <a:ext uri="{FF2B5EF4-FFF2-40B4-BE49-F238E27FC236}">
                  <a16:creationId xmlns:a16="http://schemas.microsoft.com/office/drawing/2014/main" id="{00A09C18-4DAC-43D3-AD5A-27636FEE10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35855" y="3070529"/>
              <a:ext cx="173771" cy="129528"/>
            </a:xfrm>
            <a:custGeom>
              <a:avLst/>
              <a:gdLst>
                <a:gd name="T0" fmla="*/ 68 w 62"/>
                <a:gd name="T1" fmla="*/ 0 h 55"/>
                <a:gd name="T2" fmla="*/ 63 w 62"/>
                <a:gd name="T3" fmla="*/ 8 h 55"/>
                <a:gd name="T4" fmla="*/ 52 w 62"/>
                <a:gd name="T5" fmla="*/ 22 h 55"/>
                <a:gd name="T6" fmla="*/ 44 w 62"/>
                <a:gd name="T7" fmla="*/ 32 h 55"/>
                <a:gd name="T8" fmla="*/ 30 w 62"/>
                <a:gd name="T9" fmla="*/ 37 h 55"/>
                <a:gd name="T10" fmla="*/ 16 w 62"/>
                <a:gd name="T11" fmla="*/ 36 h 55"/>
                <a:gd name="T12" fmla="*/ 12 w 62"/>
                <a:gd name="T13" fmla="*/ 41 h 55"/>
                <a:gd name="T14" fmla="*/ 6 w 62"/>
                <a:gd name="T15" fmla="*/ 41 h 55"/>
                <a:gd name="T16" fmla="*/ 4 w 62"/>
                <a:gd name="T17" fmla="*/ 37 h 55"/>
                <a:gd name="T18" fmla="*/ 0 w 62"/>
                <a:gd name="T19" fmla="*/ 42 h 55"/>
                <a:gd name="T20" fmla="*/ 5 w 62"/>
                <a:gd name="T21" fmla="*/ 56 h 55"/>
                <a:gd name="T22" fmla="*/ 52 w 62"/>
                <a:gd name="T23" fmla="*/ 66 h 55"/>
                <a:gd name="T24" fmla="*/ 57 w 62"/>
                <a:gd name="T25" fmla="*/ 61 h 55"/>
                <a:gd name="T26" fmla="*/ 54 w 62"/>
                <a:gd name="T27" fmla="*/ 52 h 55"/>
                <a:gd name="T28" fmla="*/ 58 w 62"/>
                <a:gd name="T29" fmla="*/ 47 h 55"/>
                <a:gd name="T30" fmla="*/ 58 w 62"/>
                <a:gd name="T31" fmla="*/ 41 h 55"/>
                <a:gd name="T32" fmla="*/ 64 w 62"/>
                <a:gd name="T33" fmla="*/ 37 h 55"/>
                <a:gd name="T34" fmla="*/ 62 w 62"/>
                <a:gd name="T35" fmla="*/ 30 h 55"/>
                <a:gd name="T36" fmla="*/ 67 w 62"/>
                <a:gd name="T37" fmla="*/ 24 h 55"/>
                <a:gd name="T38" fmla="*/ 69 w 62"/>
                <a:gd name="T39" fmla="*/ 26 h 55"/>
                <a:gd name="T40" fmla="*/ 74 w 62"/>
                <a:gd name="T41" fmla="*/ 25 h 55"/>
                <a:gd name="T42" fmla="*/ 74 w 62"/>
                <a:gd name="T43" fmla="*/ 18 h 55"/>
                <a:gd name="T44" fmla="*/ 74 w 62"/>
                <a:gd name="T45" fmla="*/ 12 h 55"/>
                <a:gd name="T46" fmla="*/ 71 w 62"/>
                <a:gd name="T47" fmla="*/ 12 h 55"/>
                <a:gd name="T48" fmla="*/ 69 w 62"/>
                <a:gd name="T49" fmla="*/ 13 h 55"/>
                <a:gd name="T50" fmla="*/ 69 w 62"/>
                <a:gd name="T51" fmla="*/ 6 h 55"/>
                <a:gd name="T52" fmla="*/ 68 w 62"/>
                <a:gd name="T53" fmla="*/ 0 h 5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2"/>
                <a:gd name="T82" fmla="*/ 0 h 55"/>
                <a:gd name="T83" fmla="*/ 62 w 62"/>
                <a:gd name="T84" fmla="*/ 55 h 5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2" h="55">
                  <a:moveTo>
                    <a:pt x="56" y="0"/>
                  </a:moveTo>
                  <a:cubicBezTo>
                    <a:pt x="55" y="2"/>
                    <a:pt x="54" y="5"/>
                    <a:pt x="52" y="7"/>
                  </a:cubicBezTo>
                  <a:cubicBezTo>
                    <a:pt x="49" y="10"/>
                    <a:pt x="46" y="14"/>
                    <a:pt x="43" y="18"/>
                  </a:cubicBezTo>
                  <a:cubicBezTo>
                    <a:pt x="41" y="21"/>
                    <a:pt x="39" y="24"/>
                    <a:pt x="36" y="27"/>
                  </a:cubicBezTo>
                  <a:cubicBezTo>
                    <a:pt x="33" y="29"/>
                    <a:pt x="29" y="30"/>
                    <a:pt x="25" y="31"/>
                  </a:cubicBezTo>
                  <a:cubicBezTo>
                    <a:pt x="21" y="32"/>
                    <a:pt x="17" y="30"/>
                    <a:pt x="13" y="30"/>
                  </a:cubicBezTo>
                  <a:cubicBezTo>
                    <a:pt x="12" y="31"/>
                    <a:pt x="12" y="33"/>
                    <a:pt x="10" y="34"/>
                  </a:cubicBezTo>
                  <a:cubicBezTo>
                    <a:pt x="9" y="35"/>
                    <a:pt x="7" y="34"/>
                    <a:pt x="5" y="34"/>
                  </a:cubicBezTo>
                  <a:cubicBezTo>
                    <a:pt x="4" y="33"/>
                    <a:pt x="4" y="32"/>
                    <a:pt x="3" y="31"/>
                  </a:cubicBezTo>
                  <a:lnTo>
                    <a:pt x="0" y="35"/>
                  </a:lnTo>
                  <a:lnTo>
                    <a:pt x="4" y="47"/>
                  </a:lnTo>
                  <a:lnTo>
                    <a:pt x="43" y="55"/>
                  </a:lnTo>
                  <a:lnTo>
                    <a:pt x="47" y="51"/>
                  </a:lnTo>
                  <a:cubicBezTo>
                    <a:pt x="46" y="48"/>
                    <a:pt x="45" y="46"/>
                    <a:pt x="45" y="43"/>
                  </a:cubicBezTo>
                  <a:cubicBezTo>
                    <a:pt x="45" y="42"/>
                    <a:pt x="48" y="40"/>
                    <a:pt x="48" y="39"/>
                  </a:cubicBezTo>
                  <a:cubicBezTo>
                    <a:pt x="49" y="37"/>
                    <a:pt x="47" y="35"/>
                    <a:pt x="48" y="34"/>
                  </a:cubicBezTo>
                  <a:cubicBezTo>
                    <a:pt x="49" y="32"/>
                    <a:pt x="52" y="33"/>
                    <a:pt x="53" y="31"/>
                  </a:cubicBezTo>
                  <a:cubicBezTo>
                    <a:pt x="54" y="29"/>
                    <a:pt x="51" y="27"/>
                    <a:pt x="51" y="25"/>
                  </a:cubicBezTo>
                  <a:cubicBezTo>
                    <a:pt x="51" y="23"/>
                    <a:pt x="53" y="21"/>
                    <a:pt x="55" y="20"/>
                  </a:cubicBezTo>
                  <a:cubicBezTo>
                    <a:pt x="56" y="19"/>
                    <a:pt x="56" y="22"/>
                    <a:pt x="57" y="22"/>
                  </a:cubicBezTo>
                  <a:cubicBezTo>
                    <a:pt x="59" y="22"/>
                    <a:pt x="60" y="21"/>
                    <a:pt x="61" y="21"/>
                  </a:cubicBezTo>
                  <a:cubicBezTo>
                    <a:pt x="62" y="19"/>
                    <a:pt x="62" y="17"/>
                    <a:pt x="61" y="15"/>
                  </a:cubicBezTo>
                  <a:cubicBezTo>
                    <a:pt x="61" y="14"/>
                    <a:pt x="62" y="12"/>
                    <a:pt x="61" y="10"/>
                  </a:cubicBezTo>
                  <a:cubicBezTo>
                    <a:pt x="61" y="10"/>
                    <a:pt x="60" y="10"/>
                    <a:pt x="59" y="10"/>
                  </a:cubicBezTo>
                  <a:cubicBezTo>
                    <a:pt x="58" y="11"/>
                    <a:pt x="57" y="11"/>
                    <a:pt x="57" y="11"/>
                  </a:cubicBezTo>
                  <a:cubicBezTo>
                    <a:pt x="56" y="9"/>
                    <a:pt x="57" y="7"/>
                    <a:pt x="57" y="5"/>
                  </a:cubicBezTo>
                  <a:cubicBezTo>
                    <a:pt x="57" y="3"/>
                    <a:pt x="57" y="1"/>
                    <a:pt x="56" y="0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4" name="Freeform 2614">
              <a:extLst>
                <a:ext uri="{FF2B5EF4-FFF2-40B4-BE49-F238E27FC236}">
                  <a16:creationId xmlns:a16="http://schemas.microsoft.com/office/drawing/2014/main" id="{A3D6F2E2-4F09-48A9-8C9C-53970554AA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48184" y="2927263"/>
              <a:ext cx="74142" cy="60840"/>
            </a:xfrm>
            <a:custGeom>
              <a:avLst/>
              <a:gdLst>
                <a:gd name="T0" fmla="*/ 32 w 27"/>
                <a:gd name="T1" fmla="*/ 31 h 26"/>
                <a:gd name="T2" fmla="*/ 27 w 27"/>
                <a:gd name="T3" fmla="*/ 23 h 26"/>
                <a:gd name="T4" fmla="*/ 24 w 27"/>
                <a:gd name="T5" fmla="*/ 19 h 26"/>
                <a:gd name="T6" fmla="*/ 17 w 27"/>
                <a:gd name="T7" fmla="*/ 17 h 26"/>
                <a:gd name="T8" fmla="*/ 23 w 27"/>
                <a:gd name="T9" fmla="*/ 12 h 26"/>
                <a:gd name="T10" fmla="*/ 25 w 27"/>
                <a:gd name="T11" fmla="*/ 10 h 26"/>
                <a:gd name="T12" fmla="*/ 23 w 27"/>
                <a:gd name="T13" fmla="*/ 4 h 26"/>
                <a:gd name="T14" fmla="*/ 21 w 27"/>
                <a:gd name="T15" fmla="*/ 1 h 26"/>
                <a:gd name="T16" fmla="*/ 11 w 27"/>
                <a:gd name="T17" fmla="*/ 2 h 26"/>
                <a:gd name="T18" fmla="*/ 6 w 27"/>
                <a:gd name="T19" fmla="*/ 10 h 26"/>
                <a:gd name="T20" fmla="*/ 0 w 27"/>
                <a:gd name="T21" fmla="*/ 18 h 26"/>
                <a:gd name="T22" fmla="*/ 14 w 27"/>
                <a:gd name="T23" fmla="*/ 21 h 26"/>
                <a:gd name="T24" fmla="*/ 19 w 27"/>
                <a:gd name="T25" fmla="*/ 31 h 26"/>
                <a:gd name="T26" fmla="*/ 32 w 27"/>
                <a:gd name="T27" fmla="*/ 31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7"/>
                <a:gd name="T43" fmla="*/ 0 h 26"/>
                <a:gd name="T44" fmla="*/ 27 w 27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7" h="26">
                  <a:moveTo>
                    <a:pt x="27" y="26"/>
                  </a:moveTo>
                  <a:cubicBezTo>
                    <a:pt x="26" y="24"/>
                    <a:pt x="24" y="21"/>
                    <a:pt x="23" y="19"/>
                  </a:cubicBezTo>
                  <a:cubicBezTo>
                    <a:pt x="22" y="18"/>
                    <a:pt x="22" y="17"/>
                    <a:pt x="20" y="16"/>
                  </a:cubicBezTo>
                  <a:cubicBezTo>
                    <a:pt x="19" y="15"/>
                    <a:pt x="15" y="16"/>
                    <a:pt x="14" y="14"/>
                  </a:cubicBezTo>
                  <a:cubicBezTo>
                    <a:pt x="14" y="12"/>
                    <a:pt x="17" y="11"/>
                    <a:pt x="19" y="10"/>
                  </a:cubicBezTo>
                  <a:cubicBezTo>
                    <a:pt x="19" y="9"/>
                    <a:pt x="21" y="9"/>
                    <a:pt x="21" y="8"/>
                  </a:cubicBezTo>
                  <a:cubicBezTo>
                    <a:pt x="21" y="6"/>
                    <a:pt x="20" y="5"/>
                    <a:pt x="19" y="3"/>
                  </a:cubicBezTo>
                  <a:cubicBezTo>
                    <a:pt x="19" y="2"/>
                    <a:pt x="18" y="1"/>
                    <a:pt x="18" y="1"/>
                  </a:cubicBezTo>
                  <a:cubicBezTo>
                    <a:pt x="15" y="1"/>
                    <a:pt x="12" y="0"/>
                    <a:pt x="9" y="2"/>
                  </a:cubicBezTo>
                  <a:cubicBezTo>
                    <a:pt x="7" y="3"/>
                    <a:pt x="7" y="6"/>
                    <a:pt x="5" y="8"/>
                  </a:cubicBezTo>
                  <a:cubicBezTo>
                    <a:pt x="4" y="11"/>
                    <a:pt x="1" y="13"/>
                    <a:pt x="0" y="15"/>
                  </a:cubicBezTo>
                  <a:cubicBezTo>
                    <a:pt x="4" y="16"/>
                    <a:pt x="8" y="17"/>
                    <a:pt x="12" y="18"/>
                  </a:cubicBezTo>
                  <a:cubicBezTo>
                    <a:pt x="14" y="20"/>
                    <a:pt x="14" y="24"/>
                    <a:pt x="16" y="26"/>
                  </a:cubicBezTo>
                  <a:cubicBezTo>
                    <a:pt x="19" y="26"/>
                    <a:pt x="23" y="26"/>
                    <a:pt x="27" y="2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5" name="Freeform 2615">
              <a:extLst>
                <a:ext uri="{FF2B5EF4-FFF2-40B4-BE49-F238E27FC236}">
                  <a16:creationId xmlns:a16="http://schemas.microsoft.com/office/drawing/2014/main" id="{C287B529-1863-4F9F-878F-895F0D11197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84054" y="2654471"/>
              <a:ext cx="340590" cy="308119"/>
            </a:xfrm>
            <a:custGeom>
              <a:avLst/>
              <a:gdLst>
                <a:gd name="T0" fmla="*/ 147 w 123"/>
                <a:gd name="T1" fmla="*/ 143 h 131"/>
                <a:gd name="T2" fmla="*/ 139 w 123"/>
                <a:gd name="T3" fmla="*/ 140 h 131"/>
                <a:gd name="T4" fmla="*/ 135 w 123"/>
                <a:gd name="T5" fmla="*/ 140 h 131"/>
                <a:gd name="T6" fmla="*/ 124 w 123"/>
                <a:gd name="T7" fmla="*/ 141 h 131"/>
                <a:gd name="T8" fmla="*/ 120 w 123"/>
                <a:gd name="T9" fmla="*/ 149 h 131"/>
                <a:gd name="T10" fmla="*/ 114 w 123"/>
                <a:gd name="T11" fmla="*/ 157 h 131"/>
                <a:gd name="T12" fmla="*/ 87 w 123"/>
                <a:gd name="T13" fmla="*/ 156 h 131"/>
                <a:gd name="T14" fmla="*/ 51 w 123"/>
                <a:gd name="T15" fmla="*/ 122 h 131"/>
                <a:gd name="T16" fmla="*/ 39 w 123"/>
                <a:gd name="T17" fmla="*/ 115 h 131"/>
                <a:gd name="T18" fmla="*/ 27 w 123"/>
                <a:gd name="T19" fmla="*/ 105 h 131"/>
                <a:gd name="T20" fmla="*/ 8 w 123"/>
                <a:gd name="T21" fmla="*/ 98 h 131"/>
                <a:gd name="T22" fmla="*/ 1 w 123"/>
                <a:gd name="T23" fmla="*/ 93 h 131"/>
                <a:gd name="T24" fmla="*/ 4 w 123"/>
                <a:gd name="T25" fmla="*/ 90 h 131"/>
                <a:gd name="T26" fmla="*/ 1 w 123"/>
                <a:gd name="T27" fmla="*/ 81 h 131"/>
                <a:gd name="T28" fmla="*/ 0 w 123"/>
                <a:gd name="T29" fmla="*/ 77 h 131"/>
                <a:gd name="T30" fmla="*/ 16 w 123"/>
                <a:gd name="T31" fmla="*/ 65 h 131"/>
                <a:gd name="T32" fmla="*/ 18 w 123"/>
                <a:gd name="T33" fmla="*/ 60 h 131"/>
                <a:gd name="T34" fmla="*/ 27 w 123"/>
                <a:gd name="T35" fmla="*/ 54 h 131"/>
                <a:gd name="T36" fmla="*/ 30 w 123"/>
                <a:gd name="T37" fmla="*/ 42 h 131"/>
                <a:gd name="T38" fmla="*/ 31 w 123"/>
                <a:gd name="T39" fmla="*/ 35 h 131"/>
                <a:gd name="T40" fmla="*/ 29 w 123"/>
                <a:gd name="T41" fmla="*/ 24 h 131"/>
                <a:gd name="T42" fmla="*/ 32 w 123"/>
                <a:gd name="T43" fmla="*/ 18 h 131"/>
                <a:gd name="T44" fmla="*/ 41 w 123"/>
                <a:gd name="T45" fmla="*/ 13 h 131"/>
                <a:gd name="T46" fmla="*/ 45 w 123"/>
                <a:gd name="T47" fmla="*/ 5 h 131"/>
                <a:gd name="T48" fmla="*/ 51 w 123"/>
                <a:gd name="T49" fmla="*/ 0 h 131"/>
                <a:gd name="T50" fmla="*/ 60 w 123"/>
                <a:gd name="T51" fmla="*/ 4 h 131"/>
                <a:gd name="T52" fmla="*/ 66 w 123"/>
                <a:gd name="T53" fmla="*/ 6 h 131"/>
                <a:gd name="T54" fmla="*/ 71 w 123"/>
                <a:gd name="T55" fmla="*/ 2 h 131"/>
                <a:gd name="T56" fmla="*/ 73 w 123"/>
                <a:gd name="T57" fmla="*/ 8 h 131"/>
                <a:gd name="T58" fmla="*/ 79 w 123"/>
                <a:gd name="T59" fmla="*/ 6 h 131"/>
                <a:gd name="T60" fmla="*/ 82 w 123"/>
                <a:gd name="T61" fmla="*/ 13 h 131"/>
                <a:gd name="T62" fmla="*/ 86 w 123"/>
                <a:gd name="T63" fmla="*/ 18 h 131"/>
                <a:gd name="T64" fmla="*/ 93 w 123"/>
                <a:gd name="T65" fmla="*/ 28 h 131"/>
                <a:gd name="T66" fmla="*/ 96 w 123"/>
                <a:gd name="T67" fmla="*/ 28 h 131"/>
                <a:gd name="T68" fmla="*/ 99 w 123"/>
                <a:gd name="T69" fmla="*/ 30 h 131"/>
                <a:gd name="T70" fmla="*/ 103 w 123"/>
                <a:gd name="T71" fmla="*/ 30 h 131"/>
                <a:gd name="T72" fmla="*/ 102 w 123"/>
                <a:gd name="T73" fmla="*/ 36 h 131"/>
                <a:gd name="T74" fmla="*/ 103 w 123"/>
                <a:gd name="T75" fmla="*/ 46 h 131"/>
                <a:gd name="T76" fmla="*/ 98 w 123"/>
                <a:gd name="T77" fmla="*/ 47 h 131"/>
                <a:gd name="T78" fmla="*/ 96 w 123"/>
                <a:gd name="T79" fmla="*/ 58 h 131"/>
                <a:gd name="T80" fmla="*/ 96 w 123"/>
                <a:gd name="T81" fmla="*/ 67 h 131"/>
                <a:gd name="T82" fmla="*/ 106 w 123"/>
                <a:gd name="T83" fmla="*/ 81 h 131"/>
                <a:gd name="T84" fmla="*/ 106 w 123"/>
                <a:gd name="T85" fmla="*/ 85 h 131"/>
                <a:gd name="T86" fmla="*/ 125 w 123"/>
                <a:gd name="T87" fmla="*/ 99 h 131"/>
                <a:gd name="T88" fmla="*/ 133 w 123"/>
                <a:gd name="T89" fmla="*/ 113 h 131"/>
                <a:gd name="T90" fmla="*/ 133 w 123"/>
                <a:gd name="T91" fmla="*/ 122 h 131"/>
                <a:gd name="T92" fmla="*/ 136 w 123"/>
                <a:gd name="T93" fmla="*/ 126 h 131"/>
                <a:gd name="T94" fmla="*/ 136 w 123"/>
                <a:gd name="T95" fmla="*/ 133 h 131"/>
                <a:gd name="T96" fmla="*/ 147 w 123"/>
                <a:gd name="T97" fmla="*/ 143 h 13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3"/>
                <a:gd name="T148" fmla="*/ 0 h 131"/>
                <a:gd name="T149" fmla="*/ 123 w 123"/>
                <a:gd name="T150" fmla="*/ 131 h 13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3" h="131">
                  <a:moveTo>
                    <a:pt x="123" y="119"/>
                  </a:moveTo>
                  <a:cubicBezTo>
                    <a:pt x="121" y="118"/>
                    <a:pt x="119" y="118"/>
                    <a:pt x="116" y="117"/>
                  </a:cubicBezTo>
                  <a:cubicBezTo>
                    <a:pt x="115" y="117"/>
                    <a:pt x="114" y="117"/>
                    <a:pt x="113" y="117"/>
                  </a:cubicBezTo>
                  <a:cubicBezTo>
                    <a:pt x="110" y="117"/>
                    <a:pt x="107" y="116"/>
                    <a:pt x="104" y="118"/>
                  </a:cubicBezTo>
                  <a:cubicBezTo>
                    <a:pt x="102" y="119"/>
                    <a:pt x="102" y="122"/>
                    <a:pt x="100" y="124"/>
                  </a:cubicBezTo>
                  <a:cubicBezTo>
                    <a:pt x="99" y="127"/>
                    <a:pt x="96" y="129"/>
                    <a:pt x="95" y="131"/>
                  </a:cubicBezTo>
                  <a:cubicBezTo>
                    <a:pt x="88" y="130"/>
                    <a:pt x="80" y="130"/>
                    <a:pt x="73" y="130"/>
                  </a:cubicBezTo>
                  <a:cubicBezTo>
                    <a:pt x="63" y="120"/>
                    <a:pt x="53" y="111"/>
                    <a:pt x="43" y="102"/>
                  </a:cubicBezTo>
                  <a:cubicBezTo>
                    <a:pt x="40" y="100"/>
                    <a:pt x="36" y="98"/>
                    <a:pt x="33" y="96"/>
                  </a:cubicBezTo>
                  <a:cubicBezTo>
                    <a:pt x="29" y="93"/>
                    <a:pt x="26" y="91"/>
                    <a:pt x="23" y="88"/>
                  </a:cubicBezTo>
                  <a:cubicBezTo>
                    <a:pt x="17" y="86"/>
                    <a:pt x="12" y="84"/>
                    <a:pt x="7" y="82"/>
                  </a:cubicBezTo>
                  <a:cubicBezTo>
                    <a:pt x="5" y="81"/>
                    <a:pt x="3" y="80"/>
                    <a:pt x="1" y="78"/>
                  </a:cubicBezTo>
                  <a:cubicBezTo>
                    <a:pt x="1" y="77"/>
                    <a:pt x="3" y="77"/>
                    <a:pt x="3" y="75"/>
                  </a:cubicBezTo>
                  <a:cubicBezTo>
                    <a:pt x="3" y="73"/>
                    <a:pt x="1" y="71"/>
                    <a:pt x="1" y="68"/>
                  </a:cubicBezTo>
                  <a:cubicBezTo>
                    <a:pt x="0" y="67"/>
                    <a:pt x="0" y="66"/>
                    <a:pt x="0" y="64"/>
                  </a:cubicBezTo>
                  <a:cubicBezTo>
                    <a:pt x="4" y="61"/>
                    <a:pt x="9" y="58"/>
                    <a:pt x="13" y="54"/>
                  </a:cubicBezTo>
                  <a:cubicBezTo>
                    <a:pt x="14" y="53"/>
                    <a:pt x="14" y="51"/>
                    <a:pt x="15" y="50"/>
                  </a:cubicBezTo>
                  <a:cubicBezTo>
                    <a:pt x="17" y="48"/>
                    <a:pt x="21" y="48"/>
                    <a:pt x="23" y="45"/>
                  </a:cubicBezTo>
                  <a:cubicBezTo>
                    <a:pt x="25" y="42"/>
                    <a:pt x="24" y="38"/>
                    <a:pt x="25" y="35"/>
                  </a:cubicBezTo>
                  <a:cubicBezTo>
                    <a:pt x="25" y="33"/>
                    <a:pt x="26" y="31"/>
                    <a:pt x="26" y="29"/>
                  </a:cubicBezTo>
                  <a:cubicBezTo>
                    <a:pt x="26" y="26"/>
                    <a:pt x="24" y="23"/>
                    <a:pt x="24" y="20"/>
                  </a:cubicBezTo>
                  <a:cubicBezTo>
                    <a:pt x="25" y="18"/>
                    <a:pt x="26" y="16"/>
                    <a:pt x="27" y="15"/>
                  </a:cubicBezTo>
                  <a:cubicBezTo>
                    <a:pt x="29" y="13"/>
                    <a:pt x="32" y="13"/>
                    <a:pt x="34" y="11"/>
                  </a:cubicBezTo>
                  <a:cubicBezTo>
                    <a:pt x="36" y="10"/>
                    <a:pt x="37" y="6"/>
                    <a:pt x="38" y="4"/>
                  </a:cubicBezTo>
                  <a:cubicBezTo>
                    <a:pt x="40" y="3"/>
                    <a:pt x="40" y="1"/>
                    <a:pt x="43" y="0"/>
                  </a:cubicBezTo>
                  <a:cubicBezTo>
                    <a:pt x="45" y="0"/>
                    <a:pt x="47" y="2"/>
                    <a:pt x="50" y="3"/>
                  </a:cubicBezTo>
                  <a:cubicBezTo>
                    <a:pt x="52" y="3"/>
                    <a:pt x="53" y="5"/>
                    <a:pt x="55" y="5"/>
                  </a:cubicBezTo>
                  <a:cubicBezTo>
                    <a:pt x="57" y="5"/>
                    <a:pt x="58" y="1"/>
                    <a:pt x="59" y="2"/>
                  </a:cubicBezTo>
                  <a:cubicBezTo>
                    <a:pt x="61" y="3"/>
                    <a:pt x="59" y="7"/>
                    <a:pt x="61" y="7"/>
                  </a:cubicBezTo>
                  <a:cubicBezTo>
                    <a:pt x="63" y="8"/>
                    <a:pt x="64" y="6"/>
                    <a:pt x="66" y="5"/>
                  </a:cubicBezTo>
                  <a:cubicBezTo>
                    <a:pt x="67" y="7"/>
                    <a:pt x="68" y="9"/>
                    <a:pt x="69" y="11"/>
                  </a:cubicBezTo>
                  <a:cubicBezTo>
                    <a:pt x="70" y="12"/>
                    <a:pt x="71" y="14"/>
                    <a:pt x="72" y="15"/>
                  </a:cubicBezTo>
                  <a:cubicBezTo>
                    <a:pt x="74" y="18"/>
                    <a:pt x="76" y="21"/>
                    <a:pt x="78" y="23"/>
                  </a:cubicBezTo>
                  <a:cubicBezTo>
                    <a:pt x="78" y="24"/>
                    <a:pt x="79" y="23"/>
                    <a:pt x="80" y="23"/>
                  </a:cubicBezTo>
                  <a:cubicBezTo>
                    <a:pt x="81" y="24"/>
                    <a:pt x="82" y="25"/>
                    <a:pt x="83" y="25"/>
                  </a:cubicBezTo>
                  <a:cubicBezTo>
                    <a:pt x="84" y="25"/>
                    <a:pt x="86" y="24"/>
                    <a:pt x="86" y="25"/>
                  </a:cubicBezTo>
                  <a:cubicBezTo>
                    <a:pt x="87" y="27"/>
                    <a:pt x="85" y="29"/>
                    <a:pt x="85" y="30"/>
                  </a:cubicBezTo>
                  <a:cubicBezTo>
                    <a:pt x="84" y="33"/>
                    <a:pt x="86" y="35"/>
                    <a:pt x="86" y="38"/>
                  </a:cubicBezTo>
                  <a:cubicBezTo>
                    <a:pt x="85" y="39"/>
                    <a:pt x="83" y="38"/>
                    <a:pt x="82" y="39"/>
                  </a:cubicBezTo>
                  <a:cubicBezTo>
                    <a:pt x="80" y="42"/>
                    <a:pt x="80" y="45"/>
                    <a:pt x="80" y="48"/>
                  </a:cubicBezTo>
                  <a:cubicBezTo>
                    <a:pt x="80" y="51"/>
                    <a:pt x="79" y="54"/>
                    <a:pt x="80" y="56"/>
                  </a:cubicBezTo>
                  <a:cubicBezTo>
                    <a:pt x="82" y="61"/>
                    <a:pt x="86" y="64"/>
                    <a:pt x="89" y="68"/>
                  </a:cubicBezTo>
                  <a:cubicBezTo>
                    <a:pt x="89" y="69"/>
                    <a:pt x="88" y="70"/>
                    <a:pt x="89" y="71"/>
                  </a:cubicBezTo>
                  <a:cubicBezTo>
                    <a:pt x="94" y="75"/>
                    <a:pt x="100" y="78"/>
                    <a:pt x="105" y="83"/>
                  </a:cubicBezTo>
                  <a:cubicBezTo>
                    <a:pt x="108" y="87"/>
                    <a:pt x="110" y="90"/>
                    <a:pt x="111" y="94"/>
                  </a:cubicBezTo>
                  <a:cubicBezTo>
                    <a:pt x="112" y="97"/>
                    <a:pt x="111" y="100"/>
                    <a:pt x="111" y="102"/>
                  </a:cubicBezTo>
                  <a:cubicBezTo>
                    <a:pt x="112" y="104"/>
                    <a:pt x="114" y="103"/>
                    <a:pt x="114" y="105"/>
                  </a:cubicBezTo>
                  <a:cubicBezTo>
                    <a:pt x="115" y="107"/>
                    <a:pt x="113" y="109"/>
                    <a:pt x="114" y="111"/>
                  </a:cubicBezTo>
                  <a:cubicBezTo>
                    <a:pt x="117" y="114"/>
                    <a:pt x="120" y="116"/>
                    <a:pt x="123" y="11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6" name="Freeform 2616">
              <a:extLst>
                <a:ext uri="{FF2B5EF4-FFF2-40B4-BE49-F238E27FC236}">
                  <a16:creationId xmlns:a16="http://schemas.microsoft.com/office/drawing/2014/main" id="{652B878F-FC77-4B6B-847A-5DB5ADF321B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6971" y="2562230"/>
              <a:ext cx="697397" cy="547549"/>
            </a:xfrm>
            <a:custGeom>
              <a:avLst/>
              <a:gdLst>
                <a:gd name="T0" fmla="*/ 13 w 251"/>
                <a:gd name="T1" fmla="*/ 46 h 233"/>
                <a:gd name="T2" fmla="*/ 6 w 251"/>
                <a:gd name="T3" fmla="*/ 32 h 233"/>
                <a:gd name="T4" fmla="*/ 1 w 251"/>
                <a:gd name="T5" fmla="*/ 10 h 233"/>
                <a:gd name="T6" fmla="*/ 14 w 251"/>
                <a:gd name="T7" fmla="*/ 6 h 233"/>
                <a:gd name="T8" fmla="*/ 24 w 251"/>
                <a:gd name="T9" fmla="*/ 12 h 233"/>
                <a:gd name="T10" fmla="*/ 34 w 251"/>
                <a:gd name="T11" fmla="*/ 20 h 233"/>
                <a:gd name="T12" fmla="*/ 38 w 251"/>
                <a:gd name="T13" fmla="*/ 18 h 233"/>
                <a:gd name="T14" fmla="*/ 44 w 251"/>
                <a:gd name="T15" fmla="*/ 13 h 233"/>
                <a:gd name="T16" fmla="*/ 64 w 251"/>
                <a:gd name="T17" fmla="*/ 7 h 233"/>
                <a:gd name="T18" fmla="*/ 65 w 251"/>
                <a:gd name="T19" fmla="*/ 18 h 233"/>
                <a:gd name="T20" fmla="*/ 68 w 251"/>
                <a:gd name="T21" fmla="*/ 26 h 233"/>
                <a:gd name="T22" fmla="*/ 74 w 251"/>
                <a:gd name="T23" fmla="*/ 41 h 233"/>
                <a:gd name="T24" fmla="*/ 96 w 251"/>
                <a:gd name="T25" fmla="*/ 51 h 233"/>
                <a:gd name="T26" fmla="*/ 127 w 251"/>
                <a:gd name="T27" fmla="*/ 62 h 233"/>
                <a:gd name="T28" fmla="*/ 152 w 251"/>
                <a:gd name="T29" fmla="*/ 59 h 233"/>
                <a:gd name="T30" fmla="*/ 150 w 251"/>
                <a:gd name="T31" fmla="*/ 49 h 233"/>
                <a:gd name="T32" fmla="*/ 165 w 251"/>
                <a:gd name="T33" fmla="*/ 38 h 233"/>
                <a:gd name="T34" fmla="*/ 186 w 251"/>
                <a:gd name="T35" fmla="*/ 31 h 233"/>
                <a:gd name="T36" fmla="*/ 197 w 251"/>
                <a:gd name="T37" fmla="*/ 37 h 233"/>
                <a:gd name="T38" fmla="*/ 219 w 251"/>
                <a:gd name="T39" fmla="*/ 44 h 233"/>
                <a:gd name="T40" fmla="*/ 227 w 251"/>
                <a:gd name="T41" fmla="*/ 53 h 233"/>
                <a:gd name="T42" fmla="*/ 241 w 251"/>
                <a:gd name="T43" fmla="*/ 60 h 233"/>
                <a:gd name="T44" fmla="*/ 258 w 251"/>
                <a:gd name="T45" fmla="*/ 69 h 233"/>
                <a:gd name="T46" fmla="*/ 261 w 251"/>
                <a:gd name="T47" fmla="*/ 84 h 233"/>
                <a:gd name="T48" fmla="*/ 253 w 251"/>
                <a:gd name="T49" fmla="*/ 101 h 233"/>
                <a:gd name="T50" fmla="*/ 252 w 251"/>
                <a:gd name="T51" fmla="*/ 104 h 233"/>
                <a:gd name="T52" fmla="*/ 254 w 251"/>
                <a:gd name="T53" fmla="*/ 122 h 233"/>
                <a:gd name="T54" fmla="*/ 254 w 251"/>
                <a:gd name="T55" fmla="*/ 134 h 233"/>
                <a:gd name="T56" fmla="*/ 260 w 251"/>
                <a:gd name="T57" fmla="*/ 159 h 233"/>
                <a:gd name="T58" fmla="*/ 272 w 251"/>
                <a:gd name="T59" fmla="*/ 169 h 233"/>
                <a:gd name="T60" fmla="*/ 261 w 251"/>
                <a:gd name="T61" fmla="*/ 188 h 233"/>
                <a:gd name="T62" fmla="*/ 273 w 251"/>
                <a:gd name="T63" fmla="*/ 208 h 233"/>
                <a:gd name="T64" fmla="*/ 285 w 251"/>
                <a:gd name="T65" fmla="*/ 216 h 233"/>
                <a:gd name="T66" fmla="*/ 293 w 251"/>
                <a:gd name="T67" fmla="*/ 237 h 233"/>
                <a:gd name="T68" fmla="*/ 299 w 251"/>
                <a:gd name="T69" fmla="*/ 247 h 233"/>
                <a:gd name="T70" fmla="*/ 290 w 251"/>
                <a:gd name="T71" fmla="*/ 251 h 233"/>
                <a:gd name="T72" fmla="*/ 279 w 251"/>
                <a:gd name="T73" fmla="*/ 266 h 233"/>
                <a:gd name="T74" fmla="*/ 277 w 251"/>
                <a:gd name="T75" fmla="*/ 279 h 233"/>
                <a:gd name="T76" fmla="*/ 258 w 251"/>
                <a:gd name="T77" fmla="*/ 274 h 233"/>
                <a:gd name="T78" fmla="*/ 234 w 251"/>
                <a:gd name="T79" fmla="*/ 271 h 233"/>
                <a:gd name="T80" fmla="*/ 212 w 251"/>
                <a:gd name="T81" fmla="*/ 260 h 233"/>
                <a:gd name="T82" fmla="*/ 198 w 251"/>
                <a:gd name="T83" fmla="*/ 239 h 233"/>
                <a:gd name="T84" fmla="*/ 177 w 251"/>
                <a:gd name="T85" fmla="*/ 250 h 233"/>
                <a:gd name="T86" fmla="*/ 158 w 251"/>
                <a:gd name="T87" fmla="*/ 247 h 233"/>
                <a:gd name="T88" fmla="*/ 149 w 251"/>
                <a:gd name="T89" fmla="*/ 239 h 233"/>
                <a:gd name="T90" fmla="*/ 143 w 251"/>
                <a:gd name="T91" fmla="*/ 232 h 233"/>
                <a:gd name="T92" fmla="*/ 128 w 251"/>
                <a:gd name="T93" fmla="*/ 229 h 233"/>
                <a:gd name="T94" fmla="*/ 116 w 251"/>
                <a:gd name="T95" fmla="*/ 205 h 233"/>
                <a:gd name="T96" fmla="*/ 112 w 251"/>
                <a:gd name="T97" fmla="*/ 199 h 233"/>
                <a:gd name="T98" fmla="*/ 94 w 251"/>
                <a:gd name="T99" fmla="*/ 187 h 233"/>
                <a:gd name="T100" fmla="*/ 88 w 251"/>
                <a:gd name="T101" fmla="*/ 186 h 233"/>
                <a:gd name="T102" fmla="*/ 85 w 251"/>
                <a:gd name="T103" fmla="*/ 188 h 233"/>
                <a:gd name="T104" fmla="*/ 71 w 251"/>
                <a:gd name="T105" fmla="*/ 180 h 233"/>
                <a:gd name="T106" fmla="*/ 67 w 251"/>
                <a:gd name="T107" fmla="*/ 169 h 233"/>
                <a:gd name="T108" fmla="*/ 60 w 251"/>
                <a:gd name="T109" fmla="*/ 146 h 233"/>
                <a:gd name="T110" fmla="*/ 41 w 251"/>
                <a:gd name="T111" fmla="*/ 128 h 233"/>
                <a:gd name="T112" fmla="*/ 30 w 251"/>
                <a:gd name="T113" fmla="*/ 104 h 233"/>
                <a:gd name="T114" fmla="*/ 37 w 251"/>
                <a:gd name="T115" fmla="*/ 92 h 233"/>
                <a:gd name="T116" fmla="*/ 37 w 251"/>
                <a:gd name="T117" fmla="*/ 77 h 233"/>
                <a:gd name="T118" fmla="*/ 30 w 251"/>
                <a:gd name="T119" fmla="*/ 74 h 233"/>
                <a:gd name="T120" fmla="*/ 20 w 251"/>
                <a:gd name="T121" fmla="*/ 65 h 233"/>
                <a:gd name="T122" fmla="*/ 13 w 251"/>
                <a:gd name="T123" fmla="*/ 53 h 23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51"/>
                <a:gd name="T187" fmla="*/ 0 h 233"/>
                <a:gd name="T188" fmla="*/ 251 w 251"/>
                <a:gd name="T189" fmla="*/ 233 h 23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51" h="233">
                  <a:moveTo>
                    <a:pt x="11" y="44"/>
                  </a:moveTo>
                  <a:cubicBezTo>
                    <a:pt x="11" y="42"/>
                    <a:pt x="12" y="40"/>
                    <a:pt x="11" y="38"/>
                  </a:cubicBezTo>
                  <a:cubicBezTo>
                    <a:pt x="10" y="36"/>
                    <a:pt x="6" y="36"/>
                    <a:pt x="5" y="34"/>
                  </a:cubicBezTo>
                  <a:cubicBezTo>
                    <a:pt x="4" y="32"/>
                    <a:pt x="5" y="29"/>
                    <a:pt x="5" y="27"/>
                  </a:cubicBezTo>
                  <a:cubicBezTo>
                    <a:pt x="5" y="24"/>
                    <a:pt x="7" y="22"/>
                    <a:pt x="6" y="20"/>
                  </a:cubicBezTo>
                  <a:cubicBezTo>
                    <a:pt x="5" y="16"/>
                    <a:pt x="0" y="12"/>
                    <a:pt x="1" y="8"/>
                  </a:cubicBezTo>
                  <a:cubicBezTo>
                    <a:pt x="2" y="5"/>
                    <a:pt x="7" y="4"/>
                    <a:pt x="10" y="2"/>
                  </a:cubicBezTo>
                  <a:cubicBezTo>
                    <a:pt x="11" y="3"/>
                    <a:pt x="11" y="4"/>
                    <a:pt x="12" y="5"/>
                  </a:cubicBezTo>
                  <a:cubicBezTo>
                    <a:pt x="13" y="7"/>
                    <a:pt x="15" y="9"/>
                    <a:pt x="17" y="10"/>
                  </a:cubicBezTo>
                  <a:cubicBezTo>
                    <a:pt x="18" y="11"/>
                    <a:pt x="20" y="9"/>
                    <a:pt x="20" y="10"/>
                  </a:cubicBezTo>
                  <a:cubicBezTo>
                    <a:pt x="22" y="11"/>
                    <a:pt x="19" y="14"/>
                    <a:pt x="20" y="15"/>
                  </a:cubicBezTo>
                  <a:cubicBezTo>
                    <a:pt x="22" y="17"/>
                    <a:pt x="26" y="16"/>
                    <a:pt x="28" y="17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1" y="16"/>
                    <a:pt x="31" y="16"/>
                    <a:pt x="32" y="15"/>
                  </a:cubicBezTo>
                  <a:cubicBezTo>
                    <a:pt x="34" y="15"/>
                    <a:pt x="36" y="17"/>
                    <a:pt x="37" y="16"/>
                  </a:cubicBezTo>
                  <a:cubicBezTo>
                    <a:pt x="38" y="15"/>
                    <a:pt x="36" y="12"/>
                    <a:pt x="37" y="11"/>
                  </a:cubicBezTo>
                  <a:cubicBezTo>
                    <a:pt x="41" y="7"/>
                    <a:pt x="44" y="3"/>
                    <a:pt x="49" y="1"/>
                  </a:cubicBezTo>
                  <a:cubicBezTo>
                    <a:pt x="51" y="0"/>
                    <a:pt x="53" y="3"/>
                    <a:pt x="53" y="6"/>
                  </a:cubicBezTo>
                  <a:cubicBezTo>
                    <a:pt x="53" y="7"/>
                    <a:pt x="49" y="7"/>
                    <a:pt x="50" y="9"/>
                  </a:cubicBezTo>
                  <a:cubicBezTo>
                    <a:pt x="50" y="11"/>
                    <a:pt x="54" y="12"/>
                    <a:pt x="54" y="15"/>
                  </a:cubicBezTo>
                  <a:cubicBezTo>
                    <a:pt x="55" y="16"/>
                    <a:pt x="50" y="16"/>
                    <a:pt x="50" y="18"/>
                  </a:cubicBezTo>
                  <a:cubicBezTo>
                    <a:pt x="51" y="21"/>
                    <a:pt x="54" y="21"/>
                    <a:pt x="57" y="22"/>
                  </a:cubicBezTo>
                  <a:cubicBezTo>
                    <a:pt x="58" y="23"/>
                    <a:pt x="58" y="22"/>
                    <a:pt x="59" y="22"/>
                  </a:cubicBezTo>
                  <a:cubicBezTo>
                    <a:pt x="60" y="26"/>
                    <a:pt x="60" y="30"/>
                    <a:pt x="62" y="34"/>
                  </a:cubicBezTo>
                  <a:cubicBezTo>
                    <a:pt x="64" y="37"/>
                    <a:pt x="68" y="38"/>
                    <a:pt x="71" y="40"/>
                  </a:cubicBezTo>
                  <a:cubicBezTo>
                    <a:pt x="74" y="41"/>
                    <a:pt x="77" y="41"/>
                    <a:pt x="80" y="43"/>
                  </a:cubicBezTo>
                  <a:cubicBezTo>
                    <a:pt x="83" y="45"/>
                    <a:pt x="85" y="48"/>
                    <a:pt x="89" y="50"/>
                  </a:cubicBezTo>
                  <a:cubicBezTo>
                    <a:pt x="94" y="52"/>
                    <a:pt x="100" y="52"/>
                    <a:pt x="106" y="52"/>
                  </a:cubicBezTo>
                  <a:cubicBezTo>
                    <a:pt x="111" y="52"/>
                    <a:pt x="115" y="50"/>
                    <a:pt x="120" y="49"/>
                  </a:cubicBezTo>
                  <a:cubicBezTo>
                    <a:pt x="122" y="49"/>
                    <a:pt x="125" y="51"/>
                    <a:pt x="127" y="49"/>
                  </a:cubicBezTo>
                  <a:cubicBezTo>
                    <a:pt x="128" y="48"/>
                    <a:pt x="125" y="46"/>
                    <a:pt x="125" y="44"/>
                  </a:cubicBezTo>
                  <a:cubicBezTo>
                    <a:pt x="124" y="43"/>
                    <a:pt x="125" y="42"/>
                    <a:pt x="125" y="41"/>
                  </a:cubicBezTo>
                  <a:cubicBezTo>
                    <a:pt x="128" y="40"/>
                    <a:pt x="132" y="40"/>
                    <a:pt x="135" y="38"/>
                  </a:cubicBezTo>
                  <a:cubicBezTo>
                    <a:pt x="137" y="37"/>
                    <a:pt x="136" y="33"/>
                    <a:pt x="138" y="32"/>
                  </a:cubicBezTo>
                  <a:cubicBezTo>
                    <a:pt x="141" y="29"/>
                    <a:pt x="146" y="30"/>
                    <a:pt x="150" y="29"/>
                  </a:cubicBezTo>
                  <a:cubicBezTo>
                    <a:pt x="152" y="28"/>
                    <a:pt x="152" y="26"/>
                    <a:pt x="155" y="26"/>
                  </a:cubicBezTo>
                  <a:cubicBezTo>
                    <a:pt x="157" y="26"/>
                    <a:pt x="159" y="27"/>
                    <a:pt x="161" y="28"/>
                  </a:cubicBezTo>
                  <a:cubicBezTo>
                    <a:pt x="162" y="29"/>
                    <a:pt x="163" y="30"/>
                    <a:pt x="164" y="31"/>
                  </a:cubicBezTo>
                  <a:cubicBezTo>
                    <a:pt x="168" y="32"/>
                    <a:pt x="171" y="33"/>
                    <a:pt x="175" y="34"/>
                  </a:cubicBezTo>
                  <a:cubicBezTo>
                    <a:pt x="177" y="35"/>
                    <a:pt x="180" y="36"/>
                    <a:pt x="183" y="37"/>
                  </a:cubicBezTo>
                  <a:cubicBezTo>
                    <a:pt x="185" y="38"/>
                    <a:pt x="188" y="38"/>
                    <a:pt x="189" y="39"/>
                  </a:cubicBezTo>
                  <a:cubicBezTo>
                    <a:pt x="190" y="41"/>
                    <a:pt x="187" y="43"/>
                    <a:pt x="189" y="44"/>
                  </a:cubicBezTo>
                  <a:cubicBezTo>
                    <a:pt x="191" y="46"/>
                    <a:pt x="195" y="44"/>
                    <a:pt x="197" y="45"/>
                  </a:cubicBezTo>
                  <a:cubicBezTo>
                    <a:pt x="199" y="46"/>
                    <a:pt x="199" y="50"/>
                    <a:pt x="201" y="50"/>
                  </a:cubicBezTo>
                  <a:cubicBezTo>
                    <a:pt x="205" y="52"/>
                    <a:pt x="210" y="51"/>
                    <a:pt x="214" y="53"/>
                  </a:cubicBezTo>
                  <a:cubicBezTo>
                    <a:pt x="215" y="54"/>
                    <a:pt x="215" y="56"/>
                    <a:pt x="215" y="58"/>
                  </a:cubicBezTo>
                  <a:cubicBezTo>
                    <a:pt x="215" y="60"/>
                    <a:pt x="215" y="62"/>
                    <a:pt x="215" y="64"/>
                  </a:cubicBezTo>
                  <a:cubicBezTo>
                    <a:pt x="215" y="66"/>
                    <a:pt x="217" y="68"/>
                    <a:pt x="218" y="70"/>
                  </a:cubicBezTo>
                  <a:cubicBezTo>
                    <a:pt x="217" y="72"/>
                    <a:pt x="217" y="75"/>
                    <a:pt x="216" y="77"/>
                  </a:cubicBezTo>
                  <a:cubicBezTo>
                    <a:pt x="215" y="79"/>
                    <a:pt x="212" y="81"/>
                    <a:pt x="211" y="84"/>
                  </a:cubicBezTo>
                  <a:cubicBezTo>
                    <a:pt x="211" y="85"/>
                    <a:pt x="213" y="86"/>
                    <a:pt x="213" y="87"/>
                  </a:cubicBezTo>
                  <a:cubicBezTo>
                    <a:pt x="212" y="88"/>
                    <a:pt x="210" y="86"/>
                    <a:pt x="210" y="87"/>
                  </a:cubicBezTo>
                  <a:cubicBezTo>
                    <a:pt x="209" y="90"/>
                    <a:pt x="208" y="94"/>
                    <a:pt x="209" y="97"/>
                  </a:cubicBezTo>
                  <a:cubicBezTo>
                    <a:pt x="209" y="99"/>
                    <a:pt x="212" y="100"/>
                    <a:pt x="212" y="102"/>
                  </a:cubicBezTo>
                  <a:cubicBezTo>
                    <a:pt x="212" y="104"/>
                    <a:pt x="209" y="104"/>
                    <a:pt x="209" y="106"/>
                  </a:cubicBezTo>
                  <a:cubicBezTo>
                    <a:pt x="209" y="108"/>
                    <a:pt x="212" y="110"/>
                    <a:pt x="212" y="112"/>
                  </a:cubicBezTo>
                  <a:cubicBezTo>
                    <a:pt x="213" y="116"/>
                    <a:pt x="214" y="122"/>
                    <a:pt x="212" y="126"/>
                  </a:cubicBezTo>
                  <a:cubicBezTo>
                    <a:pt x="213" y="129"/>
                    <a:pt x="215" y="131"/>
                    <a:pt x="217" y="133"/>
                  </a:cubicBezTo>
                  <a:cubicBezTo>
                    <a:pt x="219" y="134"/>
                    <a:pt x="223" y="131"/>
                    <a:pt x="225" y="133"/>
                  </a:cubicBezTo>
                  <a:cubicBezTo>
                    <a:pt x="227" y="134"/>
                    <a:pt x="228" y="138"/>
                    <a:pt x="227" y="141"/>
                  </a:cubicBezTo>
                  <a:cubicBezTo>
                    <a:pt x="226" y="145"/>
                    <a:pt x="222" y="148"/>
                    <a:pt x="220" y="152"/>
                  </a:cubicBezTo>
                  <a:cubicBezTo>
                    <a:pt x="219" y="153"/>
                    <a:pt x="219" y="155"/>
                    <a:pt x="218" y="157"/>
                  </a:cubicBezTo>
                  <a:cubicBezTo>
                    <a:pt x="221" y="160"/>
                    <a:pt x="224" y="163"/>
                    <a:pt x="226" y="166"/>
                  </a:cubicBezTo>
                  <a:cubicBezTo>
                    <a:pt x="228" y="169"/>
                    <a:pt x="227" y="172"/>
                    <a:pt x="228" y="174"/>
                  </a:cubicBezTo>
                  <a:cubicBezTo>
                    <a:pt x="228" y="176"/>
                    <a:pt x="230" y="177"/>
                    <a:pt x="231" y="178"/>
                  </a:cubicBezTo>
                  <a:cubicBezTo>
                    <a:pt x="233" y="179"/>
                    <a:pt x="236" y="179"/>
                    <a:pt x="238" y="180"/>
                  </a:cubicBezTo>
                  <a:cubicBezTo>
                    <a:pt x="240" y="181"/>
                    <a:pt x="241" y="182"/>
                    <a:pt x="242" y="183"/>
                  </a:cubicBezTo>
                  <a:cubicBezTo>
                    <a:pt x="243" y="188"/>
                    <a:pt x="241" y="194"/>
                    <a:pt x="244" y="198"/>
                  </a:cubicBezTo>
                  <a:cubicBezTo>
                    <a:pt x="245" y="200"/>
                    <a:pt x="249" y="198"/>
                    <a:pt x="250" y="200"/>
                  </a:cubicBezTo>
                  <a:cubicBezTo>
                    <a:pt x="251" y="201"/>
                    <a:pt x="250" y="204"/>
                    <a:pt x="249" y="206"/>
                  </a:cubicBezTo>
                  <a:cubicBezTo>
                    <a:pt x="249" y="207"/>
                    <a:pt x="250" y="208"/>
                    <a:pt x="249" y="209"/>
                  </a:cubicBezTo>
                  <a:cubicBezTo>
                    <a:pt x="247" y="210"/>
                    <a:pt x="244" y="209"/>
                    <a:pt x="242" y="210"/>
                  </a:cubicBezTo>
                  <a:cubicBezTo>
                    <a:pt x="239" y="211"/>
                    <a:pt x="237" y="212"/>
                    <a:pt x="235" y="214"/>
                  </a:cubicBezTo>
                  <a:cubicBezTo>
                    <a:pt x="234" y="216"/>
                    <a:pt x="233" y="219"/>
                    <a:pt x="233" y="222"/>
                  </a:cubicBezTo>
                  <a:cubicBezTo>
                    <a:pt x="233" y="224"/>
                    <a:pt x="234" y="227"/>
                    <a:pt x="234" y="229"/>
                  </a:cubicBezTo>
                  <a:cubicBezTo>
                    <a:pt x="233" y="230"/>
                    <a:pt x="232" y="233"/>
                    <a:pt x="231" y="233"/>
                  </a:cubicBezTo>
                  <a:cubicBezTo>
                    <a:pt x="229" y="232"/>
                    <a:pt x="227" y="230"/>
                    <a:pt x="225" y="230"/>
                  </a:cubicBezTo>
                  <a:cubicBezTo>
                    <a:pt x="221" y="229"/>
                    <a:pt x="218" y="229"/>
                    <a:pt x="215" y="229"/>
                  </a:cubicBezTo>
                  <a:cubicBezTo>
                    <a:pt x="210" y="229"/>
                    <a:pt x="205" y="230"/>
                    <a:pt x="201" y="229"/>
                  </a:cubicBezTo>
                  <a:cubicBezTo>
                    <a:pt x="199" y="229"/>
                    <a:pt x="197" y="227"/>
                    <a:pt x="195" y="226"/>
                  </a:cubicBezTo>
                  <a:cubicBezTo>
                    <a:pt x="190" y="225"/>
                    <a:pt x="185" y="225"/>
                    <a:pt x="181" y="222"/>
                  </a:cubicBezTo>
                  <a:cubicBezTo>
                    <a:pt x="179" y="221"/>
                    <a:pt x="178" y="219"/>
                    <a:pt x="177" y="217"/>
                  </a:cubicBezTo>
                  <a:cubicBezTo>
                    <a:pt x="176" y="213"/>
                    <a:pt x="176" y="208"/>
                    <a:pt x="173" y="204"/>
                  </a:cubicBezTo>
                  <a:cubicBezTo>
                    <a:pt x="171" y="202"/>
                    <a:pt x="168" y="200"/>
                    <a:pt x="165" y="200"/>
                  </a:cubicBezTo>
                  <a:cubicBezTo>
                    <a:pt x="162" y="201"/>
                    <a:pt x="159" y="203"/>
                    <a:pt x="156" y="205"/>
                  </a:cubicBezTo>
                  <a:cubicBezTo>
                    <a:pt x="153" y="206"/>
                    <a:pt x="151" y="209"/>
                    <a:pt x="148" y="209"/>
                  </a:cubicBezTo>
                  <a:cubicBezTo>
                    <a:pt x="145" y="209"/>
                    <a:pt x="143" y="206"/>
                    <a:pt x="141" y="205"/>
                  </a:cubicBezTo>
                  <a:cubicBezTo>
                    <a:pt x="138" y="205"/>
                    <a:pt x="135" y="206"/>
                    <a:pt x="132" y="206"/>
                  </a:cubicBezTo>
                  <a:cubicBezTo>
                    <a:pt x="131" y="206"/>
                    <a:pt x="132" y="204"/>
                    <a:pt x="132" y="203"/>
                  </a:cubicBezTo>
                  <a:cubicBezTo>
                    <a:pt x="129" y="202"/>
                    <a:pt x="126" y="202"/>
                    <a:pt x="124" y="200"/>
                  </a:cubicBezTo>
                  <a:cubicBezTo>
                    <a:pt x="122" y="200"/>
                    <a:pt x="120" y="199"/>
                    <a:pt x="119" y="197"/>
                  </a:cubicBezTo>
                  <a:cubicBezTo>
                    <a:pt x="118" y="196"/>
                    <a:pt x="120" y="195"/>
                    <a:pt x="119" y="194"/>
                  </a:cubicBezTo>
                  <a:cubicBezTo>
                    <a:pt x="118" y="192"/>
                    <a:pt x="116" y="192"/>
                    <a:pt x="114" y="192"/>
                  </a:cubicBezTo>
                  <a:cubicBezTo>
                    <a:pt x="112" y="191"/>
                    <a:pt x="109" y="193"/>
                    <a:pt x="107" y="191"/>
                  </a:cubicBezTo>
                  <a:cubicBezTo>
                    <a:pt x="103" y="188"/>
                    <a:pt x="101" y="184"/>
                    <a:pt x="99" y="179"/>
                  </a:cubicBezTo>
                  <a:cubicBezTo>
                    <a:pt x="97" y="177"/>
                    <a:pt x="99" y="173"/>
                    <a:pt x="97" y="171"/>
                  </a:cubicBezTo>
                  <a:cubicBezTo>
                    <a:pt x="96" y="169"/>
                    <a:pt x="94" y="172"/>
                    <a:pt x="93" y="171"/>
                  </a:cubicBezTo>
                  <a:cubicBezTo>
                    <a:pt x="92" y="170"/>
                    <a:pt x="94" y="168"/>
                    <a:pt x="93" y="166"/>
                  </a:cubicBezTo>
                  <a:cubicBezTo>
                    <a:pt x="91" y="161"/>
                    <a:pt x="88" y="155"/>
                    <a:pt x="83" y="152"/>
                  </a:cubicBezTo>
                  <a:cubicBezTo>
                    <a:pt x="81" y="151"/>
                    <a:pt x="80" y="156"/>
                    <a:pt x="78" y="156"/>
                  </a:cubicBezTo>
                  <a:cubicBezTo>
                    <a:pt x="78" y="156"/>
                    <a:pt x="78" y="155"/>
                    <a:pt x="78" y="155"/>
                  </a:cubicBezTo>
                  <a:cubicBezTo>
                    <a:pt x="76" y="155"/>
                    <a:pt x="75" y="156"/>
                    <a:pt x="73" y="155"/>
                  </a:cubicBezTo>
                  <a:cubicBezTo>
                    <a:pt x="72" y="154"/>
                    <a:pt x="72" y="151"/>
                    <a:pt x="71" y="152"/>
                  </a:cubicBezTo>
                  <a:cubicBezTo>
                    <a:pt x="70" y="153"/>
                    <a:pt x="72" y="155"/>
                    <a:pt x="71" y="157"/>
                  </a:cubicBezTo>
                  <a:cubicBezTo>
                    <a:pt x="71" y="157"/>
                    <a:pt x="69" y="158"/>
                    <a:pt x="68" y="158"/>
                  </a:cubicBezTo>
                  <a:cubicBezTo>
                    <a:pt x="65" y="155"/>
                    <a:pt x="62" y="153"/>
                    <a:pt x="59" y="150"/>
                  </a:cubicBezTo>
                  <a:cubicBezTo>
                    <a:pt x="58" y="148"/>
                    <a:pt x="60" y="146"/>
                    <a:pt x="59" y="144"/>
                  </a:cubicBezTo>
                  <a:cubicBezTo>
                    <a:pt x="59" y="142"/>
                    <a:pt x="57" y="143"/>
                    <a:pt x="56" y="141"/>
                  </a:cubicBezTo>
                  <a:cubicBezTo>
                    <a:pt x="56" y="139"/>
                    <a:pt x="57" y="136"/>
                    <a:pt x="56" y="133"/>
                  </a:cubicBezTo>
                  <a:cubicBezTo>
                    <a:pt x="55" y="129"/>
                    <a:pt x="53" y="126"/>
                    <a:pt x="50" y="122"/>
                  </a:cubicBezTo>
                  <a:cubicBezTo>
                    <a:pt x="45" y="117"/>
                    <a:pt x="39" y="114"/>
                    <a:pt x="34" y="110"/>
                  </a:cubicBezTo>
                  <a:cubicBezTo>
                    <a:pt x="33" y="109"/>
                    <a:pt x="34" y="108"/>
                    <a:pt x="34" y="107"/>
                  </a:cubicBezTo>
                  <a:cubicBezTo>
                    <a:pt x="31" y="103"/>
                    <a:pt x="27" y="100"/>
                    <a:pt x="25" y="95"/>
                  </a:cubicBezTo>
                  <a:cubicBezTo>
                    <a:pt x="24" y="93"/>
                    <a:pt x="25" y="90"/>
                    <a:pt x="25" y="87"/>
                  </a:cubicBezTo>
                  <a:cubicBezTo>
                    <a:pt x="25" y="84"/>
                    <a:pt x="25" y="81"/>
                    <a:pt x="27" y="78"/>
                  </a:cubicBezTo>
                  <a:cubicBezTo>
                    <a:pt x="28" y="77"/>
                    <a:pt x="30" y="78"/>
                    <a:pt x="31" y="77"/>
                  </a:cubicBezTo>
                  <a:cubicBezTo>
                    <a:pt x="31" y="74"/>
                    <a:pt x="29" y="72"/>
                    <a:pt x="30" y="69"/>
                  </a:cubicBezTo>
                  <a:cubicBezTo>
                    <a:pt x="30" y="68"/>
                    <a:pt x="32" y="66"/>
                    <a:pt x="31" y="64"/>
                  </a:cubicBezTo>
                  <a:cubicBezTo>
                    <a:pt x="31" y="63"/>
                    <a:pt x="29" y="64"/>
                    <a:pt x="28" y="64"/>
                  </a:cubicBezTo>
                  <a:cubicBezTo>
                    <a:pt x="27" y="64"/>
                    <a:pt x="26" y="63"/>
                    <a:pt x="25" y="62"/>
                  </a:cubicBezTo>
                  <a:cubicBezTo>
                    <a:pt x="24" y="62"/>
                    <a:pt x="23" y="63"/>
                    <a:pt x="23" y="62"/>
                  </a:cubicBezTo>
                  <a:cubicBezTo>
                    <a:pt x="21" y="60"/>
                    <a:pt x="19" y="57"/>
                    <a:pt x="17" y="54"/>
                  </a:cubicBezTo>
                  <a:cubicBezTo>
                    <a:pt x="16" y="53"/>
                    <a:pt x="15" y="51"/>
                    <a:pt x="14" y="50"/>
                  </a:cubicBezTo>
                  <a:cubicBezTo>
                    <a:pt x="13" y="48"/>
                    <a:pt x="12" y="46"/>
                    <a:pt x="11" y="4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7" name="Freeform 2617">
              <a:extLst>
                <a:ext uri="{FF2B5EF4-FFF2-40B4-BE49-F238E27FC236}">
                  <a16:creationId xmlns:a16="http://schemas.microsoft.com/office/drawing/2014/main" id="{A46FF0F4-BF82-4D4C-9BCC-7E84727CBE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91002" y="2415040"/>
              <a:ext cx="231692" cy="100090"/>
            </a:xfrm>
            <a:custGeom>
              <a:avLst/>
              <a:gdLst>
                <a:gd name="T0" fmla="*/ 0 w 83"/>
                <a:gd name="T1" fmla="*/ 1 h 42"/>
                <a:gd name="T2" fmla="*/ 10 w 83"/>
                <a:gd name="T3" fmla="*/ 7 h 42"/>
                <a:gd name="T4" fmla="*/ 14 w 83"/>
                <a:gd name="T5" fmla="*/ 13 h 42"/>
                <a:gd name="T6" fmla="*/ 23 w 83"/>
                <a:gd name="T7" fmla="*/ 17 h 42"/>
                <a:gd name="T8" fmla="*/ 23 w 83"/>
                <a:gd name="T9" fmla="*/ 24 h 42"/>
                <a:gd name="T10" fmla="*/ 28 w 83"/>
                <a:gd name="T11" fmla="*/ 34 h 42"/>
                <a:gd name="T12" fmla="*/ 24 w 83"/>
                <a:gd name="T13" fmla="*/ 44 h 42"/>
                <a:gd name="T14" fmla="*/ 30 w 83"/>
                <a:gd name="T15" fmla="*/ 44 h 42"/>
                <a:gd name="T16" fmla="*/ 39 w 83"/>
                <a:gd name="T17" fmla="*/ 41 h 42"/>
                <a:gd name="T18" fmla="*/ 47 w 83"/>
                <a:gd name="T19" fmla="*/ 45 h 42"/>
                <a:gd name="T20" fmla="*/ 53 w 83"/>
                <a:gd name="T21" fmla="*/ 49 h 42"/>
                <a:gd name="T22" fmla="*/ 59 w 83"/>
                <a:gd name="T23" fmla="*/ 46 h 42"/>
                <a:gd name="T24" fmla="*/ 64 w 83"/>
                <a:gd name="T25" fmla="*/ 46 h 42"/>
                <a:gd name="T26" fmla="*/ 70 w 83"/>
                <a:gd name="T27" fmla="*/ 46 h 42"/>
                <a:gd name="T28" fmla="*/ 75 w 83"/>
                <a:gd name="T29" fmla="*/ 46 h 42"/>
                <a:gd name="T30" fmla="*/ 78 w 83"/>
                <a:gd name="T31" fmla="*/ 41 h 42"/>
                <a:gd name="T32" fmla="*/ 84 w 83"/>
                <a:gd name="T33" fmla="*/ 45 h 42"/>
                <a:gd name="T34" fmla="*/ 90 w 83"/>
                <a:gd name="T35" fmla="*/ 47 h 42"/>
                <a:gd name="T36" fmla="*/ 99 w 83"/>
                <a:gd name="T37" fmla="*/ 50 h 42"/>
                <a:gd name="T38" fmla="*/ 99 w 83"/>
                <a:gd name="T39" fmla="*/ 45 h 42"/>
                <a:gd name="T40" fmla="*/ 94 w 83"/>
                <a:gd name="T41" fmla="*/ 43 h 42"/>
                <a:gd name="T42" fmla="*/ 90 w 83"/>
                <a:gd name="T43" fmla="*/ 36 h 42"/>
                <a:gd name="T44" fmla="*/ 95 w 83"/>
                <a:gd name="T45" fmla="*/ 33 h 42"/>
                <a:gd name="T46" fmla="*/ 82 w 83"/>
                <a:gd name="T47" fmla="*/ 25 h 42"/>
                <a:gd name="T48" fmla="*/ 82 w 83"/>
                <a:gd name="T49" fmla="*/ 21 h 42"/>
                <a:gd name="T50" fmla="*/ 73 w 83"/>
                <a:gd name="T51" fmla="*/ 16 h 42"/>
                <a:gd name="T52" fmla="*/ 70 w 83"/>
                <a:gd name="T53" fmla="*/ 16 h 42"/>
                <a:gd name="T54" fmla="*/ 65 w 83"/>
                <a:gd name="T55" fmla="*/ 17 h 42"/>
                <a:gd name="T56" fmla="*/ 58 w 83"/>
                <a:gd name="T57" fmla="*/ 19 h 42"/>
                <a:gd name="T58" fmla="*/ 54 w 83"/>
                <a:gd name="T59" fmla="*/ 16 h 42"/>
                <a:gd name="T60" fmla="*/ 45 w 83"/>
                <a:gd name="T61" fmla="*/ 11 h 42"/>
                <a:gd name="T62" fmla="*/ 35 w 83"/>
                <a:gd name="T63" fmla="*/ 5 h 42"/>
                <a:gd name="T64" fmla="*/ 23 w 83"/>
                <a:gd name="T65" fmla="*/ 6 h 42"/>
                <a:gd name="T66" fmla="*/ 13 w 83"/>
                <a:gd name="T67" fmla="*/ 1 h 42"/>
                <a:gd name="T68" fmla="*/ 0 w 83"/>
                <a:gd name="T69" fmla="*/ 1 h 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"/>
                <a:gd name="T106" fmla="*/ 0 h 42"/>
                <a:gd name="T107" fmla="*/ 83 w 83"/>
                <a:gd name="T108" fmla="*/ 42 h 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" h="42">
                  <a:moveTo>
                    <a:pt x="0" y="1"/>
                  </a:moveTo>
                  <a:cubicBezTo>
                    <a:pt x="3" y="3"/>
                    <a:pt x="6" y="4"/>
                    <a:pt x="8" y="6"/>
                  </a:cubicBezTo>
                  <a:cubicBezTo>
                    <a:pt x="10" y="7"/>
                    <a:pt x="10" y="10"/>
                    <a:pt x="12" y="11"/>
                  </a:cubicBezTo>
                  <a:cubicBezTo>
                    <a:pt x="14" y="13"/>
                    <a:pt x="18" y="12"/>
                    <a:pt x="19" y="14"/>
                  </a:cubicBezTo>
                  <a:cubicBezTo>
                    <a:pt x="20" y="16"/>
                    <a:pt x="18" y="18"/>
                    <a:pt x="19" y="20"/>
                  </a:cubicBezTo>
                  <a:cubicBezTo>
                    <a:pt x="20" y="23"/>
                    <a:pt x="23" y="25"/>
                    <a:pt x="23" y="28"/>
                  </a:cubicBezTo>
                  <a:cubicBezTo>
                    <a:pt x="23" y="30"/>
                    <a:pt x="21" y="33"/>
                    <a:pt x="20" y="36"/>
                  </a:cubicBezTo>
                  <a:cubicBezTo>
                    <a:pt x="21" y="36"/>
                    <a:pt x="23" y="36"/>
                    <a:pt x="25" y="36"/>
                  </a:cubicBezTo>
                  <a:cubicBezTo>
                    <a:pt x="27" y="35"/>
                    <a:pt x="29" y="33"/>
                    <a:pt x="32" y="34"/>
                  </a:cubicBezTo>
                  <a:cubicBezTo>
                    <a:pt x="34" y="34"/>
                    <a:pt x="37" y="36"/>
                    <a:pt x="39" y="37"/>
                  </a:cubicBezTo>
                  <a:cubicBezTo>
                    <a:pt x="41" y="38"/>
                    <a:pt x="42" y="39"/>
                    <a:pt x="44" y="40"/>
                  </a:cubicBezTo>
                  <a:cubicBezTo>
                    <a:pt x="46" y="40"/>
                    <a:pt x="47" y="39"/>
                    <a:pt x="49" y="38"/>
                  </a:cubicBezTo>
                  <a:cubicBezTo>
                    <a:pt x="50" y="38"/>
                    <a:pt x="52" y="38"/>
                    <a:pt x="53" y="38"/>
                  </a:cubicBezTo>
                  <a:cubicBezTo>
                    <a:pt x="55" y="38"/>
                    <a:pt x="56" y="38"/>
                    <a:pt x="58" y="38"/>
                  </a:cubicBezTo>
                  <a:cubicBezTo>
                    <a:pt x="59" y="38"/>
                    <a:pt x="60" y="38"/>
                    <a:pt x="62" y="38"/>
                  </a:cubicBezTo>
                  <a:cubicBezTo>
                    <a:pt x="63" y="37"/>
                    <a:pt x="63" y="34"/>
                    <a:pt x="65" y="34"/>
                  </a:cubicBezTo>
                  <a:cubicBezTo>
                    <a:pt x="67" y="34"/>
                    <a:pt x="68" y="36"/>
                    <a:pt x="70" y="37"/>
                  </a:cubicBezTo>
                  <a:cubicBezTo>
                    <a:pt x="72" y="38"/>
                    <a:pt x="74" y="39"/>
                    <a:pt x="75" y="39"/>
                  </a:cubicBezTo>
                  <a:cubicBezTo>
                    <a:pt x="78" y="40"/>
                    <a:pt x="80" y="42"/>
                    <a:pt x="82" y="41"/>
                  </a:cubicBezTo>
                  <a:cubicBezTo>
                    <a:pt x="83" y="41"/>
                    <a:pt x="83" y="38"/>
                    <a:pt x="82" y="37"/>
                  </a:cubicBezTo>
                  <a:cubicBezTo>
                    <a:pt x="82" y="36"/>
                    <a:pt x="79" y="36"/>
                    <a:pt x="78" y="35"/>
                  </a:cubicBezTo>
                  <a:cubicBezTo>
                    <a:pt x="77" y="33"/>
                    <a:pt x="75" y="32"/>
                    <a:pt x="75" y="30"/>
                  </a:cubicBezTo>
                  <a:cubicBezTo>
                    <a:pt x="76" y="28"/>
                    <a:pt x="78" y="28"/>
                    <a:pt x="79" y="27"/>
                  </a:cubicBezTo>
                  <a:cubicBezTo>
                    <a:pt x="75" y="25"/>
                    <a:pt x="71" y="24"/>
                    <a:pt x="68" y="21"/>
                  </a:cubicBezTo>
                  <a:cubicBezTo>
                    <a:pt x="67" y="20"/>
                    <a:pt x="69" y="18"/>
                    <a:pt x="68" y="17"/>
                  </a:cubicBezTo>
                  <a:cubicBezTo>
                    <a:pt x="67" y="15"/>
                    <a:pt x="64" y="14"/>
                    <a:pt x="61" y="13"/>
                  </a:cubicBezTo>
                  <a:cubicBezTo>
                    <a:pt x="60" y="13"/>
                    <a:pt x="59" y="13"/>
                    <a:pt x="58" y="13"/>
                  </a:cubicBezTo>
                  <a:cubicBezTo>
                    <a:pt x="57" y="13"/>
                    <a:pt x="55" y="13"/>
                    <a:pt x="54" y="14"/>
                  </a:cubicBezTo>
                  <a:cubicBezTo>
                    <a:pt x="52" y="14"/>
                    <a:pt x="50" y="16"/>
                    <a:pt x="48" y="16"/>
                  </a:cubicBezTo>
                  <a:cubicBezTo>
                    <a:pt x="46" y="16"/>
                    <a:pt x="46" y="14"/>
                    <a:pt x="45" y="13"/>
                  </a:cubicBezTo>
                  <a:cubicBezTo>
                    <a:pt x="42" y="11"/>
                    <a:pt x="40" y="11"/>
                    <a:pt x="37" y="9"/>
                  </a:cubicBezTo>
                  <a:cubicBezTo>
                    <a:pt x="34" y="8"/>
                    <a:pt x="32" y="5"/>
                    <a:pt x="29" y="4"/>
                  </a:cubicBezTo>
                  <a:cubicBezTo>
                    <a:pt x="26" y="3"/>
                    <a:pt x="22" y="6"/>
                    <a:pt x="19" y="5"/>
                  </a:cubicBezTo>
                  <a:cubicBezTo>
                    <a:pt x="16" y="5"/>
                    <a:pt x="14" y="2"/>
                    <a:pt x="11" y="1"/>
                  </a:cubicBezTo>
                  <a:cubicBezTo>
                    <a:pt x="7" y="0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8" name="Freeform 2618">
              <a:extLst>
                <a:ext uri="{FF2B5EF4-FFF2-40B4-BE49-F238E27FC236}">
                  <a16:creationId xmlns:a16="http://schemas.microsoft.com/office/drawing/2014/main" id="{300083F6-0E6E-4DA1-8CED-07ED61D3CD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64774" y="2566156"/>
              <a:ext cx="48656" cy="35326"/>
            </a:xfrm>
            <a:custGeom>
              <a:avLst/>
              <a:gdLst>
                <a:gd name="T0" fmla="*/ 21 w 18"/>
                <a:gd name="T1" fmla="*/ 18 h 15"/>
                <a:gd name="T2" fmla="*/ 16 w 18"/>
                <a:gd name="T3" fmla="*/ 7 h 15"/>
                <a:gd name="T4" fmla="*/ 14 w 18"/>
                <a:gd name="T5" fmla="*/ 1 h 15"/>
                <a:gd name="T6" fmla="*/ 8 w 18"/>
                <a:gd name="T7" fmla="*/ 4 h 15"/>
                <a:gd name="T8" fmla="*/ 7 w 18"/>
                <a:gd name="T9" fmla="*/ 0 h 15"/>
                <a:gd name="T10" fmla="*/ 0 w 18"/>
                <a:gd name="T11" fmla="*/ 0 h 15"/>
                <a:gd name="T12" fmla="*/ 2 w 18"/>
                <a:gd name="T13" fmla="*/ 4 h 15"/>
                <a:gd name="T14" fmla="*/ 8 w 18"/>
                <a:gd name="T15" fmla="*/ 10 h 15"/>
                <a:gd name="T16" fmla="*/ 12 w 18"/>
                <a:gd name="T17" fmla="*/ 10 h 15"/>
                <a:gd name="T18" fmla="*/ 12 w 18"/>
                <a:gd name="T19" fmla="*/ 16 h 15"/>
                <a:gd name="T20" fmla="*/ 21 w 18"/>
                <a:gd name="T21" fmla="*/ 18 h 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15"/>
                <a:gd name="T35" fmla="*/ 18 w 18"/>
                <a:gd name="T36" fmla="*/ 15 h 1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15">
                  <a:moveTo>
                    <a:pt x="18" y="15"/>
                  </a:moveTo>
                  <a:cubicBezTo>
                    <a:pt x="17" y="12"/>
                    <a:pt x="16" y="9"/>
                    <a:pt x="14" y="6"/>
                  </a:cubicBezTo>
                  <a:cubicBezTo>
                    <a:pt x="13" y="5"/>
                    <a:pt x="13" y="2"/>
                    <a:pt x="12" y="1"/>
                  </a:cubicBezTo>
                  <a:cubicBezTo>
                    <a:pt x="10" y="1"/>
                    <a:pt x="9" y="3"/>
                    <a:pt x="7" y="3"/>
                  </a:cubicBezTo>
                  <a:cubicBezTo>
                    <a:pt x="6" y="2"/>
                    <a:pt x="6" y="1"/>
                    <a:pt x="6" y="0"/>
                  </a:cubicBezTo>
                  <a:cubicBezTo>
                    <a:pt x="4" y="0"/>
                    <a:pt x="2" y="1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cubicBezTo>
                    <a:pt x="3" y="5"/>
                    <a:pt x="5" y="7"/>
                    <a:pt x="7" y="8"/>
                  </a:cubicBezTo>
                  <a:cubicBezTo>
                    <a:pt x="8" y="9"/>
                    <a:pt x="10" y="7"/>
                    <a:pt x="10" y="8"/>
                  </a:cubicBezTo>
                  <a:cubicBezTo>
                    <a:pt x="12" y="9"/>
                    <a:pt x="9" y="12"/>
                    <a:pt x="10" y="13"/>
                  </a:cubicBezTo>
                  <a:cubicBezTo>
                    <a:pt x="12" y="15"/>
                    <a:pt x="16" y="14"/>
                    <a:pt x="18" y="1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49" name="Freeform 2619">
              <a:extLst>
                <a:ext uri="{FF2B5EF4-FFF2-40B4-BE49-F238E27FC236}">
                  <a16:creationId xmlns:a16="http://schemas.microsoft.com/office/drawing/2014/main" id="{24D83DD5-B3B0-4772-B5A6-A6C6C6E993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13801" y="2505317"/>
              <a:ext cx="113531" cy="96165"/>
            </a:xfrm>
            <a:custGeom>
              <a:avLst/>
              <a:gdLst>
                <a:gd name="T0" fmla="*/ 48 w 41"/>
                <a:gd name="T1" fmla="*/ 47 h 41"/>
                <a:gd name="T2" fmla="*/ 48 w 41"/>
                <a:gd name="T3" fmla="*/ 39 h 41"/>
                <a:gd name="T4" fmla="*/ 44 w 41"/>
                <a:gd name="T5" fmla="*/ 36 h 41"/>
                <a:gd name="T6" fmla="*/ 39 w 41"/>
                <a:gd name="T7" fmla="*/ 31 h 41"/>
                <a:gd name="T8" fmla="*/ 32 w 41"/>
                <a:gd name="T9" fmla="*/ 26 h 41"/>
                <a:gd name="T10" fmla="*/ 36 w 41"/>
                <a:gd name="T11" fmla="*/ 24 h 41"/>
                <a:gd name="T12" fmla="*/ 36 w 41"/>
                <a:gd name="T13" fmla="*/ 20 h 41"/>
                <a:gd name="T14" fmla="*/ 29 w 41"/>
                <a:gd name="T15" fmla="*/ 17 h 41"/>
                <a:gd name="T16" fmla="*/ 30 w 41"/>
                <a:gd name="T17" fmla="*/ 11 h 41"/>
                <a:gd name="T18" fmla="*/ 29 w 41"/>
                <a:gd name="T19" fmla="*/ 6 h 41"/>
                <a:gd name="T20" fmla="*/ 23 w 41"/>
                <a:gd name="T21" fmla="*/ 5 h 41"/>
                <a:gd name="T22" fmla="*/ 22 w 41"/>
                <a:gd name="T23" fmla="*/ 0 h 41"/>
                <a:gd name="T24" fmla="*/ 17 w 41"/>
                <a:gd name="T25" fmla="*/ 0 h 41"/>
                <a:gd name="T26" fmla="*/ 11 w 41"/>
                <a:gd name="T27" fmla="*/ 0 h 41"/>
                <a:gd name="T28" fmla="*/ 6 w 41"/>
                <a:gd name="T29" fmla="*/ 0 h 41"/>
                <a:gd name="T30" fmla="*/ 0 w 41"/>
                <a:gd name="T31" fmla="*/ 2 h 41"/>
                <a:gd name="T32" fmla="*/ 2 w 41"/>
                <a:gd name="T33" fmla="*/ 11 h 41"/>
                <a:gd name="T34" fmla="*/ 2 w 41"/>
                <a:gd name="T35" fmla="*/ 19 h 41"/>
                <a:gd name="T36" fmla="*/ 6 w 41"/>
                <a:gd name="T37" fmla="*/ 24 h 41"/>
                <a:gd name="T38" fmla="*/ 16 w 41"/>
                <a:gd name="T39" fmla="*/ 25 h 41"/>
                <a:gd name="T40" fmla="*/ 22 w 41"/>
                <a:gd name="T41" fmla="*/ 31 h 41"/>
                <a:gd name="T42" fmla="*/ 29 w 41"/>
                <a:gd name="T43" fmla="*/ 31 h 41"/>
                <a:gd name="T44" fmla="*/ 30 w 41"/>
                <a:gd name="T45" fmla="*/ 35 h 41"/>
                <a:gd name="T46" fmla="*/ 36 w 41"/>
                <a:gd name="T47" fmla="*/ 32 h 41"/>
                <a:gd name="T48" fmla="*/ 38 w 41"/>
                <a:gd name="T49" fmla="*/ 38 h 41"/>
                <a:gd name="T50" fmla="*/ 43 w 41"/>
                <a:gd name="T51" fmla="*/ 49 h 41"/>
                <a:gd name="T52" fmla="*/ 45 w 41"/>
                <a:gd name="T53" fmla="*/ 48 h 41"/>
                <a:gd name="T54" fmla="*/ 48 w 41"/>
                <a:gd name="T55" fmla="*/ 47 h 4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41"/>
                <a:gd name="T85" fmla="*/ 0 h 41"/>
                <a:gd name="T86" fmla="*/ 41 w 41"/>
                <a:gd name="T87" fmla="*/ 41 h 41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41" h="41">
                  <a:moveTo>
                    <a:pt x="40" y="39"/>
                  </a:moveTo>
                  <a:cubicBezTo>
                    <a:pt x="40" y="37"/>
                    <a:pt x="41" y="35"/>
                    <a:pt x="40" y="33"/>
                  </a:cubicBezTo>
                  <a:cubicBezTo>
                    <a:pt x="40" y="32"/>
                    <a:pt x="38" y="31"/>
                    <a:pt x="37" y="30"/>
                  </a:cubicBezTo>
                  <a:cubicBezTo>
                    <a:pt x="36" y="29"/>
                    <a:pt x="34" y="27"/>
                    <a:pt x="33" y="26"/>
                  </a:cubicBezTo>
                  <a:cubicBezTo>
                    <a:pt x="31" y="25"/>
                    <a:pt x="28" y="24"/>
                    <a:pt x="27" y="22"/>
                  </a:cubicBezTo>
                  <a:cubicBezTo>
                    <a:pt x="27" y="21"/>
                    <a:pt x="29" y="21"/>
                    <a:pt x="30" y="20"/>
                  </a:cubicBezTo>
                  <a:cubicBezTo>
                    <a:pt x="30" y="19"/>
                    <a:pt x="31" y="18"/>
                    <a:pt x="30" y="17"/>
                  </a:cubicBezTo>
                  <a:cubicBezTo>
                    <a:pt x="29" y="15"/>
                    <a:pt x="26" y="16"/>
                    <a:pt x="24" y="14"/>
                  </a:cubicBezTo>
                  <a:cubicBezTo>
                    <a:pt x="23" y="13"/>
                    <a:pt x="25" y="11"/>
                    <a:pt x="25" y="9"/>
                  </a:cubicBezTo>
                  <a:cubicBezTo>
                    <a:pt x="25" y="8"/>
                    <a:pt x="25" y="6"/>
                    <a:pt x="24" y="5"/>
                  </a:cubicBezTo>
                  <a:cubicBezTo>
                    <a:pt x="23" y="4"/>
                    <a:pt x="20" y="5"/>
                    <a:pt x="19" y="4"/>
                  </a:cubicBezTo>
                  <a:cubicBezTo>
                    <a:pt x="18" y="3"/>
                    <a:pt x="18" y="1"/>
                    <a:pt x="18" y="0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  <a:cubicBezTo>
                    <a:pt x="3" y="1"/>
                    <a:pt x="2" y="2"/>
                    <a:pt x="0" y="2"/>
                  </a:cubicBezTo>
                  <a:cubicBezTo>
                    <a:pt x="1" y="5"/>
                    <a:pt x="2" y="7"/>
                    <a:pt x="2" y="9"/>
                  </a:cubicBezTo>
                  <a:cubicBezTo>
                    <a:pt x="2" y="11"/>
                    <a:pt x="1" y="14"/>
                    <a:pt x="2" y="16"/>
                  </a:cubicBezTo>
                  <a:cubicBezTo>
                    <a:pt x="2" y="17"/>
                    <a:pt x="4" y="19"/>
                    <a:pt x="5" y="20"/>
                  </a:cubicBezTo>
                  <a:cubicBezTo>
                    <a:pt x="8" y="21"/>
                    <a:pt x="11" y="20"/>
                    <a:pt x="13" y="21"/>
                  </a:cubicBezTo>
                  <a:cubicBezTo>
                    <a:pt x="15" y="22"/>
                    <a:pt x="17" y="25"/>
                    <a:pt x="18" y="26"/>
                  </a:cubicBezTo>
                  <a:cubicBezTo>
                    <a:pt x="20" y="27"/>
                    <a:pt x="22" y="26"/>
                    <a:pt x="24" y="26"/>
                  </a:cubicBezTo>
                  <a:cubicBezTo>
                    <a:pt x="24" y="27"/>
                    <a:pt x="24" y="28"/>
                    <a:pt x="25" y="29"/>
                  </a:cubicBezTo>
                  <a:cubicBezTo>
                    <a:pt x="27" y="29"/>
                    <a:pt x="28" y="27"/>
                    <a:pt x="30" y="27"/>
                  </a:cubicBezTo>
                  <a:cubicBezTo>
                    <a:pt x="31" y="28"/>
                    <a:pt x="31" y="31"/>
                    <a:pt x="32" y="32"/>
                  </a:cubicBezTo>
                  <a:cubicBezTo>
                    <a:pt x="34" y="35"/>
                    <a:pt x="35" y="38"/>
                    <a:pt x="36" y="41"/>
                  </a:cubicBezTo>
                  <a:cubicBezTo>
                    <a:pt x="37" y="40"/>
                    <a:pt x="37" y="40"/>
                    <a:pt x="38" y="40"/>
                  </a:cubicBezTo>
                  <a:cubicBezTo>
                    <a:pt x="39" y="40"/>
                    <a:pt x="39" y="40"/>
                    <a:pt x="40" y="39"/>
                  </a:cubicBezTo>
                  <a:close/>
                </a:path>
              </a:pathLst>
            </a:custGeom>
            <a:solidFill>
              <a:schemeClr val="accent2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0" name="Freeform 2620">
              <a:extLst>
                <a:ext uri="{FF2B5EF4-FFF2-40B4-BE49-F238E27FC236}">
                  <a16:creationId xmlns:a16="http://schemas.microsoft.com/office/drawing/2014/main" id="{6D815E9F-ED6D-449A-A6B1-1F76FC4255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64774" y="2479803"/>
              <a:ext cx="185353" cy="135415"/>
            </a:xfrm>
            <a:custGeom>
              <a:avLst/>
              <a:gdLst>
                <a:gd name="T0" fmla="*/ 59 w 67"/>
                <a:gd name="T1" fmla="*/ 68 h 58"/>
                <a:gd name="T2" fmla="*/ 56 w 67"/>
                <a:gd name="T3" fmla="*/ 68 h 58"/>
                <a:gd name="T4" fmla="*/ 48 w 67"/>
                <a:gd name="T5" fmla="*/ 63 h 58"/>
                <a:gd name="T6" fmla="*/ 53 w 67"/>
                <a:gd name="T7" fmla="*/ 59 h 58"/>
                <a:gd name="T8" fmla="*/ 48 w 67"/>
                <a:gd name="T9" fmla="*/ 52 h 58"/>
                <a:gd name="T10" fmla="*/ 51 w 67"/>
                <a:gd name="T11" fmla="*/ 49 h 58"/>
                <a:gd name="T12" fmla="*/ 47 w 67"/>
                <a:gd name="T13" fmla="*/ 43 h 58"/>
                <a:gd name="T14" fmla="*/ 32 w 67"/>
                <a:gd name="T15" fmla="*/ 55 h 58"/>
                <a:gd name="T16" fmla="*/ 32 w 67"/>
                <a:gd name="T17" fmla="*/ 61 h 58"/>
                <a:gd name="T18" fmla="*/ 26 w 67"/>
                <a:gd name="T19" fmla="*/ 59 h 58"/>
                <a:gd name="T20" fmla="*/ 26 w 67"/>
                <a:gd name="T21" fmla="*/ 52 h 58"/>
                <a:gd name="T22" fmla="*/ 23 w 67"/>
                <a:gd name="T23" fmla="*/ 49 h 58"/>
                <a:gd name="T24" fmla="*/ 18 w 67"/>
                <a:gd name="T25" fmla="*/ 44 h 58"/>
                <a:gd name="T26" fmla="*/ 11 w 67"/>
                <a:gd name="T27" fmla="*/ 39 h 58"/>
                <a:gd name="T28" fmla="*/ 14 w 67"/>
                <a:gd name="T29" fmla="*/ 37 h 58"/>
                <a:gd name="T30" fmla="*/ 14 w 67"/>
                <a:gd name="T31" fmla="*/ 33 h 58"/>
                <a:gd name="T32" fmla="*/ 7 w 67"/>
                <a:gd name="T33" fmla="*/ 30 h 58"/>
                <a:gd name="T34" fmla="*/ 8 w 67"/>
                <a:gd name="T35" fmla="*/ 24 h 58"/>
                <a:gd name="T36" fmla="*/ 7 w 67"/>
                <a:gd name="T37" fmla="*/ 19 h 58"/>
                <a:gd name="T38" fmla="*/ 1 w 67"/>
                <a:gd name="T39" fmla="*/ 18 h 58"/>
                <a:gd name="T40" fmla="*/ 0 w 67"/>
                <a:gd name="T41" fmla="*/ 13 h 58"/>
                <a:gd name="T42" fmla="*/ 4 w 67"/>
                <a:gd name="T43" fmla="*/ 8 h 58"/>
                <a:gd name="T44" fmla="*/ 10 w 67"/>
                <a:gd name="T45" fmla="*/ 12 h 58"/>
                <a:gd name="T46" fmla="*/ 16 w 67"/>
                <a:gd name="T47" fmla="*/ 14 h 58"/>
                <a:gd name="T48" fmla="*/ 24 w 67"/>
                <a:gd name="T49" fmla="*/ 17 h 58"/>
                <a:gd name="T50" fmla="*/ 24 w 67"/>
                <a:gd name="T51" fmla="*/ 12 h 58"/>
                <a:gd name="T52" fmla="*/ 19 w 67"/>
                <a:gd name="T53" fmla="*/ 10 h 58"/>
                <a:gd name="T54" fmla="*/ 16 w 67"/>
                <a:gd name="T55" fmla="*/ 4 h 58"/>
                <a:gd name="T56" fmla="*/ 20 w 67"/>
                <a:gd name="T57" fmla="*/ 0 h 58"/>
                <a:gd name="T58" fmla="*/ 29 w 67"/>
                <a:gd name="T59" fmla="*/ 5 h 58"/>
                <a:gd name="T60" fmla="*/ 32 w 67"/>
                <a:gd name="T61" fmla="*/ 12 h 58"/>
                <a:gd name="T62" fmla="*/ 42 w 67"/>
                <a:gd name="T63" fmla="*/ 14 h 58"/>
                <a:gd name="T64" fmla="*/ 43 w 67"/>
                <a:gd name="T65" fmla="*/ 8 h 58"/>
                <a:gd name="T66" fmla="*/ 48 w 67"/>
                <a:gd name="T67" fmla="*/ 7 h 58"/>
                <a:gd name="T68" fmla="*/ 50 w 67"/>
                <a:gd name="T69" fmla="*/ 2 h 58"/>
                <a:gd name="T70" fmla="*/ 59 w 67"/>
                <a:gd name="T71" fmla="*/ 12 h 58"/>
                <a:gd name="T72" fmla="*/ 62 w 67"/>
                <a:gd name="T73" fmla="*/ 21 h 58"/>
                <a:gd name="T74" fmla="*/ 69 w 67"/>
                <a:gd name="T75" fmla="*/ 26 h 58"/>
                <a:gd name="T76" fmla="*/ 75 w 67"/>
                <a:gd name="T77" fmla="*/ 26 h 58"/>
                <a:gd name="T78" fmla="*/ 80 w 67"/>
                <a:gd name="T79" fmla="*/ 29 h 58"/>
                <a:gd name="T80" fmla="*/ 79 w 67"/>
                <a:gd name="T81" fmla="*/ 30 h 58"/>
                <a:gd name="T82" fmla="*/ 70 w 67"/>
                <a:gd name="T83" fmla="*/ 30 h 58"/>
                <a:gd name="T84" fmla="*/ 66 w 67"/>
                <a:gd name="T85" fmla="*/ 38 h 58"/>
                <a:gd name="T86" fmla="*/ 66 w 67"/>
                <a:gd name="T87" fmla="*/ 46 h 58"/>
                <a:gd name="T88" fmla="*/ 68 w 67"/>
                <a:gd name="T89" fmla="*/ 51 h 58"/>
                <a:gd name="T90" fmla="*/ 66 w 67"/>
                <a:gd name="T91" fmla="*/ 56 h 58"/>
                <a:gd name="T92" fmla="*/ 60 w 67"/>
                <a:gd name="T93" fmla="*/ 55 h 58"/>
                <a:gd name="T94" fmla="*/ 59 w 67"/>
                <a:gd name="T95" fmla="*/ 59 h 58"/>
                <a:gd name="T96" fmla="*/ 59 w 67"/>
                <a:gd name="T97" fmla="*/ 68 h 5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7"/>
                <a:gd name="T148" fmla="*/ 0 h 58"/>
                <a:gd name="T149" fmla="*/ 67 w 67"/>
                <a:gd name="T150" fmla="*/ 58 h 5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7" h="58">
                  <a:moveTo>
                    <a:pt x="49" y="57"/>
                  </a:moveTo>
                  <a:cubicBezTo>
                    <a:pt x="48" y="57"/>
                    <a:pt x="48" y="58"/>
                    <a:pt x="47" y="57"/>
                  </a:cubicBezTo>
                  <a:cubicBezTo>
                    <a:pt x="44" y="56"/>
                    <a:pt x="41" y="56"/>
                    <a:pt x="40" y="53"/>
                  </a:cubicBezTo>
                  <a:cubicBezTo>
                    <a:pt x="40" y="51"/>
                    <a:pt x="45" y="51"/>
                    <a:pt x="44" y="50"/>
                  </a:cubicBezTo>
                  <a:cubicBezTo>
                    <a:pt x="44" y="47"/>
                    <a:pt x="40" y="46"/>
                    <a:pt x="40" y="44"/>
                  </a:cubicBezTo>
                  <a:cubicBezTo>
                    <a:pt x="39" y="42"/>
                    <a:pt x="43" y="42"/>
                    <a:pt x="43" y="41"/>
                  </a:cubicBezTo>
                  <a:cubicBezTo>
                    <a:pt x="43" y="38"/>
                    <a:pt x="41" y="35"/>
                    <a:pt x="39" y="36"/>
                  </a:cubicBezTo>
                  <a:cubicBezTo>
                    <a:pt x="34" y="38"/>
                    <a:pt x="31" y="42"/>
                    <a:pt x="27" y="46"/>
                  </a:cubicBezTo>
                  <a:cubicBezTo>
                    <a:pt x="26" y="47"/>
                    <a:pt x="28" y="50"/>
                    <a:pt x="27" y="51"/>
                  </a:cubicBezTo>
                  <a:cubicBezTo>
                    <a:pt x="26" y="52"/>
                    <a:pt x="24" y="50"/>
                    <a:pt x="22" y="50"/>
                  </a:cubicBezTo>
                  <a:cubicBezTo>
                    <a:pt x="22" y="48"/>
                    <a:pt x="23" y="46"/>
                    <a:pt x="22" y="44"/>
                  </a:cubicBezTo>
                  <a:cubicBezTo>
                    <a:pt x="22" y="43"/>
                    <a:pt x="20" y="42"/>
                    <a:pt x="19" y="41"/>
                  </a:cubicBezTo>
                  <a:cubicBezTo>
                    <a:pt x="18" y="40"/>
                    <a:pt x="16" y="38"/>
                    <a:pt x="15" y="37"/>
                  </a:cubicBezTo>
                  <a:cubicBezTo>
                    <a:pt x="13" y="36"/>
                    <a:pt x="10" y="35"/>
                    <a:pt x="9" y="33"/>
                  </a:cubicBezTo>
                  <a:cubicBezTo>
                    <a:pt x="9" y="32"/>
                    <a:pt x="11" y="32"/>
                    <a:pt x="12" y="31"/>
                  </a:cubicBezTo>
                  <a:cubicBezTo>
                    <a:pt x="12" y="30"/>
                    <a:pt x="13" y="29"/>
                    <a:pt x="12" y="28"/>
                  </a:cubicBezTo>
                  <a:cubicBezTo>
                    <a:pt x="11" y="26"/>
                    <a:pt x="8" y="27"/>
                    <a:pt x="6" y="25"/>
                  </a:cubicBezTo>
                  <a:cubicBezTo>
                    <a:pt x="5" y="24"/>
                    <a:pt x="7" y="22"/>
                    <a:pt x="7" y="20"/>
                  </a:cubicBezTo>
                  <a:cubicBezTo>
                    <a:pt x="7" y="19"/>
                    <a:pt x="7" y="17"/>
                    <a:pt x="6" y="16"/>
                  </a:cubicBezTo>
                  <a:cubicBezTo>
                    <a:pt x="5" y="15"/>
                    <a:pt x="2" y="16"/>
                    <a:pt x="1" y="15"/>
                  </a:cubicBezTo>
                  <a:cubicBezTo>
                    <a:pt x="0" y="14"/>
                    <a:pt x="0" y="12"/>
                    <a:pt x="0" y="11"/>
                  </a:cubicBezTo>
                  <a:cubicBezTo>
                    <a:pt x="1" y="10"/>
                    <a:pt x="1" y="7"/>
                    <a:pt x="3" y="7"/>
                  </a:cubicBezTo>
                  <a:cubicBezTo>
                    <a:pt x="5" y="7"/>
                    <a:pt x="6" y="9"/>
                    <a:pt x="8" y="10"/>
                  </a:cubicBezTo>
                  <a:cubicBezTo>
                    <a:pt x="10" y="11"/>
                    <a:pt x="12" y="12"/>
                    <a:pt x="13" y="12"/>
                  </a:cubicBezTo>
                  <a:cubicBezTo>
                    <a:pt x="16" y="13"/>
                    <a:pt x="18" y="15"/>
                    <a:pt x="20" y="14"/>
                  </a:cubicBezTo>
                  <a:cubicBezTo>
                    <a:pt x="21" y="14"/>
                    <a:pt x="21" y="11"/>
                    <a:pt x="20" y="10"/>
                  </a:cubicBezTo>
                  <a:cubicBezTo>
                    <a:pt x="20" y="9"/>
                    <a:pt x="17" y="9"/>
                    <a:pt x="16" y="8"/>
                  </a:cubicBezTo>
                  <a:cubicBezTo>
                    <a:pt x="15" y="6"/>
                    <a:pt x="13" y="5"/>
                    <a:pt x="13" y="3"/>
                  </a:cubicBezTo>
                  <a:cubicBezTo>
                    <a:pt x="14" y="1"/>
                    <a:pt x="16" y="1"/>
                    <a:pt x="17" y="0"/>
                  </a:cubicBezTo>
                  <a:cubicBezTo>
                    <a:pt x="19" y="1"/>
                    <a:pt x="22" y="2"/>
                    <a:pt x="24" y="4"/>
                  </a:cubicBezTo>
                  <a:cubicBezTo>
                    <a:pt x="25" y="5"/>
                    <a:pt x="26" y="9"/>
                    <a:pt x="27" y="10"/>
                  </a:cubicBezTo>
                  <a:cubicBezTo>
                    <a:pt x="29" y="12"/>
                    <a:pt x="32" y="13"/>
                    <a:pt x="35" y="12"/>
                  </a:cubicBezTo>
                  <a:cubicBezTo>
                    <a:pt x="36" y="11"/>
                    <a:pt x="35" y="8"/>
                    <a:pt x="36" y="7"/>
                  </a:cubicBezTo>
                  <a:cubicBezTo>
                    <a:pt x="37" y="6"/>
                    <a:pt x="39" y="7"/>
                    <a:pt x="40" y="6"/>
                  </a:cubicBezTo>
                  <a:cubicBezTo>
                    <a:pt x="41" y="5"/>
                    <a:pt x="41" y="4"/>
                    <a:pt x="42" y="2"/>
                  </a:cubicBezTo>
                  <a:cubicBezTo>
                    <a:pt x="44" y="5"/>
                    <a:pt x="47" y="8"/>
                    <a:pt x="49" y="10"/>
                  </a:cubicBezTo>
                  <a:cubicBezTo>
                    <a:pt x="50" y="13"/>
                    <a:pt x="51" y="16"/>
                    <a:pt x="52" y="18"/>
                  </a:cubicBezTo>
                  <a:cubicBezTo>
                    <a:pt x="54" y="20"/>
                    <a:pt x="56" y="22"/>
                    <a:pt x="58" y="22"/>
                  </a:cubicBezTo>
                  <a:cubicBezTo>
                    <a:pt x="60" y="23"/>
                    <a:pt x="62" y="22"/>
                    <a:pt x="63" y="22"/>
                  </a:cubicBezTo>
                  <a:cubicBezTo>
                    <a:pt x="65" y="22"/>
                    <a:pt x="66" y="23"/>
                    <a:pt x="67" y="24"/>
                  </a:cubicBezTo>
                  <a:cubicBezTo>
                    <a:pt x="67" y="25"/>
                    <a:pt x="66" y="25"/>
                    <a:pt x="66" y="25"/>
                  </a:cubicBezTo>
                  <a:cubicBezTo>
                    <a:pt x="63" y="25"/>
                    <a:pt x="61" y="24"/>
                    <a:pt x="59" y="25"/>
                  </a:cubicBezTo>
                  <a:cubicBezTo>
                    <a:pt x="57" y="27"/>
                    <a:pt x="56" y="30"/>
                    <a:pt x="55" y="32"/>
                  </a:cubicBezTo>
                  <a:cubicBezTo>
                    <a:pt x="54" y="34"/>
                    <a:pt x="55" y="37"/>
                    <a:pt x="55" y="39"/>
                  </a:cubicBezTo>
                  <a:cubicBezTo>
                    <a:pt x="55" y="40"/>
                    <a:pt x="57" y="41"/>
                    <a:pt x="57" y="43"/>
                  </a:cubicBezTo>
                  <a:cubicBezTo>
                    <a:pt x="54" y="43"/>
                    <a:pt x="56" y="47"/>
                    <a:pt x="55" y="47"/>
                  </a:cubicBezTo>
                  <a:cubicBezTo>
                    <a:pt x="53" y="48"/>
                    <a:pt x="51" y="45"/>
                    <a:pt x="50" y="46"/>
                  </a:cubicBezTo>
                  <a:cubicBezTo>
                    <a:pt x="48" y="46"/>
                    <a:pt x="49" y="49"/>
                    <a:pt x="49" y="50"/>
                  </a:cubicBezTo>
                  <a:cubicBezTo>
                    <a:pt x="48" y="53"/>
                    <a:pt x="49" y="55"/>
                    <a:pt x="49" y="5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1" name="Freeform 2621">
              <a:extLst>
                <a:ext uri="{FF2B5EF4-FFF2-40B4-BE49-F238E27FC236}">
                  <a16:creationId xmlns:a16="http://schemas.microsoft.com/office/drawing/2014/main" id="{08E73370-8F46-47F8-B1D7-0727038E0C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17319" y="2448403"/>
              <a:ext cx="498141" cy="288494"/>
            </a:xfrm>
            <a:custGeom>
              <a:avLst/>
              <a:gdLst>
                <a:gd name="T0" fmla="*/ 210 w 179"/>
                <a:gd name="T1" fmla="*/ 107 h 122"/>
                <a:gd name="T2" fmla="*/ 198 w 179"/>
                <a:gd name="T3" fmla="*/ 107 h 122"/>
                <a:gd name="T4" fmla="*/ 190 w 179"/>
                <a:gd name="T5" fmla="*/ 108 h 122"/>
                <a:gd name="T6" fmla="*/ 184 w 179"/>
                <a:gd name="T7" fmla="*/ 124 h 122"/>
                <a:gd name="T8" fmla="*/ 167 w 179"/>
                <a:gd name="T9" fmla="*/ 136 h 122"/>
                <a:gd name="T10" fmla="*/ 161 w 179"/>
                <a:gd name="T11" fmla="*/ 147 h 122"/>
                <a:gd name="T12" fmla="*/ 153 w 179"/>
                <a:gd name="T13" fmla="*/ 146 h 122"/>
                <a:gd name="T14" fmla="*/ 141 w 179"/>
                <a:gd name="T15" fmla="*/ 142 h 122"/>
                <a:gd name="T16" fmla="*/ 137 w 179"/>
                <a:gd name="T17" fmla="*/ 128 h 122"/>
                <a:gd name="T18" fmla="*/ 120 w 179"/>
                <a:gd name="T19" fmla="*/ 118 h 122"/>
                <a:gd name="T20" fmla="*/ 106 w 179"/>
                <a:gd name="T21" fmla="*/ 111 h 122"/>
                <a:gd name="T22" fmla="*/ 98 w 179"/>
                <a:gd name="T23" fmla="*/ 102 h 122"/>
                <a:gd name="T24" fmla="*/ 76 w 179"/>
                <a:gd name="T25" fmla="*/ 95 h 122"/>
                <a:gd name="T26" fmla="*/ 65 w 179"/>
                <a:gd name="T27" fmla="*/ 89 h 122"/>
                <a:gd name="T28" fmla="*/ 44 w 179"/>
                <a:gd name="T29" fmla="*/ 96 h 122"/>
                <a:gd name="T30" fmla="*/ 29 w 179"/>
                <a:gd name="T31" fmla="*/ 107 h 122"/>
                <a:gd name="T32" fmla="*/ 24 w 179"/>
                <a:gd name="T33" fmla="*/ 86 h 122"/>
                <a:gd name="T34" fmla="*/ 19 w 179"/>
                <a:gd name="T35" fmla="*/ 66 h 122"/>
                <a:gd name="T36" fmla="*/ 13 w 179"/>
                <a:gd name="T37" fmla="*/ 71 h 122"/>
                <a:gd name="T38" fmla="*/ 13 w 179"/>
                <a:gd name="T39" fmla="*/ 60 h 122"/>
                <a:gd name="T40" fmla="*/ 20 w 179"/>
                <a:gd name="T41" fmla="*/ 63 h 122"/>
                <a:gd name="T42" fmla="*/ 17 w 179"/>
                <a:gd name="T43" fmla="*/ 55 h 122"/>
                <a:gd name="T44" fmla="*/ 6 w 179"/>
                <a:gd name="T45" fmla="*/ 55 h 122"/>
                <a:gd name="T46" fmla="*/ 5 w 179"/>
                <a:gd name="T47" fmla="*/ 39 h 122"/>
                <a:gd name="T48" fmla="*/ 10 w 179"/>
                <a:gd name="T49" fmla="*/ 40 h 122"/>
                <a:gd name="T50" fmla="*/ 20 w 179"/>
                <a:gd name="T51" fmla="*/ 37 h 122"/>
                <a:gd name="T52" fmla="*/ 29 w 179"/>
                <a:gd name="T53" fmla="*/ 41 h 122"/>
                <a:gd name="T54" fmla="*/ 32 w 179"/>
                <a:gd name="T55" fmla="*/ 37 h 122"/>
                <a:gd name="T56" fmla="*/ 34 w 179"/>
                <a:gd name="T57" fmla="*/ 30 h 122"/>
                <a:gd name="T58" fmla="*/ 19 w 179"/>
                <a:gd name="T59" fmla="*/ 11 h 122"/>
                <a:gd name="T60" fmla="*/ 5 w 179"/>
                <a:gd name="T61" fmla="*/ 18 h 122"/>
                <a:gd name="T62" fmla="*/ 4 w 179"/>
                <a:gd name="T63" fmla="*/ 31 h 122"/>
                <a:gd name="T64" fmla="*/ 0 w 179"/>
                <a:gd name="T65" fmla="*/ 19 h 122"/>
                <a:gd name="T66" fmla="*/ 11 w 179"/>
                <a:gd name="T67" fmla="*/ 7 h 122"/>
                <a:gd name="T68" fmla="*/ 30 w 179"/>
                <a:gd name="T69" fmla="*/ 11 h 122"/>
                <a:gd name="T70" fmla="*/ 41 w 179"/>
                <a:gd name="T71" fmla="*/ 29 h 122"/>
                <a:gd name="T72" fmla="*/ 50 w 179"/>
                <a:gd name="T73" fmla="*/ 28 h 122"/>
                <a:gd name="T74" fmla="*/ 66 w 179"/>
                <a:gd name="T75" fmla="*/ 31 h 122"/>
                <a:gd name="T76" fmla="*/ 66 w 179"/>
                <a:gd name="T77" fmla="*/ 20 h 122"/>
                <a:gd name="T78" fmla="*/ 73 w 179"/>
                <a:gd name="T79" fmla="*/ 11 h 122"/>
                <a:gd name="T80" fmla="*/ 84 w 179"/>
                <a:gd name="T81" fmla="*/ 10 h 122"/>
                <a:gd name="T82" fmla="*/ 89 w 179"/>
                <a:gd name="T83" fmla="*/ 1 h 122"/>
                <a:gd name="T84" fmla="*/ 96 w 179"/>
                <a:gd name="T85" fmla="*/ 10 h 122"/>
                <a:gd name="T86" fmla="*/ 106 w 179"/>
                <a:gd name="T87" fmla="*/ 19 h 122"/>
                <a:gd name="T88" fmla="*/ 111 w 179"/>
                <a:gd name="T89" fmla="*/ 30 h 122"/>
                <a:gd name="T90" fmla="*/ 130 w 179"/>
                <a:gd name="T91" fmla="*/ 30 h 122"/>
                <a:gd name="T92" fmla="*/ 142 w 179"/>
                <a:gd name="T93" fmla="*/ 35 h 122"/>
                <a:gd name="T94" fmla="*/ 147 w 179"/>
                <a:gd name="T95" fmla="*/ 46 h 122"/>
                <a:gd name="T96" fmla="*/ 150 w 179"/>
                <a:gd name="T97" fmla="*/ 53 h 122"/>
                <a:gd name="T98" fmla="*/ 166 w 179"/>
                <a:gd name="T99" fmla="*/ 69 h 122"/>
                <a:gd name="T100" fmla="*/ 198 w 179"/>
                <a:gd name="T101" fmla="*/ 90 h 122"/>
                <a:gd name="T102" fmla="*/ 213 w 179"/>
                <a:gd name="T103" fmla="*/ 96 h 122"/>
                <a:gd name="T104" fmla="*/ 214 w 179"/>
                <a:gd name="T105" fmla="*/ 104 h 12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79"/>
                <a:gd name="T160" fmla="*/ 0 h 122"/>
                <a:gd name="T161" fmla="*/ 179 w 179"/>
                <a:gd name="T162" fmla="*/ 122 h 12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79" h="122">
                  <a:moveTo>
                    <a:pt x="179" y="89"/>
                  </a:moveTo>
                  <a:cubicBezTo>
                    <a:pt x="177" y="89"/>
                    <a:pt x="176" y="89"/>
                    <a:pt x="175" y="89"/>
                  </a:cubicBezTo>
                  <a:cubicBezTo>
                    <a:pt x="173" y="88"/>
                    <a:pt x="171" y="86"/>
                    <a:pt x="168" y="86"/>
                  </a:cubicBezTo>
                  <a:cubicBezTo>
                    <a:pt x="167" y="86"/>
                    <a:pt x="166" y="88"/>
                    <a:pt x="165" y="89"/>
                  </a:cubicBezTo>
                  <a:cubicBezTo>
                    <a:pt x="165" y="90"/>
                    <a:pt x="164" y="90"/>
                    <a:pt x="163" y="90"/>
                  </a:cubicBezTo>
                  <a:cubicBezTo>
                    <a:pt x="161" y="90"/>
                    <a:pt x="160" y="90"/>
                    <a:pt x="158" y="90"/>
                  </a:cubicBezTo>
                  <a:cubicBezTo>
                    <a:pt x="157" y="91"/>
                    <a:pt x="156" y="92"/>
                    <a:pt x="156" y="93"/>
                  </a:cubicBezTo>
                  <a:cubicBezTo>
                    <a:pt x="154" y="96"/>
                    <a:pt x="155" y="100"/>
                    <a:pt x="153" y="103"/>
                  </a:cubicBezTo>
                  <a:cubicBezTo>
                    <a:pt x="151" y="106"/>
                    <a:pt x="148" y="109"/>
                    <a:pt x="144" y="111"/>
                  </a:cubicBezTo>
                  <a:cubicBezTo>
                    <a:pt x="143" y="112"/>
                    <a:pt x="140" y="112"/>
                    <a:pt x="139" y="113"/>
                  </a:cubicBezTo>
                  <a:cubicBezTo>
                    <a:pt x="138" y="114"/>
                    <a:pt x="139" y="116"/>
                    <a:pt x="138" y="117"/>
                  </a:cubicBezTo>
                  <a:cubicBezTo>
                    <a:pt x="137" y="119"/>
                    <a:pt x="136" y="121"/>
                    <a:pt x="134" y="122"/>
                  </a:cubicBezTo>
                  <a:cubicBezTo>
                    <a:pt x="133" y="122"/>
                    <a:pt x="132" y="121"/>
                    <a:pt x="131" y="121"/>
                  </a:cubicBezTo>
                  <a:cubicBezTo>
                    <a:pt x="130" y="121"/>
                    <a:pt x="128" y="122"/>
                    <a:pt x="127" y="121"/>
                  </a:cubicBezTo>
                  <a:cubicBezTo>
                    <a:pt x="125" y="121"/>
                    <a:pt x="123" y="120"/>
                    <a:pt x="121" y="119"/>
                  </a:cubicBezTo>
                  <a:cubicBezTo>
                    <a:pt x="120" y="119"/>
                    <a:pt x="118" y="118"/>
                    <a:pt x="117" y="118"/>
                  </a:cubicBezTo>
                  <a:cubicBezTo>
                    <a:pt x="116" y="116"/>
                    <a:pt x="114" y="114"/>
                    <a:pt x="114" y="112"/>
                  </a:cubicBezTo>
                  <a:cubicBezTo>
                    <a:pt x="114" y="110"/>
                    <a:pt x="114" y="108"/>
                    <a:pt x="114" y="106"/>
                  </a:cubicBezTo>
                  <a:cubicBezTo>
                    <a:pt x="114" y="104"/>
                    <a:pt x="114" y="102"/>
                    <a:pt x="113" y="101"/>
                  </a:cubicBezTo>
                  <a:cubicBezTo>
                    <a:pt x="109" y="99"/>
                    <a:pt x="104" y="100"/>
                    <a:pt x="100" y="98"/>
                  </a:cubicBezTo>
                  <a:cubicBezTo>
                    <a:pt x="98" y="98"/>
                    <a:pt x="98" y="94"/>
                    <a:pt x="96" y="93"/>
                  </a:cubicBezTo>
                  <a:cubicBezTo>
                    <a:pt x="94" y="92"/>
                    <a:pt x="90" y="94"/>
                    <a:pt x="88" y="92"/>
                  </a:cubicBezTo>
                  <a:cubicBezTo>
                    <a:pt x="86" y="91"/>
                    <a:pt x="89" y="89"/>
                    <a:pt x="88" y="87"/>
                  </a:cubicBezTo>
                  <a:cubicBezTo>
                    <a:pt x="87" y="86"/>
                    <a:pt x="84" y="86"/>
                    <a:pt x="82" y="85"/>
                  </a:cubicBezTo>
                  <a:cubicBezTo>
                    <a:pt x="79" y="84"/>
                    <a:pt x="76" y="83"/>
                    <a:pt x="74" y="82"/>
                  </a:cubicBezTo>
                  <a:cubicBezTo>
                    <a:pt x="70" y="81"/>
                    <a:pt x="67" y="80"/>
                    <a:pt x="63" y="79"/>
                  </a:cubicBezTo>
                  <a:cubicBezTo>
                    <a:pt x="62" y="78"/>
                    <a:pt x="61" y="77"/>
                    <a:pt x="60" y="76"/>
                  </a:cubicBezTo>
                  <a:cubicBezTo>
                    <a:pt x="58" y="75"/>
                    <a:pt x="56" y="74"/>
                    <a:pt x="54" y="74"/>
                  </a:cubicBezTo>
                  <a:cubicBezTo>
                    <a:pt x="51" y="74"/>
                    <a:pt x="51" y="76"/>
                    <a:pt x="49" y="77"/>
                  </a:cubicBezTo>
                  <a:cubicBezTo>
                    <a:pt x="45" y="78"/>
                    <a:pt x="40" y="77"/>
                    <a:pt x="37" y="80"/>
                  </a:cubicBezTo>
                  <a:cubicBezTo>
                    <a:pt x="35" y="81"/>
                    <a:pt x="36" y="85"/>
                    <a:pt x="34" y="86"/>
                  </a:cubicBezTo>
                  <a:cubicBezTo>
                    <a:pt x="31" y="88"/>
                    <a:pt x="27" y="88"/>
                    <a:pt x="24" y="89"/>
                  </a:cubicBezTo>
                  <a:cubicBezTo>
                    <a:pt x="23" y="86"/>
                    <a:pt x="22" y="84"/>
                    <a:pt x="21" y="81"/>
                  </a:cubicBezTo>
                  <a:cubicBezTo>
                    <a:pt x="21" y="78"/>
                    <a:pt x="20" y="74"/>
                    <a:pt x="20" y="71"/>
                  </a:cubicBezTo>
                  <a:cubicBezTo>
                    <a:pt x="20" y="68"/>
                    <a:pt x="22" y="65"/>
                    <a:pt x="21" y="62"/>
                  </a:cubicBezTo>
                  <a:cubicBezTo>
                    <a:pt x="20" y="60"/>
                    <a:pt x="18" y="57"/>
                    <a:pt x="16" y="55"/>
                  </a:cubicBezTo>
                  <a:cubicBezTo>
                    <a:pt x="15" y="54"/>
                    <a:pt x="13" y="55"/>
                    <a:pt x="12" y="56"/>
                  </a:cubicBezTo>
                  <a:cubicBezTo>
                    <a:pt x="11" y="56"/>
                    <a:pt x="12" y="58"/>
                    <a:pt x="11" y="59"/>
                  </a:cubicBezTo>
                  <a:cubicBezTo>
                    <a:pt x="10" y="59"/>
                    <a:pt x="10" y="57"/>
                    <a:pt x="10" y="56"/>
                  </a:cubicBezTo>
                  <a:cubicBezTo>
                    <a:pt x="10" y="54"/>
                    <a:pt x="9" y="51"/>
                    <a:pt x="11" y="50"/>
                  </a:cubicBezTo>
                  <a:cubicBezTo>
                    <a:pt x="12" y="49"/>
                    <a:pt x="13" y="52"/>
                    <a:pt x="14" y="53"/>
                  </a:cubicBezTo>
                  <a:cubicBezTo>
                    <a:pt x="15" y="53"/>
                    <a:pt x="17" y="53"/>
                    <a:pt x="17" y="52"/>
                  </a:cubicBezTo>
                  <a:cubicBezTo>
                    <a:pt x="17" y="51"/>
                    <a:pt x="15" y="51"/>
                    <a:pt x="14" y="50"/>
                  </a:cubicBezTo>
                  <a:cubicBezTo>
                    <a:pt x="14" y="48"/>
                    <a:pt x="15" y="46"/>
                    <a:pt x="14" y="46"/>
                  </a:cubicBezTo>
                  <a:cubicBezTo>
                    <a:pt x="11" y="46"/>
                    <a:pt x="10" y="49"/>
                    <a:pt x="7" y="49"/>
                  </a:cubicBezTo>
                  <a:cubicBezTo>
                    <a:pt x="6" y="49"/>
                    <a:pt x="5" y="47"/>
                    <a:pt x="5" y="46"/>
                  </a:cubicBezTo>
                  <a:cubicBezTo>
                    <a:pt x="4" y="44"/>
                    <a:pt x="3" y="42"/>
                    <a:pt x="3" y="40"/>
                  </a:cubicBezTo>
                  <a:cubicBezTo>
                    <a:pt x="3" y="37"/>
                    <a:pt x="4" y="35"/>
                    <a:pt x="4" y="32"/>
                  </a:cubicBezTo>
                  <a:cubicBezTo>
                    <a:pt x="5" y="31"/>
                    <a:pt x="4" y="28"/>
                    <a:pt x="5" y="29"/>
                  </a:cubicBezTo>
                  <a:cubicBezTo>
                    <a:pt x="7" y="29"/>
                    <a:pt x="6" y="32"/>
                    <a:pt x="8" y="33"/>
                  </a:cubicBezTo>
                  <a:cubicBezTo>
                    <a:pt x="10" y="34"/>
                    <a:pt x="12" y="34"/>
                    <a:pt x="14" y="33"/>
                  </a:cubicBezTo>
                  <a:cubicBezTo>
                    <a:pt x="15" y="33"/>
                    <a:pt x="15" y="31"/>
                    <a:pt x="17" y="31"/>
                  </a:cubicBezTo>
                  <a:cubicBezTo>
                    <a:pt x="18" y="32"/>
                    <a:pt x="17" y="34"/>
                    <a:pt x="18" y="34"/>
                  </a:cubicBezTo>
                  <a:cubicBezTo>
                    <a:pt x="20" y="35"/>
                    <a:pt x="23" y="35"/>
                    <a:pt x="24" y="34"/>
                  </a:cubicBezTo>
                  <a:cubicBezTo>
                    <a:pt x="25" y="33"/>
                    <a:pt x="22" y="31"/>
                    <a:pt x="23" y="30"/>
                  </a:cubicBezTo>
                  <a:cubicBezTo>
                    <a:pt x="24" y="29"/>
                    <a:pt x="26" y="31"/>
                    <a:pt x="27" y="31"/>
                  </a:cubicBezTo>
                  <a:cubicBezTo>
                    <a:pt x="28" y="30"/>
                    <a:pt x="30" y="30"/>
                    <a:pt x="30" y="29"/>
                  </a:cubicBezTo>
                  <a:cubicBezTo>
                    <a:pt x="30" y="27"/>
                    <a:pt x="29" y="26"/>
                    <a:pt x="28" y="25"/>
                  </a:cubicBezTo>
                  <a:cubicBezTo>
                    <a:pt x="25" y="22"/>
                    <a:pt x="21" y="21"/>
                    <a:pt x="19" y="18"/>
                  </a:cubicBezTo>
                  <a:cubicBezTo>
                    <a:pt x="17" y="16"/>
                    <a:pt x="19" y="11"/>
                    <a:pt x="16" y="9"/>
                  </a:cubicBezTo>
                  <a:cubicBezTo>
                    <a:pt x="14" y="8"/>
                    <a:pt x="11" y="8"/>
                    <a:pt x="9" y="9"/>
                  </a:cubicBezTo>
                  <a:cubicBezTo>
                    <a:pt x="6" y="11"/>
                    <a:pt x="5" y="13"/>
                    <a:pt x="4" y="15"/>
                  </a:cubicBezTo>
                  <a:cubicBezTo>
                    <a:pt x="4" y="17"/>
                    <a:pt x="5" y="19"/>
                    <a:pt x="4" y="21"/>
                  </a:cubicBezTo>
                  <a:cubicBezTo>
                    <a:pt x="4" y="23"/>
                    <a:pt x="5" y="25"/>
                    <a:pt x="3" y="26"/>
                  </a:cubicBezTo>
                  <a:cubicBezTo>
                    <a:pt x="2" y="26"/>
                    <a:pt x="3" y="23"/>
                    <a:pt x="2" y="22"/>
                  </a:cubicBezTo>
                  <a:cubicBezTo>
                    <a:pt x="1" y="20"/>
                    <a:pt x="1" y="18"/>
                    <a:pt x="0" y="16"/>
                  </a:cubicBezTo>
                  <a:cubicBezTo>
                    <a:pt x="1" y="14"/>
                    <a:pt x="1" y="12"/>
                    <a:pt x="3" y="11"/>
                  </a:cubicBezTo>
                  <a:cubicBezTo>
                    <a:pt x="4" y="9"/>
                    <a:pt x="6" y="7"/>
                    <a:pt x="9" y="6"/>
                  </a:cubicBezTo>
                  <a:cubicBezTo>
                    <a:pt x="11" y="6"/>
                    <a:pt x="14" y="6"/>
                    <a:pt x="16" y="6"/>
                  </a:cubicBezTo>
                  <a:cubicBezTo>
                    <a:pt x="19" y="7"/>
                    <a:pt x="23" y="7"/>
                    <a:pt x="25" y="9"/>
                  </a:cubicBezTo>
                  <a:cubicBezTo>
                    <a:pt x="27" y="11"/>
                    <a:pt x="27" y="14"/>
                    <a:pt x="29" y="17"/>
                  </a:cubicBezTo>
                  <a:cubicBezTo>
                    <a:pt x="30" y="19"/>
                    <a:pt x="31" y="22"/>
                    <a:pt x="34" y="24"/>
                  </a:cubicBezTo>
                  <a:cubicBezTo>
                    <a:pt x="35" y="25"/>
                    <a:pt x="37" y="24"/>
                    <a:pt x="38" y="24"/>
                  </a:cubicBezTo>
                  <a:cubicBezTo>
                    <a:pt x="40" y="24"/>
                    <a:pt x="41" y="24"/>
                    <a:pt x="42" y="23"/>
                  </a:cubicBezTo>
                  <a:cubicBezTo>
                    <a:pt x="43" y="24"/>
                    <a:pt x="45" y="23"/>
                    <a:pt x="46" y="24"/>
                  </a:cubicBezTo>
                  <a:cubicBezTo>
                    <a:pt x="49" y="25"/>
                    <a:pt x="52" y="26"/>
                    <a:pt x="55" y="26"/>
                  </a:cubicBezTo>
                  <a:cubicBezTo>
                    <a:pt x="56" y="26"/>
                    <a:pt x="57" y="26"/>
                    <a:pt x="57" y="25"/>
                  </a:cubicBezTo>
                  <a:cubicBezTo>
                    <a:pt x="57" y="23"/>
                    <a:pt x="55" y="20"/>
                    <a:pt x="55" y="17"/>
                  </a:cubicBezTo>
                  <a:cubicBezTo>
                    <a:pt x="54" y="15"/>
                    <a:pt x="54" y="12"/>
                    <a:pt x="56" y="10"/>
                  </a:cubicBezTo>
                  <a:cubicBezTo>
                    <a:pt x="57" y="9"/>
                    <a:pt x="60" y="10"/>
                    <a:pt x="61" y="9"/>
                  </a:cubicBezTo>
                  <a:cubicBezTo>
                    <a:pt x="63" y="8"/>
                    <a:pt x="62" y="4"/>
                    <a:pt x="64" y="4"/>
                  </a:cubicBezTo>
                  <a:cubicBezTo>
                    <a:pt x="67" y="3"/>
                    <a:pt x="68" y="9"/>
                    <a:pt x="70" y="8"/>
                  </a:cubicBezTo>
                  <a:cubicBezTo>
                    <a:pt x="72" y="7"/>
                    <a:pt x="67" y="4"/>
                    <a:pt x="68" y="2"/>
                  </a:cubicBezTo>
                  <a:cubicBezTo>
                    <a:pt x="68" y="0"/>
                    <a:pt x="72" y="0"/>
                    <a:pt x="74" y="1"/>
                  </a:cubicBezTo>
                  <a:cubicBezTo>
                    <a:pt x="75" y="1"/>
                    <a:pt x="74" y="3"/>
                    <a:pt x="75" y="4"/>
                  </a:cubicBezTo>
                  <a:cubicBezTo>
                    <a:pt x="76" y="6"/>
                    <a:pt x="79" y="7"/>
                    <a:pt x="80" y="8"/>
                  </a:cubicBezTo>
                  <a:cubicBezTo>
                    <a:pt x="84" y="9"/>
                    <a:pt x="88" y="10"/>
                    <a:pt x="90" y="12"/>
                  </a:cubicBezTo>
                  <a:cubicBezTo>
                    <a:pt x="90" y="15"/>
                    <a:pt x="88" y="15"/>
                    <a:pt x="88" y="16"/>
                  </a:cubicBezTo>
                  <a:cubicBezTo>
                    <a:pt x="90" y="18"/>
                    <a:pt x="94" y="18"/>
                    <a:pt x="95" y="21"/>
                  </a:cubicBezTo>
                  <a:cubicBezTo>
                    <a:pt x="96" y="23"/>
                    <a:pt x="92" y="23"/>
                    <a:pt x="92" y="25"/>
                  </a:cubicBezTo>
                  <a:cubicBezTo>
                    <a:pt x="92" y="27"/>
                    <a:pt x="95" y="26"/>
                    <a:pt x="96" y="26"/>
                  </a:cubicBezTo>
                  <a:cubicBezTo>
                    <a:pt x="100" y="26"/>
                    <a:pt x="104" y="26"/>
                    <a:pt x="108" y="25"/>
                  </a:cubicBezTo>
                  <a:cubicBezTo>
                    <a:pt x="110" y="25"/>
                    <a:pt x="110" y="21"/>
                    <a:pt x="111" y="22"/>
                  </a:cubicBezTo>
                  <a:cubicBezTo>
                    <a:pt x="114" y="23"/>
                    <a:pt x="116" y="26"/>
                    <a:pt x="118" y="29"/>
                  </a:cubicBezTo>
                  <a:cubicBezTo>
                    <a:pt x="119" y="30"/>
                    <a:pt x="118" y="30"/>
                    <a:pt x="119" y="31"/>
                  </a:cubicBezTo>
                  <a:cubicBezTo>
                    <a:pt x="119" y="33"/>
                    <a:pt x="120" y="36"/>
                    <a:pt x="122" y="38"/>
                  </a:cubicBezTo>
                  <a:cubicBezTo>
                    <a:pt x="122" y="39"/>
                    <a:pt x="124" y="37"/>
                    <a:pt x="125" y="38"/>
                  </a:cubicBezTo>
                  <a:cubicBezTo>
                    <a:pt x="126" y="40"/>
                    <a:pt x="124" y="42"/>
                    <a:pt x="125" y="44"/>
                  </a:cubicBezTo>
                  <a:cubicBezTo>
                    <a:pt x="125" y="45"/>
                    <a:pt x="126" y="47"/>
                    <a:pt x="128" y="48"/>
                  </a:cubicBezTo>
                  <a:cubicBezTo>
                    <a:pt x="131" y="51"/>
                    <a:pt x="134" y="54"/>
                    <a:pt x="138" y="57"/>
                  </a:cubicBezTo>
                  <a:cubicBezTo>
                    <a:pt x="142" y="59"/>
                    <a:pt x="145" y="62"/>
                    <a:pt x="149" y="64"/>
                  </a:cubicBezTo>
                  <a:cubicBezTo>
                    <a:pt x="154" y="68"/>
                    <a:pt x="160" y="72"/>
                    <a:pt x="165" y="75"/>
                  </a:cubicBezTo>
                  <a:cubicBezTo>
                    <a:pt x="166" y="75"/>
                    <a:pt x="168" y="74"/>
                    <a:pt x="169" y="75"/>
                  </a:cubicBezTo>
                  <a:cubicBezTo>
                    <a:pt x="172" y="76"/>
                    <a:pt x="174" y="78"/>
                    <a:pt x="177" y="80"/>
                  </a:cubicBezTo>
                  <a:cubicBezTo>
                    <a:pt x="177" y="80"/>
                    <a:pt x="178" y="80"/>
                    <a:pt x="178" y="81"/>
                  </a:cubicBezTo>
                  <a:cubicBezTo>
                    <a:pt x="179" y="82"/>
                    <a:pt x="178" y="84"/>
                    <a:pt x="178" y="86"/>
                  </a:cubicBezTo>
                  <a:cubicBezTo>
                    <a:pt x="178" y="87"/>
                    <a:pt x="178" y="88"/>
                    <a:pt x="179" y="8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2" name="Freeform 2622">
              <a:extLst>
                <a:ext uri="{FF2B5EF4-FFF2-40B4-BE49-F238E27FC236}">
                  <a16:creationId xmlns:a16="http://schemas.microsoft.com/office/drawing/2014/main" id="{170566FC-47B4-49A5-AE49-422832CE58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21581" y="2330651"/>
              <a:ext cx="602402" cy="329707"/>
            </a:xfrm>
            <a:custGeom>
              <a:avLst/>
              <a:gdLst>
                <a:gd name="T0" fmla="*/ 176 w 216"/>
                <a:gd name="T1" fmla="*/ 166 h 140"/>
                <a:gd name="T2" fmla="*/ 185 w 216"/>
                <a:gd name="T3" fmla="*/ 166 h 140"/>
                <a:gd name="T4" fmla="*/ 194 w 216"/>
                <a:gd name="T5" fmla="*/ 150 h 140"/>
                <a:gd name="T6" fmla="*/ 188 w 216"/>
                <a:gd name="T7" fmla="*/ 140 h 140"/>
                <a:gd name="T8" fmla="*/ 181 w 216"/>
                <a:gd name="T9" fmla="*/ 133 h 140"/>
                <a:gd name="T10" fmla="*/ 181 w 216"/>
                <a:gd name="T11" fmla="*/ 125 h 140"/>
                <a:gd name="T12" fmla="*/ 195 w 216"/>
                <a:gd name="T13" fmla="*/ 118 h 140"/>
                <a:gd name="T14" fmla="*/ 193 w 216"/>
                <a:gd name="T15" fmla="*/ 113 h 140"/>
                <a:gd name="T16" fmla="*/ 205 w 216"/>
                <a:gd name="T17" fmla="*/ 103 h 140"/>
                <a:gd name="T18" fmla="*/ 217 w 216"/>
                <a:gd name="T19" fmla="*/ 98 h 140"/>
                <a:gd name="T20" fmla="*/ 223 w 216"/>
                <a:gd name="T21" fmla="*/ 108 h 140"/>
                <a:gd name="T22" fmla="*/ 229 w 216"/>
                <a:gd name="T23" fmla="*/ 113 h 140"/>
                <a:gd name="T24" fmla="*/ 236 w 216"/>
                <a:gd name="T25" fmla="*/ 113 h 140"/>
                <a:gd name="T26" fmla="*/ 248 w 216"/>
                <a:gd name="T27" fmla="*/ 106 h 140"/>
                <a:gd name="T28" fmla="*/ 259 w 216"/>
                <a:gd name="T29" fmla="*/ 97 h 140"/>
                <a:gd name="T30" fmla="*/ 242 w 216"/>
                <a:gd name="T31" fmla="*/ 94 h 140"/>
                <a:gd name="T32" fmla="*/ 232 w 216"/>
                <a:gd name="T33" fmla="*/ 95 h 140"/>
                <a:gd name="T34" fmla="*/ 223 w 216"/>
                <a:gd name="T35" fmla="*/ 88 h 140"/>
                <a:gd name="T36" fmla="*/ 215 w 216"/>
                <a:gd name="T37" fmla="*/ 83 h 140"/>
                <a:gd name="T38" fmla="*/ 221 w 216"/>
                <a:gd name="T39" fmla="*/ 68 h 140"/>
                <a:gd name="T40" fmla="*/ 211 w 216"/>
                <a:gd name="T41" fmla="*/ 74 h 140"/>
                <a:gd name="T42" fmla="*/ 191 w 216"/>
                <a:gd name="T43" fmla="*/ 98 h 140"/>
                <a:gd name="T44" fmla="*/ 183 w 216"/>
                <a:gd name="T45" fmla="*/ 90 h 140"/>
                <a:gd name="T46" fmla="*/ 163 w 216"/>
                <a:gd name="T47" fmla="*/ 92 h 140"/>
                <a:gd name="T48" fmla="*/ 155 w 216"/>
                <a:gd name="T49" fmla="*/ 83 h 140"/>
                <a:gd name="T50" fmla="*/ 147 w 216"/>
                <a:gd name="T51" fmla="*/ 72 h 140"/>
                <a:gd name="T52" fmla="*/ 148 w 216"/>
                <a:gd name="T53" fmla="*/ 60 h 140"/>
                <a:gd name="T54" fmla="*/ 136 w 216"/>
                <a:gd name="T55" fmla="*/ 48 h 140"/>
                <a:gd name="T56" fmla="*/ 124 w 216"/>
                <a:gd name="T57" fmla="*/ 46 h 140"/>
                <a:gd name="T58" fmla="*/ 84 w 216"/>
                <a:gd name="T59" fmla="*/ 47 h 140"/>
                <a:gd name="T60" fmla="*/ 36 w 216"/>
                <a:gd name="T61" fmla="*/ 0 h 140"/>
                <a:gd name="T62" fmla="*/ 0 w 216"/>
                <a:gd name="T63" fmla="*/ 11 h 140"/>
                <a:gd name="T64" fmla="*/ 10 w 216"/>
                <a:gd name="T65" fmla="*/ 89 h 140"/>
                <a:gd name="T66" fmla="*/ 23 w 216"/>
                <a:gd name="T67" fmla="*/ 90 h 140"/>
                <a:gd name="T68" fmla="*/ 22 w 216"/>
                <a:gd name="T69" fmla="*/ 72 h 140"/>
                <a:gd name="T70" fmla="*/ 31 w 216"/>
                <a:gd name="T71" fmla="*/ 65 h 140"/>
                <a:gd name="T72" fmla="*/ 36 w 216"/>
                <a:gd name="T73" fmla="*/ 62 h 140"/>
                <a:gd name="T74" fmla="*/ 45 w 216"/>
                <a:gd name="T75" fmla="*/ 65 h 140"/>
                <a:gd name="T76" fmla="*/ 63 w 216"/>
                <a:gd name="T77" fmla="*/ 74 h 140"/>
                <a:gd name="T78" fmla="*/ 69 w 216"/>
                <a:gd name="T79" fmla="*/ 85 h 140"/>
                <a:gd name="T80" fmla="*/ 70 w 216"/>
                <a:gd name="T81" fmla="*/ 91 h 140"/>
                <a:gd name="T82" fmla="*/ 88 w 216"/>
                <a:gd name="T83" fmla="*/ 86 h 140"/>
                <a:gd name="T84" fmla="*/ 98 w 216"/>
                <a:gd name="T85" fmla="*/ 97 h 140"/>
                <a:gd name="T86" fmla="*/ 105 w 216"/>
                <a:gd name="T87" fmla="*/ 106 h 140"/>
                <a:gd name="T88" fmla="*/ 108 w 216"/>
                <a:gd name="T89" fmla="*/ 118 h 140"/>
                <a:gd name="T90" fmla="*/ 134 w 216"/>
                <a:gd name="T91" fmla="*/ 137 h 140"/>
                <a:gd name="T92" fmla="*/ 158 w 216"/>
                <a:gd name="T93" fmla="*/ 150 h 140"/>
                <a:gd name="T94" fmla="*/ 169 w 216"/>
                <a:gd name="T95" fmla="*/ 157 h 140"/>
                <a:gd name="T96" fmla="*/ 170 w 216"/>
                <a:gd name="T97" fmla="*/ 167 h 1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16"/>
                <a:gd name="T148" fmla="*/ 0 h 140"/>
                <a:gd name="T149" fmla="*/ 216 w 216"/>
                <a:gd name="T150" fmla="*/ 140 h 1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16" h="140">
                  <a:moveTo>
                    <a:pt x="141" y="139"/>
                  </a:moveTo>
                  <a:cubicBezTo>
                    <a:pt x="142" y="139"/>
                    <a:pt x="144" y="138"/>
                    <a:pt x="146" y="138"/>
                  </a:cubicBezTo>
                  <a:cubicBezTo>
                    <a:pt x="148" y="138"/>
                    <a:pt x="148" y="140"/>
                    <a:pt x="150" y="140"/>
                  </a:cubicBezTo>
                  <a:cubicBezTo>
                    <a:pt x="151" y="140"/>
                    <a:pt x="153" y="139"/>
                    <a:pt x="154" y="138"/>
                  </a:cubicBezTo>
                  <a:cubicBezTo>
                    <a:pt x="154" y="137"/>
                    <a:pt x="154" y="135"/>
                    <a:pt x="154" y="134"/>
                  </a:cubicBezTo>
                  <a:cubicBezTo>
                    <a:pt x="156" y="131"/>
                    <a:pt x="159" y="129"/>
                    <a:pt x="161" y="125"/>
                  </a:cubicBezTo>
                  <a:cubicBezTo>
                    <a:pt x="161" y="124"/>
                    <a:pt x="160" y="122"/>
                    <a:pt x="160" y="121"/>
                  </a:cubicBezTo>
                  <a:cubicBezTo>
                    <a:pt x="159" y="120"/>
                    <a:pt x="157" y="119"/>
                    <a:pt x="156" y="117"/>
                  </a:cubicBezTo>
                  <a:cubicBezTo>
                    <a:pt x="156" y="116"/>
                    <a:pt x="158" y="113"/>
                    <a:pt x="156" y="112"/>
                  </a:cubicBezTo>
                  <a:cubicBezTo>
                    <a:pt x="155" y="110"/>
                    <a:pt x="152" y="112"/>
                    <a:pt x="150" y="111"/>
                  </a:cubicBezTo>
                  <a:cubicBezTo>
                    <a:pt x="149" y="111"/>
                    <a:pt x="148" y="110"/>
                    <a:pt x="148" y="109"/>
                  </a:cubicBezTo>
                  <a:cubicBezTo>
                    <a:pt x="148" y="107"/>
                    <a:pt x="148" y="105"/>
                    <a:pt x="150" y="104"/>
                  </a:cubicBezTo>
                  <a:cubicBezTo>
                    <a:pt x="153" y="103"/>
                    <a:pt x="156" y="104"/>
                    <a:pt x="159" y="103"/>
                  </a:cubicBezTo>
                  <a:cubicBezTo>
                    <a:pt x="161" y="102"/>
                    <a:pt x="161" y="100"/>
                    <a:pt x="162" y="98"/>
                  </a:cubicBezTo>
                  <a:cubicBezTo>
                    <a:pt x="162" y="97"/>
                    <a:pt x="162" y="96"/>
                    <a:pt x="162" y="95"/>
                  </a:cubicBezTo>
                  <a:cubicBezTo>
                    <a:pt x="161" y="94"/>
                    <a:pt x="159" y="95"/>
                    <a:pt x="160" y="94"/>
                  </a:cubicBezTo>
                  <a:cubicBezTo>
                    <a:pt x="163" y="93"/>
                    <a:pt x="166" y="94"/>
                    <a:pt x="168" y="92"/>
                  </a:cubicBezTo>
                  <a:cubicBezTo>
                    <a:pt x="170" y="90"/>
                    <a:pt x="169" y="87"/>
                    <a:pt x="170" y="86"/>
                  </a:cubicBezTo>
                  <a:cubicBezTo>
                    <a:pt x="172" y="85"/>
                    <a:pt x="174" y="87"/>
                    <a:pt x="176" y="87"/>
                  </a:cubicBezTo>
                  <a:cubicBezTo>
                    <a:pt x="178" y="86"/>
                    <a:pt x="178" y="82"/>
                    <a:pt x="180" y="82"/>
                  </a:cubicBezTo>
                  <a:cubicBezTo>
                    <a:pt x="183" y="82"/>
                    <a:pt x="185" y="84"/>
                    <a:pt x="187" y="86"/>
                  </a:cubicBezTo>
                  <a:cubicBezTo>
                    <a:pt x="187" y="88"/>
                    <a:pt x="185" y="89"/>
                    <a:pt x="185" y="90"/>
                  </a:cubicBezTo>
                  <a:cubicBezTo>
                    <a:pt x="185" y="92"/>
                    <a:pt x="186" y="93"/>
                    <a:pt x="187" y="94"/>
                  </a:cubicBezTo>
                  <a:cubicBezTo>
                    <a:pt x="188" y="94"/>
                    <a:pt x="189" y="94"/>
                    <a:pt x="190" y="94"/>
                  </a:cubicBezTo>
                  <a:cubicBezTo>
                    <a:pt x="191" y="93"/>
                    <a:pt x="192" y="92"/>
                    <a:pt x="193" y="92"/>
                  </a:cubicBezTo>
                  <a:cubicBezTo>
                    <a:pt x="194" y="92"/>
                    <a:pt x="195" y="93"/>
                    <a:pt x="196" y="94"/>
                  </a:cubicBezTo>
                  <a:cubicBezTo>
                    <a:pt x="198" y="94"/>
                    <a:pt x="199" y="95"/>
                    <a:pt x="200" y="94"/>
                  </a:cubicBezTo>
                  <a:cubicBezTo>
                    <a:pt x="203" y="93"/>
                    <a:pt x="204" y="89"/>
                    <a:pt x="206" y="88"/>
                  </a:cubicBezTo>
                  <a:cubicBezTo>
                    <a:pt x="208" y="87"/>
                    <a:pt x="210" y="89"/>
                    <a:pt x="212" y="88"/>
                  </a:cubicBezTo>
                  <a:cubicBezTo>
                    <a:pt x="214" y="86"/>
                    <a:pt x="216" y="84"/>
                    <a:pt x="215" y="81"/>
                  </a:cubicBezTo>
                  <a:cubicBezTo>
                    <a:pt x="214" y="79"/>
                    <a:pt x="211" y="80"/>
                    <a:pt x="208" y="79"/>
                  </a:cubicBezTo>
                  <a:cubicBezTo>
                    <a:pt x="206" y="78"/>
                    <a:pt x="203" y="79"/>
                    <a:pt x="201" y="78"/>
                  </a:cubicBezTo>
                  <a:cubicBezTo>
                    <a:pt x="199" y="76"/>
                    <a:pt x="198" y="71"/>
                    <a:pt x="195" y="71"/>
                  </a:cubicBezTo>
                  <a:cubicBezTo>
                    <a:pt x="193" y="72"/>
                    <a:pt x="195" y="77"/>
                    <a:pt x="193" y="79"/>
                  </a:cubicBezTo>
                  <a:cubicBezTo>
                    <a:pt x="191" y="81"/>
                    <a:pt x="188" y="81"/>
                    <a:pt x="185" y="79"/>
                  </a:cubicBezTo>
                  <a:cubicBezTo>
                    <a:pt x="184" y="78"/>
                    <a:pt x="186" y="74"/>
                    <a:pt x="185" y="73"/>
                  </a:cubicBezTo>
                  <a:cubicBezTo>
                    <a:pt x="183" y="72"/>
                    <a:pt x="180" y="74"/>
                    <a:pt x="179" y="73"/>
                  </a:cubicBezTo>
                  <a:cubicBezTo>
                    <a:pt x="178" y="72"/>
                    <a:pt x="178" y="70"/>
                    <a:pt x="179" y="69"/>
                  </a:cubicBezTo>
                  <a:cubicBezTo>
                    <a:pt x="182" y="65"/>
                    <a:pt x="188" y="64"/>
                    <a:pt x="190" y="59"/>
                  </a:cubicBezTo>
                  <a:cubicBezTo>
                    <a:pt x="191" y="58"/>
                    <a:pt x="186" y="58"/>
                    <a:pt x="184" y="57"/>
                  </a:cubicBezTo>
                  <a:cubicBezTo>
                    <a:pt x="182" y="60"/>
                    <a:pt x="181" y="63"/>
                    <a:pt x="178" y="65"/>
                  </a:cubicBezTo>
                  <a:cubicBezTo>
                    <a:pt x="177" y="66"/>
                    <a:pt x="176" y="62"/>
                    <a:pt x="175" y="62"/>
                  </a:cubicBezTo>
                  <a:cubicBezTo>
                    <a:pt x="172" y="63"/>
                    <a:pt x="171" y="66"/>
                    <a:pt x="169" y="68"/>
                  </a:cubicBezTo>
                  <a:cubicBezTo>
                    <a:pt x="166" y="73"/>
                    <a:pt x="164" y="79"/>
                    <a:pt x="159" y="82"/>
                  </a:cubicBezTo>
                  <a:cubicBezTo>
                    <a:pt x="157" y="83"/>
                    <a:pt x="154" y="82"/>
                    <a:pt x="152" y="80"/>
                  </a:cubicBezTo>
                  <a:cubicBezTo>
                    <a:pt x="151" y="79"/>
                    <a:pt x="154" y="76"/>
                    <a:pt x="152" y="75"/>
                  </a:cubicBezTo>
                  <a:cubicBezTo>
                    <a:pt x="151" y="74"/>
                    <a:pt x="148" y="76"/>
                    <a:pt x="146" y="76"/>
                  </a:cubicBezTo>
                  <a:cubicBezTo>
                    <a:pt x="143" y="77"/>
                    <a:pt x="139" y="78"/>
                    <a:pt x="135" y="77"/>
                  </a:cubicBezTo>
                  <a:cubicBezTo>
                    <a:pt x="134" y="77"/>
                    <a:pt x="132" y="76"/>
                    <a:pt x="131" y="75"/>
                  </a:cubicBezTo>
                  <a:cubicBezTo>
                    <a:pt x="130" y="73"/>
                    <a:pt x="131" y="70"/>
                    <a:pt x="129" y="69"/>
                  </a:cubicBezTo>
                  <a:cubicBezTo>
                    <a:pt x="128" y="68"/>
                    <a:pt x="125" y="70"/>
                    <a:pt x="124" y="69"/>
                  </a:cubicBezTo>
                  <a:cubicBezTo>
                    <a:pt x="122" y="67"/>
                    <a:pt x="122" y="63"/>
                    <a:pt x="122" y="60"/>
                  </a:cubicBezTo>
                  <a:cubicBezTo>
                    <a:pt x="122" y="59"/>
                    <a:pt x="124" y="58"/>
                    <a:pt x="124" y="56"/>
                  </a:cubicBezTo>
                  <a:cubicBezTo>
                    <a:pt x="124" y="54"/>
                    <a:pt x="124" y="52"/>
                    <a:pt x="123" y="50"/>
                  </a:cubicBezTo>
                  <a:cubicBezTo>
                    <a:pt x="121" y="47"/>
                    <a:pt x="120" y="43"/>
                    <a:pt x="117" y="40"/>
                  </a:cubicBezTo>
                  <a:cubicBezTo>
                    <a:pt x="116" y="39"/>
                    <a:pt x="114" y="41"/>
                    <a:pt x="113" y="40"/>
                  </a:cubicBezTo>
                  <a:cubicBezTo>
                    <a:pt x="111" y="39"/>
                    <a:pt x="113" y="35"/>
                    <a:pt x="111" y="34"/>
                  </a:cubicBezTo>
                  <a:cubicBezTo>
                    <a:pt x="108" y="34"/>
                    <a:pt x="106" y="39"/>
                    <a:pt x="103" y="38"/>
                  </a:cubicBezTo>
                  <a:lnTo>
                    <a:pt x="81" y="36"/>
                  </a:lnTo>
                  <a:cubicBezTo>
                    <a:pt x="77" y="37"/>
                    <a:pt x="73" y="38"/>
                    <a:pt x="70" y="39"/>
                  </a:cubicBezTo>
                  <a:cubicBezTo>
                    <a:pt x="67" y="34"/>
                    <a:pt x="65" y="29"/>
                    <a:pt x="62" y="24"/>
                  </a:cubicBezTo>
                  <a:cubicBezTo>
                    <a:pt x="52" y="16"/>
                    <a:pt x="41" y="8"/>
                    <a:pt x="30" y="0"/>
                  </a:cubicBezTo>
                  <a:cubicBezTo>
                    <a:pt x="25" y="1"/>
                    <a:pt x="20" y="2"/>
                    <a:pt x="15" y="3"/>
                  </a:cubicBezTo>
                  <a:cubicBezTo>
                    <a:pt x="10" y="5"/>
                    <a:pt x="5" y="7"/>
                    <a:pt x="0" y="9"/>
                  </a:cubicBezTo>
                  <a:cubicBezTo>
                    <a:pt x="1" y="30"/>
                    <a:pt x="3" y="52"/>
                    <a:pt x="4" y="73"/>
                  </a:cubicBezTo>
                  <a:cubicBezTo>
                    <a:pt x="5" y="74"/>
                    <a:pt x="7" y="73"/>
                    <a:pt x="8" y="74"/>
                  </a:cubicBezTo>
                  <a:cubicBezTo>
                    <a:pt x="11" y="75"/>
                    <a:pt x="14" y="76"/>
                    <a:pt x="17" y="76"/>
                  </a:cubicBezTo>
                  <a:cubicBezTo>
                    <a:pt x="18" y="76"/>
                    <a:pt x="19" y="76"/>
                    <a:pt x="19" y="75"/>
                  </a:cubicBezTo>
                  <a:cubicBezTo>
                    <a:pt x="19" y="73"/>
                    <a:pt x="17" y="70"/>
                    <a:pt x="17" y="67"/>
                  </a:cubicBezTo>
                  <a:cubicBezTo>
                    <a:pt x="16" y="65"/>
                    <a:pt x="16" y="62"/>
                    <a:pt x="18" y="60"/>
                  </a:cubicBezTo>
                  <a:cubicBezTo>
                    <a:pt x="19" y="59"/>
                    <a:pt x="22" y="60"/>
                    <a:pt x="23" y="59"/>
                  </a:cubicBezTo>
                  <a:cubicBezTo>
                    <a:pt x="25" y="58"/>
                    <a:pt x="24" y="54"/>
                    <a:pt x="26" y="54"/>
                  </a:cubicBezTo>
                  <a:cubicBezTo>
                    <a:pt x="29" y="53"/>
                    <a:pt x="30" y="59"/>
                    <a:pt x="32" y="58"/>
                  </a:cubicBezTo>
                  <a:cubicBezTo>
                    <a:pt x="34" y="57"/>
                    <a:pt x="29" y="54"/>
                    <a:pt x="30" y="52"/>
                  </a:cubicBezTo>
                  <a:cubicBezTo>
                    <a:pt x="30" y="50"/>
                    <a:pt x="34" y="50"/>
                    <a:pt x="36" y="51"/>
                  </a:cubicBezTo>
                  <a:cubicBezTo>
                    <a:pt x="37" y="51"/>
                    <a:pt x="36" y="53"/>
                    <a:pt x="37" y="54"/>
                  </a:cubicBezTo>
                  <a:cubicBezTo>
                    <a:pt x="38" y="56"/>
                    <a:pt x="41" y="57"/>
                    <a:pt x="42" y="58"/>
                  </a:cubicBezTo>
                  <a:cubicBezTo>
                    <a:pt x="46" y="59"/>
                    <a:pt x="50" y="60"/>
                    <a:pt x="52" y="62"/>
                  </a:cubicBezTo>
                  <a:cubicBezTo>
                    <a:pt x="52" y="65"/>
                    <a:pt x="50" y="65"/>
                    <a:pt x="50" y="66"/>
                  </a:cubicBezTo>
                  <a:cubicBezTo>
                    <a:pt x="52" y="68"/>
                    <a:pt x="56" y="68"/>
                    <a:pt x="57" y="71"/>
                  </a:cubicBezTo>
                  <a:cubicBezTo>
                    <a:pt x="58" y="73"/>
                    <a:pt x="54" y="73"/>
                    <a:pt x="54" y="75"/>
                  </a:cubicBezTo>
                  <a:cubicBezTo>
                    <a:pt x="54" y="77"/>
                    <a:pt x="57" y="76"/>
                    <a:pt x="58" y="76"/>
                  </a:cubicBezTo>
                  <a:cubicBezTo>
                    <a:pt x="62" y="76"/>
                    <a:pt x="66" y="76"/>
                    <a:pt x="70" y="75"/>
                  </a:cubicBezTo>
                  <a:cubicBezTo>
                    <a:pt x="72" y="75"/>
                    <a:pt x="72" y="71"/>
                    <a:pt x="73" y="72"/>
                  </a:cubicBezTo>
                  <a:cubicBezTo>
                    <a:pt x="76" y="73"/>
                    <a:pt x="78" y="76"/>
                    <a:pt x="80" y="79"/>
                  </a:cubicBezTo>
                  <a:cubicBezTo>
                    <a:pt x="81" y="80"/>
                    <a:pt x="80" y="80"/>
                    <a:pt x="81" y="81"/>
                  </a:cubicBezTo>
                  <a:cubicBezTo>
                    <a:pt x="81" y="83"/>
                    <a:pt x="82" y="86"/>
                    <a:pt x="84" y="88"/>
                  </a:cubicBezTo>
                  <a:cubicBezTo>
                    <a:pt x="84" y="89"/>
                    <a:pt x="86" y="87"/>
                    <a:pt x="87" y="88"/>
                  </a:cubicBezTo>
                  <a:cubicBezTo>
                    <a:pt x="88" y="90"/>
                    <a:pt x="86" y="92"/>
                    <a:pt x="87" y="94"/>
                  </a:cubicBezTo>
                  <a:cubicBezTo>
                    <a:pt x="87" y="95"/>
                    <a:pt x="88" y="97"/>
                    <a:pt x="90" y="98"/>
                  </a:cubicBezTo>
                  <a:cubicBezTo>
                    <a:pt x="93" y="101"/>
                    <a:pt x="96" y="104"/>
                    <a:pt x="100" y="107"/>
                  </a:cubicBezTo>
                  <a:cubicBezTo>
                    <a:pt x="104" y="109"/>
                    <a:pt x="107" y="112"/>
                    <a:pt x="111" y="114"/>
                  </a:cubicBezTo>
                  <a:cubicBezTo>
                    <a:pt x="116" y="118"/>
                    <a:pt x="122" y="122"/>
                    <a:pt x="127" y="125"/>
                  </a:cubicBezTo>
                  <a:cubicBezTo>
                    <a:pt x="128" y="125"/>
                    <a:pt x="130" y="124"/>
                    <a:pt x="131" y="125"/>
                  </a:cubicBezTo>
                  <a:cubicBezTo>
                    <a:pt x="134" y="126"/>
                    <a:pt x="136" y="128"/>
                    <a:pt x="139" y="130"/>
                  </a:cubicBezTo>
                  <a:cubicBezTo>
                    <a:pt x="139" y="130"/>
                    <a:pt x="140" y="130"/>
                    <a:pt x="140" y="131"/>
                  </a:cubicBezTo>
                  <a:cubicBezTo>
                    <a:pt x="141" y="132"/>
                    <a:pt x="140" y="134"/>
                    <a:pt x="140" y="136"/>
                  </a:cubicBezTo>
                  <a:cubicBezTo>
                    <a:pt x="140" y="137"/>
                    <a:pt x="140" y="138"/>
                    <a:pt x="141" y="13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3" name="Freeform 2623">
              <a:extLst>
                <a:ext uri="{FF2B5EF4-FFF2-40B4-BE49-F238E27FC236}">
                  <a16:creationId xmlns:a16="http://schemas.microsoft.com/office/drawing/2014/main" id="{C437B89F-15AC-461F-858A-2B1F221553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13886" y="2613256"/>
              <a:ext cx="481922" cy="331671"/>
            </a:xfrm>
            <a:custGeom>
              <a:avLst/>
              <a:gdLst>
                <a:gd name="T0" fmla="*/ 23 w 173"/>
                <a:gd name="T1" fmla="*/ 164 h 141"/>
                <a:gd name="T2" fmla="*/ 59 w 173"/>
                <a:gd name="T3" fmla="*/ 167 h 141"/>
                <a:gd name="T4" fmla="*/ 66 w 173"/>
                <a:gd name="T5" fmla="*/ 167 h 141"/>
                <a:gd name="T6" fmla="*/ 93 w 173"/>
                <a:gd name="T7" fmla="*/ 162 h 141"/>
                <a:gd name="T8" fmla="*/ 91 w 173"/>
                <a:gd name="T9" fmla="*/ 150 h 141"/>
                <a:gd name="T10" fmla="*/ 105 w 173"/>
                <a:gd name="T11" fmla="*/ 137 h 141"/>
                <a:gd name="T12" fmla="*/ 111 w 173"/>
                <a:gd name="T13" fmla="*/ 137 h 141"/>
                <a:gd name="T14" fmla="*/ 115 w 173"/>
                <a:gd name="T15" fmla="*/ 133 h 141"/>
                <a:gd name="T16" fmla="*/ 125 w 173"/>
                <a:gd name="T17" fmla="*/ 128 h 141"/>
                <a:gd name="T18" fmla="*/ 135 w 173"/>
                <a:gd name="T19" fmla="*/ 126 h 141"/>
                <a:gd name="T20" fmla="*/ 133 w 173"/>
                <a:gd name="T21" fmla="*/ 115 h 141"/>
                <a:gd name="T22" fmla="*/ 145 w 173"/>
                <a:gd name="T23" fmla="*/ 104 h 141"/>
                <a:gd name="T24" fmla="*/ 141 w 173"/>
                <a:gd name="T25" fmla="*/ 89 h 141"/>
                <a:gd name="T26" fmla="*/ 149 w 173"/>
                <a:gd name="T27" fmla="*/ 89 h 141"/>
                <a:gd name="T28" fmla="*/ 160 w 173"/>
                <a:gd name="T29" fmla="*/ 79 h 141"/>
                <a:gd name="T30" fmla="*/ 165 w 173"/>
                <a:gd name="T31" fmla="*/ 68 h 141"/>
                <a:gd name="T32" fmla="*/ 156 w 173"/>
                <a:gd name="T33" fmla="*/ 50 h 141"/>
                <a:gd name="T34" fmla="*/ 166 w 173"/>
                <a:gd name="T35" fmla="*/ 43 h 141"/>
                <a:gd name="T36" fmla="*/ 194 w 173"/>
                <a:gd name="T37" fmla="*/ 31 h 141"/>
                <a:gd name="T38" fmla="*/ 207 w 173"/>
                <a:gd name="T39" fmla="*/ 29 h 141"/>
                <a:gd name="T40" fmla="*/ 208 w 173"/>
                <a:gd name="T41" fmla="*/ 22 h 141"/>
                <a:gd name="T42" fmla="*/ 194 w 173"/>
                <a:gd name="T43" fmla="*/ 26 h 141"/>
                <a:gd name="T44" fmla="*/ 180 w 173"/>
                <a:gd name="T45" fmla="*/ 26 h 141"/>
                <a:gd name="T46" fmla="*/ 168 w 173"/>
                <a:gd name="T47" fmla="*/ 30 h 141"/>
                <a:gd name="T48" fmla="*/ 161 w 173"/>
                <a:gd name="T49" fmla="*/ 31 h 141"/>
                <a:gd name="T50" fmla="*/ 159 w 173"/>
                <a:gd name="T51" fmla="*/ 12 h 141"/>
                <a:gd name="T52" fmla="*/ 153 w 173"/>
                <a:gd name="T53" fmla="*/ 5 h 141"/>
                <a:gd name="T54" fmla="*/ 135 w 173"/>
                <a:gd name="T55" fmla="*/ 12 h 141"/>
                <a:gd name="T56" fmla="*/ 131 w 173"/>
                <a:gd name="T57" fmla="*/ 17 h 141"/>
                <a:gd name="T58" fmla="*/ 127 w 173"/>
                <a:gd name="T59" fmla="*/ 28 h 141"/>
                <a:gd name="T60" fmla="*/ 113 w 173"/>
                <a:gd name="T61" fmla="*/ 30 h 141"/>
                <a:gd name="T62" fmla="*/ 102 w 173"/>
                <a:gd name="T63" fmla="*/ 22 h 141"/>
                <a:gd name="T64" fmla="*/ 93 w 173"/>
                <a:gd name="T65" fmla="*/ 22 h 141"/>
                <a:gd name="T66" fmla="*/ 82 w 173"/>
                <a:gd name="T67" fmla="*/ 23 h 141"/>
                <a:gd name="T68" fmla="*/ 70 w 173"/>
                <a:gd name="T69" fmla="*/ 23 h 141"/>
                <a:gd name="T70" fmla="*/ 61 w 173"/>
                <a:gd name="T71" fmla="*/ 24 h 141"/>
                <a:gd name="T72" fmla="*/ 55 w 173"/>
                <a:gd name="T73" fmla="*/ 40 h 141"/>
                <a:gd name="T74" fmla="*/ 38 w 173"/>
                <a:gd name="T75" fmla="*/ 52 h 141"/>
                <a:gd name="T76" fmla="*/ 32 w 173"/>
                <a:gd name="T77" fmla="*/ 62 h 141"/>
                <a:gd name="T78" fmla="*/ 24 w 173"/>
                <a:gd name="T79" fmla="*/ 61 h 141"/>
                <a:gd name="T80" fmla="*/ 12 w 173"/>
                <a:gd name="T81" fmla="*/ 58 h 141"/>
                <a:gd name="T82" fmla="*/ 4 w 173"/>
                <a:gd name="T83" fmla="*/ 74 h 141"/>
                <a:gd name="T84" fmla="*/ 2 w 173"/>
                <a:gd name="T85" fmla="*/ 78 h 141"/>
                <a:gd name="T86" fmla="*/ 5 w 173"/>
                <a:gd name="T87" fmla="*/ 96 h 141"/>
                <a:gd name="T88" fmla="*/ 5 w 173"/>
                <a:gd name="T89" fmla="*/ 108 h 141"/>
                <a:gd name="T90" fmla="*/ 11 w 173"/>
                <a:gd name="T91" fmla="*/ 133 h 141"/>
                <a:gd name="T92" fmla="*/ 23 w 173"/>
                <a:gd name="T93" fmla="*/ 143 h 141"/>
                <a:gd name="T94" fmla="*/ 12 w 173"/>
                <a:gd name="T95" fmla="*/ 162 h 14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73"/>
                <a:gd name="T145" fmla="*/ 0 h 141"/>
                <a:gd name="T146" fmla="*/ 173 w 173"/>
                <a:gd name="T147" fmla="*/ 141 h 14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73" h="141">
                  <a:moveTo>
                    <a:pt x="10" y="135"/>
                  </a:moveTo>
                  <a:cubicBezTo>
                    <a:pt x="13" y="136"/>
                    <a:pt x="16" y="136"/>
                    <a:pt x="19" y="137"/>
                  </a:cubicBezTo>
                  <a:cubicBezTo>
                    <a:pt x="23" y="138"/>
                    <a:pt x="28" y="139"/>
                    <a:pt x="32" y="140"/>
                  </a:cubicBezTo>
                  <a:cubicBezTo>
                    <a:pt x="38" y="140"/>
                    <a:pt x="43" y="138"/>
                    <a:pt x="49" y="139"/>
                  </a:cubicBezTo>
                  <a:cubicBezTo>
                    <a:pt x="50" y="139"/>
                    <a:pt x="51" y="140"/>
                    <a:pt x="53" y="140"/>
                  </a:cubicBezTo>
                  <a:cubicBezTo>
                    <a:pt x="54" y="140"/>
                    <a:pt x="54" y="139"/>
                    <a:pt x="55" y="139"/>
                  </a:cubicBezTo>
                  <a:cubicBezTo>
                    <a:pt x="57" y="139"/>
                    <a:pt x="59" y="141"/>
                    <a:pt x="62" y="141"/>
                  </a:cubicBezTo>
                  <a:cubicBezTo>
                    <a:pt x="67" y="140"/>
                    <a:pt x="73" y="138"/>
                    <a:pt x="77" y="135"/>
                  </a:cubicBezTo>
                  <a:cubicBezTo>
                    <a:pt x="79" y="134"/>
                    <a:pt x="78" y="132"/>
                    <a:pt x="78" y="131"/>
                  </a:cubicBezTo>
                  <a:cubicBezTo>
                    <a:pt x="77" y="129"/>
                    <a:pt x="76" y="127"/>
                    <a:pt x="76" y="125"/>
                  </a:cubicBezTo>
                  <a:cubicBezTo>
                    <a:pt x="77" y="122"/>
                    <a:pt x="79" y="119"/>
                    <a:pt x="81" y="116"/>
                  </a:cubicBezTo>
                  <a:cubicBezTo>
                    <a:pt x="82" y="114"/>
                    <a:pt x="85" y="114"/>
                    <a:pt x="87" y="114"/>
                  </a:cubicBezTo>
                  <a:cubicBezTo>
                    <a:pt x="87" y="114"/>
                    <a:pt x="86" y="116"/>
                    <a:pt x="87" y="116"/>
                  </a:cubicBezTo>
                  <a:cubicBezTo>
                    <a:pt x="89" y="116"/>
                    <a:pt x="91" y="115"/>
                    <a:pt x="92" y="114"/>
                  </a:cubicBezTo>
                  <a:cubicBezTo>
                    <a:pt x="93" y="113"/>
                    <a:pt x="90" y="111"/>
                    <a:pt x="90" y="111"/>
                  </a:cubicBezTo>
                  <a:cubicBezTo>
                    <a:pt x="92" y="109"/>
                    <a:pt x="94" y="112"/>
                    <a:pt x="96" y="111"/>
                  </a:cubicBezTo>
                  <a:cubicBezTo>
                    <a:pt x="98" y="109"/>
                    <a:pt x="98" y="106"/>
                    <a:pt x="100" y="105"/>
                  </a:cubicBezTo>
                  <a:cubicBezTo>
                    <a:pt x="102" y="104"/>
                    <a:pt x="103" y="106"/>
                    <a:pt x="104" y="107"/>
                  </a:cubicBezTo>
                  <a:cubicBezTo>
                    <a:pt x="106" y="108"/>
                    <a:pt x="107" y="110"/>
                    <a:pt x="108" y="110"/>
                  </a:cubicBezTo>
                  <a:cubicBezTo>
                    <a:pt x="110" y="109"/>
                    <a:pt x="112" y="107"/>
                    <a:pt x="112" y="105"/>
                  </a:cubicBezTo>
                  <a:cubicBezTo>
                    <a:pt x="113" y="104"/>
                    <a:pt x="110" y="104"/>
                    <a:pt x="110" y="102"/>
                  </a:cubicBezTo>
                  <a:cubicBezTo>
                    <a:pt x="110" y="100"/>
                    <a:pt x="110" y="98"/>
                    <a:pt x="111" y="96"/>
                  </a:cubicBezTo>
                  <a:cubicBezTo>
                    <a:pt x="112" y="93"/>
                    <a:pt x="112" y="89"/>
                    <a:pt x="114" y="88"/>
                  </a:cubicBezTo>
                  <a:cubicBezTo>
                    <a:pt x="116" y="86"/>
                    <a:pt x="120" y="89"/>
                    <a:pt x="121" y="87"/>
                  </a:cubicBezTo>
                  <a:cubicBezTo>
                    <a:pt x="123" y="86"/>
                    <a:pt x="122" y="83"/>
                    <a:pt x="121" y="81"/>
                  </a:cubicBezTo>
                  <a:cubicBezTo>
                    <a:pt x="120" y="78"/>
                    <a:pt x="118" y="76"/>
                    <a:pt x="117" y="74"/>
                  </a:cubicBezTo>
                  <a:cubicBezTo>
                    <a:pt x="117" y="73"/>
                    <a:pt x="117" y="71"/>
                    <a:pt x="118" y="71"/>
                  </a:cubicBezTo>
                  <a:cubicBezTo>
                    <a:pt x="120" y="71"/>
                    <a:pt x="121" y="74"/>
                    <a:pt x="124" y="74"/>
                  </a:cubicBezTo>
                  <a:cubicBezTo>
                    <a:pt x="126" y="74"/>
                    <a:pt x="129" y="73"/>
                    <a:pt x="130" y="72"/>
                  </a:cubicBezTo>
                  <a:cubicBezTo>
                    <a:pt x="132" y="70"/>
                    <a:pt x="132" y="68"/>
                    <a:pt x="133" y="66"/>
                  </a:cubicBezTo>
                  <a:cubicBezTo>
                    <a:pt x="133" y="65"/>
                    <a:pt x="132" y="64"/>
                    <a:pt x="133" y="63"/>
                  </a:cubicBezTo>
                  <a:cubicBezTo>
                    <a:pt x="134" y="61"/>
                    <a:pt x="137" y="59"/>
                    <a:pt x="137" y="57"/>
                  </a:cubicBezTo>
                  <a:cubicBezTo>
                    <a:pt x="138" y="53"/>
                    <a:pt x="136" y="49"/>
                    <a:pt x="134" y="45"/>
                  </a:cubicBezTo>
                  <a:cubicBezTo>
                    <a:pt x="134" y="43"/>
                    <a:pt x="131" y="43"/>
                    <a:pt x="130" y="42"/>
                  </a:cubicBezTo>
                  <a:cubicBezTo>
                    <a:pt x="130" y="40"/>
                    <a:pt x="131" y="37"/>
                    <a:pt x="133" y="36"/>
                  </a:cubicBezTo>
                  <a:cubicBezTo>
                    <a:pt x="135" y="35"/>
                    <a:pt x="137" y="37"/>
                    <a:pt x="138" y="36"/>
                  </a:cubicBezTo>
                  <a:cubicBezTo>
                    <a:pt x="143" y="34"/>
                    <a:pt x="145" y="29"/>
                    <a:pt x="149" y="27"/>
                  </a:cubicBezTo>
                  <a:cubicBezTo>
                    <a:pt x="153" y="25"/>
                    <a:pt x="157" y="26"/>
                    <a:pt x="161" y="26"/>
                  </a:cubicBezTo>
                  <a:cubicBezTo>
                    <a:pt x="162" y="26"/>
                    <a:pt x="164" y="27"/>
                    <a:pt x="166" y="27"/>
                  </a:cubicBezTo>
                  <a:cubicBezTo>
                    <a:pt x="168" y="27"/>
                    <a:pt x="170" y="25"/>
                    <a:pt x="172" y="24"/>
                  </a:cubicBezTo>
                  <a:cubicBezTo>
                    <a:pt x="171" y="24"/>
                    <a:pt x="171" y="23"/>
                    <a:pt x="171" y="22"/>
                  </a:cubicBezTo>
                  <a:cubicBezTo>
                    <a:pt x="171" y="21"/>
                    <a:pt x="172" y="20"/>
                    <a:pt x="173" y="18"/>
                  </a:cubicBezTo>
                  <a:cubicBezTo>
                    <a:pt x="172" y="18"/>
                    <a:pt x="171" y="18"/>
                    <a:pt x="170" y="18"/>
                  </a:cubicBezTo>
                  <a:cubicBezTo>
                    <a:pt x="167" y="19"/>
                    <a:pt x="164" y="22"/>
                    <a:pt x="161" y="22"/>
                  </a:cubicBezTo>
                  <a:cubicBezTo>
                    <a:pt x="159" y="22"/>
                    <a:pt x="159" y="19"/>
                    <a:pt x="157" y="19"/>
                  </a:cubicBezTo>
                  <a:cubicBezTo>
                    <a:pt x="155" y="19"/>
                    <a:pt x="152" y="21"/>
                    <a:pt x="150" y="22"/>
                  </a:cubicBezTo>
                  <a:cubicBezTo>
                    <a:pt x="148" y="23"/>
                    <a:pt x="146" y="24"/>
                    <a:pt x="144" y="24"/>
                  </a:cubicBezTo>
                  <a:cubicBezTo>
                    <a:pt x="143" y="25"/>
                    <a:pt x="141" y="24"/>
                    <a:pt x="140" y="25"/>
                  </a:cubicBezTo>
                  <a:cubicBezTo>
                    <a:pt x="139" y="26"/>
                    <a:pt x="139" y="29"/>
                    <a:pt x="137" y="30"/>
                  </a:cubicBezTo>
                  <a:cubicBezTo>
                    <a:pt x="135" y="30"/>
                    <a:pt x="135" y="27"/>
                    <a:pt x="134" y="26"/>
                  </a:cubicBezTo>
                  <a:cubicBezTo>
                    <a:pt x="133" y="23"/>
                    <a:pt x="132" y="21"/>
                    <a:pt x="132" y="19"/>
                  </a:cubicBezTo>
                  <a:cubicBezTo>
                    <a:pt x="131" y="16"/>
                    <a:pt x="133" y="12"/>
                    <a:pt x="132" y="10"/>
                  </a:cubicBezTo>
                  <a:cubicBezTo>
                    <a:pt x="131" y="8"/>
                    <a:pt x="128" y="11"/>
                    <a:pt x="127" y="10"/>
                  </a:cubicBezTo>
                  <a:cubicBezTo>
                    <a:pt x="126" y="8"/>
                    <a:pt x="128" y="6"/>
                    <a:pt x="127" y="4"/>
                  </a:cubicBezTo>
                  <a:cubicBezTo>
                    <a:pt x="126" y="2"/>
                    <a:pt x="123" y="0"/>
                    <a:pt x="120" y="1"/>
                  </a:cubicBezTo>
                  <a:cubicBezTo>
                    <a:pt x="116" y="2"/>
                    <a:pt x="113" y="6"/>
                    <a:pt x="112" y="10"/>
                  </a:cubicBezTo>
                  <a:cubicBezTo>
                    <a:pt x="112" y="12"/>
                    <a:pt x="117" y="12"/>
                    <a:pt x="116" y="13"/>
                  </a:cubicBezTo>
                  <a:cubicBezTo>
                    <a:pt x="115" y="15"/>
                    <a:pt x="111" y="13"/>
                    <a:pt x="109" y="14"/>
                  </a:cubicBezTo>
                  <a:cubicBezTo>
                    <a:pt x="107" y="15"/>
                    <a:pt x="107" y="17"/>
                    <a:pt x="106" y="19"/>
                  </a:cubicBezTo>
                  <a:cubicBezTo>
                    <a:pt x="106" y="20"/>
                    <a:pt x="107" y="23"/>
                    <a:pt x="106" y="23"/>
                  </a:cubicBezTo>
                  <a:cubicBezTo>
                    <a:pt x="104" y="22"/>
                    <a:pt x="104" y="18"/>
                    <a:pt x="102" y="19"/>
                  </a:cubicBezTo>
                  <a:cubicBezTo>
                    <a:pt x="99" y="19"/>
                    <a:pt x="97" y="24"/>
                    <a:pt x="94" y="25"/>
                  </a:cubicBezTo>
                  <a:cubicBezTo>
                    <a:pt x="92" y="25"/>
                    <a:pt x="90" y="24"/>
                    <a:pt x="88" y="23"/>
                  </a:cubicBezTo>
                  <a:cubicBezTo>
                    <a:pt x="87" y="21"/>
                    <a:pt x="86" y="20"/>
                    <a:pt x="85" y="18"/>
                  </a:cubicBezTo>
                  <a:cubicBezTo>
                    <a:pt x="84" y="19"/>
                    <a:pt x="82" y="20"/>
                    <a:pt x="81" y="20"/>
                  </a:cubicBezTo>
                  <a:cubicBezTo>
                    <a:pt x="79" y="20"/>
                    <a:pt x="79" y="18"/>
                    <a:pt x="77" y="18"/>
                  </a:cubicBezTo>
                  <a:cubicBezTo>
                    <a:pt x="75" y="18"/>
                    <a:pt x="73" y="19"/>
                    <a:pt x="72" y="19"/>
                  </a:cubicBezTo>
                  <a:cubicBezTo>
                    <a:pt x="70" y="19"/>
                    <a:pt x="69" y="19"/>
                    <a:pt x="68" y="19"/>
                  </a:cubicBezTo>
                  <a:cubicBezTo>
                    <a:pt x="66" y="18"/>
                    <a:pt x="64" y="16"/>
                    <a:pt x="61" y="16"/>
                  </a:cubicBezTo>
                  <a:cubicBezTo>
                    <a:pt x="60" y="16"/>
                    <a:pt x="59" y="18"/>
                    <a:pt x="58" y="19"/>
                  </a:cubicBezTo>
                  <a:cubicBezTo>
                    <a:pt x="58" y="20"/>
                    <a:pt x="57" y="20"/>
                    <a:pt x="56" y="20"/>
                  </a:cubicBezTo>
                  <a:cubicBezTo>
                    <a:pt x="54" y="20"/>
                    <a:pt x="53" y="20"/>
                    <a:pt x="51" y="20"/>
                  </a:cubicBezTo>
                  <a:cubicBezTo>
                    <a:pt x="50" y="21"/>
                    <a:pt x="49" y="22"/>
                    <a:pt x="49" y="23"/>
                  </a:cubicBezTo>
                  <a:cubicBezTo>
                    <a:pt x="47" y="26"/>
                    <a:pt x="48" y="30"/>
                    <a:pt x="46" y="33"/>
                  </a:cubicBezTo>
                  <a:cubicBezTo>
                    <a:pt x="44" y="36"/>
                    <a:pt x="41" y="39"/>
                    <a:pt x="37" y="41"/>
                  </a:cubicBezTo>
                  <a:cubicBezTo>
                    <a:pt x="36" y="42"/>
                    <a:pt x="33" y="42"/>
                    <a:pt x="32" y="43"/>
                  </a:cubicBezTo>
                  <a:cubicBezTo>
                    <a:pt x="31" y="44"/>
                    <a:pt x="32" y="46"/>
                    <a:pt x="31" y="47"/>
                  </a:cubicBezTo>
                  <a:cubicBezTo>
                    <a:pt x="30" y="49"/>
                    <a:pt x="29" y="51"/>
                    <a:pt x="27" y="52"/>
                  </a:cubicBezTo>
                  <a:cubicBezTo>
                    <a:pt x="26" y="52"/>
                    <a:pt x="25" y="51"/>
                    <a:pt x="24" y="51"/>
                  </a:cubicBezTo>
                  <a:cubicBezTo>
                    <a:pt x="23" y="51"/>
                    <a:pt x="21" y="52"/>
                    <a:pt x="20" y="51"/>
                  </a:cubicBezTo>
                  <a:cubicBezTo>
                    <a:pt x="18" y="51"/>
                    <a:pt x="16" y="50"/>
                    <a:pt x="14" y="49"/>
                  </a:cubicBezTo>
                  <a:cubicBezTo>
                    <a:pt x="13" y="49"/>
                    <a:pt x="11" y="48"/>
                    <a:pt x="10" y="48"/>
                  </a:cubicBezTo>
                  <a:cubicBezTo>
                    <a:pt x="9" y="50"/>
                    <a:pt x="9" y="53"/>
                    <a:pt x="8" y="55"/>
                  </a:cubicBezTo>
                  <a:cubicBezTo>
                    <a:pt x="7" y="57"/>
                    <a:pt x="4" y="59"/>
                    <a:pt x="3" y="62"/>
                  </a:cubicBezTo>
                  <a:cubicBezTo>
                    <a:pt x="3" y="63"/>
                    <a:pt x="5" y="64"/>
                    <a:pt x="5" y="65"/>
                  </a:cubicBezTo>
                  <a:cubicBezTo>
                    <a:pt x="4" y="66"/>
                    <a:pt x="2" y="64"/>
                    <a:pt x="2" y="65"/>
                  </a:cubicBezTo>
                  <a:cubicBezTo>
                    <a:pt x="1" y="68"/>
                    <a:pt x="0" y="72"/>
                    <a:pt x="1" y="75"/>
                  </a:cubicBezTo>
                  <a:cubicBezTo>
                    <a:pt x="1" y="77"/>
                    <a:pt x="4" y="78"/>
                    <a:pt x="4" y="80"/>
                  </a:cubicBezTo>
                  <a:cubicBezTo>
                    <a:pt x="4" y="82"/>
                    <a:pt x="1" y="82"/>
                    <a:pt x="1" y="84"/>
                  </a:cubicBezTo>
                  <a:cubicBezTo>
                    <a:pt x="1" y="86"/>
                    <a:pt x="4" y="88"/>
                    <a:pt x="4" y="90"/>
                  </a:cubicBezTo>
                  <a:cubicBezTo>
                    <a:pt x="5" y="94"/>
                    <a:pt x="6" y="100"/>
                    <a:pt x="4" y="104"/>
                  </a:cubicBezTo>
                  <a:cubicBezTo>
                    <a:pt x="5" y="107"/>
                    <a:pt x="7" y="109"/>
                    <a:pt x="9" y="111"/>
                  </a:cubicBezTo>
                  <a:cubicBezTo>
                    <a:pt x="11" y="112"/>
                    <a:pt x="15" y="109"/>
                    <a:pt x="17" y="111"/>
                  </a:cubicBezTo>
                  <a:cubicBezTo>
                    <a:pt x="19" y="112"/>
                    <a:pt x="20" y="116"/>
                    <a:pt x="19" y="119"/>
                  </a:cubicBezTo>
                  <a:cubicBezTo>
                    <a:pt x="18" y="123"/>
                    <a:pt x="14" y="126"/>
                    <a:pt x="12" y="130"/>
                  </a:cubicBezTo>
                  <a:cubicBezTo>
                    <a:pt x="11" y="131"/>
                    <a:pt x="11" y="133"/>
                    <a:pt x="10" y="13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4" name="Freeform 2624">
              <a:extLst>
                <a:ext uri="{FF2B5EF4-FFF2-40B4-BE49-F238E27FC236}">
                  <a16:creationId xmlns:a16="http://schemas.microsoft.com/office/drawing/2014/main" id="{ADD97F6F-789E-44F9-B853-EADC9C49D5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41689" y="2670170"/>
              <a:ext cx="560698" cy="486709"/>
            </a:xfrm>
            <a:custGeom>
              <a:avLst/>
              <a:gdLst>
                <a:gd name="T0" fmla="*/ 237 w 201"/>
                <a:gd name="T1" fmla="*/ 40 h 207"/>
                <a:gd name="T2" fmla="*/ 224 w 201"/>
                <a:gd name="T3" fmla="*/ 50 h 207"/>
                <a:gd name="T4" fmla="*/ 200 w 201"/>
                <a:gd name="T5" fmla="*/ 46 h 207"/>
                <a:gd name="T6" fmla="*/ 195 w 201"/>
                <a:gd name="T7" fmla="*/ 59 h 207"/>
                <a:gd name="T8" fmla="*/ 202 w 201"/>
                <a:gd name="T9" fmla="*/ 80 h 207"/>
                <a:gd name="T10" fmla="*/ 212 w 201"/>
                <a:gd name="T11" fmla="*/ 83 h 207"/>
                <a:gd name="T12" fmla="*/ 208 w 201"/>
                <a:gd name="T13" fmla="*/ 95 h 207"/>
                <a:gd name="T14" fmla="*/ 206 w 201"/>
                <a:gd name="T15" fmla="*/ 105 h 207"/>
                <a:gd name="T16" fmla="*/ 206 w 201"/>
                <a:gd name="T17" fmla="*/ 114 h 207"/>
                <a:gd name="T18" fmla="*/ 197 w 201"/>
                <a:gd name="T19" fmla="*/ 125 h 207"/>
                <a:gd name="T20" fmla="*/ 188 w 201"/>
                <a:gd name="T21" fmla="*/ 134 h 207"/>
                <a:gd name="T22" fmla="*/ 178 w 201"/>
                <a:gd name="T23" fmla="*/ 155 h 207"/>
                <a:gd name="T24" fmla="*/ 169 w 201"/>
                <a:gd name="T25" fmla="*/ 163 h 207"/>
                <a:gd name="T26" fmla="*/ 161 w 201"/>
                <a:gd name="T27" fmla="*/ 171 h 207"/>
                <a:gd name="T28" fmla="*/ 149 w 201"/>
                <a:gd name="T29" fmla="*/ 171 h 207"/>
                <a:gd name="T30" fmla="*/ 132 w 201"/>
                <a:gd name="T31" fmla="*/ 189 h 207"/>
                <a:gd name="T32" fmla="*/ 141 w 201"/>
                <a:gd name="T33" fmla="*/ 195 h 207"/>
                <a:gd name="T34" fmla="*/ 144 w 201"/>
                <a:gd name="T35" fmla="*/ 206 h 207"/>
                <a:gd name="T36" fmla="*/ 155 w 201"/>
                <a:gd name="T37" fmla="*/ 214 h 207"/>
                <a:gd name="T38" fmla="*/ 163 w 201"/>
                <a:gd name="T39" fmla="*/ 232 h 207"/>
                <a:gd name="T40" fmla="*/ 161 w 201"/>
                <a:gd name="T41" fmla="*/ 238 h 207"/>
                <a:gd name="T42" fmla="*/ 157 w 201"/>
                <a:gd name="T43" fmla="*/ 236 h 207"/>
                <a:gd name="T44" fmla="*/ 140 w 201"/>
                <a:gd name="T45" fmla="*/ 240 h 207"/>
                <a:gd name="T46" fmla="*/ 126 w 201"/>
                <a:gd name="T47" fmla="*/ 242 h 207"/>
                <a:gd name="T48" fmla="*/ 117 w 201"/>
                <a:gd name="T49" fmla="*/ 248 h 207"/>
                <a:gd name="T50" fmla="*/ 102 w 201"/>
                <a:gd name="T51" fmla="*/ 230 h 207"/>
                <a:gd name="T52" fmla="*/ 92 w 201"/>
                <a:gd name="T53" fmla="*/ 219 h 207"/>
                <a:gd name="T54" fmla="*/ 67 w 201"/>
                <a:gd name="T55" fmla="*/ 218 h 207"/>
                <a:gd name="T56" fmla="*/ 47 w 201"/>
                <a:gd name="T57" fmla="*/ 220 h 207"/>
                <a:gd name="T58" fmla="*/ 31 w 201"/>
                <a:gd name="T59" fmla="*/ 220 h 207"/>
                <a:gd name="T60" fmla="*/ 19 w 201"/>
                <a:gd name="T61" fmla="*/ 219 h 207"/>
                <a:gd name="T62" fmla="*/ 20 w 201"/>
                <a:gd name="T63" fmla="*/ 201 h 207"/>
                <a:gd name="T64" fmla="*/ 37 w 201"/>
                <a:gd name="T65" fmla="*/ 195 h 207"/>
                <a:gd name="T66" fmla="*/ 39 w 201"/>
                <a:gd name="T67" fmla="*/ 185 h 207"/>
                <a:gd name="T68" fmla="*/ 29 w 201"/>
                <a:gd name="T69" fmla="*/ 164 h 207"/>
                <a:gd name="T70" fmla="*/ 16 w 201"/>
                <a:gd name="T71" fmla="*/ 158 h 207"/>
                <a:gd name="T72" fmla="*/ 10 w 201"/>
                <a:gd name="T73" fmla="*/ 144 h 207"/>
                <a:gd name="T74" fmla="*/ 11 w 201"/>
                <a:gd name="T75" fmla="*/ 135 h 207"/>
                <a:gd name="T76" fmla="*/ 47 w 201"/>
                <a:gd name="T77" fmla="*/ 138 h 207"/>
                <a:gd name="T78" fmla="*/ 54 w 201"/>
                <a:gd name="T79" fmla="*/ 138 h 207"/>
                <a:gd name="T80" fmla="*/ 81 w 201"/>
                <a:gd name="T81" fmla="*/ 133 h 207"/>
                <a:gd name="T82" fmla="*/ 79 w 201"/>
                <a:gd name="T83" fmla="*/ 121 h 207"/>
                <a:gd name="T84" fmla="*/ 93 w 201"/>
                <a:gd name="T85" fmla="*/ 108 h 207"/>
                <a:gd name="T86" fmla="*/ 99 w 201"/>
                <a:gd name="T87" fmla="*/ 108 h 207"/>
                <a:gd name="T88" fmla="*/ 104 w 201"/>
                <a:gd name="T89" fmla="*/ 104 h 207"/>
                <a:gd name="T90" fmla="*/ 113 w 201"/>
                <a:gd name="T91" fmla="*/ 99 h 207"/>
                <a:gd name="T92" fmla="*/ 123 w 201"/>
                <a:gd name="T93" fmla="*/ 97 h 207"/>
                <a:gd name="T94" fmla="*/ 122 w 201"/>
                <a:gd name="T95" fmla="*/ 86 h 207"/>
                <a:gd name="T96" fmla="*/ 134 w 201"/>
                <a:gd name="T97" fmla="*/ 75 h 207"/>
                <a:gd name="T98" fmla="*/ 129 w 201"/>
                <a:gd name="T99" fmla="*/ 60 h 207"/>
                <a:gd name="T100" fmla="*/ 137 w 201"/>
                <a:gd name="T101" fmla="*/ 60 h 207"/>
                <a:gd name="T102" fmla="*/ 148 w 201"/>
                <a:gd name="T103" fmla="*/ 50 h 207"/>
                <a:gd name="T104" fmla="*/ 153 w 201"/>
                <a:gd name="T105" fmla="*/ 40 h 207"/>
                <a:gd name="T106" fmla="*/ 144 w 201"/>
                <a:gd name="T107" fmla="*/ 22 h 207"/>
                <a:gd name="T108" fmla="*/ 154 w 201"/>
                <a:gd name="T109" fmla="*/ 14 h 207"/>
                <a:gd name="T110" fmla="*/ 182 w 201"/>
                <a:gd name="T111" fmla="*/ 2 h 207"/>
                <a:gd name="T112" fmla="*/ 195 w 201"/>
                <a:gd name="T113" fmla="*/ 0 h 207"/>
                <a:gd name="T114" fmla="*/ 206 w 201"/>
                <a:gd name="T115" fmla="*/ 1 h 207"/>
                <a:gd name="T116" fmla="*/ 217 w 201"/>
                <a:gd name="T117" fmla="*/ 20 h 207"/>
                <a:gd name="T118" fmla="*/ 230 w 201"/>
                <a:gd name="T119" fmla="*/ 25 h 207"/>
                <a:gd name="T120" fmla="*/ 242 w 201"/>
                <a:gd name="T121" fmla="*/ 32 h 20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1"/>
                <a:gd name="T184" fmla="*/ 0 h 207"/>
                <a:gd name="T185" fmla="*/ 201 w 201"/>
                <a:gd name="T186" fmla="*/ 207 h 20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1" h="207">
                  <a:moveTo>
                    <a:pt x="201" y="27"/>
                  </a:moveTo>
                  <a:cubicBezTo>
                    <a:pt x="200" y="29"/>
                    <a:pt x="199" y="31"/>
                    <a:pt x="197" y="33"/>
                  </a:cubicBezTo>
                  <a:cubicBezTo>
                    <a:pt x="196" y="35"/>
                    <a:pt x="195" y="37"/>
                    <a:pt x="194" y="38"/>
                  </a:cubicBezTo>
                  <a:cubicBezTo>
                    <a:pt x="192" y="40"/>
                    <a:pt x="189" y="41"/>
                    <a:pt x="186" y="42"/>
                  </a:cubicBezTo>
                  <a:cubicBezTo>
                    <a:pt x="182" y="42"/>
                    <a:pt x="178" y="43"/>
                    <a:pt x="174" y="42"/>
                  </a:cubicBezTo>
                  <a:cubicBezTo>
                    <a:pt x="171" y="41"/>
                    <a:pt x="169" y="38"/>
                    <a:pt x="166" y="38"/>
                  </a:cubicBezTo>
                  <a:cubicBezTo>
                    <a:pt x="164" y="38"/>
                    <a:pt x="162" y="39"/>
                    <a:pt x="162" y="40"/>
                  </a:cubicBezTo>
                  <a:cubicBezTo>
                    <a:pt x="161" y="43"/>
                    <a:pt x="162" y="46"/>
                    <a:pt x="162" y="49"/>
                  </a:cubicBezTo>
                  <a:cubicBezTo>
                    <a:pt x="162" y="53"/>
                    <a:pt x="161" y="58"/>
                    <a:pt x="162" y="62"/>
                  </a:cubicBezTo>
                  <a:cubicBezTo>
                    <a:pt x="163" y="64"/>
                    <a:pt x="166" y="65"/>
                    <a:pt x="168" y="67"/>
                  </a:cubicBezTo>
                  <a:cubicBezTo>
                    <a:pt x="168" y="68"/>
                    <a:pt x="167" y="69"/>
                    <a:pt x="168" y="70"/>
                  </a:cubicBezTo>
                  <a:cubicBezTo>
                    <a:pt x="170" y="70"/>
                    <a:pt x="173" y="68"/>
                    <a:pt x="176" y="69"/>
                  </a:cubicBezTo>
                  <a:cubicBezTo>
                    <a:pt x="178" y="70"/>
                    <a:pt x="182" y="72"/>
                    <a:pt x="181" y="75"/>
                  </a:cubicBezTo>
                  <a:cubicBezTo>
                    <a:pt x="180" y="77"/>
                    <a:pt x="176" y="77"/>
                    <a:pt x="173" y="79"/>
                  </a:cubicBezTo>
                  <a:cubicBezTo>
                    <a:pt x="172" y="80"/>
                    <a:pt x="170" y="82"/>
                    <a:pt x="170" y="84"/>
                  </a:cubicBezTo>
                  <a:cubicBezTo>
                    <a:pt x="169" y="85"/>
                    <a:pt x="171" y="87"/>
                    <a:pt x="171" y="88"/>
                  </a:cubicBezTo>
                  <a:cubicBezTo>
                    <a:pt x="171" y="90"/>
                    <a:pt x="169" y="91"/>
                    <a:pt x="169" y="92"/>
                  </a:cubicBezTo>
                  <a:cubicBezTo>
                    <a:pt x="169" y="94"/>
                    <a:pt x="172" y="94"/>
                    <a:pt x="171" y="95"/>
                  </a:cubicBezTo>
                  <a:cubicBezTo>
                    <a:pt x="171" y="97"/>
                    <a:pt x="169" y="96"/>
                    <a:pt x="168" y="97"/>
                  </a:cubicBezTo>
                  <a:cubicBezTo>
                    <a:pt x="166" y="99"/>
                    <a:pt x="165" y="102"/>
                    <a:pt x="164" y="104"/>
                  </a:cubicBezTo>
                  <a:cubicBezTo>
                    <a:pt x="163" y="105"/>
                    <a:pt x="164" y="107"/>
                    <a:pt x="164" y="108"/>
                  </a:cubicBezTo>
                  <a:cubicBezTo>
                    <a:pt x="162" y="109"/>
                    <a:pt x="157" y="109"/>
                    <a:pt x="156" y="112"/>
                  </a:cubicBezTo>
                  <a:cubicBezTo>
                    <a:pt x="155" y="115"/>
                    <a:pt x="158" y="120"/>
                    <a:pt x="156" y="123"/>
                  </a:cubicBezTo>
                  <a:cubicBezTo>
                    <a:pt x="155" y="126"/>
                    <a:pt x="150" y="126"/>
                    <a:pt x="148" y="129"/>
                  </a:cubicBezTo>
                  <a:cubicBezTo>
                    <a:pt x="146" y="130"/>
                    <a:pt x="146" y="133"/>
                    <a:pt x="144" y="135"/>
                  </a:cubicBezTo>
                  <a:cubicBezTo>
                    <a:pt x="143" y="136"/>
                    <a:pt x="141" y="135"/>
                    <a:pt x="140" y="136"/>
                  </a:cubicBezTo>
                  <a:cubicBezTo>
                    <a:pt x="140" y="139"/>
                    <a:pt x="142" y="142"/>
                    <a:pt x="140" y="144"/>
                  </a:cubicBezTo>
                  <a:cubicBezTo>
                    <a:pt x="139" y="146"/>
                    <a:pt x="136" y="143"/>
                    <a:pt x="134" y="143"/>
                  </a:cubicBezTo>
                  <a:cubicBezTo>
                    <a:pt x="132" y="144"/>
                    <a:pt x="131" y="147"/>
                    <a:pt x="129" y="147"/>
                  </a:cubicBezTo>
                  <a:cubicBezTo>
                    <a:pt x="127" y="146"/>
                    <a:pt x="126" y="143"/>
                    <a:pt x="124" y="143"/>
                  </a:cubicBezTo>
                  <a:cubicBezTo>
                    <a:pt x="123" y="142"/>
                    <a:pt x="122" y="143"/>
                    <a:pt x="121" y="143"/>
                  </a:cubicBezTo>
                  <a:cubicBezTo>
                    <a:pt x="117" y="148"/>
                    <a:pt x="112" y="152"/>
                    <a:pt x="110" y="158"/>
                  </a:cubicBezTo>
                  <a:cubicBezTo>
                    <a:pt x="109" y="160"/>
                    <a:pt x="110" y="162"/>
                    <a:pt x="112" y="163"/>
                  </a:cubicBezTo>
                  <a:cubicBezTo>
                    <a:pt x="113" y="164"/>
                    <a:pt x="115" y="163"/>
                    <a:pt x="117" y="163"/>
                  </a:cubicBezTo>
                  <a:cubicBezTo>
                    <a:pt x="118" y="164"/>
                    <a:pt x="120" y="164"/>
                    <a:pt x="120" y="165"/>
                  </a:cubicBezTo>
                  <a:cubicBezTo>
                    <a:pt x="121" y="168"/>
                    <a:pt x="119" y="170"/>
                    <a:pt x="120" y="172"/>
                  </a:cubicBezTo>
                  <a:cubicBezTo>
                    <a:pt x="121" y="175"/>
                    <a:pt x="122" y="178"/>
                    <a:pt x="125" y="179"/>
                  </a:cubicBezTo>
                  <a:cubicBezTo>
                    <a:pt x="126" y="180"/>
                    <a:pt x="128" y="179"/>
                    <a:pt x="129" y="179"/>
                  </a:cubicBezTo>
                  <a:cubicBezTo>
                    <a:pt x="130" y="180"/>
                    <a:pt x="128" y="182"/>
                    <a:pt x="129" y="183"/>
                  </a:cubicBezTo>
                  <a:cubicBezTo>
                    <a:pt x="130" y="187"/>
                    <a:pt x="134" y="190"/>
                    <a:pt x="135" y="194"/>
                  </a:cubicBezTo>
                  <a:cubicBezTo>
                    <a:pt x="135" y="194"/>
                    <a:pt x="132" y="194"/>
                    <a:pt x="132" y="195"/>
                  </a:cubicBezTo>
                  <a:cubicBezTo>
                    <a:pt x="132" y="196"/>
                    <a:pt x="135" y="198"/>
                    <a:pt x="134" y="199"/>
                  </a:cubicBezTo>
                  <a:cubicBezTo>
                    <a:pt x="134" y="200"/>
                    <a:pt x="131" y="201"/>
                    <a:pt x="130" y="200"/>
                  </a:cubicBezTo>
                  <a:cubicBezTo>
                    <a:pt x="128" y="200"/>
                    <a:pt x="131" y="197"/>
                    <a:pt x="130" y="197"/>
                  </a:cubicBezTo>
                  <a:cubicBezTo>
                    <a:pt x="127" y="197"/>
                    <a:pt x="125" y="201"/>
                    <a:pt x="122" y="201"/>
                  </a:cubicBezTo>
                  <a:cubicBezTo>
                    <a:pt x="120" y="201"/>
                    <a:pt x="118" y="200"/>
                    <a:pt x="116" y="200"/>
                  </a:cubicBezTo>
                  <a:cubicBezTo>
                    <a:pt x="112" y="199"/>
                    <a:pt x="109" y="198"/>
                    <a:pt x="105" y="199"/>
                  </a:cubicBezTo>
                  <a:cubicBezTo>
                    <a:pt x="104" y="199"/>
                    <a:pt x="106" y="201"/>
                    <a:pt x="105" y="202"/>
                  </a:cubicBezTo>
                  <a:cubicBezTo>
                    <a:pt x="104" y="203"/>
                    <a:pt x="102" y="203"/>
                    <a:pt x="101" y="204"/>
                  </a:cubicBezTo>
                  <a:cubicBezTo>
                    <a:pt x="100" y="205"/>
                    <a:pt x="98" y="206"/>
                    <a:pt x="97" y="207"/>
                  </a:cubicBezTo>
                  <a:cubicBezTo>
                    <a:pt x="95" y="206"/>
                    <a:pt x="92" y="205"/>
                    <a:pt x="90" y="203"/>
                  </a:cubicBezTo>
                  <a:cubicBezTo>
                    <a:pt x="88" y="200"/>
                    <a:pt x="88" y="195"/>
                    <a:pt x="85" y="192"/>
                  </a:cubicBezTo>
                  <a:cubicBezTo>
                    <a:pt x="83" y="190"/>
                    <a:pt x="79" y="190"/>
                    <a:pt x="76" y="188"/>
                  </a:cubicBezTo>
                  <a:cubicBezTo>
                    <a:pt x="75" y="187"/>
                    <a:pt x="77" y="184"/>
                    <a:pt x="76" y="183"/>
                  </a:cubicBezTo>
                  <a:cubicBezTo>
                    <a:pt x="74" y="181"/>
                    <a:pt x="71" y="180"/>
                    <a:pt x="68" y="180"/>
                  </a:cubicBezTo>
                  <a:cubicBezTo>
                    <a:pt x="64" y="180"/>
                    <a:pt x="60" y="181"/>
                    <a:pt x="56" y="182"/>
                  </a:cubicBezTo>
                  <a:cubicBezTo>
                    <a:pt x="54" y="182"/>
                    <a:pt x="52" y="183"/>
                    <a:pt x="50" y="184"/>
                  </a:cubicBezTo>
                  <a:cubicBezTo>
                    <a:pt x="46" y="184"/>
                    <a:pt x="43" y="184"/>
                    <a:pt x="39" y="184"/>
                  </a:cubicBezTo>
                  <a:cubicBezTo>
                    <a:pt x="37" y="184"/>
                    <a:pt x="35" y="184"/>
                    <a:pt x="33" y="184"/>
                  </a:cubicBezTo>
                  <a:cubicBezTo>
                    <a:pt x="31" y="184"/>
                    <a:pt x="28" y="184"/>
                    <a:pt x="26" y="184"/>
                  </a:cubicBezTo>
                  <a:cubicBezTo>
                    <a:pt x="23" y="185"/>
                    <a:pt x="21" y="188"/>
                    <a:pt x="18" y="187"/>
                  </a:cubicBezTo>
                  <a:cubicBezTo>
                    <a:pt x="16" y="187"/>
                    <a:pt x="16" y="184"/>
                    <a:pt x="16" y="183"/>
                  </a:cubicBezTo>
                  <a:cubicBezTo>
                    <a:pt x="16" y="181"/>
                    <a:pt x="15" y="178"/>
                    <a:pt x="15" y="176"/>
                  </a:cubicBezTo>
                  <a:cubicBezTo>
                    <a:pt x="15" y="173"/>
                    <a:pt x="16" y="170"/>
                    <a:pt x="17" y="168"/>
                  </a:cubicBezTo>
                  <a:cubicBezTo>
                    <a:pt x="19" y="166"/>
                    <a:pt x="21" y="165"/>
                    <a:pt x="24" y="164"/>
                  </a:cubicBezTo>
                  <a:cubicBezTo>
                    <a:pt x="26" y="163"/>
                    <a:pt x="29" y="164"/>
                    <a:pt x="31" y="163"/>
                  </a:cubicBezTo>
                  <a:cubicBezTo>
                    <a:pt x="32" y="162"/>
                    <a:pt x="31" y="161"/>
                    <a:pt x="31" y="160"/>
                  </a:cubicBezTo>
                  <a:cubicBezTo>
                    <a:pt x="32" y="158"/>
                    <a:pt x="33" y="155"/>
                    <a:pt x="32" y="154"/>
                  </a:cubicBezTo>
                  <a:cubicBezTo>
                    <a:pt x="31" y="152"/>
                    <a:pt x="27" y="154"/>
                    <a:pt x="26" y="152"/>
                  </a:cubicBezTo>
                  <a:cubicBezTo>
                    <a:pt x="23" y="148"/>
                    <a:pt x="25" y="142"/>
                    <a:pt x="24" y="137"/>
                  </a:cubicBezTo>
                  <a:cubicBezTo>
                    <a:pt x="23" y="136"/>
                    <a:pt x="22" y="135"/>
                    <a:pt x="20" y="134"/>
                  </a:cubicBezTo>
                  <a:cubicBezTo>
                    <a:pt x="18" y="133"/>
                    <a:pt x="15" y="133"/>
                    <a:pt x="13" y="132"/>
                  </a:cubicBezTo>
                  <a:cubicBezTo>
                    <a:pt x="12" y="131"/>
                    <a:pt x="10" y="130"/>
                    <a:pt x="10" y="128"/>
                  </a:cubicBezTo>
                  <a:cubicBezTo>
                    <a:pt x="9" y="126"/>
                    <a:pt x="10" y="123"/>
                    <a:pt x="8" y="120"/>
                  </a:cubicBezTo>
                  <a:cubicBezTo>
                    <a:pt x="6" y="117"/>
                    <a:pt x="3" y="114"/>
                    <a:pt x="0" y="111"/>
                  </a:cubicBezTo>
                  <a:cubicBezTo>
                    <a:pt x="3" y="112"/>
                    <a:pt x="6" y="112"/>
                    <a:pt x="9" y="113"/>
                  </a:cubicBezTo>
                  <a:cubicBezTo>
                    <a:pt x="13" y="114"/>
                    <a:pt x="18" y="115"/>
                    <a:pt x="22" y="116"/>
                  </a:cubicBezTo>
                  <a:cubicBezTo>
                    <a:pt x="28" y="116"/>
                    <a:pt x="33" y="114"/>
                    <a:pt x="39" y="115"/>
                  </a:cubicBezTo>
                  <a:cubicBezTo>
                    <a:pt x="40" y="115"/>
                    <a:pt x="41" y="116"/>
                    <a:pt x="43" y="116"/>
                  </a:cubicBezTo>
                  <a:cubicBezTo>
                    <a:pt x="44" y="116"/>
                    <a:pt x="44" y="115"/>
                    <a:pt x="45" y="115"/>
                  </a:cubicBezTo>
                  <a:cubicBezTo>
                    <a:pt x="47" y="115"/>
                    <a:pt x="49" y="117"/>
                    <a:pt x="52" y="117"/>
                  </a:cubicBezTo>
                  <a:cubicBezTo>
                    <a:pt x="57" y="116"/>
                    <a:pt x="63" y="114"/>
                    <a:pt x="67" y="111"/>
                  </a:cubicBezTo>
                  <a:cubicBezTo>
                    <a:pt x="69" y="110"/>
                    <a:pt x="68" y="108"/>
                    <a:pt x="68" y="107"/>
                  </a:cubicBezTo>
                  <a:cubicBezTo>
                    <a:pt x="67" y="105"/>
                    <a:pt x="66" y="103"/>
                    <a:pt x="66" y="101"/>
                  </a:cubicBezTo>
                  <a:cubicBezTo>
                    <a:pt x="67" y="98"/>
                    <a:pt x="69" y="95"/>
                    <a:pt x="71" y="92"/>
                  </a:cubicBezTo>
                  <a:cubicBezTo>
                    <a:pt x="72" y="90"/>
                    <a:pt x="75" y="90"/>
                    <a:pt x="77" y="90"/>
                  </a:cubicBezTo>
                  <a:cubicBezTo>
                    <a:pt x="77" y="90"/>
                    <a:pt x="76" y="92"/>
                    <a:pt x="77" y="92"/>
                  </a:cubicBezTo>
                  <a:cubicBezTo>
                    <a:pt x="79" y="92"/>
                    <a:pt x="81" y="91"/>
                    <a:pt x="82" y="90"/>
                  </a:cubicBezTo>
                  <a:cubicBezTo>
                    <a:pt x="83" y="89"/>
                    <a:pt x="80" y="87"/>
                    <a:pt x="80" y="87"/>
                  </a:cubicBezTo>
                  <a:cubicBezTo>
                    <a:pt x="82" y="85"/>
                    <a:pt x="84" y="88"/>
                    <a:pt x="86" y="87"/>
                  </a:cubicBezTo>
                  <a:cubicBezTo>
                    <a:pt x="88" y="85"/>
                    <a:pt x="88" y="82"/>
                    <a:pt x="90" y="81"/>
                  </a:cubicBezTo>
                  <a:cubicBezTo>
                    <a:pt x="92" y="80"/>
                    <a:pt x="93" y="82"/>
                    <a:pt x="94" y="83"/>
                  </a:cubicBezTo>
                  <a:cubicBezTo>
                    <a:pt x="96" y="84"/>
                    <a:pt x="97" y="86"/>
                    <a:pt x="98" y="86"/>
                  </a:cubicBezTo>
                  <a:cubicBezTo>
                    <a:pt x="100" y="85"/>
                    <a:pt x="102" y="83"/>
                    <a:pt x="102" y="81"/>
                  </a:cubicBezTo>
                  <a:cubicBezTo>
                    <a:pt x="103" y="80"/>
                    <a:pt x="100" y="80"/>
                    <a:pt x="100" y="78"/>
                  </a:cubicBezTo>
                  <a:cubicBezTo>
                    <a:pt x="100" y="76"/>
                    <a:pt x="100" y="74"/>
                    <a:pt x="101" y="72"/>
                  </a:cubicBezTo>
                  <a:cubicBezTo>
                    <a:pt x="102" y="69"/>
                    <a:pt x="102" y="65"/>
                    <a:pt x="104" y="64"/>
                  </a:cubicBezTo>
                  <a:cubicBezTo>
                    <a:pt x="106" y="62"/>
                    <a:pt x="110" y="65"/>
                    <a:pt x="111" y="63"/>
                  </a:cubicBezTo>
                  <a:cubicBezTo>
                    <a:pt x="113" y="62"/>
                    <a:pt x="112" y="59"/>
                    <a:pt x="111" y="57"/>
                  </a:cubicBezTo>
                  <a:cubicBezTo>
                    <a:pt x="110" y="54"/>
                    <a:pt x="108" y="52"/>
                    <a:pt x="107" y="50"/>
                  </a:cubicBezTo>
                  <a:cubicBezTo>
                    <a:pt x="107" y="49"/>
                    <a:pt x="107" y="47"/>
                    <a:pt x="108" y="47"/>
                  </a:cubicBezTo>
                  <a:cubicBezTo>
                    <a:pt x="110" y="47"/>
                    <a:pt x="111" y="50"/>
                    <a:pt x="114" y="50"/>
                  </a:cubicBezTo>
                  <a:cubicBezTo>
                    <a:pt x="116" y="50"/>
                    <a:pt x="119" y="49"/>
                    <a:pt x="120" y="48"/>
                  </a:cubicBezTo>
                  <a:cubicBezTo>
                    <a:pt x="122" y="46"/>
                    <a:pt x="122" y="44"/>
                    <a:pt x="123" y="42"/>
                  </a:cubicBezTo>
                  <a:cubicBezTo>
                    <a:pt x="123" y="41"/>
                    <a:pt x="122" y="40"/>
                    <a:pt x="123" y="39"/>
                  </a:cubicBezTo>
                  <a:cubicBezTo>
                    <a:pt x="124" y="37"/>
                    <a:pt x="127" y="35"/>
                    <a:pt x="127" y="33"/>
                  </a:cubicBezTo>
                  <a:cubicBezTo>
                    <a:pt x="128" y="29"/>
                    <a:pt x="126" y="25"/>
                    <a:pt x="124" y="21"/>
                  </a:cubicBezTo>
                  <a:cubicBezTo>
                    <a:pt x="124" y="19"/>
                    <a:pt x="121" y="19"/>
                    <a:pt x="120" y="18"/>
                  </a:cubicBezTo>
                  <a:cubicBezTo>
                    <a:pt x="120" y="16"/>
                    <a:pt x="121" y="13"/>
                    <a:pt x="123" y="12"/>
                  </a:cubicBezTo>
                  <a:cubicBezTo>
                    <a:pt x="125" y="11"/>
                    <a:pt x="127" y="13"/>
                    <a:pt x="128" y="12"/>
                  </a:cubicBezTo>
                  <a:cubicBezTo>
                    <a:pt x="133" y="10"/>
                    <a:pt x="135" y="5"/>
                    <a:pt x="139" y="3"/>
                  </a:cubicBezTo>
                  <a:cubicBezTo>
                    <a:pt x="143" y="1"/>
                    <a:pt x="147" y="2"/>
                    <a:pt x="151" y="2"/>
                  </a:cubicBezTo>
                  <a:cubicBezTo>
                    <a:pt x="152" y="2"/>
                    <a:pt x="154" y="3"/>
                    <a:pt x="156" y="3"/>
                  </a:cubicBezTo>
                  <a:cubicBezTo>
                    <a:pt x="158" y="3"/>
                    <a:pt x="160" y="1"/>
                    <a:pt x="162" y="0"/>
                  </a:cubicBezTo>
                  <a:cubicBezTo>
                    <a:pt x="164" y="1"/>
                    <a:pt x="166" y="2"/>
                    <a:pt x="168" y="3"/>
                  </a:cubicBezTo>
                  <a:cubicBezTo>
                    <a:pt x="169" y="3"/>
                    <a:pt x="170" y="1"/>
                    <a:pt x="171" y="1"/>
                  </a:cubicBezTo>
                  <a:cubicBezTo>
                    <a:pt x="175" y="4"/>
                    <a:pt x="178" y="7"/>
                    <a:pt x="180" y="11"/>
                  </a:cubicBezTo>
                  <a:cubicBezTo>
                    <a:pt x="181" y="12"/>
                    <a:pt x="179" y="15"/>
                    <a:pt x="180" y="17"/>
                  </a:cubicBezTo>
                  <a:cubicBezTo>
                    <a:pt x="180" y="18"/>
                    <a:pt x="181" y="20"/>
                    <a:pt x="182" y="21"/>
                  </a:cubicBezTo>
                  <a:cubicBezTo>
                    <a:pt x="185" y="22"/>
                    <a:pt x="188" y="20"/>
                    <a:pt x="191" y="21"/>
                  </a:cubicBezTo>
                  <a:cubicBezTo>
                    <a:pt x="192" y="22"/>
                    <a:pt x="191" y="25"/>
                    <a:pt x="192" y="26"/>
                  </a:cubicBezTo>
                  <a:cubicBezTo>
                    <a:pt x="195" y="27"/>
                    <a:pt x="198" y="27"/>
                    <a:pt x="201" y="2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5" name="Freeform 2625">
              <a:extLst>
                <a:ext uri="{FF2B5EF4-FFF2-40B4-BE49-F238E27FC236}">
                  <a16:creationId xmlns:a16="http://schemas.microsoft.com/office/drawing/2014/main" id="{2988AAB8-05B3-40B3-945E-2DEB2CBB8D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249467" y="2014683"/>
              <a:ext cx="1980977" cy="1271726"/>
            </a:xfrm>
            <a:custGeom>
              <a:avLst/>
              <a:gdLst>
                <a:gd name="T0" fmla="*/ 49 w 713"/>
                <a:gd name="T1" fmla="*/ 254 h 540"/>
                <a:gd name="T2" fmla="*/ 1 w 713"/>
                <a:gd name="T3" fmla="*/ 276 h 540"/>
                <a:gd name="T4" fmla="*/ 20 w 713"/>
                <a:gd name="T5" fmla="*/ 326 h 540"/>
                <a:gd name="T6" fmla="*/ 54 w 713"/>
                <a:gd name="T7" fmla="*/ 359 h 540"/>
                <a:gd name="T8" fmla="*/ 88 w 713"/>
                <a:gd name="T9" fmla="*/ 401 h 540"/>
                <a:gd name="T10" fmla="*/ 89 w 713"/>
                <a:gd name="T11" fmla="*/ 437 h 540"/>
                <a:gd name="T12" fmla="*/ 132 w 713"/>
                <a:gd name="T13" fmla="*/ 463 h 540"/>
                <a:gd name="T14" fmla="*/ 176 w 713"/>
                <a:gd name="T15" fmla="*/ 491 h 540"/>
                <a:gd name="T16" fmla="*/ 219 w 713"/>
                <a:gd name="T17" fmla="*/ 509 h 540"/>
                <a:gd name="T18" fmla="*/ 252 w 713"/>
                <a:gd name="T19" fmla="*/ 510 h 540"/>
                <a:gd name="T20" fmla="*/ 287 w 713"/>
                <a:gd name="T21" fmla="*/ 509 h 540"/>
                <a:gd name="T22" fmla="*/ 330 w 713"/>
                <a:gd name="T23" fmla="*/ 481 h 540"/>
                <a:gd name="T24" fmla="*/ 363 w 713"/>
                <a:gd name="T25" fmla="*/ 499 h 540"/>
                <a:gd name="T26" fmla="*/ 396 w 713"/>
                <a:gd name="T27" fmla="*/ 538 h 540"/>
                <a:gd name="T28" fmla="*/ 392 w 713"/>
                <a:gd name="T29" fmla="*/ 576 h 540"/>
                <a:gd name="T30" fmla="*/ 421 w 713"/>
                <a:gd name="T31" fmla="*/ 613 h 540"/>
                <a:gd name="T32" fmla="*/ 451 w 713"/>
                <a:gd name="T33" fmla="*/ 625 h 540"/>
                <a:gd name="T34" fmla="*/ 462 w 713"/>
                <a:gd name="T35" fmla="*/ 602 h 540"/>
                <a:gd name="T36" fmla="*/ 488 w 713"/>
                <a:gd name="T37" fmla="*/ 602 h 540"/>
                <a:gd name="T38" fmla="*/ 523 w 713"/>
                <a:gd name="T39" fmla="*/ 601 h 540"/>
                <a:gd name="T40" fmla="*/ 570 w 713"/>
                <a:gd name="T41" fmla="*/ 622 h 540"/>
                <a:gd name="T42" fmla="*/ 583 w 713"/>
                <a:gd name="T43" fmla="*/ 628 h 540"/>
                <a:gd name="T44" fmla="*/ 621 w 713"/>
                <a:gd name="T45" fmla="*/ 613 h 540"/>
                <a:gd name="T46" fmla="*/ 651 w 713"/>
                <a:gd name="T47" fmla="*/ 605 h 540"/>
                <a:gd name="T48" fmla="*/ 710 w 713"/>
                <a:gd name="T49" fmla="*/ 541 h 540"/>
                <a:gd name="T50" fmla="*/ 733 w 713"/>
                <a:gd name="T51" fmla="*/ 491 h 540"/>
                <a:gd name="T52" fmla="*/ 709 w 713"/>
                <a:gd name="T53" fmla="*/ 460 h 540"/>
                <a:gd name="T54" fmla="*/ 706 w 713"/>
                <a:gd name="T55" fmla="*/ 426 h 540"/>
                <a:gd name="T56" fmla="*/ 710 w 713"/>
                <a:gd name="T57" fmla="*/ 412 h 540"/>
                <a:gd name="T58" fmla="*/ 693 w 713"/>
                <a:gd name="T59" fmla="*/ 355 h 540"/>
                <a:gd name="T60" fmla="*/ 716 w 713"/>
                <a:gd name="T61" fmla="*/ 334 h 540"/>
                <a:gd name="T62" fmla="*/ 696 w 713"/>
                <a:gd name="T63" fmla="*/ 317 h 540"/>
                <a:gd name="T64" fmla="*/ 644 w 713"/>
                <a:gd name="T65" fmla="*/ 305 h 540"/>
                <a:gd name="T66" fmla="*/ 705 w 713"/>
                <a:gd name="T67" fmla="*/ 266 h 540"/>
                <a:gd name="T68" fmla="*/ 717 w 713"/>
                <a:gd name="T69" fmla="*/ 282 h 540"/>
                <a:gd name="T70" fmla="*/ 771 w 713"/>
                <a:gd name="T71" fmla="*/ 244 h 540"/>
                <a:gd name="T72" fmla="*/ 807 w 713"/>
                <a:gd name="T73" fmla="*/ 215 h 540"/>
                <a:gd name="T74" fmla="*/ 815 w 713"/>
                <a:gd name="T75" fmla="*/ 180 h 540"/>
                <a:gd name="T76" fmla="*/ 850 w 713"/>
                <a:gd name="T77" fmla="*/ 145 h 540"/>
                <a:gd name="T78" fmla="*/ 791 w 713"/>
                <a:gd name="T79" fmla="*/ 110 h 540"/>
                <a:gd name="T80" fmla="*/ 739 w 713"/>
                <a:gd name="T81" fmla="*/ 71 h 540"/>
                <a:gd name="T82" fmla="*/ 710 w 713"/>
                <a:gd name="T83" fmla="*/ 23 h 540"/>
                <a:gd name="T84" fmla="*/ 630 w 713"/>
                <a:gd name="T85" fmla="*/ 7 h 540"/>
                <a:gd name="T86" fmla="*/ 622 w 713"/>
                <a:gd name="T87" fmla="*/ 71 h 540"/>
                <a:gd name="T88" fmla="*/ 586 w 713"/>
                <a:gd name="T89" fmla="*/ 120 h 540"/>
                <a:gd name="T90" fmla="*/ 643 w 713"/>
                <a:gd name="T91" fmla="*/ 145 h 540"/>
                <a:gd name="T92" fmla="*/ 598 w 713"/>
                <a:gd name="T93" fmla="*/ 162 h 540"/>
                <a:gd name="T94" fmla="*/ 540 w 713"/>
                <a:gd name="T95" fmla="*/ 194 h 540"/>
                <a:gd name="T96" fmla="*/ 442 w 713"/>
                <a:gd name="T97" fmla="*/ 241 h 540"/>
                <a:gd name="T98" fmla="*/ 324 w 713"/>
                <a:gd name="T99" fmla="*/ 223 h 540"/>
                <a:gd name="T100" fmla="*/ 265 w 713"/>
                <a:gd name="T101" fmla="*/ 176 h 540"/>
                <a:gd name="T102" fmla="*/ 224 w 713"/>
                <a:gd name="T103" fmla="*/ 134 h 540"/>
                <a:gd name="T104" fmla="*/ 179 w 713"/>
                <a:gd name="T105" fmla="*/ 98 h 540"/>
                <a:gd name="T106" fmla="*/ 149 w 713"/>
                <a:gd name="T107" fmla="*/ 119 h 540"/>
                <a:gd name="T108" fmla="*/ 109 w 713"/>
                <a:gd name="T109" fmla="*/ 174 h 540"/>
                <a:gd name="T110" fmla="*/ 91 w 713"/>
                <a:gd name="T111" fmla="*/ 212 h 5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713"/>
                <a:gd name="T169" fmla="*/ 0 h 540"/>
                <a:gd name="T170" fmla="*/ 713 w 713"/>
                <a:gd name="T171" fmla="*/ 540 h 5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713" h="540">
                  <a:moveTo>
                    <a:pt x="72" y="191"/>
                  </a:moveTo>
                  <a:cubicBezTo>
                    <a:pt x="72" y="191"/>
                    <a:pt x="74" y="193"/>
                    <a:pt x="74" y="193"/>
                  </a:cubicBezTo>
                  <a:cubicBezTo>
                    <a:pt x="73" y="194"/>
                    <a:pt x="71" y="194"/>
                    <a:pt x="70" y="196"/>
                  </a:cubicBezTo>
                  <a:cubicBezTo>
                    <a:pt x="68" y="197"/>
                    <a:pt x="69" y="200"/>
                    <a:pt x="67" y="201"/>
                  </a:cubicBezTo>
                  <a:cubicBezTo>
                    <a:pt x="65" y="201"/>
                    <a:pt x="64" y="198"/>
                    <a:pt x="63" y="199"/>
                  </a:cubicBezTo>
                  <a:cubicBezTo>
                    <a:pt x="59" y="200"/>
                    <a:pt x="57" y="203"/>
                    <a:pt x="55" y="206"/>
                  </a:cubicBezTo>
                  <a:cubicBezTo>
                    <a:pt x="53" y="207"/>
                    <a:pt x="54" y="211"/>
                    <a:pt x="52" y="212"/>
                  </a:cubicBezTo>
                  <a:cubicBezTo>
                    <a:pt x="49" y="213"/>
                    <a:pt x="45" y="211"/>
                    <a:pt x="41" y="212"/>
                  </a:cubicBezTo>
                  <a:cubicBezTo>
                    <a:pt x="39" y="212"/>
                    <a:pt x="37" y="212"/>
                    <a:pt x="36" y="213"/>
                  </a:cubicBezTo>
                  <a:cubicBezTo>
                    <a:pt x="33" y="216"/>
                    <a:pt x="35" y="220"/>
                    <a:pt x="32" y="223"/>
                  </a:cubicBezTo>
                  <a:cubicBezTo>
                    <a:pt x="30" y="225"/>
                    <a:pt x="26" y="226"/>
                    <a:pt x="23" y="225"/>
                  </a:cubicBezTo>
                  <a:cubicBezTo>
                    <a:pt x="22" y="225"/>
                    <a:pt x="24" y="221"/>
                    <a:pt x="22" y="220"/>
                  </a:cubicBezTo>
                  <a:cubicBezTo>
                    <a:pt x="20" y="220"/>
                    <a:pt x="19" y="223"/>
                    <a:pt x="18" y="224"/>
                  </a:cubicBezTo>
                  <a:cubicBezTo>
                    <a:pt x="16" y="224"/>
                    <a:pt x="14" y="222"/>
                    <a:pt x="13" y="223"/>
                  </a:cubicBezTo>
                  <a:cubicBezTo>
                    <a:pt x="11" y="224"/>
                    <a:pt x="9" y="226"/>
                    <a:pt x="7" y="227"/>
                  </a:cubicBezTo>
                  <a:cubicBezTo>
                    <a:pt x="5" y="228"/>
                    <a:pt x="2" y="228"/>
                    <a:pt x="1" y="230"/>
                  </a:cubicBezTo>
                  <a:cubicBezTo>
                    <a:pt x="0" y="232"/>
                    <a:pt x="1" y="236"/>
                    <a:pt x="1" y="239"/>
                  </a:cubicBezTo>
                  <a:cubicBezTo>
                    <a:pt x="1" y="240"/>
                    <a:pt x="3" y="243"/>
                    <a:pt x="3" y="245"/>
                  </a:cubicBezTo>
                  <a:cubicBezTo>
                    <a:pt x="3" y="246"/>
                    <a:pt x="3" y="247"/>
                    <a:pt x="2" y="248"/>
                  </a:cubicBezTo>
                  <a:cubicBezTo>
                    <a:pt x="2" y="250"/>
                    <a:pt x="1" y="253"/>
                    <a:pt x="2" y="253"/>
                  </a:cubicBezTo>
                  <a:cubicBezTo>
                    <a:pt x="5" y="253"/>
                    <a:pt x="8" y="249"/>
                    <a:pt x="11" y="249"/>
                  </a:cubicBezTo>
                  <a:cubicBezTo>
                    <a:pt x="14" y="250"/>
                    <a:pt x="16" y="254"/>
                    <a:pt x="17" y="256"/>
                  </a:cubicBezTo>
                  <a:cubicBezTo>
                    <a:pt x="19" y="260"/>
                    <a:pt x="22" y="264"/>
                    <a:pt x="22" y="269"/>
                  </a:cubicBezTo>
                  <a:cubicBezTo>
                    <a:pt x="22" y="271"/>
                    <a:pt x="18" y="271"/>
                    <a:pt x="17" y="272"/>
                  </a:cubicBezTo>
                  <a:cubicBezTo>
                    <a:pt x="16" y="274"/>
                    <a:pt x="15" y="275"/>
                    <a:pt x="15" y="276"/>
                  </a:cubicBezTo>
                  <a:cubicBezTo>
                    <a:pt x="15" y="277"/>
                    <a:pt x="15" y="278"/>
                    <a:pt x="16" y="278"/>
                  </a:cubicBezTo>
                  <a:cubicBezTo>
                    <a:pt x="18" y="279"/>
                    <a:pt x="20" y="280"/>
                    <a:pt x="22" y="281"/>
                  </a:cubicBezTo>
                  <a:cubicBezTo>
                    <a:pt x="23" y="281"/>
                    <a:pt x="24" y="279"/>
                    <a:pt x="25" y="279"/>
                  </a:cubicBezTo>
                  <a:cubicBezTo>
                    <a:pt x="29" y="282"/>
                    <a:pt x="32" y="285"/>
                    <a:pt x="34" y="289"/>
                  </a:cubicBezTo>
                  <a:cubicBezTo>
                    <a:pt x="35" y="290"/>
                    <a:pt x="33" y="293"/>
                    <a:pt x="34" y="295"/>
                  </a:cubicBezTo>
                  <a:cubicBezTo>
                    <a:pt x="34" y="296"/>
                    <a:pt x="35" y="298"/>
                    <a:pt x="36" y="299"/>
                  </a:cubicBezTo>
                  <a:cubicBezTo>
                    <a:pt x="39" y="300"/>
                    <a:pt x="42" y="298"/>
                    <a:pt x="45" y="299"/>
                  </a:cubicBezTo>
                  <a:cubicBezTo>
                    <a:pt x="46" y="300"/>
                    <a:pt x="45" y="303"/>
                    <a:pt x="46" y="304"/>
                  </a:cubicBezTo>
                  <a:cubicBezTo>
                    <a:pt x="49" y="305"/>
                    <a:pt x="52" y="305"/>
                    <a:pt x="55" y="305"/>
                  </a:cubicBezTo>
                  <a:cubicBezTo>
                    <a:pt x="57" y="305"/>
                    <a:pt x="59" y="303"/>
                    <a:pt x="61" y="304"/>
                  </a:cubicBezTo>
                  <a:cubicBezTo>
                    <a:pt x="63" y="306"/>
                    <a:pt x="62" y="310"/>
                    <a:pt x="64" y="312"/>
                  </a:cubicBezTo>
                  <a:cubicBezTo>
                    <a:pt x="66" y="315"/>
                    <a:pt x="69" y="316"/>
                    <a:pt x="71" y="319"/>
                  </a:cubicBezTo>
                  <a:cubicBezTo>
                    <a:pt x="72" y="321"/>
                    <a:pt x="74" y="322"/>
                    <a:pt x="74" y="325"/>
                  </a:cubicBezTo>
                  <a:cubicBezTo>
                    <a:pt x="73" y="326"/>
                    <a:pt x="69" y="323"/>
                    <a:pt x="69" y="325"/>
                  </a:cubicBezTo>
                  <a:cubicBezTo>
                    <a:pt x="69" y="328"/>
                    <a:pt x="71" y="331"/>
                    <a:pt x="73" y="334"/>
                  </a:cubicBezTo>
                  <a:cubicBezTo>
                    <a:pt x="74" y="336"/>
                    <a:pt x="77" y="337"/>
                    <a:pt x="79" y="339"/>
                  </a:cubicBezTo>
                  <a:cubicBezTo>
                    <a:pt x="82" y="342"/>
                    <a:pt x="86" y="345"/>
                    <a:pt x="86" y="348"/>
                  </a:cubicBezTo>
                  <a:cubicBezTo>
                    <a:pt x="86" y="352"/>
                    <a:pt x="81" y="354"/>
                    <a:pt x="78" y="355"/>
                  </a:cubicBezTo>
                  <a:cubicBezTo>
                    <a:pt x="76" y="355"/>
                    <a:pt x="75" y="353"/>
                    <a:pt x="74" y="352"/>
                  </a:cubicBezTo>
                  <a:cubicBezTo>
                    <a:pt x="74" y="351"/>
                    <a:pt x="75" y="349"/>
                    <a:pt x="74" y="349"/>
                  </a:cubicBezTo>
                  <a:cubicBezTo>
                    <a:pt x="73" y="349"/>
                    <a:pt x="72" y="351"/>
                    <a:pt x="71" y="352"/>
                  </a:cubicBezTo>
                  <a:cubicBezTo>
                    <a:pt x="70" y="353"/>
                    <a:pt x="70" y="354"/>
                    <a:pt x="70" y="355"/>
                  </a:cubicBezTo>
                  <a:cubicBezTo>
                    <a:pt x="71" y="358"/>
                    <a:pt x="73" y="361"/>
                    <a:pt x="74" y="364"/>
                  </a:cubicBezTo>
                  <a:cubicBezTo>
                    <a:pt x="75" y="366"/>
                    <a:pt x="75" y="369"/>
                    <a:pt x="77" y="370"/>
                  </a:cubicBezTo>
                  <a:cubicBezTo>
                    <a:pt x="78" y="371"/>
                    <a:pt x="80" y="369"/>
                    <a:pt x="81" y="370"/>
                  </a:cubicBezTo>
                  <a:cubicBezTo>
                    <a:pt x="84" y="372"/>
                    <a:pt x="84" y="375"/>
                    <a:pt x="87" y="377"/>
                  </a:cubicBezTo>
                  <a:cubicBezTo>
                    <a:pt x="88" y="378"/>
                    <a:pt x="90" y="377"/>
                    <a:pt x="92" y="377"/>
                  </a:cubicBezTo>
                  <a:cubicBezTo>
                    <a:pt x="95" y="379"/>
                    <a:pt x="98" y="382"/>
                    <a:pt x="101" y="384"/>
                  </a:cubicBezTo>
                  <a:cubicBezTo>
                    <a:pt x="103" y="385"/>
                    <a:pt x="104" y="386"/>
                    <a:pt x="106" y="387"/>
                  </a:cubicBezTo>
                  <a:cubicBezTo>
                    <a:pt x="107" y="388"/>
                    <a:pt x="108" y="391"/>
                    <a:pt x="110" y="390"/>
                  </a:cubicBezTo>
                  <a:cubicBezTo>
                    <a:pt x="111" y="390"/>
                    <a:pt x="109" y="387"/>
                    <a:pt x="110" y="386"/>
                  </a:cubicBezTo>
                  <a:cubicBezTo>
                    <a:pt x="111" y="385"/>
                    <a:pt x="113" y="386"/>
                    <a:pt x="114" y="386"/>
                  </a:cubicBezTo>
                  <a:cubicBezTo>
                    <a:pt x="116" y="387"/>
                    <a:pt x="119" y="388"/>
                    <a:pt x="122" y="389"/>
                  </a:cubicBezTo>
                  <a:cubicBezTo>
                    <a:pt x="125" y="391"/>
                    <a:pt x="129" y="394"/>
                    <a:pt x="132" y="396"/>
                  </a:cubicBezTo>
                  <a:cubicBezTo>
                    <a:pt x="134" y="398"/>
                    <a:pt x="135" y="402"/>
                    <a:pt x="138" y="403"/>
                  </a:cubicBezTo>
                  <a:cubicBezTo>
                    <a:pt x="140" y="403"/>
                    <a:pt x="140" y="399"/>
                    <a:pt x="141" y="399"/>
                  </a:cubicBezTo>
                  <a:cubicBezTo>
                    <a:pt x="142" y="398"/>
                    <a:pt x="144" y="398"/>
                    <a:pt x="145" y="399"/>
                  </a:cubicBezTo>
                  <a:cubicBezTo>
                    <a:pt x="146" y="401"/>
                    <a:pt x="144" y="403"/>
                    <a:pt x="145" y="405"/>
                  </a:cubicBezTo>
                  <a:cubicBezTo>
                    <a:pt x="145" y="407"/>
                    <a:pt x="146" y="408"/>
                    <a:pt x="147" y="409"/>
                  </a:cubicBezTo>
                  <a:cubicBezTo>
                    <a:pt x="150" y="410"/>
                    <a:pt x="155" y="409"/>
                    <a:pt x="158" y="410"/>
                  </a:cubicBezTo>
                  <a:cubicBezTo>
                    <a:pt x="159" y="411"/>
                    <a:pt x="157" y="414"/>
                    <a:pt x="158" y="415"/>
                  </a:cubicBezTo>
                  <a:cubicBezTo>
                    <a:pt x="159" y="416"/>
                    <a:pt x="162" y="415"/>
                    <a:pt x="164" y="416"/>
                  </a:cubicBezTo>
                  <a:cubicBezTo>
                    <a:pt x="166" y="417"/>
                    <a:pt x="166" y="420"/>
                    <a:pt x="168" y="421"/>
                  </a:cubicBezTo>
                  <a:cubicBezTo>
                    <a:pt x="169" y="422"/>
                    <a:pt x="171" y="419"/>
                    <a:pt x="172" y="420"/>
                  </a:cubicBezTo>
                  <a:cubicBezTo>
                    <a:pt x="173" y="420"/>
                    <a:pt x="173" y="423"/>
                    <a:pt x="175" y="423"/>
                  </a:cubicBezTo>
                  <a:cubicBezTo>
                    <a:pt x="176" y="423"/>
                    <a:pt x="177" y="420"/>
                    <a:pt x="179" y="420"/>
                  </a:cubicBezTo>
                  <a:cubicBezTo>
                    <a:pt x="181" y="420"/>
                    <a:pt x="181" y="423"/>
                    <a:pt x="183" y="424"/>
                  </a:cubicBezTo>
                  <a:cubicBezTo>
                    <a:pt x="184" y="425"/>
                    <a:pt x="186" y="426"/>
                    <a:pt x="187" y="426"/>
                  </a:cubicBezTo>
                  <a:cubicBezTo>
                    <a:pt x="189" y="426"/>
                    <a:pt x="191" y="424"/>
                    <a:pt x="193" y="423"/>
                  </a:cubicBezTo>
                  <a:cubicBezTo>
                    <a:pt x="194" y="423"/>
                    <a:pt x="195" y="424"/>
                    <a:pt x="196" y="424"/>
                  </a:cubicBezTo>
                  <a:cubicBezTo>
                    <a:pt x="198" y="422"/>
                    <a:pt x="199" y="420"/>
                    <a:pt x="201" y="419"/>
                  </a:cubicBezTo>
                  <a:cubicBezTo>
                    <a:pt x="202" y="419"/>
                    <a:pt x="204" y="418"/>
                    <a:pt x="205" y="419"/>
                  </a:cubicBezTo>
                  <a:cubicBezTo>
                    <a:pt x="206" y="421"/>
                    <a:pt x="205" y="424"/>
                    <a:pt x="205" y="426"/>
                  </a:cubicBezTo>
                  <a:cubicBezTo>
                    <a:pt x="205" y="429"/>
                    <a:pt x="206" y="431"/>
                    <a:pt x="206" y="433"/>
                  </a:cubicBezTo>
                  <a:cubicBezTo>
                    <a:pt x="208" y="431"/>
                    <a:pt x="210" y="427"/>
                    <a:pt x="210" y="425"/>
                  </a:cubicBezTo>
                  <a:cubicBezTo>
                    <a:pt x="211" y="423"/>
                    <a:pt x="210" y="422"/>
                    <a:pt x="211" y="420"/>
                  </a:cubicBezTo>
                  <a:cubicBezTo>
                    <a:pt x="212" y="419"/>
                    <a:pt x="214" y="418"/>
                    <a:pt x="215" y="417"/>
                  </a:cubicBezTo>
                  <a:cubicBezTo>
                    <a:pt x="217" y="417"/>
                    <a:pt x="218" y="418"/>
                    <a:pt x="219" y="418"/>
                  </a:cubicBezTo>
                  <a:cubicBezTo>
                    <a:pt x="221" y="418"/>
                    <a:pt x="222" y="416"/>
                    <a:pt x="223" y="417"/>
                  </a:cubicBezTo>
                  <a:cubicBezTo>
                    <a:pt x="225" y="417"/>
                    <a:pt x="226" y="419"/>
                    <a:pt x="227" y="420"/>
                  </a:cubicBezTo>
                  <a:cubicBezTo>
                    <a:pt x="229" y="421"/>
                    <a:pt x="231" y="421"/>
                    <a:pt x="234" y="421"/>
                  </a:cubicBezTo>
                  <a:cubicBezTo>
                    <a:pt x="235" y="421"/>
                    <a:pt x="237" y="420"/>
                    <a:pt x="238" y="420"/>
                  </a:cubicBezTo>
                  <a:cubicBezTo>
                    <a:pt x="239" y="421"/>
                    <a:pt x="239" y="423"/>
                    <a:pt x="239" y="424"/>
                  </a:cubicBezTo>
                  <a:cubicBezTo>
                    <a:pt x="242" y="424"/>
                    <a:pt x="244" y="423"/>
                    <a:pt x="247" y="423"/>
                  </a:cubicBezTo>
                  <a:cubicBezTo>
                    <a:pt x="249" y="422"/>
                    <a:pt x="252" y="424"/>
                    <a:pt x="253" y="423"/>
                  </a:cubicBezTo>
                  <a:cubicBezTo>
                    <a:pt x="254" y="422"/>
                    <a:pt x="251" y="419"/>
                    <a:pt x="252" y="418"/>
                  </a:cubicBezTo>
                  <a:cubicBezTo>
                    <a:pt x="253" y="416"/>
                    <a:pt x="256" y="416"/>
                    <a:pt x="258" y="414"/>
                  </a:cubicBezTo>
                  <a:cubicBezTo>
                    <a:pt x="259" y="413"/>
                    <a:pt x="258" y="410"/>
                    <a:pt x="259" y="409"/>
                  </a:cubicBezTo>
                  <a:cubicBezTo>
                    <a:pt x="262" y="407"/>
                    <a:pt x="266" y="409"/>
                    <a:pt x="269" y="408"/>
                  </a:cubicBezTo>
                  <a:cubicBezTo>
                    <a:pt x="270" y="407"/>
                    <a:pt x="268" y="405"/>
                    <a:pt x="268" y="404"/>
                  </a:cubicBezTo>
                  <a:cubicBezTo>
                    <a:pt x="270" y="402"/>
                    <a:pt x="273" y="401"/>
                    <a:pt x="275" y="401"/>
                  </a:cubicBezTo>
                  <a:cubicBezTo>
                    <a:pt x="278" y="401"/>
                    <a:pt x="280" y="404"/>
                    <a:pt x="283" y="404"/>
                  </a:cubicBezTo>
                  <a:cubicBezTo>
                    <a:pt x="284" y="405"/>
                    <a:pt x="284" y="403"/>
                    <a:pt x="285" y="403"/>
                  </a:cubicBezTo>
                  <a:cubicBezTo>
                    <a:pt x="287" y="401"/>
                    <a:pt x="289" y="399"/>
                    <a:pt x="292" y="398"/>
                  </a:cubicBezTo>
                  <a:cubicBezTo>
                    <a:pt x="294" y="398"/>
                    <a:pt x="296" y="400"/>
                    <a:pt x="297" y="401"/>
                  </a:cubicBezTo>
                  <a:cubicBezTo>
                    <a:pt x="298" y="403"/>
                    <a:pt x="300" y="405"/>
                    <a:pt x="300" y="408"/>
                  </a:cubicBezTo>
                  <a:cubicBezTo>
                    <a:pt x="299" y="410"/>
                    <a:pt x="295" y="411"/>
                    <a:pt x="295" y="414"/>
                  </a:cubicBezTo>
                  <a:cubicBezTo>
                    <a:pt x="295" y="415"/>
                    <a:pt x="298" y="413"/>
                    <a:pt x="300" y="414"/>
                  </a:cubicBezTo>
                  <a:cubicBezTo>
                    <a:pt x="301" y="414"/>
                    <a:pt x="302" y="416"/>
                    <a:pt x="303" y="416"/>
                  </a:cubicBezTo>
                  <a:cubicBezTo>
                    <a:pt x="305" y="417"/>
                    <a:pt x="308" y="415"/>
                    <a:pt x="310" y="416"/>
                  </a:cubicBezTo>
                  <a:cubicBezTo>
                    <a:pt x="311" y="416"/>
                    <a:pt x="311" y="418"/>
                    <a:pt x="312" y="419"/>
                  </a:cubicBezTo>
                  <a:cubicBezTo>
                    <a:pt x="312" y="418"/>
                    <a:pt x="312" y="414"/>
                    <a:pt x="313" y="414"/>
                  </a:cubicBezTo>
                  <a:cubicBezTo>
                    <a:pt x="316" y="414"/>
                    <a:pt x="318" y="417"/>
                    <a:pt x="320" y="419"/>
                  </a:cubicBezTo>
                  <a:cubicBezTo>
                    <a:pt x="321" y="422"/>
                    <a:pt x="320" y="426"/>
                    <a:pt x="322" y="428"/>
                  </a:cubicBezTo>
                  <a:cubicBezTo>
                    <a:pt x="323" y="429"/>
                    <a:pt x="326" y="427"/>
                    <a:pt x="326" y="428"/>
                  </a:cubicBezTo>
                  <a:cubicBezTo>
                    <a:pt x="328" y="432"/>
                    <a:pt x="327" y="437"/>
                    <a:pt x="328" y="442"/>
                  </a:cubicBezTo>
                  <a:cubicBezTo>
                    <a:pt x="328" y="444"/>
                    <a:pt x="330" y="446"/>
                    <a:pt x="330" y="448"/>
                  </a:cubicBezTo>
                  <a:cubicBezTo>
                    <a:pt x="329" y="449"/>
                    <a:pt x="327" y="448"/>
                    <a:pt x="327" y="448"/>
                  </a:cubicBezTo>
                  <a:cubicBezTo>
                    <a:pt x="327" y="451"/>
                    <a:pt x="330" y="452"/>
                    <a:pt x="329" y="454"/>
                  </a:cubicBezTo>
                  <a:cubicBezTo>
                    <a:pt x="328" y="458"/>
                    <a:pt x="324" y="459"/>
                    <a:pt x="322" y="462"/>
                  </a:cubicBezTo>
                  <a:cubicBezTo>
                    <a:pt x="320" y="467"/>
                    <a:pt x="316" y="469"/>
                    <a:pt x="316" y="473"/>
                  </a:cubicBezTo>
                  <a:cubicBezTo>
                    <a:pt x="315" y="476"/>
                    <a:pt x="320" y="475"/>
                    <a:pt x="321" y="478"/>
                  </a:cubicBezTo>
                  <a:cubicBezTo>
                    <a:pt x="321" y="480"/>
                    <a:pt x="317" y="480"/>
                    <a:pt x="318" y="482"/>
                  </a:cubicBezTo>
                  <a:cubicBezTo>
                    <a:pt x="318" y="484"/>
                    <a:pt x="320" y="485"/>
                    <a:pt x="321" y="485"/>
                  </a:cubicBezTo>
                  <a:cubicBezTo>
                    <a:pt x="323" y="484"/>
                    <a:pt x="324" y="481"/>
                    <a:pt x="327" y="480"/>
                  </a:cubicBezTo>
                  <a:cubicBezTo>
                    <a:pt x="330" y="479"/>
                    <a:pt x="334" y="480"/>
                    <a:pt x="337" y="479"/>
                  </a:cubicBezTo>
                  <a:cubicBezTo>
                    <a:pt x="339" y="480"/>
                    <a:pt x="334" y="481"/>
                    <a:pt x="334" y="483"/>
                  </a:cubicBezTo>
                  <a:cubicBezTo>
                    <a:pt x="333" y="487"/>
                    <a:pt x="333" y="491"/>
                    <a:pt x="335" y="494"/>
                  </a:cubicBezTo>
                  <a:cubicBezTo>
                    <a:pt x="337" y="496"/>
                    <a:pt x="341" y="495"/>
                    <a:pt x="343" y="497"/>
                  </a:cubicBezTo>
                  <a:cubicBezTo>
                    <a:pt x="344" y="498"/>
                    <a:pt x="340" y="498"/>
                    <a:pt x="340" y="499"/>
                  </a:cubicBezTo>
                  <a:cubicBezTo>
                    <a:pt x="340" y="501"/>
                    <a:pt x="343" y="502"/>
                    <a:pt x="342" y="504"/>
                  </a:cubicBezTo>
                  <a:cubicBezTo>
                    <a:pt x="342" y="506"/>
                    <a:pt x="338" y="509"/>
                    <a:pt x="340" y="511"/>
                  </a:cubicBezTo>
                  <a:cubicBezTo>
                    <a:pt x="343" y="513"/>
                    <a:pt x="348" y="509"/>
                    <a:pt x="351" y="511"/>
                  </a:cubicBezTo>
                  <a:cubicBezTo>
                    <a:pt x="352" y="512"/>
                    <a:pt x="350" y="516"/>
                    <a:pt x="351" y="517"/>
                  </a:cubicBezTo>
                  <a:cubicBezTo>
                    <a:pt x="352" y="518"/>
                    <a:pt x="354" y="517"/>
                    <a:pt x="355" y="517"/>
                  </a:cubicBezTo>
                  <a:cubicBezTo>
                    <a:pt x="359" y="516"/>
                    <a:pt x="362" y="514"/>
                    <a:pt x="366" y="515"/>
                  </a:cubicBezTo>
                  <a:cubicBezTo>
                    <a:pt x="367" y="515"/>
                    <a:pt x="366" y="516"/>
                    <a:pt x="366" y="517"/>
                  </a:cubicBezTo>
                  <a:cubicBezTo>
                    <a:pt x="367" y="518"/>
                    <a:pt x="366" y="520"/>
                    <a:pt x="367" y="521"/>
                  </a:cubicBezTo>
                  <a:cubicBezTo>
                    <a:pt x="368" y="522"/>
                    <a:pt x="369" y="522"/>
                    <a:pt x="370" y="522"/>
                  </a:cubicBezTo>
                  <a:cubicBezTo>
                    <a:pt x="371" y="522"/>
                    <a:pt x="373" y="522"/>
                    <a:pt x="374" y="522"/>
                  </a:cubicBezTo>
                  <a:cubicBezTo>
                    <a:pt x="374" y="521"/>
                    <a:pt x="376" y="521"/>
                    <a:pt x="376" y="521"/>
                  </a:cubicBezTo>
                  <a:cubicBezTo>
                    <a:pt x="376" y="519"/>
                    <a:pt x="375" y="518"/>
                    <a:pt x="374" y="516"/>
                  </a:cubicBezTo>
                  <a:cubicBezTo>
                    <a:pt x="374" y="515"/>
                    <a:pt x="373" y="513"/>
                    <a:pt x="372" y="511"/>
                  </a:cubicBezTo>
                  <a:cubicBezTo>
                    <a:pt x="371" y="510"/>
                    <a:pt x="371" y="508"/>
                    <a:pt x="371" y="507"/>
                  </a:cubicBezTo>
                  <a:cubicBezTo>
                    <a:pt x="371" y="506"/>
                    <a:pt x="372" y="505"/>
                    <a:pt x="373" y="504"/>
                  </a:cubicBezTo>
                  <a:cubicBezTo>
                    <a:pt x="374" y="504"/>
                    <a:pt x="375" y="505"/>
                    <a:pt x="376" y="506"/>
                  </a:cubicBezTo>
                  <a:cubicBezTo>
                    <a:pt x="377" y="506"/>
                    <a:pt x="378" y="506"/>
                    <a:pt x="379" y="506"/>
                  </a:cubicBezTo>
                  <a:cubicBezTo>
                    <a:pt x="380" y="504"/>
                    <a:pt x="380" y="503"/>
                    <a:pt x="381" y="502"/>
                  </a:cubicBezTo>
                  <a:cubicBezTo>
                    <a:pt x="382" y="501"/>
                    <a:pt x="384" y="501"/>
                    <a:pt x="385" y="502"/>
                  </a:cubicBezTo>
                  <a:cubicBezTo>
                    <a:pt x="386" y="503"/>
                    <a:pt x="385" y="505"/>
                    <a:pt x="386" y="506"/>
                  </a:cubicBezTo>
                  <a:cubicBezTo>
                    <a:pt x="387" y="506"/>
                    <a:pt x="388" y="506"/>
                    <a:pt x="390" y="506"/>
                  </a:cubicBezTo>
                  <a:cubicBezTo>
                    <a:pt x="391" y="505"/>
                    <a:pt x="391" y="502"/>
                    <a:pt x="393" y="502"/>
                  </a:cubicBezTo>
                  <a:cubicBezTo>
                    <a:pt x="394" y="502"/>
                    <a:pt x="394" y="505"/>
                    <a:pt x="395" y="505"/>
                  </a:cubicBezTo>
                  <a:cubicBezTo>
                    <a:pt x="396" y="505"/>
                    <a:pt x="397" y="503"/>
                    <a:pt x="398" y="502"/>
                  </a:cubicBezTo>
                  <a:cubicBezTo>
                    <a:pt x="399" y="502"/>
                    <a:pt x="400" y="504"/>
                    <a:pt x="401" y="504"/>
                  </a:cubicBezTo>
                  <a:cubicBezTo>
                    <a:pt x="402" y="503"/>
                    <a:pt x="401" y="501"/>
                    <a:pt x="403" y="501"/>
                  </a:cubicBezTo>
                  <a:cubicBezTo>
                    <a:pt x="404" y="500"/>
                    <a:pt x="405" y="503"/>
                    <a:pt x="407" y="502"/>
                  </a:cubicBezTo>
                  <a:cubicBezTo>
                    <a:pt x="408" y="502"/>
                    <a:pt x="407" y="500"/>
                    <a:pt x="407" y="500"/>
                  </a:cubicBezTo>
                  <a:cubicBezTo>
                    <a:pt x="409" y="498"/>
                    <a:pt x="411" y="496"/>
                    <a:pt x="413" y="494"/>
                  </a:cubicBezTo>
                  <a:cubicBezTo>
                    <a:pt x="415" y="493"/>
                    <a:pt x="417" y="490"/>
                    <a:pt x="419" y="491"/>
                  </a:cubicBezTo>
                  <a:cubicBezTo>
                    <a:pt x="422" y="492"/>
                    <a:pt x="421" y="496"/>
                    <a:pt x="423" y="498"/>
                  </a:cubicBezTo>
                  <a:cubicBezTo>
                    <a:pt x="424" y="498"/>
                    <a:pt x="425" y="497"/>
                    <a:pt x="427" y="497"/>
                  </a:cubicBezTo>
                  <a:cubicBezTo>
                    <a:pt x="428" y="497"/>
                    <a:pt x="429" y="499"/>
                    <a:pt x="431" y="499"/>
                  </a:cubicBezTo>
                  <a:cubicBezTo>
                    <a:pt x="432" y="499"/>
                    <a:pt x="433" y="498"/>
                    <a:pt x="434" y="498"/>
                  </a:cubicBezTo>
                  <a:cubicBezTo>
                    <a:pt x="435" y="498"/>
                    <a:pt x="436" y="500"/>
                    <a:pt x="436" y="501"/>
                  </a:cubicBezTo>
                  <a:cubicBezTo>
                    <a:pt x="436" y="503"/>
                    <a:pt x="433" y="504"/>
                    <a:pt x="433" y="506"/>
                  </a:cubicBezTo>
                  <a:cubicBezTo>
                    <a:pt x="435" y="508"/>
                    <a:pt x="436" y="511"/>
                    <a:pt x="437" y="513"/>
                  </a:cubicBezTo>
                  <a:cubicBezTo>
                    <a:pt x="439" y="513"/>
                    <a:pt x="441" y="515"/>
                    <a:pt x="444" y="516"/>
                  </a:cubicBezTo>
                  <a:cubicBezTo>
                    <a:pt x="446" y="517"/>
                    <a:pt x="449" y="518"/>
                    <a:pt x="451" y="519"/>
                  </a:cubicBezTo>
                  <a:cubicBezTo>
                    <a:pt x="454" y="518"/>
                    <a:pt x="457" y="516"/>
                    <a:pt x="460" y="516"/>
                  </a:cubicBezTo>
                  <a:cubicBezTo>
                    <a:pt x="462" y="516"/>
                    <a:pt x="464" y="518"/>
                    <a:pt x="466" y="518"/>
                  </a:cubicBezTo>
                  <a:cubicBezTo>
                    <a:pt x="468" y="517"/>
                    <a:pt x="469" y="514"/>
                    <a:pt x="471" y="514"/>
                  </a:cubicBezTo>
                  <a:cubicBezTo>
                    <a:pt x="473" y="514"/>
                    <a:pt x="475" y="516"/>
                    <a:pt x="475" y="518"/>
                  </a:cubicBezTo>
                  <a:cubicBezTo>
                    <a:pt x="475" y="519"/>
                    <a:pt x="472" y="518"/>
                    <a:pt x="472" y="520"/>
                  </a:cubicBezTo>
                  <a:cubicBezTo>
                    <a:pt x="471" y="522"/>
                    <a:pt x="471" y="526"/>
                    <a:pt x="472" y="528"/>
                  </a:cubicBezTo>
                  <a:cubicBezTo>
                    <a:pt x="473" y="532"/>
                    <a:pt x="474" y="536"/>
                    <a:pt x="477" y="539"/>
                  </a:cubicBezTo>
                  <a:cubicBezTo>
                    <a:pt x="479" y="540"/>
                    <a:pt x="482" y="539"/>
                    <a:pt x="483" y="538"/>
                  </a:cubicBezTo>
                  <a:cubicBezTo>
                    <a:pt x="485" y="537"/>
                    <a:pt x="486" y="534"/>
                    <a:pt x="485" y="533"/>
                  </a:cubicBezTo>
                  <a:cubicBezTo>
                    <a:pt x="484" y="530"/>
                    <a:pt x="481" y="530"/>
                    <a:pt x="480" y="527"/>
                  </a:cubicBezTo>
                  <a:cubicBezTo>
                    <a:pt x="480" y="525"/>
                    <a:pt x="480" y="522"/>
                    <a:pt x="482" y="521"/>
                  </a:cubicBezTo>
                  <a:cubicBezTo>
                    <a:pt x="483" y="520"/>
                    <a:pt x="485" y="523"/>
                    <a:pt x="486" y="523"/>
                  </a:cubicBezTo>
                  <a:cubicBezTo>
                    <a:pt x="488" y="522"/>
                    <a:pt x="489" y="521"/>
                    <a:pt x="490" y="520"/>
                  </a:cubicBezTo>
                  <a:cubicBezTo>
                    <a:pt x="490" y="520"/>
                    <a:pt x="490" y="518"/>
                    <a:pt x="491" y="518"/>
                  </a:cubicBezTo>
                  <a:cubicBezTo>
                    <a:pt x="492" y="518"/>
                    <a:pt x="493" y="520"/>
                    <a:pt x="494" y="520"/>
                  </a:cubicBezTo>
                  <a:cubicBezTo>
                    <a:pt x="497" y="519"/>
                    <a:pt x="499" y="518"/>
                    <a:pt x="501" y="517"/>
                  </a:cubicBezTo>
                  <a:cubicBezTo>
                    <a:pt x="502" y="517"/>
                    <a:pt x="504" y="516"/>
                    <a:pt x="505" y="515"/>
                  </a:cubicBezTo>
                  <a:cubicBezTo>
                    <a:pt x="507" y="514"/>
                    <a:pt x="508" y="514"/>
                    <a:pt x="510" y="514"/>
                  </a:cubicBezTo>
                  <a:cubicBezTo>
                    <a:pt x="510" y="514"/>
                    <a:pt x="511" y="515"/>
                    <a:pt x="512" y="515"/>
                  </a:cubicBezTo>
                  <a:cubicBezTo>
                    <a:pt x="514" y="514"/>
                    <a:pt x="516" y="512"/>
                    <a:pt x="518" y="511"/>
                  </a:cubicBezTo>
                  <a:cubicBezTo>
                    <a:pt x="519" y="511"/>
                    <a:pt x="522" y="512"/>
                    <a:pt x="522" y="510"/>
                  </a:cubicBezTo>
                  <a:cubicBezTo>
                    <a:pt x="522" y="507"/>
                    <a:pt x="519" y="505"/>
                    <a:pt x="519" y="501"/>
                  </a:cubicBezTo>
                  <a:cubicBezTo>
                    <a:pt x="519" y="500"/>
                    <a:pt x="521" y="502"/>
                    <a:pt x="522" y="501"/>
                  </a:cubicBezTo>
                  <a:cubicBezTo>
                    <a:pt x="522" y="501"/>
                    <a:pt x="521" y="497"/>
                    <a:pt x="522" y="498"/>
                  </a:cubicBezTo>
                  <a:cubicBezTo>
                    <a:pt x="524" y="500"/>
                    <a:pt x="525" y="505"/>
                    <a:pt x="528" y="506"/>
                  </a:cubicBezTo>
                  <a:cubicBezTo>
                    <a:pt x="529" y="507"/>
                    <a:pt x="530" y="504"/>
                    <a:pt x="532" y="503"/>
                  </a:cubicBezTo>
                  <a:cubicBezTo>
                    <a:pt x="534" y="501"/>
                    <a:pt x="537" y="500"/>
                    <a:pt x="539" y="500"/>
                  </a:cubicBezTo>
                  <a:cubicBezTo>
                    <a:pt x="541" y="500"/>
                    <a:pt x="541" y="504"/>
                    <a:pt x="543" y="504"/>
                  </a:cubicBezTo>
                  <a:cubicBezTo>
                    <a:pt x="544" y="504"/>
                    <a:pt x="545" y="501"/>
                    <a:pt x="547" y="501"/>
                  </a:cubicBezTo>
                  <a:cubicBezTo>
                    <a:pt x="550" y="499"/>
                    <a:pt x="554" y="500"/>
                    <a:pt x="557" y="498"/>
                  </a:cubicBezTo>
                  <a:cubicBezTo>
                    <a:pt x="560" y="496"/>
                    <a:pt x="559" y="492"/>
                    <a:pt x="561" y="489"/>
                  </a:cubicBezTo>
                  <a:cubicBezTo>
                    <a:pt x="564" y="485"/>
                    <a:pt x="569" y="482"/>
                    <a:pt x="573" y="478"/>
                  </a:cubicBezTo>
                  <a:cubicBezTo>
                    <a:pt x="576" y="475"/>
                    <a:pt x="579" y="472"/>
                    <a:pt x="582" y="468"/>
                  </a:cubicBezTo>
                  <a:cubicBezTo>
                    <a:pt x="584" y="465"/>
                    <a:pt x="585" y="461"/>
                    <a:pt x="587" y="459"/>
                  </a:cubicBezTo>
                  <a:cubicBezTo>
                    <a:pt x="589" y="458"/>
                    <a:pt x="592" y="460"/>
                    <a:pt x="593" y="459"/>
                  </a:cubicBezTo>
                  <a:cubicBezTo>
                    <a:pt x="594" y="457"/>
                    <a:pt x="593" y="454"/>
                    <a:pt x="592" y="451"/>
                  </a:cubicBezTo>
                  <a:cubicBezTo>
                    <a:pt x="592" y="450"/>
                    <a:pt x="588" y="450"/>
                    <a:pt x="589" y="449"/>
                  </a:cubicBezTo>
                  <a:cubicBezTo>
                    <a:pt x="590" y="445"/>
                    <a:pt x="594" y="443"/>
                    <a:pt x="596" y="440"/>
                  </a:cubicBezTo>
                  <a:cubicBezTo>
                    <a:pt x="598" y="435"/>
                    <a:pt x="599" y="429"/>
                    <a:pt x="602" y="424"/>
                  </a:cubicBezTo>
                  <a:cubicBezTo>
                    <a:pt x="603" y="421"/>
                    <a:pt x="604" y="418"/>
                    <a:pt x="607" y="417"/>
                  </a:cubicBezTo>
                  <a:cubicBezTo>
                    <a:pt x="608" y="416"/>
                    <a:pt x="608" y="420"/>
                    <a:pt x="609" y="420"/>
                  </a:cubicBezTo>
                  <a:cubicBezTo>
                    <a:pt x="611" y="420"/>
                    <a:pt x="611" y="418"/>
                    <a:pt x="611" y="416"/>
                  </a:cubicBezTo>
                  <a:cubicBezTo>
                    <a:pt x="611" y="414"/>
                    <a:pt x="608" y="413"/>
                    <a:pt x="608" y="411"/>
                  </a:cubicBezTo>
                  <a:cubicBezTo>
                    <a:pt x="608" y="410"/>
                    <a:pt x="611" y="410"/>
                    <a:pt x="611" y="409"/>
                  </a:cubicBezTo>
                  <a:cubicBezTo>
                    <a:pt x="611" y="407"/>
                    <a:pt x="608" y="405"/>
                    <a:pt x="609" y="403"/>
                  </a:cubicBezTo>
                  <a:cubicBezTo>
                    <a:pt x="609" y="401"/>
                    <a:pt x="612" y="404"/>
                    <a:pt x="613" y="402"/>
                  </a:cubicBezTo>
                  <a:cubicBezTo>
                    <a:pt x="615" y="400"/>
                    <a:pt x="616" y="397"/>
                    <a:pt x="614" y="394"/>
                  </a:cubicBezTo>
                  <a:cubicBezTo>
                    <a:pt x="614" y="393"/>
                    <a:pt x="610" y="397"/>
                    <a:pt x="610" y="395"/>
                  </a:cubicBezTo>
                  <a:cubicBezTo>
                    <a:pt x="609" y="394"/>
                    <a:pt x="614" y="392"/>
                    <a:pt x="613" y="391"/>
                  </a:cubicBezTo>
                  <a:cubicBezTo>
                    <a:pt x="611" y="388"/>
                    <a:pt x="607" y="386"/>
                    <a:pt x="603" y="386"/>
                  </a:cubicBezTo>
                  <a:cubicBezTo>
                    <a:pt x="602" y="385"/>
                    <a:pt x="601" y="388"/>
                    <a:pt x="600" y="388"/>
                  </a:cubicBezTo>
                  <a:cubicBezTo>
                    <a:pt x="597" y="388"/>
                    <a:pt x="590" y="387"/>
                    <a:pt x="591" y="383"/>
                  </a:cubicBezTo>
                  <a:cubicBezTo>
                    <a:pt x="591" y="380"/>
                    <a:pt x="597" y="386"/>
                    <a:pt x="600" y="384"/>
                  </a:cubicBezTo>
                  <a:cubicBezTo>
                    <a:pt x="603" y="383"/>
                    <a:pt x="604" y="378"/>
                    <a:pt x="607" y="376"/>
                  </a:cubicBezTo>
                  <a:cubicBezTo>
                    <a:pt x="608" y="375"/>
                    <a:pt x="611" y="376"/>
                    <a:pt x="610" y="375"/>
                  </a:cubicBezTo>
                  <a:cubicBezTo>
                    <a:pt x="609" y="372"/>
                    <a:pt x="606" y="370"/>
                    <a:pt x="604" y="367"/>
                  </a:cubicBezTo>
                  <a:cubicBezTo>
                    <a:pt x="603" y="366"/>
                    <a:pt x="602" y="366"/>
                    <a:pt x="601" y="365"/>
                  </a:cubicBezTo>
                  <a:cubicBezTo>
                    <a:pt x="599" y="364"/>
                    <a:pt x="597" y="362"/>
                    <a:pt x="595" y="361"/>
                  </a:cubicBezTo>
                  <a:cubicBezTo>
                    <a:pt x="593" y="359"/>
                    <a:pt x="590" y="359"/>
                    <a:pt x="588" y="357"/>
                  </a:cubicBezTo>
                  <a:cubicBezTo>
                    <a:pt x="587" y="356"/>
                    <a:pt x="589" y="355"/>
                    <a:pt x="589" y="355"/>
                  </a:cubicBezTo>
                  <a:cubicBezTo>
                    <a:pt x="593" y="356"/>
                    <a:pt x="595" y="359"/>
                    <a:pt x="598" y="360"/>
                  </a:cubicBezTo>
                  <a:cubicBezTo>
                    <a:pt x="599" y="361"/>
                    <a:pt x="602" y="360"/>
                    <a:pt x="603" y="361"/>
                  </a:cubicBezTo>
                  <a:cubicBezTo>
                    <a:pt x="606" y="362"/>
                    <a:pt x="607" y="365"/>
                    <a:pt x="609" y="365"/>
                  </a:cubicBezTo>
                  <a:cubicBezTo>
                    <a:pt x="610" y="366"/>
                    <a:pt x="612" y="364"/>
                    <a:pt x="612" y="363"/>
                  </a:cubicBezTo>
                  <a:cubicBezTo>
                    <a:pt x="610" y="360"/>
                    <a:pt x="608" y="359"/>
                    <a:pt x="606" y="357"/>
                  </a:cubicBezTo>
                  <a:cubicBezTo>
                    <a:pt x="602" y="355"/>
                    <a:pt x="598" y="353"/>
                    <a:pt x="594" y="351"/>
                  </a:cubicBezTo>
                  <a:cubicBezTo>
                    <a:pt x="593" y="349"/>
                    <a:pt x="592" y="347"/>
                    <a:pt x="592" y="346"/>
                  </a:cubicBezTo>
                  <a:cubicBezTo>
                    <a:pt x="591" y="345"/>
                    <a:pt x="592" y="344"/>
                    <a:pt x="592" y="343"/>
                  </a:cubicBezTo>
                  <a:cubicBezTo>
                    <a:pt x="591" y="341"/>
                    <a:pt x="589" y="340"/>
                    <a:pt x="589" y="338"/>
                  </a:cubicBezTo>
                  <a:cubicBezTo>
                    <a:pt x="587" y="335"/>
                    <a:pt x="587" y="331"/>
                    <a:pt x="585" y="329"/>
                  </a:cubicBezTo>
                  <a:cubicBezTo>
                    <a:pt x="583" y="326"/>
                    <a:pt x="580" y="323"/>
                    <a:pt x="578" y="320"/>
                  </a:cubicBezTo>
                  <a:cubicBezTo>
                    <a:pt x="576" y="319"/>
                    <a:pt x="573" y="318"/>
                    <a:pt x="571" y="316"/>
                  </a:cubicBezTo>
                  <a:cubicBezTo>
                    <a:pt x="570" y="316"/>
                    <a:pt x="568" y="315"/>
                    <a:pt x="567" y="314"/>
                  </a:cubicBezTo>
                  <a:cubicBezTo>
                    <a:pt x="567" y="312"/>
                    <a:pt x="569" y="310"/>
                    <a:pt x="569" y="309"/>
                  </a:cubicBezTo>
                  <a:cubicBezTo>
                    <a:pt x="570" y="307"/>
                    <a:pt x="570" y="304"/>
                    <a:pt x="571" y="303"/>
                  </a:cubicBezTo>
                  <a:cubicBezTo>
                    <a:pt x="573" y="300"/>
                    <a:pt x="577" y="299"/>
                    <a:pt x="578" y="296"/>
                  </a:cubicBezTo>
                  <a:cubicBezTo>
                    <a:pt x="578" y="294"/>
                    <a:pt x="574" y="293"/>
                    <a:pt x="574" y="292"/>
                  </a:cubicBezTo>
                  <a:cubicBezTo>
                    <a:pt x="575" y="290"/>
                    <a:pt x="578" y="290"/>
                    <a:pt x="579" y="290"/>
                  </a:cubicBezTo>
                  <a:cubicBezTo>
                    <a:pt x="581" y="290"/>
                    <a:pt x="582" y="293"/>
                    <a:pt x="583" y="292"/>
                  </a:cubicBezTo>
                  <a:cubicBezTo>
                    <a:pt x="584" y="290"/>
                    <a:pt x="581" y="287"/>
                    <a:pt x="582" y="285"/>
                  </a:cubicBezTo>
                  <a:cubicBezTo>
                    <a:pt x="584" y="283"/>
                    <a:pt x="587" y="282"/>
                    <a:pt x="590" y="281"/>
                  </a:cubicBezTo>
                  <a:cubicBezTo>
                    <a:pt x="591" y="281"/>
                    <a:pt x="591" y="284"/>
                    <a:pt x="592" y="283"/>
                  </a:cubicBezTo>
                  <a:cubicBezTo>
                    <a:pt x="594" y="282"/>
                    <a:pt x="594" y="280"/>
                    <a:pt x="595" y="278"/>
                  </a:cubicBezTo>
                  <a:cubicBezTo>
                    <a:pt x="596" y="278"/>
                    <a:pt x="597" y="278"/>
                    <a:pt x="597" y="278"/>
                  </a:cubicBezTo>
                  <a:cubicBezTo>
                    <a:pt x="598" y="279"/>
                    <a:pt x="597" y="281"/>
                    <a:pt x="599" y="281"/>
                  </a:cubicBezTo>
                  <a:cubicBezTo>
                    <a:pt x="600" y="281"/>
                    <a:pt x="602" y="280"/>
                    <a:pt x="603" y="278"/>
                  </a:cubicBezTo>
                  <a:cubicBezTo>
                    <a:pt x="603" y="277"/>
                    <a:pt x="601" y="276"/>
                    <a:pt x="601" y="274"/>
                  </a:cubicBezTo>
                  <a:cubicBezTo>
                    <a:pt x="601" y="273"/>
                    <a:pt x="602" y="273"/>
                    <a:pt x="602" y="272"/>
                  </a:cubicBezTo>
                  <a:cubicBezTo>
                    <a:pt x="602" y="270"/>
                    <a:pt x="603" y="268"/>
                    <a:pt x="602" y="267"/>
                  </a:cubicBezTo>
                  <a:cubicBezTo>
                    <a:pt x="600" y="266"/>
                    <a:pt x="597" y="268"/>
                    <a:pt x="595" y="268"/>
                  </a:cubicBezTo>
                  <a:cubicBezTo>
                    <a:pt x="593" y="268"/>
                    <a:pt x="590" y="269"/>
                    <a:pt x="588" y="269"/>
                  </a:cubicBezTo>
                  <a:cubicBezTo>
                    <a:pt x="585" y="268"/>
                    <a:pt x="583" y="264"/>
                    <a:pt x="580" y="264"/>
                  </a:cubicBezTo>
                  <a:cubicBezTo>
                    <a:pt x="578" y="263"/>
                    <a:pt x="575" y="263"/>
                    <a:pt x="573" y="265"/>
                  </a:cubicBezTo>
                  <a:cubicBezTo>
                    <a:pt x="570" y="267"/>
                    <a:pt x="570" y="272"/>
                    <a:pt x="567" y="274"/>
                  </a:cubicBezTo>
                  <a:cubicBezTo>
                    <a:pt x="566" y="275"/>
                    <a:pt x="565" y="273"/>
                    <a:pt x="564" y="272"/>
                  </a:cubicBezTo>
                  <a:cubicBezTo>
                    <a:pt x="561" y="271"/>
                    <a:pt x="558" y="271"/>
                    <a:pt x="557" y="269"/>
                  </a:cubicBezTo>
                  <a:cubicBezTo>
                    <a:pt x="556" y="268"/>
                    <a:pt x="557" y="267"/>
                    <a:pt x="557" y="265"/>
                  </a:cubicBezTo>
                  <a:cubicBezTo>
                    <a:pt x="556" y="263"/>
                    <a:pt x="557" y="261"/>
                    <a:pt x="555" y="260"/>
                  </a:cubicBezTo>
                  <a:cubicBezTo>
                    <a:pt x="552" y="259"/>
                    <a:pt x="548" y="261"/>
                    <a:pt x="545" y="260"/>
                  </a:cubicBezTo>
                  <a:cubicBezTo>
                    <a:pt x="542" y="259"/>
                    <a:pt x="538" y="257"/>
                    <a:pt x="537" y="254"/>
                  </a:cubicBezTo>
                  <a:cubicBezTo>
                    <a:pt x="536" y="250"/>
                    <a:pt x="538" y="245"/>
                    <a:pt x="541" y="243"/>
                  </a:cubicBezTo>
                  <a:cubicBezTo>
                    <a:pt x="543" y="241"/>
                    <a:pt x="545" y="245"/>
                    <a:pt x="548" y="246"/>
                  </a:cubicBezTo>
                  <a:cubicBezTo>
                    <a:pt x="550" y="246"/>
                    <a:pt x="553" y="246"/>
                    <a:pt x="555" y="244"/>
                  </a:cubicBezTo>
                  <a:cubicBezTo>
                    <a:pt x="557" y="241"/>
                    <a:pt x="556" y="236"/>
                    <a:pt x="559" y="233"/>
                  </a:cubicBezTo>
                  <a:cubicBezTo>
                    <a:pt x="561" y="230"/>
                    <a:pt x="566" y="229"/>
                    <a:pt x="569" y="225"/>
                  </a:cubicBezTo>
                  <a:cubicBezTo>
                    <a:pt x="571" y="222"/>
                    <a:pt x="571" y="217"/>
                    <a:pt x="574" y="214"/>
                  </a:cubicBezTo>
                  <a:cubicBezTo>
                    <a:pt x="577" y="213"/>
                    <a:pt x="580" y="214"/>
                    <a:pt x="583" y="215"/>
                  </a:cubicBezTo>
                  <a:cubicBezTo>
                    <a:pt x="586" y="216"/>
                    <a:pt x="588" y="219"/>
                    <a:pt x="588" y="222"/>
                  </a:cubicBezTo>
                  <a:cubicBezTo>
                    <a:pt x="589" y="225"/>
                    <a:pt x="588" y="229"/>
                    <a:pt x="586" y="231"/>
                  </a:cubicBezTo>
                  <a:cubicBezTo>
                    <a:pt x="585" y="232"/>
                    <a:pt x="583" y="231"/>
                    <a:pt x="582" y="232"/>
                  </a:cubicBezTo>
                  <a:cubicBezTo>
                    <a:pt x="581" y="234"/>
                    <a:pt x="579" y="238"/>
                    <a:pt x="581" y="240"/>
                  </a:cubicBezTo>
                  <a:cubicBezTo>
                    <a:pt x="582" y="242"/>
                    <a:pt x="586" y="238"/>
                    <a:pt x="586" y="240"/>
                  </a:cubicBezTo>
                  <a:cubicBezTo>
                    <a:pt x="587" y="243"/>
                    <a:pt x="582" y="243"/>
                    <a:pt x="581" y="246"/>
                  </a:cubicBezTo>
                  <a:cubicBezTo>
                    <a:pt x="580" y="247"/>
                    <a:pt x="580" y="250"/>
                    <a:pt x="581" y="250"/>
                  </a:cubicBezTo>
                  <a:cubicBezTo>
                    <a:pt x="585" y="250"/>
                    <a:pt x="588" y="247"/>
                    <a:pt x="591" y="244"/>
                  </a:cubicBezTo>
                  <a:cubicBezTo>
                    <a:pt x="594" y="242"/>
                    <a:pt x="595" y="237"/>
                    <a:pt x="598" y="235"/>
                  </a:cubicBezTo>
                  <a:cubicBezTo>
                    <a:pt x="601" y="233"/>
                    <a:pt x="604" y="233"/>
                    <a:pt x="608" y="232"/>
                  </a:cubicBezTo>
                  <a:cubicBezTo>
                    <a:pt x="610" y="232"/>
                    <a:pt x="613" y="231"/>
                    <a:pt x="616" y="231"/>
                  </a:cubicBezTo>
                  <a:cubicBezTo>
                    <a:pt x="620" y="227"/>
                    <a:pt x="624" y="223"/>
                    <a:pt x="628" y="219"/>
                  </a:cubicBezTo>
                  <a:cubicBezTo>
                    <a:pt x="630" y="217"/>
                    <a:pt x="632" y="217"/>
                    <a:pt x="633" y="215"/>
                  </a:cubicBezTo>
                  <a:cubicBezTo>
                    <a:pt x="635" y="214"/>
                    <a:pt x="637" y="211"/>
                    <a:pt x="637" y="209"/>
                  </a:cubicBezTo>
                  <a:cubicBezTo>
                    <a:pt x="638" y="206"/>
                    <a:pt x="636" y="204"/>
                    <a:pt x="637" y="202"/>
                  </a:cubicBezTo>
                  <a:cubicBezTo>
                    <a:pt x="638" y="200"/>
                    <a:pt x="640" y="200"/>
                    <a:pt x="642" y="200"/>
                  </a:cubicBezTo>
                  <a:cubicBezTo>
                    <a:pt x="643" y="200"/>
                    <a:pt x="643" y="202"/>
                    <a:pt x="643" y="203"/>
                  </a:cubicBezTo>
                  <a:cubicBezTo>
                    <a:pt x="645" y="204"/>
                    <a:pt x="646" y="205"/>
                    <a:pt x="648" y="205"/>
                  </a:cubicBezTo>
                  <a:cubicBezTo>
                    <a:pt x="650" y="205"/>
                    <a:pt x="653" y="206"/>
                    <a:pt x="655" y="205"/>
                  </a:cubicBezTo>
                  <a:cubicBezTo>
                    <a:pt x="656" y="204"/>
                    <a:pt x="655" y="202"/>
                    <a:pt x="655" y="201"/>
                  </a:cubicBezTo>
                  <a:cubicBezTo>
                    <a:pt x="655" y="200"/>
                    <a:pt x="654" y="198"/>
                    <a:pt x="655" y="197"/>
                  </a:cubicBezTo>
                  <a:cubicBezTo>
                    <a:pt x="657" y="196"/>
                    <a:pt x="661" y="199"/>
                    <a:pt x="663" y="197"/>
                  </a:cubicBezTo>
                  <a:cubicBezTo>
                    <a:pt x="667" y="195"/>
                    <a:pt x="667" y="190"/>
                    <a:pt x="669" y="186"/>
                  </a:cubicBezTo>
                  <a:cubicBezTo>
                    <a:pt x="670" y="186"/>
                    <a:pt x="672" y="187"/>
                    <a:pt x="672" y="186"/>
                  </a:cubicBezTo>
                  <a:cubicBezTo>
                    <a:pt x="673" y="184"/>
                    <a:pt x="672" y="181"/>
                    <a:pt x="673" y="179"/>
                  </a:cubicBezTo>
                  <a:cubicBezTo>
                    <a:pt x="674" y="178"/>
                    <a:pt x="676" y="178"/>
                    <a:pt x="677" y="179"/>
                  </a:cubicBezTo>
                  <a:cubicBezTo>
                    <a:pt x="678" y="181"/>
                    <a:pt x="678" y="183"/>
                    <a:pt x="678" y="185"/>
                  </a:cubicBezTo>
                  <a:cubicBezTo>
                    <a:pt x="679" y="186"/>
                    <a:pt x="680" y="187"/>
                    <a:pt x="681" y="189"/>
                  </a:cubicBezTo>
                  <a:cubicBezTo>
                    <a:pt x="681" y="187"/>
                    <a:pt x="681" y="185"/>
                    <a:pt x="682" y="184"/>
                  </a:cubicBezTo>
                  <a:cubicBezTo>
                    <a:pt x="683" y="182"/>
                    <a:pt x="686" y="183"/>
                    <a:pt x="686" y="181"/>
                  </a:cubicBezTo>
                  <a:cubicBezTo>
                    <a:pt x="687" y="175"/>
                    <a:pt x="688" y="169"/>
                    <a:pt x="686" y="164"/>
                  </a:cubicBezTo>
                  <a:cubicBezTo>
                    <a:pt x="686" y="160"/>
                    <a:pt x="682" y="156"/>
                    <a:pt x="681" y="152"/>
                  </a:cubicBezTo>
                  <a:cubicBezTo>
                    <a:pt x="680" y="152"/>
                    <a:pt x="679" y="150"/>
                    <a:pt x="680" y="150"/>
                  </a:cubicBezTo>
                  <a:cubicBezTo>
                    <a:pt x="681" y="148"/>
                    <a:pt x="684" y="148"/>
                    <a:pt x="686" y="147"/>
                  </a:cubicBezTo>
                  <a:cubicBezTo>
                    <a:pt x="687" y="145"/>
                    <a:pt x="687" y="142"/>
                    <a:pt x="689" y="141"/>
                  </a:cubicBezTo>
                  <a:cubicBezTo>
                    <a:pt x="692" y="141"/>
                    <a:pt x="695" y="144"/>
                    <a:pt x="699" y="145"/>
                  </a:cubicBezTo>
                  <a:cubicBezTo>
                    <a:pt x="700" y="145"/>
                    <a:pt x="702" y="145"/>
                    <a:pt x="703" y="144"/>
                  </a:cubicBezTo>
                  <a:cubicBezTo>
                    <a:pt x="705" y="143"/>
                    <a:pt x="704" y="140"/>
                    <a:pt x="704" y="139"/>
                  </a:cubicBezTo>
                  <a:cubicBezTo>
                    <a:pt x="705" y="137"/>
                    <a:pt x="707" y="137"/>
                    <a:pt x="707" y="136"/>
                  </a:cubicBezTo>
                  <a:cubicBezTo>
                    <a:pt x="708" y="134"/>
                    <a:pt x="708" y="131"/>
                    <a:pt x="708" y="129"/>
                  </a:cubicBezTo>
                  <a:cubicBezTo>
                    <a:pt x="709" y="126"/>
                    <a:pt x="709" y="124"/>
                    <a:pt x="709" y="121"/>
                  </a:cubicBezTo>
                  <a:cubicBezTo>
                    <a:pt x="709" y="117"/>
                    <a:pt x="708" y="113"/>
                    <a:pt x="709" y="109"/>
                  </a:cubicBezTo>
                  <a:cubicBezTo>
                    <a:pt x="709" y="107"/>
                    <a:pt x="713" y="105"/>
                    <a:pt x="713" y="102"/>
                  </a:cubicBezTo>
                  <a:cubicBezTo>
                    <a:pt x="713" y="99"/>
                    <a:pt x="711" y="96"/>
                    <a:pt x="710" y="93"/>
                  </a:cubicBezTo>
                  <a:cubicBezTo>
                    <a:pt x="709" y="92"/>
                    <a:pt x="711" y="88"/>
                    <a:pt x="709" y="88"/>
                  </a:cubicBezTo>
                  <a:cubicBezTo>
                    <a:pt x="702" y="89"/>
                    <a:pt x="696" y="92"/>
                    <a:pt x="689" y="94"/>
                  </a:cubicBezTo>
                  <a:cubicBezTo>
                    <a:pt x="687" y="95"/>
                    <a:pt x="687" y="100"/>
                    <a:pt x="685" y="100"/>
                  </a:cubicBezTo>
                  <a:cubicBezTo>
                    <a:pt x="679" y="100"/>
                    <a:pt x="672" y="101"/>
                    <a:pt x="666" y="100"/>
                  </a:cubicBezTo>
                  <a:cubicBezTo>
                    <a:pt x="663" y="100"/>
                    <a:pt x="661" y="95"/>
                    <a:pt x="660" y="92"/>
                  </a:cubicBezTo>
                  <a:cubicBezTo>
                    <a:pt x="659" y="90"/>
                    <a:pt x="660" y="88"/>
                    <a:pt x="660" y="87"/>
                  </a:cubicBezTo>
                  <a:cubicBezTo>
                    <a:pt x="659" y="84"/>
                    <a:pt x="659" y="81"/>
                    <a:pt x="658" y="79"/>
                  </a:cubicBezTo>
                  <a:cubicBezTo>
                    <a:pt x="656" y="78"/>
                    <a:pt x="653" y="79"/>
                    <a:pt x="652" y="78"/>
                  </a:cubicBezTo>
                  <a:cubicBezTo>
                    <a:pt x="648" y="75"/>
                    <a:pt x="646" y="70"/>
                    <a:pt x="642" y="68"/>
                  </a:cubicBezTo>
                  <a:cubicBezTo>
                    <a:pt x="640" y="67"/>
                    <a:pt x="639" y="70"/>
                    <a:pt x="637" y="70"/>
                  </a:cubicBezTo>
                  <a:cubicBezTo>
                    <a:pt x="634" y="70"/>
                    <a:pt x="632" y="67"/>
                    <a:pt x="629" y="67"/>
                  </a:cubicBezTo>
                  <a:cubicBezTo>
                    <a:pt x="626" y="65"/>
                    <a:pt x="622" y="66"/>
                    <a:pt x="619" y="65"/>
                  </a:cubicBezTo>
                  <a:cubicBezTo>
                    <a:pt x="617" y="64"/>
                    <a:pt x="616" y="61"/>
                    <a:pt x="616" y="59"/>
                  </a:cubicBezTo>
                  <a:cubicBezTo>
                    <a:pt x="615" y="58"/>
                    <a:pt x="617" y="57"/>
                    <a:pt x="617" y="56"/>
                  </a:cubicBezTo>
                  <a:cubicBezTo>
                    <a:pt x="616" y="55"/>
                    <a:pt x="613" y="56"/>
                    <a:pt x="612" y="54"/>
                  </a:cubicBezTo>
                  <a:cubicBezTo>
                    <a:pt x="611" y="50"/>
                    <a:pt x="609" y="47"/>
                    <a:pt x="607" y="43"/>
                  </a:cubicBezTo>
                  <a:cubicBezTo>
                    <a:pt x="606" y="42"/>
                    <a:pt x="604" y="41"/>
                    <a:pt x="603" y="39"/>
                  </a:cubicBezTo>
                  <a:cubicBezTo>
                    <a:pt x="602" y="38"/>
                    <a:pt x="603" y="36"/>
                    <a:pt x="602" y="35"/>
                  </a:cubicBezTo>
                  <a:cubicBezTo>
                    <a:pt x="599" y="31"/>
                    <a:pt x="595" y="28"/>
                    <a:pt x="593" y="24"/>
                  </a:cubicBezTo>
                  <a:cubicBezTo>
                    <a:pt x="592" y="23"/>
                    <a:pt x="594" y="22"/>
                    <a:pt x="594" y="21"/>
                  </a:cubicBezTo>
                  <a:cubicBezTo>
                    <a:pt x="594" y="20"/>
                    <a:pt x="592" y="20"/>
                    <a:pt x="592" y="19"/>
                  </a:cubicBezTo>
                  <a:cubicBezTo>
                    <a:pt x="590" y="17"/>
                    <a:pt x="590" y="13"/>
                    <a:pt x="588" y="11"/>
                  </a:cubicBezTo>
                  <a:cubicBezTo>
                    <a:pt x="584" y="8"/>
                    <a:pt x="579" y="5"/>
                    <a:pt x="575" y="3"/>
                  </a:cubicBezTo>
                  <a:cubicBezTo>
                    <a:pt x="574" y="3"/>
                    <a:pt x="573" y="4"/>
                    <a:pt x="571" y="4"/>
                  </a:cubicBezTo>
                  <a:cubicBezTo>
                    <a:pt x="570" y="4"/>
                    <a:pt x="568" y="4"/>
                    <a:pt x="567" y="3"/>
                  </a:cubicBezTo>
                  <a:cubicBezTo>
                    <a:pt x="563" y="2"/>
                    <a:pt x="560" y="0"/>
                    <a:pt x="556" y="0"/>
                  </a:cubicBezTo>
                  <a:cubicBezTo>
                    <a:pt x="550" y="0"/>
                    <a:pt x="544" y="1"/>
                    <a:pt x="539" y="2"/>
                  </a:cubicBezTo>
                  <a:cubicBezTo>
                    <a:pt x="536" y="3"/>
                    <a:pt x="534" y="5"/>
                    <a:pt x="532" y="6"/>
                  </a:cubicBezTo>
                  <a:cubicBezTo>
                    <a:pt x="530" y="6"/>
                    <a:pt x="527" y="4"/>
                    <a:pt x="525" y="6"/>
                  </a:cubicBezTo>
                  <a:cubicBezTo>
                    <a:pt x="522" y="7"/>
                    <a:pt x="519" y="10"/>
                    <a:pt x="518" y="14"/>
                  </a:cubicBezTo>
                  <a:cubicBezTo>
                    <a:pt x="517" y="15"/>
                    <a:pt x="519" y="17"/>
                    <a:pt x="521" y="18"/>
                  </a:cubicBezTo>
                  <a:cubicBezTo>
                    <a:pt x="523" y="18"/>
                    <a:pt x="525" y="13"/>
                    <a:pt x="527" y="15"/>
                  </a:cubicBezTo>
                  <a:cubicBezTo>
                    <a:pt x="529" y="18"/>
                    <a:pt x="529" y="23"/>
                    <a:pt x="528" y="27"/>
                  </a:cubicBezTo>
                  <a:cubicBezTo>
                    <a:pt x="527" y="31"/>
                    <a:pt x="523" y="32"/>
                    <a:pt x="522" y="35"/>
                  </a:cubicBezTo>
                  <a:cubicBezTo>
                    <a:pt x="520" y="40"/>
                    <a:pt x="522" y="44"/>
                    <a:pt x="522" y="48"/>
                  </a:cubicBezTo>
                  <a:cubicBezTo>
                    <a:pt x="521" y="51"/>
                    <a:pt x="519" y="53"/>
                    <a:pt x="518" y="55"/>
                  </a:cubicBezTo>
                  <a:cubicBezTo>
                    <a:pt x="518" y="56"/>
                    <a:pt x="520" y="58"/>
                    <a:pt x="519" y="59"/>
                  </a:cubicBezTo>
                  <a:cubicBezTo>
                    <a:pt x="516" y="62"/>
                    <a:pt x="510" y="64"/>
                    <a:pt x="506" y="67"/>
                  </a:cubicBezTo>
                  <a:cubicBezTo>
                    <a:pt x="501" y="66"/>
                    <a:pt x="495" y="65"/>
                    <a:pt x="490" y="63"/>
                  </a:cubicBezTo>
                  <a:cubicBezTo>
                    <a:pt x="489" y="67"/>
                    <a:pt x="486" y="71"/>
                    <a:pt x="485" y="76"/>
                  </a:cubicBezTo>
                  <a:cubicBezTo>
                    <a:pt x="484" y="79"/>
                    <a:pt x="485" y="82"/>
                    <a:pt x="485" y="85"/>
                  </a:cubicBezTo>
                  <a:cubicBezTo>
                    <a:pt x="485" y="87"/>
                    <a:pt x="486" y="90"/>
                    <a:pt x="485" y="92"/>
                  </a:cubicBezTo>
                  <a:cubicBezTo>
                    <a:pt x="485" y="93"/>
                    <a:pt x="483" y="93"/>
                    <a:pt x="483" y="94"/>
                  </a:cubicBezTo>
                  <a:cubicBezTo>
                    <a:pt x="483" y="95"/>
                    <a:pt x="483" y="97"/>
                    <a:pt x="484" y="98"/>
                  </a:cubicBezTo>
                  <a:cubicBezTo>
                    <a:pt x="485" y="100"/>
                    <a:pt x="487" y="100"/>
                    <a:pt x="489" y="100"/>
                  </a:cubicBezTo>
                  <a:cubicBezTo>
                    <a:pt x="492" y="100"/>
                    <a:pt x="495" y="96"/>
                    <a:pt x="499" y="96"/>
                  </a:cubicBezTo>
                  <a:cubicBezTo>
                    <a:pt x="502" y="97"/>
                    <a:pt x="502" y="102"/>
                    <a:pt x="505" y="102"/>
                  </a:cubicBezTo>
                  <a:cubicBezTo>
                    <a:pt x="507" y="102"/>
                    <a:pt x="508" y="98"/>
                    <a:pt x="510" y="96"/>
                  </a:cubicBezTo>
                  <a:cubicBezTo>
                    <a:pt x="510" y="95"/>
                    <a:pt x="509" y="93"/>
                    <a:pt x="510" y="93"/>
                  </a:cubicBezTo>
                  <a:cubicBezTo>
                    <a:pt x="514" y="93"/>
                    <a:pt x="518" y="94"/>
                    <a:pt x="522" y="96"/>
                  </a:cubicBezTo>
                  <a:cubicBezTo>
                    <a:pt x="524" y="100"/>
                    <a:pt x="530" y="104"/>
                    <a:pt x="533" y="107"/>
                  </a:cubicBezTo>
                  <a:cubicBezTo>
                    <a:pt x="536" y="110"/>
                    <a:pt x="539" y="112"/>
                    <a:pt x="540" y="116"/>
                  </a:cubicBezTo>
                  <a:cubicBezTo>
                    <a:pt x="539" y="117"/>
                    <a:pt x="537" y="120"/>
                    <a:pt x="536" y="121"/>
                  </a:cubicBezTo>
                  <a:cubicBezTo>
                    <a:pt x="533" y="122"/>
                    <a:pt x="531" y="118"/>
                    <a:pt x="528" y="118"/>
                  </a:cubicBezTo>
                  <a:cubicBezTo>
                    <a:pt x="525" y="118"/>
                    <a:pt x="522" y="118"/>
                    <a:pt x="520" y="119"/>
                  </a:cubicBezTo>
                  <a:cubicBezTo>
                    <a:pt x="518" y="120"/>
                    <a:pt x="517" y="122"/>
                    <a:pt x="516" y="123"/>
                  </a:cubicBezTo>
                  <a:cubicBezTo>
                    <a:pt x="514" y="123"/>
                    <a:pt x="513" y="120"/>
                    <a:pt x="512" y="121"/>
                  </a:cubicBezTo>
                  <a:cubicBezTo>
                    <a:pt x="511" y="122"/>
                    <a:pt x="513" y="126"/>
                    <a:pt x="511" y="127"/>
                  </a:cubicBezTo>
                  <a:cubicBezTo>
                    <a:pt x="509" y="128"/>
                    <a:pt x="508" y="124"/>
                    <a:pt x="506" y="124"/>
                  </a:cubicBezTo>
                  <a:cubicBezTo>
                    <a:pt x="503" y="126"/>
                    <a:pt x="500" y="128"/>
                    <a:pt x="499" y="131"/>
                  </a:cubicBezTo>
                  <a:cubicBezTo>
                    <a:pt x="498" y="132"/>
                    <a:pt x="500" y="134"/>
                    <a:pt x="499" y="135"/>
                  </a:cubicBezTo>
                  <a:cubicBezTo>
                    <a:pt x="497" y="138"/>
                    <a:pt x="495" y="140"/>
                    <a:pt x="492" y="141"/>
                  </a:cubicBezTo>
                  <a:cubicBezTo>
                    <a:pt x="489" y="142"/>
                    <a:pt x="486" y="139"/>
                    <a:pt x="483" y="140"/>
                  </a:cubicBezTo>
                  <a:cubicBezTo>
                    <a:pt x="480" y="142"/>
                    <a:pt x="480" y="147"/>
                    <a:pt x="477" y="149"/>
                  </a:cubicBezTo>
                  <a:cubicBezTo>
                    <a:pt x="474" y="151"/>
                    <a:pt x="470" y="153"/>
                    <a:pt x="467" y="152"/>
                  </a:cubicBezTo>
                  <a:cubicBezTo>
                    <a:pt x="464" y="152"/>
                    <a:pt x="462" y="148"/>
                    <a:pt x="458" y="147"/>
                  </a:cubicBezTo>
                  <a:cubicBezTo>
                    <a:pt x="456" y="146"/>
                    <a:pt x="452" y="146"/>
                    <a:pt x="450" y="147"/>
                  </a:cubicBezTo>
                  <a:cubicBezTo>
                    <a:pt x="448" y="149"/>
                    <a:pt x="447" y="152"/>
                    <a:pt x="447" y="155"/>
                  </a:cubicBezTo>
                  <a:cubicBezTo>
                    <a:pt x="447" y="157"/>
                    <a:pt x="448" y="160"/>
                    <a:pt x="450" y="162"/>
                  </a:cubicBezTo>
                  <a:cubicBezTo>
                    <a:pt x="451" y="163"/>
                    <a:pt x="455" y="162"/>
                    <a:pt x="454" y="164"/>
                  </a:cubicBezTo>
                  <a:cubicBezTo>
                    <a:pt x="453" y="169"/>
                    <a:pt x="448" y="171"/>
                    <a:pt x="445" y="176"/>
                  </a:cubicBezTo>
                  <a:cubicBezTo>
                    <a:pt x="443" y="179"/>
                    <a:pt x="442" y="182"/>
                    <a:pt x="439" y="185"/>
                  </a:cubicBezTo>
                  <a:cubicBezTo>
                    <a:pt x="435" y="188"/>
                    <a:pt x="431" y="192"/>
                    <a:pt x="426" y="192"/>
                  </a:cubicBezTo>
                  <a:cubicBezTo>
                    <a:pt x="423" y="193"/>
                    <a:pt x="420" y="190"/>
                    <a:pt x="416" y="190"/>
                  </a:cubicBezTo>
                  <a:cubicBezTo>
                    <a:pt x="409" y="189"/>
                    <a:pt x="402" y="189"/>
                    <a:pt x="396" y="191"/>
                  </a:cubicBezTo>
                  <a:cubicBezTo>
                    <a:pt x="389" y="194"/>
                    <a:pt x="385" y="202"/>
                    <a:pt x="378" y="204"/>
                  </a:cubicBezTo>
                  <a:cubicBezTo>
                    <a:pt x="375" y="205"/>
                    <a:pt x="372" y="202"/>
                    <a:pt x="369" y="201"/>
                  </a:cubicBezTo>
                  <a:cubicBezTo>
                    <a:pt x="367" y="199"/>
                    <a:pt x="363" y="201"/>
                    <a:pt x="360" y="200"/>
                  </a:cubicBezTo>
                  <a:cubicBezTo>
                    <a:pt x="353" y="198"/>
                    <a:pt x="346" y="196"/>
                    <a:pt x="340" y="193"/>
                  </a:cubicBezTo>
                  <a:cubicBezTo>
                    <a:pt x="338" y="192"/>
                    <a:pt x="337" y="188"/>
                    <a:pt x="335" y="188"/>
                  </a:cubicBezTo>
                  <a:cubicBezTo>
                    <a:pt x="329" y="186"/>
                    <a:pt x="322" y="185"/>
                    <a:pt x="315" y="185"/>
                  </a:cubicBezTo>
                  <a:cubicBezTo>
                    <a:pt x="311" y="185"/>
                    <a:pt x="308" y="188"/>
                    <a:pt x="304" y="188"/>
                  </a:cubicBezTo>
                  <a:cubicBezTo>
                    <a:pt x="298" y="188"/>
                    <a:pt x="293" y="186"/>
                    <a:pt x="288" y="185"/>
                  </a:cubicBezTo>
                  <a:cubicBezTo>
                    <a:pt x="285" y="185"/>
                    <a:pt x="283" y="187"/>
                    <a:pt x="280" y="187"/>
                  </a:cubicBezTo>
                  <a:cubicBezTo>
                    <a:pt x="277" y="187"/>
                    <a:pt x="273" y="187"/>
                    <a:pt x="270" y="186"/>
                  </a:cubicBezTo>
                  <a:cubicBezTo>
                    <a:pt x="268" y="186"/>
                    <a:pt x="269" y="183"/>
                    <a:pt x="267" y="182"/>
                  </a:cubicBezTo>
                  <a:cubicBezTo>
                    <a:pt x="266" y="181"/>
                    <a:pt x="264" y="180"/>
                    <a:pt x="263" y="179"/>
                  </a:cubicBezTo>
                  <a:cubicBezTo>
                    <a:pt x="261" y="175"/>
                    <a:pt x="261" y="170"/>
                    <a:pt x="258" y="166"/>
                  </a:cubicBezTo>
                  <a:cubicBezTo>
                    <a:pt x="256" y="164"/>
                    <a:pt x="253" y="166"/>
                    <a:pt x="252" y="164"/>
                  </a:cubicBezTo>
                  <a:cubicBezTo>
                    <a:pt x="251" y="163"/>
                    <a:pt x="253" y="161"/>
                    <a:pt x="252" y="160"/>
                  </a:cubicBezTo>
                  <a:cubicBezTo>
                    <a:pt x="250" y="159"/>
                    <a:pt x="247" y="161"/>
                    <a:pt x="244" y="160"/>
                  </a:cubicBezTo>
                  <a:cubicBezTo>
                    <a:pt x="240" y="158"/>
                    <a:pt x="237" y="155"/>
                    <a:pt x="233" y="153"/>
                  </a:cubicBezTo>
                  <a:cubicBezTo>
                    <a:pt x="229" y="150"/>
                    <a:pt x="226" y="147"/>
                    <a:pt x="221" y="147"/>
                  </a:cubicBezTo>
                  <a:cubicBezTo>
                    <a:pt x="217" y="146"/>
                    <a:pt x="212" y="149"/>
                    <a:pt x="208" y="149"/>
                  </a:cubicBezTo>
                  <a:cubicBezTo>
                    <a:pt x="205" y="149"/>
                    <a:pt x="202" y="147"/>
                    <a:pt x="200" y="146"/>
                  </a:cubicBezTo>
                  <a:cubicBezTo>
                    <a:pt x="197" y="146"/>
                    <a:pt x="195" y="145"/>
                    <a:pt x="193" y="144"/>
                  </a:cubicBezTo>
                  <a:cubicBezTo>
                    <a:pt x="192" y="143"/>
                    <a:pt x="192" y="141"/>
                    <a:pt x="192" y="140"/>
                  </a:cubicBezTo>
                  <a:cubicBezTo>
                    <a:pt x="192" y="135"/>
                    <a:pt x="194" y="130"/>
                    <a:pt x="192" y="125"/>
                  </a:cubicBezTo>
                  <a:cubicBezTo>
                    <a:pt x="192" y="123"/>
                    <a:pt x="193" y="122"/>
                    <a:pt x="193" y="120"/>
                  </a:cubicBezTo>
                  <a:cubicBezTo>
                    <a:pt x="193" y="118"/>
                    <a:pt x="194" y="116"/>
                    <a:pt x="193" y="114"/>
                  </a:cubicBezTo>
                  <a:cubicBezTo>
                    <a:pt x="192" y="112"/>
                    <a:pt x="188" y="114"/>
                    <a:pt x="187" y="112"/>
                  </a:cubicBezTo>
                  <a:cubicBezTo>
                    <a:pt x="186" y="110"/>
                    <a:pt x="186" y="106"/>
                    <a:pt x="185" y="103"/>
                  </a:cubicBezTo>
                  <a:cubicBezTo>
                    <a:pt x="183" y="101"/>
                    <a:pt x="180" y="99"/>
                    <a:pt x="178" y="98"/>
                  </a:cubicBezTo>
                  <a:cubicBezTo>
                    <a:pt x="176" y="97"/>
                    <a:pt x="173" y="99"/>
                    <a:pt x="172" y="98"/>
                  </a:cubicBezTo>
                  <a:cubicBezTo>
                    <a:pt x="170" y="98"/>
                    <a:pt x="171" y="95"/>
                    <a:pt x="170" y="95"/>
                  </a:cubicBezTo>
                  <a:cubicBezTo>
                    <a:pt x="168" y="95"/>
                    <a:pt x="167" y="98"/>
                    <a:pt x="165" y="97"/>
                  </a:cubicBezTo>
                  <a:cubicBezTo>
                    <a:pt x="162" y="97"/>
                    <a:pt x="161" y="94"/>
                    <a:pt x="159" y="92"/>
                  </a:cubicBezTo>
                  <a:cubicBezTo>
                    <a:pt x="157" y="91"/>
                    <a:pt x="155" y="90"/>
                    <a:pt x="153" y="88"/>
                  </a:cubicBezTo>
                  <a:cubicBezTo>
                    <a:pt x="152" y="86"/>
                    <a:pt x="150" y="84"/>
                    <a:pt x="149" y="82"/>
                  </a:cubicBezTo>
                  <a:cubicBezTo>
                    <a:pt x="148" y="82"/>
                    <a:pt x="147" y="81"/>
                    <a:pt x="147" y="80"/>
                  </a:cubicBezTo>
                  <a:cubicBezTo>
                    <a:pt x="147" y="78"/>
                    <a:pt x="148" y="77"/>
                    <a:pt x="148" y="75"/>
                  </a:cubicBezTo>
                  <a:cubicBezTo>
                    <a:pt x="145" y="75"/>
                    <a:pt x="142" y="75"/>
                    <a:pt x="140" y="75"/>
                  </a:cubicBezTo>
                  <a:cubicBezTo>
                    <a:pt x="138" y="76"/>
                    <a:pt x="136" y="76"/>
                    <a:pt x="135" y="78"/>
                  </a:cubicBezTo>
                  <a:cubicBezTo>
                    <a:pt x="134" y="80"/>
                    <a:pt x="135" y="81"/>
                    <a:pt x="135" y="83"/>
                  </a:cubicBezTo>
                  <a:cubicBezTo>
                    <a:pt x="135" y="85"/>
                    <a:pt x="136" y="87"/>
                    <a:pt x="134" y="88"/>
                  </a:cubicBezTo>
                  <a:cubicBezTo>
                    <a:pt x="132" y="89"/>
                    <a:pt x="127" y="86"/>
                    <a:pt x="125" y="88"/>
                  </a:cubicBezTo>
                  <a:cubicBezTo>
                    <a:pt x="123" y="91"/>
                    <a:pt x="123" y="96"/>
                    <a:pt x="124" y="99"/>
                  </a:cubicBezTo>
                  <a:cubicBezTo>
                    <a:pt x="124" y="103"/>
                    <a:pt x="127" y="106"/>
                    <a:pt x="127" y="110"/>
                  </a:cubicBezTo>
                  <a:cubicBezTo>
                    <a:pt x="126" y="112"/>
                    <a:pt x="124" y="112"/>
                    <a:pt x="122" y="113"/>
                  </a:cubicBezTo>
                  <a:cubicBezTo>
                    <a:pt x="118" y="114"/>
                    <a:pt x="113" y="115"/>
                    <a:pt x="109" y="114"/>
                  </a:cubicBezTo>
                  <a:cubicBezTo>
                    <a:pt x="105" y="114"/>
                    <a:pt x="100" y="109"/>
                    <a:pt x="96" y="111"/>
                  </a:cubicBezTo>
                  <a:cubicBezTo>
                    <a:pt x="92" y="113"/>
                    <a:pt x="93" y="119"/>
                    <a:pt x="93" y="123"/>
                  </a:cubicBezTo>
                  <a:cubicBezTo>
                    <a:pt x="92" y="128"/>
                    <a:pt x="91" y="133"/>
                    <a:pt x="92" y="138"/>
                  </a:cubicBezTo>
                  <a:cubicBezTo>
                    <a:pt x="92" y="141"/>
                    <a:pt x="95" y="142"/>
                    <a:pt x="95" y="144"/>
                  </a:cubicBezTo>
                  <a:cubicBezTo>
                    <a:pt x="94" y="145"/>
                    <a:pt x="92" y="145"/>
                    <a:pt x="91" y="145"/>
                  </a:cubicBezTo>
                  <a:cubicBezTo>
                    <a:pt x="89" y="144"/>
                    <a:pt x="87" y="142"/>
                    <a:pt x="84" y="142"/>
                  </a:cubicBezTo>
                  <a:cubicBezTo>
                    <a:pt x="81" y="142"/>
                    <a:pt x="79" y="145"/>
                    <a:pt x="76" y="145"/>
                  </a:cubicBezTo>
                  <a:cubicBezTo>
                    <a:pt x="72" y="146"/>
                    <a:pt x="68" y="146"/>
                    <a:pt x="65" y="147"/>
                  </a:cubicBezTo>
                  <a:cubicBezTo>
                    <a:pt x="64" y="147"/>
                    <a:pt x="61" y="148"/>
                    <a:pt x="62" y="149"/>
                  </a:cubicBezTo>
                  <a:cubicBezTo>
                    <a:pt x="64" y="151"/>
                    <a:pt x="67" y="149"/>
                    <a:pt x="68" y="151"/>
                  </a:cubicBezTo>
                  <a:cubicBezTo>
                    <a:pt x="69" y="151"/>
                    <a:pt x="68" y="153"/>
                    <a:pt x="68" y="154"/>
                  </a:cubicBezTo>
                  <a:cubicBezTo>
                    <a:pt x="68" y="157"/>
                    <a:pt x="68" y="161"/>
                    <a:pt x="69" y="164"/>
                  </a:cubicBezTo>
                  <a:cubicBezTo>
                    <a:pt x="71" y="169"/>
                    <a:pt x="75" y="172"/>
                    <a:pt x="76" y="177"/>
                  </a:cubicBezTo>
                  <a:cubicBezTo>
                    <a:pt x="76" y="180"/>
                    <a:pt x="72" y="182"/>
                    <a:pt x="71" y="184"/>
                  </a:cubicBezTo>
                  <a:cubicBezTo>
                    <a:pt x="71" y="186"/>
                    <a:pt x="71" y="189"/>
                    <a:pt x="72" y="19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6" name="Freeform 2626">
              <a:extLst>
                <a:ext uri="{FF2B5EF4-FFF2-40B4-BE49-F238E27FC236}">
                  <a16:creationId xmlns:a16="http://schemas.microsoft.com/office/drawing/2014/main" id="{5AAF870C-534C-41B5-929F-9C9691526B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7247" y="2061784"/>
              <a:ext cx="1093592" cy="435684"/>
            </a:xfrm>
            <a:custGeom>
              <a:avLst/>
              <a:gdLst>
                <a:gd name="T0" fmla="*/ 407 w 393"/>
                <a:gd name="T1" fmla="*/ 49 h 185"/>
                <a:gd name="T2" fmla="*/ 390 w 393"/>
                <a:gd name="T3" fmla="*/ 48 h 185"/>
                <a:gd name="T4" fmla="*/ 372 w 393"/>
                <a:gd name="T5" fmla="*/ 46 h 185"/>
                <a:gd name="T6" fmla="*/ 357 w 393"/>
                <a:gd name="T7" fmla="*/ 55 h 185"/>
                <a:gd name="T8" fmla="*/ 335 w 393"/>
                <a:gd name="T9" fmla="*/ 60 h 185"/>
                <a:gd name="T10" fmla="*/ 322 w 393"/>
                <a:gd name="T11" fmla="*/ 64 h 185"/>
                <a:gd name="T12" fmla="*/ 288 w 393"/>
                <a:gd name="T13" fmla="*/ 55 h 185"/>
                <a:gd name="T14" fmla="*/ 276 w 393"/>
                <a:gd name="T15" fmla="*/ 46 h 185"/>
                <a:gd name="T16" fmla="*/ 245 w 393"/>
                <a:gd name="T17" fmla="*/ 42 h 185"/>
                <a:gd name="T18" fmla="*/ 226 w 393"/>
                <a:gd name="T19" fmla="*/ 44 h 185"/>
                <a:gd name="T20" fmla="*/ 219 w 393"/>
                <a:gd name="T21" fmla="*/ 41 h 185"/>
                <a:gd name="T22" fmla="*/ 202 w 393"/>
                <a:gd name="T23" fmla="*/ 35 h 185"/>
                <a:gd name="T24" fmla="*/ 192 w 393"/>
                <a:gd name="T25" fmla="*/ 14 h 185"/>
                <a:gd name="T26" fmla="*/ 173 w 393"/>
                <a:gd name="T27" fmla="*/ 7 h 185"/>
                <a:gd name="T28" fmla="*/ 145 w 393"/>
                <a:gd name="T29" fmla="*/ 1 h 185"/>
                <a:gd name="T30" fmla="*/ 139 w 393"/>
                <a:gd name="T31" fmla="*/ 14 h 185"/>
                <a:gd name="T32" fmla="*/ 141 w 393"/>
                <a:gd name="T33" fmla="*/ 34 h 185"/>
                <a:gd name="T34" fmla="*/ 142 w 393"/>
                <a:gd name="T35" fmla="*/ 48 h 185"/>
                <a:gd name="T36" fmla="*/ 129 w 393"/>
                <a:gd name="T37" fmla="*/ 49 h 185"/>
                <a:gd name="T38" fmla="*/ 106 w 393"/>
                <a:gd name="T39" fmla="*/ 50 h 185"/>
                <a:gd name="T40" fmla="*/ 89 w 393"/>
                <a:gd name="T41" fmla="*/ 40 h 185"/>
                <a:gd name="T42" fmla="*/ 72 w 393"/>
                <a:gd name="T43" fmla="*/ 34 h 185"/>
                <a:gd name="T44" fmla="*/ 64 w 393"/>
                <a:gd name="T45" fmla="*/ 32 h 185"/>
                <a:gd name="T46" fmla="*/ 56 w 393"/>
                <a:gd name="T47" fmla="*/ 34 h 185"/>
                <a:gd name="T48" fmla="*/ 47 w 393"/>
                <a:gd name="T49" fmla="*/ 38 h 185"/>
                <a:gd name="T50" fmla="*/ 29 w 393"/>
                <a:gd name="T51" fmla="*/ 48 h 185"/>
                <a:gd name="T52" fmla="*/ 10 w 393"/>
                <a:gd name="T53" fmla="*/ 59 h 185"/>
                <a:gd name="T54" fmla="*/ 0 w 393"/>
                <a:gd name="T55" fmla="*/ 72 h 185"/>
                <a:gd name="T56" fmla="*/ 7 w 393"/>
                <a:gd name="T57" fmla="*/ 82 h 185"/>
                <a:gd name="T58" fmla="*/ 22 w 393"/>
                <a:gd name="T59" fmla="*/ 92 h 185"/>
                <a:gd name="T60" fmla="*/ 30 w 393"/>
                <a:gd name="T61" fmla="*/ 94 h 185"/>
                <a:gd name="T62" fmla="*/ 46 w 393"/>
                <a:gd name="T63" fmla="*/ 100 h 185"/>
                <a:gd name="T64" fmla="*/ 55 w 393"/>
                <a:gd name="T65" fmla="*/ 113 h 185"/>
                <a:gd name="T66" fmla="*/ 54 w 393"/>
                <a:gd name="T67" fmla="*/ 126 h 185"/>
                <a:gd name="T68" fmla="*/ 55 w 393"/>
                <a:gd name="T69" fmla="*/ 149 h 185"/>
                <a:gd name="T70" fmla="*/ 73 w 393"/>
                <a:gd name="T71" fmla="*/ 155 h 185"/>
                <a:gd name="T72" fmla="*/ 103 w 393"/>
                <a:gd name="T73" fmla="*/ 160 h 185"/>
                <a:gd name="T74" fmla="*/ 126 w 393"/>
                <a:gd name="T75" fmla="*/ 168 h 185"/>
                <a:gd name="T76" fmla="*/ 133 w 393"/>
                <a:gd name="T77" fmla="*/ 175 h 185"/>
                <a:gd name="T78" fmla="*/ 144 w 393"/>
                <a:gd name="T79" fmla="*/ 194 h 185"/>
                <a:gd name="T80" fmla="*/ 160 w 393"/>
                <a:gd name="T81" fmla="*/ 200 h 185"/>
                <a:gd name="T82" fmla="*/ 189 w 393"/>
                <a:gd name="T83" fmla="*/ 202 h 185"/>
                <a:gd name="T84" fmla="*/ 226 w 393"/>
                <a:gd name="T85" fmla="*/ 202 h 185"/>
                <a:gd name="T86" fmla="*/ 256 w 393"/>
                <a:gd name="T87" fmla="*/ 216 h 185"/>
                <a:gd name="T88" fmla="*/ 277 w 393"/>
                <a:gd name="T89" fmla="*/ 221 h 185"/>
                <a:gd name="T90" fmla="*/ 323 w 393"/>
                <a:gd name="T91" fmla="*/ 204 h 185"/>
                <a:gd name="T92" fmla="*/ 351 w 393"/>
                <a:gd name="T93" fmla="*/ 198 h 185"/>
                <a:gd name="T94" fmla="*/ 369 w 393"/>
                <a:gd name="T95" fmla="*/ 173 h 185"/>
                <a:gd name="T96" fmla="*/ 360 w 393"/>
                <a:gd name="T97" fmla="*/ 162 h 185"/>
                <a:gd name="T98" fmla="*/ 374 w 393"/>
                <a:gd name="T99" fmla="*/ 152 h 185"/>
                <a:gd name="T100" fmla="*/ 396 w 393"/>
                <a:gd name="T101" fmla="*/ 155 h 185"/>
                <a:gd name="T102" fmla="*/ 414 w 393"/>
                <a:gd name="T103" fmla="*/ 145 h 185"/>
                <a:gd name="T104" fmla="*/ 423 w 393"/>
                <a:gd name="T105" fmla="*/ 133 h 185"/>
                <a:gd name="T106" fmla="*/ 437 w 393"/>
                <a:gd name="T107" fmla="*/ 128 h 185"/>
                <a:gd name="T108" fmla="*/ 443 w 393"/>
                <a:gd name="T109" fmla="*/ 124 h 185"/>
                <a:gd name="T110" fmla="*/ 458 w 393"/>
                <a:gd name="T111" fmla="*/ 118 h 185"/>
                <a:gd name="T112" fmla="*/ 472 w 393"/>
                <a:gd name="T113" fmla="*/ 115 h 185"/>
                <a:gd name="T114" fmla="*/ 450 w 393"/>
                <a:gd name="T115" fmla="*/ 91 h 185"/>
                <a:gd name="T116" fmla="*/ 436 w 393"/>
                <a:gd name="T117" fmla="*/ 91 h 185"/>
                <a:gd name="T118" fmla="*/ 423 w 393"/>
                <a:gd name="T119" fmla="*/ 91 h 185"/>
                <a:gd name="T120" fmla="*/ 405 w 393"/>
                <a:gd name="T121" fmla="*/ 94 h 185"/>
                <a:gd name="T122" fmla="*/ 406 w 393"/>
                <a:gd name="T123" fmla="*/ 86 h 185"/>
                <a:gd name="T124" fmla="*/ 406 w 393"/>
                <a:gd name="T125" fmla="*/ 67 h 18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93"/>
                <a:gd name="T190" fmla="*/ 0 h 185"/>
                <a:gd name="T191" fmla="*/ 393 w 393"/>
                <a:gd name="T192" fmla="*/ 185 h 18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93" h="185">
                  <a:moveTo>
                    <a:pt x="343" y="43"/>
                  </a:moveTo>
                  <a:cubicBezTo>
                    <a:pt x="342" y="43"/>
                    <a:pt x="341" y="41"/>
                    <a:pt x="339" y="41"/>
                  </a:cubicBezTo>
                  <a:cubicBezTo>
                    <a:pt x="337" y="41"/>
                    <a:pt x="334" y="42"/>
                    <a:pt x="332" y="42"/>
                  </a:cubicBezTo>
                  <a:cubicBezTo>
                    <a:pt x="329" y="42"/>
                    <a:pt x="327" y="41"/>
                    <a:pt x="325" y="40"/>
                  </a:cubicBezTo>
                  <a:cubicBezTo>
                    <a:pt x="322" y="39"/>
                    <a:pt x="320" y="36"/>
                    <a:pt x="317" y="36"/>
                  </a:cubicBezTo>
                  <a:cubicBezTo>
                    <a:pt x="315" y="35"/>
                    <a:pt x="312" y="37"/>
                    <a:pt x="310" y="38"/>
                  </a:cubicBezTo>
                  <a:cubicBezTo>
                    <a:pt x="307" y="39"/>
                    <a:pt x="304" y="40"/>
                    <a:pt x="301" y="42"/>
                  </a:cubicBezTo>
                  <a:cubicBezTo>
                    <a:pt x="300" y="43"/>
                    <a:pt x="299" y="44"/>
                    <a:pt x="297" y="46"/>
                  </a:cubicBezTo>
                  <a:cubicBezTo>
                    <a:pt x="295" y="47"/>
                    <a:pt x="293" y="49"/>
                    <a:pt x="291" y="49"/>
                  </a:cubicBezTo>
                  <a:cubicBezTo>
                    <a:pt x="287" y="50"/>
                    <a:pt x="283" y="49"/>
                    <a:pt x="279" y="50"/>
                  </a:cubicBezTo>
                  <a:cubicBezTo>
                    <a:pt x="277" y="50"/>
                    <a:pt x="276" y="53"/>
                    <a:pt x="273" y="54"/>
                  </a:cubicBezTo>
                  <a:cubicBezTo>
                    <a:pt x="271" y="55"/>
                    <a:pt x="269" y="53"/>
                    <a:pt x="268" y="53"/>
                  </a:cubicBezTo>
                  <a:cubicBezTo>
                    <a:pt x="260" y="52"/>
                    <a:pt x="253" y="54"/>
                    <a:pt x="246" y="52"/>
                  </a:cubicBezTo>
                  <a:cubicBezTo>
                    <a:pt x="243" y="51"/>
                    <a:pt x="241" y="49"/>
                    <a:pt x="240" y="46"/>
                  </a:cubicBezTo>
                  <a:cubicBezTo>
                    <a:pt x="239" y="45"/>
                    <a:pt x="241" y="42"/>
                    <a:pt x="240" y="40"/>
                  </a:cubicBezTo>
                  <a:cubicBezTo>
                    <a:pt x="237" y="38"/>
                    <a:pt x="233" y="39"/>
                    <a:pt x="230" y="38"/>
                  </a:cubicBezTo>
                  <a:cubicBezTo>
                    <a:pt x="227" y="37"/>
                    <a:pt x="224" y="35"/>
                    <a:pt x="221" y="35"/>
                  </a:cubicBezTo>
                  <a:cubicBezTo>
                    <a:pt x="216" y="34"/>
                    <a:pt x="210" y="35"/>
                    <a:pt x="204" y="35"/>
                  </a:cubicBezTo>
                  <a:cubicBezTo>
                    <a:pt x="203" y="35"/>
                    <a:pt x="203" y="36"/>
                    <a:pt x="202" y="36"/>
                  </a:cubicBezTo>
                  <a:cubicBezTo>
                    <a:pt x="197" y="37"/>
                    <a:pt x="193" y="37"/>
                    <a:pt x="188" y="37"/>
                  </a:cubicBezTo>
                  <a:cubicBezTo>
                    <a:pt x="186" y="37"/>
                    <a:pt x="184" y="37"/>
                    <a:pt x="182" y="36"/>
                  </a:cubicBezTo>
                  <a:cubicBezTo>
                    <a:pt x="181" y="36"/>
                    <a:pt x="182" y="34"/>
                    <a:pt x="182" y="34"/>
                  </a:cubicBezTo>
                  <a:cubicBezTo>
                    <a:pt x="180" y="34"/>
                    <a:pt x="178" y="37"/>
                    <a:pt x="176" y="36"/>
                  </a:cubicBezTo>
                  <a:cubicBezTo>
                    <a:pt x="173" y="35"/>
                    <a:pt x="170" y="32"/>
                    <a:pt x="168" y="29"/>
                  </a:cubicBezTo>
                  <a:cubicBezTo>
                    <a:pt x="166" y="26"/>
                    <a:pt x="168" y="21"/>
                    <a:pt x="167" y="18"/>
                  </a:cubicBezTo>
                  <a:cubicBezTo>
                    <a:pt x="166" y="15"/>
                    <a:pt x="163" y="13"/>
                    <a:pt x="160" y="12"/>
                  </a:cubicBezTo>
                  <a:cubicBezTo>
                    <a:pt x="158" y="10"/>
                    <a:pt x="154" y="12"/>
                    <a:pt x="151" y="11"/>
                  </a:cubicBezTo>
                  <a:cubicBezTo>
                    <a:pt x="149" y="10"/>
                    <a:pt x="147" y="6"/>
                    <a:pt x="144" y="6"/>
                  </a:cubicBezTo>
                  <a:cubicBezTo>
                    <a:pt x="140" y="5"/>
                    <a:pt x="136" y="9"/>
                    <a:pt x="132" y="8"/>
                  </a:cubicBezTo>
                  <a:cubicBezTo>
                    <a:pt x="128" y="7"/>
                    <a:pt x="125" y="0"/>
                    <a:pt x="121" y="1"/>
                  </a:cubicBezTo>
                  <a:cubicBezTo>
                    <a:pt x="118" y="2"/>
                    <a:pt x="120" y="8"/>
                    <a:pt x="119" y="11"/>
                  </a:cubicBezTo>
                  <a:cubicBezTo>
                    <a:pt x="118" y="12"/>
                    <a:pt x="116" y="11"/>
                    <a:pt x="116" y="12"/>
                  </a:cubicBezTo>
                  <a:cubicBezTo>
                    <a:pt x="115" y="14"/>
                    <a:pt x="114" y="17"/>
                    <a:pt x="114" y="20"/>
                  </a:cubicBezTo>
                  <a:cubicBezTo>
                    <a:pt x="115" y="22"/>
                    <a:pt x="116" y="25"/>
                    <a:pt x="117" y="28"/>
                  </a:cubicBezTo>
                  <a:cubicBezTo>
                    <a:pt x="118" y="30"/>
                    <a:pt x="121" y="31"/>
                    <a:pt x="121" y="34"/>
                  </a:cubicBezTo>
                  <a:cubicBezTo>
                    <a:pt x="122" y="36"/>
                    <a:pt x="120" y="39"/>
                    <a:pt x="118" y="40"/>
                  </a:cubicBezTo>
                  <a:cubicBezTo>
                    <a:pt x="117" y="42"/>
                    <a:pt x="115" y="43"/>
                    <a:pt x="113" y="43"/>
                  </a:cubicBezTo>
                  <a:cubicBezTo>
                    <a:pt x="111" y="43"/>
                    <a:pt x="109" y="42"/>
                    <a:pt x="107" y="41"/>
                  </a:cubicBezTo>
                  <a:cubicBezTo>
                    <a:pt x="103" y="41"/>
                    <a:pt x="100" y="41"/>
                    <a:pt x="96" y="41"/>
                  </a:cubicBezTo>
                  <a:cubicBezTo>
                    <a:pt x="94" y="41"/>
                    <a:pt x="91" y="42"/>
                    <a:pt x="88" y="42"/>
                  </a:cubicBezTo>
                  <a:cubicBezTo>
                    <a:pt x="85" y="41"/>
                    <a:pt x="81" y="40"/>
                    <a:pt x="78" y="38"/>
                  </a:cubicBezTo>
                  <a:cubicBezTo>
                    <a:pt x="76" y="37"/>
                    <a:pt x="75" y="35"/>
                    <a:pt x="74" y="33"/>
                  </a:cubicBezTo>
                  <a:cubicBezTo>
                    <a:pt x="74" y="32"/>
                    <a:pt x="75" y="30"/>
                    <a:pt x="74" y="30"/>
                  </a:cubicBezTo>
                  <a:cubicBezTo>
                    <a:pt x="69" y="28"/>
                    <a:pt x="64" y="29"/>
                    <a:pt x="60" y="28"/>
                  </a:cubicBezTo>
                  <a:cubicBezTo>
                    <a:pt x="58" y="28"/>
                    <a:pt x="58" y="26"/>
                    <a:pt x="56" y="25"/>
                  </a:cubicBezTo>
                  <a:cubicBezTo>
                    <a:pt x="55" y="25"/>
                    <a:pt x="54" y="27"/>
                    <a:pt x="53" y="27"/>
                  </a:cubicBezTo>
                  <a:cubicBezTo>
                    <a:pt x="52" y="27"/>
                    <a:pt x="51" y="26"/>
                    <a:pt x="50" y="26"/>
                  </a:cubicBezTo>
                  <a:cubicBezTo>
                    <a:pt x="49" y="26"/>
                    <a:pt x="48" y="28"/>
                    <a:pt x="47" y="28"/>
                  </a:cubicBezTo>
                  <a:cubicBezTo>
                    <a:pt x="45" y="29"/>
                    <a:pt x="43" y="27"/>
                    <a:pt x="42" y="28"/>
                  </a:cubicBezTo>
                  <a:cubicBezTo>
                    <a:pt x="40" y="29"/>
                    <a:pt x="40" y="31"/>
                    <a:pt x="39" y="32"/>
                  </a:cubicBezTo>
                  <a:cubicBezTo>
                    <a:pt x="37" y="33"/>
                    <a:pt x="35" y="31"/>
                    <a:pt x="33" y="32"/>
                  </a:cubicBezTo>
                  <a:cubicBezTo>
                    <a:pt x="30" y="34"/>
                    <a:pt x="27" y="37"/>
                    <a:pt x="24" y="40"/>
                  </a:cubicBezTo>
                  <a:cubicBezTo>
                    <a:pt x="22" y="42"/>
                    <a:pt x="20" y="45"/>
                    <a:pt x="18" y="46"/>
                  </a:cubicBezTo>
                  <a:cubicBezTo>
                    <a:pt x="15" y="48"/>
                    <a:pt x="11" y="47"/>
                    <a:pt x="8" y="49"/>
                  </a:cubicBezTo>
                  <a:cubicBezTo>
                    <a:pt x="6" y="50"/>
                    <a:pt x="3" y="53"/>
                    <a:pt x="1" y="55"/>
                  </a:cubicBezTo>
                  <a:cubicBezTo>
                    <a:pt x="1" y="57"/>
                    <a:pt x="0" y="58"/>
                    <a:pt x="0" y="60"/>
                  </a:cubicBezTo>
                  <a:cubicBezTo>
                    <a:pt x="0" y="61"/>
                    <a:pt x="1" y="62"/>
                    <a:pt x="2" y="62"/>
                  </a:cubicBezTo>
                  <a:cubicBezTo>
                    <a:pt x="3" y="64"/>
                    <a:pt x="5" y="66"/>
                    <a:pt x="6" y="68"/>
                  </a:cubicBezTo>
                  <a:cubicBezTo>
                    <a:pt x="8" y="70"/>
                    <a:pt x="10" y="71"/>
                    <a:pt x="12" y="72"/>
                  </a:cubicBezTo>
                  <a:cubicBezTo>
                    <a:pt x="14" y="74"/>
                    <a:pt x="15" y="77"/>
                    <a:pt x="18" y="77"/>
                  </a:cubicBezTo>
                  <a:cubicBezTo>
                    <a:pt x="20" y="78"/>
                    <a:pt x="21" y="75"/>
                    <a:pt x="23" y="75"/>
                  </a:cubicBezTo>
                  <a:cubicBezTo>
                    <a:pt x="24" y="75"/>
                    <a:pt x="23" y="78"/>
                    <a:pt x="25" y="78"/>
                  </a:cubicBezTo>
                  <a:cubicBezTo>
                    <a:pt x="26" y="79"/>
                    <a:pt x="29" y="77"/>
                    <a:pt x="31" y="78"/>
                  </a:cubicBezTo>
                  <a:cubicBezTo>
                    <a:pt x="33" y="79"/>
                    <a:pt x="36" y="81"/>
                    <a:pt x="38" y="83"/>
                  </a:cubicBezTo>
                  <a:cubicBezTo>
                    <a:pt x="39" y="86"/>
                    <a:pt x="39" y="90"/>
                    <a:pt x="40" y="92"/>
                  </a:cubicBezTo>
                  <a:cubicBezTo>
                    <a:pt x="41" y="94"/>
                    <a:pt x="45" y="92"/>
                    <a:pt x="46" y="94"/>
                  </a:cubicBezTo>
                  <a:cubicBezTo>
                    <a:pt x="47" y="96"/>
                    <a:pt x="46" y="98"/>
                    <a:pt x="46" y="100"/>
                  </a:cubicBezTo>
                  <a:cubicBezTo>
                    <a:pt x="46" y="102"/>
                    <a:pt x="45" y="103"/>
                    <a:pt x="45" y="105"/>
                  </a:cubicBezTo>
                  <a:cubicBezTo>
                    <a:pt x="47" y="110"/>
                    <a:pt x="45" y="115"/>
                    <a:pt x="45" y="120"/>
                  </a:cubicBezTo>
                  <a:cubicBezTo>
                    <a:pt x="45" y="121"/>
                    <a:pt x="45" y="123"/>
                    <a:pt x="46" y="124"/>
                  </a:cubicBezTo>
                  <a:cubicBezTo>
                    <a:pt x="48" y="125"/>
                    <a:pt x="50" y="126"/>
                    <a:pt x="53" y="126"/>
                  </a:cubicBezTo>
                  <a:cubicBezTo>
                    <a:pt x="55" y="127"/>
                    <a:pt x="58" y="129"/>
                    <a:pt x="61" y="129"/>
                  </a:cubicBezTo>
                  <a:cubicBezTo>
                    <a:pt x="65" y="129"/>
                    <a:pt x="70" y="126"/>
                    <a:pt x="74" y="127"/>
                  </a:cubicBezTo>
                  <a:cubicBezTo>
                    <a:pt x="79" y="127"/>
                    <a:pt x="82" y="130"/>
                    <a:pt x="86" y="133"/>
                  </a:cubicBezTo>
                  <a:cubicBezTo>
                    <a:pt x="90" y="135"/>
                    <a:pt x="93" y="138"/>
                    <a:pt x="97" y="140"/>
                  </a:cubicBezTo>
                  <a:cubicBezTo>
                    <a:pt x="100" y="141"/>
                    <a:pt x="103" y="139"/>
                    <a:pt x="105" y="140"/>
                  </a:cubicBezTo>
                  <a:cubicBezTo>
                    <a:pt x="106" y="141"/>
                    <a:pt x="104" y="143"/>
                    <a:pt x="105" y="144"/>
                  </a:cubicBezTo>
                  <a:cubicBezTo>
                    <a:pt x="106" y="146"/>
                    <a:pt x="109" y="144"/>
                    <a:pt x="111" y="146"/>
                  </a:cubicBezTo>
                  <a:cubicBezTo>
                    <a:pt x="114" y="150"/>
                    <a:pt x="114" y="155"/>
                    <a:pt x="116" y="159"/>
                  </a:cubicBezTo>
                  <a:cubicBezTo>
                    <a:pt x="117" y="160"/>
                    <a:pt x="119" y="161"/>
                    <a:pt x="120" y="162"/>
                  </a:cubicBezTo>
                  <a:cubicBezTo>
                    <a:pt x="122" y="163"/>
                    <a:pt x="121" y="166"/>
                    <a:pt x="123" y="166"/>
                  </a:cubicBezTo>
                  <a:cubicBezTo>
                    <a:pt x="126" y="167"/>
                    <a:pt x="130" y="167"/>
                    <a:pt x="133" y="167"/>
                  </a:cubicBezTo>
                  <a:cubicBezTo>
                    <a:pt x="136" y="167"/>
                    <a:pt x="138" y="165"/>
                    <a:pt x="141" y="165"/>
                  </a:cubicBezTo>
                  <a:cubicBezTo>
                    <a:pt x="146" y="166"/>
                    <a:pt x="151" y="168"/>
                    <a:pt x="157" y="168"/>
                  </a:cubicBezTo>
                  <a:cubicBezTo>
                    <a:pt x="161" y="168"/>
                    <a:pt x="164" y="165"/>
                    <a:pt x="168" y="165"/>
                  </a:cubicBezTo>
                  <a:cubicBezTo>
                    <a:pt x="175" y="165"/>
                    <a:pt x="182" y="166"/>
                    <a:pt x="188" y="168"/>
                  </a:cubicBezTo>
                  <a:cubicBezTo>
                    <a:pt x="190" y="168"/>
                    <a:pt x="191" y="172"/>
                    <a:pt x="193" y="173"/>
                  </a:cubicBezTo>
                  <a:cubicBezTo>
                    <a:pt x="199" y="176"/>
                    <a:pt x="206" y="178"/>
                    <a:pt x="213" y="180"/>
                  </a:cubicBezTo>
                  <a:cubicBezTo>
                    <a:pt x="216" y="181"/>
                    <a:pt x="220" y="179"/>
                    <a:pt x="222" y="181"/>
                  </a:cubicBezTo>
                  <a:cubicBezTo>
                    <a:pt x="225" y="182"/>
                    <a:pt x="228" y="185"/>
                    <a:pt x="231" y="184"/>
                  </a:cubicBezTo>
                  <a:cubicBezTo>
                    <a:pt x="238" y="182"/>
                    <a:pt x="242" y="174"/>
                    <a:pt x="249" y="171"/>
                  </a:cubicBezTo>
                  <a:cubicBezTo>
                    <a:pt x="255" y="169"/>
                    <a:pt x="262" y="169"/>
                    <a:pt x="269" y="170"/>
                  </a:cubicBezTo>
                  <a:cubicBezTo>
                    <a:pt x="273" y="170"/>
                    <a:pt x="276" y="173"/>
                    <a:pt x="279" y="172"/>
                  </a:cubicBezTo>
                  <a:cubicBezTo>
                    <a:pt x="284" y="172"/>
                    <a:pt x="288" y="168"/>
                    <a:pt x="292" y="165"/>
                  </a:cubicBezTo>
                  <a:cubicBezTo>
                    <a:pt x="295" y="162"/>
                    <a:pt x="296" y="159"/>
                    <a:pt x="298" y="156"/>
                  </a:cubicBezTo>
                  <a:cubicBezTo>
                    <a:pt x="301" y="151"/>
                    <a:pt x="306" y="149"/>
                    <a:pt x="307" y="144"/>
                  </a:cubicBezTo>
                  <a:cubicBezTo>
                    <a:pt x="308" y="142"/>
                    <a:pt x="304" y="143"/>
                    <a:pt x="303" y="142"/>
                  </a:cubicBezTo>
                  <a:cubicBezTo>
                    <a:pt x="301" y="140"/>
                    <a:pt x="300" y="137"/>
                    <a:pt x="300" y="135"/>
                  </a:cubicBezTo>
                  <a:cubicBezTo>
                    <a:pt x="300" y="132"/>
                    <a:pt x="301" y="129"/>
                    <a:pt x="303" y="127"/>
                  </a:cubicBezTo>
                  <a:cubicBezTo>
                    <a:pt x="305" y="126"/>
                    <a:pt x="309" y="126"/>
                    <a:pt x="311" y="127"/>
                  </a:cubicBezTo>
                  <a:cubicBezTo>
                    <a:pt x="315" y="128"/>
                    <a:pt x="317" y="132"/>
                    <a:pt x="320" y="132"/>
                  </a:cubicBezTo>
                  <a:cubicBezTo>
                    <a:pt x="323" y="133"/>
                    <a:pt x="327" y="131"/>
                    <a:pt x="330" y="129"/>
                  </a:cubicBezTo>
                  <a:cubicBezTo>
                    <a:pt x="333" y="127"/>
                    <a:pt x="333" y="122"/>
                    <a:pt x="336" y="120"/>
                  </a:cubicBezTo>
                  <a:cubicBezTo>
                    <a:pt x="339" y="119"/>
                    <a:pt x="342" y="122"/>
                    <a:pt x="345" y="121"/>
                  </a:cubicBezTo>
                  <a:cubicBezTo>
                    <a:pt x="348" y="120"/>
                    <a:pt x="350" y="118"/>
                    <a:pt x="352" y="115"/>
                  </a:cubicBezTo>
                  <a:cubicBezTo>
                    <a:pt x="353" y="114"/>
                    <a:pt x="351" y="112"/>
                    <a:pt x="352" y="111"/>
                  </a:cubicBezTo>
                  <a:cubicBezTo>
                    <a:pt x="353" y="108"/>
                    <a:pt x="356" y="106"/>
                    <a:pt x="359" y="104"/>
                  </a:cubicBezTo>
                  <a:cubicBezTo>
                    <a:pt x="361" y="104"/>
                    <a:pt x="362" y="108"/>
                    <a:pt x="364" y="107"/>
                  </a:cubicBezTo>
                  <a:cubicBezTo>
                    <a:pt x="366" y="106"/>
                    <a:pt x="364" y="102"/>
                    <a:pt x="365" y="101"/>
                  </a:cubicBezTo>
                  <a:cubicBezTo>
                    <a:pt x="366" y="100"/>
                    <a:pt x="367" y="103"/>
                    <a:pt x="369" y="103"/>
                  </a:cubicBezTo>
                  <a:cubicBezTo>
                    <a:pt x="370" y="102"/>
                    <a:pt x="371" y="100"/>
                    <a:pt x="373" y="99"/>
                  </a:cubicBezTo>
                  <a:cubicBezTo>
                    <a:pt x="375" y="98"/>
                    <a:pt x="378" y="98"/>
                    <a:pt x="381" y="98"/>
                  </a:cubicBezTo>
                  <a:cubicBezTo>
                    <a:pt x="384" y="98"/>
                    <a:pt x="386" y="102"/>
                    <a:pt x="389" y="101"/>
                  </a:cubicBezTo>
                  <a:cubicBezTo>
                    <a:pt x="390" y="100"/>
                    <a:pt x="392" y="97"/>
                    <a:pt x="393" y="96"/>
                  </a:cubicBezTo>
                  <a:cubicBezTo>
                    <a:pt x="392" y="92"/>
                    <a:pt x="389" y="90"/>
                    <a:pt x="386" y="87"/>
                  </a:cubicBezTo>
                  <a:cubicBezTo>
                    <a:pt x="383" y="84"/>
                    <a:pt x="377" y="80"/>
                    <a:pt x="375" y="76"/>
                  </a:cubicBezTo>
                  <a:cubicBezTo>
                    <a:pt x="371" y="74"/>
                    <a:pt x="367" y="73"/>
                    <a:pt x="363" y="73"/>
                  </a:cubicBezTo>
                  <a:cubicBezTo>
                    <a:pt x="362" y="73"/>
                    <a:pt x="363" y="75"/>
                    <a:pt x="363" y="76"/>
                  </a:cubicBezTo>
                  <a:cubicBezTo>
                    <a:pt x="361" y="78"/>
                    <a:pt x="360" y="82"/>
                    <a:pt x="358" y="82"/>
                  </a:cubicBezTo>
                  <a:cubicBezTo>
                    <a:pt x="355" y="82"/>
                    <a:pt x="355" y="77"/>
                    <a:pt x="352" y="76"/>
                  </a:cubicBezTo>
                  <a:cubicBezTo>
                    <a:pt x="348" y="76"/>
                    <a:pt x="345" y="80"/>
                    <a:pt x="342" y="80"/>
                  </a:cubicBezTo>
                  <a:cubicBezTo>
                    <a:pt x="340" y="80"/>
                    <a:pt x="338" y="80"/>
                    <a:pt x="337" y="78"/>
                  </a:cubicBezTo>
                  <a:cubicBezTo>
                    <a:pt x="336" y="77"/>
                    <a:pt x="336" y="75"/>
                    <a:pt x="336" y="74"/>
                  </a:cubicBezTo>
                  <a:cubicBezTo>
                    <a:pt x="336" y="73"/>
                    <a:pt x="338" y="73"/>
                    <a:pt x="338" y="72"/>
                  </a:cubicBezTo>
                  <a:cubicBezTo>
                    <a:pt x="339" y="70"/>
                    <a:pt x="338" y="67"/>
                    <a:pt x="338" y="65"/>
                  </a:cubicBezTo>
                  <a:cubicBezTo>
                    <a:pt x="338" y="62"/>
                    <a:pt x="337" y="59"/>
                    <a:pt x="338" y="56"/>
                  </a:cubicBezTo>
                  <a:cubicBezTo>
                    <a:pt x="339" y="51"/>
                    <a:pt x="342" y="47"/>
                    <a:pt x="343" y="4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7" name="Freeform 2627">
              <a:extLst>
                <a:ext uri="{FF2B5EF4-FFF2-40B4-BE49-F238E27FC236}">
                  <a16:creationId xmlns:a16="http://schemas.microsoft.com/office/drawing/2014/main" id="{DF37F819-E229-4ADB-8C16-85806885100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89601" y="2426816"/>
              <a:ext cx="363759" cy="158967"/>
            </a:xfrm>
            <a:custGeom>
              <a:avLst/>
              <a:gdLst>
                <a:gd name="T0" fmla="*/ 70 w 131"/>
                <a:gd name="T1" fmla="*/ 77 h 67"/>
                <a:gd name="T2" fmla="*/ 70 w 131"/>
                <a:gd name="T3" fmla="*/ 66 h 67"/>
                <a:gd name="T4" fmla="*/ 77 w 131"/>
                <a:gd name="T5" fmla="*/ 63 h 67"/>
                <a:gd name="T6" fmla="*/ 84 w 131"/>
                <a:gd name="T7" fmla="*/ 58 h 67"/>
                <a:gd name="T8" fmla="*/ 90 w 131"/>
                <a:gd name="T9" fmla="*/ 59 h 67"/>
                <a:gd name="T10" fmla="*/ 95 w 131"/>
                <a:gd name="T11" fmla="*/ 54 h 67"/>
                <a:gd name="T12" fmla="*/ 96 w 131"/>
                <a:gd name="T13" fmla="*/ 60 h 67"/>
                <a:gd name="T14" fmla="*/ 107 w 131"/>
                <a:gd name="T15" fmla="*/ 58 h 67"/>
                <a:gd name="T16" fmla="*/ 111 w 131"/>
                <a:gd name="T17" fmla="*/ 46 h 67"/>
                <a:gd name="T18" fmla="*/ 117 w 131"/>
                <a:gd name="T19" fmla="*/ 45 h 67"/>
                <a:gd name="T20" fmla="*/ 131 w 131"/>
                <a:gd name="T21" fmla="*/ 45 h 67"/>
                <a:gd name="T22" fmla="*/ 134 w 131"/>
                <a:gd name="T23" fmla="*/ 37 h 67"/>
                <a:gd name="T24" fmla="*/ 144 w 131"/>
                <a:gd name="T25" fmla="*/ 29 h 67"/>
                <a:gd name="T26" fmla="*/ 149 w 131"/>
                <a:gd name="T27" fmla="*/ 31 h 67"/>
                <a:gd name="T28" fmla="*/ 152 w 131"/>
                <a:gd name="T29" fmla="*/ 25 h 67"/>
                <a:gd name="T30" fmla="*/ 157 w 131"/>
                <a:gd name="T31" fmla="*/ 22 h 67"/>
                <a:gd name="T32" fmla="*/ 155 w 131"/>
                <a:gd name="T33" fmla="*/ 19 h 67"/>
                <a:gd name="T34" fmla="*/ 151 w 131"/>
                <a:gd name="T35" fmla="*/ 18 h 67"/>
                <a:gd name="T36" fmla="*/ 143 w 131"/>
                <a:gd name="T37" fmla="*/ 16 h 67"/>
                <a:gd name="T38" fmla="*/ 141 w 131"/>
                <a:gd name="T39" fmla="*/ 11 h 67"/>
                <a:gd name="T40" fmla="*/ 138 w 131"/>
                <a:gd name="T41" fmla="*/ 11 h 67"/>
                <a:gd name="T42" fmla="*/ 131 w 131"/>
                <a:gd name="T43" fmla="*/ 8 h 67"/>
                <a:gd name="T44" fmla="*/ 119 w 131"/>
                <a:gd name="T45" fmla="*/ 8 h 67"/>
                <a:gd name="T46" fmla="*/ 105 w 131"/>
                <a:gd name="T47" fmla="*/ 7 h 67"/>
                <a:gd name="T48" fmla="*/ 95 w 131"/>
                <a:gd name="T49" fmla="*/ 7 h 67"/>
                <a:gd name="T50" fmla="*/ 93 w 131"/>
                <a:gd name="T51" fmla="*/ 10 h 67"/>
                <a:gd name="T52" fmla="*/ 80 w 131"/>
                <a:gd name="T53" fmla="*/ 7 h 67"/>
                <a:gd name="T54" fmla="*/ 68 w 131"/>
                <a:gd name="T55" fmla="*/ 1 h 67"/>
                <a:gd name="T56" fmla="*/ 60 w 131"/>
                <a:gd name="T57" fmla="*/ 2 h 67"/>
                <a:gd name="T58" fmla="*/ 55 w 131"/>
                <a:gd name="T59" fmla="*/ 6 h 67"/>
                <a:gd name="T60" fmla="*/ 55 w 131"/>
                <a:gd name="T61" fmla="*/ 16 h 67"/>
                <a:gd name="T62" fmla="*/ 49 w 131"/>
                <a:gd name="T63" fmla="*/ 17 h 67"/>
                <a:gd name="T64" fmla="*/ 32 w 131"/>
                <a:gd name="T65" fmla="*/ 12 h 67"/>
                <a:gd name="T66" fmla="*/ 26 w 131"/>
                <a:gd name="T67" fmla="*/ 13 h 67"/>
                <a:gd name="T68" fmla="*/ 19 w 131"/>
                <a:gd name="T69" fmla="*/ 19 h 67"/>
                <a:gd name="T70" fmla="*/ 26 w 131"/>
                <a:gd name="T71" fmla="*/ 22 h 67"/>
                <a:gd name="T72" fmla="*/ 13 w 131"/>
                <a:gd name="T73" fmla="*/ 34 h 67"/>
                <a:gd name="T74" fmla="*/ 13 w 131"/>
                <a:gd name="T75" fmla="*/ 39 h 67"/>
                <a:gd name="T76" fmla="*/ 20 w 131"/>
                <a:gd name="T77" fmla="*/ 39 h 67"/>
                <a:gd name="T78" fmla="*/ 20 w 131"/>
                <a:gd name="T79" fmla="*/ 46 h 67"/>
                <a:gd name="T80" fmla="*/ 30 w 131"/>
                <a:gd name="T81" fmla="*/ 46 h 67"/>
                <a:gd name="T82" fmla="*/ 32 w 131"/>
                <a:gd name="T83" fmla="*/ 36 h 67"/>
                <a:gd name="T84" fmla="*/ 40 w 131"/>
                <a:gd name="T85" fmla="*/ 45 h 67"/>
                <a:gd name="T86" fmla="*/ 48 w 131"/>
                <a:gd name="T87" fmla="*/ 46 h 67"/>
                <a:gd name="T88" fmla="*/ 56 w 131"/>
                <a:gd name="T89" fmla="*/ 48 h 67"/>
                <a:gd name="T90" fmla="*/ 53 w 131"/>
                <a:gd name="T91" fmla="*/ 57 h 67"/>
                <a:gd name="T92" fmla="*/ 46 w 131"/>
                <a:gd name="T93" fmla="*/ 57 h 67"/>
                <a:gd name="T94" fmla="*/ 38 w 131"/>
                <a:gd name="T95" fmla="*/ 64 h 67"/>
                <a:gd name="T96" fmla="*/ 34 w 131"/>
                <a:gd name="T97" fmla="*/ 64 h 67"/>
                <a:gd name="T98" fmla="*/ 30 w 131"/>
                <a:gd name="T99" fmla="*/ 62 h 67"/>
                <a:gd name="T100" fmla="*/ 26 w 131"/>
                <a:gd name="T101" fmla="*/ 64 h 67"/>
                <a:gd name="T102" fmla="*/ 23 w 131"/>
                <a:gd name="T103" fmla="*/ 64 h 67"/>
                <a:gd name="T104" fmla="*/ 10 w 131"/>
                <a:gd name="T105" fmla="*/ 66 h 67"/>
                <a:gd name="T106" fmla="*/ 1 w 131"/>
                <a:gd name="T107" fmla="*/ 69 h 67"/>
                <a:gd name="T108" fmla="*/ 5 w 131"/>
                <a:gd name="T109" fmla="*/ 76 h 67"/>
                <a:gd name="T110" fmla="*/ 19 w 131"/>
                <a:gd name="T111" fmla="*/ 75 h 67"/>
                <a:gd name="T112" fmla="*/ 26 w 131"/>
                <a:gd name="T113" fmla="*/ 79 h 67"/>
                <a:gd name="T114" fmla="*/ 37 w 131"/>
                <a:gd name="T115" fmla="*/ 74 h 67"/>
                <a:gd name="T116" fmla="*/ 41 w 131"/>
                <a:gd name="T117" fmla="*/ 80 h 67"/>
                <a:gd name="T118" fmla="*/ 50 w 131"/>
                <a:gd name="T119" fmla="*/ 80 h 67"/>
                <a:gd name="T120" fmla="*/ 70 w 131"/>
                <a:gd name="T121" fmla="*/ 77 h 6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"/>
                <a:gd name="T184" fmla="*/ 0 h 67"/>
                <a:gd name="T185" fmla="*/ 131 w 131"/>
                <a:gd name="T186" fmla="*/ 67 h 6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" h="67">
                  <a:moveTo>
                    <a:pt x="58" y="64"/>
                  </a:moveTo>
                  <a:cubicBezTo>
                    <a:pt x="58" y="61"/>
                    <a:pt x="57" y="57"/>
                    <a:pt x="58" y="55"/>
                  </a:cubicBezTo>
                  <a:cubicBezTo>
                    <a:pt x="59" y="53"/>
                    <a:pt x="62" y="53"/>
                    <a:pt x="64" y="52"/>
                  </a:cubicBezTo>
                  <a:cubicBezTo>
                    <a:pt x="66" y="51"/>
                    <a:pt x="68" y="49"/>
                    <a:pt x="70" y="48"/>
                  </a:cubicBezTo>
                  <a:cubicBezTo>
                    <a:pt x="71" y="47"/>
                    <a:pt x="73" y="49"/>
                    <a:pt x="75" y="49"/>
                  </a:cubicBezTo>
                  <a:cubicBezTo>
                    <a:pt x="76" y="48"/>
                    <a:pt x="77" y="45"/>
                    <a:pt x="79" y="45"/>
                  </a:cubicBezTo>
                  <a:cubicBezTo>
                    <a:pt x="81" y="46"/>
                    <a:pt x="79" y="50"/>
                    <a:pt x="80" y="50"/>
                  </a:cubicBezTo>
                  <a:cubicBezTo>
                    <a:pt x="83" y="51"/>
                    <a:pt x="87" y="50"/>
                    <a:pt x="89" y="48"/>
                  </a:cubicBezTo>
                  <a:cubicBezTo>
                    <a:pt x="92" y="45"/>
                    <a:pt x="90" y="41"/>
                    <a:pt x="93" y="38"/>
                  </a:cubicBezTo>
                  <a:cubicBezTo>
                    <a:pt x="94" y="37"/>
                    <a:pt x="96" y="37"/>
                    <a:pt x="98" y="37"/>
                  </a:cubicBezTo>
                  <a:cubicBezTo>
                    <a:pt x="102" y="36"/>
                    <a:pt x="106" y="38"/>
                    <a:pt x="109" y="37"/>
                  </a:cubicBezTo>
                  <a:cubicBezTo>
                    <a:pt x="111" y="36"/>
                    <a:pt x="110" y="32"/>
                    <a:pt x="112" y="31"/>
                  </a:cubicBezTo>
                  <a:cubicBezTo>
                    <a:pt x="114" y="28"/>
                    <a:pt x="116" y="25"/>
                    <a:pt x="120" y="24"/>
                  </a:cubicBezTo>
                  <a:cubicBezTo>
                    <a:pt x="121" y="23"/>
                    <a:pt x="122" y="26"/>
                    <a:pt x="124" y="26"/>
                  </a:cubicBezTo>
                  <a:cubicBezTo>
                    <a:pt x="126" y="25"/>
                    <a:pt x="125" y="22"/>
                    <a:pt x="127" y="21"/>
                  </a:cubicBezTo>
                  <a:cubicBezTo>
                    <a:pt x="128" y="19"/>
                    <a:pt x="130" y="19"/>
                    <a:pt x="131" y="18"/>
                  </a:cubicBezTo>
                  <a:cubicBezTo>
                    <a:pt x="131" y="18"/>
                    <a:pt x="129" y="16"/>
                    <a:pt x="129" y="16"/>
                  </a:cubicBezTo>
                  <a:cubicBezTo>
                    <a:pt x="128" y="16"/>
                    <a:pt x="127" y="16"/>
                    <a:pt x="126" y="15"/>
                  </a:cubicBezTo>
                  <a:cubicBezTo>
                    <a:pt x="124" y="15"/>
                    <a:pt x="121" y="15"/>
                    <a:pt x="119" y="13"/>
                  </a:cubicBezTo>
                  <a:cubicBezTo>
                    <a:pt x="118" y="12"/>
                    <a:pt x="119" y="10"/>
                    <a:pt x="118" y="9"/>
                  </a:cubicBezTo>
                  <a:cubicBezTo>
                    <a:pt x="117" y="8"/>
                    <a:pt x="116" y="9"/>
                    <a:pt x="115" y="9"/>
                  </a:cubicBezTo>
                  <a:cubicBezTo>
                    <a:pt x="113" y="9"/>
                    <a:pt x="111" y="7"/>
                    <a:pt x="109" y="7"/>
                  </a:cubicBezTo>
                  <a:cubicBezTo>
                    <a:pt x="106" y="6"/>
                    <a:pt x="103" y="7"/>
                    <a:pt x="99" y="7"/>
                  </a:cubicBezTo>
                  <a:cubicBezTo>
                    <a:pt x="95" y="7"/>
                    <a:pt x="92" y="7"/>
                    <a:pt x="88" y="6"/>
                  </a:cubicBezTo>
                  <a:cubicBezTo>
                    <a:pt x="85" y="6"/>
                    <a:pt x="82" y="6"/>
                    <a:pt x="79" y="6"/>
                  </a:cubicBezTo>
                  <a:cubicBezTo>
                    <a:pt x="78" y="6"/>
                    <a:pt x="78" y="8"/>
                    <a:pt x="78" y="8"/>
                  </a:cubicBezTo>
                  <a:cubicBezTo>
                    <a:pt x="74" y="8"/>
                    <a:pt x="70" y="7"/>
                    <a:pt x="67" y="6"/>
                  </a:cubicBezTo>
                  <a:cubicBezTo>
                    <a:pt x="63" y="5"/>
                    <a:pt x="60" y="2"/>
                    <a:pt x="57" y="1"/>
                  </a:cubicBezTo>
                  <a:cubicBezTo>
                    <a:pt x="55" y="0"/>
                    <a:pt x="52" y="1"/>
                    <a:pt x="50" y="2"/>
                  </a:cubicBezTo>
                  <a:cubicBezTo>
                    <a:pt x="48" y="2"/>
                    <a:pt x="46" y="3"/>
                    <a:pt x="46" y="5"/>
                  </a:cubicBezTo>
                  <a:cubicBezTo>
                    <a:pt x="45" y="7"/>
                    <a:pt x="47" y="10"/>
                    <a:pt x="46" y="13"/>
                  </a:cubicBezTo>
                  <a:cubicBezTo>
                    <a:pt x="45" y="14"/>
                    <a:pt x="43" y="14"/>
                    <a:pt x="41" y="14"/>
                  </a:cubicBezTo>
                  <a:cubicBezTo>
                    <a:pt x="36" y="13"/>
                    <a:pt x="32" y="11"/>
                    <a:pt x="27" y="10"/>
                  </a:cubicBezTo>
                  <a:cubicBezTo>
                    <a:pt x="26" y="10"/>
                    <a:pt x="24" y="10"/>
                    <a:pt x="22" y="11"/>
                  </a:cubicBezTo>
                  <a:cubicBezTo>
                    <a:pt x="20" y="12"/>
                    <a:pt x="18" y="14"/>
                    <a:pt x="16" y="16"/>
                  </a:cubicBezTo>
                  <a:cubicBezTo>
                    <a:pt x="18" y="17"/>
                    <a:pt x="23" y="17"/>
                    <a:pt x="22" y="18"/>
                  </a:cubicBezTo>
                  <a:cubicBezTo>
                    <a:pt x="20" y="23"/>
                    <a:pt x="14" y="24"/>
                    <a:pt x="11" y="28"/>
                  </a:cubicBezTo>
                  <a:cubicBezTo>
                    <a:pt x="10" y="29"/>
                    <a:pt x="10" y="31"/>
                    <a:pt x="11" y="32"/>
                  </a:cubicBezTo>
                  <a:cubicBezTo>
                    <a:pt x="12" y="33"/>
                    <a:pt x="15" y="31"/>
                    <a:pt x="17" y="32"/>
                  </a:cubicBezTo>
                  <a:cubicBezTo>
                    <a:pt x="18" y="33"/>
                    <a:pt x="16" y="37"/>
                    <a:pt x="17" y="38"/>
                  </a:cubicBezTo>
                  <a:cubicBezTo>
                    <a:pt x="20" y="40"/>
                    <a:pt x="23" y="40"/>
                    <a:pt x="25" y="38"/>
                  </a:cubicBezTo>
                  <a:cubicBezTo>
                    <a:pt x="27" y="36"/>
                    <a:pt x="25" y="31"/>
                    <a:pt x="27" y="30"/>
                  </a:cubicBezTo>
                  <a:cubicBezTo>
                    <a:pt x="30" y="30"/>
                    <a:pt x="31" y="35"/>
                    <a:pt x="33" y="37"/>
                  </a:cubicBezTo>
                  <a:cubicBezTo>
                    <a:pt x="35" y="38"/>
                    <a:pt x="38" y="37"/>
                    <a:pt x="40" y="38"/>
                  </a:cubicBezTo>
                  <a:cubicBezTo>
                    <a:pt x="43" y="39"/>
                    <a:pt x="46" y="38"/>
                    <a:pt x="47" y="40"/>
                  </a:cubicBezTo>
                  <a:cubicBezTo>
                    <a:pt x="48" y="43"/>
                    <a:pt x="46" y="45"/>
                    <a:pt x="44" y="47"/>
                  </a:cubicBezTo>
                  <a:cubicBezTo>
                    <a:pt x="42" y="48"/>
                    <a:pt x="40" y="46"/>
                    <a:pt x="38" y="47"/>
                  </a:cubicBezTo>
                  <a:cubicBezTo>
                    <a:pt x="36" y="48"/>
                    <a:pt x="35" y="52"/>
                    <a:pt x="32" y="53"/>
                  </a:cubicBezTo>
                  <a:cubicBezTo>
                    <a:pt x="31" y="54"/>
                    <a:pt x="30" y="53"/>
                    <a:pt x="28" y="53"/>
                  </a:cubicBezTo>
                  <a:cubicBezTo>
                    <a:pt x="27" y="52"/>
                    <a:pt x="26" y="51"/>
                    <a:pt x="25" y="51"/>
                  </a:cubicBezTo>
                  <a:cubicBezTo>
                    <a:pt x="24" y="51"/>
                    <a:pt x="23" y="52"/>
                    <a:pt x="22" y="53"/>
                  </a:cubicBezTo>
                  <a:cubicBezTo>
                    <a:pt x="21" y="53"/>
                    <a:pt x="20" y="53"/>
                    <a:pt x="19" y="53"/>
                  </a:cubicBezTo>
                  <a:cubicBezTo>
                    <a:pt x="16" y="54"/>
                    <a:pt x="12" y="54"/>
                    <a:pt x="8" y="55"/>
                  </a:cubicBezTo>
                  <a:cubicBezTo>
                    <a:pt x="6" y="55"/>
                    <a:pt x="2" y="55"/>
                    <a:pt x="1" y="57"/>
                  </a:cubicBezTo>
                  <a:cubicBezTo>
                    <a:pt x="0" y="59"/>
                    <a:pt x="2" y="63"/>
                    <a:pt x="4" y="63"/>
                  </a:cubicBezTo>
                  <a:cubicBezTo>
                    <a:pt x="8" y="64"/>
                    <a:pt x="12" y="61"/>
                    <a:pt x="16" y="62"/>
                  </a:cubicBezTo>
                  <a:cubicBezTo>
                    <a:pt x="19" y="62"/>
                    <a:pt x="20" y="65"/>
                    <a:pt x="22" y="65"/>
                  </a:cubicBezTo>
                  <a:cubicBezTo>
                    <a:pt x="25" y="65"/>
                    <a:pt x="28" y="61"/>
                    <a:pt x="31" y="61"/>
                  </a:cubicBezTo>
                  <a:cubicBezTo>
                    <a:pt x="33" y="61"/>
                    <a:pt x="32" y="65"/>
                    <a:pt x="34" y="66"/>
                  </a:cubicBezTo>
                  <a:cubicBezTo>
                    <a:pt x="37" y="67"/>
                    <a:pt x="40" y="66"/>
                    <a:pt x="42" y="66"/>
                  </a:cubicBezTo>
                  <a:cubicBezTo>
                    <a:pt x="47" y="66"/>
                    <a:pt x="52" y="64"/>
                    <a:pt x="58" y="6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8" name="Freeform 2628">
              <a:extLst>
                <a:ext uri="{FF2B5EF4-FFF2-40B4-BE49-F238E27FC236}">
                  <a16:creationId xmlns:a16="http://schemas.microsoft.com/office/drawing/2014/main" id="{4C6A182F-22D1-42C2-A7C3-A44021A9E9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33993" y="2522979"/>
              <a:ext cx="275716" cy="160928"/>
            </a:xfrm>
            <a:custGeom>
              <a:avLst/>
              <a:gdLst>
                <a:gd name="T0" fmla="*/ 113 w 99"/>
                <a:gd name="T1" fmla="*/ 68 h 68"/>
                <a:gd name="T2" fmla="*/ 119 w 99"/>
                <a:gd name="T3" fmla="*/ 64 h 68"/>
                <a:gd name="T4" fmla="*/ 113 w 99"/>
                <a:gd name="T5" fmla="*/ 48 h 68"/>
                <a:gd name="T6" fmla="*/ 106 w 99"/>
                <a:gd name="T7" fmla="*/ 40 h 68"/>
                <a:gd name="T8" fmla="*/ 95 w 99"/>
                <a:gd name="T9" fmla="*/ 45 h 68"/>
                <a:gd name="T10" fmla="*/ 95 w 99"/>
                <a:gd name="T11" fmla="*/ 39 h 68"/>
                <a:gd name="T12" fmla="*/ 96 w 99"/>
                <a:gd name="T13" fmla="*/ 35 h 68"/>
                <a:gd name="T14" fmla="*/ 94 w 99"/>
                <a:gd name="T15" fmla="*/ 28 h 68"/>
                <a:gd name="T16" fmla="*/ 75 w 99"/>
                <a:gd name="T17" fmla="*/ 30 h 68"/>
                <a:gd name="T18" fmla="*/ 65 w 99"/>
                <a:gd name="T19" fmla="*/ 30 h 68"/>
                <a:gd name="T20" fmla="*/ 61 w 99"/>
                <a:gd name="T21" fmla="*/ 24 h 68"/>
                <a:gd name="T22" fmla="*/ 50 w 99"/>
                <a:gd name="T23" fmla="*/ 29 h 68"/>
                <a:gd name="T24" fmla="*/ 43 w 99"/>
                <a:gd name="T25" fmla="*/ 25 h 68"/>
                <a:gd name="T26" fmla="*/ 29 w 99"/>
                <a:gd name="T27" fmla="*/ 27 h 68"/>
                <a:gd name="T28" fmla="*/ 25 w 99"/>
                <a:gd name="T29" fmla="*/ 19 h 68"/>
                <a:gd name="T30" fmla="*/ 34 w 99"/>
                <a:gd name="T31" fmla="*/ 17 h 68"/>
                <a:gd name="T32" fmla="*/ 47 w 99"/>
                <a:gd name="T33" fmla="*/ 14 h 68"/>
                <a:gd name="T34" fmla="*/ 44 w 99"/>
                <a:gd name="T35" fmla="*/ 10 h 68"/>
                <a:gd name="T36" fmla="*/ 47 w 99"/>
                <a:gd name="T37" fmla="*/ 5 h 68"/>
                <a:gd name="T38" fmla="*/ 38 w 99"/>
                <a:gd name="T39" fmla="*/ 0 h 68"/>
                <a:gd name="T40" fmla="*/ 34 w 99"/>
                <a:gd name="T41" fmla="*/ 6 h 68"/>
                <a:gd name="T42" fmla="*/ 26 w 99"/>
                <a:gd name="T43" fmla="*/ 5 h 68"/>
                <a:gd name="T44" fmla="*/ 24 w 99"/>
                <a:gd name="T45" fmla="*/ 12 h 68"/>
                <a:gd name="T46" fmla="*/ 14 w 99"/>
                <a:gd name="T47" fmla="*/ 14 h 68"/>
                <a:gd name="T48" fmla="*/ 17 w 99"/>
                <a:gd name="T49" fmla="*/ 16 h 68"/>
                <a:gd name="T50" fmla="*/ 17 w 99"/>
                <a:gd name="T51" fmla="*/ 19 h 68"/>
                <a:gd name="T52" fmla="*/ 13 w 99"/>
                <a:gd name="T53" fmla="*/ 25 h 68"/>
                <a:gd name="T54" fmla="*/ 2 w 99"/>
                <a:gd name="T55" fmla="*/ 27 h 68"/>
                <a:gd name="T56" fmla="*/ 0 w 99"/>
                <a:gd name="T57" fmla="*/ 33 h 68"/>
                <a:gd name="T58" fmla="*/ 2 w 99"/>
                <a:gd name="T59" fmla="*/ 35 h 68"/>
                <a:gd name="T60" fmla="*/ 10 w 99"/>
                <a:gd name="T61" fmla="*/ 36 h 68"/>
                <a:gd name="T62" fmla="*/ 10 w 99"/>
                <a:gd name="T63" fmla="*/ 42 h 68"/>
                <a:gd name="T64" fmla="*/ 14 w 99"/>
                <a:gd name="T65" fmla="*/ 47 h 68"/>
                <a:gd name="T66" fmla="*/ 16 w 99"/>
                <a:gd name="T67" fmla="*/ 52 h 68"/>
                <a:gd name="T68" fmla="*/ 7 w 99"/>
                <a:gd name="T69" fmla="*/ 63 h 68"/>
                <a:gd name="T70" fmla="*/ 7 w 99"/>
                <a:gd name="T71" fmla="*/ 68 h 68"/>
                <a:gd name="T72" fmla="*/ 11 w 99"/>
                <a:gd name="T73" fmla="*/ 74 h 68"/>
                <a:gd name="T74" fmla="*/ 18 w 99"/>
                <a:gd name="T75" fmla="*/ 76 h 68"/>
                <a:gd name="T76" fmla="*/ 28 w 99"/>
                <a:gd name="T77" fmla="*/ 69 h 68"/>
                <a:gd name="T78" fmla="*/ 32 w 99"/>
                <a:gd name="T79" fmla="*/ 74 h 68"/>
                <a:gd name="T80" fmla="*/ 32 w 99"/>
                <a:gd name="T81" fmla="*/ 69 h 68"/>
                <a:gd name="T82" fmla="*/ 36 w 99"/>
                <a:gd name="T83" fmla="*/ 63 h 68"/>
                <a:gd name="T84" fmla="*/ 44 w 99"/>
                <a:gd name="T85" fmla="*/ 61 h 68"/>
                <a:gd name="T86" fmla="*/ 40 w 99"/>
                <a:gd name="T87" fmla="*/ 58 h 68"/>
                <a:gd name="T88" fmla="*/ 49 w 99"/>
                <a:gd name="T89" fmla="*/ 47 h 68"/>
                <a:gd name="T90" fmla="*/ 58 w 99"/>
                <a:gd name="T91" fmla="*/ 51 h 68"/>
                <a:gd name="T92" fmla="*/ 58 w 99"/>
                <a:gd name="T93" fmla="*/ 58 h 68"/>
                <a:gd name="T94" fmla="*/ 64 w 99"/>
                <a:gd name="T95" fmla="*/ 58 h 68"/>
                <a:gd name="T96" fmla="*/ 64 w 99"/>
                <a:gd name="T97" fmla="*/ 69 h 68"/>
                <a:gd name="T98" fmla="*/ 66 w 99"/>
                <a:gd name="T99" fmla="*/ 77 h 68"/>
                <a:gd name="T100" fmla="*/ 70 w 99"/>
                <a:gd name="T101" fmla="*/ 82 h 68"/>
                <a:gd name="T102" fmla="*/ 73 w 99"/>
                <a:gd name="T103" fmla="*/ 76 h 68"/>
                <a:gd name="T104" fmla="*/ 78 w 99"/>
                <a:gd name="T105" fmla="*/ 75 h 68"/>
                <a:gd name="T106" fmla="*/ 85 w 99"/>
                <a:gd name="T107" fmla="*/ 72 h 68"/>
                <a:gd name="T108" fmla="*/ 94 w 99"/>
                <a:gd name="T109" fmla="*/ 69 h 68"/>
                <a:gd name="T110" fmla="*/ 99 w 99"/>
                <a:gd name="T111" fmla="*/ 72 h 68"/>
                <a:gd name="T112" fmla="*/ 109 w 99"/>
                <a:gd name="T113" fmla="*/ 68 h 68"/>
                <a:gd name="T114" fmla="*/ 113 w 99"/>
                <a:gd name="T115" fmla="*/ 68 h 6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9"/>
                <a:gd name="T175" fmla="*/ 0 h 68"/>
                <a:gd name="T176" fmla="*/ 99 w 99"/>
                <a:gd name="T177" fmla="*/ 68 h 6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9" h="68">
                  <a:moveTo>
                    <a:pt x="94" y="56"/>
                  </a:moveTo>
                  <a:cubicBezTo>
                    <a:pt x="95" y="55"/>
                    <a:pt x="99" y="55"/>
                    <a:pt x="99" y="53"/>
                  </a:cubicBezTo>
                  <a:cubicBezTo>
                    <a:pt x="99" y="48"/>
                    <a:pt x="96" y="44"/>
                    <a:pt x="94" y="40"/>
                  </a:cubicBezTo>
                  <a:cubicBezTo>
                    <a:pt x="93" y="38"/>
                    <a:pt x="91" y="34"/>
                    <a:pt x="88" y="33"/>
                  </a:cubicBezTo>
                  <a:cubicBezTo>
                    <a:pt x="85" y="33"/>
                    <a:pt x="82" y="37"/>
                    <a:pt x="79" y="37"/>
                  </a:cubicBezTo>
                  <a:cubicBezTo>
                    <a:pt x="78" y="37"/>
                    <a:pt x="79" y="34"/>
                    <a:pt x="79" y="32"/>
                  </a:cubicBezTo>
                  <a:cubicBezTo>
                    <a:pt x="80" y="31"/>
                    <a:pt x="80" y="30"/>
                    <a:pt x="80" y="29"/>
                  </a:cubicBezTo>
                  <a:cubicBezTo>
                    <a:pt x="80" y="27"/>
                    <a:pt x="78" y="24"/>
                    <a:pt x="78" y="23"/>
                  </a:cubicBezTo>
                  <a:cubicBezTo>
                    <a:pt x="72" y="23"/>
                    <a:pt x="67" y="25"/>
                    <a:pt x="62" y="25"/>
                  </a:cubicBezTo>
                  <a:cubicBezTo>
                    <a:pt x="60" y="25"/>
                    <a:pt x="57" y="26"/>
                    <a:pt x="54" y="25"/>
                  </a:cubicBezTo>
                  <a:cubicBezTo>
                    <a:pt x="52" y="24"/>
                    <a:pt x="53" y="20"/>
                    <a:pt x="51" y="20"/>
                  </a:cubicBezTo>
                  <a:cubicBezTo>
                    <a:pt x="48" y="20"/>
                    <a:pt x="45" y="24"/>
                    <a:pt x="42" y="24"/>
                  </a:cubicBezTo>
                  <a:cubicBezTo>
                    <a:pt x="40" y="24"/>
                    <a:pt x="39" y="21"/>
                    <a:pt x="36" y="21"/>
                  </a:cubicBezTo>
                  <a:cubicBezTo>
                    <a:pt x="32" y="20"/>
                    <a:pt x="28" y="23"/>
                    <a:pt x="24" y="22"/>
                  </a:cubicBezTo>
                  <a:cubicBezTo>
                    <a:pt x="22" y="22"/>
                    <a:pt x="20" y="18"/>
                    <a:pt x="21" y="16"/>
                  </a:cubicBezTo>
                  <a:cubicBezTo>
                    <a:pt x="22" y="14"/>
                    <a:pt x="26" y="14"/>
                    <a:pt x="28" y="14"/>
                  </a:cubicBezTo>
                  <a:cubicBezTo>
                    <a:pt x="32" y="13"/>
                    <a:pt x="36" y="13"/>
                    <a:pt x="39" y="12"/>
                  </a:cubicBezTo>
                  <a:cubicBezTo>
                    <a:pt x="38" y="11"/>
                    <a:pt x="37" y="10"/>
                    <a:pt x="37" y="8"/>
                  </a:cubicBezTo>
                  <a:cubicBezTo>
                    <a:pt x="37" y="7"/>
                    <a:pt x="39" y="6"/>
                    <a:pt x="39" y="4"/>
                  </a:cubicBezTo>
                  <a:cubicBezTo>
                    <a:pt x="37" y="2"/>
                    <a:pt x="35" y="0"/>
                    <a:pt x="32" y="0"/>
                  </a:cubicBezTo>
                  <a:cubicBezTo>
                    <a:pt x="30" y="0"/>
                    <a:pt x="30" y="4"/>
                    <a:pt x="28" y="5"/>
                  </a:cubicBezTo>
                  <a:cubicBezTo>
                    <a:pt x="26" y="5"/>
                    <a:pt x="24" y="3"/>
                    <a:pt x="22" y="4"/>
                  </a:cubicBezTo>
                  <a:cubicBezTo>
                    <a:pt x="21" y="5"/>
                    <a:pt x="22" y="8"/>
                    <a:pt x="20" y="10"/>
                  </a:cubicBezTo>
                  <a:cubicBezTo>
                    <a:pt x="18" y="12"/>
                    <a:pt x="15" y="11"/>
                    <a:pt x="12" y="12"/>
                  </a:cubicBezTo>
                  <a:cubicBezTo>
                    <a:pt x="11" y="13"/>
                    <a:pt x="13" y="12"/>
                    <a:pt x="14" y="13"/>
                  </a:cubicBezTo>
                  <a:cubicBezTo>
                    <a:pt x="14" y="14"/>
                    <a:pt x="14" y="15"/>
                    <a:pt x="14" y="16"/>
                  </a:cubicBezTo>
                  <a:cubicBezTo>
                    <a:pt x="13" y="18"/>
                    <a:pt x="13" y="20"/>
                    <a:pt x="11" y="21"/>
                  </a:cubicBezTo>
                  <a:cubicBezTo>
                    <a:pt x="8" y="22"/>
                    <a:pt x="5" y="21"/>
                    <a:pt x="2" y="22"/>
                  </a:cubicBezTo>
                  <a:cubicBezTo>
                    <a:pt x="0" y="23"/>
                    <a:pt x="0" y="25"/>
                    <a:pt x="0" y="27"/>
                  </a:cubicBezTo>
                  <a:cubicBezTo>
                    <a:pt x="0" y="28"/>
                    <a:pt x="1" y="29"/>
                    <a:pt x="2" y="29"/>
                  </a:cubicBezTo>
                  <a:cubicBezTo>
                    <a:pt x="4" y="30"/>
                    <a:pt x="7" y="28"/>
                    <a:pt x="8" y="30"/>
                  </a:cubicBezTo>
                  <a:cubicBezTo>
                    <a:pt x="10" y="31"/>
                    <a:pt x="8" y="34"/>
                    <a:pt x="8" y="35"/>
                  </a:cubicBezTo>
                  <a:cubicBezTo>
                    <a:pt x="9" y="37"/>
                    <a:pt x="11" y="38"/>
                    <a:pt x="12" y="39"/>
                  </a:cubicBezTo>
                  <a:cubicBezTo>
                    <a:pt x="12" y="40"/>
                    <a:pt x="13" y="42"/>
                    <a:pt x="13" y="43"/>
                  </a:cubicBezTo>
                  <a:cubicBezTo>
                    <a:pt x="11" y="47"/>
                    <a:pt x="8" y="49"/>
                    <a:pt x="6" y="52"/>
                  </a:cubicBezTo>
                  <a:cubicBezTo>
                    <a:pt x="6" y="53"/>
                    <a:pt x="6" y="55"/>
                    <a:pt x="6" y="56"/>
                  </a:cubicBezTo>
                  <a:cubicBezTo>
                    <a:pt x="7" y="58"/>
                    <a:pt x="8" y="59"/>
                    <a:pt x="9" y="61"/>
                  </a:cubicBezTo>
                  <a:cubicBezTo>
                    <a:pt x="11" y="62"/>
                    <a:pt x="13" y="63"/>
                    <a:pt x="15" y="63"/>
                  </a:cubicBezTo>
                  <a:cubicBezTo>
                    <a:pt x="18" y="62"/>
                    <a:pt x="20" y="57"/>
                    <a:pt x="23" y="57"/>
                  </a:cubicBezTo>
                  <a:cubicBezTo>
                    <a:pt x="25" y="56"/>
                    <a:pt x="25" y="60"/>
                    <a:pt x="27" y="61"/>
                  </a:cubicBezTo>
                  <a:cubicBezTo>
                    <a:pt x="28" y="61"/>
                    <a:pt x="27" y="58"/>
                    <a:pt x="27" y="57"/>
                  </a:cubicBezTo>
                  <a:cubicBezTo>
                    <a:pt x="28" y="55"/>
                    <a:pt x="28" y="53"/>
                    <a:pt x="30" y="52"/>
                  </a:cubicBezTo>
                  <a:cubicBezTo>
                    <a:pt x="32" y="51"/>
                    <a:pt x="36" y="53"/>
                    <a:pt x="37" y="51"/>
                  </a:cubicBezTo>
                  <a:cubicBezTo>
                    <a:pt x="38" y="50"/>
                    <a:pt x="33" y="50"/>
                    <a:pt x="33" y="48"/>
                  </a:cubicBezTo>
                  <a:cubicBezTo>
                    <a:pt x="34" y="44"/>
                    <a:pt x="37" y="40"/>
                    <a:pt x="41" y="39"/>
                  </a:cubicBezTo>
                  <a:cubicBezTo>
                    <a:pt x="44" y="38"/>
                    <a:pt x="47" y="40"/>
                    <a:pt x="48" y="42"/>
                  </a:cubicBezTo>
                  <a:cubicBezTo>
                    <a:pt x="49" y="44"/>
                    <a:pt x="47" y="46"/>
                    <a:pt x="48" y="48"/>
                  </a:cubicBezTo>
                  <a:cubicBezTo>
                    <a:pt x="49" y="49"/>
                    <a:pt x="52" y="46"/>
                    <a:pt x="53" y="48"/>
                  </a:cubicBezTo>
                  <a:cubicBezTo>
                    <a:pt x="54" y="50"/>
                    <a:pt x="52" y="54"/>
                    <a:pt x="53" y="57"/>
                  </a:cubicBezTo>
                  <a:cubicBezTo>
                    <a:pt x="53" y="59"/>
                    <a:pt x="54" y="61"/>
                    <a:pt x="55" y="64"/>
                  </a:cubicBezTo>
                  <a:cubicBezTo>
                    <a:pt x="56" y="65"/>
                    <a:pt x="56" y="68"/>
                    <a:pt x="58" y="68"/>
                  </a:cubicBezTo>
                  <a:cubicBezTo>
                    <a:pt x="60" y="67"/>
                    <a:pt x="60" y="64"/>
                    <a:pt x="61" y="63"/>
                  </a:cubicBezTo>
                  <a:cubicBezTo>
                    <a:pt x="62" y="62"/>
                    <a:pt x="64" y="63"/>
                    <a:pt x="65" y="62"/>
                  </a:cubicBezTo>
                  <a:cubicBezTo>
                    <a:pt x="67" y="62"/>
                    <a:pt x="69" y="61"/>
                    <a:pt x="71" y="60"/>
                  </a:cubicBezTo>
                  <a:cubicBezTo>
                    <a:pt x="73" y="59"/>
                    <a:pt x="76" y="57"/>
                    <a:pt x="78" y="57"/>
                  </a:cubicBezTo>
                  <a:cubicBezTo>
                    <a:pt x="80" y="57"/>
                    <a:pt x="80" y="60"/>
                    <a:pt x="82" y="60"/>
                  </a:cubicBezTo>
                  <a:cubicBezTo>
                    <a:pt x="85" y="60"/>
                    <a:pt x="88" y="57"/>
                    <a:pt x="91" y="56"/>
                  </a:cubicBezTo>
                  <a:cubicBezTo>
                    <a:pt x="92" y="56"/>
                    <a:pt x="93" y="56"/>
                    <a:pt x="94" y="5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59" name="Freeform 2629">
              <a:extLst>
                <a:ext uri="{FF2B5EF4-FFF2-40B4-BE49-F238E27FC236}">
                  <a16:creationId xmlns:a16="http://schemas.microsoft.com/office/drawing/2014/main" id="{3572379C-C965-444D-BD3E-C7666FDF91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112769" y="2729046"/>
              <a:ext cx="1003231" cy="969495"/>
            </a:xfrm>
            <a:custGeom>
              <a:avLst/>
              <a:gdLst>
                <a:gd name="T0" fmla="*/ 302 w 361"/>
                <a:gd name="T1" fmla="*/ 247 h 412"/>
                <a:gd name="T2" fmla="*/ 278 w 361"/>
                <a:gd name="T3" fmla="*/ 290 h 412"/>
                <a:gd name="T4" fmla="*/ 234 w 361"/>
                <a:gd name="T5" fmla="*/ 327 h 412"/>
                <a:gd name="T6" fmla="*/ 191 w 361"/>
                <a:gd name="T7" fmla="*/ 360 h 412"/>
                <a:gd name="T8" fmla="*/ 187 w 361"/>
                <a:gd name="T9" fmla="*/ 453 h 412"/>
                <a:gd name="T10" fmla="*/ 158 w 361"/>
                <a:gd name="T11" fmla="*/ 490 h 412"/>
                <a:gd name="T12" fmla="*/ 137 w 361"/>
                <a:gd name="T13" fmla="*/ 463 h 412"/>
                <a:gd name="T14" fmla="*/ 106 w 361"/>
                <a:gd name="T15" fmla="*/ 384 h 412"/>
                <a:gd name="T16" fmla="*/ 85 w 361"/>
                <a:gd name="T17" fmla="*/ 332 h 412"/>
                <a:gd name="T18" fmla="*/ 77 w 361"/>
                <a:gd name="T19" fmla="*/ 297 h 412"/>
                <a:gd name="T20" fmla="*/ 74 w 361"/>
                <a:gd name="T21" fmla="*/ 257 h 412"/>
                <a:gd name="T22" fmla="*/ 64 w 361"/>
                <a:gd name="T23" fmla="*/ 249 h 412"/>
                <a:gd name="T24" fmla="*/ 14 w 361"/>
                <a:gd name="T25" fmla="*/ 249 h 412"/>
                <a:gd name="T26" fmla="*/ 36 w 361"/>
                <a:gd name="T27" fmla="*/ 228 h 412"/>
                <a:gd name="T28" fmla="*/ 6 w 361"/>
                <a:gd name="T29" fmla="*/ 219 h 412"/>
                <a:gd name="T30" fmla="*/ 23 w 361"/>
                <a:gd name="T31" fmla="*/ 210 h 412"/>
                <a:gd name="T32" fmla="*/ 42 w 361"/>
                <a:gd name="T33" fmla="*/ 204 h 412"/>
                <a:gd name="T34" fmla="*/ 28 w 361"/>
                <a:gd name="T35" fmla="*/ 176 h 412"/>
                <a:gd name="T36" fmla="*/ 29 w 361"/>
                <a:gd name="T37" fmla="*/ 141 h 412"/>
                <a:gd name="T38" fmla="*/ 52 w 361"/>
                <a:gd name="T39" fmla="*/ 133 h 412"/>
                <a:gd name="T40" fmla="*/ 80 w 361"/>
                <a:gd name="T41" fmla="*/ 100 h 412"/>
                <a:gd name="T42" fmla="*/ 89 w 361"/>
                <a:gd name="T43" fmla="*/ 76 h 412"/>
                <a:gd name="T44" fmla="*/ 85 w 361"/>
                <a:gd name="T45" fmla="*/ 54 h 412"/>
                <a:gd name="T46" fmla="*/ 83 w 361"/>
                <a:gd name="T47" fmla="*/ 16 h 412"/>
                <a:gd name="T48" fmla="*/ 125 w 361"/>
                <a:gd name="T49" fmla="*/ 2 h 412"/>
                <a:gd name="T50" fmla="*/ 142 w 361"/>
                <a:gd name="T51" fmla="*/ 26 h 412"/>
                <a:gd name="T52" fmla="*/ 148 w 361"/>
                <a:gd name="T53" fmla="*/ 59 h 412"/>
                <a:gd name="T54" fmla="*/ 151 w 361"/>
                <a:gd name="T55" fmla="*/ 80 h 412"/>
                <a:gd name="T56" fmla="*/ 186 w 361"/>
                <a:gd name="T57" fmla="*/ 101 h 412"/>
                <a:gd name="T58" fmla="*/ 178 w 361"/>
                <a:gd name="T59" fmla="*/ 128 h 412"/>
                <a:gd name="T60" fmla="*/ 234 w 361"/>
                <a:gd name="T61" fmla="*/ 151 h 412"/>
                <a:gd name="T62" fmla="*/ 260 w 361"/>
                <a:gd name="T63" fmla="*/ 168 h 412"/>
                <a:gd name="T64" fmla="*/ 293 w 361"/>
                <a:gd name="T65" fmla="*/ 158 h 412"/>
                <a:gd name="T66" fmla="*/ 305 w 361"/>
                <a:gd name="T67" fmla="*/ 147 h 412"/>
                <a:gd name="T68" fmla="*/ 332 w 361"/>
                <a:gd name="T69" fmla="*/ 164 h 412"/>
                <a:gd name="T70" fmla="*/ 345 w 361"/>
                <a:gd name="T71" fmla="*/ 145 h 412"/>
                <a:gd name="T72" fmla="*/ 369 w 361"/>
                <a:gd name="T73" fmla="*/ 127 h 412"/>
                <a:gd name="T74" fmla="*/ 401 w 361"/>
                <a:gd name="T75" fmla="*/ 120 h 412"/>
                <a:gd name="T76" fmla="*/ 419 w 361"/>
                <a:gd name="T77" fmla="*/ 133 h 412"/>
                <a:gd name="T78" fmla="*/ 426 w 361"/>
                <a:gd name="T79" fmla="*/ 146 h 412"/>
                <a:gd name="T80" fmla="*/ 414 w 361"/>
                <a:gd name="T81" fmla="*/ 157 h 412"/>
                <a:gd name="T82" fmla="*/ 404 w 361"/>
                <a:gd name="T83" fmla="*/ 179 h 412"/>
                <a:gd name="T84" fmla="*/ 391 w 361"/>
                <a:gd name="T85" fmla="*/ 216 h 412"/>
                <a:gd name="T86" fmla="*/ 381 w 361"/>
                <a:gd name="T87" fmla="*/ 233 h 412"/>
                <a:gd name="T88" fmla="*/ 369 w 361"/>
                <a:gd name="T89" fmla="*/ 252 h 412"/>
                <a:gd name="T90" fmla="*/ 356 w 361"/>
                <a:gd name="T91" fmla="*/ 230 h 412"/>
                <a:gd name="T92" fmla="*/ 347 w 361"/>
                <a:gd name="T93" fmla="*/ 212 h 412"/>
                <a:gd name="T94" fmla="*/ 354 w 361"/>
                <a:gd name="T95" fmla="*/ 192 h 412"/>
                <a:gd name="T96" fmla="*/ 317 w 361"/>
                <a:gd name="T97" fmla="*/ 179 h 412"/>
                <a:gd name="T98" fmla="*/ 302 w 361"/>
                <a:gd name="T99" fmla="*/ 171 h 412"/>
                <a:gd name="T100" fmla="*/ 305 w 361"/>
                <a:gd name="T101" fmla="*/ 198 h 412"/>
                <a:gd name="T102" fmla="*/ 307 w 361"/>
                <a:gd name="T103" fmla="*/ 217 h 412"/>
                <a:gd name="T104" fmla="*/ 314 w 361"/>
                <a:gd name="T105" fmla="*/ 236 h 4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1"/>
                <a:gd name="T160" fmla="*/ 0 h 412"/>
                <a:gd name="T161" fmla="*/ 361 w 361"/>
                <a:gd name="T162" fmla="*/ 412 h 4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1" h="412">
                  <a:moveTo>
                    <a:pt x="266" y="211"/>
                  </a:moveTo>
                  <a:cubicBezTo>
                    <a:pt x="265" y="212"/>
                    <a:pt x="264" y="215"/>
                    <a:pt x="263" y="214"/>
                  </a:cubicBezTo>
                  <a:cubicBezTo>
                    <a:pt x="260" y="213"/>
                    <a:pt x="261" y="208"/>
                    <a:pt x="258" y="208"/>
                  </a:cubicBezTo>
                  <a:cubicBezTo>
                    <a:pt x="256" y="207"/>
                    <a:pt x="258" y="213"/>
                    <a:pt x="256" y="212"/>
                  </a:cubicBezTo>
                  <a:cubicBezTo>
                    <a:pt x="254" y="212"/>
                    <a:pt x="254" y="206"/>
                    <a:pt x="252" y="206"/>
                  </a:cubicBezTo>
                  <a:cubicBezTo>
                    <a:pt x="249" y="207"/>
                    <a:pt x="249" y="211"/>
                    <a:pt x="247" y="213"/>
                  </a:cubicBezTo>
                  <a:cubicBezTo>
                    <a:pt x="245" y="216"/>
                    <a:pt x="239" y="215"/>
                    <a:pt x="238" y="219"/>
                  </a:cubicBezTo>
                  <a:cubicBezTo>
                    <a:pt x="236" y="221"/>
                    <a:pt x="239" y="225"/>
                    <a:pt x="239" y="228"/>
                  </a:cubicBezTo>
                  <a:cubicBezTo>
                    <a:pt x="239" y="230"/>
                    <a:pt x="238" y="231"/>
                    <a:pt x="238" y="233"/>
                  </a:cubicBezTo>
                  <a:cubicBezTo>
                    <a:pt x="236" y="236"/>
                    <a:pt x="234" y="240"/>
                    <a:pt x="232" y="242"/>
                  </a:cubicBezTo>
                  <a:cubicBezTo>
                    <a:pt x="230" y="244"/>
                    <a:pt x="227" y="245"/>
                    <a:pt x="224" y="245"/>
                  </a:cubicBezTo>
                  <a:cubicBezTo>
                    <a:pt x="223" y="245"/>
                    <a:pt x="221" y="242"/>
                    <a:pt x="220" y="243"/>
                  </a:cubicBezTo>
                  <a:cubicBezTo>
                    <a:pt x="217" y="245"/>
                    <a:pt x="217" y="249"/>
                    <a:pt x="215" y="251"/>
                  </a:cubicBezTo>
                  <a:cubicBezTo>
                    <a:pt x="212" y="255"/>
                    <a:pt x="209" y="260"/>
                    <a:pt x="206" y="264"/>
                  </a:cubicBezTo>
                  <a:cubicBezTo>
                    <a:pt x="203" y="267"/>
                    <a:pt x="199" y="270"/>
                    <a:pt x="195" y="273"/>
                  </a:cubicBezTo>
                  <a:cubicBezTo>
                    <a:pt x="191" y="276"/>
                    <a:pt x="185" y="276"/>
                    <a:pt x="182" y="280"/>
                  </a:cubicBezTo>
                  <a:cubicBezTo>
                    <a:pt x="181" y="283"/>
                    <a:pt x="187" y="286"/>
                    <a:pt x="185" y="288"/>
                  </a:cubicBezTo>
                  <a:cubicBezTo>
                    <a:pt x="183" y="292"/>
                    <a:pt x="177" y="290"/>
                    <a:pt x="174" y="292"/>
                  </a:cubicBezTo>
                  <a:cubicBezTo>
                    <a:pt x="171" y="294"/>
                    <a:pt x="170" y="298"/>
                    <a:pt x="167" y="300"/>
                  </a:cubicBezTo>
                  <a:cubicBezTo>
                    <a:pt x="164" y="301"/>
                    <a:pt x="161" y="298"/>
                    <a:pt x="159" y="300"/>
                  </a:cubicBezTo>
                  <a:cubicBezTo>
                    <a:pt x="157" y="301"/>
                    <a:pt x="157" y="305"/>
                    <a:pt x="157" y="308"/>
                  </a:cubicBezTo>
                  <a:cubicBezTo>
                    <a:pt x="158" y="314"/>
                    <a:pt x="160" y="321"/>
                    <a:pt x="160" y="328"/>
                  </a:cubicBezTo>
                  <a:cubicBezTo>
                    <a:pt x="161" y="333"/>
                    <a:pt x="161" y="338"/>
                    <a:pt x="160" y="342"/>
                  </a:cubicBezTo>
                  <a:cubicBezTo>
                    <a:pt x="159" y="347"/>
                    <a:pt x="156" y="352"/>
                    <a:pt x="155" y="356"/>
                  </a:cubicBezTo>
                  <a:cubicBezTo>
                    <a:pt x="154" y="364"/>
                    <a:pt x="158" y="371"/>
                    <a:pt x="156" y="378"/>
                  </a:cubicBezTo>
                  <a:cubicBezTo>
                    <a:pt x="156" y="380"/>
                    <a:pt x="152" y="377"/>
                    <a:pt x="150" y="378"/>
                  </a:cubicBezTo>
                  <a:cubicBezTo>
                    <a:pt x="147" y="381"/>
                    <a:pt x="145" y="384"/>
                    <a:pt x="144" y="388"/>
                  </a:cubicBezTo>
                  <a:cubicBezTo>
                    <a:pt x="144" y="391"/>
                    <a:pt x="148" y="393"/>
                    <a:pt x="147" y="395"/>
                  </a:cubicBezTo>
                  <a:cubicBezTo>
                    <a:pt x="146" y="397"/>
                    <a:pt x="141" y="396"/>
                    <a:pt x="139" y="398"/>
                  </a:cubicBezTo>
                  <a:cubicBezTo>
                    <a:pt x="136" y="401"/>
                    <a:pt x="135" y="406"/>
                    <a:pt x="132" y="409"/>
                  </a:cubicBezTo>
                  <a:cubicBezTo>
                    <a:pt x="131" y="411"/>
                    <a:pt x="128" y="412"/>
                    <a:pt x="126" y="411"/>
                  </a:cubicBezTo>
                  <a:cubicBezTo>
                    <a:pt x="123" y="409"/>
                    <a:pt x="120" y="405"/>
                    <a:pt x="118" y="402"/>
                  </a:cubicBezTo>
                  <a:cubicBezTo>
                    <a:pt x="118" y="401"/>
                    <a:pt x="119" y="400"/>
                    <a:pt x="119" y="399"/>
                  </a:cubicBezTo>
                  <a:cubicBezTo>
                    <a:pt x="119" y="398"/>
                    <a:pt x="117" y="397"/>
                    <a:pt x="116" y="395"/>
                  </a:cubicBezTo>
                  <a:cubicBezTo>
                    <a:pt x="115" y="392"/>
                    <a:pt x="116" y="389"/>
                    <a:pt x="114" y="386"/>
                  </a:cubicBezTo>
                  <a:cubicBezTo>
                    <a:pt x="113" y="383"/>
                    <a:pt x="110" y="380"/>
                    <a:pt x="109" y="376"/>
                  </a:cubicBezTo>
                  <a:cubicBezTo>
                    <a:pt x="108" y="372"/>
                    <a:pt x="109" y="368"/>
                    <a:pt x="107" y="364"/>
                  </a:cubicBezTo>
                  <a:cubicBezTo>
                    <a:pt x="105" y="359"/>
                    <a:pt x="100" y="354"/>
                    <a:pt x="96" y="348"/>
                  </a:cubicBezTo>
                  <a:cubicBezTo>
                    <a:pt x="94" y="345"/>
                    <a:pt x="92" y="341"/>
                    <a:pt x="91" y="337"/>
                  </a:cubicBezTo>
                  <a:cubicBezTo>
                    <a:pt x="89" y="331"/>
                    <a:pt x="90" y="326"/>
                    <a:pt x="88" y="320"/>
                  </a:cubicBezTo>
                  <a:cubicBezTo>
                    <a:pt x="87" y="318"/>
                    <a:pt x="85" y="316"/>
                    <a:pt x="83" y="313"/>
                  </a:cubicBezTo>
                  <a:cubicBezTo>
                    <a:pt x="81" y="311"/>
                    <a:pt x="79" y="308"/>
                    <a:pt x="77" y="306"/>
                  </a:cubicBezTo>
                  <a:cubicBezTo>
                    <a:pt x="77" y="305"/>
                    <a:pt x="77" y="304"/>
                    <a:pt x="77" y="303"/>
                  </a:cubicBezTo>
                  <a:cubicBezTo>
                    <a:pt x="76" y="300"/>
                    <a:pt x="73" y="298"/>
                    <a:pt x="72" y="295"/>
                  </a:cubicBezTo>
                  <a:cubicBezTo>
                    <a:pt x="71" y="289"/>
                    <a:pt x="72" y="283"/>
                    <a:pt x="71" y="277"/>
                  </a:cubicBezTo>
                  <a:cubicBezTo>
                    <a:pt x="70" y="272"/>
                    <a:pt x="67" y="269"/>
                    <a:pt x="66" y="264"/>
                  </a:cubicBezTo>
                  <a:cubicBezTo>
                    <a:pt x="66" y="263"/>
                    <a:pt x="68" y="262"/>
                    <a:pt x="68" y="261"/>
                  </a:cubicBezTo>
                  <a:cubicBezTo>
                    <a:pt x="68" y="260"/>
                    <a:pt x="65" y="261"/>
                    <a:pt x="65" y="259"/>
                  </a:cubicBezTo>
                  <a:cubicBezTo>
                    <a:pt x="64" y="258"/>
                    <a:pt x="65" y="255"/>
                    <a:pt x="65" y="253"/>
                  </a:cubicBezTo>
                  <a:cubicBezTo>
                    <a:pt x="65" y="252"/>
                    <a:pt x="65" y="250"/>
                    <a:pt x="64" y="248"/>
                  </a:cubicBezTo>
                  <a:cubicBezTo>
                    <a:pt x="63" y="243"/>
                    <a:pt x="60" y="239"/>
                    <a:pt x="60" y="234"/>
                  </a:cubicBezTo>
                  <a:cubicBezTo>
                    <a:pt x="60" y="231"/>
                    <a:pt x="63" y="230"/>
                    <a:pt x="63" y="227"/>
                  </a:cubicBezTo>
                  <a:cubicBezTo>
                    <a:pt x="64" y="224"/>
                    <a:pt x="62" y="221"/>
                    <a:pt x="61" y="219"/>
                  </a:cubicBezTo>
                  <a:cubicBezTo>
                    <a:pt x="60" y="218"/>
                    <a:pt x="58" y="217"/>
                    <a:pt x="59" y="215"/>
                  </a:cubicBezTo>
                  <a:cubicBezTo>
                    <a:pt x="59" y="214"/>
                    <a:pt x="62" y="215"/>
                    <a:pt x="62" y="214"/>
                  </a:cubicBezTo>
                  <a:cubicBezTo>
                    <a:pt x="61" y="212"/>
                    <a:pt x="58" y="214"/>
                    <a:pt x="57" y="213"/>
                  </a:cubicBezTo>
                  <a:cubicBezTo>
                    <a:pt x="56" y="211"/>
                    <a:pt x="57" y="208"/>
                    <a:pt x="57" y="206"/>
                  </a:cubicBezTo>
                  <a:cubicBezTo>
                    <a:pt x="58" y="204"/>
                    <a:pt x="60" y="203"/>
                    <a:pt x="59" y="203"/>
                  </a:cubicBezTo>
                  <a:cubicBezTo>
                    <a:pt x="58" y="201"/>
                    <a:pt x="55" y="201"/>
                    <a:pt x="54" y="203"/>
                  </a:cubicBezTo>
                  <a:cubicBezTo>
                    <a:pt x="53" y="204"/>
                    <a:pt x="53" y="206"/>
                    <a:pt x="53" y="208"/>
                  </a:cubicBezTo>
                  <a:cubicBezTo>
                    <a:pt x="53" y="211"/>
                    <a:pt x="53" y="213"/>
                    <a:pt x="53" y="215"/>
                  </a:cubicBezTo>
                  <a:cubicBezTo>
                    <a:pt x="53" y="217"/>
                    <a:pt x="53" y="219"/>
                    <a:pt x="51" y="220"/>
                  </a:cubicBezTo>
                  <a:cubicBezTo>
                    <a:pt x="49" y="223"/>
                    <a:pt x="46" y="225"/>
                    <a:pt x="42" y="226"/>
                  </a:cubicBezTo>
                  <a:cubicBezTo>
                    <a:pt x="38" y="226"/>
                    <a:pt x="34" y="225"/>
                    <a:pt x="31" y="223"/>
                  </a:cubicBezTo>
                  <a:cubicBezTo>
                    <a:pt x="24" y="219"/>
                    <a:pt x="17" y="214"/>
                    <a:pt x="12" y="208"/>
                  </a:cubicBezTo>
                  <a:cubicBezTo>
                    <a:pt x="11" y="207"/>
                    <a:pt x="11" y="204"/>
                    <a:pt x="12" y="203"/>
                  </a:cubicBezTo>
                  <a:cubicBezTo>
                    <a:pt x="14" y="201"/>
                    <a:pt x="16" y="204"/>
                    <a:pt x="18" y="204"/>
                  </a:cubicBezTo>
                  <a:cubicBezTo>
                    <a:pt x="22" y="202"/>
                    <a:pt x="25" y="199"/>
                    <a:pt x="28" y="197"/>
                  </a:cubicBezTo>
                  <a:cubicBezTo>
                    <a:pt x="29" y="196"/>
                    <a:pt x="32" y="194"/>
                    <a:pt x="33" y="192"/>
                  </a:cubicBezTo>
                  <a:cubicBezTo>
                    <a:pt x="33" y="191"/>
                    <a:pt x="31" y="190"/>
                    <a:pt x="30" y="190"/>
                  </a:cubicBezTo>
                  <a:cubicBezTo>
                    <a:pt x="27" y="191"/>
                    <a:pt x="26" y="194"/>
                    <a:pt x="23" y="194"/>
                  </a:cubicBezTo>
                  <a:cubicBezTo>
                    <a:pt x="20" y="195"/>
                    <a:pt x="15" y="195"/>
                    <a:pt x="12" y="194"/>
                  </a:cubicBezTo>
                  <a:cubicBezTo>
                    <a:pt x="10" y="194"/>
                    <a:pt x="8" y="191"/>
                    <a:pt x="7" y="189"/>
                  </a:cubicBezTo>
                  <a:cubicBezTo>
                    <a:pt x="6" y="188"/>
                    <a:pt x="6" y="187"/>
                    <a:pt x="5" y="186"/>
                  </a:cubicBezTo>
                  <a:cubicBezTo>
                    <a:pt x="5" y="185"/>
                    <a:pt x="6" y="183"/>
                    <a:pt x="5" y="183"/>
                  </a:cubicBezTo>
                  <a:cubicBezTo>
                    <a:pt x="4" y="182"/>
                    <a:pt x="2" y="182"/>
                    <a:pt x="0" y="182"/>
                  </a:cubicBezTo>
                  <a:cubicBezTo>
                    <a:pt x="1" y="181"/>
                    <a:pt x="3" y="180"/>
                    <a:pt x="4" y="179"/>
                  </a:cubicBezTo>
                  <a:cubicBezTo>
                    <a:pt x="5" y="178"/>
                    <a:pt x="7" y="178"/>
                    <a:pt x="8" y="177"/>
                  </a:cubicBezTo>
                  <a:cubicBezTo>
                    <a:pt x="9" y="176"/>
                    <a:pt x="7" y="174"/>
                    <a:pt x="8" y="174"/>
                  </a:cubicBezTo>
                  <a:cubicBezTo>
                    <a:pt x="12" y="173"/>
                    <a:pt x="15" y="174"/>
                    <a:pt x="19" y="175"/>
                  </a:cubicBezTo>
                  <a:cubicBezTo>
                    <a:pt x="21" y="175"/>
                    <a:pt x="23" y="176"/>
                    <a:pt x="25" y="176"/>
                  </a:cubicBezTo>
                  <a:cubicBezTo>
                    <a:pt x="28" y="176"/>
                    <a:pt x="30" y="172"/>
                    <a:pt x="33" y="172"/>
                  </a:cubicBezTo>
                  <a:cubicBezTo>
                    <a:pt x="34" y="172"/>
                    <a:pt x="31" y="175"/>
                    <a:pt x="33" y="175"/>
                  </a:cubicBezTo>
                  <a:cubicBezTo>
                    <a:pt x="34" y="176"/>
                    <a:pt x="37" y="175"/>
                    <a:pt x="37" y="174"/>
                  </a:cubicBezTo>
                  <a:cubicBezTo>
                    <a:pt x="38" y="173"/>
                    <a:pt x="35" y="171"/>
                    <a:pt x="35" y="170"/>
                  </a:cubicBezTo>
                  <a:cubicBezTo>
                    <a:pt x="35" y="169"/>
                    <a:pt x="38" y="169"/>
                    <a:pt x="38" y="169"/>
                  </a:cubicBezTo>
                  <a:cubicBezTo>
                    <a:pt x="37" y="165"/>
                    <a:pt x="33" y="162"/>
                    <a:pt x="32" y="158"/>
                  </a:cubicBezTo>
                  <a:cubicBezTo>
                    <a:pt x="31" y="157"/>
                    <a:pt x="33" y="155"/>
                    <a:pt x="32" y="154"/>
                  </a:cubicBezTo>
                  <a:cubicBezTo>
                    <a:pt x="31" y="154"/>
                    <a:pt x="29" y="155"/>
                    <a:pt x="28" y="154"/>
                  </a:cubicBezTo>
                  <a:cubicBezTo>
                    <a:pt x="25" y="153"/>
                    <a:pt x="24" y="150"/>
                    <a:pt x="23" y="147"/>
                  </a:cubicBezTo>
                  <a:cubicBezTo>
                    <a:pt x="22" y="145"/>
                    <a:pt x="24" y="143"/>
                    <a:pt x="23" y="140"/>
                  </a:cubicBezTo>
                  <a:cubicBezTo>
                    <a:pt x="23" y="139"/>
                    <a:pt x="21" y="139"/>
                    <a:pt x="20" y="138"/>
                  </a:cubicBezTo>
                  <a:cubicBezTo>
                    <a:pt x="18" y="138"/>
                    <a:pt x="16" y="139"/>
                    <a:pt x="15" y="138"/>
                  </a:cubicBezTo>
                  <a:cubicBezTo>
                    <a:pt x="13" y="137"/>
                    <a:pt x="12" y="135"/>
                    <a:pt x="13" y="133"/>
                  </a:cubicBezTo>
                  <a:cubicBezTo>
                    <a:pt x="15" y="127"/>
                    <a:pt x="20" y="123"/>
                    <a:pt x="24" y="118"/>
                  </a:cubicBezTo>
                  <a:cubicBezTo>
                    <a:pt x="25" y="118"/>
                    <a:pt x="26" y="117"/>
                    <a:pt x="27" y="118"/>
                  </a:cubicBezTo>
                  <a:cubicBezTo>
                    <a:pt x="29" y="118"/>
                    <a:pt x="30" y="121"/>
                    <a:pt x="32" y="122"/>
                  </a:cubicBezTo>
                  <a:cubicBezTo>
                    <a:pt x="34" y="122"/>
                    <a:pt x="35" y="119"/>
                    <a:pt x="37" y="118"/>
                  </a:cubicBezTo>
                  <a:cubicBezTo>
                    <a:pt x="39" y="118"/>
                    <a:pt x="42" y="121"/>
                    <a:pt x="43" y="119"/>
                  </a:cubicBezTo>
                  <a:cubicBezTo>
                    <a:pt x="45" y="117"/>
                    <a:pt x="43" y="114"/>
                    <a:pt x="43" y="111"/>
                  </a:cubicBezTo>
                  <a:cubicBezTo>
                    <a:pt x="44" y="110"/>
                    <a:pt x="46" y="111"/>
                    <a:pt x="47" y="110"/>
                  </a:cubicBezTo>
                  <a:cubicBezTo>
                    <a:pt x="49" y="108"/>
                    <a:pt x="49" y="105"/>
                    <a:pt x="51" y="104"/>
                  </a:cubicBezTo>
                  <a:cubicBezTo>
                    <a:pt x="53" y="101"/>
                    <a:pt x="58" y="101"/>
                    <a:pt x="59" y="98"/>
                  </a:cubicBezTo>
                  <a:cubicBezTo>
                    <a:pt x="61" y="95"/>
                    <a:pt x="58" y="90"/>
                    <a:pt x="59" y="87"/>
                  </a:cubicBezTo>
                  <a:cubicBezTo>
                    <a:pt x="60" y="84"/>
                    <a:pt x="65" y="84"/>
                    <a:pt x="67" y="83"/>
                  </a:cubicBezTo>
                  <a:cubicBezTo>
                    <a:pt x="67" y="82"/>
                    <a:pt x="66" y="80"/>
                    <a:pt x="67" y="79"/>
                  </a:cubicBezTo>
                  <a:cubicBezTo>
                    <a:pt x="68" y="77"/>
                    <a:pt x="69" y="74"/>
                    <a:pt x="71" y="72"/>
                  </a:cubicBezTo>
                  <a:cubicBezTo>
                    <a:pt x="72" y="71"/>
                    <a:pt x="74" y="72"/>
                    <a:pt x="74" y="70"/>
                  </a:cubicBezTo>
                  <a:cubicBezTo>
                    <a:pt x="75" y="69"/>
                    <a:pt x="72" y="69"/>
                    <a:pt x="72" y="67"/>
                  </a:cubicBezTo>
                  <a:cubicBezTo>
                    <a:pt x="72" y="66"/>
                    <a:pt x="74" y="65"/>
                    <a:pt x="74" y="63"/>
                  </a:cubicBezTo>
                  <a:cubicBezTo>
                    <a:pt x="74" y="62"/>
                    <a:pt x="72" y="60"/>
                    <a:pt x="73" y="59"/>
                  </a:cubicBezTo>
                  <a:cubicBezTo>
                    <a:pt x="73" y="57"/>
                    <a:pt x="75" y="55"/>
                    <a:pt x="76" y="54"/>
                  </a:cubicBezTo>
                  <a:cubicBezTo>
                    <a:pt x="79" y="52"/>
                    <a:pt x="83" y="52"/>
                    <a:pt x="84" y="50"/>
                  </a:cubicBezTo>
                  <a:cubicBezTo>
                    <a:pt x="85" y="47"/>
                    <a:pt x="81" y="45"/>
                    <a:pt x="79" y="44"/>
                  </a:cubicBezTo>
                  <a:cubicBezTo>
                    <a:pt x="76" y="43"/>
                    <a:pt x="73" y="45"/>
                    <a:pt x="71" y="45"/>
                  </a:cubicBezTo>
                  <a:cubicBezTo>
                    <a:pt x="70" y="44"/>
                    <a:pt x="71" y="43"/>
                    <a:pt x="71" y="42"/>
                  </a:cubicBezTo>
                  <a:cubicBezTo>
                    <a:pt x="69" y="40"/>
                    <a:pt x="66" y="39"/>
                    <a:pt x="65" y="37"/>
                  </a:cubicBezTo>
                  <a:cubicBezTo>
                    <a:pt x="64" y="33"/>
                    <a:pt x="65" y="28"/>
                    <a:pt x="65" y="24"/>
                  </a:cubicBezTo>
                  <a:cubicBezTo>
                    <a:pt x="65" y="21"/>
                    <a:pt x="64" y="18"/>
                    <a:pt x="65" y="15"/>
                  </a:cubicBezTo>
                  <a:cubicBezTo>
                    <a:pt x="65" y="14"/>
                    <a:pt x="67" y="13"/>
                    <a:pt x="69" y="13"/>
                  </a:cubicBezTo>
                  <a:cubicBezTo>
                    <a:pt x="72" y="13"/>
                    <a:pt x="74" y="16"/>
                    <a:pt x="77" y="17"/>
                  </a:cubicBezTo>
                  <a:cubicBezTo>
                    <a:pt x="81" y="18"/>
                    <a:pt x="85" y="17"/>
                    <a:pt x="89" y="17"/>
                  </a:cubicBezTo>
                  <a:cubicBezTo>
                    <a:pt x="92" y="16"/>
                    <a:pt x="95" y="15"/>
                    <a:pt x="97" y="13"/>
                  </a:cubicBezTo>
                  <a:cubicBezTo>
                    <a:pt x="98" y="12"/>
                    <a:pt x="99" y="10"/>
                    <a:pt x="100" y="8"/>
                  </a:cubicBezTo>
                  <a:cubicBezTo>
                    <a:pt x="102" y="6"/>
                    <a:pt x="103" y="4"/>
                    <a:pt x="104" y="2"/>
                  </a:cubicBezTo>
                  <a:cubicBezTo>
                    <a:pt x="106" y="2"/>
                    <a:pt x="108" y="0"/>
                    <a:pt x="110" y="1"/>
                  </a:cubicBezTo>
                  <a:cubicBezTo>
                    <a:pt x="112" y="3"/>
                    <a:pt x="111" y="7"/>
                    <a:pt x="113" y="9"/>
                  </a:cubicBezTo>
                  <a:cubicBezTo>
                    <a:pt x="115" y="12"/>
                    <a:pt x="118" y="13"/>
                    <a:pt x="120" y="16"/>
                  </a:cubicBezTo>
                  <a:cubicBezTo>
                    <a:pt x="121" y="18"/>
                    <a:pt x="123" y="19"/>
                    <a:pt x="123" y="22"/>
                  </a:cubicBezTo>
                  <a:cubicBezTo>
                    <a:pt x="122" y="23"/>
                    <a:pt x="118" y="20"/>
                    <a:pt x="118" y="22"/>
                  </a:cubicBezTo>
                  <a:cubicBezTo>
                    <a:pt x="118" y="25"/>
                    <a:pt x="120" y="28"/>
                    <a:pt x="122" y="31"/>
                  </a:cubicBezTo>
                  <a:cubicBezTo>
                    <a:pt x="123" y="33"/>
                    <a:pt x="126" y="34"/>
                    <a:pt x="128" y="36"/>
                  </a:cubicBezTo>
                  <a:cubicBezTo>
                    <a:pt x="131" y="39"/>
                    <a:pt x="135" y="42"/>
                    <a:pt x="135" y="45"/>
                  </a:cubicBezTo>
                  <a:cubicBezTo>
                    <a:pt x="135" y="49"/>
                    <a:pt x="130" y="51"/>
                    <a:pt x="127" y="52"/>
                  </a:cubicBezTo>
                  <a:cubicBezTo>
                    <a:pt x="125" y="52"/>
                    <a:pt x="124" y="50"/>
                    <a:pt x="123" y="49"/>
                  </a:cubicBezTo>
                  <a:cubicBezTo>
                    <a:pt x="123" y="48"/>
                    <a:pt x="124" y="46"/>
                    <a:pt x="123" y="46"/>
                  </a:cubicBezTo>
                  <a:cubicBezTo>
                    <a:pt x="122" y="46"/>
                    <a:pt x="121" y="48"/>
                    <a:pt x="120" y="49"/>
                  </a:cubicBezTo>
                  <a:cubicBezTo>
                    <a:pt x="119" y="50"/>
                    <a:pt x="119" y="51"/>
                    <a:pt x="119" y="52"/>
                  </a:cubicBezTo>
                  <a:cubicBezTo>
                    <a:pt x="120" y="55"/>
                    <a:pt x="122" y="58"/>
                    <a:pt x="123" y="61"/>
                  </a:cubicBezTo>
                  <a:cubicBezTo>
                    <a:pt x="124" y="63"/>
                    <a:pt x="124" y="66"/>
                    <a:pt x="126" y="67"/>
                  </a:cubicBezTo>
                  <a:cubicBezTo>
                    <a:pt x="127" y="68"/>
                    <a:pt x="129" y="66"/>
                    <a:pt x="130" y="67"/>
                  </a:cubicBezTo>
                  <a:cubicBezTo>
                    <a:pt x="133" y="69"/>
                    <a:pt x="133" y="72"/>
                    <a:pt x="136" y="74"/>
                  </a:cubicBezTo>
                  <a:cubicBezTo>
                    <a:pt x="137" y="75"/>
                    <a:pt x="139" y="74"/>
                    <a:pt x="141" y="74"/>
                  </a:cubicBezTo>
                  <a:cubicBezTo>
                    <a:pt x="144" y="76"/>
                    <a:pt x="147" y="79"/>
                    <a:pt x="150" y="81"/>
                  </a:cubicBezTo>
                  <a:cubicBezTo>
                    <a:pt x="152" y="82"/>
                    <a:pt x="153" y="83"/>
                    <a:pt x="155" y="84"/>
                  </a:cubicBezTo>
                  <a:cubicBezTo>
                    <a:pt x="153" y="86"/>
                    <a:pt x="151" y="88"/>
                    <a:pt x="149" y="90"/>
                  </a:cubicBezTo>
                  <a:cubicBezTo>
                    <a:pt x="147" y="91"/>
                    <a:pt x="146" y="92"/>
                    <a:pt x="145" y="93"/>
                  </a:cubicBezTo>
                  <a:cubicBezTo>
                    <a:pt x="144" y="95"/>
                    <a:pt x="146" y="95"/>
                    <a:pt x="145" y="97"/>
                  </a:cubicBezTo>
                  <a:cubicBezTo>
                    <a:pt x="145" y="99"/>
                    <a:pt x="144" y="101"/>
                    <a:pt x="144" y="104"/>
                  </a:cubicBezTo>
                  <a:cubicBezTo>
                    <a:pt x="145" y="105"/>
                    <a:pt x="147" y="106"/>
                    <a:pt x="148" y="107"/>
                  </a:cubicBezTo>
                  <a:cubicBezTo>
                    <a:pt x="150" y="108"/>
                    <a:pt x="152" y="106"/>
                    <a:pt x="153" y="107"/>
                  </a:cubicBezTo>
                  <a:cubicBezTo>
                    <a:pt x="156" y="110"/>
                    <a:pt x="158" y="114"/>
                    <a:pt x="162" y="117"/>
                  </a:cubicBezTo>
                  <a:cubicBezTo>
                    <a:pt x="166" y="120"/>
                    <a:pt x="171" y="120"/>
                    <a:pt x="175" y="123"/>
                  </a:cubicBezTo>
                  <a:cubicBezTo>
                    <a:pt x="176" y="123"/>
                    <a:pt x="177" y="125"/>
                    <a:pt x="178" y="125"/>
                  </a:cubicBezTo>
                  <a:cubicBezTo>
                    <a:pt x="184" y="126"/>
                    <a:pt x="189" y="125"/>
                    <a:pt x="195" y="126"/>
                  </a:cubicBezTo>
                  <a:cubicBezTo>
                    <a:pt x="198" y="126"/>
                    <a:pt x="202" y="127"/>
                    <a:pt x="204" y="129"/>
                  </a:cubicBezTo>
                  <a:cubicBezTo>
                    <a:pt x="205" y="130"/>
                    <a:pt x="203" y="132"/>
                    <a:pt x="204" y="133"/>
                  </a:cubicBezTo>
                  <a:cubicBezTo>
                    <a:pt x="206" y="135"/>
                    <a:pt x="208" y="137"/>
                    <a:pt x="211" y="138"/>
                  </a:cubicBezTo>
                  <a:cubicBezTo>
                    <a:pt x="212" y="138"/>
                    <a:pt x="213" y="136"/>
                    <a:pt x="214" y="137"/>
                  </a:cubicBezTo>
                  <a:cubicBezTo>
                    <a:pt x="215" y="137"/>
                    <a:pt x="215" y="140"/>
                    <a:pt x="217" y="140"/>
                  </a:cubicBezTo>
                  <a:cubicBezTo>
                    <a:pt x="219" y="141"/>
                    <a:pt x="221" y="140"/>
                    <a:pt x="223" y="140"/>
                  </a:cubicBezTo>
                  <a:cubicBezTo>
                    <a:pt x="226" y="141"/>
                    <a:pt x="228" y="142"/>
                    <a:pt x="231" y="143"/>
                  </a:cubicBezTo>
                  <a:cubicBezTo>
                    <a:pt x="235" y="143"/>
                    <a:pt x="239" y="145"/>
                    <a:pt x="243" y="144"/>
                  </a:cubicBezTo>
                  <a:cubicBezTo>
                    <a:pt x="245" y="144"/>
                    <a:pt x="247" y="142"/>
                    <a:pt x="247" y="141"/>
                  </a:cubicBezTo>
                  <a:cubicBezTo>
                    <a:pt x="247" y="138"/>
                    <a:pt x="245" y="135"/>
                    <a:pt x="244" y="132"/>
                  </a:cubicBezTo>
                  <a:cubicBezTo>
                    <a:pt x="244" y="130"/>
                    <a:pt x="245" y="128"/>
                    <a:pt x="245" y="126"/>
                  </a:cubicBezTo>
                  <a:cubicBezTo>
                    <a:pt x="245" y="124"/>
                    <a:pt x="245" y="122"/>
                    <a:pt x="245" y="121"/>
                  </a:cubicBezTo>
                  <a:cubicBezTo>
                    <a:pt x="247" y="119"/>
                    <a:pt x="248" y="117"/>
                    <a:pt x="250" y="116"/>
                  </a:cubicBezTo>
                  <a:cubicBezTo>
                    <a:pt x="251" y="116"/>
                    <a:pt x="253" y="115"/>
                    <a:pt x="254" y="116"/>
                  </a:cubicBezTo>
                  <a:cubicBezTo>
                    <a:pt x="255" y="118"/>
                    <a:pt x="254" y="121"/>
                    <a:pt x="254" y="123"/>
                  </a:cubicBezTo>
                  <a:cubicBezTo>
                    <a:pt x="254" y="126"/>
                    <a:pt x="255" y="128"/>
                    <a:pt x="255" y="130"/>
                  </a:cubicBezTo>
                  <a:cubicBezTo>
                    <a:pt x="256" y="132"/>
                    <a:pt x="256" y="134"/>
                    <a:pt x="258" y="135"/>
                  </a:cubicBezTo>
                  <a:cubicBezTo>
                    <a:pt x="261" y="137"/>
                    <a:pt x="265" y="138"/>
                    <a:pt x="269" y="138"/>
                  </a:cubicBezTo>
                  <a:cubicBezTo>
                    <a:pt x="271" y="138"/>
                    <a:pt x="271" y="135"/>
                    <a:pt x="273" y="135"/>
                  </a:cubicBezTo>
                  <a:cubicBezTo>
                    <a:pt x="274" y="135"/>
                    <a:pt x="275" y="137"/>
                    <a:pt x="277" y="137"/>
                  </a:cubicBezTo>
                  <a:cubicBezTo>
                    <a:pt x="281" y="137"/>
                    <a:pt x="285" y="136"/>
                    <a:pt x="288" y="135"/>
                  </a:cubicBezTo>
                  <a:cubicBezTo>
                    <a:pt x="291" y="135"/>
                    <a:pt x="295" y="136"/>
                    <a:pt x="296" y="134"/>
                  </a:cubicBezTo>
                  <a:cubicBezTo>
                    <a:pt x="298" y="132"/>
                    <a:pt x="296" y="128"/>
                    <a:pt x="294" y="126"/>
                  </a:cubicBezTo>
                  <a:cubicBezTo>
                    <a:pt x="293" y="125"/>
                    <a:pt x="289" y="126"/>
                    <a:pt x="287" y="125"/>
                  </a:cubicBezTo>
                  <a:cubicBezTo>
                    <a:pt x="286" y="124"/>
                    <a:pt x="288" y="122"/>
                    <a:pt x="288" y="121"/>
                  </a:cubicBezTo>
                  <a:cubicBezTo>
                    <a:pt x="291" y="121"/>
                    <a:pt x="293" y="120"/>
                    <a:pt x="296" y="120"/>
                  </a:cubicBezTo>
                  <a:cubicBezTo>
                    <a:pt x="298" y="119"/>
                    <a:pt x="301" y="121"/>
                    <a:pt x="302" y="120"/>
                  </a:cubicBezTo>
                  <a:cubicBezTo>
                    <a:pt x="303" y="119"/>
                    <a:pt x="300" y="116"/>
                    <a:pt x="301" y="115"/>
                  </a:cubicBezTo>
                  <a:cubicBezTo>
                    <a:pt x="302" y="113"/>
                    <a:pt x="305" y="113"/>
                    <a:pt x="307" y="111"/>
                  </a:cubicBezTo>
                  <a:cubicBezTo>
                    <a:pt x="308" y="110"/>
                    <a:pt x="307" y="107"/>
                    <a:pt x="308" y="106"/>
                  </a:cubicBezTo>
                  <a:cubicBezTo>
                    <a:pt x="311" y="104"/>
                    <a:pt x="315" y="106"/>
                    <a:pt x="318" y="105"/>
                  </a:cubicBezTo>
                  <a:cubicBezTo>
                    <a:pt x="319" y="104"/>
                    <a:pt x="317" y="102"/>
                    <a:pt x="317" y="101"/>
                  </a:cubicBezTo>
                  <a:cubicBezTo>
                    <a:pt x="319" y="99"/>
                    <a:pt x="322" y="98"/>
                    <a:pt x="324" y="98"/>
                  </a:cubicBezTo>
                  <a:cubicBezTo>
                    <a:pt x="327" y="98"/>
                    <a:pt x="329" y="101"/>
                    <a:pt x="332" y="101"/>
                  </a:cubicBezTo>
                  <a:cubicBezTo>
                    <a:pt x="333" y="102"/>
                    <a:pt x="333" y="100"/>
                    <a:pt x="334" y="100"/>
                  </a:cubicBezTo>
                  <a:cubicBezTo>
                    <a:pt x="336" y="98"/>
                    <a:pt x="338" y="96"/>
                    <a:pt x="341" y="95"/>
                  </a:cubicBezTo>
                  <a:cubicBezTo>
                    <a:pt x="343" y="95"/>
                    <a:pt x="345" y="97"/>
                    <a:pt x="346" y="98"/>
                  </a:cubicBezTo>
                  <a:cubicBezTo>
                    <a:pt x="347" y="100"/>
                    <a:pt x="349" y="102"/>
                    <a:pt x="349" y="105"/>
                  </a:cubicBezTo>
                  <a:cubicBezTo>
                    <a:pt x="348" y="107"/>
                    <a:pt x="344" y="108"/>
                    <a:pt x="344" y="111"/>
                  </a:cubicBezTo>
                  <a:cubicBezTo>
                    <a:pt x="344" y="112"/>
                    <a:pt x="347" y="110"/>
                    <a:pt x="349" y="111"/>
                  </a:cubicBezTo>
                  <a:cubicBezTo>
                    <a:pt x="350" y="111"/>
                    <a:pt x="351" y="113"/>
                    <a:pt x="352" y="113"/>
                  </a:cubicBezTo>
                  <a:cubicBezTo>
                    <a:pt x="354" y="114"/>
                    <a:pt x="357" y="112"/>
                    <a:pt x="359" y="113"/>
                  </a:cubicBezTo>
                  <a:cubicBezTo>
                    <a:pt x="360" y="113"/>
                    <a:pt x="360" y="115"/>
                    <a:pt x="361" y="116"/>
                  </a:cubicBezTo>
                  <a:cubicBezTo>
                    <a:pt x="360" y="118"/>
                    <a:pt x="360" y="119"/>
                    <a:pt x="359" y="120"/>
                  </a:cubicBezTo>
                  <a:cubicBezTo>
                    <a:pt x="358" y="122"/>
                    <a:pt x="356" y="121"/>
                    <a:pt x="355" y="122"/>
                  </a:cubicBezTo>
                  <a:cubicBezTo>
                    <a:pt x="354" y="123"/>
                    <a:pt x="354" y="125"/>
                    <a:pt x="355" y="126"/>
                  </a:cubicBezTo>
                  <a:cubicBezTo>
                    <a:pt x="355" y="128"/>
                    <a:pt x="358" y="129"/>
                    <a:pt x="358" y="131"/>
                  </a:cubicBezTo>
                  <a:cubicBezTo>
                    <a:pt x="358" y="132"/>
                    <a:pt x="356" y="131"/>
                    <a:pt x="355" y="131"/>
                  </a:cubicBezTo>
                  <a:cubicBezTo>
                    <a:pt x="353" y="131"/>
                    <a:pt x="352" y="129"/>
                    <a:pt x="351" y="129"/>
                  </a:cubicBezTo>
                  <a:cubicBezTo>
                    <a:pt x="349" y="129"/>
                    <a:pt x="347" y="130"/>
                    <a:pt x="345" y="131"/>
                  </a:cubicBezTo>
                  <a:cubicBezTo>
                    <a:pt x="343" y="133"/>
                    <a:pt x="342" y="135"/>
                    <a:pt x="340" y="137"/>
                  </a:cubicBezTo>
                  <a:cubicBezTo>
                    <a:pt x="338" y="138"/>
                    <a:pt x="336" y="138"/>
                    <a:pt x="335" y="139"/>
                  </a:cubicBezTo>
                  <a:cubicBezTo>
                    <a:pt x="334" y="140"/>
                    <a:pt x="335" y="141"/>
                    <a:pt x="335" y="143"/>
                  </a:cubicBezTo>
                  <a:cubicBezTo>
                    <a:pt x="335" y="144"/>
                    <a:pt x="334" y="145"/>
                    <a:pt x="335" y="147"/>
                  </a:cubicBezTo>
                  <a:cubicBezTo>
                    <a:pt x="335" y="147"/>
                    <a:pt x="337" y="148"/>
                    <a:pt x="337" y="149"/>
                  </a:cubicBezTo>
                  <a:cubicBezTo>
                    <a:pt x="336" y="150"/>
                    <a:pt x="334" y="150"/>
                    <a:pt x="333" y="151"/>
                  </a:cubicBezTo>
                  <a:cubicBezTo>
                    <a:pt x="333" y="153"/>
                    <a:pt x="334" y="154"/>
                    <a:pt x="333" y="155"/>
                  </a:cubicBezTo>
                  <a:cubicBezTo>
                    <a:pt x="332" y="157"/>
                    <a:pt x="329" y="156"/>
                    <a:pt x="329" y="158"/>
                  </a:cubicBezTo>
                  <a:cubicBezTo>
                    <a:pt x="329" y="160"/>
                    <a:pt x="333" y="161"/>
                    <a:pt x="332" y="162"/>
                  </a:cubicBezTo>
                  <a:cubicBezTo>
                    <a:pt x="330" y="168"/>
                    <a:pt x="328" y="174"/>
                    <a:pt x="326" y="180"/>
                  </a:cubicBezTo>
                  <a:cubicBezTo>
                    <a:pt x="326" y="181"/>
                    <a:pt x="324" y="181"/>
                    <a:pt x="323" y="181"/>
                  </a:cubicBezTo>
                  <a:cubicBezTo>
                    <a:pt x="321" y="180"/>
                    <a:pt x="319" y="178"/>
                    <a:pt x="317" y="178"/>
                  </a:cubicBezTo>
                  <a:cubicBezTo>
                    <a:pt x="316" y="177"/>
                    <a:pt x="315" y="178"/>
                    <a:pt x="315" y="179"/>
                  </a:cubicBezTo>
                  <a:cubicBezTo>
                    <a:pt x="316" y="181"/>
                    <a:pt x="317" y="183"/>
                    <a:pt x="318" y="185"/>
                  </a:cubicBezTo>
                  <a:cubicBezTo>
                    <a:pt x="318" y="188"/>
                    <a:pt x="319" y="191"/>
                    <a:pt x="318" y="194"/>
                  </a:cubicBezTo>
                  <a:cubicBezTo>
                    <a:pt x="318" y="194"/>
                    <a:pt x="315" y="193"/>
                    <a:pt x="315" y="194"/>
                  </a:cubicBezTo>
                  <a:cubicBezTo>
                    <a:pt x="314" y="197"/>
                    <a:pt x="315" y="201"/>
                    <a:pt x="315" y="204"/>
                  </a:cubicBezTo>
                  <a:cubicBezTo>
                    <a:pt x="315" y="206"/>
                    <a:pt x="314" y="208"/>
                    <a:pt x="313" y="210"/>
                  </a:cubicBezTo>
                  <a:cubicBezTo>
                    <a:pt x="313" y="211"/>
                    <a:pt x="312" y="210"/>
                    <a:pt x="311" y="210"/>
                  </a:cubicBezTo>
                  <a:cubicBezTo>
                    <a:pt x="310" y="210"/>
                    <a:pt x="309" y="210"/>
                    <a:pt x="308" y="210"/>
                  </a:cubicBezTo>
                  <a:cubicBezTo>
                    <a:pt x="308" y="206"/>
                    <a:pt x="309" y="202"/>
                    <a:pt x="308" y="198"/>
                  </a:cubicBezTo>
                  <a:cubicBezTo>
                    <a:pt x="307" y="195"/>
                    <a:pt x="304" y="193"/>
                    <a:pt x="303" y="190"/>
                  </a:cubicBezTo>
                  <a:cubicBezTo>
                    <a:pt x="302" y="187"/>
                    <a:pt x="304" y="185"/>
                    <a:pt x="303" y="183"/>
                  </a:cubicBezTo>
                  <a:cubicBezTo>
                    <a:pt x="302" y="182"/>
                    <a:pt x="299" y="181"/>
                    <a:pt x="298" y="182"/>
                  </a:cubicBezTo>
                  <a:cubicBezTo>
                    <a:pt x="296" y="185"/>
                    <a:pt x="298" y="189"/>
                    <a:pt x="297" y="192"/>
                  </a:cubicBezTo>
                  <a:cubicBezTo>
                    <a:pt x="296" y="194"/>
                    <a:pt x="294" y="195"/>
                    <a:pt x="293" y="194"/>
                  </a:cubicBezTo>
                  <a:cubicBezTo>
                    <a:pt x="291" y="193"/>
                    <a:pt x="293" y="190"/>
                    <a:pt x="291" y="189"/>
                  </a:cubicBezTo>
                  <a:cubicBezTo>
                    <a:pt x="290" y="189"/>
                    <a:pt x="289" y="192"/>
                    <a:pt x="287" y="192"/>
                  </a:cubicBezTo>
                  <a:cubicBezTo>
                    <a:pt x="286" y="192"/>
                    <a:pt x="286" y="190"/>
                    <a:pt x="286" y="188"/>
                  </a:cubicBezTo>
                  <a:cubicBezTo>
                    <a:pt x="286" y="184"/>
                    <a:pt x="287" y="180"/>
                    <a:pt x="289" y="177"/>
                  </a:cubicBezTo>
                  <a:cubicBezTo>
                    <a:pt x="290" y="175"/>
                    <a:pt x="294" y="175"/>
                    <a:pt x="296" y="173"/>
                  </a:cubicBezTo>
                  <a:cubicBezTo>
                    <a:pt x="297" y="171"/>
                    <a:pt x="298" y="169"/>
                    <a:pt x="300" y="167"/>
                  </a:cubicBezTo>
                  <a:cubicBezTo>
                    <a:pt x="301" y="166"/>
                    <a:pt x="303" y="168"/>
                    <a:pt x="303" y="167"/>
                  </a:cubicBezTo>
                  <a:cubicBezTo>
                    <a:pt x="303" y="165"/>
                    <a:pt x="302" y="164"/>
                    <a:pt x="301" y="163"/>
                  </a:cubicBezTo>
                  <a:cubicBezTo>
                    <a:pt x="299" y="162"/>
                    <a:pt x="297" y="160"/>
                    <a:pt x="295" y="160"/>
                  </a:cubicBezTo>
                  <a:cubicBezTo>
                    <a:pt x="289" y="159"/>
                    <a:pt x="282" y="160"/>
                    <a:pt x="276" y="160"/>
                  </a:cubicBezTo>
                  <a:cubicBezTo>
                    <a:pt x="274" y="160"/>
                    <a:pt x="272" y="159"/>
                    <a:pt x="271" y="158"/>
                  </a:cubicBezTo>
                  <a:cubicBezTo>
                    <a:pt x="270" y="156"/>
                    <a:pt x="272" y="154"/>
                    <a:pt x="272" y="151"/>
                  </a:cubicBezTo>
                  <a:cubicBezTo>
                    <a:pt x="272" y="149"/>
                    <a:pt x="271" y="146"/>
                    <a:pt x="269" y="146"/>
                  </a:cubicBezTo>
                  <a:cubicBezTo>
                    <a:pt x="267" y="145"/>
                    <a:pt x="266" y="150"/>
                    <a:pt x="264" y="149"/>
                  </a:cubicBezTo>
                  <a:cubicBezTo>
                    <a:pt x="262" y="148"/>
                    <a:pt x="262" y="144"/>
                    <a:pt x="259" y="143"/>
                  </a:cubicBezTo>
                  <a:cubicBezTo>
                    <a:pt x="258" y="142"/>
                    <a:pt x="257" y="145"/>
                    <a:pt x="256" y="144"/>
                  </a:cubicBezTo>
                  <a:cubicBezTo>
                    <a:pt x="254" y="143"/>
                    <a:pt x="253" y="139"/>
                    <a:pt x="250" y="138"/>
                  </a:cubicBezTo>
                  <a:cubicBezTo>
                    <a:pt x="249" y="138"/>
                    <a:pt x="249" y="140"/>
                    <a:pt x="250" y="141"/>
                  </a:cubicBezTo>
                  <a:cubicBezTo>
                    <a:pt x="250" y="142"/>
                    <a:pt x="252" y="142"/>
                    <a:pt x="252" y="143"/>
                  </a:cubicBezTo>
                  <a:cubicBezTo>
                    <a:pt x="252" y="145"/>
                    <a:pt x="249" y="147"/>
                    <a:pt x="249" y="150"/>
                  </a:cubicBezTo>
                  <a:cubicBezTo>
                    <a:pt x="249" y="152"/>
                    <a:pt x="251" y="153"/>
                    <a:pt x="252" y="154"/>
                  </a:cubicBezTo>
                  <a:cubicBezTo>
                    <a:pt x="254" y="157"/>
                    <a:pt x="259" y="158"/>
                    <a:pt x="259" y="161"/>
                  </a:cubicBezTo>
                  <a:cubicBezTo>
                    <a:pt x="259" y="163"/>
                    <a:pt x="255" y="161"/>
                    <a:pt x="254" y="162"/>
                  </a:cubicBezTo>
                  <a:cubicBezTo>
                    <a:pt x="253" y="162"/>
                    <a:pt x="255" y="164"/>
                    <a:pt x="254" y="165"/>
                  </a:cubicBezTo>
                  <a:cubicBezTo>
                    <a:pt x="254" y="166"/>
                    <a:pt x="253" y="165"/>
                    <a:pt x="252" y="166"/>
                  </a:cubicBezTo>
                  <a:cubicBezTo>
                    <a:pt x="252" y="167"/>
                    <a:pt x="251" y="168"/>
                    <a:pt x="251" y="169"/>
                  </a:cubicBezTo>
                  <a:cubicBezTo>
                    <a:pt x="252" y="171"/>
                    <a:pt x="255" y="171"/>
                    <a:pt x="256" y="172"/>
                  </a:cubicBezTo>
                  <a:cubicBezTo>
                    <a:pt x="258" y="173"/>
                    <a:pt x="259" y="174"/>
                    <a:pt x="259" y="176"/>
                  </a:cubicBezTo>
                  <a:cubicBezTo>
                    <a:pt x="259" y="178"/>
                    <a:pt x="256" y="179"/>
                    <a:pt x="256" y="181"/>
                  </a:cubicBezTo>
                  <a:cubicBezTo>
                    <a:pt x="255" y="182"/>
                    <a:pt x="257" y="183"/>
                    <a:pt x="258" y="184"/>
                  </a:cubicBezTo>
                  <a:cubicBezTo>
                    <a:pt x="259" y="186"/>
                    <a:pt x="258" y="188"/>
                    <a:pt x="259" y="190"/>
                  </a:cubicBezTo>
                  <a:cubicBezTo>
                    <a:pt x="260" y="191"/>
                    <a:pt x="262" y="189"/>
                    <a:pt x="263" y="190"/>
                  </a:cubicBezTo>
                  <a:cubicBezTo>
                    <a:pt x="263" y="191"/>
                    <a:pt x="262" y="192"/>
                    <a:pt x="262" y="193"/>
                  </a:cubicBezTo>
                  <a:cubicBezTo>
                    <a:pt x="262" y="194"/>
                    <a:pt x="262" y="195"/>
                    <a:pt x="262" y="197"/>
                  </a:cubicBezTo>
                  <a:cubicBezTo>
                    <a:pt x="262" y="198"/>
                    <a:pt x="263" y="199"/>
                    <a:pt x="263" y="201"/>
                  </a:cubicBezTo>
                  <a:cubicBezTo>
                    <a:pt x="263" y="202"/>
                    <a:pt x="263" y="203"/>
                    <a:pt x="263" y="205"/>
                  </a:cubicBezTo>
                  <a:cubicBezTo>
                    <a:pt x="263" y="207"/>
                    <a:pt x="265" y="209"/>
                    <a:pt x="266" y="21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0" name="Freeform 2630">
              <a:extLst>
                <a:ext uri="{FF2B5EF4-FFF2-40B4-BE49-F238E27FC236}">
                  <a16:creationId xmlns:a16="http://schemas.microsoft.com/office/drawing/2014/main" id="{D78B1099-392F-4CE6-8259-317960B8FF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21750" y="2995951"/>
              <a:ext cx="118165" cy="58875"/>
            </a:xfrm>
            <a:custGeom>
              <a:avLst/>
              <a:gdLst>
                <a:gd name="T0" fmla="*/ 39 w 43"/>
                <a:gd name="T1" fmla="*/ 10 h 25"/>
                <a:gd name="T2" fmla="*/ 38 w 43"/>
                <a:gd name="T3" fmla="*/ 14 h 25"/>
                <a:gd name="T4" fmla="*/ 46 w 43"/>
                <a:gd name="T5" fmla="*/ 16 h 25"/>
                <a:gd name="T6" fmla="*/ 49 w 43"/>
                <a:gd name="T7" fmla="*/ 25 h 25"/>
                <a:gd name="T8" fmla="*/ 39 w 43"/>
                <a:gd name="T9" fmla="*/ 26 h 25"/>
                <a:gd name="T10" fmla="*/ 26 w 43"/>
                <a:gd name="T11" fmla="*/ 29 h 25"/>
                <a:gd name="T12" fmla="*/ 21 w 43"/>
                <a:gd name="T13" fmla="*/ 26 h 25"/>
                <a:gd name="T14" fmla="*/ 17 w 43"/>
                <a:gd name="T15" fmla="*/ 30 h 25"/>
                <a:gd name="T16" fmla="*/ 4 w 43"/>
                <a:gd name="T17" fmla="*/ 26 h 25"/>
                <a:gd name="T18" fmla="*/ 0 w 43"/>
                <a:gd name="T19" fmla="*/ 20 h 25"/>
                <a:gd name="T20" fmla="*/ 5 w 43"/>
                <a:gd name="T21" fmla="*/ 11 h 25"/>
                <a:gd name="T22" fmla="*/ 6 w 43"/>
                <a:gd name="T23" fmla="*/ 5 h 25"/>
                <a:gd name="T24" fmla="*/ 11 w 43"/>
                <a:gd name="T25" fmla="*/ 1 h 25"/>
                <a:gd name="T26" fmla="*/ 15 w 43"/>
                <a:gd name="T27" fmla="*/ 2 h 25"/>
                <a:gd name="T28" fmla="*/ 20 w 43"/>
                <a:gd name="T29" fmla="*/ 1 h 25"/>
                <a:gd name="T30" fmla="*/ 25 w 43"/>
                <a:gd name="T31" fmla="*/ 5 h 25"/>
                <a:gd name="T32" fmla="*/ 33 w 43"/>
                <a:gd name="T33" fmla="*/ 6 h 25"/>
                <a:gd name="T34" fmla="*/ 38 w 43"/>
                <a:gd name="T35" fmla="*/ 5 h 25"/>
                <a:gd name="T36" fmla="*/ 39 w 43"/>
                <a:gd name="T37" fmla="*/ 10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"/>
                <a:gd name="T58" fmla="*/ 0 h 25"/>
                <a:gd name="T59" fmla="*/ 43 w 43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" h="25">
                  <a:moveTo>
                    <a:pt x="33" y="8"/>
                  </a:moveTo>
                  <a:cubicBezTo>
                    <a:pt x="33" y="9"/>
                    <a:pt x="31" y="11"/>
                    <a:pt x="32" y="12"/>
                  </a:cubicBezTo>
                  <a:cubicBezTo>
                    <a:pt x="34" y="13"/>
                    <a:pt x="38" y="12"/>
                    <a:pt x="39" y="13"/>
                  </a:cubicBezTo>
                  <a:cubicBezTo>
                    <a:pt x="41" y="15"/>
                    <a:pt x="43" y="19"/>
                    <a:pt x="41" y="21"/>
                  </a:cubicBezTo>
                  <a:cubicBezTo>
                    <a:pt x="40" y="23"/>
                    <a:pt x="36" y="22"/>
                    <a:pt x="33" y="22"/>
                  </a:cubicBezTo>
                  <a:cubicBezTo>
                    <a:pt x="30" y="23"/>
                    <a:pt x="26" y="24"/>
                    <a:pt x="22" y="24"/>
                  </a:cubicBezTo>
                  <a:cubicBezTo>
                    <a:pt x="20" y="24"/>
                    <a:pt x="19" y="22"/>
                    <a:pt x="18" y="22"/>
                  </a:cubicBezTo>
                  <a:cubicBezTo>
                    <a:pt x="16" y="22"/>
                    <a:pt x="16" y="25"/>
                    <a:pt x="14" y="25"/>
                  </a:cubicBezTo>
                  <a:cubicBezTo>
                    <a:pt x="10" y="25"/>
                    <a:pt x="6" y="24"/>
                    <a:pt x="3" y="22"/>
                  </a:cubicBezTo>
                  <a:cubicBezTo>
                    <a:pt x="1" y="21"/>
                    <a:pt x="1" y="19"/>
                    <a:pt x="0" y="17"/>
                  </a:cubicBezTo>
                  <a:cubicBezTo>
                    <a:pt x="2" y="15"/>
                    <a:pt x="4" y="11"/>
                    <a:pt x="4" y="9"/>
                  </a:cubicBezTo>
                  <a:cubicBezTo>
                    <a:pt x="5" y="7"/>
                    <a:pt x="4" y="6"/>
                    <a:pt x="5" y="4"/>
                  </a:cubicBezTo>
                  <a:cubicBezTo>
                    <a:pt x="6" y="3"/>
                    <a:pt x="8" y="2"/>
                    <a:pt x="9" y="1"/>
                  </a:cubicBezTo>
                  <a:cubicBezTo>
                    <a:pt x="11" y="1"/>
                    <a:pt x="12" y="2"/>
                    <a:pt x="13" y="2"/>
                  </a:cubicBezTo>
                  <a:cubicBezTo>
                    <a:pt x="15" y="2"/>
                    <a:pt x="16" y="0"/>
                    <a:pt x="17" y="1"/>
                  </a:cubicBezTo>
                  <a:cubicBezTo>
                    <a:pt x="19" y="1"/>
                    <a:pt x="20" y="3"/>
                    <a:pt x="21" y="4"/>
                  </a:cubicBezTo>
                  <a:cubicBezTo>
                    <a:pt x="23" y="5"/>
                    <a:pt x="25" y="5"/>
                    <a:pt x="28" y="5"/>
                  </a:cubicBezTo>
                  <a:cubicBezTo>
                    <a:pt x="29" y="5"/>
                    <a:pt x="31" y="4"/>
                    <a:pt x="32" y="4"/>
                  </a:cubicBezTo>
                  <a:cubicBezTo>
                    <a:pt x="33" y="5"/>
                    <a:pt x="33" y="7"/>
                    <a:pt x="33" y="8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1" name="Freeform 2631">
              <a:extLst>
                <a:ext uri="{FF2B5EF4-FFF2-40B4-BE49-F238E27FC236}">
                  <a16:creationId xmlns:a16="http://schemas.microsoft.com/office/drawing/2014/main" id="{9AF8B716-8C5B-4F99-BE3A-FCED3C7250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13598" y="2921376"/>
              <a:ext cx="284983" cy="149152"/>
            </a:xfrm>
            <a:custGeom>
              <a:avLst/>
              <a:gdLst>
                <a:gd name="T0" fmla="*/ 121 w 103"/>
                <a:gd name="T1" fmla="*/ 47 h 63"/>
                <a:gd name="T2" fmla="*/ 121 w 103"/>
                <a:gd name="T3" fmla="*/ 53 h 63"/>
                <a:gd name="T4" fmla="*/ 119 w 103"/>
                <a:gd name="T5" fmla="*/ 60 h 63"/>
                <a:gd name="T6" fmla="*/ 123 w 103"/>
                <a:gd name="T7" fmla="*/ 71 h 63"/>
                <a:gd name="T8" fmla="*/ 118 w 103"/>
                <a:gd name="T9" fmla="*/ 75 h 63"/>
                <a:gd name="T10" fmla="*/ 104 w 103"/>
                <a:gd name="T11" fmla="*/ 74 h 63"/>
                <a:gd name="T12" fmla="*/ 94 w 103"/>
                <a:gd name="T13" fmla="*/ 70 h 63"/>
                <a:gd name="T14" fmla="*/ 87 w 103"/>
                <a:gd name="T15" fmla="*/ 70 h 63"/>
                <a:gd name="T16" fmla="*/ 84 w 103"/>
                <a:gd name="T17" fmla="*/ 66 h 63"/>
                <a:gd name="T18" fmla="*/ 80 w 103"/>
                <a:gd name="T19" fmla="*/ 68 h 63"/>
                <a:gd name="T20" fmla="*/ 72 w 103"/>
                <a:gd name="T21" fmla="*/ 62 h 63"/>
                <a:gd name="T22" fmla="*/ 72 w 103"/>
                <a:gd name="T23" fmla="*/ 57 h 63"/>
                <a:gd name="T24" fmla="*/ 61 w 103"/>
                <a:gd name="T25" fmla="*/ 53 h 63"/>
                <a:gd name="T26" fmla="*/ 41 w 103"/>
                <a:gd name="T27" fmla="*/ 52 h 63"/>
                <a:gd name="T28" fmla="*/ 37 w 103"/>
                <a:gd name="T29" fmla="*/ 49 h 63"/>
                <a:gd name="T30" fmla="*/ 21 w 103"/>
                <a:gd name="T31" fmla="*/ 42 h 63"/>
                <a:gd name="T32" fmla="*/ 11 w 103"/>
                <a:gd name="T33" fmla="*/ 30 h 63"/>
                <a:gd name="T34" fmla="*/ 5 w 103"/>
                <a:gd name="T35" fmla="*/ 30 h 63"/>
                <a:gd name="T36" fmla="*/ 0 w 103"/>
                <a:gd name="T37" fmla="*/ 27 h 63"/>
                <a:gd name="T38" fmla="*/ 1 w 103"/>
                <a:gd name="T39" fmla="*/ 18 h 63"/>
                <a:gd name="T40" fmla="*/ 1 w 103"/>
                <a:gd name="T41" fmla="*/ 13 h 63"/>
                <a:gd name="T42" fmla="*/ 6 w 103"/>
                <a:gd name="T43" fmla="*/ 10 h 63"/>
                <a:gd name="T44" fmla="*/ 13 w 103"/>
                <a:gd name="T45" fmla="*/ 2 h 63"/>
                <a:gd name="T46" fmla="*/ 18 w 103"/>
                <a:gd name="T47" fmla="*/ 6 h 63"/>
                <a:gd name="T48" fmla="*/ 18 w 103"/>
                <a:gd name="T49" fmla="*/ 1 h 63"/>
                <a:gd name="T50" fmla="*/ 23 w 103"/>
                <a:gd name="T51" fmla="*/ 1 h 63"/>
                <a:gd name="T52" fmla="*/ 32 w 103"/>
                <a:gd name="T53" fmla="*/ 5 h 63"/>
                <a:gd name="T54" fmla="*/ 44 w 103"/>
                <a:gd name="T55" fmla="*/ 13 h 63"/>
                <a:gd name="T56" fmla="*/ 51 w 103"/>
                <a:gd name="T57" fmla="*/ 22 h 63"/>
                <a:gd name="T58" fmla="*/ 55 w 103"/>
                <a:gd name="T59" fmla="*/ 17 h 63"/>
                <a:gd name="T60" fmla="*/ 60 w 103"/>
                <a:gd name="T61" fmla="*/ 17 h 63"/>
                <a:gd name="T62" fmla="*/ 60 w 103"/>
                <a:gd name="T63" fmla="*/ 24 h 63"/>
                <a:gd name="T64" fmla="*/ 62 w 103"/>
                <a:gd name="T65" fmla="*/ 29 h 63"/>
                <a:gd name="T66" fmla="*/ 75 w 103"/>
                <a:gd name="T67" fmla="*/ 30 h 63"/>
                <a:gd name="T68" fmla="*/ 75 w 103"/>
                <a:gd name="T69" fmla="*/ 36 h 63"/>
                <a:gd name="T70" fmla="*/ 82 w 103"/>
                <a:gd name="T71" fmla="*/ 37 h 63"/>
                <a:gd name="T72" fmla="*/ 87 w 103"/>
                <a:gd name="T73" fmla="*/ 43 h 63"/>
                <a:gd name="T74" fmla="*/ 92 w 103"/>
                <a:gd name="T75" fmla="*/ 42 h 63"/>
                <a:gd name="T76" fmla="*/ 96 w 103"/>
                <a:gd name="T77" fmla="*/ 46 h 63"/>
                <a:gd name="T78" fmla="*/ 100 w 103"/>
                <a:gd name="T79" fmla="*/ 42 h 63"/>
                <a:gd name="T80" fmla="*/ 105 w 103"/>
                <a:gd name="T81" fmla="*/ 47 h 63"/>
                <a:gd name="T82" fmla="*/ 110 w 103"/>
                <a:gd name="T83" fmla="*/ 49 h 63"/>
                <a:gd name="T84" fmla="*/ 117 w 103"/>
                <a:gd name="T85" fmla="*/ 46 h 63"/>
                <a:gd name="T86" fmla="*/ 121 w 103"/>
                <a:gd name="T87" fmla="*/ 47 h 6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3"/>
                <a:gd name="T133" fmla="*/ 0 h 63"/>
                <a:gd name="T134" fmla="*/ 103 w 103"/>
                <a:gd name="T135" fmla="*/ 63 h 6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3" h="63">
                  <a:moveTo>
                    <a:pt x="101" y="39"/>
                  </a:moveTo>
                  <a:cubicBezTo>
                    <a:pt x="101" y="40"/>
                    <a:pt x="101" y="42"/>
                    <a:pt x="101" y="44"/>
                  </a:cubicBezTo>
                  <a:cubicBezTo>
                    <a:pt x="101" y="46"/>
                    <a:pt x="100" y="48"/>
                    <a:pt x="100" y="50"/>
                  </a:cubicBezTo>
                  <a:cubicBezTo>
                    <a:pt x="101" y="53"/>
                    <a:pt x="103" y="56"/>
                    <a:pt x="103" y="59"/>
                  </a:cubicBezTo>
                  <a:cubicBezTo>
                    <a:pt x="103" y="60"/>
                    <a:pt x="101" y="62"/>
                    <a:pt x="99" y="62"/>
                  </a:cubicBezTo>
                  <a:cubicBezTo>
                    <a:pt x="95" y="63"/>
                    <a:pt x="91" y="61"/>
                    <a:pt x="87" y="61"/>
                  </a:cubicBezTo>
                  <a:cubicBezTo>
                    <a:pt x="84" y="60"/>
                    <a:pt x="82" y="59"/>
                    <a:pt x="79" y="58"/>
                  </a:cubicBezTo>
                  <a:cubicBezTo>
                    <a:pt x="77" y="58"/>
                    <a:pt x="75" y="59"/>
                    <a:pt x="73" y="58"/>
                  </a:cubicBezTo>
                  <a:cubicBezTo>
                    <a:pt x="71" y="58"/>
                    <a:pt x="71" y="55"/>
                    <a:pt x="70" y="55"/>
                  </a:cubicBezTo>
                  <a:cubicBezTo>
                    <a:pt x="69" y="54"/>
                    <a:pt x="68" y="56"/>
                    <a:pt x="67" y="56"/>
                  </a:cubicBezTo>
                  <a:cubicBezTo>
                    <a:pt x="64" y="55"/>
                    <a:pt x="62" y="53"/>
                    <a:pt x="60" y="51"/>
                  </a:cubicBezTo>
                  <a:cubicBezTo>
                    <a:pt x="59" y="50"/>
                    <a:pt x="61" y="48"/>
                    <a:pt x="60" y="47"/>
                  </a:cubicBezTo>
                  <a:cubicBezTo>
                    <a:pt x="58" y="45"/>
                    <a:pt x="54" y="44"/>
                    <a:pt x="51" y="44"/>
                  </a:cubicBezTo>
                  <a:cubicBezTo>
                    <a:pt x="45" y="43"/>
                    <a:pt x="40" y="44"/>
                    <a:pt x="34" y="43"/>
                  </a:cubicBezTo>
                  <a:cubicBezTo>
                    <a:pt x="33" y="43"/>
                    <a:pt x="32" y="41"/>
                    <a:pt x="31" y="41"/>
                  </a:cubicBezTo>
                  <a:cubicBezTo>
                    <a:pt x="27" y="38"/>
                    <a:pt x="22" y="38"/>
                    <a:pt x="18" y="35"/>
                  </a:cubicBezTo>
                  <a:cubicBezTo>
                    <a:pt x="14" y="32"/>
                    <a:pt x="12" y="28"/>
                    <a:pt x="9" y="25"/>
                  </a:cubicBezTo>
                  <a:cubicBezTo>
                    <a:pt x="8" y="24"/>
                    <a:pt x="6" y="26"/>
                    <a:pt x="4" y="25"/>
                  </a:cubicBezTo>
                  <a:cubicBezTo>
                    <a:pt x="3" y="24"/>
                    <a:pt x="1" y="23"/>
                    <a:pt x="0" y="22"/>
                  </a:cubicBezTo>
                  <a:cubicBezTo>
                    <a:pt x="0" y="19"/>
                    <a:pt x="1" y="17"/>
                    <a:pt x="1" y="15"/>
                  </a:cubicBezTo>
                  <a:cubicBezTo>
                    <a:pt x="2" y="13"/>
                    <a:pt x="0" y="13"/>
                    <a:pt x="1" y="11"/>
                  </a:cubicBezTo>
                  <a:cubicBezTo>
                    <a:pt x="2" y="10"/>
                    <a:pt x="3" y="9"/>
                    <a:pt x="5" y="8"/>
                  </a:cubicBezTo>
                  <a:cubicBezTo>
                    <a:pt x="7" y="6"/>
                    <a:pt x="9" y="4"/>
                    <a:pt x="11" y="2"/>
                  </a:cubicBezTo>
                  <a:cubicBezTo>
                    <a:pt x="12" y="3"/>
                    <a:pt x="13" y="6"/>
                    <a:pt x="15" y="5"/>
                  </a:cubicBezTo>
                  <a:cubicBezTo>
                    <a:pt x="16" y="5"/>
                    <a:pt x="14" y="2"/>
                    <a:pt x="15" y="1"/>
                  </a:cubicBezTo>
                  <a:cubicBezTo>
                    <a:pt x="16" y="0"/>
                    <a:pt x="18" y="1"/>
                    <a:pt x="19" y="1"/>
                  </a:cubicBezTo>
                  <a:cubicBezTo>
                    <a:pt x="21" y="2"/>
                    <a:pt x="24" y="3"/>
                    <a:pt x="27" y="4"/>
                  </a:cubicBezTo>
                  <a:cubicBezTo>
                    <a:pt x="30" y="6"/>
                    <a:pt x="34" y="9"/>
                    <a:pt x="37" y="11"/>
                  </a:cubicBezTo>
                  <a:cubicBezTo>
                    <a:pt x="39" y="13"/>
                    <a:pt x="40" y="17"/>
                    <a:pt x="43" y="18"/>
                  </a:cubicBezTo>
                  <a:cubicBezTo>
                    <a:pt x="45" y="18"/>
                    <a:pt x="45" y="14"/>
                    <a:pt x="46" y="14"/>
                  </a:cubicBezTo>
                  <a:cubicBezTo>
                    <a:pt x="47" y="13"/>
                    <a:pt x="49" y="13"/>
                    <a:pt x="50" y="14"/>
                  </a:cubicBezTo>
                  <a:cubicBezTo>
                    <a:pt x="51" y="16"/>
                    <a:pt x="49" y="18"/>
                    <a:pt x="50" y="20"/>
                  </a:cubicBezTo>
                  <a:cubicBezTo>
                    <a:pt x="50" y="22"/>
                    <a:pt x="51" y="23"/>
                    <a:pt x="52" y="24"/>
                  </a:cubicBezTo>
                  <a:cubicBezTo>
                    <a:pt x="55" y="25"/>
                    <a:pt x="60" y="24"/>
                    <a:pt x="63" y="25"/>
                  </a:cubicBezTo>
                  <a:cubicBezTo>
                    <a:pt x="64" y="26"/>
                    <a:pt x="62" y="29"/>
                    <a:pt x="63" y="30"/>
                  </a:cubicBezTo>
                  <a:cubicBezTo>
                    <a:pt x="64" y="31"/>
                    <a:pt x="67" y="30"/>
                    <a:pt x="69" y="31"/>
                  </a:cubicBezTo>
                  <a:cubicBezTo>
                    <a:pt x="71" y="32"/>
                    <a:pt x="71" y="35"/>
                    <a:pt x="73" y="36"/>
                  </a:cubicBezTo>
                  <a:cubicBezTo>
                    <a:pt x="74" y="37"/>
                    <a:pt x="76" y="34"/>
                    <a:pt x="77" y="35"/>
                  </a:cubicBezTo>
                  <a:cubicBezTo>
                    <a:pt x="78" y="35"/>
                    <a:pt x="78" y="38"/>
                    <a:pt x="80" y="38"/>
                  </a:cubicBezTo>
                  <a:cubicBezTo>
                    <a:pt x="81" y="38"/>
                    <a:pt x="82" y="35"/>
                    <a:pt x="84" y="35"/>
                  </a:cubicBezTo>
                  <a:cubicBezTo>
                    <a:pt x="86" y="35"/>
                    <a:pt x="86" y="38"/>
                    <a:pt x="88" y="39"/>
                  </a:cubicBezTo>
                  <a:cubicBezTo>
                    <a:pt x="89" y="40"/>
                    <a:pt x="91" y="41"/>
                    <a:pt x="92" y="41"/>
                  </a:cubicBezTo>
                  <a:cubicBezTo>
                    <a:pt x="94" y="41"/>
                    <a:pt x="96" y="39"/>
                    <a:pt x="98" y="38"/>
                  </a:cubicBezTo>
                  <a:cubicBezTo>
                    <a:pt x="99" y="38"/>
                    <a:pt x="100" y="39"/>
                    <a:pt x="101" y="3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2" name="Freeform 2632">
              <a:extLst>
                <a:ext uri="{FF2B5EF4-FFF2-40B4-BE49-F238E27FC236}">
                  <a16:creationId xmlns:a16="http://schemas.microsoft.com/office/drawing/2014/main" id="{1E664116-7E45-4755-AA46-3939FE119B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805531" y="3054829"/>
              <a:ext cx="173771" cy="202141"/>
            </a:xfrm>
            <a:custGeom>
              <a:avLst/>
              <a:gdLst>
                <a:gd name="T0" fmla="*/ 25 w 63"/>
                <a:gd name="T1" fmla="*/ 87 h 86"/>
                <a:gd name="T2" fmla="*/ 29 w 63"/>
                <a:gd name="T3" fmla="*/ 79 h 86"/>
                <a:gd name="T4" fmla="*/ 33 w 63"/>
                <a:gd name="T5" fmla="*/ 85 h 86"/>
                <a:gd name="T6" fmla="*/ 40 w 63"/>
                <a:gd name="T7" fmla="*/ 74 h 86"/>
                <a:gd name="T8" fmla="*/ 36 w 63"/>
                <a:gd name="T9" fmla="*/ 59 h 86"/>
                <a:gd name="T10" fmla="*/ 44 w 63"/>
                <a:gd name="T11" fmla="*/ 68 h 86"/>
                <a:gd name="T12" fmla="*/ 55 w 63"/>
                <a:gd name="T13" fmla="*/ 71 h 86"/>
                <a:gd name="T14" fmla="*/ 60 w 63"/>
                <a:gd name="T15" fmla="*/ 84 h 86"/>
                <a:gd name="T16" fmla="*/ 62 w 63"/>
                <a:gd name="T17" fmla="*/ 92 h 86"/>
                <a:gd name="T18" fmla="*/ 65 w 63"/>
                <a:gd name="T19" fmla="*/ 103 h 86"/>
                <a:gd name="T20" fmla="*/ 73 w 63"/>
                <a:gd name="T21" fmla="*/ 101 h 86"/>
                <a:gd name="T22" fmla="*/ 70 w 63"/>
                <a:gd name="T23" fmla="*/ 72 h 86"/>
                <a:gd name="T24" fmla="*/ 64 w 63"/>
                <a:gd name="T25" fmla="*/ 54 h 86"/>
                <a:gd name="T26" fmla="*/ 57 w 63"/>
                <a:gd name="T27" fmla="*/ 65 h 86"/>
                <a:gd name="T28" fmla="*/ 50 w 63"/>
                <a:gd name="T29" fmla="*/ 61 h 86"/>
                <a:gd name="T30" fmla="*/ 44 w 63"/>
                <a:gd name="T31" fmla="*/ 60 h 86"/>
                <a:gd name="T32" fmla="*/ 56 w 63"/>
                <a:gd name="T33" fmla="*/ 42 h 86"/>
                <a:gd name="T34" fmla="*/ 64 w 63"/>
                <a:gd name="T35" fmla="*/ 35 h 86"/>
                <a:gd name="T36" fmla="*/ 55 w 63"/>
                <a:gd name="T37" fmla="*/ 26 h 86"/>
                <a:gd name="T38" fmla="*/ 26 w 63"/>
                <a:gd name="T39" fmla="*/ 24 h 86"/>
                <a:gd name="T40" fmla="*/ 24 w 63"/>
                <a:gd name="T41" fmla="*/ 10 h 86"/>
                <a:gd name="T42" fmla="*/ 12 w 63"/>
                <a:gd name="T43" fmla="*/ 6 h 86"/>
                <a:gd name="T44" fmla="*/ 1 w 63"/>
                <a:gd name="T45" fmla="*/ 0 h 86"/>
                <a:gd name="T46" fmla="*/ 4 w 63"/>
                <a:gd name="T47" fmla="*/ 6 h 86"/>
                <a:gd name="T48" fmla="*/ 4 w 63"/>
                <a:gd name="T49" fmla="*/ 19 h 86"/>
                <a:gd name="T50" fmla="*/ 6 w 63"/>
                <a:gd name="T51" fmla="*/ 29 h 86"/>
                <a:gd name="T52" fmla="*/ 4 w 63"/>
                <a:gd name="T53" fmla="*/ 34 h 86"/>
                <a:gd name="T54" fmla="*/ 8 w 63"/>
                <a:gd name="T55" fmla="*/ 41 h 86"/>
                <a:gd name="T56" fmla="*/ 8 w 63"/>
                <a:gd name="T57" fmla="*/ 52 h 86"/>
                <a:gd name="T58" fmla="*/ 12 w 63"/>
                <a:gd name="T59" fmla="*/ 62 h 86"/>
                <a:gd name="T60" fmla="*/ 15 w 63"/>
                <a:gd name="T61" fmla="*/ 66 h 86"/>
                <a:gd name="T62" fmla="*/ 17 w 63"/>
                <a:gd name="T63" fmla="*/ 75 h 86"/>
                <a:gd name="T64" fmla="*/ 20 w 63"/>
                <a:gd name="T65" fmla="*/ 87 h 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3"/>
                <a:gd name="T100" fmla="*/ 0 h 86"/>
                <a:gd name="T101" fmla="*/ 63 w 63"/>
                <a:gd name="T102" fmla="*/ 86 h 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3" h="86">
                  <a:moveTo>
                    <a:pt x="17" y="73"/>
                  </a:moveTo>
                  <a:cubicBezTo>
                    <a:pt x="18" y="73"/>
                    <a:pt x="20" y="74"/>
                    <a:pt x="21" y="73"/>
                  </a:cubicBezTo>
                  <a:cubicBezTo>
                    <a:pt x="22" y="73"/>
                    <a:pt x="24" y="72"/>
                    <a:pt x="24" y="71"/>
                  </a:cubicBezTo>
                  <a:cubicBezTo>
                    <a:pt x="24" y="70"/>
                    <a:pt x="23" y="67"/>
                    <a:pt x="24" y="66"/>
                  </a:cubicBezTo>
                  <a:cubicBezTo>
                    <a:pt x="25" y="65"/>
                    <a:pt x="25" y="68"/>
                    <a:pt x="26" y="69"/>
                  </a:cubicBezTo>
                  <a:cubicBezTo>
                    <a:pt x="27" y="70"/>
                    <a:pt x="27" y="71"/>
                    <a:pt x="28" y="71"/>
                  </a:cubicBezTo>
                  <a:cubicBezTo>
                    <a:pt x="30" y="71"/>
                    <a:pt x="32" y="70"/>
                    <a:pt x="32" y="69"/>
                  </a:cubicBezTo>
                  <a:cubicBezTo>
                    <a:pt x="33" y="67"/>
                    <a:pt x="34" y="64"/>
                    <a:pt x="34" y="62"/>
                  </a:cubicBezTo>
                  <a:cubicBezTo>
                    <a:pt x="33" y="59"/>
                    <a:pt x="31" y="57"/>
                    <a:pt x="30" y="55"/>
                  </a:cubicBezTo>
                  <a:cubicBezTo>
                    <a:pt x="30" y="53"/>
                    <a:pt x="29" y="50"/>
                    <a:pt x="30" y="49"/>
                  </a:cubicBezTo>
                  <a:cubicBezTo>
                    <a:pt x="31" y="48"/>
                    <a:pt x="32" y="50"/>
                    <a:pt x="33" y="52"/>
                  </a:cubicBezTo>
                  <a:cubicBezTo>
                    <a:pt x="34" y="53"/>
                    <a:pt x="35" y="56"/>
                    <a:pt x="37" y="57"/>
                  </a:cubicBezTo>
                  <a:cubicBezTo>
                    <a:pt x="38" y="58"/>
                    <a:pt x="40" y="58"/>
                    <a:pt x="41" y="58"/>
                  </a:cubicBezTo>
                  <a:cubicBezTo>
                    <a:pt x="43" y="58"/>
                    <a:pt x="45" y="58"/>
                    <a:pt x="46" y="59"/>
                  </a:cubicBezTo>
                  <a:cubicBezTo>
                    <a:pt x="48" y="60"/>
                    <a:pt x="50" y="61"/>
                    <a:pt x="50" y="63"/>
                  </a:cubicBezTo>
                  <a:cubicBezTo>
                    <a:pt x="51" y="65"/>
                    <a:pt x="51" y="67"/>
                    <a:pt x="50" y="70"/>
                  </a:cubicBezTo>
                  <a:cubicBezTo>
                    <a:pt x="50" y="71"/>
                    <a:pt x="49" y="73"/>
                    <a:pt x="49" y="74"/>
                  </a:cubicBezTo>
                  <a:cubicBezTo>
                    <a:pt x="49" y="76"/>
                    <a:pt x="52" y="76"/>
                    <a:pt x="52" y="77"/>
                  </a:cubicBezTo>
                  <a:cubicBezTo>
                    <a:pt x="53" y="78"/>
                    <a:pt x="52" y="80"/>
                    <a:pt x="52" y="82"/>
                  </a:cubicBezTo>
                  <a:cubicBezTo>
                    <a:pt x="53" y="83"/>
                    <a:pt x="54" y="85"/>
                    <a:pt x="55" y="86"/>
                  </a:cubicBezTo>
                  <a:cubicBezTo>
                    <a:pt x="55" y="84"/>
                    <a:pt x="54" y="81"/>
                    <a:pt x="55" y="80"/>
                  </a:cubicBezTo>
                  <a:cubicBezTo>
                    <a:pt x="57" y="79"/>
                    <a:pt x="60" y="85"/>
                    <a:pt x="61" y="84"/>
                  </a:cubicBezTo>
                  <a:cubicBezTo>
                    <a:pt x="63" y="80"/>
                    <a:pt x="60" y="76"/>
                    <a:pt x="59" y="72"/>
                  </a:cubicBezTo>
                  <a:cubicBezTo>
                    <a:pt x="59" y="68"/>
                    <a:pt x="60" y="64"/>
                    <a:pt x="59" y="60"/>
                  </a:cubicBezTo>
                  <a:cubicBezTo>
                    <a:pt x="58" y="57"/>
                    <a:pt x="55" y="55"/>
                    <a:pt x="54" y="52"/>
                  </a:cubicBezTo>
                  <a:cubicBezTo>
                    <a:pt x="53" y="49"/>
                    <a:pt x="55" y="47"/>
                    <a:pt x="54" y="45"/>
                  </a:cubicBezTo>
                  <a:cubicBezTo>
                    <a:pt x="53" y="44"/>
                    <a:pt x="50" y="43"/>
                    <a:pt x="49" y="44"/>
                  </a:cubicBezTo>
                  <a:cubicBezTo>
                    <a:pt x="47" y="47"/>
                    <a:pt x="49" y="51"/>
                    <a:pt x="48" y="54"/>
                  </a:cubicBezTo>
                  <a:cubicBezTo>
                    <a:pt x="47" y="56"/>
                    <a:pt x="45" y="57"/>
                    <a:pt x="44" y="56"/>
                  </a:cubicBezTo>
                  <a:cubicBezTo>
                    <a:pt x="42" y="55"/>
                    <a:pt x="44" y="52"/>
                    <a:pt x="42" y="51"/>
                  </a:cubicBezTo>
                  <a:cubicBezTo>
                    <a:pt x="41" y="51"/>
                    <a:pt x="40" y="54"/>
                    <a:pt x="38" y="54"/>
                  </a:cubicBezTo>
                  <a:cubicBezTo>
                    <a:pt x="37" y="54"/>
                    <a:pt x="37" y="52"/>
                    <a:pt x="37" y="50"/>
                  </a:cubicBezTo>
                  <a:cubicBezTo>
                    <a:pt x="37" y="46"/>
                    <a:pt x="38" y="42"/>
                    <a:pt x="40" y="39"/>
                  </a:cubicBezTo>
                  <a:cubicBezTo>
                    <a:pt x="41" y="37"/>
                    <a:pt x="45" y="37"/>
                    <a:pt x="47" y="35"/>
                  </a:cubicBezTo>
                  <a:cubicBezTo>
                    <a:pt x="48" y="33"/>
                    <a:pt x="49" y="31"/>
                    <a:pt x="51" y="29"/>
                  </a:cubicBezTo>
                  <a:cubicBezTo>
                    <a:pt x="52" y="28"/>
                    <a:pt x="54" y="30"/>
                    <a:pt x="54" y="29"/>
                  </a:cubicBezTo>
                  <a:cubicBezTo>
                    <a:pt x="54" y="27"/>
                    <a:pt x="53" y="26"/>
                    <a:pt x="52" y="25"/>
                  </a:cubicBezTo>
                  <a:cubicBezTo>
                    <a:pt x="50" y="24"/>
                    <a:pt x="48" y="22"/>
                    <a:pt x="46" y="22"/>
                  </a:cubicBezTo>
                  <a:cubicBezTo>
                    <a:pt x="40" y="21"/>
                    <a:pt x="33" y="22"/>
                    <a:pt x="27" y="22"/>
                  </a:cubicBezTo>
                  <a:cubicBezTo>
                    <a:pt x="25" y="22"/>
                    <a:pt x="23" y="21"/>
                    <a:pt x="22" y="20"/>
                  </a:cubicBezTo>
                  <a:cubicBezTo>
                    <a:pt x="21" y="18"/>
                    <a:pt x="23" y="16"/>
                    <a:pt x="23" y="13"/>
                  </a:cubicBezTo>
                  <a:cubicBezTo>
                    <a:pt x="23" y="11"/>
                    <a:pt x="22" y="8"/>
                    <a:pt x="20" y="8"/>
                  </a:cubicBezTo>
                  <a:cubicBezTo>
                    <a:pt x="18" y="7"/>
                    <a:pt x="17" y="12"/>
                    <a:pt x="15" y="11"/>
                  </a:cubicBezTo>
                  <a:cubicBezTo>
                    <a:pt x="13" y="10"/>
                    <a:pt x="13" y="6"/>
                    <a:pt x="10" y="5"/>
                  </a:cubicBezTo>
                  <a:cubicBezTo>
                    <a:pt x="9" y="4"/>
                    <a:pt x="8" y="7"/>
                    <a:pt x="7" y="6"/>
                  </a:cubicBezTo>
                  <a:cubicBezTo>
                    <a:pt x="5" y="5"/>
                    <a:pt x="4" y="1"/>
                    <a:pt x="1" y="0"/>
                  </a:cubicBezTo>
                  <a:cubicBezTo>
                    <a:pt x="0" y="0"/>
                    <a:pt x="0" y="2"/>
                    <a:pt x="1" y="3"/>
                  </a:cubicBezTo>
                  <a:cubicBezTo>
                    <a:pt x="1" y="4"/>
                    <a:pt x="3" y="4"/>
                    <a:pt x="3" y="5"/>
                  </a:cubicBezTo>
                  <a:cubicBezTo>
                    <a:pt x="3" y="7"/>
                    <a:pt x="0" y="9"/>
                    <a:pt x="0" y="12"/>
                  </a:cubicBezTo>
                  <a:cubicBezTo>
                    <a:pt x="0" y="14"/>
                    <a:pt x="2" y="15"/>
                    <a:pt x="3" y="16"/>
                  </a:cubicBezTo>
                  <a:cubicBezTo>
                    <a:pt x="5" y="19"/>
                    <a:pt x="10" y="20"/>
                    <a:pt x="10" y="23"/>
                  </a:cubicBezTo>
                  <a:cubicBezTo>
                    <a:pt x="10" y="25"/>
                    <a:pt x="6" y="23"/>
                    <a:pt x="5" y="24"/>
                  </a:cubicBezTo>
                  <a:cubicBezTo>
                    <a:pt x="4" y="24"/>
                    <a:pt x="6" y="26"/>
                    <a:pt x="5" y="27"/>
                  </a:cubicBezTo>
                  <a:cubicBezTo>
                    <a:pt x="5" y="28"/>
                    <a:pt x="4" y="27"/>
                    <a:pt x="3" y="28"/>
                  </a:cubicBezTo>
                  <a:cubicBezTo>
                    <a:pt x="3" y="29"/>
                    <a:pt x="2" y="30"/>
                    <a:pt x="2" y="31"/>
                  </a:cubicBezTo>
                  <a:cubicBezTo>
                    <a:pt x="3" y="33"/>
                    <a:pt x="6" y="33"/>
                    <a:pt x="7" y="34"/>
                  </a:cubicBezTo>
                  <a:cubicBezTo>
                    <a:pt x="9" y="35"/>
                    <a:pt x="10" y="36"/>
                    <a:pt x="10" y="38"/>
                  </a:cubicBezTo>
                  <a:cubicBezTo>
                    <a:pt x="10" y="40"/>
                    <a:pt x="7" y="41"/>
                    <a:pt x="7" y="43"/>
                  </a:cubicBezTo>
                  <a:cubicBezTo>
                    <a:pt x="6" y="44"/>
                    <a:pt x="8" y="45"/>
                    <a:pt x="9" y="46"/>
                  </a:cubicBezTo>
                  <a:cubicBezTo>
                    <a:pt x="10" y="48"/>
                    <a:pt x="9" y="50"/>
                    <a:pt x="10" y="52"/>
                  </a:cubicBezTo>
                  <a:cubicBezTo>
                    <a:pt x="11" y="53"/>
                    <a:pt x="13" y="51"/>
                    <a:pt x="14" y="52"/>
                  </a:cubicBezTo>
                  <a:cubicBezTo>
                    <a:pt x="14" y="53"/>
                    <a:pt x="13" y="54"/>
                    <a:pt x="13" y="55"/>
                  </a:cubicBezTo>
                  <a:cubicBezTo>
                    <a:pt x="13" y="56"/>
                    <a:pt x="13" y="57"/>
                    <a:pt x="13" y="59"/>
                  </a:cubicBezTo>
                  <a:cubicBezTo>
                    <a:pt x="13" y="60"/>
                    <a:pt x="14" y="61"/>
                    <a:pt x="14" y="63"/>
                  </a:cubicBezTo>
                  <a:cubicBezTo>
                    <a:pt x="14" y="64"/>
                    <a:pt x="14" y="65"/>
                    <a:pt x="14" y="67"/>
                  </a:cubicBezTo>
                  <a:cubicBezTo>
                    <a:pt x="14" y="69"/>
                    <a:pt x="16" y="71"/>
                    <a:pt x="17" y="7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3" name="Freeform 2633">
              <a:extLst>
                <a:ext uri="{FF2B5EF4-FFF2-40B4-BE49-F238E27FC236}">
                  <a16:creationId xmlns:a16="http://schemas.microsoft.com/office/drawing/2014/main" id="{53247B9A-8BFB-4F2F-B35B-881E20BE00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53815" y="2990064"/>
              <a:ext cx="315103" cy="645676"/>
            </a:xfrm>
            <a:custGeom>
              <a:avLst/>
              <a:gdLst>
                <a:gd name="T0" fmla="*/ 122 w 113"/>
                <a:gd name="T1" fmla="*/ 124 h 274"/>
                <a:gd name="T2" fmla="*/ 104 w 113"/>
                <a:gd name="T3" fmla="*/ 116 h 274"/>
                <a:gd name="T4" fmla="*/ 107 w 113"/>
                <a:gd name="T5" fmla="*/ 100 h 274"/>
                <a:gd name="T6" fmla="*/ 100 w 113"/>
                <a:gd name="T7" fmla="*/ 78 h 274"/>
                <a:gd name="T8" fmla="*/ 77 w 113"/>
                <a:gd name="T9" fmla="*/ 82 h 274"/>
                <a:gd name="T10" fmla="*/ 82 w 113"/>
                <a:gd name="T11" fmla="*/ 58 h 274"/>
                <a:gd name="T12" fmla="*/ 91 w 113"/>
                <a:gd name="T13" fmla="*/ 41 h 274"/>
                <a:gd name="T14" fmla="*/ 82 w 113"/>
                <a:gd name="T15" fmla="*/ 17 h 274"/>
                <a:gd name="T16" fmla="*/ 70 w 113"/>
                <a:gd name="T17" fmla="*/ 6 h 274"/>
                <a:gd name="T18" fmla="*/ 63 w 113"/>
                <a:gd name="T19" fmla="*/ 18 h 274"/>
                <a:gd name="T20" fmla="*/ 58 w 113"/>
                <a:gd name="T21" fmla="*/ 22 h 274"/>
                <a:gd name="T22" fmla="*/ 39 w 113"/>
                <a:gd name="T23" fmla="*/ 34 h 274"/>
                <a:gd name="T24" fmla="*/ 41 w 113"/>
                <a:gd name="T25" fmla="*/ 46 h 274"/>
                <a:gd name="T26" fmla="*/ 31 w 113"/>
                <a:gd name="T27" fmla="*/ 56 h 274"/>
                <a:gd name="T28" fmla="*/ 24 w 113"/>
                <a:gd name="T29" fmla="*/ 84 h 274"/>
                <a:gd name="T30" fmla="*/ 18 w 113"/>
                <a:gd name="T31" fmla="*/ 89 h 274"/>
                <a:gd name="T32" fmla="*/ 14 w 113"/>
                <a:gd name="T33" fmla="*/ 112 h 274"/>
                <a:gd name="T34" fmla="*/ 6 w 113"/>
                <a:gd name="T35" fmla="*/ 119 h 274"/>
                <a:gd name="T36" fmla="*/ 1 w 113"/>
                <a:gd name="T37" fmla="*/ 136 h 274"/>
                <a:gd name="T38" fmla="*/ 11 w 113"/>
                <a:gd name="T39" fmla="*/ 148 h 274"/>
                <a:gd name="T40" fmla="*/ 28 w 113"/>
                <a:gd name="T41" fmla="*/ 156 h 274"/>
                <a:gd name="T42" fmla="*/ 36 w 113"/>
                <a:gd name="T43" fmla="*/ 174 h 274"/>
                <a:gd name="T44" fmla="*/ 40 w 113"/>
                <a:gd name="T45" fmla="*/ 211 h 274"/>
                <a:gd name="T46" fmla="*/ 45 w 113"/>
                <a:gd name="T47" fmla="*/ 215 h 274"/>
                <a:gd name="T48" fmla="*/ 52 w 113"/>
                <a:gd name="T49" fmla="*/ 221 h 274"/>
                <a:gd name="T50" fmla="*/ 58 w 113"/>
                <a:gd name="T51" fmla="*/ 225 h 274"/>
                <a:gd name="T52" fmla="*/ 69 w 113"/>
                <a:gd name="T53" fmla="*/ 215 h 274"/>
                <a:gd name="T54" fmla="*/ 75 w 113"/>
                <a:gd name="T55" fmla="*/ 209 h 274"/>
                <a:gd name="T56" fmla="*/ 84 w 113"/>
                <a:gd name="T57" fmla="*/ 211 h 274"/>
                <a:gd name="T58" fmla="*/ 91 w 113"/>
                <a:gd name="T59" fmla="*/ 233 h 274"/>
                <a:gd name="T60" fmla="*/ 99 w 113"/>
                <a:gd name="T61" fmla="*/ 265 h 274"/>
                <a:gd name="T62" fmla="*/ 111 w 113"/>
                <a:gd name="T63" fmla="*/ 285 h 274"/>
                <a:gd name="T64" fmla="*/ 113 w 113"/>
                <a:gd name="T65" fmla="*/ 301 h 274"/>
                <a:gd name="T66" fmla="*/ 106 w 113"/>
                <a:gd name="T67" fmla="*/ 318 h 274"/>
                <a:gd name="T68" fmla="*/ 112 w 113"/>
                <a:gd name="T69" fmla="*/ 315 h 274"/>
                <a:gd name="T70" fmla="*/ 122 w 113"/>
                <a:gd name="T71" fmla="*/ 289 h 274"/>
                <a:gd name="T72" fmla="*/ 118 w 113"/>
                <a:gd name="T73" fmla="*/ 265 h 274"/>
                <a:gd name="T74" fmla="*/ 97 w 113"/>
                <a:gd name="T75" fmla="*/ 238 h 274"/>
                <a:gd name="T76" fmla="*/ 107 w 113"/>
                <a:gd name="T77" fmla="*/ 221 h 274"/>
                <a:gd name="T78" fmla="*/ 102 w 113"/>
                <a:gd name="T79" fmla="*/ 209 h 274"/>
                <a:gd name="T80" fmla="*/ 93 w 113"/>
                <a:gd name="T81" fmla="*/ 190 h 274"/>
                <a:gd name="T82" fmla="*/ 85 w 113"/>
                <a:gd name="T83" fmla="*/ 177 h 274"/>
                <a:gd name="T84" fmla="*/ 99 w 113"/>
                <a:gd name="T85" fmla="*/ 161 h 274"/>
                <a:gd name="T86" fmla="*/ 113 w 113"/>
                <a:gd name="T87" fmla="*/ 152 h 274"/>
                <a:gd name="T88" fmla="*/ 122 w 113"/>
                <a:gd name="T89" fmla="*/ 146 h 274"/>
                <a:gd name="T90" fmla="*/ 126 w 113"/>
                <a:gd name="T91" fmla="*/ 133 h 27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13"/>
                <a:gd name="T139" fmla="*/ 0 h 274"/>
                <a:gd name="T140" fmla="*/ 113 w 113"/>
                <a:gd name="T141" fmla="*/ 274 h 27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13" h="274">
                  <a:moveTo>
                    <a:pt x="112" y="103"/>
                  </a:moveTo>
                  <a:cubicBezTo>
                    <a:pt x="112" y="102"/>
                    <a:pt x="113" y="101"/>
                    <a:pt x="112" y="101"/>
                  </a:cubicBezTo>
                  <a:cubicBezTo>
                    <a:pt x="108" y="100"/>
                    <a:pt x="105" y="102"/>
                    <a:pt x="101" y="103"/>
                  </a:cubicBezTo>
                  <a:cubicBezTo>
                    <a:pt x="100" y="103"/>
                    <a:pt x="98" y="104"/>
                    <a:pt x="97" y="103"/>
                  </a:cubicBezTo>
                  <a:cubicBezTo>
                    <a:pt x="96" y="102"/>
                    <a:pt x="98" y="98"/>
                    <a:pt x="97" y="97"/>
                  </a:cubicBezTo>
                  <a:cubicBezTo>
                    <a:pt x="94" y="95"/>
                    <a:pt x="89" y="99"/>
                    <a:pt x="86" y="97"/>
                  </a:cubicBezTo>
                  <a:cubicBezTo>
                    <a:pt x="84" y="95"/>
                    <a:pt x="88" y="92"/>
                    <a:pt x="88" y="90"/>
                  </a:cubicBezTo>
                  <a:cubicBezTo>
                    <a:pt x="89" y="88"/>
                    <a:pt x="86" y="87"/>
                    <a:pt x="86" y="85"/>
                  </a:cubicBezTo>
                  <a:cubicBezTo>
                    <a:pt x="86" y="84"/>
                    <a:pt x="90" y="84"/>
                    <a:pt x="89" y="83"/>
                  </a:cubicBezTo>
                  <a:cubicBezTo>
                    <a:pt x="87" y="81"/>
                    <a:pt x="83" y="82"/>
                    <a:pt x="81" y="80"/>
                  </a:cubicBezTo>
                  <a:cubicBezTo>
                    <a:pt x="79" y="77"/>
                    <a:pt x="79" y="73"/>
                    <a:pt x="80" y="69"/>
                  </a:cubicBezTo>
                  <a:cubicBezTo>
                    <a:pt x="80" y="67"/>
                    <a:pt x="85" y="66"/>
                    <a:pt x="83" y="65"/>
                  </a:cubicBezTo>
                  <a:cubicBezTo>
                    <a:pt x="80" y="66"/>
                    <a:pt x="76" y="65"/>
                    <a:pt x="73" y="66"/>
                  </a:cubicBezTo>
                  <a:cubicBezTo>
                    <a:pt x="70" y="67"/>
                    <a:pt x="69" y="70"/>
                    <a:pt x="67" y="71"/>
                  </a:cubicBezTo>
                  <a:cubicBezTo>
                    <a:pt x="66" y="71"/>
                    <a:pt x="64" y="70"/>
                    <a:pt x="64" y="68"/>
                  </a:cubicBezTo>
                  <a:cubicBezTo>
                    <a:pt x="63" y="66"/>
                    <a:pt x="67" y="66"/>
                    <a:pt x="67" y="64"/>
                  </a:cubicBezTo>
                  <a:cubicBezTo>
                    <a:pt x="66" y="61"/>
                    <a:pt x="61" y="62"/>
                    <a:pt x="62" y="59"/>
                  </a:cubicBezTo>
                  <a:cubicBezTo>
                    <a:pt x="62" y="55"/>
                    <a:pt x="66" y="53"/>
                    <a:pt x="68" y="48"/>
                  </a:cubicBezTo>
                  <a:cubicBezTo>
                    <a:pt x="70" y="45"/>
                    <a:pt x="74" y="44"/>
                    <a:pt x="75" y="40"/>
                  </a:cubicBezTo>
                  <a:cubicBezTo>
                    <a:pt x="76" y="38"/>
                    <a:pt x="73" y="37"/>
                    <a:pt x="73" y="34"/>
                  </a:cubicBezTo>
                  <a:cubicBezTo>
                    <a:pt x="73" y="34"/>
                    <a:pt x="75" y="35"/>
                    <a:pt x="76" y="34"/>
                  </a:cubicBezTo>
                  <a:cubicBezTo>
                    <a:pt x="76" y="32"/>
                    <a:pt x="74" y="30"/>
                    <a:pt x="74" y="28"/>
                  </a:cubicBezTo>
                  <a:cubicBezTo>
                    <a:pt x="73" y="23"/>
                    <a:pt x="74" y="18"/>
                    <a:pt x="72" y="14"/>
                  </a:cubicBezTo>
                  <a:cubicBezTo>
                    <a:pt x="72" y="13"/>
                    <a:pt x="69" y="15"/>
                    <a:pt x="68" y="14"/>
                  </a:cubicBezTo>
                  <a:cubicBezTo>
                    <a:pt x="66" y="12"/>
                    <a:pt x="67" y="8"/>
                    <a:pt x="66" y="5"/>
                  </a:cubicBezTo>
                  <a:cubicBezTo>
                    <a:pt x="64" y="3"/>
                    <a:pt x="62" y="0"/>
                    <a:pt x="59" y="0"/>
                  </a:cubicBezTo>
                  <a:cubicBezTo>
                    <a:pt x="58" y="0"/>
                    <a:pt x="58" y="4"/>
                    <a:pt x="58" y="5"/>
                  </a:cubicBezTo>
                  <a:cubicBezTo>
                    <a:pt x="57" y="7"/>
                    <a:pt x="57" y="8"/>
                    <a:pt x="56" y="9"/>
                  </a:cubicBezTo>
                  <a:cubicBezTo>
                    <a:pt x="55" y="11"/>
                    <a:pt x="53" y="10"/>
                    <a:pt x="52" y="11"/>
                  </a:cubicBezTo>
                  <a:cubicBezTo>
                    <a:pt x="51" y="12"/>
                    <a:pt x="51" y="14"/>
                    <a:pt x="52" y="15"/>
                  </a:cubicBezTo>
                  <a:cubicBezTo>
                    <a:pt x="52" y="17"/>
                    <a:pt x="55" y="18"/>
                    <a:pt x="55" y="20"/>
                  </a:cubicBezTo>
                  <a:cubicBezTo>
                    <a:pt x="55" y="21"/>
                    <a:pt x="53" y="20"/>
                    <a:pt x="52" y="20"/>
                  </a:cubicBezTo>
                  <a:cubicBezTo>
                    <a:pt x="50" y="20"/>
                    <a:pt x="49" y="18"/>
                    <a:pt x="48" y="18"/>
                  </a:cubicBezTo>
                  <a:cubicBezTo>
                    <a:pt x="46" y="18"/>
                    <a:pt x="44" y="19"/>
                    <a:pt x="42" y="20"/>
                  </a:cubicBezTo>
                  <a:cubicBezTo>
                    <a:pt x="40" y="22"/>
                    <a:pt x="39" y="24"/>
                    <a:pt x="37" y="26"/>
                  </a:cubicBezTo>
                  <a:cubicBezTo>
                    <a:pt x="35" y="27"/>
                    <a:pt x="33" y="27"/>
                    <a:pt x="32" y="28"/>
                  </a:cubicBezTo>
                  <a:cubicBezTo>
                    <a:pt x="31" y="29"/>
                    <a:pt x="32" y="30"/>
                    <a:pt x="32" y="32"/>
                  </a:cubicBezTo>
                  <a:cubicBezTo>
                    <a:pt x="32" y="33"/>
                    <a:pt x="31" y="34"/>
                    <a:pt x="32" y="36"/>
                  </a:cubicBezTo>
                  <a:cubicBezTo>
                    <a:pt x="32" y="36"/>
                    <a:pt x="34" y="37"/>
                    <a:pt x="34" y="38"/>
                  </a:cubicBezTo>
                  <a:cubicBezTo>
                    <a:pt x="33" y="39"/>
                    <a:pt x="31" y="39"/>
                    <a:pt x="30" y="40"/>
                  </a:cubicBezTo>
                  <a:cubicBezTo>
                    <a:pt x="30" y="42"/>
                    <a:pt x="31" y="43"/>
                    <a:pt x="30" y="44"/>
                  </a:cubicBezTo>
                  <a:cubicBezTo>
                    <a:pt x="29" y="46"/>
                    <a:pt x="26" y="45"/>
                    <a:pt x="26" y="47"/>
                  </a:cubicBezTo>
                  <a:cubicBezTo>
                    <a:pt x="26" y="49"/>
                    <a:pt x="30" y="50"/>
                    <a:pt x="29" y="51"/>
                  </a:cubicBezTo>
                  <a:cubicBezTo>
                    <a:pt x="27" y="57"/>
                    <a:pt x="25" y="63"/>
                    <a:pt x="23" y="69"/>
                  </a:cubicBezTo>
                  <a:cubicBezTo>
                    <a:pt x="23" y="70"/>
                    <a:pt x="21" y="70"/>
                    <a:pt x="20" y="70"/>
                  </a:cubicBezTo>
                  <a:cubicBezTo>
                    <a:pt x="18" y="69"/>
                    <a:pt x="16" y="67"/>
                    <a:pt x="14" y="67"/>
                  </a:cubicBezTo>
                  <a:cubicBezTo>
                    <a:pt x="13" y="66"/>
                    <a:pt x="12" y="67"/>
                    <a:pt x="12" y="68"/>
                  </a:cubicBezTo>
                  <a:cubicBezTo>
                    <a:pt x="13" y="70"/>
                    <a:pt x="14" y="72"/>
                    <a:pt x="15" y="74"/>
                  </a:cubicBezTo>
                  <a:cubicBezTo>
                    <a:pt x="15" y="77"/>
                    <a:pt x="16" y="80"/>
                    <a:pt x="15" y="83"/>
                  </a:cubicBezTo>
                  <a:cubicBezTo>
                    <a:pt x="15" y="83"/>
                    <a:pt x="12" y="82"/>
                    <a:pt x="12" y="83"/>
                  </a:cubicBezTo>
                  <a:cubicBezTo>
                    <a:pt x="11" y="86"/>
                    <a:pt x="12" y="90"/>
                    <a:pt x="12" y="93"/>
                  </a:cubicBezTo>
                  <a:cubicBezTo>
                    <a:pt x="12" y="95"/>
                    <a:pt x="11" y="97"/>
                    <a:pt x="10" y="99"/>
                  </a:cubicBezTo>
                  <a:cubicBezTo>
                    <a:pt x="10" y="100"/>
                    <a:pt x="9" y="99"/>
                    <a:pt x="8" y="99"/>
                  </a:cubicBezTo>
                  <a:cubicBezTo>
                    <a:pt x="7" y="99"/>
                    <a:pt x="6" y="99"/>
                    <a:pt x="5" y="99"/>
                  </a:cubicBezTo>
                  <a:cubicBezTo>
                    <a:pt x="6" y="103"/>
                    <a:pt x="9" y="107"/>
                    <a:pt x="7" y="111"/>
                  </a:cubicBezTo>
                  <a:cubicBezTo>
                    <a:pt x="6" y="112"/>
                    <a:pt x="3" y="106"/>
                    <a:pt x="1" y="107"/>
                  </a:cubicBezTo>
                  <a:cubicBezTo>
                    <a:pt x="0" y="108"/>
                    <a:pt x="1" y="111"/>
                    <a:pt x="1" y="113"/>
                  </a:cubicBezTo>
                  <a:cubicBezTo>
                    <a:pt x="2" y="113"/>
                    <a:pt x="4" y="112"/>
                    <a:pt x="5" y="113"/>
                  </a:cubicBezTo>
                  <a:cubicBezTo>
                    <a:pt x="6" y="114"/>
                    <a:pt x="5" y="116"/>
                    <a:pt x="6" y="118"/>
                  </a:cubicBezTo>
                  <a:cubicBezTo>
                    <a:pt x="7" y="120"/>
                    <a:pt x="7" y="122"/>
                    <a:pt x="9" y="123"/>
                  </a:cubicBezTo>
                  <a:cubicBezTo>
                    <a:pt x="10" y="123"/>
                    <a:pt x="11" y="122"/>
                    <a:pt x="12" y="123"/>
                  </a:cubicBezTo>
                  <a:cubicBezTo>
                    <a:pt x="14" y="124"/>
                    <a:pt x="15" y="126"/>
                    <a:pt x="17" y="127"/>
                  </a:cubicBezTo>
                  <a:cubicBezTo>
                    <a:pt x="19" y="128"/>
                    <a:pt x="22" y="128"/>
                    <a:pt x="23" y="130"/>
                  </a:cubicBezTo>
                  <a:cubicBezTo>
                    <a:pt x="24" y="131"/>
                    <a:pt x="23" y="134"/>
                    <a:pt x="24" y="136"/>
                  </a:cubicBezTo>
                  <a:cubicBezTo>
                    <a:pt x="25" y="137"/>
                    <a:pt x="28" y="137"/>
                    <a:pt x="29" y="139"/>
                  </a:cubicBezTo>
                  <a:cubicBezTo>
                    <a:pt x="30" y="141"/>
                    <a:pt x="29" y="143"/>
                    <a:pt x="30" y="145"/>
                  </a:cubicBezTo>
                  <a:cubicBezTo>
                    <a:pt x="31" y="149"/>
                    <a:pt x="32" y="152"/>
                    <a:pt x="33" y="155"/>
                  </a:cubicBezTo>
                  <a:cubicBezTo>
                    <a:pt x="33" y="158"/>
                    <a:pt x="32" y="160"/>
                    <a:pt x="32" y="163"/>
                  </a:cubicBezTo>
                  <a:cubicBezTo>
                    <a:pt x="32" y="167"/>
                    <a:pt x="33" y="172"/>
                    <a:pt x="33" y="176"/>
                  </a:cubicBezTo>
                  <a:cubicBezTo>
                    <a:pt x="32" y="178"/>
                    <a:pt x="32" y="179"/>
                    <a:pt x="32" y="180"/>
                  </a:cubicBezTo>
                  <a:cubicBezTo>
                    <a:pt x="31" y="183"/>
                    <a:pt x="30" y="185"/>
                    <a:pt x="32" y="187"/>
                  </a:cubicBezTo>
                  <a:cubicBezTo>
                    <a:pt x="35" y="185"/>
                    <a:pt x="34" y="179"/>
                    <a:pt x="37" y="179"/>
                  </a:cubicBezTo>
                  <a:cubicBezTo>
                    <a:pt x="40" y="179"/>
                    <a:pt x="37" y="184"/>
                    <a:pt x="38" y="187"/>
                  </a:cubicBezTo>
                  <a:cubicBezTo>
                    <a:pt x="38" y="188"/>
                    <a:pt x="40" y="189"/>
                    <a:pt x="41" y="189"/>
                  </a:cubicBezTo>
                  <a:cubicBezTo>
                    <a:pt x="43" y="188"/>
                    <a:pt x="42" y="185"/>
                    <a:pt x="43" y="184"/>
                  </a:cubicBezTo>
                  <a:cubicBezTo>
                    <a:pt x="44" y="184"/>
                    <a:pt x="44" y="186"/>
                    <a:pt x="45" y="187"/>
                  </a:cubicBezTo>
                  <a:cubicBezTo>
                    <a:pt x="46" y="187"/>
                    <a:pt x="46" y="185"/>
                    <a:pt x="47" y="185"/>
                  </a:cubicBezTo>
                  <a:cubicBezTo>
                    <a:pt x="48" y="185"/>
                    <a:pt x="47" y="187"/>
                    <a:pt x="48" y="187"/>
                  </a:cubicBezTo>
                  <a:cubicBezTo>
                    <a:pt x="51" y="186"/>
                    <a:pt x="53" y="184"/>
                    <a:pt x="54" y="181"/>
                  </a:cubicBezTo>
                  <a:cubicBezTo>
                    <a:pt x="55" y="180"/>
                    <a:pt x="52" y="180"/>
                    <a:pt x="53" y="179"/>
                  </a:cubicBezTo>
                  <a:cubicBezTo>
                    <a:pt x="54" y="178"/>
                    <a:pt x="56" y="180"/>
                    <a:pt x="57" y="179"/>
                  </a:cubicBezTo>
                  <a:cubicBezTo>
                    <a:pt x="58" y="177"/>
                    <a:pt x="54" y="175"/>
                    <a:pt x="55" y="174"/>
                  </a:cubicBezTo>
                  <a:cubicBezTo>
                    <a:pt x="57" y="173"/>
                    <a:pt x="57" y="177"/>
                    <a:pt x="59" y="177"/>
                  </a:cubicBezTo>
                  <a:cubicBezTo>
                    <a:pt x="61" y="177"/>
                    <a:pt x="62" y="175"/>
                    <a:pt x="62" y="174"/>
                  </a:cubicBezTo>
                  <a:cubicBezTo>
                    <a:pt x="63" y="171"/>
                    <a:pt x="61" y="167"/>
                    <a:pt x="63" y="165"/>
                  </a:cubicBezTo>
                  <a:cubicBezTo>
                    <a:pt x="64" y="163"/>
                    <a:pt x="66" y="167"/>
                    <a:pt x="67" y="168"/>
                  </a:cubicBezTo>
                  <a:cubicBezTo>
                    <a:pt x="68" y="171"/>
                    <a:pt x="69" y="174"/>
                    <a:pt x="70" y="176"/>
                  </a:cubicBezTo>
                  <a:cubicBezTo>
                    <a:pt x="71" y="179"/>
                    <a:pt x="71" y="181"/>
                    <a:pt x="73" y="183"/>
                  </a:cubicBezTo>
                  <a:cubicBezTo>
                    <a:pt x="74" y="184"/>
                    <a:pt x="75" y="180"/>
                    <a:pt x="76" y="181"/>
                  </a:cubicBezTo>
                  <a:cubicBezTo>
                    <a:pt x="77" y="185"/>
                    <a:pt x="76" y="190"/>
                    <a:pt x="76" y="194"/>
                  </a:cubicBezTo>
                  <a:cubicBezTo>
                    <a:pt x="77" y="198"/>
                    <a:pt x="77" y="202"/>
                    <a:pt x="78" y="206"/>
                  </a:cubicBezTo>
                  <a:cubicBezTo>
                    <a:pt x="79" y="209"/>
                    <a:pt x="81" y="210"/>
                    <a:pt x="81" y="212"/>
                  </a:cubicBezTo>
                  <a:cubicBezTo>
                    <a:pt x="82" y="215"/>
                    <a:pt x="80" y="218"/>
                    <a:pt x="82" y="221"/>
                  </a:cubicBezTo>
                  <a:cubicBezTo>
                    <a:pt x="83" y="222"/>
                    <a:pt x="83" y="215"/>
                    <a:pt x="84" y="216"/>
                  </a:cubicBezTo>
                  <a:cubicBezTo>
                    <a:pt x="87" y="220"/>
                    <a:pt x="87" y="224"/>
                    <a:pt x="89" y="228"/>
                  </a:cubicBezTo>
                  <a:cubicBezTo>
                    <a:pt x="90" y="231"/>
                    <a:pt x="92" y="234"/>
                    <a:pt x="92" y="237"/>
                  </a:cubicBezTo>
                  <a:cubicBezTo>
                    <a:pt x="92" y="238"/>
                    <a:pt x="90" y="239"/>
                    <a:pt x="90" y="240"/>
                  </a:cubicBezTo>
                  <a:cubicBezTo>
                    <a:pt x="89" y="242"/>
                    <a:pt x="89" y="245"/>
                    <a:pt x="90" y="247"/>
                  </a:cubicBezTo>
                  <a:cubicBezTo>
                    <a:pt x="91" y="249"/>
                    <a:pt x="94" y="249"/>
                    <a:pt x="94" y="251"/>
                  </a:cubicBezTo>
                  <a:cubicBezTo>
                    <a:pt x="94" y="253"/>
                    <a:pt x="90" y="251"/>
                    <a:pt x="90" y="252"/>
                  </a:cubicBezTo>
                  <a:cubicBezTo>
                    <a:pt x="89" y="255"/>
                    <a:pt x="91" y="257"/>
                    <a:pt x="91" y="260"/>
                  </a:cubicBezTo>
                  <a:cubicBezTo>
                    <a:pt x="91" y="262"/>
                    <a:pt x="88" y="263"/>
                    <a:pt x="88" y="265"/>
                  </a:cubicBezTo>
                  <a:cubicBezTo>
                    <a:pt x="88" y="268"/>
                    <a:pt x="88" y="271"/>
                    <a:pt x="90" y="273"/>
                  </a:cubicBezTo>
                  <a:cubicBezTo>
                    <a:pt x="92" y="274"/>
                    <a:pt x="92" y="270"/>
                    <a:pt x="93" y="269"/>
                  </a:cubicBezTo>
                  <a:cubicBezTo>
                    <a:pt x="94" y="266"/>
                    <a:pt x="93" y="264"/>
                    <a:pt x="93" y="262"/>
                  </a:cubicBezTo>
                  <a:cubicBezTo>
                    <a:pt x="94" y="259"/>
                    <a:pt x="97" y="257"/>
                    <a:pt x="99" y="255"/>
                  </a:cubicBezTo>
                  <a:cubicBezTo>
                    <a:pt x="101" y="251"/>
                    <a:pt x="103" y="247"/>
                    <a:pt x="103" y="243"/>
                  </a:cubicBezTo>
                  <a:cubicBezTo>
                    <a:pt x="104" y="242"/>
                    <a:pt x="102" y="242"/>
                    <a:pt x="101" y="241"/>
                  </a:cubicBezTo>
                  <a:cubicBezTo>
                    <a:pt x="99" y="237"/>
                    <a:pt x="97" y="232"/>
                    <a:pt x="95" y="227"/>
                  </a:cubicBezTo>
                  <a:cubicBezTo>
                    <a:pt x="95" y="226"/>
                    <a:pt x="97" y="227"/>
                    <a:pt x="97" y="226"/>
                  </a:cubicBezTo>
                  <a:cubicBezTo>
                    <a:pt x="97" y="224"/>
                    <a:pt x="98" y="223"/>
                    <a:pt x="98" y="221"/>
                  </a:cubicBezTo>
                  <a:cubicBezTo>
                    <a:pt x="97" y="219"/>
                    <a:pt x="96" y="217"/>
                    <a:pt x="95" y="215"/>
                  </a:cubicBezTo>
                  <a:cubicBezTo>
                    <a:pt x="92" y="212"/>
                    <a:pt x="88" y="211"/>
                    <a:pt x="85" y="208"/>
                  </a:cubicBezTo>
                  <a:cubicBezTo>
                    <a:pt x="83" y="205"/>
                    <a:pt x="83" y="202"/>
                    <a:pt x="81" y="198"/>
                  </a:cubicBezTo>
                  <a:cubicBezTo>
                    <a:pt x="81" y="197"/>
                    <a:pt x="85" y="198"/>
                    <a:pt x="86" y="196"/>
                  </a:cubicBezTo>
                  <a:cubicBezTo>
                    <a:pt x="86" y="193"/>
                    <a:pt x="85" y="189"/>
                    <a:pt x="86" y="186"/>
                  </a:cubicBezTo>
                  <a:cubicBezTo>
                    <a:pt x="86" y="185"/>
                    <a:pt x="89" y="186"/>
                    <a:pt x="89" y="184"/>
                  </a:cubicBezTo>
                  <a:cubicBezTo>
                    <a:pt x="90" y="183"/>
                    <a:pt x="89" y="181"/>
                    <a:pt x="88" y="181"/>
                  </a:cubicBezTo>
                  <a:cubicBezTo>
                    <a:pt x="88" y="180"/>
                    <a:pt x="86" y="182"/>
                    <a:pt x="85" y="181"/>
                  </a:cubicBezTo>
                  <a:cubicBezTo>
                    <a:pt x="84" y="179"/>
                    <a:pt x="86" y="176"/>
                    <a:pt x="85" y="174"/>
                  </a:cubicBezTo>
                  <a:cubicBezTo>
                    <a:pt x="85" y="173"/>
                    <a:pt x="83" y="173"/>
                    <a:pt x="82" y="172"/>
                  </a:cubicBezTo>
                  <a:cubicBezTo>
                    <a:pt x="80" y="167"/>
                    <a:pt x="78" y="162"/>
                    <a:pt x="75" y="158"/>
                  </a:cubicBezTo>
                  <a:cubicBezTo>
                    <a:pt x="75" y="158"/>
                    <a:pt x="77" y="159"/>
                    <a:pt x="77" y="158"/>
                  </a:cubicBezTo>
                  <a:cubicBezTo>
                    <a:pt x="77" y="155"/>
                    <a:pt x="76" y="153"/>
                    <a:pt x="74" y="151"/>
                  </a:cubicBezTo>
                  <a:cubicBezTo>
                    <a:pt x="73" y="150"/>
                    <a:pt x="72" y="152"/>
                    <a:pt x="71" y="151"/>
                  </a:cubicBezTo>
                  <a:cubicBezTo>
                    <a:pt x="70" y="150"/>
                    <a:pt x="70" y="148"/>
                    <a:pt x="71" y="147"/>
                  </a:cubicBezTo>
                  <a:cubicBezTo>
                    <a:pt x="71" y="146"/>
                    <a:pt x="74" y="148"/>
                    <a:pt x="74" y="147"/>
                  </a:cubicBezTo>
                  <a:cubicBezTo>
                    <a:pt x="76" y="142"/>
                    <a:pt x="74" y="136"/>
                    <a:pt x="76" y="132"/>
                  </a:cubicBezTo>
                  <a:cubicBezTo>
                    <a:pt x="77" y="130"/>
                    <a:pt x="80" y="134"/>
                    <a:pt x="82" y="134"/>
                  </a:cubicBezTo>
                  <a:cubicBezTo>
                    <a:pt x="84" y="134"/>
                    <a:pt x="87" y="133"/>
                    <a:pt x="88" y="131"/>
                  </a:cubicBezTo>
                  <a:cubicBezTo>
                    <a:pt x="89" y="130"/>
                    <a:pt x="87" y="128"/>
                    <a:pt x="88" y="127"/>
                  </a:cubicBezTo>
                  <a:cubicBezTo>
                    <a:pt x="90" y="126"/>
                    <a:pt x="92" y="128"/>
                    <a:pt x="94" y="127"/>
                  </a:cubicBezTo>
                  <a:cubicBezTo>
                    <a:pt x="95" y="127"/>
                    <a:pt x="93" y="124"/>
                    <a:pt x="94" y="123"/>
                  </a:cubicBezTo>
                  <a:cubicBezTo>
                    <a:pt x="95" y="122"/>
                    <a:pt x="96" y="122"/>
                    <a:pt x="98" y="122"/>
                  </a:cubicBezTo>
                  <a:cubicBezTo>
                    <a:pt x="99" y="122"/>
                    <a:pt x="100" y="122"/>
                    <a:pt x="101" y="122"/>
                  </a:cubicBezTo>
                  <a:cubicBezTo>
                    <a:pt x="101" y="120"/>
                    <a:pt x="101" y="118"/>
                    <a:pt x="102" y="116"/>
                  </a:cubicBezTo>
                  <a:cubicBezTo>
                    <a:pt x="103" y="115"/>
                    <a:pt x="107" y="116"/>
                    <a:pt x="108" y="115"/>
                  </a:cubicBezTo>
                  <a:cubicBezTo>
                    <a:pt x="108" y="113"/>
                    <a:pt x="105" y="113"/>
                    <a:pt x="105" y="111"/>
                  </a:cubicBezTo>
                  <a:cubicBezTo>
                    <a:pt x="105" y="109"/>
                    <a:pt x="106" y="107"/>
                    <a:pt x="108" y="105"/>
                  </a:cubicBezTo>
                  <a:cubicBezTo>
                    <a:pt x="109" y="104"/>
                    <a:pt x="111" y="104"/>
                    <a:pt x="112" y="10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4" name="Freeform 2634">
              <a:extLst>
                <a:ext uri="{FF2B5EF4-FFF2-40B4-BE49-F238E27FC236}">
                  <a16:creationId xmlns:a16="http://schemas.microsoft.com/office/drawing/2014/main" id="{02317E4B-75BF-4789-84D2-D7C4434268B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14141" y="3733867"/>
              <a:ext cx="338271" cy="206067"/>
            </a:xfrm>
            <a:custGeom>
              <a:avLst/>
              <a:gdLst>
                <a:gd name="T0" fmla="*/ 123 w 122"/>
                <a:gd name="T1" fmla="*/ 52 h 87"/>
                <a:gd name="T2" fmla="*/ 134 w 122"/>
                <a:gd name="T3" fmla="*/ 48 h 87"/>
                <a:gd name="T4" fmla="*/ 129 w 122"/>
                <a:gd name="T5" fmla="*/ 45 h 87"/>
                <a:gd name="T6" fmla="*/ 124 w 122"/>
                <a:gd name="T7" fmla="*/ 40 h 87"/>
                <a:gd name="T8" fmla="*/ 124 w 122"/>
                <a:gd name="T9" fmla="*/ 36 h 87"/>
                <a:gd name="T10" fmla="*/ 133 w 122"/>
                <a:gd name="T11" fmla="*/ 37 h 87"/>
                <a:gd name="T12" fmla="*/ 144 w 122"/>
                <a:gd name="T13" fmla="*/ 34 h 87"/>
                <a:gd name="T14" fmla="*/ 145 w 122"/>
                <a:gd name="T15" fmla="*/ 28 h 87"/>
                <a:gd name="T16" fmla="*/ 140 w 122"/>
                <a:gd name="T17" fmla="*/ 27 h 87"/>
                <a:gd name="T18" fmla="*/ 132 w 122"/>
                <a:gd name="T19" fmla="*/ 24 h 87"/>
                <a:gd name="T20" fmla="*/ 126 w 122"/>
                <a:gd name="T21" fmla="*/ 28 h 87"/>
                <a:gd name="T22" fmla="*/ 118 w 122"/>
                <a:gd name="T23" fmla="*/ 25 h 87"/>
                <a:gd name="T24" fmla="*/ 117 w 122"/>
                <a:gd name="T25" fmla="*/ 16 h 87"/>
                <a:gd name="T26" fmla="*/ 120 w 122"/>
                <a:gd name="T27" fmla="*/ 12 h 87"/>
                <a:gd name="T28" fmla="*/ 115 w 122"/>
                <a:gd name="T29" fmla="*/ 11 h 87"/>
                <a:gd name="T30" fmla="*/ 109 w 122"/>
                <a:gd name="T31" fmla="*/ 4 h 87"/>
                <a:gd name="T32" fmla="*/ 105 w 122"/>
                <a:gd name="T33" fmla="*/ 7 h 87"/>
                <a:gd name="T34" fmla="*/ 101 w 122"/>
                <a:gd name="T35" fmla="*/ 1 h 87"/>
                <a:gd name="T36" fmla="*/ 96 w 122"/>
                <a:gd name="T37" fmla="*/ 14 h 87"/>
                <a:gd name="T38" fmla="*/ 91 w 122"/>
                <a:gd name="T39" fmla="*/ 28 h 87"/>
                <a:gd name="T40" fmla="*/ 85 w 122"/>
                <a:gd name="T41" fmla="*/ 28 h 87"/>
                <a:gd name="T42" fmla="*/ 84 w 122"/>
                <a:gd name="T43" fmla="*/ 31 h 87"/>
                <a:gd name="T44" fmla="*/ 87 w 122"/>
                <a:gd name="T45" fmla="*/ 33 h 87"/>
                <a:gd name="T46" fmla="*/ 87 w 122"/>
                <a:gd name="T47" fmla="*/ 36 h 87"/>
                <a:gd name="T48" fmla="*/ 78 w 122"/>
                <a:gd name="T49" fmla="*/ 37 h 87"/>
                <a:gd name="T50" fmla="*/ 65 w 122"/>
                <a:gd name="T51" fmla="*/ 42 h 87"/>
                <a:gd name="T52" fmla="*/ 65 w 122"/>
                <a:gd name="T53" fmla="*/ 51 h 87"/>
                <a:gd name="T54" fmla="*/ 44 w 122"/>
                <a:gd name="T55" fmla="*/ 68 h 87"/>
                <a:gd name="T56" fmla="*/ 30 w 122"/>
                <a:gd name="T57" fmla="*/ 71 h 87"/>
                <a:gd name="T58" fmla="*/ 28 w 122"/>
                <a:gd name="T59" fmla="*/ 80 h 87"/>
                <a:gd name="T60" fmla="*/ 23 w 122"/>
                <a:gd name="T61" fmla="*/ 78 h 87"/>
                <a:gd name="T62" fmla="*/ 25 w 122"/>
                <a:gd name="T63" fmla="*/ 84 h 87"/>
                <a:gd name="T64" fmla="*/ 19 w 122"/>
                <a:gd name="T65" fmla="*/ 94 h 87"/>
                <a:gd name="T66" fmla="*/ 11 w 122"/>
                <a:gd name="T67" fmla="*/ 89 h 87"/>
                <a:gd name="T68" fmla="*/ 10 w 122"/>
                <a:gd name="T69" fmla="*/ 91 h 87"/>
                <a:gd name="T70" fmla="*/ 5 w 122"/>
                <a:gd name="T71" fmla="*/ 91 h 87"/>
                <a:gd name="T72" fmla="*/ 0 w 122"/>
                <a:gd name="T73" fmla="*/ 84 h 87"/>
                <a:gd name="T74" fmla="*/ 2 w 122"/>
                <a:gd name="T75" fmla="*/ 94 h 87"/>
                <a:gd name="T76" fmla="*/ 13 w 122"/>
                <a:gd name="T77" fmla="*/ 101 h 87"/>
                <a:gd name="T78" fmla="*/ 16 w 122"/>
                <a:gd name="T79" fmla="*/ 105 h 87"/>
                <a:gd name="T80" fmla="*/ 23 w 122"/>
                <a:gd name="T81" fmla="*/ 101 h 87"/>
                <a:gd name="T82" fmla="*/ 34 w 122"/>
                <a:gd name="T83" fmla="*/ 104 h 87"/>
                <a:gd name="T84" fmla="*/ 39 w 122"/>
                <a:gd name="T85" fmla="*/ 100 h 87"/>
                <a:gd name="T86" fmla="*/ 39 w 122"/>
                <a:gd name="T87" fmla="*/ 95 h 87"/>
                <a:gd name="T88" fmla="*/ 50 w 122"/>
                <a:gd name="T89" fmla="*/ 94 h 87"/>
                <a:gd name="T90" fmla="*/ 49 w 122"/>
                <a:gd name="T91" fmla="*/ 97 h 87"/>
                <a:gd name="T92" fmla="*/ 54 w 122"/>
                <a:gd name="T93" fmla="*/ 95 h 87"/>
                <a:gd name="T94" fmla="*/ 60 w 122"/>
                <a:gd name="T95" fmla="*/ 100 h 87"/>
                <a:gd name="T96" fmla="*/ 65 w 122"/>
                <a:gd name="T97" fmla="*/ 95 h 87"/>
                <a:gd name="T98" fmla="*/ 74 w 122"/>
                <a:gd name="T99" fmla="*/ 95 h 87"/>
                <a:gd name="T100" fmla="*/ 74 w 122"/>
                <a:gd name="T101" fmla="*/ 89 h 87"/>
                <a:gd name="T102" fmla="*/ 83 w 122"/>
                <a:gd name="T103" fmla="*/ 75 h 87"/>
                <a:gd name="T104" fmla="*/ 90 w 122"/>
                <a:gd name="T105" fmla="*/ 64 h 87"/>
                <a:gd name="T106" fmla="*/ 90 w 122"/>
                <a:gd name="T107" fmla="*/ 51 h 87"/>
                <a:gd name="T108" fmla="*/ 101 w 122"/>
                <a:gd name="T109" fmla="*/ 47 h 87"/>
                <a:gd name="T110" fmla="*/ 107 w 122"/>
                <a:gd name="T111" fmla="*/ 51 h 87"/>
                <a:gd name="T112" fmla="*/ 115 w 122"/>
                <a:gd name="T113" fmla="*/ 48 h 87"/>
                <a:gd name="T114" fmla="*/ 123 w 122"/>
                <a:gd name="T115" fmla="*/ 52 h 8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2"/>
                <a:gd name="T175" fmla="*/ 0 h 87"/>
                <a:gd name="T176" fmla="*/ 122 w 122"/>
                <a:gd name="T177" fmla="*/ 87 h 87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2" h="87">
                  <a:moveTo>
                    <a:pt x="103" y="43"/>
                  </a:moveTo>
                  <a:cubicBezTo>
                    <a:pt x="106" y="42"/>
                    <a:pt x="110" y="43"/>
                    <a:pt x="112" y="40"/>
                  </a:cubicBezTo>
                  <a:cubicBezTo>
                    <a:pt x="113" y="39"/>
                    <a:pt x="109" y="38"/>
                    <a:pt x="108" y="37"/>
                  </a:cubicBezTo>
                  <a:cubicBezTo>
                    <a:pt x="106" y="36"/>
                    <a:pt x="105" y="35"/>
                    <a:pt x="104" y="33"/>
                  </a:cubicBezTo>
                  <a:cubicBezTo>
                    <a:pt x="104" y="32"/>
                    <a:pt x="103" y="31"/>
                    <a:pt x="104" y="30"/>
                  </a:cubicBezTo>
                  <a:cubicBezTo>
                    <a:pt x="106" y="29"/>
                    <a:pt x="109" y="31"/>
                    <a:pt x="111" y="31"/>
                  </a:cubicBezTo>
                  <a:cubicBezTo>
                    <a:pt x="114" y="30"/>
                    <a:pt x="118" y="30"/>
                    <a:pt x="120" y="28"/>
                  </a:cubicBezTo>
                  <a:cubicBezTo>
                    <a:pt x="122" y="27"/>
                    <a:pt x="122" y="24"/>
                    <a:pt x="121" y="23"/>
                  </a:cubicBezTo>
                  <a:cubicBezTo>
                    <a:pt x="120" y="21"/>
                    <a:pt x="118" y="22"/>
                    <a:pt x="117" y="22"/>
                  </a:cubicBezTo>
                  <a:cubicBezTo>
                    <a:pt x="115" y="21"/>
                    <a:pt x="113" y="20"/>
                    <a:pt x="110" y="20"/>
                  </a:cubicBezTo>
                  <a:cubicBezTo>
                    <a:pt x="108" y="20"/>
                    <a:pt x="107" y="23"/>
                    <a:pt x="105" y="23"/>
                  </a:cubicBezTo>
                  <a:cubicBezTo>
                    <a:pt x="103" y="24"/>
                    <a:pt x="100" y="23"/>
                    <a:pt x="99" y="21"/>
                  </a:cubicBezTo>
                  <a:cubicBezTo>
                    <a:pt x="97" y="19"/>
                    <a:pt x="98" y="16"/>
                    <a:pt x="98" y="13"/>
                  </a:cubicBezTo>
                  <a:cubicBezTo>
                    <a:pt x="98" y="12"/>
                    <a:pt x="101" y="11"/>
                    <a:pt x="100" y="10"/>
                  </a:cubicBezTo>
                  <a:cubicBezTo>
                    <a:pt x="100" y="8"/>
                    <a:pt x="97" y="10"/>
                    <a:pt x="96" y="9"/>
                  </a:cubicBezTo>
                  <a:cubicBezTo>
                    <a:pt x="94" y="7"/>
                    <a:pt x="94" y="3"/>
                    <a:pt x="91" y="3"/>
                  </a:cubicBezTo>
                  <a:cubicBezTo>
                    <a:pt x="90" y="2"/>
                    <a:pt x="89" y="6"/>
                    <a:pt x="88" y="6"/>
                  </a:cubicBezTo>
                  <a:cubicBezTo>
                    <a:pt x="86" y="5"/>
                    <a:pt x="85" y="0"/>
                    <a:pt x="84" y="1"/>
                  </a:cubicBezTo>
                  <a:cubicBezTo>
                    <a:pt x="81" y="4"/>
                    <a:pt x="81" y="9"/>
                    <a:pt x="80" y="12"/>
                  </a:cubicBezTo>
                  <a:cubicBezTo>
                    <a:pt x="79" y="16"/>
                    <a:pt x="78" y="20"/>
                    <a:pt x="76" y="23"/>
                  </a:cubicBezTo>
                  <a:cubicBezTo>
                    <a:pt x="75" y="25"/>
                    <a:pt x="72" y="22"/>
                    <a:pt x="71" y="23"/>
                  </a:cubicBezTo>
                  <a:cubicBezTo>
                    <a:pt x="70" y="23"/>
                    <a:pt x="70" y="25"/>
                    <a:pt x="70" y="26"/>
                  </a:cubicBezTo>
                  <a:cubicBezTo>
                    <a:pt x="71" y="27"/>
                    <a:pt x="72" y="26"/>
                    <a:pt x="73" y="27"/>
                  </a:cubicBezTo>
                  <a:cubicBezTo>
                    <a:pt x="74" y="28"/>
                    <a:pt x="74" y="30"/>
                    <a:pt x="73" y="30"/>
                  </a:cubicBezTo>
                  <a:cubicBezTo>
                    <a:pt x="70" y="31"/>
                    <a:pt x="68" y="31"/>
                    <a:pt x="65" y="31"/>
                  </a:cubicBezTo>
                  <a:cubicBezTo>
                    <a:pt x="61" y="32"/>
                    <a:pt x="57" y="32"/>
                    <a:pt x="54" y="35"/>
                  </a:cubicBezTo>
                  <a:cubicBezTo>
                    <a:pt x="52" y="37"/>
                    <a:pt x="55" y="40"/>
                    <a:pt x="54" y="42"/>
                  </a:cubicBezTo>
                  <a:cubicBezTo>
                    <a:pt x="49" y="47"/>
                    <a:pt x="43" y="52"/>
                    <a:pt x="37" y="56"/>
                  </a:cubicBezTo>
                  <a:cubicBezTo>
                    <a:pt x="34" y="58"/>
                    <a:pt x="29" y="57"/>
                    <a:pt x="25" y="59"/>
                  </a:cubicBezTo>
                  <a:cubicBezTo>
                    <a:pt x="23" y="61"/>
                    <a:pt x="25" y="65"/>
                    <a:pt x="23" y="66"/>
                  </a:cubicBezTo>
                  <a:cubicBezTo>
                    <a:pt x="22" y="67"/>
                    <a:pt x="20" y="64"/>
                    <a:pt x="19" y="65"/>
                  </a:cubicBezTo>
                  <a:cubicBezTo>
                    <a:pt x="18" y="66"/>
                    <a:pt x="21" y="68"/>
                    <a:pt x="21" y="70"/>
                  </a:cubicBezTo>
                  <a:cubicBezTo>
                    <a:pt x="20" y="73"/>
                    <a:pt x="19" y="76"/>
                    <a:pt x="16" y="78"/>
                  </a:cubicBezTo>
                  <a:cubicBezTo>
                    <a:pt x="13" y="78"/>
                    <a:pt x="12" y="75"/>
                    <a:pt x="9" y="74"/>
                  </a:cubicBezTo>
                  <a:cubicBezTo>
                    <a:pt x="9" y="74"/>
                    <a:pt x="9" y="75"/>
                    <a:pt x="8" y="75"/>
                  </a:cubicBezTo>
                  <a:cubicBezTo>
                    <a:pt x="7" y="75"/>
                    <a:pt x="5" y="75"/>
                    <a:pt x="4" y="75"/>
                  </a:cubicBezTo>
                  <a:cubicBezTo>
                    <a:pt x="2" y="74"/>
                    <a:pt x="1" y="72"/>
                    <a:pt x="0" y="70"/>
                  </a:cubicBezTo>
                  <a:cubicBezTo>
                    <a:pt x="1" y="73"/>
                    <a:pt x="0" y="76"/>
                    <a:pt x="2" y="78"/>
                  </a:cubicBezTo>
                  <a:cubicBezTo>
                    <a:pt x="4" y="81"/>
                    <a:pt x="8" y="82"/>
                    <a:pt x="11" y="84"/>
                  </a:cubicBezTo>
                  <a:cubicBezTo>
                    <a:pt x="12" y="85"/>
                    <a:pt x="12" y="87"/>
                    <a:pt x="13" y="87"/>
                  </a:cubicBezTo>
                  <a:cubicBezTo>
                    <a:pt x="15" y="87"/>
                    <a:pt x="17" y="85"/>
                    <a:pt x="19" y="84"/>
                  </a:cubicBezTo>
                  <a:cubicBezTo>
                    <a:pt x="22" y="84"/>
                    <a:pt x="25" y="86"/>
                    <a:pt x="28" y="86"/>
                  </a:cubicBezTo>
                  <a:cubicBezTo>
                    <a:pt x="30" y="85"/>
                    <a:pt x="32" y="84"/>
                    <a:pt x="33" y="83"/>
                  </a:cubicBezTo>
                  <a:cubicBezTo>
                    <a:pt x="34" y="82"/>
                    <a:pt x="32" y="79"/>
                    <a:pt x="33" y="79"/>
                  </a:cubicBezTo>
                  <a:cubicBezTo>
                    <a:pt x="36" y="77"/>
                    <a:pt x="39" y="78"/>
                    <a:pt x="42" y="78"/>
                  </a:cubicBezTo>
                  <a:cubicBezTo>
                    <a:pt x="42" y="78"/>
                    <a:pt x="41" y="80"/>
                    <a:pt x="41" y="80"/>
                  </a:cubicBezTo>
                  <a:cubicBezTo>
                    <a:pt x="42" y="81"/>
                    <a:pt x="43" y="79"/>
                    <a:pt x="45" y="79"/>
                  </a:cubicBezTo>
                  <a:cubicBezTo>
                    <a:pt x="47" y="80"/>
                    <a:pt x="48" y="83"/>
                    <a:pt x="50" y="83"/>
                  </a:cubicBezTo>
                  <a:cubicBezTo>
                    <a:pt x="52" y="82"/>
                    <a:pt x="52" y="79"/>
                    <a:pt x="54" y="79"/>
                  </a:cubicBezTo>
                  <a:cubicBezTo>
                    <a:pt x="57" y="78"/>
                    <a:pt x="60" y="80"/>
                    <a:pt x="62" y="79"/>
                  </a:cubicBezTo>
                  <a:cubicBezTo>
                    <a:pt x="63" y="78"/>
                    <a:pt x="61" y="76"/>
                    <a:pt x="62" y="74"/>
                  </a:cubicBezTo>
                  <a:cubicBezTo>
                    <a:pt x="64" y="70"/>
                    <a:pt x="67" y="66"/>
                    <a:pt x="69" y="62"/>
                  </a:cubicBezTo>
                  <a:cubicBezTo>
                    <a:pt x="71" y="59"/>
                    <a:pt x="74" y="56"/>
                    <a:pt x="75" y="53"/>
                  </a:cubicBezTo>
                  <a:cubicBezTo>
                    <a:pt x="76" y="49"/>
                    <a:pt x="73" y="45"/>
                    <a:pt x="75" y="42"/>
                  </a:cubicBezTo>
                  <a:cubicBezTo>
                    <a:pt x="77" y="39"/>
                    <a:pt x="81" y="39"/>
                    <a:pt x="84" y="39"/>
                  </a:cubicBezTo>
                  <a:cubicBezTo>
                    <a:pt x="86" y="38"/>
                    <a:pt x="87" y="41"/>
                    <a:pt x="89" y="42"/>
                  </a:cubicBezTo>
                  <a:cubicBezTo>
                    <a:pt x="91" y="42"/>
                    <a:pt x="94" y="40"/>
                    <a:pt x="96" y="40"/>
                  </a:cubicBezTo>
                  <a:cubicBezTo>
                    <a:pt x="99" y="41"/>
                    <a:pt x="101" y="42"/>
                    <a:pt x="103" y="4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39C2D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5" name="Freeform 2635">
              <a:extLst>
                <a:ext uri="{FF2B5EF4-FFF2-40B4-BE49-F238E27FC236}">
                  <a16:creationId xmlns:a16="http://schemas.microsoft.com/office/drawing/2014/main" id="{ADB29032-7141-4A81-A225-40A54EC6C69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71236" y="3745643"/>
              <a:ext cx="152918" cy="172704"/>
            </a:xfrm>
            <a:custGeom>
              <a:avLst/>
              <a:gdLst>
                <a:gd name="T0" fmla="*/ 26 w 55"/>
                <a:gd name="T1" fmla="*/ 8 h 73"/>
                <a:gd name="T2" fmla="*/ 32 w 55"/>
                <a:gd name="T3" fmla="*/ 14 h 73"/>
                <a:gd name="T4" fmla="*/ 37 w 55"/>
                <a:gd name="T5" fmla="*/ 20 h 73"/>
                <a:gd name="T6" fmla="*/ 41 w 55"/>
                <a:gd name="T7" fmla="*/ 20 h 73"/>
                <a:gd name="T8" fmla="*/ 50 w 55"/>
                <a:gd name="T9" fmla="*/ 35 h 73"/>
                <a:gd name="T10" fmla="*/ 49 w 55"/>
                <a:gd name="T11" fmla="*/ 48 h 73"/>
                <a:gd name="T12" fmla="*/ 50 w 55"/>
                <a:gd name="T13" fmla="*/ 57 h 73"/>
                <a:gd name="T14" fmla="*/ 50 w 55"/>
                <a:gd name="T15" fmla="*/ 66 h 73"/>
                <a:gd name="T16" fmla="*/ 58 w 55"/>
                <a:gd name="T17" fmla="*/ 71 h 73"/>
                <a:gd name="T18" fmla="*/ 59 w 55"/>
                <a:gd name="T19" fmla="*/ 76 h 73"/>
                <a:gd name="T20" fmla="*/ 66 w 55"/>
                <a:gd name="T21" fmla="*/ 87 h 73"/>
                <a:gd name="T22" fmla="*/ 62 w 55"/>
                <a:gd name="T23" fmla="*/ 87 h 73"/>
                <a:gd name="T24" fmla="*/ 60 w 55"/>
                <a:gd name="T25" fmla="*/ 83 h 73"/>
                <a:gd name="T26" fmla="*/ 52 w 55"/>
                <a:gd name="T27" fmla="*/ 86 h 73"/>
                <a:gd name="T28" fmla="*/ 40 w 55"/>
                <a:gd name="T29" fmla="*/ 81 h 73"/>
                <a:gd name="T30" fmla="*/ 23 w 55"/>
                <a:gd name="T31" fmla="*/ 72 h 73"/>
                <a:gd name="T32" fmla="*/ 17 w 55"/>
                <a:gd name="T33" fmla="*/ 68 h 73"/>
                <a:gd name="T34" fmla="*/ 19 w 55"/>
                <a:gd name="T35" fmla="*/ 59 h 73"/>
                <a:gd name="T36" fmla="*/ 10 w 55"/>
                <a:gd name="T37" fmla="*/ 49 h 73"/>
                <a:gd name="T38" fmla="*/ 11 w 55"/>
                <a:gd name="T39" fmla="*/ 46 h 73"/>
                <a:gd name="T40" fmla="*/ 7 w 55"/>
                <a:gd name="T41" fmla="*/ 42 h 73"/>
                <a:gd name="T42" fmla="*/ 8 w 55"/>
                <a:gd name="T43" fmla="*/ 31 h 73"/>
                <a:gd name="T44" fmla="*/ 4 w 55"/>
                <a:gd name="T45" fmla="*/ 28 h 73"/>
                <a:gd name="T46" fmla="*/ 4 w 55"/>
                <a:gd name="T47" fmla="*/ 13 h 73"/>
                <a:gd name="T48" fmla="*/ 0 w 55"/>
                <a:gd name="T49" fmla="*/ 5 h 73"/>
                <a:gd name="T50" fmla="*/ 2 w 55"/>
                <a:gd name="T51" fmla="*/ 0 h 73"/>
                <a:gd name="T52" fmla="*/ 5 w 55"/>
                <a:gd name="T53" fmla="*/ 5 h 73"/>
                <a:gd name="T54" fmla="*/ 10 w 55"/>
                <a:gd name="T55" fmla="*/ 5 h 73"/>
                <a:gd name="T56" fmla="*/ 14 w 55"/>
                <a:gd name="T57" fmla="*/ 8 h 73"/>
                <a:gd name="T58" fmla="*/ 12 w 55"/>
                <a:gd name="T59" fmla="*/ 17 h 73"/>
                <a:gd name="T60" fmla="*/ 14 w 55"/>
                <a:gd name="T61" fmla="*/ 20 h 73"/>
                <a:gd name="T62" fmla="*/ 22 w 55"/>
                <a:gd name="T63" fmla="*/ 16 h 73"/>
                <a:gd name="T64" fmla="*/ 25 w 55"/>
                <a:gd name="T65" fmla="*/ 14 h 73"/>
                <a:gd name="T66" fmla="*/ 26 w 55"/>
                <a:gd name="T67" fmla="*/ 8 h 7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5"/>
                <a:gd name="T103" fmla="*/ 0 h 73"/>
                <a:gd name="T104" fmla="*/ 55 w 55"/>
                <a:gd name="T105" fmla="*/ 73 h 7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5" h="73">
                  <a:moveTo>
                    <a:pt x="22" y="7"/>
                  </a:moveTo>
                  <a:cubicBezTo>
                    <a:pt x="24" y="9"/>
                    <a:pt x="25" y="11"/>
                    <a:pt x="27" y="12"/>
                  </a:cubicBezTo>
                  <a:cubicBezTo>
                    <a:pt x="28" y="14"/>
                    <a:pt x="29" y="16"/>
                    <a:pt x="31" y="17"/>
                  </a:cubicBezTo>
                  <a:cubicBezTo>
                    <a:pt x="32" y="18"/>
                    <a:pt x="34" y="16"/>
                    <a:pt x="34" y="17"/>
                  </a:cubicBezTo>
                  <a:cubicBezTo>
                    <a:pt x="37" y="20"/>
                    <a:pt x="41" y="24"/>
                    <a:pt x="42" y="29"/>
                  </a:cubicBezTo>
                  <a:cubicBezTo>
                    <a:pt x="43" y="32"/>
                    <a:pt x="41" y="36"/>
                    <a:pt x="41" y="40"/>
                  </a:cubicBezTo>
                  <a:cubicBezTo>
                    <a:pt x="41" y="43"/>
                    <a:pt x="42" y="45"/>
                    <a:pt x="42" y="47"/>
                  </a:cubicBezTo>
                  <a:cubicBezTo>
                    <a:pt x="42" y="50"/>
                    <a:pt x="41" y="53"/>
                    <a:pt x="42" y="55"/>
                  </a:cubicBezTo>
                  <a:cubicBezTo>
                    <a:pt x="43" y="57"/>
                    <a:pt x="47" y="57"/>
                    <a:pt x="48" y="59"/>
                  </a:cubicBezTo>
                  <a:cubicBezTo>
                    <a:pt x="49" y="60"/>
                    <a:pt x="49" y="62"/>
                    <a:pt x="49" y="63"/>
                  </a:cubicBezTo>
                  <a:cubicBezTo>
                    <a:pt x="51" y="67"/>
                    <a:pt x="54" y="68"/>
                    <a:pt x="55" y="72"/>
                  </a:cubicBezTo>
                  <a:cubicBezTo>
                    <a:pt x="53" y="72"/>
                    <a:pt x="53" y="73"/>
                    <a:pt x="52" y="72"/>
                  </a:cubicBezTo>
                  <a:cubicBezTo>
                    <a:pt x="51" y="71"/>
                    <a:pt x="51" y="68"/>
                    <a:pt x="50" y="69"/>
                  </a:cubicBezTo>
                  <a:cubicBezTo>
                    <a:pt x="48" y="70"/>
                    <a:pt x="46" y="72"/>
                    <a:pt x="43" y="71"/>
                  </a:cubicBezTo>
                  <a:cubicBezTo>
                    <a:pt x="38" y="71"/>
                    <a:pt x="38" y="70"/>
                    <a:pt x="33" y="67"/>
                  </a:cubicBezTo>
                  <a:cubicBezTo>
                    <a:pt x="28" y="65"/>
                    <a:pt x="23" y="62"/>
                    <a:pt x="19" y="60"/>
                  </a:cubicBezTo>
                  <a:cubicBezTo>
                    <a:pt x="17" y="59"/>
                    <a:pt x="14" y="58"/>
                    <a:pt x="14" y="56"/>
                  </a:cubicBezTo>
                  <a:cubicBezTo>
                    <a:pt x="13" y="53"/>
                    <a:pt x="17" y="51"/>
                    <a:pt x="16" y="49"/>
                  </a:cubicBezTo>
                  <a:cubicBezTo>
                    <a:pt x="14" y="45"/>
                    <a:pt x="10" y="44"/>
                    <a:pt x="8" y="41"/>
                  </a:cubicBezTo>
                  <a:cubicBezTo>
                    <a:pt x="7" y="40"/>
                    <a:pt x="9" y="39"/>
                    <a:pt x="9" y="38"/>
                  </a:cubicBezTo>
                  <a:cubicBezTo>
                    <a:pt x="9" y="37"/>
                    <a:pt x="6" y="36"/>
                    <a:pt x="6" y="35"/>
                  </a:cubicBezTo>
                  <a:cubicBezTo>
                    <a:pt x="5" y="32"/>
                    <a:pt x="7" y="29"/>
                    <a:pt x="7" y="26"/>
                  </a:cubicBezTo>
                  <a:cubicBezTo>
                    <a:pt x="6" y="25"/>
                    <a:pt x="4" y="25"/>
                    <a:pt x="3" y="23"/>
                  </a:cubicBezTo>
                  <a:cubicBezTo>
                    <a:pt x="2" y="19"/>
                    <a:pt x="3" y="15"/>
                    <a:pt x="3" y="11"/>
                  </a:cubicBezTo>
                  <a:cubicBezTo>
                    <a:pt x="2" y="9"/>
                    <a:pt x="1" y="7"/>
                    <a:pt x="0" y="4"/>
                  </a:cubicBezTo>
                  <a:cubicBezTo>
                    <a:pt x="1" y="3"/>
                    <a:pt x="1" y="0"/>
                    <a:pt x="2" y="0"/>
                  </a:cubicBezTo>
                  <a:cubicBezTo>
                    <a:pt x="4" y="0"/>
                    <a:pt x="3" y="3"/>
                    <a:pt x="4" y="4"/>
                  </a:cubicBezTo>
                  <a:cubicBezTo>
                    <a:pt x="5" y="5"/>
                    <a:pt x="7" y="4"/>
                    <a:pt x="8" y="4"/>
                  </a:cubicBezTo>
                  <a:cubicBezTo>
                    <a:pt x="9" y="5"/>
                    <a:pt x="11" y="6"/>
                    <a:pt x="12" y="7"/>
                  </a:cubicBezTo>
                  <a:cubicBezTo>
                    <a:pt x="12" y="9"/>
                    <a:pt x="10" y="11"/>
                    <a:pt x="10" y="14"/>
                  </a:cubicBezTo>
                  <a:cubicBezTo>
                    <a:pt x="10" y="15"/>
                    <a:pt x="10" y="17"/>
                    <a:pt x="12" y="17"/>
                  </a:cubicBezTo>
                  <a:cubicBezTo>
                    <a:pt x="14" y="16"/>
                    <a:pt x="15" y="14"/>
                    <a:pt x="18" y="13"/>
                  </a:cubicBezTo>
                  <a:cubicBezTo>
                    <a:pt x="19" y="12"/>
                    <a:pt x="21" y="13"/>
                    <a:pt x="21" y="12"/>
                  </a:cubicBezTo>
                  <a:cubicBezTo>
                    <a:pt x="22" y="10"/>
                    <a:pt x="22" y="9"/>
                    <a:pt x="22" y="7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39C2D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6" name="Freeform 2636">
              <a:extLst>
                <a:ext uri="{FF2B5EF4-FFF2-40B4-BE49-F238E27FC236}">
                  <a16:creationId xmlns:a16="http://schemas.microsoft.com/office/drawing/2014/main" id="{47807E8F-AFFE-440D-891F-1590F390F0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48437" y="3278558"/>
              <a:ext cx="298886" cy="508298"/>
            </a:xfrm>
            <a:custGeom>
              <a:avLst/>
              <a:gdLst>
                <a:gd name="T0" fmla="*/ 68 w 107"/>
                <a:gd name="T1" fmla="*/ 236 h 216"/>
                <a:gd name="T2" fmla="*/ 51 w 107"/>
                <a:gd name="T3" fmla="*/ 219 h 216"/>
                <a:gd name="T4" fmla="*/ 43 w 107"/>
                <a:gd name="T5" fmla="*/ 194 h 216"/>
                <a:gd name="T6" fmla="*/ 35 w 107"/>
                <a:gd name="T7" fmla="*/ 180 h 216"/>
                <a:gd name="T8" fmla="*/ 46 w 107"/>
                <a:gd name="T9" fmla="*/ 144 h 216"/>
                <a:gd name="T10" fmla="*/ 47 w 107"/>
                <a:gd name="T11" fmla="*/ 118 h 216"/>
                <a:gd name="T12" fmla="*/ 60 w 107"/>
                <a:gd name="T13" fmla="*/ 118 h 216"/>
                <a:gd name="T14" fmla="*/ 58 w 107"/>
                <a:gd name="T15" fmla="*/ 135 h 216"/>
                <a:gd name="T16" fmla="*/ 68 w 107"/>
                <a:gd name="T17" fmla="*/ 137 h 216"/>
                <a:gd name="T18" fmla="*/ 78 w 107"/>
                <a:gd name="T19" fmla="*/ 144 h 216"/>
                <a:gd name="T20" fmla="*/ 88 w 107"/>
                <a:gd name="T21" fmla="*/ 145 h 216"/>
                <a:gd name="T22" fmla="*/ 83 w 107"/>
                <a:gd name="T23" fmla="*/ 130 h 216"/>
                <a:gd name="T24" fmla="*/ 84 w 107"/>
                <a:gd name="T25" fmla="*/ 118 h 216"/>
                <a:gd name="T26" fmla="*/ 101 w 107"/>
                <a:gd name="T27" fmla="*/ 106 h 216"/>
                <a:gd name="T28" fmla="*/ 122 w 107"/>
                <a:gd name="T29" fmla="*/ 108 h 216"/>
                <a:gd name="T30" fmla="*/ 125 w 107"/>
                <a:gd name="T31" fmla="*/ 89 h 216"/>
                <a:gd name="T32" fmla="*/ 125 w 107"/>
                <a:gd name="T33" fmla="*/ 77 h 216"/>
                <a:gd name="T34" fmla="*/ 112 w 107"/>
                <a:gd name="T35" fmla="*/ 59 h 216"/>
                <a:gd name="T36" fmla="*/ 102 w 107"/>
                <a:gd name="T37" fmla="*/ 43 h 216"/>
                <a:gd name="T38" fmla="*/ 94 w 107"/>
                <a:gd name="T39" fmla="*/ 35 h 216"/>
                <a:gd name="T40" fmla="*/ 81 w 107"/>
                <a:gd name="T41" fmla="*/ 43 h 216"/>
                <a:gd name="T42" fmla="*/ 76 w 107"/>
                <a:gd name="T43" fmla="*/ 43 h 216"/>
                <a:gd name="T44" fmla="*/ 63 w 107"/>
                <a:gd name="T45" fmla="*/ 44 h 216"/>
                <a:gd name="T46" fmla="*/ 54 w 107"/>
                <a:gd name="T47" fmla="*/ 36 h 216"/>
                <a:gd name="T48" fmla="*/ 55 w 107"/>
                <a:gd name="T49" fmla="*/ 22 h 216"/>
                <a:gd name="T50" fmla="*/ 42 w 107"/>
                <a:gd name="T51" fmla="*/ 12 h 216"/>
                <a:gd name="T52" fmla="*/ 41 w 107"/>
                <a:gd name="T53" fmla="*/ 0 h 216"/>
                <a:gd name="T54" fmla="*/ 29 w 107"/>
                <a:gd name="T55" fmla="*/ 1 h 216"/>
                <a:gd name="T56" fmla="*/ 22 w 107"/>
                <a:gd name="T57" fmla="*/ 11 h 216"/>
                <a:gd name="T58" fmla="*/ 5 w 107"/>
                <a:gd name="T59" fmla="*/ 30 h 216"/>
                <a:gd name="T60" fmla="*/ 5 w 107"/>
                <a:gd name="T61" fmla="*/ 35 h 216"/>
                <a:gd name="T62" fmla="*/ 14 w 107"/>
                <a:gd name="T63" fmla="*/ 60 h 216"/>
                <a:gd name="T64" fmla="*/ 22 w 107"/>
                <a:gd name="T65" fmla="*/ 71 h 216"/>
                <a:gd name="T66" fmla="*/ 19 w 107"/>
                <a:gd name="T67" fmla="*/ 89 h 216"/>
                <a:gd name="T68" fmla="*/ 30 w 107"/>
                <a:gd name="T69" fmla="*/ 112 h 216"/>
                <a:gd name="T70" fmla="*/ 30 w 107"/>
                <a:gd name="T71" fmla="*/ 126 h 216"/>
                <a:gd name="T72" fmla="*/ 35 w 107"/>
                <a:gd name="T73" fmla="*/ 159 h 216"/>
                <a:gd name="T74" fmla="*/ 24 w 107"/>
                <a:gd name="T75" fmla="*/ 181 h 216"/>
                <a:gd name="T76" fmla="*/ 19 w 107"/>
                <a:gd name="T77" fmla="*/ 207 h 216"/>
                <a:gd name="T78" fmla="*/ 25 w 107"/>
                <a:gd name="T79" fmla="*/ 209 h 216"/>
                <a:gd name="T80" fmla="*/ 35 w 107"/>
                <a:gd name="T81" fmla="*/ 225 h 216"/>
                <a:gd name="T82" fmla="*/ 46 w 107"/>
                <a:gd name="T83" fmla="*/ 230 h 216"/>
                <a:gd name="T84" fmla="*/ 49 w 107"/>
                <a:gd name="T85" fmla="*/ 241 h 216"/>
                <a:gd name="T86" fmla="*/ 58 w 107"/>
                <a:gd name="T87" fmla="*/ 243 h 216"/>
                <a:gd name="T88" fmla="*/ 65 w 107"/>
                <a:gd name="T89" fmla="*/ 255 h 216"/>
                <a:gd name="T90" fmla="*/ 78 w 107"/>
                <a:gd name="T91" fmla="*/ 253 h 2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07"/>
                <a:gd name="T139" fmla="*/ 0 h 216"/>
                <a:gd name="T140" fmla="*/ 107 w 107"/>
                <a:gd name="T141" fmla="*/ 216 h 21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07" h="216">
                  <a:moveTo>
                    <a:pt x="66" y="206"/>
                  </a:moveTo>
                  <a:cubicBezTo>
                    <a:pt x="65" y="205"/>
                    <a:pt x="63" y="202"/>
                    <a:pt x="62" y="200"/>
                  </a:cubicBezTo>
                  <a:cubicBezTo>
                    <a:pt x="60" y="199"/>
                    <a:pt x="58" y="198"/>
                    <a:pt x="56" y="197"/>
                  </a:cubicBezTo>
                  <a:cubicBezTo>
                    <a:pt x="54" y="196"/>
                    <a:pt x="51" y="197"/>
                    <a:pt x="49" y="196"/>
                  </a:cubicBezTo>
                  <a:cubicBezTo>
                    <a:pt x="46" y="194"/>
                    <a:pt x="45" y="191"/>
                    <a:pt x="43" y="188"/>
                  </a:cubicBezTo>
                  <a:cubicBezTo>
                    <a:pt x="42" y="187"/>
                    <a:pt x="42" y="185"/>
                    <a:pt x="42" y="183"/>
                  </a:cubicBezTo>
                  <a:cubicBezTo>
                    <a:pt x="41" y="182"/>
                    <a:pt x="41" y="180"/>
                    <a:pt x="41" y="178"/>
                  </a:cubicBezTo>
                  <a:cubicBezTo>
                    <a:pt x="40" y="175"/>
                    <a:pt x="41" y="172"/>
                    <a:pt x="41" y="169"/>
                  </a:cubicBezTo>
                  <a:cubicBezTo>
                    <a:pt x="40" y="166"/>
                    <a:pt x="38" y="164"/>
                    <a:pt x="36" y="162"/>
                  </a:cubicBezTo>
                  <a:cubicBezTo>
                    <a:pt x="34" y="162"/>
                    <a:pt x="32" y="165"/>
                    <a:pt x="30" y="164"/>
                  </a:cubicBezTo>
                  <a:cubicBezTo>
                    <a:pt x="28" y="162"/>
                    <a:pt x="28" y="159"/>
                    <a:pt x="28" y="157"/>
                  </a:cubicBezTo>
                  <a:cubicBezTo>
                    <a:pt x="28" y="155"/>
                    <a:pt x="28" y="152"/>
                    <a:pt x="29" y="150"/>
                  </a:cubicBezTo>
                  <a:cubicBezTo>
                    <a:pt x="29" y="147"/>
                    <a:pt x="29" y="145"/>
                    <a:pt x="30" y="142"/>
                  </a:cubicBezTo>
                  <a:cubicBezTo>
                    <a:pt x="31" y="138"/>
                    <a:pt x="33" y="134"/>
                    <a:pt x="34" y="130"/>
                  </a:cubicBezTo>
                  <a:cubicBezTo>
                    <a:pt x="36" y="126"/>
                    <a:pt x="38" y="124"/>
                    <a:pt x="38" y="120"/>
                  </a:cubicBezTo>
                  <a:cubicBezTo>
                    <a:pt x="39" y="117"/>
                    <a:pt x="37" y="114"/>
                    <a:pt x="37" y="111"/>
                  </a:cubicBezTo>
                  <a:cubicBezTo>
                    <a:pt x="37" y="110"/>
                    <a:pt x="39" y="109"/>
                    <a:pt x="39" y="108"/>
                  </a:cubicBezTo>
                  <a:cubicBezTo>
                    <a:pt x="40" y="104"/>
                    <a:pt x="38" y="101"/>
                    <a:pt x="39" y="98"/>
                  </a:cubicBezTo>
                  <a:cubicBezTo>
                    <a:pt x="39" y="97"/>
                    <a:pt x="41" y="97"/>
                    <a:pt x="42" y="97"/>
                  </a:cubicBezTo>
                  <a:cubicBezTo>
                    <a:pt x="43" y="97"/>
                    <a:pt x="44" y="98"/>
                    <a:pt x="45" y="98"/>
                  </a:cubicBezTo>
                  <a:cubicBezTo>
                    <a:pt x="47" y="99"/>
                    <a:pt x="49" y="97"/>
                    <a:pt x="50" y="98"/>
                  </a:cubicBezTo>
                  <a:cubicBezTo>
                    <a:pt x="50" y="100"/>
                    <a:pt x="48" y="101"/>
                    <a:pt x="47" y="103"/>
                  </a:cubicBezTo>
                  <a:cubicBezTo>
                    <a:pt x="47" y="105"/>
                    <a:pt x="48" y="106"/>
                    <a:pt x="49" y="107"/>
                  </a:cubicBezTo>
                  <a:cubicBezTo>
                    <a:pt x="49" y="109"/>
                    <a:pt x="48" y="111"/>
                    <a:pt x="48" y="113"/>
                  </a:cubicBezTo>
                  <a:cubicBezTo>
                    <a:pt x="48" y="114"/>
                    <a:pt x="49" y="114"/>
                    <a:pt x="50" y="114"/>
                  </a:cubicBezTo>
                  <a:cubicBezTo>
                    <a:pt x="50" y="114"/>
                    <a:pt x="51" y="113"/>
                    <a:pt x="51" y="113"/>
                  </a:cubicBezTo>
                  <a:cubicBezTo>
                    <a:pt x="53" y="113"/>
                    <a:pt x="54" y="114"/>
                    <a:pt x="56" y="114"/>
                  </a:cubicBezTo>
                  <a:cubicBezTo>
                    <a:pt x="58" y="114"/>
                    <a:pt x="59" y="112"/>
                    <a:pt x="61" y="113"/>
                  </a:cubicBezTo>
                  <a:cubicBezTo>
                    <a:pt x="63" y="114"/>
                    <a:pt x="65" y="116"/>
                    <a:pt x="66" y="118"/>
                  </a:cubicBezTo>
                  <a:cubicBezTo>
                    <a:pt x="66" y="118"/>
                    <a:pt x="65" y="119"/>
                    <a:pt x="65" y="120"/>
                  </a:cubicBezTo>
                  <a:cubicBezTo>
                    <a:pt x="65" y="121"/>
                    <a:pt x="65" y="123"/>
                    <a:pt x="67" y="123"/>
                  </a:cubicBezTo>
                  <a:cubicBezTo>
                    <a:pt x="67" y="124"/>
                    <a:pt x="68" y="122"/>
                    <a:pt x="69" y="122"/>
                  </a:cubicBezTo>
                  <a:cubicBezTo>
                    <a:pt x="70" y="121"/>
                    <a:pt x="72" y="121"/>
                    <a:pt x="73" y="121"/>
                  </a:cubicBezTo>
                  <a:cubicBezTo>
                    <a:pt x="73" y="119"/>
                    <a:pt x="73" y="117"/>
                    <a:pt x="72" y="115"/>
                  </a:cubicBezTo>
                  <a:cubicBezTo>
                    <a:pt x="71" y="114"/>
                    <a:pt x="69" y="114"/>
                    <a:pt x="69" y="112"/>
                  </a:cubicBezTo>
                  <a:cubicBezTo>
                    <a:pt x="68" y="111"/>
                    <a:pt x="69" y="110"/>
                    <a:pt x="69" y="108"/>
                  </a:cubicBezTo>
                  <a:cubicBezTo>
                    <a:pt x="69" y="107"/>
                    <a:pt x="68" y="106"/>
                    <a:pt x="67" y="104"/>
                  </a:cubicBezTo>
                  <a:cubicBezTo>
                    <a:pt x="67" y="102"/>
                    <a:pt x="67" y="100"/>
                    <a:pt x="68" y="98"/>
                  </a:cubicBezTo>
                  <a:cubicBezTo>
                    <a:pt x="68" y="97"/>
                    <a:pt x="70" y="98"/>
                    <a:pt x="70" y="98"/>
                  </a:cubicBezTo>
                  <a:cubicBezTo>
                    <a:pt x="72" y="96"/>
                    <a:pt x="72" y="93"/>
                    <a:pt x="74" y="92"/>
                  </a:cubicBezTo>
                  <a:cubicBezTo>
                    <a:pt x="76" y="90"/>
                    <a:pt x="78" y="88"/>
                    <a:pt x="80" y="87"/>
                  </a:cubicBezTo>
                  <a:cubicBezTo>
                    <a:pt x="81" y="87"/>
                    <a:pt x="83" y="87"/>
                    <a:pt x="84" y="88"/>
                  </a:cubicBezTo>
                  <a:cubicBezTo>
                    <a:pt x="85" y="88"/>
                    <a:pt x="86" y="88"/>
                    <a:pt x="87" y="88"/>
                  </a:cubicBezTo>
                  <a:cubicBezTo>
                    <a:pt x="90" y="88"/>
                    <a:pt x="93" y="87"/>
                    <a:pt x="96" y="88"/>
                  </a:cubicBezTo>
                  <a:cubicBezTo>
                    <a:pt x="98" y="88"/>
                    <a:pt x="100" y="89"/>
                    <a:pt x="101" y="90"/>
                  </a:cubicBezTo>
                  <a:cubicBezTo>
                    <a:pt x="102" y="90"/>
                    <a:pt x="102" y="89"/>
                    <a:pt x="103" y="88"/>
                  </a:cubicBezTo>
                  <a:cubicBezTo>
                    <a:pt x="104" y="88"/>
                    <a:pt x="105" y="87"/>
                    <a:pt x="105" y="86"/>
                  </a:cubicBezTo>
                  <a:cubicBezTo>
                    <a:pt x="106" y="82"/>
                    <a:pt x="104" y="78"/>
                    <a:pt x="104" y="74"/>
                  </a:cubicBezTo>
                  <a:cubicBezTo>
                    <a:pt x="105" y="72"/>
                    <a:pt x="107" y="71"/>
                    <a:pt x="107" y="70"/>
                  </a:cubicBezTo>
                  <a:cubicBezTo>
                    <a:pt x="107" y="68"/>
                    <a:pt x="104" y="68"/>
                    <a:pt x="104" y="66"/>
                  </a:cubicBezTo>
                  <a:cubicBezTo>
                    <a:pt x="103" y="66"/>
                    <a:pt x="105" y="64"/>
                    <a:pt x="104" y="64"/>
                  </a:cubicBezTo>
                  <a:cubicBezTo>
                    <a:pt x="103" y="63"/>
                    <a:pt x="101" y="64"/>
                    <a:pt x="100" y="63"/>
                  </a:cubicBezTo>
                  <a:cubicBezTo>
                    <a:pt x="98" y="61"/>
                    <a:pt x="96" y="60"/>
                    <a:pt x="95" y="58"/>
                  </a:cubicBezTo>
                  <a:cubicBezTo>
                    <a:pt x="94" y="55"/>
                    <a:pt x="93" y="52"/>
                    <a:pt x="93" y="49"/>
                  </a:cubicBezTo>
                  <a:cubicBezTo>
                    <a:pt x="92" y="47"/>
                    <a:pt x="95" y="45"/>
                    <a:pt x="94" y="44"/>
                  </a:cubicBezTo>
                  <a:cubicBezTo>
                    <a:pt x="93" y="42"/>
                    <a:pt x="91" y="41"/>
                    <a:pt x="89" y="40"/>
                  </a:cubicBezTo>
                  <a:cubicBezTo>
                    <a:pt x="88" y="38"/>
                    <a:pt x="86" y="38"/>
                    <a:pt x="85" y="36"/>
                  </a:cubicBezTo>
                  <a:cubicBezTo>
                    <a:pt x="84" y="34"/>
                    <a:pt x="85" y="32"/>
                    <a:pt x="83" y="30"/>
                  </a:cubicBezTo>
                  <a:cubicBezTo>
                    <a:pt x="83" y="29"/>
                    <a:pt x="82" y="31"/>
                    <a:pt x="81" y="31"/>
                  </a:cubicBezTo>
                  <a:cubicBezTo>
                    <a:pt x="80" y="31"/>
                    <a:pt x="79" y="29"/>
                    <a:pt x="78" y="29"/>
                  </a:cubicBezTo>
                  <a:cubicBezTo>
                    <a:pt x="77" y="28"/>
                    <a:pt x="75" y="28"/>
                    <a:pt x="73" y="29"/>
                  </a:cubicBezTo>
                  <a:cubicBezTo>
                    <a:pt x="72" y="30"/>
                    <a:pt x="72" y="33"/>
                    <a:pt x="71" y="35"/>
                  </a:cubicBezTo>
                  <a:cubicBezTo>
                    <a:pt x="70" y="36"/>
                    <a:pt x="68" y="35"/>
                    <a:pt x="67" y="36"/>
                  </a:cubicBezTo>
                  <a:cubicBezTo>
                    <a:pt x="66" y="37"/>
                    <a:pt x="67" y="39"/>
                    <a:pt x="65" y="40"/>
                  </a:cubicBezTo>
                  <a:cubicBezTo>
                    <a:pt x="64" y="41"/>
                    <a:pt x="62" y="41"/>
                    <a:pt x="62" y="40"/>
                  </a:cubicBezTo>
                  <a:cubicBezTo>
                    <a:pt x="61" y="39"/>
                    <a:pt x="63" y="37"/>
                    <a:pt x="63" y="36"/>
                  </a:cubicBezTo>
                  <a:cubicBezTo>
                    <a:pt x="62" y="34"/>
                    <a:pt x="59" y="33"/>
                    <a:pt x="57" y="32"/>
                  </a:cubicBezTo>
                  <a:cubicBezTo>
                    <a:pt x="55" y="32"/>
                    <a:pt x="54" y="33"/>
                    <a:pt x="52" y="34"/>
                  </a:cubicBezTo>
                  <a:cubicBezTo>
                    <a:pt x="52" y="35"/>
                    <a:pt x="53" y="36"/>
                    <a:pt x="52" y="37"/>
                  </a:cubicBezTo>
                  <a:cubicBezTo>
                    <a:pt x="51" y="39"/>
                    <a:pt x="49" y="42"/>
                    <a:pt x="46" y="43"/>
                  </a:cubicBezTo>
                  <a:cubicBezTo>
                    <a:pt x="45" y="43"/>
                    <a:pt x="44" y="42"/>
                    <a:pt x="44" y="41"/>
                  </a:cubicBezTo>
                  <a:cubicBezTo>
                    <a:pt x="43" y="37"/>
                    <a:pt x="45" y="33"/>
                    <a:pt x="45" y="30"/>
                  </a:cubicBezTo>
                  <a:cubicBezTo>
                    <a:pt x="45" y="28"/>
                    <a:pt x="44" y="27"/>
                    <a:pt x="44" y="25"/>
                  </a:cubicBezTo>
                  <a:cubicBezTo>
                    <a:pt x="44" y="24"/>
                    <a:pt x="46" y="23"/>
                    <a:pt x="46" y="22"/>
                  </a:cubicBezTo>
                  <a:cubicBezTo>
                    <a:pt x="47" y="20"/>
                    <a:pt x="46" y="19"/>
                    <a:pt x="46" y="18"/>
                  </a:cubicBezTo>
                  <a:cubicBezTo>
                    <a:pt x="46" y="16"/>
                    <a:pt x="48" y="14"/>
                    <a:pt x="47" y="13"/>
                  </a:cubicBezTo>
                  <a:cubicBezTo>
                    <a:pt x="46" y="11"/>
                    <a:pt x="43" y="12"/>
                    <a:pt x="42" y="11"/>
                  </a:cubicBezTo>
                  <a:cubicBezTo>
                    <a:pt x="39" y="11"/>
                    <a:pt x="37" y="11"/>
                    <a:pt x="35" y="10"/>
                  </a:cubicBezTo>
                  <a:cubicBezTo>
                    <a:pt x="34" y="9"/>
                    <a:pt x="37" y="8"/>
                    <a:pt x="37" y="7"/>
                  </a:cubicBezTo>
                  <a:cubicBezTo>
                    <a:pt x="37" y="6"/>
                    <a:pt x="38" y="4"/>
                    <a:pt x="37" y="3"/>
                  </a:cubicBezTo>
                  <a:cubicBezTo>
                    <a:pt x="37" y="2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30" y="0"/>
                    <a:pt x="29" y="0"/>
                    <a:pt x="28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3" y="2"/>
                    <a:pt x="25" y="5"/>
                    <a:pt x="24" y="5"/>
                  </a:cubicBezTo>
                  <a:cubicBezTo>
                    <a:pt x="22" y="6"/>
                    <a:pt x="20" y="4"/>
                    <a:pt x="18" y="5"/>
                  </a:cubicBezTo>
                  <a:cubicBezTo>
                    <a:pt x="17" y="6"/>
                    <a:pt x="19" y="8"/>
                    <a:pt x="18" y="9"/>
                  </a:cubicBezTo>
                  <a:cubicBezTo>
                    <a:pt x="17" y="11"/>
                    <a:pt x="14" y="12"/>
                    <a:pt x="12" y="12"/>
                  </a:cubicBezTo>
                  <a:cubicBezTo>
                    <a:pt x="10" y="12"/>
                    <a:pt x="7" y="8"/>
                    <a:pt x="6" y="10"/>
                  </a:cubicBezTo>
                  <a:cubicBezTo>
                    <a:pt x="4" y="14"/>
                    <a:pt x="6" y="20"/>
                    <a:pt x="4" y="25"/>
                  </a:cubicBezTo>
                  <a:cubicBezTo>
                    <a:pt x="4" y="26"/>
                    <a:pt x="1" y="24"/>
                    <a:pt x="1" y="25"/>
                  </a:cubicBezTo>
                  <a:cubicBezTo>
                    <a:pt x="0" y="26"/>
                    <a:pt x="0" y="28"/>
                    <a:pt x="1" y="29"/>
                  </a:cubicBezTo>
                  <a:cubicBezTo>
                    <a:pt x="2" y="30"/>
                    <a:pt x="3" y="28"/>
                    <a:pt x="4" y="29"/>
                  </a:cubicBezTo>
                  <a:cubicBezTo>
                    <a:pt x="6" y="31"/>
                    <a:pt x="7" y="33"/>
                    <a:pt x="7" y="36"/>
                  </a:cubicBezTo>
                  <a:cubicBezTo>
                    <a:pt x="7" y="37"/>
                    <a:pt x="5" y="36"/>
                    <a:pt x="5" y="36"/>
                  </a:cubicBezTo>
                  <a:cubicBezTo>
                    <a:pt x="8" y="40"/>
                    <a:pt x="10" y="45"/>
                    <a:pt x="12" y="50"/>
                  </a:cubicBezTo>
                  <a:cubicBezTo>
                    <a:pt x="13" y="51"/>
                    <a:pt x="15" y="51"/>
                    <a:pt x="15" y="52"/>
                  </a:cubicBezTo>
                  <a:cubicBezTo>
                    <a:pt x="16" y="54"/>
                    <a:pt x="14" y="57"/>
                    <a:pt x="15" y="59"/>
                  </a:cubicBezTo>
                  <a:cubicBezTo>
                    <a:pt x="16" y="60"/>
                    <a:pt x="18" y="58"/>
                    <a:pt x="18" y="59"/>
                  </a:cubicBezTo>
                  <a:cubicBezTo>
                    <a:pt x="19" y="59"/>
                    <a:pt x="20" y="61"/>
                    <a:pt x="19" y="62"/>
                  </a:cubicBezTo>
                  <a:cubicBezTo>
                    <a:pt x="19" y="64"/>
                    <a:pt x="16" y="63"/>
                    <a:pt x="16" y="64"/>
                  </a:cubicBezTo>
                  <a:cubicBezTo>
                    <a:pt x="15" y="67"/>
                    <a:pt x="16" y="71"/>
                    <a:pt x="16" y="74"/>
                  </a:cubicBezTo>
                  <a:cubicBezTo>
                    <a:pt x="15" y="76"/>
                    <a:pt x="11" y="75"/>
                    <a:pt x="11" y="76"/>
                  </a:cubicBezTo>
                  <a:cubicBezTo>
                    <a:pt x="13" y="80"/>
                    <a:pt x="13" y="83"/>
                    <a:pt x="15" y="86"/>
                  </a:cubicBezTo>
                  <a:cubicBezTo>
                    <a:pt x="18" y="89"/>
                    <a:pt x="22" y="90"/>
                    <a:pt x="25" y="93"/>
                  </a:cubicBezTo>
                  <a:cubicBezTo>
                    <a:pt x="26" y="95"/>
                    <a:pt x="27" y="97"/>
                    <a:pt x="28" y="99"/>
                  </a:cubicBezTo>
                  <a:cubicBezTo>
                    <a:pt x="28" y="101"/>
                    <a:pt x="27" y="102"/>
                    <a:pt x="27" y="104"/>
                  </a:cubicBezTo>
                  <a:cubicBezTo>
                    <a:pt x="27" y="105"/>
                    <a:pt x="25" y="104"/>
                    <a:pt x="25" y="105"/>
                  </a:cubicBezTo>
                  <a:cubicBezTo>
                    <a:pt x="27" y="110"/>
                    <a:pt x="29" y="115"/>
                    <a:pt x="31" y="119"/>
                  </a:cubicBezTo>
                  <a:cubicBezTo>
                    <a:pt x="32" y="120"/>
                    <a:pt x="34" y="120"/>
                    <a:pt x="33" y="121"/>
                  </a:cubicBezTo>
                  <a:cubicBezTo>
                    <a:pt x="33" y="125"/>
                    <a:pt x="31" y="129"/>
                    <a:pt x="29" y="133"/>
                  </a:cubicBezTo>
                  <a:cubicBezTo>
                    <a:pt x="27" y="135"/>
                    <a:pt x="24" y="137"/>
                    <a:pt x="23" y="140"/>
                  </a:cubicBezTo>
                  <a:cubicBezTo>
                    <a:pt x="23" y="142"/>
                    <a:pt x="24" y="144"/>
                    <a:pt x="23" y="147"/>
                  </a:cubicBezTo>
                  <a:cubicBezTo>
                    <a:pt x="22" y="148"/>
                    <a:pt x="22" y="152"/>
                    <a:pt x="20" y="151"/>
                  </a:cubicBezTo>
                  <a:cubicBezTo>
                    <a:pt x="21" y="153"/>
                    <a:pt x="22" y="156"/>
                    <a:pt x="22" y="158"/>
                  </a:cubicBezTo>
                  <a:cubicBezTo>
                    <a:pt x="21" y="162"/>
                    <a:pt x="19" y="165"/>
                    <a:pt x="18" y="168"/>
                  </a:cubicBezTo>
                  <a:cubicBezTo>
                    <a:pt x="17" y="170"/>
                    <a:pt x="16" y="171"/>
                    <a:pt x="16" y="173"/>
                  </a:cubicBezTo>
                  <a:cubicBezTo>
                    <a:pt x="16" y="175"/>
                    <a:pt x="17" y="176"/>
                    <a:pt x="18" y="178"/>
                  </a:cubicBezTo>
                  <a:cubicBezTo>
                    <a:pt x="18" y="178"/>
                    <a:pt x="19" y="178"/>
                    <a:pt x="19" y="178"/>
                  </a:cubicBezTo>
                  <a:cubicBezTo>
                    <a:pt x="21" y="177"/>
                    <a:pt x="19" y="174"/>
                    <a:pt x="21" y="174"/>
                  </a:cubicBezTo>
                  <a:cubicBezTo>
                    <a:pt x="23" y="175"/>
                    <a:pt x="26" y="178"/>
                    <a:pt x="27" y="180"/>
                  </a:cubicBezTo>
                  <a:cubicBezTo>
                    <a:pt x="28" y="182"/>
                    <a:pt x="26" y="184"/>
                    <a:pt x="27" y="186"/>
                  </a:cubicBezTo>
                  <a:cubicBezTo>
                    <a:pt x="28" y="186"/>
                    <a:pt x="29" y="189"/>
                    <a:pt x="29" y="188"/>
                  </a:cubicBezTo>
                  <a:cubicBezTo>
                    <a:pt x="29" y="184"/>
                    <a:pt x="29" y="182"/>
                    <a:pt x="30" y="184"/>
                  </a:cubicBezTo>
                  <a:cubicBezTo>
                    <a:pt x="31" y="186"/>
                    <a:pt x="32" y="188"/>
                    <a:pt x="34" y="189"/>
                  </a:cubicBezTo>
                  <a:cubicBezTo>
                    <a:pt x="35" y="190"/>
                    <a:pt x="37" y="191"/>
                    <a:pt x="38" y="192"/>
                  </a:cubicBezTo>
                  <a:cubicBezTo>
                    <a:pt x="39" y="193"/>
                    <a:pt x="39" y="194"/>
                    <a:pt x="39" y="195"/>
                  </a:cubicBezTo>
                  <a:cubicBezTo>
                    <a:pt x="39" y="196"/>
                    <a:pt x="38" y="197"/>
                    <a:pt x="38" y="198"/>
                  </a:cubicBezTo>
                  <a:cubicBezTo>
                    <a:pt x="38" y="199"/>
                    <a:pt x="40" y="200"/>
                    <a:pt x="41" y="201"/>
                  </a:cubicBezTo>
                  <a:cubicBezTo>
                    <a:pt x="42" y="202"/>
                    <a:pt x="43" y="202"/>
                    <a:pt x="44" y="203"/>
                  </a:cubicBezTo>
                  <a:cubicBezTo>
                    <a:pt x="45" y="202"/>
                    <a:pt x="45" y="199"/>
                    <a:pt x="46" y="199"/>
                  </a:cubicBezTo>
                  <a:cubicBezTo>
                    <a:pt x="48" y="199"/>
                    <a:pt x="47" y="202"/>
                    <a:pt x="48" y="203"/>
                  </a:cubicBezTo>
                  <a:cubicBezTo>
                    <a:pt x="49" y="204"/>
                    <a:pt x="51" y="203"/>
                    <a:pt x="52" y="203"/>
                  </a:cubicBezTo>
                  <a:cubicBezTo>
                    <a:pt x="53" y="204"/>
                    <a:pt x="55" y="205"/>
                    <a:pt x="56" y="206"/>
                  </a:cubicBezTo>
                  <a:cubicBezTo>
                    <a:pt x="56" y="208"/>
                    <a:pt x="54" y="210"/>
                    <a:pt x="54" y="213"/>
                  </a:cubicBezTo>
                  <a:cubicBezTo>
                    <a:pt x="54" y="214"/>
                    <a:pt x="54" y="216"/>
                    <a:pt x="56" y="216"/>
                  </a:cubicBezTo>
                  <a:cubicBezTo>
                    <a:pt x="58" y="215"/>
                    <a:pt x="59" y="213"/>
                    <a:pt x="62" y="212"/>
                  </a:cubicBezTo>
                  <a:cubicBezTo>
                    <a:pt x="63" y="211"/>
                    <a:pt x="65" y="212"/>
                    <a:pt x="65" y="211"/>
                  </a:cubicBezTo>
                  <a:cubicBezTo>
                    <a:pt x="66" y="209"/>
                    <a:pt x="66" y="208"/>
                    <a:pt x="66" y="20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7" name="Freeform 2637">
              <a:extLst>
                <a:ext uri="{FF2B5EF4-FFF2-40B4-BE49-F238E27FC236}">
                  <a16:creationId xmlns:a16="http://schemas.microsoft.com/office/drawing/2014/main" id="{029F7050-3E05-46AB-96D7-AC3B4F2DA8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36481" y="3202019"/>
              <a:ext cx="280349" cy="302230"/>
            </a:xfrm>
            <a:custGeom>
              <a:avLst/>
              <a:gdLst>
                <a:gd name="T0" fmla="*/ 114 w 101"/>
                <a:gd name="T1" fmla="*/ 144 h 128"/>
                <a:gd name="T2" fmla="*/ 105 w 101"/>
                <a:gd name="T3" fmla="*/ 143 h 128"/>
                <a:gd name="T4" fmla="*/ 99 w 101"/>
                <a:gd name="T5" fmla="*/ 153 h 128"/>
                <a:gd name="T6" fmla="*/ 90 w 101"/>
                <a:gd name="T7" fmla="*/ 149 h 128"/>
                <a:gd name="T8" fmla="*/ 84 w 101"/>
                <a:gd name="T9" fmla="*/ 147 h 128"/>
                <a:gd name="T10" fmla="*/ 89 w 101"/>
                <a:gd name="T11" fmla="*/ 142 h 128"/>
                <a:gd name="T12" fmla="*/ 91 w 101"/>
                <a:gd name="T13" fmla="*/ 123 h 128"/>
                <a:gd name="T14" fmla="*/ 87 w 101"/>
                <a:gd name="T15" fmla="*/ 115 h 128"/>
                <a:gd name="T16" fmla="*/ 77 w 101"/>
                <a:gd name="T17" fmla="*/ 108 h 128"/>
                <a:gd name="T18" fmla="*/ 75 w 101"/>
                <a:gd name="T19" fmla="*/ 91 h 128"/>
                <a:gd name="T20" fmla="*/ 65 w 101"/>
                <a:gd name="T21" fmla="*/ 82 h 128"/>
                <a:gd name="T22" fmla="*/ 60 w 101"/>
                <a:gd name="T23" fmla="*/ 76 h 128"/>
                <a:gd name="T24" fmla="*/ 50 w 101"/>
                <a:gd name="T25" fmla="*/ 73 h 128"/>
                <a:gd name="T26" fmla="*/ 43 w 101"/>
                <a:gd name="T27" fmla="*/ 82 h 128"/>
                <a:gd name="T28" fmla="*/ 37 w 101"/>
                <a:gd name="T29" fmla="*/ 87 h 128"/>
                <a:gd name="T30" fmla="*/ 31 w 101"/>
                <a:gd name="T31" fmla="*/ 77 h 128"/>
                <a:gd name="T32" fmla="*/ 25 w 101"/>
                <a:gd name="T33" fmla="*/ 83 h 128"/>
                <a:gd name="T34" fmla="*/ 16 w 101"/>
                <a:gd name="T35" fmla="*/ 88 h 128"/>
                <a:gd name="T36" fmla="*/ 16 w 101"/>
                <a:gd name="T37" fmla="*/ 69 h 128"/>
                <a:gd name="T38" fmla="*/ 18 w 101"/>
                <a:gd name="T39" fmla="*/ 60 h 128"/>
                <a:gd name="T40" fmla="*/ 13 w 101"/>
                <a:gd name="T41" fmla="*/ 52 h 128"/>
                <a:gd name="T42" fmla="*/ 7 w 101"/>
                <a:gd name="T43" fmla="*/ 47 h 128"/>
                <a:gd name="T44" fmla="*/ 4 w 101"/>
                <a:gd name="T45" fmla="*/ 39 h 128"/>
                <a:gd name="T46" fmla="*/ 1 w 101"/>
                <a:gd name="T47" fmla="*/ 31 h 128"/>
                <a:gd name="T48" fmla="*/ 5 w 101"/>
                <a:gd name="T49" fmla="*/ 25 h 128"/>
                <a:gd name="T50" fmla="*/ 13 w 101"/>
                <a:gd name="T51" fmla="*/ 16 h 128"/>
                <a:gd name="T52" fmla="*/ 18 w 101"/>
                <a:gd name="T53" fmla="*/ 22 h 128"/>
                <a:gd name="T54" fmla="*/ 25 w 101"/>
                <a:gd name="T55" fmla="*/ 20 h 128"/>
                <a:gd name="T56" fmla="*/ 20 w 101"/>
                <a:gd name="T57" fmla="*/ 8 h 128"/>
                <a:gd name="T58" fmla="*/ 22 w 101"/>
                <a:gd name="T59" fmla="*/ 0 h 128"/>
                <a:gd name="T60" fmla="*/ 29 w 101"/>
                <a:gd name="T61" fmla="*/ 2 h 128"/>
                <a:gd name="T62" fmla="*/ 36 w 101"/>
                <a:gd name="T63" fmla="*/ 13 h 128"/>
                <a:gd name="T64" fmla="*/ 42 w 101"/>
                <a:gd name="T65" fmla="*/ 14 h 128"/>
                <a:gd name="T66" fmla="*/ 46 w 101"/>
                <a:gd name="T67" fmla="*/ 30 h 128"/>
                <a:gd name="T68" fmla="*/ 53 w 101"/>
                <a:gd name="T69" fmla="*/ 34 h 128"/>
                <a:gd name="T70" fmla="*/ 62 w 101"/>
                <a:gd name="T71" fmla="*/ 29 h 128"/>
                <a:gd name="T72" fmla="*/ 63 w 101"/>
                <a:gd name="T73" fmla="*/ 37 h 128"/>
                <a:gd name="T74" fmla="*/ 73 w 101"/>
                <a:gd name="T75" fmla="*/ 43 h 128"/>
                <a:gd name="T76" fmla="*/ 71 w 101"/>
                <a:gd name="T77" fmla="*/ 47 h 128"/>
                <a:gd name="T78" fmla="*/ 62 w 101"/>
                <a:gd name="T79" fmla="*/ 51 h 128"/>
                <a:gd name="T80" fmla="*/ 58 w 101"/>
                <a:gd name="T81" fmla="*/ 57 h 128"/>
                <a:gd name="T82" fmla="*/ 79 w 101"/>
                <a:gd name="T83" fmla="*/ 75 h 128"/>
                <a:gd name="T84" fmla="*/ 91 w 101"/>
                <a:gd name="T85" fmla="*/ 89 h 128"/>
                <a:gd name="T86" fmla="*/ 101 w 101"/>
                <a:gd name="T87" fmla="*/ 100 h 128"/>
                <a:gd name="T88" fmla="*/ 111 w 101"/>
                <a:gd name="T89" fmla="*/ 112 h 128"/>
                <a:gd name="T90" fmla="*/ 114 w 101"/>
                <a:gd name="T91" fmla="*/ 119 h 128"/>
                <a:gd name="T92" fmla="*/ 117 w 101"/>
                <a:gd name="T93" fmla="*/ 134 h 12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1"/>
                <a:gd name="T142" fmla="*/ 0 h 128"/>
                <a:gd name="T143" fmla="*/ 101 w 101"/>
                <a:gd name="T144" fmla="*/ 128 h 12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1" h="128">
                  <a:moveTo>
                    <a:pt x="99" y="117"/>
                  </a:moveTo>
                  <a:cubicBezTo>
                    <a:pt x="98" y="118"/>
                    <a:pt x="97" y="120"/>
                    <a:pt x="95" y="120"/>
                  </a:cubicBezTo>
                  <a:cubicBezTo>
                    <a:pt x="94" y="121"/>
                    <a:pt x="92" y="121"/>
                    <a:pt x="91" y="120"/>
                  </a:cubicBezTo>
                  <a:cubicBezTo>
                    <a:pt x="90" y="120"/>
                    <a:pt x="89" y="119"/>
                    <a:pt x="88" y="119"/>
                  </a:cubicBezTo>
                  <a:cubicBezTo>
                    <a:pt x="86" y="120"/>
                    <a:pt x="83" y="120"/>
                    <a:pt x="82" y="121"/>
                  </a:cubicBezTo>
                  <a:cubicBezTo>
                    <a:pt x="81" y="123"/>
                    <a:pt x="84" y="125"/>
                    <a:pt x="83" y="127"/>
                  </a:cubicBezTo>
                  <a:cubicBezTo>
                    <a:pt x="82" y="128"/>
                    <a:pt x="81" y="126"/>
                    <a:pt x="80" y="126"/>
                  </a:cubicBezTo>
                  <a:cubicBezTo>
                    <a:pt x="78" y="125"/>
                    <a:pt x="76" y="124"/>
                    <a:pt x="75" y="124"/>
                  </a:cubicBezTo>
                  <a:cubicBezTo>
                    <a:pt x="74" y="124"/>
                    <a:pt x="73" y="125"/>
                    <a:pt x="72" y="124"/>
                  </a:cubicBezTo>
                  <a:cubicBezTo>
                    <a:pt x="71" y="124"/>
                    <a:pt x="71" y="123"/>
                    <a:pt x="70" y="122"/>
                  </a:cubicBezTo>
                  <a:cubicBezTo>
                    <a:pt x="71" y="122"/>
                    <a:pt x="71" y="121"/>
                    <a:pt x="72" y="120"/>
                  </a:cubicBezTo>
                  <a:cubicBezTo>
                    <a:pt x="73" y="120"/>
                    <a:pt x="74" y="119"/>
                    <a:pt x="74" y="118"/>
                  </a:cubicBezTo>
                  <a:cubicBezTo>
                    <a:pt x="75" y="114"/>
                    <a:pt x="73" y="110"/>
                    <a:pt x="73" y="106"/>
                  </a:cubicBezTo>
                  <a:cubicBezTo>
                    <a:pt x="74" y="104"/>
                    <a:pt x="76" y="103"/>
                    <a:pt x="76" y="102"/>
                  </a:cubicBezTo>
                  <a:cubicBezTo>
                    <a:pt x="76" y="100"/>
                    <a:pt x="73" y="100"/>
                    <a:pt x="73" y="98"/>
                  </a:cubicBezTo>
                  <a:cubicBezTo>
                    <a:pt x="72" y="98"/>
                    <a:pt x="74" y="96"/>
                    <a:pt x="73" y="96"/>
                  </a:cubicBezTo>
                  <a:cubicBezTo>
                    <a:pt x="72" y="95"/>
                    <a:pt x="70" y="96"/>
                    <a:pt x="69" y="95"/>
                  </a:cubicBezTo>
                  <a:cubicBezTo>
                    <a:pt x="67" y="93"/>
                    <a:pt x="65" y="92"/>
                    <a:pt x="64" y="90"/>
                  </a:cubicBezTo>
                  <a:cubicBezTo>
                    <a:pt x="63" y="87"/>
                    <a:pt x="62" y="84"/>
                    <a:pt x="62" y="81"/>
                  </a:cubicBezTo>
                  <a:cubicBezTo>
                    <a:pt x="61" y="79"/>
                    <a:pt x="64" y="77"/>
                    <a:pt x="63" y="76"/>
                  </a:cubicBezTo>
                  <a:cubicBezTo>
                    <a:pt x="62" y="74"/>
                    <a:pt x="60" y="73"/>
                    <a:pt x="58" y="72"/>
                  </a:cubicBezTo>
                  <a:cubicBezTo>
                    <a:pt x="57" y="70"/>
                    <a:pt x="55" y="70"/>
                    <a:pt x="54" y="68"/>
                  </a:cubicBezTo>
                  <a:cubicBezTo>
                    <a:pt x="53" y="66"/>
                    <a:pt x="54" y="64"/>
                    <a:pt x="52" y="62"/>
                  </a:cubicBezTo>
                  <a:cubicBezTo>
                    <a:pt x="52" y="61"/>
                    <a:pt x="51" y="63"/>
                    <a:pt x="50" y="63"/>
                  </a:cubicBezTo>
                  <a:cubicBezTo>
                    <a:pt x="49" y="63"/>
                    <a:pt x="48" y="61"/>
                    <a:pt x="47" y="61"/>
                  </a:cubicBezTo>
                  <a:cubicBezTo>
                    <a:pt x="46" y="60"/>
                    <a:pt x="44" y="60"/>
                    <a:pt x="42" y="61"/>
                  </a:cubicBezTo>
                  <a:cubicBezTo>
                    <a:pt x="41" y="62"/>
                    <a:pt x="41" y="65"/>
                    <a:pt x="40" y="67"/>
                  </a:cubicBezTo>
                  <a:cubicBezTo>
                    <a:pt x="39" y="68"/>
                    <a:pt x="37" y="67"/>
                    <a:pt x="36" y="68"/>
                  </a:cubicBezTo>
                  <a:cubicBezTo>
                    <a:pt x="35" y="69"/>
                    <a:pt x="36" y="71"/>
                    <a:pt x="34" y="72"/>
                  </a:cubicBezTo>
                  <a:cubicBezTo>
                    <a:pt x="33" y="73"/>
                    <a:pt x="31" y="73"/>
                    <a:pt x="31" y="72"/>
                  </a:cubicBezTo>
                  <a:cubicBezTo>
                    <a:pt x="30" y="71"/>
                    <a:pt x="32" y="69"/>
                    <a:pt x="32" y="68"/>
                  </a:cubicBezTo>
                  <a:cubicBezTo>
                    <a:pt x="31" y="66"/>
                    <a:pt x="28" y="65"/>
                    <a:pt x="26" y="64"/>
                  </a:cubicBezTo>
                  <a:cubicBezTo>
                    <a:pt x="24" y="64"/>
                    <a:pt x="23" y="65"/>
                    <a:pt x="21" y="66"/>
                  </a:cubicBezTo>
                  <a:cubicBezTo>
                    <a:pt x="21" y="67"/>
                    <a:pt x="22" y="68"/>
                    <a:pt x="21" y="69"/>
                  </a:cubicBezTo>
                  <a:cubicBezTo>
                    <a:pt x="20" y="71"/>
                    <a:pt x="18" y="74"/>
                    <a:pt x="15" y="75"/>
                  </a:cubicBezTo>
                  <a:cubicBezTo>
                    <a:pt x="14" y="75"/>
                    <a:pt x="13" y="74"/>
                    <a:pt x="13" y="73"/>
                  </a:cubicBezTo>
                  <a:cubicBezTo>
                    <a:pt x="12" y="69"/>
                    <a:pt x="14" y="65"/>
                    <a:pt x="14" y="62"/>
                  </a:cubicBezTo>
                  <a:cubicBezTo>
                    <a:pt x="14" y="60"/>
                    <a:pt x="13" y="59"/>
                    <a:pt x="13" y="57"/>
                  </a:cubicBezTo>
                  <a:cubicBezTo>
                    <a:pt x="13" y="56"/>
                    <a:pt x="15" y="55"/>
                    <a:pt x="15" y="54"/>
                  </a:cubicBezTo>
                  <a:cubicBezTo>
                    <a:pt x="16" y="52"/>
                    <a:pt x="15" y="51"/>
                    <a:pt x="15" y="50"/>
                  </a:cubicBezTo>
                  <a:cubicBezTo>
                    <a:pt x="15" y="48"/>
                    <a:pt x="17" y="46"/>
                    <a:pt x="16" y="45"/>
                  </a:cubicBezTo>
                  <a:cubicBezTo>
                    <a:pt x="15" y="43"/>
                    <a:pt x="12" y="44"/>
                    <a:pt x="11" y="43"/>
                  </a:cubicBezTo>
                  <a:cubicBezTo>
                    <a:pt x="8" y="43"/>
                    <a:pt x="6" y="43"/>
                    <a:pt x="4" y="42"/>
                  </a:cubicBezTo>
                  <a:cubicBezTo>
                    <a:pt x="3" y="41"/>
                    <a:pt x="6" y="40"/>
                    <a:pt x="6" y="39"/>
                  </a:cubicBezTo>
                  <a:cubicBezTo>
                    <a:pt x="6" y="38"/>
                    <a:pt x="7" y="36"/>
                    <a:pt x="6" y="35"/>
                  </a:cubicBezTo>
                  <a:cubicBezTo>
                    <a:pt x="6" y="34"/>
                    <a:pt x="4" y="32"/>
                    <a:pt x="3" y="32"/>
                  </a:cubicBezTo>
                  <a:cubicBezTo>
                    <a:pt x="2" y="32"/>
                    <a:pt x="1" y="32"/>
                    <a:pt x="0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" y="25"/>
                    <a:pt x="6" y="26"/>
                    <a:pt x="7" y="25"/>
                  </a:cubicBezTo>
                  <a:cubicBezTo>
                    <a:pt x="7" y="23"/>
                    <a:pt x="4" y="23"/>
                    <a:pt x="4" y="21"/>
                  </a:cubicBezTo>
                  <a:cubicBezTo>
                    <a:pt x="4" y="19"/>
                    <a:pt x="5" y="17"/>
                    <a:pt x="7" y="15"/>
                  </a:cubicBezTo>
                  <a:cubicBezTo>
                    <a:pt x="8" y="14"/>
                    <a:pt x="10" y="14"/>
                    <a:pt x="11" y="13"/>
                  </a:cubicBezTo>
                  <a:cubicBezTo>
                    <a:pt x="12" y="14"/>
                    <a:pt x="11" y="16"/>
                    <a:pt x="12" y="17"/>
                  </a:cubicBezTo>
                  <a:cubicBezTo>
                    <a:pt x="13" y="18"/>
                    <a:pt x="14" y="18"/>
                    <a:pt x="15" y="18"/>
                  </a:cubicBezTo>
                  <a:cubicBezTo>
                    <a:pt x="16" y="18"/>
                    <a:pt x="18" y="18"/>
                    <a:pt x="19" y="18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1" y="15"/>
                    <a:pt x="20" y="14"/>
                    <a:pt x="19" y="12"/>
                  </a:cubicBezTo>
                  <a:cubicBezTo>
                    <a:pt x="19" y="11"/>
                    <a:pt x="18" y="9"/>
                    <a:pt x="17" y="7"/>
                  </a:cubicBezTo>
                  <a:cubicBezTo>
                    <a:pt x="16" y="6"/>
                    <a:pt x="16" y="4"/>
                    <a:pt x="16" y="3"/>
                  </a:cubicBezTo>
                  <a:cubicBezTo>
                    <a:pt x="16" y="2"/>
                    <a:pt x="17" y="1"/>
                    <a:pt x="18" y="0"/>
                  </a:cubicBezTo>
                  <a:cubicBezTo>
                    <a:pt x="19" y="0"/>
                    <a:pt x="20" y="1"/>
                    <a:pt x="21" y="2"/>
                  </a:cubicBezTo>
                  <a:cubicBezTo>
                    <a:pt x="22" y="2"/>
                    <a:pt x="23" y="2"/>
                    <a:pt x="24" y="2"/>
                  </a:cubicBezTo>
                  <a:cubicBezTo>
                    <a:pt x="25" y="3"/>
                    <a:pt x="26" y="5"/>
                    <a:pt x="27" y="6"/>
                  </a:cubicBezTo>
                  <a:cubicBezTo>
                    <a:pt x="27" y="8"/>
                    <a:pt x="28" y="11"/>
                    <a:pt x="30" y="11"/>
                  </a:cubicBezTo>
                  <a:cubicBezTo>
                    <a:pt x="31" y="12"/>
                    <a:pt x="31" y="8"/>
                    <a:pt x="32" y="9"/>
                  </a:cubicBezTo>
                  <a:cubicBezTo>
                    <a:pt x="33" y="9"/>
                    <a:pt x="34" y="11"/>
                    <a:pt x="35" y="12"/>
                  </a:cubicBezTo>
                  <a:cubicBezTo>
                    <a:pt x="35" y="14"/>
                    <a:pt x="33" y="16"/>
                    <a:pt x="33" y="17"/>
                  </a:cubicBezTo>
                  <a:cubicBezTo>
                    <a:pt x="34" y="20"/>
                    <a:pt x="36" y="23"/>
                    <a:pt x="38" y="25"/>
                  </a:cubicBezTo>
                  <a:cubicBezTo>
                    <a:pt x="39" y="26"/>
                    <a:pt x="40" y="25"/>
                    <a:pt x="41" y="26"/>
                  </a:cubicBezTo>
                  <a:cubicBezTo>
                    <a:pt x="42" y="26"/>
                    <a:pt x="43" y="29"/>
                    <a:pt x="44" y="28"/>
                  </a:cubicBezTo>
                  <a:cubicBezTo>
                    <a:pt x="46" y="28"/>
                    <a:pt x="47" y="25"/>
                    <a:pt x="49" y="24"/>
                  </a:cubicBezTo>
                  <a:cubicBezTo>
                    <a:pt x="50" y="24"/>
                    <a:pt x="51" y="24"/>
                    <a:pt x="52" y="24"/>
                  </a:cubicBezTo>
                  <a:cubicBezTo>
                    <a:pt x="54" y="26"/>
                    <a:pt x="56" y="29"/>
                    <a:pt x="56" y="31"/>
                  </a:cubicBezTo>
                  <a:cubicBezTo>
                    <a:pt x="56" y="32"/>
                    <a:pt x="54" y="31"/>
                    <a:pt x="53" y="31"/>
                  </a:cubicBezTo>
                  <a:cubicBezTo>
                    <a:pt x="52" y="32"/>
                    <a:pt x="52" y="33"/>
                    <a:pt x="52" y="33"/>
                  </a:cubicBezTo>
                  <a:cubicBezTo>
                    <a:pt x="55" y="34"/>
                    <a:pt x="59" y="34"/>
                    <a:pt x="61" y="36"/>
                  </a:cubicBezTo>
                  <a:cubicBezTo>
                    <a:pt x="62" y="36"/>
                    <a:pt x="62" y="38"/>
                    <a:pt x="62" y="39"/>
                  </a:cubicBezTo>
                  <a:cubicBezTo>
                    <a:pt x="61" y="40"/>
                    <a:pt x="60" y="38"/>
                    <a:pt x="59" y="39"/>
                  </a:cubicBezTo>
                  <a:cubicBezTo>
                    <a:pt x="58" y="40"/>
                    <a:pt x="58" y="42"/>
                    <a:pt x="57" y="43"/>
                  </a:cubicBezTo>
                  <a:cubicBezTo>
                    <a:pt x="55" y="44"/>
                    <a:pt x="54" y="42"/>
                    <a:pt x="52" y="42"/>
                  </a:cubicBezTo>
                  <a:cubicBezTo>
                    <a:pt x="51" y="43"/>
                    <a:pt x="52" y="44"/>
                    <a:pt x="51" y="45"/>
                  </a:cubicBezTo>
                  <a:cubicBezTo>
                    <a:pt x="50" y="46"/>
                    <a:pt x="47" y="46"/>
                    <a:pt x="48" y="47"/>
                  </a:cubicBezTo>
                  <a:cubicBezTo>
                    <a:pt x="53" y="51"/>
                    <a:pt x="60" y="52"/>
                    <a:pt x="65" y="56"/>
                  </a:cubicBezTo>
                  <a:cubicBezTo>
                    <a:pt x="67" y="58"/>
                    <a:pt x="65" y="60"/>
                    <a:pt x="66" y="62"/>
                  </a:cubicBezTo>
                  <a:cubicBezTo>
                    <a:pt x="66" y="63"/>
                    <a:pt x="68" y="64"/>
                    <a:pt x="69" y="65"/>
                  </a:cubicBezTo>
                  <a:cubicBezTo>
                    <a:pt x="71" y="68"/>
                    <a:pt x="73" y="72"/>
                    <a:pt x="76" y="74"/>
                  </a:cubicBezTo>
                  <a:cubicBezTo>
                    <a:pt x="77" y="76"/>
                    <a:pt x="79" y="76"/>
                    <a:pt x="80" y="77"/>
                  </a:cubicBezTo>
                  <a:cubicBezTo>
                    <a:pt x="82" y="79"/>
                    <a:pt x="83" y="81"/>
                    <a:pt x="84" y="83"/>
                  </a:cubicBezTo>
                  <a:cubicBezTo>
                    <a:pt x="85" y="85"/>
                    <a:pt x="85" y="87"/>
                    <a:pt x="86" y="89"/>
                  </a:cubicBezTo>
                  <a:cubicBezTo>
                    <a:pt x="88" y="91"/>
                    <a:pt x="91" y="91"/>
                    <a:pt x="93" y="93"/>
                  </a:cubicBezTo>
                  <a:cubicBezTo>
                    <a:pt x="95" y="94"/>
                    <a:pt x="98" y="95"/>
                    <a:pt x="98" y="97"/>
                  </a:cubicBezTo>
                  <a:cubicBezTo>
                    <a:pt x="98" y="98"/>
                    <a:pt x="94" y="98"/>
                    <a:pt x="95" y="99"/>
                  </a:cubicBezTo>
                  <a:cubicBezTo>
                    <a:pt x="96" y="103"/>
                    <a:pt x="100" y="104"/>
                    <a:pt x="101" y="107"/>
                  </a:cubicBezTo>
                  <a:cubicBezTo>
                    <a:pt x="101" y="109"/>
                    <a:pt x="98" y="109"/>
                    <a:pt x="98" y="111"/>
                  </a:cubicBezTo>
                  <a:cubicBezTo>
                    <a:pt x="97" y="113"/>
                    <a:pt x="99" y="115"/>
                    <a:pt x="99" y="11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8" name="Freeform 2638">
              <a:extLst>
                <a:ext uri="{FF2B5EF4-FFF2-40B4-BE49-F238E27FC236}">
                  <a16:creationId xmlns:a16="http://schemas.microsoft.com/office/drawing/2014/main" id="{240C5AEE-CBA3-40F1-983A-7AD09EB0A2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36109" y="3478737"/>
              <a:ext cx="192307" cy="141303"/>
            </a:xfrm>
            <a:custGeom>
              <a:avLst/>
              <a:gdLst>
                <a:gd name="T0" fmla="*/ 32 w 69"/>
                <a:gd name="T1" fmla="*/ 72 h 60"/>
                <a:gd name="T2" fmla="*/ 28 w 69"/>
                <a:gd name="T3" fmla="*/ 70 h 60"/>
                <a:gd name="T4" fmla="*/ 23 w 69"/>
                <a:gd name="T5" fmla="*/ 65 h 60"/>
                <a:gd name="T6" fmla="*/ 23 w 69"/>
                <a:gd name="T7" fmla="*/ 59 h 60"/>
                <a:gd name="T8" fmla="*/ 19 w 69"/>
                <a:gd name="T9" fmla="*/ 61 h 60"/>
                <a:gd name="T10" fmla="*/ 17 w 69"/>
                <a:gd name="T11" fmla="*/ 65 h 60"/>
                <a:gd name="T12" fmla="*/ 12 w 69"/>
                <a:gd name="T13" fmla="*/ 65 h 60"/>
                <a:gd name="T14" fmla="*/ 13 w 69"/>
                <a:gd name="T15" fmla="*/ 58 h 60"/>
                <a:gd name="T16" fmla="*/ 11 w 69"/>
                <a:gd name="T17" fmla="*/ 50 h 60"/>
                <a:gd name="T18" fmla="*/ 7 w 69"/>
                <a:gd name="T19" fmla="*/ 43 h 60"/>
                <a:gd name="T20" fmla="*/ 6 w 69"/>
                <a:gd name="T21" fmla="*/ 36 h 60"/>
                <a:gd name="T22" fmla="*/ 2 w 69"/>
                <a:gd name="T23" fmla="*/ 32 h 60"/>
                <a:gd name="T24" fmla="*/ 2 w 69"/>
                <a:gd name="T25" fmla="*/ 28 h 60"/>
                <a:gd name="T26" fmla="*/ 0 w 69"/>
                <a:gd name="T27" fmla="*/ 23 h 60"/>
                <a:gd name="T28" fmla="*/ 1 w 69"/>
                <a:gd name="T29" fmla="*/ 16 h 60"/>
                <a:gd name="T30" fmla="*/ 4 w 69"/>
                <a:gd name="T31" fmla="*/ 16 h 60"/>
                <a:gd name="T32" fmla="*/ 8 w 69"/>
                <a:gd name="T33" fmla="*/ 8 h 60"/>
                <a:gd name="T34" fmla="*/ 16 w 69"/>
                <a:gd name="T35" fmla="*/ 2 h 60"/>
                <a:gd name="T36" fmla="*/ 20 w 69"/>
                <a:gd name="T37" fmla="*/ 4 h 60"/>
                <a:gd name="T38" fmla="*/ 24 w 69"/>
                <a:gd name="T39" fmla="*/ 4 h 60"/>
                <a:gd name="T40" fmla="*/ 35 w 69"/>
                <a:gd name="T41" fmla="*/ 4 h 60"/>
                <a:gd name="T42" fmla="*/ 41 w 69"/>
                <a:gd name="T43" fmla="*/ 6 h 60"/>
                <a:gd name="T44" fmla="*/ 43 w 69"/>
                <a:gd name="T45" fmla="*/ 8 h 60"/>
                <a:gd name="T46" fmla="*/ 47 w 69"/>
                <a:gd name="T47" fmla="*/ 8 h 60"/>
                <a:gd name="T48" fmla="*/ 53 w 69"/>
                <a:gd name="T49" fmla="*/ 11 h 60"/>
                <a:gd name="T50" fmla="*/ 57 w 69"/>
                <a:gd name="T51" fmla="*/ 12 h 60"/>
                <a:gd name="T52" fmla="*/ 55 w 69"/>
                <a:gd name="T53" fmla="*/ 5 h 60"/>
                <a:gd name="T54" fmla="*/ 63 w 69"/>
                <a:gd name="T55" fmla="*/ 2 h 60"/>
                <a:gd name="T56" fmla="*/ 66 w 69"/>
                <a:gd name="T57" fmla="*/ 4 h 60"/>
                <a:gd name="T58" fmla="*/ 71 w 69"/>
                <a:gd name="T59" fmla="*/ 4 h 60"/>
                <a:gd name="T60" fmla="*/ 76 w 69"/>
                <a:gd name="T61" fmla="*/ 0 h 60"/>
                <a:gd name="T62" fmla="*/ 77 w 69"/>
                <a:gd name="T63" fmla="*/ 5 h 60"/>
                <a:gd name="T64" fmla="*/ 77 w 69"/>
                <a:gd name="T65" fmla="*/ 8 h 60"/>
                <a:gd name="T66" fmla="*/ 77 w 69"/>
                <a:gd name="T67" fmla="*/ 14 h 60"/>
                <a:gd name="T68" fmla="*/ 81 w 69"/>
                <a:gd name="T69" fmla="*/ 17 h 60"/>
                <a:gd name="T70" fmla="*/ 82 w 69"/>
                <a:gd name="T71" fmla="*/ 28 h 60"/>
                <a:gd name="T72" fmla="*/ 78 w 69"/>
                <a:gd name="T73" fmla="*/ 41 h 60"/>
                <a:gd name="T74" fmla="*/ 76 w 69"/>
                <a:gd name="T75" fmla="*/ 40 h 60"/>
                <a:gd name="T76" fmla="*/ 69 w 69"/>
                <a:gd name="T77" fmla="*/ 46 h 60"/>
                <a:gd name="T78" fmla="*/ 61 w 69"/>
                <a:gd name="T79" fmla="*/ 46 h 60"/>
                <a:gd name="T80" fmla="*/ 60 w 69"/>
                <a:gd name="T81" fmla="*/ 50 h 60"/>
                <a:gd name="T82" fmla="*/ 55 w 69"/>
                <a:gd name="T83" fmla="*/ 49 h 60"/>
                <a:gd name="T84" fmla="*/ 53 w 69"/>
                <a:gd name="T85" fmla="*/ 52 h 60"/>
                <a:gd name="T86" fmla="*/ 55 w 69"/>
                <a:gd name="T87" fmla="*/ 58 h 60"/>
                <a:gd name="T88" fmla="*/ 58 w 69"/>
                <a:gd name="T89" fmla="*/ 60 h 60"/>
                <a:gd name="T90" fmla="*/ 59 w 69"/>
                <a:gd name="T91" fmla="*/ 64 h 60"/>
                <a:gd name="T92" fmla="*/ 58 w 69"/>
                <a:gd name="T93" fmla="*/ 67 h 60"/>
                <a:gd name="T94" fmla="*/ 52 w 69"/>
                <a:gd name="T95" fmla="*/ 65 h 60"/>
                <a:gd name="T96" fmla="*/ 41 w 69"/>
                <a:gd name="T97" fmla="*/ 65 h 60"/>
                <a:gd name="T98" fmla="*/ 42 w 69"/>
                <a:gd name="T99" fmla="*/ 70 h 60"/>
                <a:gd name="T100" fmla="*/ 37 w 69"/>
                <a:gd name="T101" fmla="*/ 72 h 60"/>
                <a:gd name="T102" fmla="*/ 32 w 69"/>
                <a:gd name="T103" fmla="*/ 72 h 6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9"/>
                <a:gd name="T157" fmla="*/ 0 h 60"/>
                <a:gd name="T158" fmla="*/ 69 w 69"/>
                <a:gd name="T159" fmla="*/ 60 h 6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9" h="60">
                  <a:moveTo>
                    <a:pt x="27" y="60"/>
                  </a:moveTo>
                  <a:cubicBezTo>
                    <a:pt x="25" y="59"/>
                    <a:pt x="24" y="59"/>
                    <a:pt x="23" y="58"/>
                  </a:cubicBezTo>
                  <a:cubicBezTo>
                    <a:pt x="21" y="57"/>
                    <a:pt x="20" y="55"/>
                    <a:pt x="19" y="54"/>
                  </a:cubicBezTo>
                  <a:cubicBezTo>
                    <a:pt x="19" y="52"/>
                    <a:pt x="20" y="50"/>
                    <a:pt x="19" y="49"/>
                  </a:cubicBezTo>
                  <a:cubicBezTo>
                    <a:pt x="18" y="48"/>
                    <a:pt x="17" y="50"/>
                    <a:pt x="16" y="51"/>
                  </a:cubicBezTo>
                  <a:cubicBezTo>
                    <a:pt x="15" y="51"/>
                    <a:pt x="15" y="53"/>
                    <a:pt x="14" y="54"/>
                  </a:cubicBezTo>
                  <a:cubicBezTo>
                    <a:pt x="13" y="54"/>
                    <a:pt x="11" y="55"/>
                    <a:pt x="10" y="54"/>
                  </a:cubicBezTo>
                  <a:cubicBezTo>
                    <a:pt x="9" y="52"/>
                    <a:pt x="11" y="50"/>
                    <a:pt x="11" y="48"/>
                  </a:cubicBezTo>
                  <a:cubicBezTo>
                    <a:pt x="11" y="46"/>
                    <a:pt x="10" y="44"/>
                    <a:pt x="9" y="42"/>
                  </a:cubicBezTo>
                  <a:cubicBezTo>
                    <a:pt x="8" y="41"/>
                    <a:pt x="7" y="38"/>
                    <a:pt x="6" y="36"/>
                  </a:cubicBezTo>
                  <a:cubicBezTo>
                    <a:pt x="6" y="34"/>
                    <a:pt x="6" y="32"/>
                    <a:pt x="5" y="30"/>
                  </a:cubicBezTo>
                  <a:cubicBezTo>
                    <a:pt x="4" y="29"/>
                    <a:pt x="2" y="29"/>
                    <a:pt x="2" y="27"/>
                  </a:cubicBezTo>
                  <a:cubicBezTo>
                    <a:pt x="1" y="26"/>
                    <a:pt x="2" y="25"/>
                    <a:pt x="2" y="23"/>
                  </a:cubicBezTo>
                  <a:cubicBezTo>
                    <a:pt x="2" y="22"/>
                    <a:pt x="1" y="21"/>
                    <a:pt x="0" y="19"/>
                  </a:cubicBezTo>
                  <a:cubicBezTo>
                    <a:pt x="0" y="17"/>
                    <a:pt x="0" y="15"/>
                    <a:pt x="1" y="13"/>
                  </a:cubicBezTo>
                  <a:cubicBezTo>
                    <a:pt x="1" y="12"/>
                    <a:pt x="3" y="13"/>
                    <a:pt x="3" y="13"/>
                  </a:cubicBezTo>
                  <a:cubicBezTo>
                    <a:pt x="5" y="11"/>
                    <a:pt x="5" y="8"/>
                    <a:pt x="7" y="7"/>
                  </a:cubicBezTo>
                  <a:cubicBezTo>
                    <a:pt x="9" y="5"/>
                    <a:pt x="11" y="3"/>
                    <a:pt x="13" y="2"/>
                  </a:cubicBezTo>
                  <a:cubicBezTo>
                    <a:pt x="14" y="2"/>
                    <a:pt x="16" y="2"/>
                    <a:pt x="17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3" y="3"/>
                    <a:pt x="26" y="2"/>
                    <a:pt x="29" y="3"/>
                  </a:cubicBezTo>
                  <a:cubicBezTo>
                    <a:pt x="31" y="3"/>
                    <a:pt x="33" y="4"/>
                    <a:pt x="34" y="5"/>
                  </a:cubicBezTo>
                  <a:cubicBezTo>
                    <a:pt x="35" y="6"/>
                    <a:pt x="35" y="7"/>
                    <a:pt x="36" y="7"/>
                  </a:cubicBezTo>
                  <a:cubicBezTo>
                    <a:pt x="37" y="8"/>
                    <a:pt x="38" y="7"/>
                    <a:pt x="39" y="7"/>
                  </a:cubicBezTo>
                  <a:cubicBezTo>
                    <a:pt x="40" y="7"/>
                    <a:pt x="42" y="8"/>
                    <a:pt x="44" y="9"/>
                  </a:cubicBezTo>
                  <a:cubicBezTo>
                    <a:pt x="45" y="9"/>
                    <a:pt x="46" y="11"/>
                    <a:pt x="47" y="10"/>
                  </a:cubicBezTo>
                  <a:cubicBezTo>
                    <a:pt x="48" y="8"/>
                    <a:pt x="45" y="6"/>
                    <a:pt x="46" y="4"/>
                  </a:cubicBezTo>
                  <a:cubicBezTo>
                    <a:pt x="47" y="3"/>
                    <a:pt x="50" y="3"/>
                    <a:pt x="52" y="2"/>
                  </a:cubicBezTo>
                  <a:cubicBezTo>
                    <a:pt x="53" y="2"/>
                    <a:pt x="54" y="3"/>
                    <a:pt x="55" y="3"/>
                  </a:cubicBezTo>
                  <a:cubicBezTo>
                    <a:pt x="56" y="4"/>
                    <a:pt x="58" y="4"/>
                    <a:pt x="59" y="3"/>
                  </a:cubicBezTo>
                  <a:cubicBezTo>
                    <a:pt x="61" y="3"/>
                    <a:pt x="62" y="1"/>
                    <a:pt x="63" y="0"/>
                  </a:cubicBezTo>
                  <a:cubicBezTo>
                    <a:pt x="63" y="1"/>
                    <a:pt x="64" y="3"/>
                    <a:pt x="64" y="4"/>
                  </a:cubicBezTo>
                  <a:cubicBezTo>
                    <a:pt x="64" y="5"/>
                    <a:pt x="65" y="6"/>
                    <a:pt x="64" y="7"/>
                  </a:cubicBezTo>
                  <a:cubicBezTo>
                    <a:pt x="64" y="9"/>
                    <a:pt x="63" y="10"/>
                    <a:pt x="64" y="12"/>
                  </a:cubicBezTo>
                  <a:cubicBezTo>
                    <a:pt x="64" y="13"/>
                    <a:pt x="66" y="13"/>
                    <a:pt x="67" y="14"/>
                  </a:cubicBezTo>
                  <a:cubicBezTo>
                    <a:pt x="68" y="17"/>
                    <a:pt x="69" y="20"/>
                    <a:pt x="68" y="23"/>
                  </a:cubicBezTo>
                  <a:cubicBezTo>
                    <a:pt x="68" y="27"/>
                    <a:pt x="67" y="30"/>
                    <a:pt x="65" y="34"/>
                  </a:cubicBezTo>
                  <a:cubicBezTo>
                    <a:pt x="65" y="34"/>
                    <a:pt x="64" y="33"/>
                    <a:pt x="63" y="33"/>
                  </a:cubicBezTo>
                  <a:cubicBezTo>
                    <a:pt x="61" y="34"/>
                    <a:pt x="59" y="37"/>
                    <a:pt x="57" y="38"/>
                  </a:cubicBezTo>
                  <a:cubicBezTo>
                    <a:pt x="55" y="39"/>
                    <a:pt x="52" y="37"/>
                    <a:pt x="51" y="38"/>
                  </a:cubicBezTo>
                  <a:cubicBezTo>
                    <a:pt x="50" y="39"/>
                    <a:pt x="51" y="41"/>
                    <a:pt x="50" y="42"/>
                  </a:cubicBezTo>
                  <a:cubicBezTo>
                    <a:pt x="49" y="42"/>
                    <a:pt x="47" y="41"/>
                    <a:pt x="46" y="41"/>
                  </a:cubicBezTo>
                  <a:cubicBezTo>
                    <a:pt x="45" y="41"/>
                    <a:pt x="44" y="42"/>
                    <a:pt x="44" y="43"/>
                  </a:cubicBezTo>
                  <a:cubicBezTo>
                    <a:pt x="45" y="45"/>
                    <a:pt x="45" y="47"/>
                    <a:pt x="46" y="48"/>
                  </a:cubicBezTo>
                  <a:cubicBezTo>
                    <a:pt x="46" y="49"/>
                    <a:pt x="48" y="49"/>
                    <a:pt x="48" y="50"/>
                  </a:cubicBezTo>
                  <a:cubicBezTo>
                    <a:pt x="49" y="51"/>
                    <a:pt x="49" y="52"/>
                    <a:pt x="49" y="53"/>
                  </a:cubicBezTo>
                  <a:cubicBezTo>
                    <a:pt x="49" y="54"/>
                    <a:pt x="49" y="56"/>
                    <a:pt x="48" y="56"/>
                  </a:cubicBezTo>
                  <a:cubicBezTo>
                    <a:pt x="46" y="56"/>
                    <a:pt x="45" y="54"/>
                    <a:pt x="43" y="54"/>
                  </a:cubicBezTo>
                  <a:cubicBezTo>
                    <a:pt x="40" y="53"/>
                    <a:pt x="37" y="53"/>
                    <a:pt x="34" y="54"/>
                  </a:cubicBezTo>
                  <a:cubicBezTo>
                    <a:pt x="33" y="54"/>
                    <a:pt x="36" y="57"/>
                    <a:pt x="35" y="58"/>
                  </a:cubicBezTo>
                  <a:cubicBezTo>
                    <a:pt x="34" y="59"/>
                    <a:pt x="33" y="60"/>
                    <a:pt x="31" y="60"/>
                  </a:cubicBezTo>
                  <a:cubicBezTo>
                    <a:pt x="30" y="60"/>
                    <a:pt x="28" y="60"/>
                    <a:pt x="27" y="6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69" name="Freeform 2639">
              <a:extLst>
                <a:ext uri="{FF2B5EF4-FFF2-40B4-BE49-F238E27FC236}">
                  <a16:creationId xmlns:a16="http://schemas.microsoft.com/office/drawing/2014/main" id="{7D2155EB-7846-4358-962D-DAE268FE10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01355" y="3168656"/>
              <a:ext cx="282665" cy="516149"/>
            </a:xfrm>
            <a:custGeom>
              <a:avLst/>
              <a:gdLst>
                <a:gd name="T0" fmla="*/ 54 w 101"/>
                <a:gd name="T1" fmla="*/ 232 h 219"/>
                <a:gd name="T2" fmla="*/ 57 w 101"/>
                <a:gd name="T3" fmla="*/ 257 h 219"/>
                <a:gd name="T4" fmla="*/ 64 w 101"/>
                <a:gd name="T5" fmla="*/ 262 h 219"/>
                <a:gd name="T6" fmla="*/ 76 w 101"/>
                <a:gd name="T7" fmla="*/ 249 h 219"/>
                <a:gd name="T8" fmla="*/ 81 w 101"/>
                <a:gd name="T9" fmla="*/ 244 h 219"/>
                <a:gd name="T10" fmla="*/ 80 w 101"/>
                <a:gd name="T11" fmla="*/ 237 h 219"/>
                <a:gd name="T12" fmla="*/ 88 w 101"/>
                <a:gd name="T13" fmla="*/ 231 h 219"/>
                <a:gd name="T14" fmla="*/ 103 w 101"/>
                <a:gd name="T15" fmla="*/ 226 h 219"/>
                <a:gd name="T16" fmla="*/ 115 w 101"/>
                <a:gd name="T17" fmla="*/ 214 h 219"/>
                <a:gd name="T18" fmla="*/ 117 w 101"/>
                <a:gd name="T19" fmla="*/ 193 h 219"/>
                <a:gd name="T20" fmla="*/ 117 w 101"/>
                <a:gd name="T21" fmla="*/ 189 h 219"/>
                <a:gd name="T22" fmla="*/ 118 w 101"/>
                <a:gd name="T23" fmla="*/ 175 h 219"/>
                <a:gd name="T24" fmla="*/ 110 w 101"/>
                <a:gd name="T25" fmla="*/ 143 h 219"/>
                <a:gd name="T26" fmla="*/ 98 w 101"/>
                <a:gd name="T27" fmla="*/ 130 h 219"/>
                <a:gd name="T28" fmla="*/ 85 w 101"/>
                <a:gd name="T29" fmla="*/ 116 h 219"/>
                <a:gd name="T30" fmla="*/ 71 w 101"/>
                <a:gd name="T31" fmla="*/ 96 h 219"/>
                <a:gd name="T32" fmla="*/ 57 w 101"/>
                <a:gd name="T33" fmla="*/ 82 h 219"/>
                <a:gd name="T34" fmla="*/ 69 w 101"/>
                <a:gd name="T35" fmla="*/ 56 h 219"/>
                <a:gd name="T36" fmla="*/ 79 w 101"/>
                <a:gd name="T37" fmla="*/ 44 h 219"/>
                <a:gd name="T38" fmla="*/ 79 w 101"/>
                <a:gd name="T39" fmla="*/ 31 h 219"/>
                <a:gd name="T40" fmla="*/ 69 w 101"/>
                <a:gd name="T41" fmla="*/ 13 h 219"/>
                <a:gd name="T42" fmla="*/ 58 w 101"/>
                <a:gd name="T43" fmla="*/ 8 h 219"/>
                <a:gd name="T44" fmla="*/ 41 w 101"/>
                <a:gd name="T45" fmla="*/ 5 h 219"/>
                <a:gd name="T46" fmla="*/ 29 w 101"/>
                <a:gd name="T47" fmla="*/ 13 h 219"/>
                <a:gd name="T48" fmla="*/ 19 w 101"/>
                <a:gd name="T49" fmla="*/ 18 h 219"/>
                <a:gd name="T50" fmla="*/ 8 w 101"/>
                <a:gd name="T51" fmla="*/ 19 h 219"/>
                <a:gd name="T52" fmla="*/ 0 w 101"/>
                <a:gd name="T53" fmla="*/ 19 h 219"/>
                <a:gd name="T54" fmla="*/ 10 w 101"/>
                <a:gd name="T55" fmla="*/ 28 h 219"/>
                <a:gd name="T56" fmla="*/ 17 w 101"/>
                <a:gd name="T57" fmla="*/ 47 h 219"/>
                <a:gd name="T58" fmla="*/ 30 w 101"/>
                <a:gd name="T59" fmla="*/ 46 h 219"/>
                <a:gd name="T60" fmla="*/ 35 w 101"/>
                <a:gd name="T61" fmla="*/ 54 h 219"/>
                <a:gd name="T62" fmla="*/ 46 w 101"/>
                <a:gd name="T63" fmla="*/ 64 h 219"/>
                <a:gd name="T64" fmla="*/ 34 w 101"/>
                <a:gd name="T65" fmla="*/ 67 h 219"/>
                <a:gd name="T66" fmla="*/ 50 w 101"/>
                <a:gd name="T67" fmla="*/ 84 h 219"/>
                <a:gd name="T68" fmla="*/ 63 w 101"/>
                <a:gd name="T69" fmla="*/ 106 h 219"/>
                <a:gd name="T70" fmla="*/ 75 w 101"/>
                <a:gd name="T71" fmla="*/ 124 h 219"/>
                <a:gd name="T72" fmla="*/ 86 w 101"/>
                <a:gd name="T73" fmla="*/ 136 h 219"/>
                <a:gd name="T74" fmla="*/ 91 w 101"/>
                <a:gd name="T75" fmla="*/ 157 h 219"/>
                <a:gd name="T76" fmla="*/ 92 w 101"/>
                <a:gd name="T77" fmla="*/ 172 h 219"/>
                <a:gd name="T78" fmla="*/ 93 w 101"/>
                <a:gd name="T79" fmla="*/ 198 h 219"/>
                <a:gd name="T80" fmla="*/ 76 w 101"/>
                <a:gd name="T81" fmla="*/ 203 h 219"/>
                <a:gd name="T82" fmla="*/ 68 w 101"/>
                <a:gd name="T83" fmla="*/ 209 h 219"/>
                <a:gd name="T84" fmla="*/ 74 w 101"/>
                <a:gd name="T85" fmla="*/ 221 h 219"/>
                <a:gd name="T86" fmla="*/ 56 w 101"/>
                <a:gd name="T87" fmla="*/ 222 h 219"/>
                <a:gd name="T88" fmla="*/ 47 w 101"/>
                <a:gd name="T89" fmla="*/ 229 h 2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1"/>
                <a:gd name="T136" fmla="*/ 0 h 219"/>
                <a:gd name="T137" fmla="*/ 101 w 101"/>
                <a:gd name="T138" fmla="*/ 219 h 2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1" h="219">
                  <a:moveTo>
                    <a:pt x="39" y="191"/>
                  </a:moveTo>
                  <a:cubicBezTo>
                    <a:pt x="39" y="192"/>
                    <a:pt x="41" y="195"/>
                    <a:pt x="42" y="195"/>
                  </a:cubicBezTo>
                  <a:cubicBezTo>
                    <a:pt x="43" y="195"/>
                    <a:pt x="44" y="193"/>
                    <a:pt x="45" y="193"/>
                  </a:cubicBezTo>
                  <a:cubicBezTo>
                    <a:pt x="48" y="195"/>
                    <a:pt x="50" y="197"/>
                    <a:pt x="51" y="199"/>
                  </a:cubicBezTo>
                  <a:cubicBezTo>
                    <a:pt x="51" y="201"/>
                    <a:pt x="47" y="200"/>
                    <a:pt x="47" y="202"/>
                  </a:cubicBezTo>
                  <a:cubicBezTo>
                    <a:pt x="45" y="206"/>
                    <a:pt x="46" y="210"/>
                    <a:pt x="47" y="214"/>
                  </a:cubicBezTo>
                  <a:cubicBezTo>
                    <a:pt x="47" y="215"/>
                    <a:pt x="48" y="216"/>
                    <a:pt x="48" y="218"/>
                  </a:cubicBezTo>
                  <a:cubicBezTo>
                    <a:pt x="48" y="218"/>
                    <a:pt x="46" y="219"/>
                    <a:pt x="47" y="219"/>
                  </a:cubicBezTo>
                  <a:cubicBezTo>
                    <a:pt x="49" y="219"/>
                    <a:pt x="51" y="219"/>
                    <a:pt x="53" y="218"/>
                  </a:cubicBezTo>
                  <a:cubicBezTo>
                    <a:pt x="54" y="217"/>
                    <a:pt x="55" y="216"/>
                    <a:pt x="56" y="214"/>
                  </a:cubicBezTo>
                  <a:cubicBezTo>
                    <a:pt x="57" y="213"/>
                    <a:pt x="56" y="211"/>
                    <a:pt x="57" y="210"/>
                  </a:cubicBezTo>
                  <a:cubicBezTo>
                    <a:pt x="59" y="209"/>
                    <a:pt x="62" y="209"/>
                    <a:pt x="63" y="207"/>
                  </a:cubicBezTo>
                  <a:cubicBezTo>
                    <a:pt x="63" y="204"/>
                    <a:pt x="58" y="201"/>
                    <a:pt x="60" y="200"/>
                  </a:cubicBezTo>
                  <a:cubicBezTo>
                    <a:pt x="62" y="199"/>
                    <a:pt x="63" y="203"/>
                    <a:pt x="66" y="204"/>
                  </a:cubicBezTo>
                  <a:cubicBezTo>
                    <a:pt x="66" y="205"/>
                    <a:pt x="67" y="204"/>
                    <a:pt x="67" y="203"/>
                  </a:cubicBezTo>
                  <a:cubicBezTo>
                    <a:pt x="67" y="201"/>
                    <a:pt x="64" y="199"/>
                    <a:pt x="65" y="198"/>
                  </a:cubicBezTo>
                  <a:cubicBezTo>
                    <a:pt x="67" y="197"/>
                    <a:pt x="69" y="202"/>
                    <a:pt x="70" y="201"/>
                  </a:cubicBezTo>
                  <a:cubicBezTo>
                    <a:pt x="71" y="199"/>
                    <a:pt x="66" y="199"/>
                    <a:pt x="66" y="197"/>
                  </a:cubicBezTo>
                  <a:cubicBezTo>
                    <a:pt x="66" y="196"/>
                    <a:pt x="70" y="199"/>
                    <a:pt x="70" y="197"/>
                  </a:cubicBezTo>
                  <a:cubicBezTo>
                    <a:pt x="72" y="196"/>
                    <a:pt x="69" y="193"/>
                    <a:pt x="70" y="192"/>
                  </a:cubicBezTo>
                  <a:cubicBezTo>
                    <a:pt x="70" y="191"/>
                    <a:pt x="72" y="191"/>
                    <a:pt x="73" y="192"/>
                  </a:cubicBezTo>
                  <a:cubicBezTo>
                    <a:pt x="74" y="192"/>
                    <a:pt x="74" y="194"/>
                    <a:pt x="74" y="194"/>
                  </a:cubicBezTo>
                  <a:cubicBezTo>
                    <a:pt x="76" y="194"/>
                    <a:pt x="77" y="193"/>
                    <a:pt x="79" y="192"/>
                  </a:cubicBezTo>
                  <a:cubicBezTo>
                    <a:pt x="81" y="191"/>
                    <a:pt x="83" y="190"/>
                    <a:pt x="85" y="188"/>
                  </a:cubicBezTo>
                  <a:cubicBezTo>
                    <a:pt x="86" y="187"/>
                    <a:pt x="86" y="185"/>
                    <a:pt x="88" y="184"/>
                  </a:cubicBezTo>
                  <a:cubicBezTo>
                    <a:pt x="88" y="183"/>
                    <a:pt x="89" y="185"/>
                    <a:pt x="90" y="184"/>
                  </a:cubicBezTo>
                  <a:cubicBezTo>
                    <a:pt x="91" y="182"/>
                    <a:pt x="92" y="179"/>
                    <a:pt x="95" y="178"/>
                  </a:cubicBezTo>
                  <a:cubicBezTo>
                    <a:pt x="97" y="177"/>
                    <a:pt x="98" y="175"/>
                    <a:pt x="98" y="173"/>
                  </a:cubicBezTo>
                  <a:cubicBezTo>
                    <a:pt x="99" y="170"/>
                    <a:pt x="98" y="167"/>
                    <a:pt x="98" y="165"/>
                  </a:cubicBezTo>
                  <a:cubicBezTo>
                    <a:pt x="98" y="164"/>
                    <a:pt x="96" y="162"/>
                    <a:pt x="97" y="161"/>
                  </a:cubicBezTo>
                  <a:cubicBezTo>
                    <a:pt x="98" y="161"/>
                    <a:pt x="100" y="164"/>
                    <a:pt x="100" y="163"/>
                  </a:cubicBezTo>
                  <a:cubicBezTo>
                    <a:pt x="101" y="161"/>
                    <a:pt x="98" y="160"/>
                    <a:pt x="97" y="159"/>
                  </a:cubicBezTo>
                  <a:cubicBezTo>
                    <a:pt x="97" y="158"/>
                    <a:pt x="96" y="157"/>
                    <a:pt x="97" y="157"/>
                  </a:cubicBezTo>
                  <a:cubicBezTo>
                    <a:pt x="98" y="156"/>
                    <a:pt x="100" y="159"/>
                    <a:pt x="101" y="158"/>
                  </a:cubicBezTo>
                  <a:cubicBezTo>
                    <a:pt x="101" y="156"/>
                    <a:pt x="98" y="155"/>
                    <a:pt x="98" y="153"/>
                  </a:cubicBezTo>
                  <a:cubicBezTo>
                    <a:pt x="98" y="151"/>
                    <a:pt x="99" y="148"/>
                    <a:pt x="98" y="146"/>
                  </a:cubicBezTo>
                  <a:cubicBezTo>
                    <a:pt x="98" y="143"/>
                    <a:pt x="97" y="141"/>
                    <a:pt x="97" y="139"/>
                  </a:cubicBezTo>
                  <a:cubicBezTo>
                    <a:pt x="95" y="134"/>
                    <a:pt x="94" y="129"/>
                    <a:pt x="93" y="124"/>
                  </a:cubicBezTo>
                  <a:cubicBezTo>
                    <a:pt x="92" y="122"/>
                    <a:pt x="92" y="120"/>
                    <a:pt x="91" y="119"/>
                  </a:cubicBezTo>
                  <a:cubicBezTo>
                    <a:pt x="90" y="118"/>
                    <a:pt x="89" y="120"/>
                    <a:pt x="89" y="119"/>
                  </a:cubicBezTo>
                  <a:cubicBezTo>
                    <a:pt x="87" y="116"/>
                    <a:pt x="87" y="112"/>
                    <a:pt x="85" y="109"/>
                  </a:cubicBezTo>
                  <a:cubicBezTo>
                    <a:pt x="84" y="108"/>
                    <a:pt x="82" y="109"/>
                    <a:pt x="81" y="108"/>
                  </a:cubicBezTo>
                  <a:cubicBezTo>
                    <a:pt x="80" y="107"/>
                    <a:pt x="81" y="105"/>
                    <a:pt x="80" y="104"/>
                  </a:cubicBezTo>
                  <a:cubicBezTo>
                    <a:pt x="79" y="104"/>
                    <a:pt x="77" y="105"/>
                    <a:pt x="75" y="104"/>
                  </a:cubicBezTo>
                  <a:cubicBezTo>
                    <a:pt x="73" y="102"/>
                    <a:pt x="72" y="99"/>
                    <a:pt x="70" y="97"/>
                  </a:cubicBezTo>
                  <a:cubicBezTo>
                    <a:pt x="67" y="94"/>
                    <a:pt x="64" y="92"/>
                    <a:pt x="61" y="89"/>
                  </a:cubicBezTo>
                  <a:cubicBezTo>
                    <a:pt x="60" y="88"/>
                    <a:pt x="59" y="87"/>
                    <a:pt x="59" y="86"/>
                  </a:cubicBezTo>
                  <a:cubicBezTo>
                    <a:pt x="58" y="84"/>
                    <a:pt x="59" y="82"/>
                    <a:pt x="59" y="80"/>
                  </a:cubicBezTo>
                  <a:cubicBezTo>
                    <a:pt x="58" y="78"/>
                    <a:pt x="55" y="77"/>
                    <a:pt x="53" y="76"/>
                  </a:cubicBezTo>
                  <a:cubicBezTo>
                    <a:pt x="53" y="76"/>
                    <a:pt x="53" y="77"/>
                    <a:pt x="52" y="77"/>
                  </a:cubicBezTo>
                  <a:cubicBezTo>
                    <a:pt x="50" y="74"/>
                    <a:pt x="48" y="72"/>
                    <a:pt x="47" y="68"/>
                  </a:cubicBezTo>
                  <a:cubicBezTo>
                    <a:pt x="46" y="67"/>
                    <a:pt x="47" y="65"/>
                    <a:pt x="47" y="63"/>
                  </a:cubicBezTo>
                  <a:cubicBezTo>
                    <a:pt x="47" y="60"/>
                    <a:pt x="48" y="57"/>
                    <a:pt x="50" y="54"/>
                  </a:cubicBezTo>
                  <a:cubicBezTo>
                    <a:pt x="51" y="51"/>
                    <a:pt x="55" y="50"/>
                    <a:pt x="57" y="47"/>
                  </a:cubicBezTo>
                  <a:cubicBezTo>
                    <a:pt x="58" y="46"/>
                    <a:pt x="57" y="43"/>
                    <a:pt x="58" y="42"/>
                  </a:cubicBezTo>
                  <a:cubicBezTo>
                    <a:pt x="59" y="39"/>
                    <a:pt x="61" y="37"/>
                    <a:pt x="63" y="36"/>
                  </a:cubicBezTo>
                  <a:cubicBezTo>
                    <a:pt x="63" y="36"/>
                    <a:pt x="64" y="38"/>
                    <a:pt x="65" y="37"/>
                  </a:cubicBezTo>
                  <a:cubicBezTo>
                    <a:pt x="66" y="36"/>
                    <a:pt x="65" y="33"/>
                    <a:pt x="67" y="32"/>
                  </a:cubicBezTo>
                  <a:cubicBezTo>
                    <a:pt x="68" y="31"/>
                    <a:pt x="71" y="30"/>
                    <a:pt x="72" y="29"/>
                  </a:cubicBezTo>
                  <a:cubicBezTo>
                    <a:pt x="70" y="28"/>
                    <a:pt x="67" y="27"/>
                    <a:pt x="65" y="26"/>
                  </a:cubicBezTo>
                  <a:cubicBezTo>
                    <a:pt x="62" y="25"/>
                    <a:pt x="60" y="23"/>
                    <a:pt x="58" y="23"/>
                  </a:cubicBezTo>
                  <a:cubicBezTo>
                    <a:pt x="57" y="21"/>
                    <a:pt x="56" y="18"/>
                    <a:pt x="54" y="16"/>
                  </a:cubicBezTo>
                  <a:cubicBezTo>
                    <a:pt x="54" y="14"/>
                    <a:pt x="57" y="13"/>
                    <a:pt x="57" y="11"/>
                  </a:cubicBezTo>
                  <a:cubicBezTo>
                    <a:pt x="57" y="10"/>
                    <a:pt x="56" y="8"/>
                    <a:pt x="55" y="8"/>
                  </a:cubicBezTo>
                  <a:cubicBezTo>
                    <a:pt x="54" y="8"/>
                    <a:pt x="53" y="9"/>
                    <a:pt x="52" y="9"/>
                  </a:cubicBezTo>
                  <a:cubicBezTo>
                    <a:pt x="50" y="9"/>
                    <a:pt x="49" y="7"/>
                    <a:pt x="48" y="7"/>
                  </a:cubicBezTo>
                  <a:cubicBezTo>
                    <a:pt x="46" y="7"/>
                    <a:pt x="45" y="8"/>
                    <a:pt x="44" y="8"/>
                  </a:cubicBezTo>
                  <a:cubicBezTo>
                    <a:pt x="42" y="6"/>
                    <a:pt x="43" y="2"/>
                    <a:pt x="40" y="1"/>
                  </a:cubicBezTo>
                  <a:cubicBezTo>
                    <a:pt x="38" y="0"/>
                    <a:pt x="36" y="3"/>
                    <a:pt x="34" y="4"/>
                  </a:cubicBezTo>
                  <a:cubicBezTo>
                    <a:pt x="32" y="6"/>
                    <a:pt x="30" y="8"/>
                    <a:pt x="28" y="10"/>
                  </a:cubicBezTo>
                  <a:cubicBezTo>
                    <a:pt x="28" y="10"/>
                    <a:pt x="29" y="12"/>
                    <a:pt x="28" y="12"/>
                  </a:cubicBezTo>
                  <a:cubicBezTo>
                    <a:pt x="26" y="13"/>
                    <a:pt x="25" y="10"/>
                    <a:pt x="24" y="11"/>
                  </a:cubicBezTo>
                  <a:cubicBezTo>
                    <a:pt x="22" y="11"/>
                    <a:pt x="23" y="13"/>
                    <a:pt x="22" y="14"/>
                  </a:cubicBezTo>
                  <a:cubicBezTo>
                    <a:pt x="21" y="14"/>
                    <a:pt x="20" y="12"/>
                    <a:pt x="19" y="12"/>
                  </a:cubicBezTo>
                  <a:cubicBezTo>
                    <a:pt x="18" y="13"/>
                    <a:pt x="17" y="15"/>
                    <a:pt x="16" y="15"/>
                  </a:cubicBezTo>
                  <a:cubicBezTo>
                    <a:pt x="15" y="15"/>
                    <a:pt x="15" y="12"/>
                    <a:pt x="14" y="12"/>
                  </a:cubicBezTo>
                  <a:cubicBezTo>
                    <a:pt x="12" y="12"/>
                    <a:pt x="12" y="15"/>
                    <a:pt x="11" y="16"/>
                  </a:cubicBezTo>
                  <a:cubicBezTo>
                    <a:pt x="9" y="16"/>
                    <a:pt x="8" y="16"/>
                    <a:pt x="7" y="16"/>
                  </a:cubicBezTo>
                  <a:cubicBezTo>
                    <a:pt x="6" y="15"/>
                    <a:pt x="7" y="13"/>
                    <a:pt x="6" y="12"/>
                  </a:cubicBezTo>
                  <a:cubicBezTo>
                    <a:pt x="5" y="11"/>
                    <a:pt x="3" y="11"/>
                    <a:pt x="2" y="12"/>
                  </a:cubicBezTo>
                  <a:cubicBezTo>
                    <a:pt x="1" y="13"/>
                    <a:pt x="1" y="15"/>
                    <a:pt x="0" y="16"/>
                  </a:cubicBezTo>
                  <a:cubicBezTo>
                    <a:pt x="1" y="17"/>
                    <a:pt x="2" y="19"/>
                    <a:pt x="3" y="20"/>
                  </a:cubicBezTo>
                  <a:cubicBezTo>
                    <a:pt x="3" y="22"/>
                    <a:pt x="4" y="25"/>
                    <a:pt x="6" y="25"/>
                  </a:cubicBezTo>
                  <a:cubicBezTo>
                    <a:pt x="7" y="26"/>
                    <a:pt x="7" y="22"/>
                    <a:pt x="8" y="23"/>
                  </a:cubicBezTo>
                  <a:cubicBezTo>
                    <a:pt x="9" y="23"/>
                    <a:pt x="10" y="25"/>
                    <a:pt x="11" y="26"/>
                  </a:cubicBezTo>
                  <a:cubicBezTo>
                    <a:pt x="11" y="28"/>
                    <a:pt x="9" y="30"/>
                    <a:pt x="9" y="31"/>
                  </a:cubicBezTo>
                  <a:cubicBezTo>
                    <a:pt x="10" y="34"/>
                    <a:pt x="12" y="37"/>
                    <a:pt x="14" y="39"/>
                  </a:cubicBezTo>
                  <a:cubicBezTo>
                    <a:pt x="15" y="40"/>
                    <a:pt x="16" y="39"/>
                    <a:pt x="17" y="40"/>
                  </a:cubicBezTo>
                  <a:cubicBezTo>
                    <a:pt x="18" y="40"/>
                    <a:pt x="19" y="43"/>
                    <a:pt x="20" y="42"/>
                  </a:cubicBezTo>
                  <a:cubicBezTo>
                    <a:pt x="22" y="42"/>
                    <a:pt x="23" y="39"/>
                    <a:pt x="25" y="38"/>
                  </a:cubicBezTo>
                  <a:cubicBezTo>
                    <a:pt x="26" y="38"/>
                    <a:pt x="27" y="38"/>
                    <a:pt x="28" y="38"/>
                  </a:cubicBezTo>
                  <a:cubicBezTo>
                    <a:pt x="30" y="40"/>
                    <a:pt x="32" y="43"/>
                    <a:pt x="32" y="45"/>
                  </a:cubicBezTo>
                  <a:cubicBezTo>
                    <a:pt x="32" y="46"/>
                    <a:pt x="30" y="45"/>
                    <a:pt x="29" y="45"/>
                  </a:cubicBezTo>
                  <a:cubicBezTo>
                    <a:pt x="28" y="46"/>
                    <a:pt x="28" y="47"/>
                    <a:pt x="28" y="47"/>
                  </a:cubicBezTo>
                  <a:cubicBezTo>
                    <a:pt x="31" y="48"/>
                    <a:pt x="35" y="48"/>
                    <a:pt x="37" y="50"/>
                  </a:cubicBezTo>
                  <a:cubicBezTo>
                    <a:pt x="38" y="50"/>
                    <a:pt x="38" y="52"/>
                    <a:pt x="38" y="53"/>
                  </a:cubicBezTo>
                  <a:cubicBezTo>
                    <a:pt x="37" y="54"/>
                    <a:pt x="36" y="52"/>
                    <a:pt x="35" y="53"/>
                  </a:cubicBezTo>
                  <a:cubicBezTo>
                    <a:pt x="34" y="54"/>
                    <a:pt x="34" y="56"/>
                    <a:pt x="33" y="57"/>
                  </a:cubicBezTo>
                  <a:cubicBezTo>
                    <a:pt x="31" y="58"/>
                    <a:pt x="30" y="56"/>
                    <a:pt x="28" y="56"/>
                  </a:cubicBezTo>
                  <a:cubicBezTo>
                    <a:pt x="27" y="57"/>
                    <a:pt x="28" y="58"/>
                    <a:pt x="27" y="59"/>
                  </a:cubicBezTo>
                  <a:cubicBezTo>
                    <a:pt x="26" y="60"/>
                    <a:pt x="23" y="60"/>
                    <a:pt x="24" y="61"/>
                  </a:cubicBezTo>
                  <a:cubicBezTo>
                    <a:pt x="29" y="65"/>
                    <a:pt x="36" y="66"/>
                    <a:pt x="41" y="70"/>
                  </a:cubicBezTo>
                  <a:cubicBezTo>
                    <a:pt x="43" y="72"/>
                    <a:pt x="41" y="74"/>
                    <a:pt x="42" y="76"/>
                  </a:cubicBezTo>
                  <a:cubicBezTo>
                    <a:pt x="42" y="77"/>
                    <a:pt x="44" y="78"/>
                    <a:pt x="45" y="79"/>
                  </a:cubicBezTo>
                  <a:cubicBezTo>
                    <a:pt x="47" y="82"/>
                    <a:pt x="49" y="86"/>
                    <a:pt x="52" y="88"/>
                  </a:cubicBezTo>
                  <a:cubicBezTo>
                    <a:pt x="53" y="90"/>
                    <a:pt x="55" y="90"/>
                    <a:pt x="56" y="91"/>
                  </a:cubicBezTo>
                  <a:cubicBezTo>
                    <a:pt x="58" y="93"/>
                    <a:pt x="59" y="95"/>
                    <a:pt x="60" y="97"/>
                  </a:cubicBezTo>
                  <a:cubicBezTo>
                    <a:pt x="61" y="99"/>
                    <a:pt x="61" y="101"/>
                    <a:pt x="62" y="103"/>
                  </a:cubicBezTo>
                  <a:cubicBezTo>
                    <a:pt x="64" y="105"/>
                    <a:pt x="67" y="105"/>
                    <a:pt x="69" y="107"/>
                  </a:cubicBezTo>
                  <a:cubicBezTo>
                    <a:pt x="71" y="108"/>
                    <a:pt x="74" y="109"/>
                    <a:pt x="74" y="111"/>
                  </a:cubicBezTo>
                  <a:cubicBezTo>
                    <a:pt x="74" y="112"/>
                    <a:pt x="70" y="112"/>
                    <a:pt x="71" y="113"/>
                  </a:cubicBezTo>
                  <a:cubicBezTo>
                    <a:pt x="72" y="117"/>
                    <a:pt x="76" y="118"/>
                    <a:pt x="77" y="121"/>
                  </a:cubicBezTo>
                  <a:cubicBezTo>
                    <a:pt x="77" y="123"/>
                    <a:pt x="74" y="123"/>
                    <a:pt x="74" y="125"/>
                  </a:cubicBezTo>
                  <a:cubicBezTo>
                    <a:pt x="73" y="127"/>
                    <a:pt x="75" y="129"/>
                    <a:pt x="75" y="131"/>
                  </a:cubicBezTo>
                  <a:cubicBezTo>
                    <a:pt x="75" y="132"/>
                    <a:pt x="76" y="134"/>
                    <a:pt x="76" y="135"/>
                  </a:cubicBezTo>
                  <a:cubicBezTo>
                    <a:pt x="76" y="136"/>
                    <a:pt x="77" y="137"/>
                    <a:pt x="76" y="138"/>
                  </a:cubicBezTo>
                  <a:cubicBezTo>
                    <a:pt x="76" y="140"/>
                    <a:pt x="75" y="141"/>
                    <a:pt x="76" y="143"/>
                  </a:cubicBezTo>
                  <a:cubicBezTo>
                    <a:pt x="76" y="144"/>
                    <a:pt x="78" y="144"/>
                    <a:pt x="79" y="145"/>
                  </a:cubicBezTo>
                  <a:cubicBezTo>
                    <a:pt x="80" y="148"/>
                    <a:pt x="81" y="151"/>
                    <a:pt x="80" y="154"/>
                  </a:cubicBezTo>
                  <a:cubicBezTo>
                    <a:pt x="80" y="158"/>
                    <a:pt x="79" y="161"/>
                    <a:pt x="77" y="165"/>
                  </a:cubicBezTo>
                  <a:cubicBezTo>
                    <a:pt x="77" y="165"/>
                    <a:pt x="76" y="164"/>
                    <a:pt x="75" y="164"/>
                  </a:cubicBezTo>
                  <a:cubicBezTo>
                    <a:pt x="73" y="165"/>
                    <a:pt x="71" y="168"/>
                    <a:pt x="69" y="169"/>
                  </a:cubicBezTo>
                  <a:cubicBezTo>
                    <a:pt x="67" y="170"/>
                    <a:pt x="64" y="168"/>
                    <a:pt x="63" y="169"/>
                  </a:cubicBezTo>
                  <a:cubicBezTo>
                    <a:pt x="62" y="170"/>
                    <a:pt x="63" y="172"/>
                    <a:pt x="62" y="173"/>
                  </a:cubicBezTo>
                  <a:cubicBezTo>
                    <a:pt x="61" y="173"/>
                    <a:pt x="59" y="172"/>
                    <a:pt x="58" y="172"/>
                  </a:cubicBezTo>
                  <a:cubicBezTo>
                    <a:pt x="57" y="172"/>
                    <a:pt x="56" y="173"/>
                    <a:pt x="56" y="174"/>
                  </a:cubicBezTo>
                  <a:cubicBezTo>
                    <a:pt x="57" y="176"/>
                    <a:pt x="57" y="178"/>
                    <a:pt x="58" y="179"/>
                  </a:cubicBezTo>
                  <a:cubicBezTo>
                    <a:pt x="58" y="180"/>
                    <a:pt x="60" y="180"/>
                    <a:pt x="60" y="181"/>
                  </a:cubicBezTo>
                  <a:cubicBezTo>
                    <a:pt x="61" y="182"/>
                    <a:pt x="61" y="183"/>
                    <a:pt x="61" y="184"/>
                  </a:cubicBezTo>
                  <a:cubicBezTo>
                    <a:pt x="61" y="185"/>
                    <a:pt x="61" y="187"/>
                    <a:pt x="60" y="187"/>
                  </a:cubicBezTo>
                  <a:cubicBezTo>
                    <a:pt x="58" y="187"/>
                    <a:pt x="57" y="185"/>
                    <a:pt x="55" y="185"/>
                  </a:cubicBezTo>
                  <a:cubicBezTo>
                    <a:pt x="52" y="184"/>
                    <a:pt x="49" y="184"/>
                    <a:pt x="46" y="185"/>
                  </a:cubicBezTo>
                  <a:cubicBezTo>
                    <a:pt x="45" y="185"/>
                    <a:pt x="48" y="188"/>
                    <a:pt x="47" y="189"/>
                  </a:cubicBezTo>
                  <a:cubicBezTo>
                    <a:pt x="46" y="190"/>
                    <a:pt x="45" y="191"/>
                    <a:pt x="43" y="191"/>
                  </a:cubicBezTo>
                  <a:cubicBezTo>
                    <a:pt x="42" y="191"/>
                    <a:pt x="40" y="191"/>
                    <a:pt x="39" y="191"/>
                  </a:cubicBezTo>
                  <a:close/>
                </a:path>
              </a:pathLst>
            </a:custGeom>
            <a:solidFill>
              <a:schemeClr val="accent3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0" name="Freeform 2640">
              <a:extLst>
                <a:ext uri="{FF2B5EF4-FFF2-40B4-BE49-F238E27FC236}">
                  <a16:creationId xmlns:a16="http://schemas.microsoft.com/office/drawing/2014/main" id="{79FB166D-A0C4-41C7-AF7B-A1978E1A94F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61681" y="2434665"/>
              <a:ext cx="180721" cy="215880"/>
            </a:xfrm>
            <a:custGeom>
              <a:avLst/>
              <a:gdLst>
                <a:gd name="T0" fmla="*/ 36 w 65"/>
                <a:gd name="T1" fmla="*/ 106 h 92"/>
                <a:gd name="T2" fmla="*/ 30 w 65"/>
                <a:gd name="T3" fmla="*/ 102 h 92"/>
                <a:gd name="T4" fmla="*/ 22 w 65"/>
                <a:gd name="T5" fmla="*/ 110 h 92"/>
                <a:gd name="T6" fmla="*/ 23 w 65"/>
                <a:gd name="T7" fmla="*/ 105 h 92"/>
                <a:gd name="T8" fmla="*/ 18 w 65"/>
                <a:gd name="T9" fmla="*/ 102 h 92"/>
                <a:gd name="T10" fmla="*/ 20 w 65"/>
                <a:gd name="T11" fmla="*/ 98 h 92"/>
                <a:gd name="T12" fmla="*/ 12 w 65"/>
                <a:gd name="T13" fmla="*/ 98 h 92"/>
                <a:gd name="T14" fmla="*/ 13 w 65"/>
                <a:gd name="T15" fmla="*/ 91 h 92"/>
                <a:gd name="T16" fmla="*/ 20 w 65"/>
                <a:gd name="T17" fmla="*/ 88 h 92"/>
                <a:gd name="T18" fmla="*/ 16 w 65"/>
                <a:gd name="T19" fmla="*/ 85 h 92"/>
                <a:gd name="T20" fmla="*/ 20 w 65"/>
                <a:gd name="T21" fmla="*/ 74 h 92"/>
                <a:gd name="T22" fmla="*/ 19 w 65"/>
                <a:gd name="T23" fmla="*/ 71 h 92"/>
                <a:gd name="T24" fmla="*/ 22 w 65"/>
                <a:gd name="T25" fmla="*/ 65 h 92"/>
                <a:gd name="T26" fmla="*/ 17 w 65"/>
                <a:gd name="T27" fmla="*/ 68 h 92"/>
                <a:gd name="T28" fmla="*/ 5 w 65"/>
                <a:gd name="T29" fmla="*/ 68 h 92"/>
                <a:gd name="T30" fmla="*/ 0 w 65"/>
                <a:gd name="T31" fmla="*/ 63 h 92"/>
                <a:gd name="T32" fmla="*/ 14 w 65"/>
                <a:gd name="T33" fmla="*/ 49 h 92"/>
                <a:gd name="T34" fmla="*/ 20 w 65"/>
                <a:gd name="T35" fmla="*/ 44 h 92"/>
                <a:gd name="T36" fmla="*/ 25 w 65"/>
                <a:gd name="T37" fmla="*/ 37 h 92"/>
                <a:gd name="T38" fmla="*/ 25 w 65"/>
                <a:gd name="T39" fmla="*/ 29 h 92"/>
                <a:gd name="T40" fmla="*/ 31 w 65"/>
                <a:gd name="T41" fmla="*/ 26 h 92"/>
                <a:gd name="T42" fmla="*/ 32 w 65"/>
                <a:gd name="T43" fmla="*/ 30 h 92"/>
                <a:gd name="T44" fmla="*/ 38 w 65"/>
                <a:gd name="T45" fmla="*/ 32 h 92"/>
                <a:gd name="T46" fmla="*/ 47 w 65"/>
                <a:gd name="T47" fmla="*/ 32 h 92"/>
                <a:gd name="T48" fmla="*/ 47 w 65"/>
                <a:gd name="T49" fmla="*/ 28 h 92"/>
                <a:gd name="T50" fmla="*/ 47 w 65"/>
                <a:gd name="T51" fmla="*/ 23 h 92"/>
                <a:gd name="T52" fmla="*/ 56 w 65"/>
                <a:gd name="T53" fmla="*/ 23 h 92"/>
                <a:gd name="T54" fmla="*/ 64 w 65"/>
                <a:gd name="T55" fmla="*/ 10 h 92"/>
                <a:gd name="T56" fmla="*/ 67 w 65"/>
                <a:gd name="T57" fmla="*/ 10 h 92"/>
                <a:gd name="T58" fmla="*/ 68 w 65"/>
                <a:gd name="T59" fmla="*/ 1 h 92"/>
                <a:gd name="T60" fmla="*/ 73 w 65"/>
                <a:gd name="T61" fmla="*/ 1 h 92"/>
                <a:gd name="T62" fmla="*/ 74 w 65"/>
                <a:gd name="T63" fmla="*/ 8 h 92"/>
                <a:gd name="T64" fmla="*/ 78 w 65"/>
                <a:gd name="T65" fmla="*/ 13 h 92"/>
                <a:gd name="T66" fmla="*/ 72 w 65"/>
                <a:gd name="T67" fmla="*/ 30 h 92"/>
                <a:gd name="T68" fmla="*/ 73 w 65"/>
                <a:gd name="T69" fmla="*/ 35 h 92"/>
                <a:gd name="T70" fmla="*/ 76 w 65"/>
                <a:gd name="T71" fmla="*/ 45 h 92"/>
                <a:gd name="T72" fmla="*/ 72 w 65"/>
                <a:gd name="T73" fmla="*/ 49 h 92"/>
                <a:gd name="T74" fmla="*/ 66 w 65"/>
                <a:gd name="T75" fmla="*/ 55 h 92"/>
                <a:gd name="T76" fmla="*/ 59 w 65"/>
                <a:gd name="T77" fmla="*/ 63 h 92"/>
                <a:gd name="T78" fmla="*/ 50 w 65"/>
                <a:gd name="T79" fmla="*/ 63 h 92"/>
                <a:gd name="T80" fmla="*/ 49 w 65"/>
                <a:gd name="T81" fmla="*/ 66 h 92"/>
                <a:gd name="T82" fmla="*/ 46 w 65"/>
                <a:gd name="T83" fmla="*/ 66 h 92"/>
                <a:gd name="T84" fmla="*/ 46 w 65"/>
                <a:gd name="T85" fmla="*/ 71 h 92"/>
                <a:gd name="T86" fmla="*/ 48 w 65"/>
                <a:gd name="T87" fmla="*/ 73 h 92"/>
                <a:gd name="T88" fmla="*/ 46 w 65"/>
                <a:gd name="T89" fmla="*/ 79 h 92"/>
                <a:gd name="T90" fmla="*/ 53 w 65"/>
                <a:gd name="T91" fmla="*/ 81 h 92"/>
                <a:gd name="T92" fmla="*/ 65 w 65"/>
                <a:gd name="T93" fmla="*/ 91 h 92"/>
                <a:gd name="T94" fmla="*/ 60 w 65"/>
                <a:gd name="T95" fmla="*/ 97 h 92"/>
                <a:gd name="T96" fmla="*/ 52 w 65"/>
                <a:gd name="T97" fmla="*/ 97 h 92"/>
                <a:gd name="T98" fmla="*/ 46 w 65"/>
                <a:gd name="T99" fmla="*/ 98 h 92"/>
                <a:gd name="T100" fmla="*/ 42 w 65"/>
                <a:gd name="T101" fmla="*/ 103 h 92"/>
                <a:gd name="T102" fmla="*/ 36 w 65"/>
                <a:gd name="T103" fmla="*/ 106 h 9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92"/>
                <a:gd name="T158" fmla="*/ 65 w 65"/>
                <a:gd name="T159" fmla="*/ 92 h 9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92">
                  <a:moveTo>
                    <a:pt x="30" y="89"/>
                  </a:moveTo>
                  <a:cubicBezTo>
                    <a:pt x="29" y="87"/>
                    <a:pt x="27" y="85"/>
                    <a:pt x="25" y="85"/>
                  </a:cubicBezTo>
                  <a:cubicBezTo>
                    <a:pt x="22" y="86"/>
                    <a:pt x="21" y="90"/>
                    <a:pt x="18" y="92"/>
                  </a:cubicBezTo>
                  <a:cubicBezTo>
                    <a:pt x="17" y="92"/>
                    <a:pt x="20" y="89"/>
                    <a:pt x="19" y="88"/>
                  </a:cubicBezTo>
                  <a:cubicBezTo>
                    <a:pt x="18" y="87"/>
                    <a:pt x="16" y="87"/>
                    <a:pt x="15" y="85"/>
                  </a:cubicBezTo>
                  <a:cubicBezTo>
                    <a:pt x="15" y="84"/>
                    <a:pt x="18" y="83"/>
                    <a:pt x="17" y="82"/>
                  </a:cubicBezTo>
                  <a:cubicBezTo>
                    <a:pt x="15" y="81"/>
                    <a:pt x="12" y="83"/>
                    <a:pt x="10" y="82"/>
                  </a:cubicBezTo>
                  <a:cubicBezTo>
                    <a:pt x="10" y="80"/>
                    <a:pt x="13" y="77"/>
                    <a:pt x="11" y="76"/>
                  </a:cubicBezTo>
                  <a:cubicBezTo>
                    <a:pt x="12" y="74"/>
                    <a:pt x="16" y="76"/>
                    <a:pt x="17" y="74"/>
                  </a:cubicBezTo>
                  <a:cubicBezTo>
                    <a:pt x="18" y="72"/>
                    <a:pt x="13" y="73"/>
                    <a:pt x="13" y="71"/>
                  </a:cubicBezTo>
                  <a:cubicBezTo>
                    <a:pt x="13" y="68"/>
                    <a:pt x="16" y="65"/>
                    <a:pt x="17" y="62"/>
                  </a:cubicBezTo>
                  <a:cubicBezTo>
                    <a:pt x="17" y="61"/>
                    <a:pt x="16" y="60"/>
                    <a:pt x="16" y="59"/>
                  </a:cubicBezTo>
                  <a:cubicBezTo>
                    <a:pt x="16" y="58"/>
                    <a:pt x="19" y="55"/>
                    <a:pt x="18" y="54"/>
                  </a:cubicBezTo>
                  <a:cubicBezTo>
                    <a:pt x="17" y="53"/>
                    <a:pt x="15" y="57"/>
                    <a:pt x="14" y="57"/>
                  </a:cubicBezTo>
                  <a:cubicBezTo>
                    <a:pt x="11" y="58"/>
                    <a:pt x="7" y="58"/>
                    <a:pt x="4" y="57"/>
                  </a:cubicBezTo>
                  <a:cubicBezTo>
                    <a:pt x="2" y="57"/>
                    <a:pt x="1" y="54"/>
                    <a:pt x="0" y="53"/>
                  </a:cubicBezTo>
                  <a:cubicBezTo>
                    <a:pt x="4" y="49"/>
                    <a:pt x="8" y="45"/>
                    <a:pt x="12" y="41"/>
                  </a:cubicBezTo>
                  <a:cubicBezTo>
                    <a:pt x="14" y="39"/>
                    <a:pt x="16" y="39"/>
                    <a:pt x="17" y="37"/>
                  </a:cubicBezTo>
                  <a:cubicBezTo>
                    <a:pt x="19" y="36"/>
                    <a:pt x="21" y="33"/>
                    <a:pt x="21" y="31"/>
                  </a:cubicBezTo>
                  <a:cubicBezTo>
                    <a:pt x="22" y="28"/>
                    <a:pt x="20" y="26"/>
                    <a:pt x="21" y="24"/>
                  </a:cubicBezTo>
                  <a:cubicBezTo>
                    <a:pt x="22" y="22"/>
                    <a:pt x="24" y="22"/>
                    <a:pt x="26" y="22"/>
                  </a:cubicBezTo>
                  <a:cubicBezTo>
                    <a:pt x="27" y="22"/>
                    <a:pt x="27" y="24"/>
                    <a:pt x="27" y="25"/>
                  </a:cubicBezTo>
                  <a:cubicBezTo>
                    <a:pt x="29" y="26"/>
                    <a:pt x="30" y="27"/>
                    <a:pt x="32" y="27"/>
                  </a:cubicBezTo>
                  <a:cubicBezTo>
                    <a:pt x="34" y="27"/>
                    <a:pt x="37" y="28"/>
                    <a:pt x="39" y="27"/>
                  </a:cubicBezTo>
                  <a:cubicBezTo>
                    <a:pt x="40" y="26"/>
                    <a:pt x="39" y="24"/>
                    <a:pt x="39" y="23"/>
                  </a:cubicBezTo>
                  <a:cubicBezTo>
                    <a:pt x="39" y="22"/>
                    <a:pt x="38" y="20"/>
                    <a:pt x="39" y="19"/>
                  </a:cubicBezTo>
                  <a:cubicBezTo>
                    <a:pt x="41" y="18"/>
                    <a:pt x="45" y="21"/>
                    <a:pt x="47" y="19"/>
                  </a:cubicBezTo>
                  <a:cubicBezTo>
                    <a:pt x="51" y="17"/>
                    <a:pt x="51" y="12"/>
                    <a:pt x="53" y="8"/>
                  </a:cubicBezTo>
                  <a:cubicBezTo>
                    <a:pt x="54" y="8"/>
                    <a:pt x="56" y="9"/>
                    <a:pt x="56" y="8"/>
                  </a:cubicBezTo>
                  <a:cubicBezTo>
                    <a:pt x="57" y="6"/>
                    <a:pt x="56" y="3"/>
                    <a:pt x="57" y="1"/>
                  </a:cubicBezTo>
                  <a:cubicBezTo>
                    <a:pt x="58" y="0"/>
                    <a:pt x="60" y="0"/>
                    <a:pt x="61" y="1"/>
                  </a:cubicBezTo>
                  <a:cubicBezTo>
                    <a:pt x="62" y="3"/>
                    <a:pt x="62" y="5"/>
                    <a:pt x="62" y="7"/>
                  </a:cubicBezTo>
                  <a:cubicBezTo>
                    <a:pt x="63" y="8"/>
                    <a:pt x="64" y="9"/>
                    <a:pt x="65" y="11"/>
                  </a:cubicBezTo>
                  <a:cubicBezTo>
                    <a:pt x="64" y="15"/>
                    <a:pt x="61" y="20"/>
                    <a:pt x="60" y="25"/>
                  </a:cubicBezTo>
                  <a:cubicBezTo>
                    <a:pt x="60" y="26"/>
                    <a:pt x="61" y="28"/>
                    <a:pt x="61" y="29"/>
                  </a:cubicBezTo>
                  <a:cubicBezTo>
                    <a:pt x="62" y="32"/>
                    <a:pt x="63" y="35"/>
                    <a:pt x="63" y="38"/>
                  </a:cubicBezTo>
                  <a:cubicBezTo>
                    <a:pt x="63" y="39"/>
                    <a:pt x="61" y="40"/>
                    <a:pt x="60" y="41"/>
                  </a:cubicBezTo>
                  <a:cubicBezTo>
                    <a:pt x="57" y="41"/>
                    <a:pt x="57" y="44"/>
                    <a:pt x="55" y="46"/>
                  </a:cubicBezTo>
                  <a:cubicBezTo>
                    <a:pt x="52" y="48"/>
                    <a:pt x="51" y="51"/>
                    <a:pt x="49" y="53"/>
                  </a:cubicBezTo>
                  <a:cubicBezTo>
                    <a:pt x="47" y="54"/>
                    <a:pt x="44" y="52"/>
                    <a:pt x="42" y="53"/>
                  </a:cubicBezTo>
                  <a:cubicBezTo>
                    <a:pt x="41" y="53"/>
                    <a:pt x="42" y="55"/>
                    <a:pt x="41" y="55"/>
                  </a:cubicBezTo>
                  <a:cubicBezTo>
                    <a:pt x="41" y="56"/>
                    <a:pt x="39" y="55"/>
                    <a:pt x="38" y="55"/>
                  </a:cubicBezTo>
                  <a:cubicBezTo>
                    <a:pt x="38" y="56"/>
                    <a:pt x="38" y="58"/>
                    <a:pt x="38" y="59"/>
                  </a:cubicBezTo>
                  <a:cubicBezTo>
                    <a:pt x="39" y="60"/>
                    <a:pt x="40" y="60"/>
                    <a:pt x="40" y="61"/>
                  </a:cubicBezTo>
                  <a:cubicBezTo>
                    <a:pt x="40" y="63"/>
                    <a:pt x="37" y="64"/>
                    <a:pt x="38" y="66"/>
                  </a:cubicBezTo>
                  <a:cubicBezTo>
                    <a:pt x="39" y="68"/>
                    <a:pt x="43" y="67"/>
                    <a:pt x="44" y="68"/>
                  </a:cubicBezTo>
                  <a:cubicBezTo>
                    <a:pt x="48" y="71"/>
                    <a:pt x="51" y="73"/>
                    <a:pt x="54" y="76"/>
                  </a:cubicBezTo>
                  <a:cubicBezTo>
                    <a:pt x="53" y="78"/>
                    <a:pt x="52" y="80"/>
                    <a:pt x="50" y="81"/>
                  </a:cubicBezTo>
                  <a:cubicBezTo>
                    <a:pt x="48" y="82"/>
                    <a:pt x="45" y="80"/>
                    <a:pt x="43" y="81"/>
                  </a:cubicBezTo>
                  <a:cubicBezTo>
                    <a:pt x="41" y="81"/>
                    <a:pt x="39" y="81"/>
                    <a:pt x="38" y="82"/>
                  </a:cubicBezTo>
                  <a:cubicBezTo>
                    <a:pt x="37" y="83"/>
                    <a:pt x="37" y="85"/>
                    <a:pt x="35" y="86"/>
                  </a:cubicBezTo>
                  <a:cubicBezTo>
                    <a:pt x="34" y="87"/>
                    <a:pt x="32" y="88"/>
                    <a:pt x="30" y="8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1" name="Freeform 2641">
              <a:extLst>
                <a:ext uri="{FF2B5EF4-FFF2-40B4-BE49-F238E27FC236}">
                  <a16:creationId xmlns:a16="http://schemas.microsoft.com/office/drawing/2014/main" id="{B4B94FA4-0146-408B-A1EE-A742E871035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45091" y="2613256"/>
              <a:ext cx="129749" cy="162892"/>
            </a:xfrm>
            <a:custGeom>
              <a:avLst/>
              <a:gdLst>
                <a:gd name="T0" fmla="*/ 0 w 47"/>
                <a:gd name="T1" fmla="*/ 16 h 69"/>
                <a:gd name="T2" fmla="*/ 6 w 47"/>
                <a:gd name="T3" fmla="*/ 12 h 69"/>
                <a:gd name="T4" fmla="*/ 10 w 47"/>
                <a:gd name="T5" fmla="*/ 7 h 69"/>
                <a:gd name="T6" fmla="*/ 15 w 47"/>
                <a:gd name="T7" fmla="*/ 6 h 69"/>
                <a:gd name="T8" fmla="*/ 24 w 47"/>
                <a:gd name="T9" fmla="*/ 6 h 69"/>
                <a:gd name="T10" fmla="*/ 29 w 47"/>
                <a:gd name="T11" fmla="*/ 0 h 69"/>
                <a:gd name="T12" fmla="*/ 35 w 47"/>
                <a:gd name="T13" fmla="*/ 10 h 69"/>
                <a:gd name="T14" fmla="*/ 46 w 47"/>
                <a:gd name="T15" fmla="*/ 26 h 69"/>
                <a:gd name="T16" fmla="*/ 50 w 47"/>
                <a:gd name="T17" fmla="*/ 43 h 69"/>
                <a:gd name="T18" fmla="*/ 51 w 47"/>
                <a:gd name="T19" fmla="*/ 51 h 69"/>
                <a:gd name="T20" fmla="*/ 54 w 47"/>
                <a:gd name="T21" fmla="*/ 49 h 69"/>
                <a:gd name="T22" fmla="*/ 54 w 47"/>
                <a:gd name="T23" fmla="*/ 66 h 69"/>
                <a:gd name="T24" fmla="*/ 44 w 47"/>
                <a:gd name="T25" fmla="*/ 67 h 69"/>
                <a:gd name="T26" fmla="*/ 43 w 47"/>
                <a:gd name="T27" fmla="*/ 73 h 69"/>
                <a:gd name="T28" fmla="*/ 35 w 47"/>
                <a:gd name="T29" fmla="*/ 70 h 69"/>
                <a:gd name="T30" fmla="*/ 36 w 47"/>
                <a:gd name="T31" fmla="*/ 75 h 69"/>
                <a:gd name="T32" fmla="*/ 32 w 47"/>
                <a:gd name="T33" fmla="*/ 71 h 69"/>
                <a:gd name="T34" fmla="*/ 32 w 47"/>
                <a:gd name="T35" fmla="*/ 77 h 69"/>
                <a:gd name="T36" fmla="*/ 27 w 47"/>
                <a:gd name="T37" fmla="*/ 72 h 69"/>
                <a:gd name="T38" fmla="*/ 27 w 47"/>
                <a:gd name="T39" fmla="*/ 77 h 69"/>
                <a:gd name="T40" fmla="*/ 24 w 47"/>
                <a:gd name="T41" fmla="*/ 78 h 69"/>
                <a:gd name="T42" fmla="*/ 24 w 47"/>
                <a:gd name="T43" fmla="*/ 73 h 69"/>
                <a:gd name="T44" fmla="*/ 19 w 47"/>
                <a:gd name="T45" fmla="*/ 79 h 69"/>
                <a:gd name="T46" fmla="*/ 18 w 47"/>
                <a:gd name="T47" fmla="*/ 77 h 69"/>
                <a:gd name="T48" fmla="*/ 13 w 47"/>
                <a:gd name="T49" fmla="*/ 83 h 69"/>
                <a:gd name="T50" fmla="*/ 11 w 47"/>
                <a:gd name="T51" fmla="*/ 76 h 69"/>
                <a:gd name="T52" fmla="*/ 13 w 47"/>
                <a:gd name="T53" fmla="*/ 72 h 69"/>
                <a:gd name="T54" fmla="*/ 10 w 47"/>
                <a:gd name="T55" fmla="*/ 65 h 69"/>
                <a:gd name="T56" fmla="*/ 12 w 47"/>
                <a:gd name="T57" fmla="*/ 59 h 69"/>
                <a:gd name="T58" fmla="*/ 10 w 47"/>
                <a:gd name="T59" fmla="*/ 59 h 69"/>
                <a:gd name="T60" fmla="*/ 11 w 47"/>
                <a:gd name="T61" fmla="*/ 51 h 69"/>
                <a:gd name="T62" fmla="*/ 7 w 47"/>
                <a:gd name="T63" fmla="*/ 35 h 69"/>
                <a:gd name="T64" fmla="*/ 1 w 47"/>
                <a:gd name="T65" fmla="*/ 34 h 69"/>
                <a:gd name="T66" fmla="*/ 4 w 47"/>
                <a:gd name="T67" fmla="*/ 30 h 69"/>
                <a:gd name="T68" fmla="*/ 10 w 47"/>
                <a:gd name="T69" fmla="*/ 30 h 69"/>
                <a:gd name="T70" fmla="*/ 8 w 47"/>
                <a:gd name="T71" fmla="*/ 23 h 69"/>
                <a:gd name="T72" fmla="*/ 5 w 47"/>
                <a:gd name="T73" fmla="*/ 18 h 69"/>
                <a:gd name="T74" fmla="*/ 1 w 47"/>
                <a:gd name="T75" fmla="*/ 18 h 69"/>
                <a:gd name="T76" fmla="*/ 0 w 47"/>
                <a:gd name="T77" fmla="*/ 16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7"/>
                <a:gd name="T118" fmla="*/ 0 h 69"/>
                <a:gd name="T119" fmla="*/ 47 w 47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7" h="69">
                  <a:moveTo>
                    <a:pt x="0" y="13"/>
                  </a:moveTo>
                  <a:cubicBezTo>
                    <a:pt x="2" y="12"/>
                    <a:pt x="4" y="11"/>
                    <a:pt x="5" y="10"/>
                  </a:cubicBezTo>
                  <a:cubicBezTo>
                    <a:pt x="7" y="9"/>
                    <a:pt x="7" y="7"/>
                    <a:pt x="8" y="6"/>
                  </a:cubicBezTo>
                  <a:cubicBezTo>
                    <a:pt x="9" y="5"/>
                    <a:pt x="11" y="5"/>
                    <a:pt x="13" y="5"/>
                  </a:cubicBezTo>
                  <a:cubicBezTo>
                    <a:pt x="15" y="4"/>
                    <a:pt x="18" y="6"/>
                    <a:pt x="20" y="5"/>
                  </a:cubicBezTo>
                  <a:cubicBezTo>
                    <a:pt x="22" y="4"/>
                    <a:pt x="23" y="2"/>
                    <a:pt x="24" y="0"/>
                  </a:cubicBezTo>
                  <a:cubicBezTo>
                    <a:pt x="25" y="3"/>
                    <a:pt x="27" y="6"/>
                    <a:pt x="29" y="8"/>
                  </a:cubicBezTo>
                  <a:cubicBezTo>
                    <a:pt x="32" y="13"/>
                    <a:pt x="36" y="17"/>
                    <a:pt x="39" y="22"/>
                  </a:cubicBezTo>
                  <a:cubicBezTo>
                    <a:pt x="41" y="26"/>
                    <a:pt x="41" y="31"/>
                    <a:pt x="42" y="36"/>
                  </a:cubicBezTo>
                  <a:cubicBezTo>
                    <a:pt x="43" y="38"/>
                    <a:pt x="42" y="40"/>
                    <a:pt x="43" y="42"/>
                  </a:cubicBezTo>
                  <a:cubicBezTo>
                    <a:pt x="43" y="43"/>
                    <a:pt x="45" y="40"/>
                    <a:pt x="45" y="41"/>
                  </a:cubicBezTo>
                  <a:cubicBezTo>
                    <a:pt x="46" y="46"/>
                    <a:pt x="47" y="51"/>
                    <a:pt x="45" y="55"/>
                  </a:cubicBezTo>
                  <a:cubicBezTo>
                    <a:pt x="43" y="58"/>
                    <a:pt x="39" y="55"/>
                    <a:pt x="37" y="56"/>
                  </a:cubicBezTo>
                  <a:cubicBezTo>
                    <a:pt x="36" y="57"/>
                    <a:pt x="38" y="61"/>
                    <a:pt x="36" y="61"/>
                  </a:cubicBezTo>
                  <a:cubicBezTo>
                    <a:pt x="34" y="62"/>
                    <a:pt x="32" y="58"/>
                    <a:pt x="29" y="58"/>
                  </a:cubicBezTo>
                  <a:cubicBezTo>
                    <a:pt x="28" y="59"/>
                    <a:pt x="30" y="61"/>
                    <a:pt x="30" y="62"/>
                  </a:cubicBezTo>
                  <a:cubicBezTo>
                    <a:pt x="28" y="62"/>
                    <a:pt x="28" y="58"/>
                    <a:pt x="27" y="59"/>
                  </a:cubicBezTo>
                  <a:cubicBezTo>
                    <a:pt x="26" y="60"/>
                    <a:pt x="27" y="63"/>
                    <a:pt x="27" y="64"/>
                  </a:cubicBezTo>
                  <a:cubicBezTo>
                    <a:pt x="25" y="64"/>
                    <a:pt x="25" y="61"/>
                    <a:pt x="23" y="60"/>
                  </a:cubicBezTo>
                  <a:cubicBezTo>
                    <a:pt x="22" y="60"/>
                    <a:pt x="24" y="63"/>
                    <a:pt x="23" y="64"/>
                  </a:cubicBezTo>
                  <a:cubicBezTo>
                    <a:pt x="23" y="65"/>
                    <a:pt x="21" y="65"/>
                    <a:pt x="20" y="65"/>
                  </a:cubicBezTo>
                  <a:cubicBezTo>
                    <a:pt x="20" y="64"/>
                    <a:pt x="21" y="61"/>
                    <a:pt x="20" y="61"/>
                  </a:cubicBezTo>
                  <a:cubicBezTo>
                    <a:pt x="18" y="62"/>
                    <a:pt x="18" y="65"/>
                    <a:pt x="16" y="66"/>
                  </a:cubicBezTo>
                  <a:cubicBezTo>
                    <a:pt x="15" y="67"/>
                    <a:pt x="15" y="64"/>
                    <a:pt x="15" y="64"/>
                  </a:cubicBezTo>
                  <a:cubicBezTo>
                    <a:pt x="13" y="65"/>
                    <a:pt x="13" y="69"/>
                    <a:pt x="11" y="69"/>
                  </a:cubicBezTo>
                  <a:cubicBezTo>
                    <a:pt x="9" y="68"/>
                    <a:pt x="9" y="65"/>
                    <a:pt x="9" y="63"/>
                  </a:cubicBezTo>
                  <a:cubicBezTo>
                    <a:pt x="9" y="62"/>
                    <a:pt x="11" y="61"/>
                    <a:pt x="11" y="60"/>
                  </a:cubicBezTo>
                  <a:cubicBezTo>
                    <a:pt x="11" y="58"/>
                    <a:pt x="9" y="56"/>
                    <a:pt x="8" y="54"/>
                  </a:cubicBezTo>
                  <a:cubicBezTo>
                    <a:pt x="8" y="52"/>
                    <a:pt x="10" y="51"/>
                    <a:pt x="10" y="49"/>
                  </a:cubicBezTo>
                  <a:cubicBezTo>
                    <a:pt x="10" y="48"/>
                    <a:pt x="8" y="49"/>
                    <a:pt x="8" y="49"/>
                  </a:cubicBezTo>
                  <a:cubicBezTo>
                    <a:pt x="8" y="46"/>
                    <a:pt x="10" y="44"/>
                    <a:pt x="9" y="42"/>
                  </a:cubicBezTo>
                  <a:cubicBezTo>
                    <a:pt x="9" y="37"/>
                    <a:pt x="8" y="33"/>
                    <a:pt x="6" y="29"/>
                  </a:cubicBezTo>
                  <a:cubicBezTo>
                    <a:pt x="5" y="28"/>
                    <a:pt x="2" y="30"/>
                    <a:pt x="1" y="28"/>
                  </a:cubicBezTo>
                  <a:cubicBezTo>
                    <a:pt x="0" y="27"/>
                    <a:pt x="2" y="25"/>
                    <a:pt x="3" y="25"/>
                  </a:cubicBezTo>
                  <a:cubicBezTo>
                    <a:pt x="5" y="24"/>
                    <a:pt x="7" y="26"/>
                    <a:pt x="8" y="25"/>
                  </a:cubicBezTo>
                  <a:cubicBezTo>
                    <a:pt x="9" y="23"/>
                    <a:pt x="8" y="21"/>
                    <a:pt x="7" y="19"/>
                  </a:cubicBezTo>
                  <a:cubicBezTo>
                    <a:pt x="6" y="17"/>
                    <a:pt x="5" y="16"/>
                    <a:pt x="4" y="15"/>
                  </a:cubicBezTo>
                  <a:cubicBezTo>
                    <a:pt x="3" y="14"/>
                    <a:pt x="2" y="15"/>
                    <a:pt x="1" y="15"/>
                  </a:cubicBezTo>
                  <a:cubicBezTo>
                    <a:pt x="1" y="14"/>
                    <a:pt x="1" y="13"/>
                    <a:pt x="0" y="1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2" name="Freeform 2642">
              <a:extLst>
                <a:ext uri="{FF2B5EF4-FFF2-40B4-BE49-F238E27FC236}">
                  <a16:creationId xmlns:a16="http://schemas.microsoft.com/office/drawing/2014/main" id="{D58A7C7B-580B-433F-8941-6B28A943A1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04821" y="1893005"/>
              <a:ext cx="310468" cy="206067"/>
            </a:xfrm>
            <a:custGeom>
              <a:avLst/>
              <a:gdLst>
                <a:gd name="T0" fmla="*/ 8 w 112"/>
                <a:gd name="T1" fmla="*/ 99 h 88"/>
                <a:gd name="T2" fmla="*/ 8 w 112"/>
                <a:gd name="T3" fmla="*/ 87 h 88"/>
                <a:gd name="T4" fmla="*/ 5 w 112"/>
                <a:gd name="T5" fmla="*/ 87 h 88"/>
                <a:gd name="T6" fmla="*/ 2 w 112"/>
                <a:gd name="T7" fmla="*/ 85 h 88"/>
                <a:gd name="T8" fmla="*/ 4 w 112"/>
                <a:gd name="T9" fmla="*/ 78 h 88"/>
                <a:gd name="T10" fmla="*/ 6 w 112"/>
                <a:gd name="T11" fmla="*/ 75 h 88"/>
                <a:gd name="T12" fmla="*/ 8 w 112"/>
                <a:gd name="T13" fmla="*/ 72 h 88"/>
                <a:gd name="T14" fmla="*/ 8 w 112"/>
                <a:gd name="T15" fmla="*/ 62 h 88"/>
                <a:gd name="T16" fmla="*/ 6 w 112"/>
                <a:gd name="T17" fmla="*/ 58 h 88"/>
                <a:gd name="T18" fmla="*/ 1 w 112"/>
                <a:gd name="T19" fmla="*/ 55 h 88"/>
                <a:gd name="T20" fmla="*/ 1 w 112"/>
                <a:gd name="T21" fmla="*/ 49 h 88"/>
                <a:gd name="T22" fmla="*/ 7 w 112"/>
                <a:gd name="T23" fmla="*/ 50 h 88"/>
                <a:gd name="T24" fmla="*/ 13 w 112"/>
                <a:gd name="T25" fmla="*/ 48 h 88"/>
                <a:gd name="T26" fmla="*/ 19 w 112"/>
                <a:gd name="T27" fmla="*/ 48 h 88"/>
                <a:gd name="T28" fmla="*/ 23 w 112"/>
                <a:gd name="T29" fmla="*/ 42 h 88"/>
                <a:gd name="T30" fmla="*/ 34 w 112"/>
                <a:gd name="T31" fmla="*/ 42 h 88"/>
                <a:gd name="T32" fmla="*/ 32 w 112"/>
                <a:gd name="T33" fmla="*/ 36 h 88"/>
                <a:gd name="T34" fmla="*/ 36 w 112"/>
                <a:gd name="T35" fmla="*/ 26 h 88"/>
                <a:gd name="T36" fmla="*/ 47 w 112"/>
                <a:gd name="T37" fmla="*/ 24 h 88"/>
                <a:gd name="T38" fmla="*/ 47 w 112"/>
                <a:gd name="T39" fmla="*/ 16 h 88"/>
                <a:gd name="T40" fmla="*/ 51 w 112"/>
                <a:gd name="T41" fmla="*/ 11 h 88"/>
                <a:gd name="T42" fmla="*/ 59 w 112"/>
                <a:gd name="T43" fmla="*/ 12 h 88"/>
                <a:gd name="T44" fmla="*/ 62 w 112"/>
                <a:gd name="T45" fmla="*/ 5 h 88"/>
                <a:gd name="T46" fmla="*/ 66 w 112"/>
                <a:gd name="T47" fmla="*/ 1 h 88"/>
                <a:gd name="T48" fmla="*/ 73 w 112"/>
                <a:gd name="T49" fmla="*/ 1 h 88"/>
                <a:gd name="T50" fmla="*/ 75 w 112"/>
                <a:gd name="T51" fmla="*/ 5 h 88"/>
                <a:gd name="T52" fmla="*/ 83 w 112"/>
                <a:gd name="T53" fmla="*/ 5 h 88"/>
                <a:gd name="T54" fmla="*/ 84 w 112"/>
                <a:gd name="T55" fmla="*/ 11 h 88"/>
                <a:gd name="T56" fmla="*/ 93 w 112"/>
                <a:gd name="T57" fmla="*/ 8 h 88"/>
                <a:gd name="T58" fmla="*/ 108 w 112"/>
                <a:gd name="T59" fmla="*/ 13 h 88"/>
                <a:gd name="T60" fmla="*/ 106 w 112"/>
                <a:gd name="T61" fmla="*/ 30 h 88"/>
                <a:gd name="T62" fmla="*/ 110 w 112"/>
                <a:gd name="T63" fmla="*/ 35 h 88"/>
                <a:gd name="T64" fmla="*/ 111 w 112"/>
                <a:gd name="T65" fmla="*/ 39 h 88"/>
                <a:gd name="T66" fmla="*/ 121 w 112"/>
                <a:gd name="T67" fmla="*/ 45 h 88"/>
                <a:gd name="T68" fmla="*/ 121 w 112"/>
                <a:gd name="T69" fmla="*/ 53 h 88"/>
                <a:gd name="T70" fmla="*/ 128 w 112"/>
                <a:gd name="T71" fmla="*/ 55 h 88"/>
                <a:gd name="T72" fmla="*/ 134 w 112"/>
                <a:gd name="T73" fmla="*/ 62 h 88"/>
                <a:gd name="T74" fmla="*/ 127 w 112"/>
                <a:gd name="T75" fmla="*/ 67 h 88"/>
                <a:gd name="T76" fmla="*/ 122 w 112"/>
                <a:gd name="T77" fmla="*/ 67 h 88"/>
                <a:gd name="T78" fmla="*/ 117 w 112"/>
                <a:gd name="T79" fmla="*/ 63 h 88"/>
                <a:gd name="T80" fmla="*/ 112 w 112"/>
                <a:gd name="T81" fmla="*/ 68 h 88"/>
                <a:gd name="T82" fmla="*/ 117 w 112"/>
                <a:gd name="T83" fmla="*/ 75 h 88"/>
                <a:gd name="T84" fmla="*/ 120 w 112"/>
                <a:gd name="T85" fmla="*/ 86 h 88"/>
                <a:gd name="T86" fmla="*/ 110 w 112"/>
                <a:gd name="T87" fmla="*/ 89 h 88"/>
                <a:gd name="T88" fmla="*/ 106 w 112"/>
                <a:gd name="T89" fmla="*/ 97 h 88"/>
                <a:gd name="T90" fmla="*/ 103 w 112"/>
                <a:gd name="T91" fmla="*/ 104 h 88"/>
                <a:gd name="T92" fmla="*/ 97 w 112"/>
                <a:gd name="T93" fmla="*/ 101 h 88"/>
                <a:gd name="T94" fmla="*/ 91 w 112"/>
                <a:gd name="T95" fmla="*/ 101 h 88"/>
                <a:gd name="T96" fmla="*/ 85 w 112"/>
                <a:gd name="T97" fmla="*/ 100 h 88"/>
                <a:gd name="T98" fmla="*/ 79 w 112"/>
                <a:gd name="T99" fmla="*/ 101 h 88"/>
                <a:gd name="T100" fmla="*/ 73 w 112"/>
                <a:gd name="T101" fmla="*/ 100 h 88"/>
                <a:gd name="T102" fmla="*/ 66 w 112"/>
                <a:gd name="T103" fmla="*/ 103 h 88"/>
                <a:gd name="T104" fmla="*/ 62 w 112"/>
                <a:gd name="T105" fmla="*/ 100 h 88"/>
                <a:gd name="T106" fmla="*/ 53 w 112"/>
                <a:gd name="T107" fmla="*/ 95 h 88"/>
                <a:gd name="T108" fmla="*/ 45 w 112"/>
                <a:gd name="T109" fmla="*/ 95 h 88"/>
                <a:gd name="T110" fmla="*/ 38 w 112"/>
                <a:gd name="T111" fmla="*/ 93 h 88"/>
                <a:gd name="T112" fmla="*/ 26 w 112"/>
                <a:gd name="T113" fmla="*/ 93 h 88"/>
                <a:gd name="T114" fmla="*/ 18 w 112"/>
                <a:gd name="T115" fmla="*/ 93 h 88"/>
                <a:gd name="T116" fmla="*/ 16 w 112"/>
                <a:gd name="T117" fmla="*/ 100 h 88"/>
                <a:gd name="T118" fmla="*/ 8 w 112"/>
                <a:gd name="T119" fmla="*/ 99 h 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2"/>
                <a:gd name="T181" fmla="*/ 0 h 88"/>
                <a:gd name="T182" fmla="*/ 112 w 112"/>
                <a:gd name="T183" fmla="*/ 88 h 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2" h="88">
                  <a:moveTo>
                    <a:pt x="7" y="83"/>
                  </a:moveTo>
                  <a:cubicBezTo>
                    <a:pt x="7" y="80"/>
                    <a:pt x="7" y="76"/>
                    <a:pt x="7" y="73"/>
                  </a:cubicBezTo>
                  <a:cubicBezTo>
                    <a:pt x="6" y="72"/>
                    <a:pt x="5" y="73"/>
                    <a:pt x="4" y="73"/>
                  </a:cubicBezTo>
                  <a:cubicBezTo>
                    <a:pt x="4" y="72"/>
                    <a:pt x="2" y="72"/>
                    <a:pt x="2" y="71"/>
                  </a:cubicBezTo>
                  <a:cubicBezTo>
                    <a:pt x="1" y="69"/>
                    <a:pt x="2" y="67"/>
                    <a:pt x="3" y="65"/>
                  </a:cubicBezTo>
                  <a:cubicBezTo>
                    <a:pt x="3" y="64"/>
                    <a:pt x="5" y="64"/>
                    <a:pt x="5" y="63"/>
                  </a:cubicBezTo>
                  <a:cubicBezTo>
                    <a:pt x="6" y="62"/>
                    <a:pt x="7" y="61"/>
                    <a:pt x="7" y="60"/>
                  </a:cubicBezTo>
                  <a:cubicBezTo>
                    <a:pt x="7" y="57"/>
                    <a:pt x="7" y="55"/>
                    <a:pt x="7" y="52"/>
                  </a:cubicBezTo>
                  <a:cubicBezTo>
                    <a:pt x="6" y="51"/>
                    <a:pt x="5" y="50"/>
                    <a:pt x="5" y="49"/>
                  </a:cubicBezTo>
                  <a:cubicBezTo>
                    <a:pt x="4" y="48"/>
                    <a:pt x="2" y="47"/>
                    <a:pt x="1" y="46"/>
                  </a:cubicBezTo>
                  <a:cubicBezTo>
                    <a:pt x="0" y="44"/>
                    <a:pt x="1" y="43"/>
                    <a:pt x="1" y="41"/>
                  </a:cubicBezTo>
                  <a:cubicBezTo>
                    <a:pt x="3" y="41"/>
                    <a:pt x="4" y="42"/>
                    <a:pt x="6" y="42"/>
                  </a:cubicBezTo>
                  <a:cubicBezTo>
                    <a:pt x="8" y="42"/>
                    <a:pt x="9" y="40"/>
                    <a:pt x="11" y="40"/>
                  </a:cubicBezTo>
                  <a:cubicBezTo>
                    <a:pt x="12" y="40"/>
                    <a:pt x="15" y="41"/>
                    <a:pt x="16" y="40"/>
                  </a:cubicBezTo>
                  <a:cubicBezTo>
                    <a:pt x="18" y="39"/>
                    <a:pt x="18" y="36"/>
                    <a:pt x="19" y="35"/>
                  </a:cubicBezTo>
                  <a:cubicBezTo>
                    <a:pt x="22" y="34"/>
                    <a:pt x="26" y="37"/>
                    <a:pt x="28" y="35"/>
                  </a:cubicBezTo>
                  <a:cubicBezTo>
                    <a:pt x="30" y="34"/>
                    <a:pt x="27" y="32"/>
                    <a:pt x="27" y="30"/>
                  </a:cubicBezTo>
                  <a:cubicBezTo>
                    <a:pt x="28" y="27"/>
                    <a:pt x="28" y="24"/>
                    <a:pt x="30" y="22"/>
                  </a:cubicBezTo>
                  <a:cubicBezTo>
                    <a:pt x="32" y="20"/>
                    <a:pt x="37" y="22"/>
                    <a:pt x="39" y="20"/>
                  </a:cubicBezTo>
                  <a:cubicBezTo>
                    <a:pt x="41" y="18"/>
                    <a:pt x="39" y="15"/>
                    <a:pt x="39" y="13"/>
                  </a:cubicBezTo>
                  <a:cubicBezTo>
                    <a:pt x="40" y="12"/>
                    <a:pt x="41" y="10"/>
                    <a:pt x="43" y="9"/>
                  </a:cubicBezTo>
                  <a:cubicBezTo>
                    <a:pt x="45" y="9"/>
                    <a:pt x="47" y="11"/>
                    <a:pt x="49" y="10"/>
                  </a:cubicBezTo>
                  <a:cubicBezTo>
                    <a:pt x="50" y="8"/>
                    <a:pt x="51" y="6"/>
                    <a:pt x="52" y="4"/>
                  </a:cubicBezTo>
                  <a:cubicBezTo>
                    <a:pt x="53" y="3"/>
                    <a:pt x="54" y="2"/>
                    <a:pt x="55" y="1"/>
                  </a:cubicBezTo>
                  <a:cubicBezTo>
                    <a:pt x="57" y="1"/>
                    <a:pt x="59" y="0"/>
                    <a:pt x="61" y="1"/>
                  </a:cubicBezTo>
                  <a:cubicBezTo>
                    <a:pt x="62" y="1"/>
                    <a:pt x="62" y="4"/>
                    <a:pt x="63" y="4"/>
                  </a:cubicBezTo>
                  <a:cubicBezTo>
                    <a:pt x="65" y="5"/>
                    <a:pt x="67" y="3"/>
                    <a:pt x="69" y="4"/>
                  </a:cubicBezTo>
                  <a:cubicBezTo>
                    <a:pt x="70" y="5"/>
                    <a:pt x="68" y="8"/>
                    <a:pt x="70" y="9"/>
                  </a:cubicBezTo>
                  <a:cubicBezTo>
                    <a:pt x="72" y="10"/>
                    <a:pt x="75" y="7"/>
                    <a:pt x="78" y="7"/>
                  </a:cubicBezTo>
                  <a:cubicBezTo>
                    <a:pt x="82" y="8"/>
                    <a:pt x="88" y="8"/>
                    <a:pt x="90" y="11"/>
                  </a:cubicBezTo>
                  <a:cubicBezTo>
                    <a:pt x="92" y="15"/>
                    <a:pt x="88" y="20"/>
                    <a:pt x="89" y="25"/>
                  </a:cubicBezTo>
                  <a:cubicBezTo>
                    <a:pt x="89" y="27"/>
                    <a:pt x="91" y="27"/>
                    <a:pt x="92" y="29"/>
                  </a:cubicBezTo>
                  <a:cubicBezTo>
                    <a:pt x="93" y="30"/>
                    <a:pt x="92" y="32"/>
                    <a:pt x="93" y="33"/>
                  </a:cubicBezTo>
                  <a:cubicBezTo>
                    <a:pt x="95" y="35"/>
                    <a:pt x="99" y="35"/>
                    <a:pt x="101" y="38"/>
                  </a:cubicBezTo>
                  <a:cubicBezTo>
                    <a:pt x="102" y="40"/>
                    <a:pt x="99" y="43"/>
                    <a:pt x="101" y="44"/>
                  </a:cubicBezTo>
                  <a:cubicBezTo>
                    <a:pt x="102" y="46"/>
                    <a:pt x="105" y="44"/>
                    <a:pt x="107" y="46"/>
                  </a:cubicBezTo>
                  <a:cubicBezTo>
                    <a:pt x="109" y="47"/>
                    <a:pt x="112" y="49"/>
                    <a:pt x="112" y="52"/>
                  </a:cubicBezTo>
                  <a:cubicBezTo>
                    <a:pt x="112" y="55"/>
                    <a:pt x="109" y="55"/>
                    <a:pt x="106" y="56"/>
                  </a:cubicBezTo>
                  <a:cubicBezTo>
                    <a:pt x="105" y="57"/>
                    <a:pt x="103" y="57"/>
                    <a:pt x="102" y="56"/>
                  </a:cubicBezTo>
                  <a:cubicBezTo>
                    <a:pt x="100" y="56"/>
                    <a:pt x="100" y="53"/>
                    <a:pt x="98" y="53"/>
                  </a:cubicBezTo>
                  <a:cubicBezTo>
                    <a:pt x="97" y="53"/>
                    <a:pt x="94" y="55"/>
                    <a:pt x="94" y="57"/>
                  </a:cubicBezTo>
                  <a:cubicBezTo>
                    <a:pt x="94" y="59"/>
                    <a:pt x="98" y="61"/>
                    <a:pt x="98" y="63"/>
                  </a:cubicBezTo>
                  <a:cubicBezTo>
                    <a:pt x="100" y="66"/>
                    <a:pt x="100" y="69"/>
                    <a:pt x="100" y="72"/>
                  </a:cubicBezTo>
                  <a:cubicBezTo>
                    <a:pt x="98" y="73"/>
                    <a:pt x="94" y="73"/>
                    <a:pt x="92" y="75"/>
                  </a:cubicBezTo>
                  <a:cubicBezTo>
                    <a:pt x="90" y="77"/>
                    <a:pt x="90" y="79"/>
                    <a:pt x="89" y="81"/>
                  </a:cubicBezTo>
                  <a:cubicBezTo>
                    <a:pt x="88" y="83"/>
                    <a:pt x="88" y="86"/>
                    <a:pt x="86" y="87"/>
                  </a:cubicBezTo>
                  <a:cubicBezTo>
                    <a:pt x="85" y="88"/>
                    <a:pt x="83" y="85"/>
                    <a:pt x="81" y="85"/>
                  </a:cubicBezTo>
                  <a:cubicBezTo>
                    <a:pt x="79" y="84"/>
                    <a:pt x="78" y="85"/>
                    <a:pt x="76" y="85"/>
                  </a:cubicBezTo>
                  <a:cubicBezTo>
                    <a:pt x="74" y="85"/>
                    <a:pt x="73" y="84"/>
                    <a:pt x="71" y="84"/>
                  </a:cubicBezTo>
                  <a:cubicBezTo>
                    <a:pt x="69" y="84"/>
                    <a:pt x="68" y="85"/>
                    <a:pt x="66" y="85"/>
                  </a:cubicBezTo>
                  <a:cubicBezTo>
                    <a:pt x="64" y="85"/>
                    <a:pt x="63" y="84"/>
                    <a:pt x="61" y="84"/>
                  </a:cubicBezTo>
                  <a:cubicBezTo>
                    <a:pt x="59" y="84"/>
                    <a:pt x="57" y="86"/>
                    <a:pt x="55" y="86"/>
                  </a:cubicBezTo>
                  <a:cubicBezTo>
                    <a:pt x="54" y="86"/>
                    <a:pt x="53" y="84"/>
                    <a:pt x="52" y="84"/>
                  </a:cubicBezTo>
                  <a:cubicBezTo>
                    <a:pt x="50" y="82"/>
                    <a:pt x="47" y="81"/>
                    <a:pt x="44" y="80"/>
                  </a:cubicBezTo>
                  <a:cubicBezTo>
                    <a:pt x="42" y="79"/>
                    <a:pt x="40" y="80"/>
                    <a:pt x="38" y="80"/>
                  </a:cubicBezTo>
                  <a:cubicBezTo>
                    <a:pt x="36" y="80"/>
                    <a:pt x="34" y="79"/>
                    <a:pt x="32" y="78"/>
                  </a:cubicBezTo>
                  <a:cubicBezTo>
                    <a:pt x="29" y="78"/>
                    <a:pt x="25" y="78"/>
                    <a:pt x="22" y="78"/>
                  </a:cubicBezTo>
                  <a:cubicBezTo>
                    <a:pt x="19" y="77"/>
                    <a:pt x="17" y="76"/>
                    <a:pt x="15" y="78"/>
                  </a:cubicBezTo>
                  <a:cubicBezTo>
                    <a:pt x="13" y="79"/>
                    <a:pt x="15" y="83"/>
                    <a:pt x="13" y="84"/>
                  </a:cubicBezTo>
                  <a:cubicBezTo>
                    <a:pt x="12" y="85"/>
                    <a:pt x="9" y="83"/>
                    <a:pt x="7" y="8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3" name="Freeform 2643">
              <a:extLst>
                <a:ext uri="{FF2B5EF4-FFF2-40B4-BE49-F238E27FC236}">
                  <a16:creationId xmlns:a16="http://schemas.microsoft.com/office/drawing/2014/main" id="{62C89C4B-3FA0-4B00-B3B6-5C270EB146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08253" y="1951881"/>
              <a:ext cx="333637" cy="239430"/>
            </a:xfrm>
            <a:custGeom>
              <a:avLst/>
              <a:gdLst>
                <a:gd name="T0" fmla="*/ 137 w 120"/>
                <a:gd name="T1" fmla="*/ 57 h 102"/>
                <a:gd name="T2" fmla="*/ 131 w 120"/>
                <a:gd name="T3" fmla="*/ 55 h 102"/>
                <a:gd name="T4" fmla="*/ 134 w 120"/>
                <a:gd name="T5" fmla="*/ 45 h 102"/>
                <a:gd name="T6" fmla="*/ 137 w 120"/>
                <a:gd name="T7" fmla="*/ 32 h 102"/>
                <a:gd name="T8" fmla="*/ 130 w 120"/>
                <a:gd name="T9" fmla="*/ 25 h 102"/>
                <a:gd name="T10" fmla="*/ 124 w 120"/>
                <a:gd name="T11" fmla="*/ 14 h 102"/>
                <a:gd name="T12" fmla="*/ 109 w 120"/>
                <a:gd name="T13" fmla="*/ 12 h 102"/>
                <a:gd name="T14" fmla="*/ 82 w 120"/>
                <a:gd name="T15" fmla="*/ 10 h 102"/>
                <a:gd name="T16" fmla="*/ 74 w 120"/>
                <a:gd name="T17" fmla="*/ 17 h 102"/>
                <a:gd name="T18" fmla="*/ 77 w 120"/>
                <a:gd name="T19" fmla="*/ 12 h 102"/>
                <a:gd name="T20" fmla="*/ 77 w 120"/>
                <a:gd name="T21" fmla="*/ 10 h 102"/>
                <a:gd name="T22" fmla="*/ 62 w 120"/>
                <a:gd name="T23" fmla="*/ 13 h 102"/>
                <a:gd name="T24" fmla="*/ 59 w 120"/>
                <a:gd name="T25" fmla="*/ 5 h 102"/>
                <a:gd name="T26" fmla="*/ 53 w 120"/>
                <a:gd name="T27" fmla="*/ 0 h 102"/>
                <a:gd name="T28" fmla="*/ 38 w 120"/>
                <a:gd name="T29" fmla="*/ 6 h 102"/>
                <a:gd name="T30" fmla="*/ 28 w 120"/>
                <a:gd name="T31" fmla="*/ 12 h 102"/>
                <a:gd name="T32" fmla="*/ 6 w 120"/>
                <a:gd name="T33" fmla="*/ 18 h 102"/>
                <a:gd name="T34" fmla="*/ 6 w 120"/>
                <a:gd name="T35" fmla="*/ 20 h 102"/>
                <a:gd name="T36" fmla="*/ 1 w 120"/>
                <a:gd name="T37" fmla="*/ 23 h 102"/>
                <a:gd name="T38" fmla="*/ 0 w 120"/>
                <a:gd name="T39" fmla="*/ 41 h 102"/>
                <a:gd name="T40" fmla="*/ 5 w 120"/>
                <a:gd name="T41" fmla="*/ 53 h 102"/>
                <a:gd name="T42" fmla="*/ 6 w 120"/>
                <a:gd name="T43" fmla="*/ 65 h 102"/>
                <a:gd name="T44" fmla="*/ 12 w 120"/>
                <a:gd name="T45" fmla="*/ 75 h 102"/>
                <a:gd name="T46" fmla="*/ 17 w 120"/>
                <a:gd name="T47" fmla="*/ 81 h 102"/>
                <a:gd name="T48" fmla="*/ 23 w 120"/>
                <a:gd name="T49" fmla="*/ 84 h 102"/>
                <a:gd name="T50" fmla="*/ 32 w 120"/>
                <a:gd name="T51" fmla="*/ 87 h 102"/>
                <a:gd name="T52" fmla="*/ 37 w 120"/>
                <a:gd name="T53" fmla="*/ 99 h 102"/>
                <a:gd name="T54" fmla="*/ 40 w 120"/>
                <a:gd name="T55" fmla="*/ 92 h 102"/>
                <a:gd name="T56" fmla="*/ 48 w 120"/>
                <a:gd name="T57" fmla="*/ 96 h 102"/>
                <a:gd name="T58" fmla="*/ 50 w 120"/>
                <a:gd name="T59" fmla="*/ 98 h 102"/>
                <a:gd name="T60" fmla="*/ 58 w 120"/>
                <a:gd name="T61" fmla="*/ 100 h 102"/>
                <a:gd name="T62" fmla="*/ 65 w 120"/>
                <a:gd name="T63" fmla="*/ 108 h 102"/>
                <a:gd name="T64" fmla="*/ 73 w 120"/>
                <a:gd name="T65" fmla="*/ 114 h 102"/>
                <a:gd name="T66" fmla="*/ 83 w 120"/>
                <a:gd name="T67" fmla="*/ 115 h 102"/>
                <a:gd name="T68" fmla="*/ 86 w 120"/>
                <a:gd name="T69" fmla="*/ 117 h 102"/>
                <a:gd name="T70" fmla="*/ 97 w 120"/>
                <a:gd name="T71" fmla="*/ 114 h 102"/>
                <a:gd name="T72" fmla="*/ 104 w 120"/>
                <a:gd name="T73" fmla="*/ 112 h 102"/>
                <a:gd name="T74" fmla="*/ 116 w 120"/>
                <a:gd name="T75" fmla="*/ 118 h 102"/>
                <a:gd name="T76" fmla="*/ 127 w 120"/>
                <a:gd name="T77" fmla="*/ 121 h 102"/>
                <a:gd name="T78" fmla="*/ 125 w 120"/>
                <a:gd name="T79" fmla="*/ 117 h 102"/>
                <a:gd name="T80" fmla="*/ 124 w 120"/>
                <a:gd name="T81" fmla="*/ 109 h 102"/>
                <a:gd name="T82" fmla="*/ 138 w 120"/>
                <a:gd name="T83" fmla="*/ 97 h 102"/>
                <a:gd name="T84" fmla="*/ 144 w 120"/>
                <a:gd name="T85" fmla="*/ 91 h 102"/>
                <a:gd name="T86" fmla="*/ 143 w 120"/>
                <a:gd name="T87" fmla="*/ 85 h 102"/>
                <a:gd name="T88" fmla="*/ 137 w 120"/>
                <a:gd name="T89" fmla="*/ 69 h 10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0"/>
                <a:gd name="T136" fmla="*/ 0 h 102"/>
                <a:gd name="T137" fmla="*/ 120 w 120"/>
                <a:gd name="T138" fmla="*/ 102 h 102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0" h="102">
                  <a:moveTo>
                    <a:pt x="114" y="58"/>
                  </a:moveTo>
                  <a:cubicBezTo>
                    <a:pt x="114" y="55"/>
                    <a:pt x="114" y="51"/>
                    <a:pt x="114" y="48"/>
                  </a:cubicBezTo>
                  <a:cubicBezTo>
                    <a:pt x="113" y="47"/>
                    <a:pt x="112" y="48"/>
                    <a:pt x="111" y="48"/>
                  </a:cubicBezTo>
                  <a:cubicBezTo>
                    <a:pt x="111" y="47"/>
                    <a:pt x="109" y="47"/>
                    <a:pt x="109" y="46"/>
                  </a:cubicBezTo>
                  <a:cubicBezTo>
                    <a:pt x="108" y="44"/>
                    <a:pt x="109" y="42"/>
                    <a:pt x="110" y="40"/>
                  </a:cubicBezTo>
                  <a:cubicBezTo>
                    <a:pt x="110" y="39"/>
                    <a:pt x="112" y="39"/>
                    <a:pt x="112" y="38"/>
                  </a:cubicBezTo>
                  <a:cubicBezTo>
                    <a:pt x="113" y="37"/>
                    <a:pt x="114" y="36"/>
                    <a:pt x="114" y="35"/>
                  </a:cubicBezTo>
                  <a:cubicBezTo>
                    <a:pt x="114" y="32"/>
                    <a:pt x="114" y="30"/>
                    <a:pt x="114" y="27"/>
                  </a:cubicBezTo>
                  <a:cubicBezTo>
                    <a:pt x="113" y="26"/>
                    <a:pt x="112" y="25"/>
                    <a:pt x="112" y="24"/>
                  </a:cubicBezTo>
                  <a:cubicBezTo>
                    <a:pt x="111" y="23"/>
                    <a:pt x="109" y="22"/>
                    <a:pt x="108" y="21"/>
                  </a:cubicBezTo>
                  <a:cubicBezTo>
                    <a:pt x="107" y="19"/>
                    <a:pt x="108" y="18"/>
                    <a:pt x="108" y="16"/>
                  </a:cubicBezTo>
                  <a:cubicBezTo>
                    <a:pt x="106" y="15"/>
                    <a:pt x="105" y="13"/>
                    <a:pt x="103" y="12"/>
                  </a:cubicBezTo>
                  <a:cubicBezTo>
                    <a:pt x="102" y="11"/>
                    <a:pt x="100" y="10"/>
                    <a:pt x="98" y="8"/>
                  </a:cubicBezTo>
                  <a:cubicBezTo>
                    <a:pt x="95" y="9"/>
                    <a:pt x="93" y="10"/>
                    <a:pt x="91" y="10"/>
                  </a:cubicBezTo>
                  <a:cubicBezTo>
                    <a:pt x="89" y="10"/>
                    <a:pt x="87" y="9"/>
                    <a:pt x="85" y="9"/>
                  </a:cubicBezTo>
                  <a:cubicBezTo>
                    <a:pt x="79" y="9"/>
                    <a:pt x="73" y="9"/>
                    <a:pt x="68" y="8"/>
                  </a:cubicBezTo>
                  <a:cubicBezTo>
                    <a:pt x="67" y="9"/>
                    <a:pt x="67" y="11"/>
                    <a:pt x="66" y="11"/>
                  </a:cubicBezTo>
                  <a:cubicBezTo>
                    <a:pt x="65" y="12"/>
                    <a:pt x="63" y="13"/>
                    <a:pt x="62" y="14"/>
                  </a:cubicBezTo>
                  <a:cubicBezTo>
                    <a:pt x="61" y="14"/>
                    <a:pt x="60" y="12"/>
                    <a:pt x="61" y="12"/>
                  </a:cubicBezTo>
                  <a:cubicBezTo>
                    <a:pt x="62" y="11"/>
                    <a:pt x="63" y="11"/>
                    <a:pt x="64" y="10"/>
                  </a:cubicBezTo>
                  <a:cubicBezTo>
                    <a:pt x="65" y="9"/>
                    <a:pt x="66" y="8"/>
                    <a:pt x="66" y="7"/>
                  </a:cubicBezTo>
                  <a:cubicBezTo>
                    <a:pt x="65" y="6"/>
                    <a:pt x="65" y="8"/>
                    <a:pt x="64" y="8"/>
                  </a:cubicBezTo>
                  <a:cubicBezTo>
                    <a:pt x="63" y="9"/>
                    <a:pt x="61" y="10"/>
                    <a:pt x="59" y="10"/>
                  </a:cubicBezTo>
                  <a:cubicBezTo>
                    <a:pt x="57" y="11"/>
                    <a:pt x="54" y="12"/>
                    <a:pt x="52" y="11"/>
                  </a:cubicBezTo>
                  <a:cubicBezTo>
                    <a:pt x="51" y="10"/>
                    <a:pt x="52" y="8"/>
                    <a:pt x="51" y="7"/>
                  </a:cubicBezTo>
                  <a:cubicBezTo>
                    <a:pt x="51" y="6"/>
                    <a:pt x="49" y="5"/>
                    <a:pt x="49" y="4"/>
                  </a:cubicBezTo>
                  <a:cubicBezTo>
                    <a:pt x="49" y="3"/>
                    <a:pt x="52" y="5"/>
                    <a:pt x="54" y="6"/>
                  </a:cubicBezTo>
                  <a:cubicBezTo>
                    <a:pt x="52" y="1"/>
                    <a:pt x="46" y="0"/>
                    <a:pt x="44" y="0"/>
                  </a:cubicBezTo>
                  <a:cubicBezTo>
                    <a:pt x="40" y="1"/>
                    <a:pt x="38" y="4"/>
                    <a:pt x="34" y="6"/>
                  </a:cubicBezTo>
                  <a:cubicBezTo>
                    <a:pt x="34" y="6"/>
                    <a:pt x="33" y="5"/>
                    <a:pt x="32" y="5"/>
                  </a:cubicBezTo>
                  <a:cubicBezTo>
                    <a:pt x="30" y="5"/>
                    <a:pt x="29" y="5"/>
                    <a:pt x="27" y="6"/>
                  </a:cubicBezTo>
                  <a:cubicBezTo>
                    <a:pt x="25" y="7"/>
                    <a:pt x="25" y="9"/>
                    <a:pt x="23" y="10"/>
                  </a:cubicBezTo>
                  <a:cubicBezTo>
                    <a:pt x="19" y="12"/>
                    <a:pt x="16" y="12"/>
                    <a:pt x="12" y="13"/>
                  </a:cubicBezTo>
                  <a:cubicBezTo>
                    <a:pt x="10" y="14"/>
                    <a:pt x="7" y="14"/>
                    <a:pt x="5" y="15"/>
                  </a:cubicBezTo>
                  <a:cubicBezTo>
                    <a:pt x="4" y="15"/>
                    <a:pt x="1" y="15"/>
                    <a:pt x="1" y="16"/>
                  </a:cubicBezTo>
                  <a:cubicBezTo>
                    <a:pt x="1" y="18"/>
                    <a:pt x="5" y="16"/>
                    <a:pt x="5" y="17"/>
                  </a:cubicBezTo>
                  <a:cubicBezTo>
                    <a:pt x="6" y="19"/>
                    <a:pt x="7" y="21"/>
                    <a:pt x="5" y="22"/>
                  </a:cubicBezTo>
                  <a:cubicBezTo>
                    <a:pt x="4" y="23"/>
                    <a:pt x="2" y="20"/>
                    <a:pt x="1" y="19"/>
                  </a:cubicBezTo>
                  <a:cubicBezTo>
                    <a:pt x="2" y="22"/>
                    <a:pt x="3" y="24"/>
                    <a:pt x="3" y="26"/>
                  </a:cubicBezTo>
                  <a:cubicBezTo>
                    <a:pt x="3" y="29"/>
                    <a:pt x="0" y="31"/>
                    <a:pt x="0" y="34"/>
                  </a:cubicBezTo>
                  <a:cubicBezTo>
                    <a:pt x="1" y="37"/>
                    <a:pt x="4" y="38"/>
                    <a:pt x="5" y="41"/>
                  </a:cubicBezTo>
                  <a:cubicBezTo>
                    <a:pt x="6" y="42"/>
                    <a:pt x="4" y="43"/>
                    <a:pt x="4" y="44"/>
                  </a:cubicBezTo>
                  <a:cubicBezTo>
                    <a:pt x="5" y="46"/>
                    <a:pt x="7" y="47"/>
                    <a:pt x="7" y="49"/>
                  </a:cubicBezTo>
                  <a:cubicBezTo>
                    <a:pt x="7" y="51"/>
                    <a:pt x="5" y="52"/>
                    <a:pt x="5" y="54"/>
                  </a:cubicBezTo>
                  <a:cubicBezTo>
                    <a:pt x="5" y="55"/>
                    <a:pt x="6" y="57"/>
                    <a:pt x="7" y="59"/>
                  </a:cubicBezTo>
                  <a:cubicBezTo>
                    <a:pt x="8" y="60"/>
                    <a:pt x="10" y="61"/>
                    <a:pt x="10" y="63"/>
                  </a:cubicBezTo>
                  <a:cubicBezTo>
                    <a:pt x="11" y="64"/>
                    <a:pt x="10" y="65"/>
                    <a:pt x="10" y="66"/>
                  </a:cubicBezTo>
                  <a:cubicBezTo>
                    <a:pt x="11" y="67"/>
                    <a:pt x="13" y="67"/>
                    <a:pt x="14" y="68"/>
                  </a:cubicBezTo>
                  <a:cubicBezTo>
                    <a:pt x="15" y="68"/>
                    <a:pt x="13" y="70"/>
                    <a:pt x="14" y="71"/>
                  </a:cubicBezTo>
                  <a:cubicBezTo>
                    <a:pt x="16" y="71"/>
                    <a:pt x="18" y="70"/>
                    <a:pt x="19" y="70"/>
                  </a:cubicBezTo>
                  <a:cubicBezTo>
                    <a:pt x="21" y="71"/>
                    <a:pt x="22" y="73"/>
                    <a:pt x="23" y="73"/>
                  </a:cubicBezTo>
                  <a:cubicBezTo>
                    <a:pt x="25" y="74"/>
                    <a:pt x="26" y="72"/>
                    <a:pt x="27" y="73"/>
                  </a:cubicBezTo>
                  <a:cubicBezTo>
                    <a:pt x="28" y="75"/>
                    <a:pt x="27" y="78"/>
                    <a:pt x="28" y="80"/>
                  </a:cubicBezTo>
                  <a:cubicBezTo>
                    <a:pt x="29" y="81"/>
                    <a:pt x="30" y="83"/>
                    <a:pt x="31" y="83"/>
                  </a:cubicBezTo>
                  <a:cubicBezTo>
                    <a:pt x="33" y="83"/>
                    <a:pt x="35" y="81"/>
                    <a:pt x="35" y="80"/>
                  </a:cubicBezTo>
                  <a:cubicBezTo>
                    <a:pt x="35" y="79"/>
                    <a:pt x="33" y="78"/>
                    <a:pt x="33" y="77"/>
                  </a:cubicBezTo>
                  <a:cubicBezTo>
                    <a:pt x="33" y="76"/>
                    <a:pt x="35" y="77"/>
                    <a:pt x="36" y="78"/>
                  </a:cubicBezTo>
                  <a:cubicBezTo>
                    <a:pt x="37" y="78"/>
                    <a:pt x="38" y="80"/>
                    <a:pt x="40" y="80"/>
                  </a:cubicBezTo>
                  <a:cubicBezTo>
                    <a:pt x="41" y="80"/>
                    <a:pt x="42" y="79"/>
                    <a:pt x="43" y="80"/>
                  </a:cubicBezTo>
                  <a:cubicBezTo>
                    <a:pt x="44" y="80"/>
                    <a:pt x="42" y="81"/>
                    <a:pt x="42" y="82"/>
                  </a:cubicBezTo>
                  <a:cubicBezTo>
                    <a:pt x="43" y="83"/>
                    <a:pt x="44" y="84"/>
                    <a:pt x="46" y="84"/>
                  </a:cubicBezTo>
                  <a:cubicBezTo>
                    <a:pt x="46" y="84"/>
                    <a:pt x="47" y="84"/>
                    <a:pt x="48" y="84"/>
                  </a:cubicBezTo>
                  <a:cubicBezTo>
                    <a:pt x="50" y="84"/>
                    <a:pt x="51" y="85"/>
                    <a:pt x="52" y="86"/>
                  </a:cubicBezTo>
                  <a:cubicBezTo>
                    <a:pt x="53" y="87"/>
                    <a:pt x="53" y="89"/>
                    <a:pt x="54" y="90"/>
                  </a:cubicBezTo>
                  <a:cubicBezTo>
                    <a:pt x="55" y="91"/>
                    <a:pt x="57" y="92"/>
                    <a:pt x="58" y="93"/>
                  </a:cubicBezTo>
                  <a:cubicBezTo>
                    <a:pt x="59" y="94"/>
                    <a:pt x="60" y="95"/>
                    <a:pt x="61" y="95"/>
                  </a:cubicBezTo>
                  <a:cubicBezTo>
                    <a:pt x="63" y="95"/>
                    <a:pt x="63" y="91"/>
                    <a:pt x="65" y="91"/>
                  </a:cubicBezTo>
                  <a:cubicBezTo>
                    <a:pt x="67" y="92"/>
                    <a:pt x="68" y="94"/>
                    <a:pt x="69" y="96"/>
                  </a:cubicBezTo>
                  <a:cubicBezTo>
                    <a:pt x="70" y="97"/>
                    <a:pt x="68" y="98"/>
                    <a:pt x="69" y="99"/>
                  </a:cubicBezTo>
                  <a:cubicBezTo>
                    <a:pt x="70" y="99"/>
                    <a:pt x="71" y="99"/>
                    <a:pt x="72" y="98"/>
                  </a:cubicBezTo>
                  <a:cubicBezTo>
                    <a:pt x="74" y="97"/>
                    <a:pt x="74" y="95"/>
                    <a:pt x="75" y="95"/>
                  </a:cubicBezTo>
                  <a:cubicBezTo>
                    <a:pt x="77" y="94"/>
                    <a:pt x="79" y="95"/>
                    <a:pt x="81" y="95"/>
                  </a:cubicBezTo>
                  <a:cubicBezTo>
                    <a:pt x="82" y="96"/>
                    <a:pt x="83" y="97"/>
                    <a:pt x="83" y="97"/>
                  </a:cubicBezTo>
                  <a:cubicBezTo>
                    <a:pt x="85" y="96"/>
                    <a:pt x="85" y="94"/>
                    <a:pt x="87" y="94"/>
                  </a:cubicBezTo>
                  <a:cubicBezTo>
                    <a:pt x="89" y="94"/>
                    <a:pt x="91" y="94"/>
                    <a:pt x="93" y="95"/>
                  </a:cubicBezTo>
                  <a:cubicBezTo>
                    <a:pt x="95" y="96"/>
                    <a:pt x="96" y="98"/>
                    <a:pt x="97" y="99"/>
                  </a:cubicBezTo>
                  <a:cubicBezTo>
                    <a:pt x="99" y="100"/>
                    <a:pt x="101" y="100"/>
                    <a:pt x="103" y="100"/>
                  </a:cubicBezTo>
                  <a:cubicBezTo>
                    <a:pt x="104" y="101"/>
                    <a:pt x="105" y="102"/>
                    <a:pt x="106" y="101"/>
                  </a:cubicBezTo>
                  <a:cubicBezTo>
                    <a:pt x="107" y="101"/>
                    <a:pt x="107" y="100"/>
                    <a:pt x="106" y="99"/>
                  </a:cubicBezTo>
                  <a:cubicBezTo>
                    <a:pt x="106" y="99"/>
                    <a:pt x="104" y="99"/>
                    <a:pt x="104" y="98"/>
                  </a:cubicBezTo>
                  <a:cubicBezTo>
                    <a:pt x="103" y="97"/>
                    <a:pt x="105" y="95"/>
                    <a:pt x="104" y="94"/>
                  </a:cubicBezTo>
                  <a:cubicBezTo>
                    <a:pt x="104" y="93"/>
                    <a:pt x="103" y="92"/>
                    <a:pt x="103" y="91"/>
                  </a:cubicBezTo>
                  <a:cubicBezTo>
                    <a:pt x="105" y="88"/>
                    <a:pt x="107" y="85"/>
                    <a:pt x="109" y="83"/>
                  </a:cubicBezTo>
                  <a:cubicBezTo>
                    <a:pt x="111" y="81"/>
                    <a:pt x="113" y="82"/>
                    <a:pt x="115" y="81"/>
                  </a:cubicBezTo>
                  <a:cubicBezTo>
                    <a:pt x="116" y="80"/>
                    <a:pt x="117" y="80"/>
                    <a:pt x="118" y="79"/>
                  </a:cubicBezTo>
                  <a:cubicBezTo>
                    <a:pt x="119" y="78"/>
                    <a:pt x="120" y="77"/>
                    <a:pt x="120" y="76"/>
                  </a:cubicBezTo>
                  <a:cubicBezTo>
                    <a:pt x="120" y="74"/>
                    <a:pt x="117" y="73"/>
                    <a:pt x="116" y="71"/>
                  </a:cubicBezTo>
                  <a:cubicBezTo>
                    <a:pt x="116" y="71"/>
                    <a:pt x="120" y="72"/>
                    <a:pt x="119" y="71"/>
                  </a:cubicBezTo>
                  <a:cubicBezTo>
                    <a:pt x="118" y="69"/>
                    <a:pt x="115" y="68"/>
                    <a:pt x="114" y="66"/>
                  </a:cubicBezTo>
                  <a:cubicBezTo>
                    <a:pt x="113" y="64"/>
                    <a:pt x="114" y="61"/>
                    <a:pt x="114" y="58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4" name="Freeform 2644">
              <a:extLst>
                <a:ext uri="{FF2B5EF4-FFF2-40B4-BE49-F238E27FC236}">
                  <a16:creationId xmlns:a16="http://schemas.microsoft.com/office/drawing/2014/main" id="{98F86749-207C-4B52-93AA-8D62E5E897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91291" y="1940107"/>
              <a:ext cx="97312" cy="35326"/>
            </a:xfrm>
            <a:custGeom>
              <a:avLst/>
              <a:gdLst>
                <a:gd name="T0" fmla="*/ 38 w 35"/>
                <a:gd name="T1" fmla="*/ 16 h 15"/>
                <a:gd name="T2" fmla="*/ 30 w 35"/>
                <a:gd name="T3" fmla="*/ 18 h 15"/>
                <a:gd name="T4" fmla="*/ 23 w 35"/>
                <a:gd name="T5" fmla="*/ 17 h 15"/>
                <a:gd name="T6" fmla="*/ 2 w 35"/>
                <a:gd name="T7" fmla="*/ 16 h 15"/>
                <a:gd name="T8" fmla="*/ 8 w 35"/>
                <a:gd name="T9" fmla="*/ 12 h 15"/>
                <a:gd name="T10" fmla="*/ 7 w 35"/>
                <a:gd name="T11" fmla="*/ 11 h 15"/>
                <a:gd name="T12" fmla="*/ 2 w 35"/>
                <a:gd name="T13" fmla="*/ 12 h 15"/>
                <a:gd name="T14" fmla="*/ 1 w 35"/>
                <a:gd name="T15" fmla="*/ 7 h 15"/>
                <a:gd name="T16" fmla="*/ 7 w 35"/>
                <a:gd name="T17" fmla="*/ 6 h 15"/>
                <a:gd name="T18" fmla="*/ 13 w 35"/>
                <a:gd name="T19" fmla="*/ 1 h 15"/>
                <a:gd name="T20" fmla="*/ 13 w 35"/>
                <a:gd name="T21" fmla="*/ 2 h 15"/>
                <a:gd name="T22" fmla="*/ 11 w 35"/>
                <a:gd name="T23" fmla="*/ 6 h 15"/>
                <a:gd name="T24" fmla="*/ 19 w 35"/>
                <a:gd name="T25" fmla="*/ 6 h 15"/>
                <a:gd name="T26" fmla="*/ 19 w 35"/>
                <a:gd name="T27" fmla="*/ 1 h 15"/>
                <a:gd name="T28" fmla="*/ 22 w 35"/>
                <a:gd name="T29" fmla="*/ 0 h 15"/>
                <a:gd name="T30" fmla="*/ 28 w 35"/>
                <a:gd name="T31" fmla="*/ 4 h 15"/>
                <a:gd name="T32" fmla="*/ 32 w 35"/>
                <a:gd name="T33" fmla="*/ 4 h 15"/>
                <a:gd name="T34" fmla="*/ 35 w 35"/>
                <a:gd name="T35" fmla="*/ 2 h 15"/>
                <a:gd name="T36" fmla="*/ 41 w 35"/>
                <a:gd name="T37" fmla="*/ 6 h 15"/>
                <a:gd name="T38" fmla="*/ 41 w 35"/>
                <a:gd name="T39" fmla="*/ 11 h 15"/>
                <a:gd name="T40" fmla="*/ 38 w 35"/>
                <a:gd name="T41" fmla="*/ 16 h 1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5"/>
                <a:gd name="T64" fmla="*/ 0 h 15"/>
                <a:gd name="T65" fmla="*/ 35 w 35"/>
                <a:gd name="T66" fmla="*/ 15 h 1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5" h="15">
                  <a:moveTo>
                    <a:pt x="32" y="13"/>
                  </a:moveTo>
                  <a:cubicBezTo>
                    <a:pt x="29" y="14"/>
                    <a:pt x="27" y="15"/>
                    <a:pt x="25" y="15"/>
                  </a:cubicBezTo>
                  <a:cubicBezTo>
                    <a:pt x="23" y="15"/>
                    <a:pt x="21" y="14"/>
                    <a:pt x="19" y="14"/>
                  </a:cubicBezTo>
                  <a:cubicBezTo>
                    <a:pt x="13" y="14"/>
                    <a:pt x="7" y="14"/>
                    <a:pt x="2" y="13"/>
                  </a:cubicBezTo>
                  <a:cubicBezTo>
                    <a:pt x="3" y="12"/>
                    <a:pt x="5" y="12"/>
                    <a:pt x="7" y="10"/>
                  </a:cubicBezTo>
                  <a:cubicBezTo>
                    <a:pt x="7" y="10"/>
                    <a:pt x="6" y="9"/>
                    <a:pt x="6" y="9"/>
                  </a:cubicBezTo>
                  <a:cubicBezTo>
                    <a:pt x="5" y="9"/>
                    <a:pt x="3" y="11"/>
                    <a:pt x="2" y="10"/>
                  </a:cubicBezTo>
                  <a:cubicBezTo>
                    <a:pt x="1" y="9"/>
                    <a:pt x="0" y="7"/>
                    <a:pt x="1" y="6"/>
                  </a:cubicBezTo>
                  <a:cubicBezTo>
                    <a:pt x="2" y="5"/>
                    <a:pt x="4" y="6"/>
                    <a:pt x="6" y="5"/>
                  </a:cubicBezTo>
                  <a:cubicBezTo>
                    <a:pt x="8" y="4"/>
                    <a:pt x="9" y="2"/>
                    <a:pt x="11" y="1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8" y="4"/>
                    <a:pt x="9" y="5"/>
                  </a:cubicBezTo>
                  <a:cubicBezTo>
                    <a:pt x="11" y="6"/>
                    <a:pt x="14" y="6"/>
                    <a:pt x="16" y="5"/>
                  </a:cubicBezTo>
                  <a:cubicBezTo>
                    <a:pt x="17" y="4"/>
                    <a:pt x="15" y="2"/>
                    <a:pt x="16" y="1"/>
                  </a:cubicBezTo>
                  <a:cubicBezTo>
                    <a:pt x="16" y="1"/>
                    <a:pt x="17" y="0"/>
                    <a:pt x="18" y="0"/>
                  </a:cubicBezTo>
                  <a:cubicBezTo>
                    <a:pt x="20" y="1"/>
                    <a:pt x="21" y="2"/>
                    <a:pt x="23" y="3"/>
                  </a:cubicBezTo>
                  <a:cubicBezTo>
                    <a:pt x="24" y="3"/>
                    <a:pt x="25" y="3"/>
                    <a:pt x="27" y="3"/>
                  </a:cubicBezTo>
                  <a:cubicBezTo>
                    <a:pt x="28" y="3"/>
                    <a:pt x="28" y="2"/>
                    <a:pt x="29" y="2"/>
                  </a:cubicBezTo>
                  <a:cubicBezTo>
                    <a:pt x="31" y="3"/>
                    <a:pt x="33" y="4"/>
                    <a:pt x="34" y="5"/>
                  </a:cubicBezTo>
                  <a:cubicBezTo>
                    <a:pt x="35" y="6"/>
                    <a:pt x="34" y="8"/>
                    <a:pt x="34" y="9"/>
                  </a:cubicBezTo>
                  <a:cubicBezTo>
                    <a:pt x="34" y="11"/>
                    <a:pt x="33" y="12"/>
                    <a:pt x="32" y="1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5" name="Freeform 2645">
              <a:extLst>
                <a:ext uri="{FF2B5EF4-FFF2-40B4-BE49-F238E27FC236}">
                  <a16:creationId xmlns:a16="http://schemas.microsoft.com/office/drawing/2014/main" id="{66156AD2-C4D3-46CC-A8E0-B1A75BF2C5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3727" y="1879267"/>
              <a:ext cx="194622" cy="111865"/>
            </a:xfrm>
            <a:custGeom>
              <a:avLst/>
              <a:gdLst>
                <a:gd name="T0" fmla="*/ 7 w 70"/>
                <a:gd name="T1" fmla="*/ 31 h 48"/>
                <a:gd name="T2" fmla="*/ 5 w 70"/>
                <a:gd name="T3" fmla="*/ 24 h 48"/>
                <a:gd name="T4" fmla="*/ 1 w 70"/>
                <a:gd name="T5" fmla="*/ 17 h 48"/>
                <a:gd name="T6" fmla="*/ 0 w 70"/>
                <a:gd name="T7" fmla="*/ 11 h 48"/>
                <a:gd name="T8" fmla="*/ 5 w 70"/>
                <a:gd name="T9" fmla="*/ 6 h 48"/>
                <a:gd name="T10" fmla="*/ 14 w 70"/>
                <a:gd name="T11" fmla="*/ 1 h 48"/>
                <a:gd name="T12" fmla="*/ 29 w 70"/>
                <a:gd name="T13" fmla="*/ 4 h 48"/>
                <a:gd name="T14" fmla="*/ 43 w 70"/>
                <a:gd name="T15" fmla="*/ 5 h 48"/>
                <a:gd name="T16" fmla="*/ 48 w 70"/>
                <a:gd name="T17" fmla="*/ 7 h 48"/>
                <a:gd name="T18" fmla="*/ 55 w 70"/>
                <a:gd name="T19" fmla="*/ 5 h 48"/>
                <a:gd name="T20" fmla="*/ 62 w 70"/>
                <a:gd name="T21" fmla="*/ 10 h 48"/>
                <a:gd name="T22" fmla="*/ 72 w 70"/>
                <a:gd name="T23" fmla="*/ 15 h 48"/>
                <a:gd name="T24" fmla="*/ 82 w 70"/>
                <a:gd name="T25" fmla="*/ 23 h 48"/>
                <a:gd name="T26" fmla="*/ 82 w 70"/>
                <a:gd name="T27" fmla="*/ 31 h 48"/>
                <a:gd name="T28" fmla="*/ 71 w 70"/>
                <a:gd name="T29" fmla="*/ 33 h 48"/>
                <a:gd name="T30" fmla="*/ 67 w 70"/>
                <a:gd name="T31" fmla="*/ 43 h 48"/>
                <a:gd name="T32" fmla="*/ 68 w 70"/>
                <a:gd name="T33" fmla="*/ 49 h 48"/>
                <a:gd name="T34" fmla="*/ 58 w 70"/>
                <a:gd name="T35" fmla="*/ 49 h 48"/>
                <a:gd name="T36" fmla="*/ 54 w 70"/>
                <a:gd name="T37" fmla="*/ 55 h 48"/>
                <a:gd name="T38" fmla="*/ 48 w 70"/>
                <a:gd name="T39" fmla="*/ 55 h 48"/>
                <a:gd name="T40" fmla="*/ 42 w 70"/>
                <a:gd name="T41" fmla="*/ 57 h 48"/>
                <a:gd name="T42" fmla="*/ 36 w 70"/>
                <a:gd name="T43" fmla="*/ 56 h 48"/>
                <a:gd name="T44" fmla="*/ 30 w 70"/>
                <a:gd name="T45" fmla="*/ 51 h 48"/>
                <a:gd name="T46" fmla="*/ 24 w 70"/>
                <a:gd name="T47" fmla="*/ 46 h 48"/>
                <a:gd name="T48" fmla="*/ 26 w 70"/>
                <a:gd name="T49" fmla="*/ 42 h 48"/>
                <a:gd name="T50" fmla="*/ 26 w 70"/>
                <a:gd name="T51" fmla="*/ 37 h 48"/>
                <a:gd name="T52" fmla="*/ 20 w 70"/>
                <a:gd name="T53" fmla="*/ 33 h 48"/>
                <a:gd name="T54" fmla="*/ 18 w 70"/>
                <a:gd name="T55" fmla="*/ 34 h 48"/>
                <a:gd name="T56" fmla="*/ 13 w 70"/>
                <a:gd name="T57" fmla="*/ 34 h 48"/>
                <a:gd name="T58" fmla="*/ 7 w 70"/>
                <a:gd name="T59" fmla="*/ 31 h 4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0"/>
                <a:gd name="T91" fmla="*/ 0 h 48"/>
                <a:gd name="T92" fmla="*/ 70 w 70"/>
                <a:gd name="T93" fmla="*/ 48 h 4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0" h="48">
                  <a:moveTo>
                    <a:pt x="6" y="26"/>
                  </a:moveTo>
                  <a:cubicBezTo>
                    <a:pt x="5" y="24"/>
                    <a:pt x="5" y="22"/>
                    <a:pt x="4" y="20"/>
                  </a:cubicBezTo>
                  <a:cubicBezTo>
                    <a:pt x="3" y="18"/>
                    <a:pt x="2" y="16"/>
                    <a:pt x="1" y="14"/>
                  </a:cubicBezTo>
                  <a:cubicBezTo>
                    <a:pt x="1" y="13"/>
                    <a:pt x="0" y="10"/>
                    <a:pt x="0" y="9"/>
                  </a:cubicBezTo>
                  <a:cubicBezTo>
                    <a:pt x="1" y="7"/>
                    <a:pt x="2" y="6"/>
                    <a:pt x="4" y="5"/>
                  </a:cubicBezTo>
                  <a:cubicBezTo>
                    <a:pt x="6" y="3"/>
                    <a:pt x="9" y="1"/>
                    <a:pt x="12" y="1"/>
                  </a:cubicBezTo>
                  <a:cubicBezTo>
                    <a:pt x="16" y="0"/>
                    <a:pt x="20" y="2"/>
                    <a:pt x="24" y="3"/>
                  </a:cubicBezTo>
                  <a:cubicBezTo>
                    <a:pt x="28" y="3"/>
                    <a:pt x="32" y="3"/>
                    <a:pt x="36" y="4"/>
                  </a:cubicBezTo>
                  <a:cubicBezTo>
                    <a:pt x="37" y="5"/>
                    <a:pt x="39" y="6"/>
                    <a:pt x="40" y="6"/>
                  </a:cubicBezTo>
                  <a:cubicBezTo>
                    <a:pt x="42" y="7"/>
                    <a:pt x="44" y="4"/>
                    <a:pt x="46" y="4"/>
                  </a:cubicBezTo>
                  <a:cubicBezTo>
                    <a:pt x="48" y="5"/>
                    <a:pt x="50" y="7"/>
                    <a:pt x="52" y="8"/>
                  </a:cubicBezTo>
                  <a:cubicBezTo>
                    <a:pt x="55" y="10"/>
                    <a:pt x="57" y="12"/>
                    <a:pt x="60" y="13"/>
                  </a:cubicBezTo>
                  <a:cubicBezTo>
                    <a:pt x="63" y="15"/>
                    <a:pt x="65" y="17"/>
                    <a:pt x="68" y="19"/>
                  </a:cubicBezTo>
                  <a:cubicBezTo>
                    <a:pt x="68" y="21"/>
                    <a:pt x="70" y="24"/>
                    <a:pt x="68" y="26"/>
                  </a:cubicBezTo>
                  <a:cubicBezTo>
                    <a:pt x="66" y="28"/>
                    <a:pt x="61" y="26"/>
                    <a:pt x="59" y="28"/>
                  </a:cubicBezTo>
                  <a:cubicBezTo>
                    <a:pt x="57" y="30"/>
                    <a:pt x="57" y="33"/>
                    <a:pt x="56" y="36"/>
                  </a:cubicBezTo>
                  <a:cubicBezTo>
                    <a:pt x="56" y="38"/>
                    <a:pt x="59" y="40"/>
                    <a:pt x="57" y="41"/>
                  </a:cubicBezTo>
                  <a:cubicBezTo>
                    <a:pt x="55" y="43"/>
                    <a:pt x="51" y="40"/>
                    <a:pt x="48" y="41"/>
                  </a:cubicBezTo>
                  <a:cubicBezTo>
                    <a:pt x="47" y="42"/>
                    <a:pt x="47" y="45"/>
                    <a:pt x="45" y="46"/>
                  </a:cubicBezTo>
                  <a:cubicBezTo>
                    <a:pt x="44" y="47"/>
                    <a:pt x="41" y="46"/>
                    <a:pt x="40" y="46"/>
                  </a:cubicBezTo>
                  <a:cubicBezTo>
                    <a:pt x="38" y="46"/>
                    <a:pt x="37" y="48"/>
                    <a:pt x="35" y="48"/>
                  </a:cubicBezTo>
                  <a:cubicBezTo>
                    <a:pt x="33" y="48"/>
                    <a:pt x="32" y="47"/>
                    <a:pt x="30" y="47"/>
                  </a:cubicBezTo>
                  <a:cubicBezTo>
                    <a:pt x="28" y="46"/>
                    <a:pt x="27" y="44"/>
                    <a:pt x="25" y="43"/>
                  </a:cubicBezTo>
                  <a:cubicBezTo>
                    <a:pt x="24" y="42"/>
                    <a:pt x="22" y="41"/>
                    <a:pt x="20" y="39"/>
                  </a:cubicBezTo>
                  <a:cubicBezTo>
                    <a:pt x="21" y="38"/>
                    <a:pt x="22" y="37"/>
                    <a:pt x="22" y="35"/>
                  </a:cubicBezTo>
                  <a:cubicBezTo>
                    <a:pt x="22" y="34"/>
                    <a:pt x="23" y="32"/>
                    <a:pt x="22" y="31"/>
                  </a:cubicBezTo>
                  <a:cubicBezTo>
                    <a:pt x="21" y="30"/>
                    <a:pt x="19" y="29"/>
                    <a:pt x="17" y="28"/>
                  </a:cubicBezTo>
                  <a:cubicBezTo>
                    <a:pt x="16" y="28"/>
                    <a:pt x="16" y="29"/>
                    <a:pt x="15" y="29"/>
                  </a:cubicBezTo>
                  <a:cubicBezTo>
                    <a:pt x="13" y="29"/>
                    <a:pt x="12" y="29"/>
                    <a:pt x="11" y="29"/>
                  </a:cubicBezTo>
                  <a:cubicBezTo>
                    <a:pt x="9" y="28"/>
                    <a:pt x="8" y="27"/>
                    <a:pt x="6" y="2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6" name="Freeform 2646">
              <a:extLst>
                <a:ext uri="{FF2B5EF4-FFF2-40B4-BE49-F238E27FC236}">
                  <a16:creationId xmlns:a16="http://schemas.microsoft.com/office/drawing/2014/main" id="{D902A8A9-4F15-4B5C-8285-7AD1B5A2C61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1411" y="1804690"/>
              <a:ext cx="238644" cy="117752"/>
            </a:xfrm>
            <a:custGeom>
              <a:avLst/>
              <a:gdLst>
                <a:gd name="T0" fmla="*/ 87 w 86"/>
                <a:gd name="T1" fmla="*/ 11 h 50"/>
                <a:gd name="T2" fmla="*/ 84 w 86"/>
                <a:gd name="T3" fmla="*/ 11 h 50"/>
                <a:gd name="T4" fmla="*/ 79 w 86"/>
                <a:gd name="T5" fmla="*/ 13 h 50"/>
                <a:gd name="T6" fmla="*/ 71 w 86"/>
                <a:gd name="T7" fmla="*/ 7 h 50"/>
                <a:gd name="T8" fmla="*/ 60 w 86"/>
                <a:gd name="T9" fmla="*/ 2 h 50"/>
                <a:gd name="T10" fmla="*/ 55 w 86"/>
                <a:gd name="T11" fmla="*/ 1 h 50"/>
                <a:gd name="T12" fmla="*/ 47 w 86"/>
                <a:gd name="T13" fmla="*/ 6 h 50"/>
                <a:gd name="T14" fmla="*/ 49 w 86"/>
                <a:gd name="T15" fmla="*/ 17 h 50"/>
                <a:gd name="T16" fmla="*/ 44 w 86"/>
                <a:gd name="T17" fmla="*/ 24 h 50"/>
                <a:gd name="T18" fmla="*/ 35 w 86"/>
                <a:gd name="T19" fmla="*/ 28 h 50"/>
                <a:gd name="T20" fmla="*/ 29 w 86"/>
                <a:gd name="T21" fmla="*/ 19 h 50"/>
                <a:gd name="T22" fmla="*/ 23 w 86"/>
                <a:gd name="T23" fmla="*/ 13 h 50"/>
                <a:gd name="T24" fmla="*/ 22 w 86"/>
                <a:gd name="T25" fmla="*/ 10 h 50"/>
                <a:gd name="T26" fmla="*/ 11 w 86"/>
                <a:gd name="T27" fmla="*/ 14 h 50"/>
                <a:gd name="T28" fmla="*/ 7 w 86"/>
                <a:gd name="T29" fmla="*/ 19 h 50"/>
                <a:gd name="T30" fmla="*/ 1 w 86"/>
                <a:gd name="T31" fmla="*/ 34 h 50"/>
                <a:gd name="T32" fmla="*/ 1 w 86"/>
                <a:gd name="T33" fmla="*/ 48 h 50"/>
                <a:gd name="T34" fmla="*/ 6 w 86"/>
                <a:gd name="T35" fmla="*/ 43 h 50"/>
                <a:gd name="T36" fmla="*/ 16 w 86"/>
                <a:gd name="T37" fmla="*/ 38 h 50"/>
                <a:gd name="T38" fmla="*/ 30 w 86"/>
                <a:gd name="T39" fmla="*/ 41 h 50"/>
                <a:gd name="T40" fmla="*/ 44 w 86"/>
                <a:gd name="T41" fmla="*/ 42 h 50"/>
                <a:gd name="T42" fmla="*/ 49 w 86"/>
                <a:gd name="T43" fmla="*/ 44 h 50"/>
                <a:gd name="T44" fmla="*/ 56 w 86"/>
                <a:gd name="T45" fmla="*/ 42 h 50"/>
                <a:gd name="T46" fmla="*/ 63 w 86"/>
                <a:gd name="T47" fmla="*/ 47 h 50"/>
                <a:gd name="T48" fmla="*/ 73 w 86"/>
                <a:gd name="T49" fmla="*/ 53 h 50"/>
                <a:gd name="T50" fmla="*/ 83 w 86"/>
                <a:gd name="T51" fmla="*/ 60 h 50"/>
                <a:gd name="T52" fmla="*/ 87 w 86"/>
                <a:gd name="T53" fmla="*/ 55 h 50"/>
                <a:gd name="T54" fmla="*/ 95 w 86"/>
                <a:gd name="T55" fmla="*/ 56 h 50"/>
                <a:gd name="T56" fmla="*/ 98 w 86"/>
                <a:gd name="T57" fmla="*/ 49 h 50"/>
                <a:gd name="T58" fmla="*/ 102 w 86"/>
                <a:gd name="T59" fmla="*/ 46 h 50"/>
                <a:gd name="T60" fmla="*/ 103 w 86"/>
                <a:gd name="T61" fmla="*/ 41 h 50"/>
                <a:gd name="T62" fmla="*/ 96 w 86"/>
                <a:gd name="T63" fmla="*/ 29 h 50"/>
                <a:gd name="T64" fmla="*/ 96 w 86"/>
                <a:gd name="T65" fmla="*/ 20 h 50"/>
                <a:gd name="T66" fmla="*/ 92 w 86"/>
                <a:gd name="T67" fmla="*/ 16 h 50"/>
                <a:gd name="T68" fmla="*/ 87 w 86"/>
                <a:gd name="T69" fmla="*/ 11 h 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6"/>
                <a:gd name="T106" fmla="*/ 0 h 50"/>
                <a:gd name="T107" fmla="*/ 86 w 86"/>
                <a:gd name="T108" fmla="*/ 50 h 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6" h="50">
                  <a:moveTo>
                    <a:pt x="73" y="9"/>
                  </a:moveTo>
                  <a:cubicBezTo>
                    <a:pt x="72" y="9"/>
                    <a:pt x="71" y="9"/>
                    <a:pt x="70" y="9"/>
                  </a:cubicBezTo>
                  <a:cubicBezTo>
                    <a:pt x="68" y="10"/>
                    <a:pt x="67" y="11"/>
                    <a:pt x="66" y="11"/>
                  </a:cubicBezTo>
                  <a:cubicBezTo>
                    <a:pt x="63" y="10"/>
                    <a:pt x="61" y="8"/>
                    <a:pt x="59" y="6"/>
                  </a:cubicBezTo>
                  <a:cubicBezTo>
                    <a:pt x="56" y="5"/>
                    <a:pt x="53" y="4"/>
                    <a:pt x="50" y="2"/>
                  </a:cubicBezTo>
                  <a:cubicBezTo>
                    <a:pt x="49" y="2"/>
                    <a:pt x="47" y="0"/>
                    <a:pt x="46" y="1"/>
                  </a:cubicBezTo>
                  <a:cubicBezTo>
                    <a:pt x="43" y="1"/>
                    <a:pt x="41" y="4"/>
                    <a:pt x="39" y="5"/>
                  </a:cubicBezTo>
                  <a:cubicBezTo>
                    <a:pt x="39" y="8"/>
                    <a:pt x="41" y="11"/>
                    <a:pt x="41" y="14"/>
                  </a:cubicBezTo>
                  <a:cubicBezTo>
                    <a:pt x="40" y="17"/>
                    <a:pt x="39" y="19"/>
                    <a:pt x="37" y="20"/>
                  </a:cubicBezTo>
                  <a:cubicBezTo>
                    <a:pt x="35" y="22"/>
                    <a:pt x="32" y="24"/>
                    <a:pt x="29" y="23"/>
                  </a:cubicBezTo>
                  <a:cubicBezTo>
                    <a:pt x="27" y="22"/>
                    <a:pt x="26" y="18"/>
                    <a:pt x="24" y="16"/>
                  </a:cubicBezTo>
                  <a:cubicBezTo>
                    <a:pt x="23" y="14"/>
                    <a:pt x="20" y="13"/>
                    <a:pt x="19" y="11"/>
                  </a:cubicBezTo>
                  <a:cubicBezTo>
                    <a:pt x="18" y="10"/>
                    <a:pt x="19" y="8"/>
                    <a:pt x="18" y="8"/>
                  </a:cubicBezTo>
                  <a:cubicBezTo>
                    <a:pt x="15" y="9"/>
                    <a:pt x="12" y="10"/>
                    <a:pt x="9" y="12"/>
                  </a:cubicBezTo>
                  <a:cubicBezTo>
                    <a:pt x="8" y="13"/>
                    <a:pt x="6" y="15"/>
                    <a:pt x="6" y="16"/>
                  </a:cubicBezTo>
                  <a:cubicBezTo>
                    <a:pt x="5" y="21"/>
                    <a:pt x="3" y="25"/>
                    <a:pt x="1" y="28"/>
                  </a:cubicBezTo>
                  <a:cubicBezTo>
                    <a:pt x="0" y="32"/>
                    <a:pt x="1" y="36"/>
                    <a:pt x="1" y="40"/>
                  </a:cubicBezTo>
                  <a:cubicBezTo>
                    <a:pt x="2" y="38"/>
                    <a:pt x="3" y="37"/>
                    <a:pt x="5" y="36"/>
                  </a:cubicBezTo>
                  <a:cubicBezTo>
                    <a:pt x="7" y="34"/>
                    <a:pt x="10" y="32"/>
                    <a:pt x="13" y="32"/>
                  </a:cubicBezTo>
                  <a:cubicBezTo>
                    <a:pt x="17" y="31"/>
                    <a:pt x="21" y="33"/>
                    <a:pt x="25" y="34"/>
                  </a:cubicBezTo>
                  <a:cubicBezTo>
                    <a:pt x="29" y="34"/>
                    <a:pt x="33" y="34"/>
                    <a:pt x="37" y="35"/>
                  </a:cubicBezTo>
                  <a:cubicBezTo>
                    <a:pt x="38" y="36"/>
                    <a:pt x="40" y="37"/>
                    <a:pt x="41" y="37"/>
                  </a:cubicBezTo>
                  <a:cubicBezTo>
                    <a:pt x="43" y="38"/>
                    <a:pt x="45" y="35"/>
                    <a:pt x="47" y="35"/>
                  </a:cubicBezTo>
                  <a:cubicBezTo>
                    <a:pt x="49" y="36"/>
                    <a:pt x="51" y="38"/>
                    <a:pt x="53" y="39"/>
                  </a:cubicBezTo>
                  <a:cubicBezTo>
                    <a:pt x="56" y="41"/>
                    <a:pt x="58" y="43"/>
                    <a:pt x="61" y="44"/>
                  </a:cubicBezTo>
                  <a:cubicBezTo>
                    <a:pt x="64" y="46"/>
                    <a:pt x="66" y="48"/>
                    <a:pt x="69" y="50"/>
                  </a:cubicBezTo>
                  <a:cubicBezTo>
                    <a:pt x="70" y="49"/>
                    <a:pt x="71" y="47"/>
                    <a:pt x="73" y="46"/>
                  </a:cubicBezTo>
                  <a:cubicBezTo>
                    <a:pt x="75" y="46"/>
                    <a:pt x="77" y="48"/>
                    <a:pt x="79" y="47"/>
                  </a:cubicBezTo>
                  <a:cubicBezTo>
                    <a:pt x="80" y="45"/>
                    <a:pt x="81" y="43"/>
                    <a:pt x="82" y="41"/>
                  </a:cubicBezTo>
                  <a:cubicBezTo>
                    <a:pt x="83" y="40"/>
                    <a:pt x="84" y="39"/>
                    <a:pt x="85" y="38"/>
                  </a:cubicBezTo>
                  <a:cubicBezTo>
                    <a:pt x="85" y="37"/>
                    <a:pt x="86" y="35"/>
                    <a:pt x="86" y="34"/>
                  </a:cubicBezTo>
                  <a:cubicBezTo>
                    <a:pt x="85" y="30"/>
                    <a:pt x="82" y="28"/>
                    <a:pt x="80" y="24"/>
                  </a:cubicBezTo>
                  <a:cubicBezTo>
                    <a:pt x="80" y="22"/>
                    <a:pt x="81" y="19"/>
                    <a:pt x="80" y="17"/>
                  </a:cubicBezTo>
                  <a:cubicBezTo>
                    <a:pt x="80" y="15"/>
                    <a:pt x="78" y="15"/>
                    <a:pt x="77" y="13"/>
                  </a:cubicBezTo>
                  <a:cubicBezTo>
                    <a:pt x="75" y="12"/>
                    <a:pt x="74" y="10"/>
                    <a:pt x="73" y="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7" name="Freeform 2647">
              <a:extLst>
                <a:ext uri="{FF2B5EF4-FFF2-40B4-BE49-F238E27FC236}">
                  <a16:creationId xmlns:a16="http://schemas.microsoft.com/office/drawing/2014/main" id="{7324BB45-9578-484C-8DA5-B53446BF067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95553" y="1743852"/>
              <a:ext cx="148283" cy="88316"/>
            </a:xfrm>
            <a:custGeom>
              <a:avLst/>
              <a:gdLst>
                <a:gd name="T0" fmla="*/ 56 w 53"/>
                <a:gd name="T1" fmla="*/ 43 h 37"/>
                <a:gd name="T2" fmla="*/ 52 w 53"/>
                <a:gd name="T3" fmla="*/ 43 h 37"/>
                <a:gd name="T4" fmla="*/ 47 w 53"/>
                <a:gd name="T5" fmla="*/ 45 h 37"/>
                <a:gd name="T6" fmla="*/ 39 w 53"/>
                <a:gd name="T7" fmla="*/ 39 h 37"/>
                <a:gd name="T8" fmla="*/ 28 w 53"/>
                <a:gd name="T9" fmla="*/ 34 h 37"/>
                <a:gd name="T10" fmla="*/ 23 w 53"/>
                <a:gd name="T11" fmla="*/ 33 h 37"/>
                <a:gd name="T12" fmla="*/ 14 w 53"/>
                <a:gd name="T13" fmla="*/ 38 h 37"/>
                <a:gd name="T14" fmla="*/ 17 w 53"/>
                <a:gd name="T15" fmla="*/ 27 h 37"/>
                <a:gd name="T16" fmla="*/ 12 w 53"/>
                <a:gd name="T17" fmla="*/ 27 h 37"/>
                <a:gd name="T18" fmla="*/ 8 w 53"/>
                <a:gd name="T19" fmla="*/ 29 h 37"/>
                <a:gd name="T20" fmla="*/ 2 w 53"/>
                <a:gd name="T21" fmla="*/ 23 h 37"/>
                <a:gd name="T22" fmla="*/ 2 w 53"/>
                <a:gd name="T23" fmla="*/ 18 h 37"/>
                <a:gd name="T24" fmla="*/ 0 w 53"/>
                <a:gd name="T25" fmla="*/ 13 h 37"/>
                <a:gd name="T26" fmla="*/ 2 w 53"/>
                <a:gd name="T27" fmla="*/ 7 h 37"/>
                <a:gd name="T28" fmla="*/ 12 w 53"/>
                <a:gd name="T29" fmla="*/ 4 h 37"/>
                <a:gd name="T30" fmla="*/ 29 w 53"/>
                <a:gd name="T31" fmla="*/ 0 h 37"/>
                <a:gd name="T32" fmla="*/ 43 w 53"/>
                <a:gd name="T33" fmla="*/ 0 h 37"/>
                <a:gd name="T34" fmla="*/ 50 w 53"/>
                <a:gd name="T35" fmla="*/ 4 h 37"/>
                <a:gd name="T36" fmla="*/ 64 w 53"/>
                <a:gd name="T37" fmla="*/ 4 h 37"/>
                <a:gd name="T38" fmla="*/ 63 w 53"/>
                <a:gd name="T39" fmla="*/ 10 h 37"/>
                <a:gd name="T40" fmla="*/ 62 w 53"/>
                <a:gd name="T41" fmla="*/ 13 h 37"/>
                <a:gd name="T42" fmla="*/ 54 w 53"/>
                <a:gd name="T43" fmla="*/ 15 h 37"/>
                <a:gd name="T44" fmla="*/ 48 w 53"/>
                <a:gd name="T45" fmla="*/ 17 h 37"/>
                <a:gd name="T46" fmla="*/ 53 w 53"/>
                <a:gd name="T47" fmla="*/ 27 h 37"/>
                <a:gd name="T48" fmla="*/ 58 w 53"/>
                <a:gd name="T49" fmla="*/ 38 h 37"/>
                <a:gd name="T50" fmla="*/ 57 w 53"/>
                <a:gd name="T51" fmla="*/ 40 h 37"/>
                <a:gd name="T52" fmla="*/ 56 w 53"/>
                <a:gd name="T53" fmla="*/ 43 h 3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3"/>
                <a:gd name="T82" fmla="*/ 0 h 37"/>
                <a:gd name="T83" fmla="*/ 53 w 53"/>
                <a:gd name="T84" fmla="*/ 37 h 37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3" h="37">
                  <a:moveTo>
                    <a:pt x="46" y="35"/>
                  </a:moveTo>
                  <a:cubicBezTo>
                    <a:pt x="45" y="35"/>
                    <a:pt x="44" y="35"/>
                    <a:pt x="43" y="35"/>
                  </a:cubicBezTo>
                  <a:cubicBezTo>
                    <a:pt x="41" y="36"/>
                    <a:pt x="40" y="37"/>
                    <a:pt x="39" y="37"/>
                  </a:cubicBezTo>
                  <a:cubicBezTo>
                    <a:pt x="36" y="36"/>
                    <a:pt x="34" y="34"/>
                    <a:pt x="32" y="32"/>
                  </a:cubicBezTo>
                  <a:cubicBezTo>
                    <a:pt x="29" y="31"/>
                    <a:pt x="26" y="30"/>
                    <a:pt x="23" y="28"/>
                  </a:cubicBezTo>
                  <a:cubicBezTo>
                    <a:pt x="22" y="28"/>
                    <a:pt x="20" y="26"/>
                    <a:pt x="19" y="27"/>
                  </a:cubicBezTo>
                  <a:cubicBezTo>
                    <a:pt x="16" y="27"/>
                    <a:pt x="14" y="30"/>
                    <a:pt x="12" y="31"/>
                  </a:cubicBezTo>
                  <a:cubicBezTo>
                    <a:pt x="12" y="28"/>
                    <a:pt x="14" y="25"/>
                    <a:pt x="14" y="22"/>
                  </a:cubicBezTo>
                  <a:cubicBezTo>
                    <a:pt x="13" y="21"/>
                    <a:pt x="11" y="22"/>
                    <a:pt x="10" y="22"/>
                  </a:cubicBezTo>
                  <a:cubicBezTo>
                    <a:pt x="9" y="23"/>
                    <a:pt x="8" y="24"/>
                    <a:pt x="7" y="24"/>
                  </a:cubicBezTo>
                  <a:cubicBezTo>
                    <a:pt x="4" y="23"/>
                    <a:pt x="3" y="21"/>
                    <a:pt x="2" y="19"/>
                  </a:cubicBezTo>
                  <a:cubicBezTo>
                    <a:pt x="1" y="18"/>
                    <a:pt x="2" y="16"/>
                    <a:pt x="2" y="15"/>
                  </a:cubicBezTo>
                  <a:cubicBezTo>
                    <a:pt x="2" y="14"/>
                    <a:pt x="0" y="12"/>
                    <a:pt x="0" y="11"/>
                  </a:cubicBezTo>
                  <a:cubicBezTo>
                    <a:pt x="0" y="9"/>
                    <a:pt x="1" y="7"/>
                    <a:pt x="2" y="6"/>
                  </a:cubicBezTo>
                  <a:cubicBezTo>
                    <a:pt x="4" y="4"/>
                    <a:pt x="7" y="3"/>
                    <a:pt x="10" y="3"/>
                  </a:cubicBezTo>
                  <a:cubicBezTo>
                    <a:pt x="14" y="1"/>
                    <a:pt x="19" y="0"/>
                    <a:pt x="24" y="0"/>
                  </a:cubicBezTo>
                  <a:cubicBezTo>
                    <a:pt x="28" y="0"/>
                    <a:pt x="32" y="0"/>
                    <a:pt x="36" y="0"/>
                  </a:cubicBezTo>
                  <a:cubicBezTo>
                    <a:pt x="38" y="1"/>
                    <a:pt x="39" y="3"/>
                    <a:pt x="41" y="3"/>
                  </a:cubicBezTo>
                  <a:cubicBezTo>
                    <a:pt x="45" y="4"/>
                    <a:pt x="49" y="3"/>
                    <a:pt x="53" y="3"/>
                  </a:cubicBezTo>
                  <a:cubicBezTo>
                    <a:pt x="53" y="4"/>
                    <a:pt x="52" y="6"/>
                    <a:pt x="52" y="8"/>
                  </a:cubicBezTo>
                  <a:cubicBezTo>
                    <a:pt x="51" y="9"/>
                    <a:pt x="51" y="10"/>
                    <a:pt x="51" y="11"/>
                  </a:cubicBezTo>
                  <a:cubicBezTo>
                    <a:pt x="49" y="11"/>
                    <a:pt x="47" y="11"/>
                    <a:pt x="45" y="12"/>
                  </a:cubicBezTo>
                  <a:cubicBezTo>
                    <a:pt x="43" y="12"/>
                    <a:pt x="40" y="13"/>
                    <a:pt x="40" y="14"/>
                  </a:cubicBezTo>
                  <a:cubicBezTo>
                    <a:pt x="40" y="17"/>
                    <a:pt x="43" y="20"/>
                    <a:pt x="44" y="22"/>
                  </a:cubicBezTo>
                  <a:cubicBezTo>
                    <a:pt x="45" y="25"/>
                    <a:pt x="47" y="28"/>
                    <a:pt x="48" y="31"/>
                  </a:cubicBezTo>
                  <a:cubicBezTo>
                    <a:pt x="48" y="31"/>
                    <a:pt x="48" y="32"/>
                    <a:pt x="47" y="33"/>
                  </a:cubicBezTo>
                  <a:cubicBezTo>
                    <a:pt x="47" y="34"/>
                    <a:pt x="46" y="34"/>
                    <a:pt x="46" y="3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8" name="Freeform 2648">
              <a:extLst>
                <a:ext uri="{FF2B5EF4-FFF2-40B4-BE49-F238E27FC236}">
                  <a16:creationId xmlns:a16="http://schemas.microsoft.com/office/drawing/2014/main" id="{C100E199-CA2D-4F8C-A89B-348A7414596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84341" y="1237517"/>
              <a:ext cx="354490" cy="496524"/>
            </a:xfrm>
            <a:custGeom>
              <a:avLst/>
              <a:gdLst>
                <a:gd name="T0" fmla="*/ 58 w 127"/>
                <a:gd name="T1" fmla="*/ 114 h 211"/>
                <a:gd name="T2" fmla="*/ 66 w 127"/>
                <a:gd name="T3" fmla="*/ 131 h 211"/>
                <a:gd name="T4" fmla="*/ 47 w 127"/>
                <a:gd name="T5" fmla="*/ 146 h 211"/>
                <a:gd name="T6" fmla="*/ 27 w 127"/>
                <a:gd name="T7" fmla="*/ 169 h 211"/>
                <a:gd name="T8" fmla="*/ 12 w 127"/>
                <a:gd name="T9" fmla="*/ 180 h 211"/>
                <a:gd name="T10" fmla="*/ 16 w 127"/>
                <a:gd name="T11" fmla="*/ 222 h 211"/>
                <a:gd name="T12" fmla="*/ 31 w 127"/>
                <a:gd name="T13" fmla="*/ 237 h 211"/>
                <a:gd name="T14" fmla="*/ 41 w 127"/>
                <a:gd name="T15" fmla="*/ 251 h 211"/>
                <a:gd name="T16" fmla="*/ 71 w 127"/>
                <a:gd name="T17" fmla="*/ 245 h 211"/>
                <a:gd name="T18" fmla="*/ 99 w 127"/>
                <a:gd name="T19" fmla="*/ 237 h 211"/>
                <a:gd name="T20" fmla="*/ 113 w 127"/>
                <a:gd name="T21" fmla="*/ 228 h 211"/>
                <a:gd name="T22" fmla="*/ 135 w 127"/>
                <a:gd name="T23" fmla="*/ 206 h 211"/>
                <a:gd name="T24" fmla="*/ 153 w 127"/>
                <a:gd name="T25" fmla="*/ 179 h 211"/>
                <a:gd name="T26" fmla="*/ 134 w 127"/>
                <a:gd name="T27" fmla="*/ 158 h 211"/>
                <a:gd name="T28" fmla="*/ 136 w 127"/>
                <a:gd name="T29" fmla="*/ 145 h 211"/>
                <a:gd name="T30" fmla="*/ 131 w 127"/>
                <a:gd name="T31" fmla="*/ 134 h 211"/>
                <a:gd name="T32" fmla="*/ 126 w 127"/>
                <a:gd name="T33" fmla="*/ 126 h 211"/>
                <a:gd name="T34" fmla="*/ 124 w 127"/>
                <a:gd name="T35" fmla="*/ 119 h 211"/>
                <a:gd name="T36" fmla="*/ 131 w 127"/>
                <a:gd name="T37" fmla="*/ 106 h 211"/>
                <a:gd name="T38" fmla="*/ 125 w 127"/>
                <a:gd name="T39" fmla="*/ 64 h 211"/>
                <a:gd name="T40" fmla="*/ 106 w 127"/>
                <a:gd name="T41" fmla="*/ 50 h 211"/>
                <a:gd name="T42" fmla="*/ 106 w 127"/>
                <a:gd name="T43" fmla="*/ 34 h 211"/>
                <a:gd name="T44" fmla="*/ 107 w 127"/>
                <a:gd name="T45" fmla="*/ 28 h 211"/>
                <a:gd name="T46" fmla="*/ 101 w 127"/>
                <a:gd name="T47" fmla="*/ 8 h 211"/>
                <a:gd name="T48" fmla="*/ 73 w 127"/>
                <a:gd name="T49" fmla="*/ 4 h 211"/>
                <a:gd name="T50" fmla="*/ 66 w 127"/>
                <a:gd name="T51" fmla="*/ 30 h 211"/>
                <a:gd name="T52" fmla="*/ 58 w 127"/>
                <a:gd name="T53" fmla="*/ 40 h 211"/>
                <a:gd name="T54" fmla="*/ 33 w 127"/>
                <a:gd name="T55" fmla="*/ 38 h 211"/>
                <a:gd name="T56" fmla="*/ 5 w 127"/>
                <a:gd name="T57" fmla="*/ 17 h 211"/>
                <a:gd name="T58" fmla="*/ 0 w 127"/>
                <a:gd name="T59" fmla="*/ 28 h 211"/>
                <a:gd name="T60" fmla="*/ 27 w 127"/>
                <a:gd name="T61" fmla="*/ 43 h 211"/>
                <a:gd name="T62" fmla="*/ 37 w 127"/>
                <a:gd name="T63" fmla="*/ 65 h 211"/>
                <a:gd name="T64" fmla="*/ 41 w 127"/>
                <a:gd name="T65" fmla="*/ 72 h 211"/>
                <a:gd name="T66" fmla="*/ 42 w 127"/>
                <a:gd name="T67" fmla="*/ 95 h 2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7"/>
                <a:gd name="T103" fmla="*/ 0 h 211"/>
                <a:gd name="T104" fmla="*/ 127 w 127"/>
                <a:gd name="T105" fmla="*/ 211 h 21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7" h="211">
                  <a:moveTo>
                    <a:pt x="40" y="91"/>
                  </a:moveTo>
                  <a:cubicBezTo>
                    <a:pt x="43" y="92"/>
                    <a:pt x="45" y="93"/>
                    <a:pt x="48" y="95"/>
                  </a:cubicBezTo>
                  <a:cubicBezTo>
                    <a:pt x="51" y="96"/>
                    <a:pt x="54" y="97"/>
                    <a:pt x="56" y="100"/>
                  </a:cubicBezTo>
                  <a:cubicBezTo>
                    <a:pt x="57" y="102"/>
                    <a:pt x="57" y="106"/>
                    <a:pt x="55" y="109"/>
                  </a:cubicBezTo>
                  <a:cubicBezTo>
                    <a:pt x="53" y="111"/>
                    <a:pt x="49" y="110"/>
                    <a:pt x="47" y="112"/>
                  </a:cubicBezTo>
                  <a:cubicBezTo>
                    <a:pt x="43" y="114"/>
                    <a:pt x="42" y="119"/>
                    <a:pt x="39" y="122"/>
                  </a:cubicBezTo>
                  <a:cubicBezTo>
                    <a:pt x="36" y="126"/>
                    <a:pt x="32" y="129"/>
                    <a:pt x="29" y="132"/>
                  </a:cubicBezTo>
                  <a:cubicBezTo>
                    <a:pt x="26" y="135"/>
                    <a:pt x="25" y="139"/>
                    <a:pt x="22" y="141"/>
                  </a:cubicBezTo>
                  <a:cubicBezTo>
                    <a:pt x="20" y="142"/>
                    <a:pt x="17" y="142"/>
                    <a:pt x="15" y="144"/>
                  </a:cubicBezTo>
                  <a:cubicBezTo>
                    <a:pt x="13" y="145"/>
                    <a:pt x="10" y="148"/>
                    <a:pt x="10" y="150"/>
                  </a:cubicBezTo>
                  <a:cubicBezTo>
                    <a:pt x="9" y="157"/>
                    <a:pt x="10" y="164"/>
                    <a:pt x="11" y="171"/>
                  </a:cubicBezTo>
                  <a:cubicBezTo>
                    <a:pt x="11" y="175"/>
                    <a:pt x="13" y="180"/>
                    <a:pt x="13" y="185"/>
                  </a:cubicBezTo>
                  <a:cubicBezTo>
                    <a:pt x="13" y="188"/>
                    <a:pt x="11" y="193"/>
                    <a:pt x="13" y="195"/>
                  </a:cubicBezTo>
                  <a:cubicBezTo>
                    <a:pt x="16" y="198"/>
                    <a:pt x="22" y="197"/>
                    <a:pt x="26" y="198"/>
                  </a:cubicBezTo>
                  <a:cubicBezTo>
                    <a:pt x="29" y="199"/>
                    <a:pt x="32" y="199"/>
                    <a:pt x="33" y="201"/>
                  </a:cubicBezTo>
                  <a:cubicBezTo>
                    <a:pt x="35" y="203"/>
                    <a:pt x="32" y="209"/>
                    <a:pt x="34" y="209"/>
                  </a:cubicBezTo>
                  <a:cubicBezTo>
                    <a:pt x="38" y="211"/>
                    <a:pt x="42" y="207"/>
                    <a:pt x="46" y="206"/>
                  </a:cubicBezTo>
                  <a:cubicBezTo>
                    <a:pt x="50" y="205"/>
                    <a:pt x="55" y="205"/>
                    <a:pt x="59" y="204"/>
                  </a:cubicBezTo>
                  <a:cubicBezTo>
                    <a:pt x="62" y="203"/>
                    <a:pt x="64" y="199"/>
                    <a:pt x="67" y="198"/>
                  </a:cubicBezTo>
                  <a:cubicBezTo>
                    <a:pt x="72" y="197"/>
                    <a:pt x="77" y="198"/>
                    <a:pt x="82" y="198"/>
                  </a:cubicBezTo>
                  <a:cubicBezTo>
                    <a:pt x="85" y="198"/>
                    <a:pt x="87" y="198"/>
                    <a:pt x="90" y="198"/>
                  </a:cubicBezTo>
                  <a:cubicBezTo>
                    <a:pt x="92" y="195"/>
                    <a:pt x="92" y="192"/>
                    <a:pt x="94" y="190"/>
                  </a:cubicBezTo>
                  <a:cubicBezTo>
                    <a:pt x="97" y="187"/>
                    <a:pt x="102" y="186"/>
                    <a:pt x="105" y="183"/>
                  </a:cubicBezTo>
                  <a:cubicBezTo>
                    <a:pt x="108" y="180"/>
                    <a:pt x="110" y="176"/>
                    <a:pt x="112" y="172"/>
                  </a:cubicBezTo>
                  <a:cubicBezTo>
                    <a:pt x="115" y="167"/>
                    <a:pt x="117" y="162"/>
                    <a:pt x="120" y="158"/>
                  </a:cubicBezTo>
                  <a:cubicBezTo>
                    <a:pt x="122" y="155"/>
                    <a:pt x="127" y="153"/>
                    <a:pt x="127" y="149"/>
                  </a:cubicBezTo>
                  <a:cubicBezTo>
                    <a:pt x="127" y="145"/>
                    <a:pt x="122" y="143"/>
                    <a:pt x="120" y="140"/>
                  </a:cubicBezTo>
                  <a:cubicBezTo>
                    <a:pt x="117" y="137"/>
                    <a:pt x="113" y="135"/>
                    <a:pt x="111" y="132"/>
                  </a:cubicBezTo>
                  <a:cubicBezTo>
                    <a:pt x="110" y="130"/>
                    <a:pt x="114" y="128"/>
                    <a:pt x="115" y="126"/>
                  </a:cubicBezTo>
                  <a:cubicBezTo>
                    <a:pt x="115" y="124"/>
                    <a:pt x="114" y="122"/>
                    <a:pt x="113" y="121"/>
                  </a:cubicBezTo>
                  <a:cubicBezTo>
                    <a:pt x="112" y="120"/>
                    <a:pt x="110" y="120"/>
                    <a:pt x="109" y="118"/>
                  </a:cubicBezTo>
                  <a:cubicBezTo>
                    <a:pt x="108" y="116"/>
                    <a:pt x="110" y="114"/>
                    <a:pt x="109" y="112"/>
                  </a:cubicBezTo>
                  <a:cubicBezTo>
                    <a:pt x="108" y="111"/>
                    <a:pt x="106" y="113"/>
                    <a:pt x="105" y="112"/>
                  </a:cubicBezTo>
                  <a:cubicBezTo>
                    <a:pt x="104" y="110"/>
                    <a:pt x="104" y="107"/>
                    <a:pt x="105" y="105"/>
                  </a:cubicBezTo>
                  <a:cubicBezTo>
                    <a:pt x="105" y="103"/>
                    <a:pt x="108" y="102"/>
                    <a:pt x="107" y="101"/>
                  </a:cubicBezTo>
                  <a:cubicBezTo>
                    <a:pt x="107" y="99"/>
                    <a:pt x="103" y="101"/>
                    <a:pt x="103" y="99"/>
                  </a:cubicBezTo>
                  <a:cubicBezTo>
                    <a:pt x="103" y="96"/>
                    <a:pt x="105" y="94"/>
                    <a:pt x="106" y="92"/>
                  </a:cubicBezTo>
                  <a:lnTo>
                    <a:pt x="109" y="88"/>
                  </a:lnTo>
                  <a:lnTo>
                    <a:pt x="94" y="65"/>
                  </a:lnTo>
                  <a:lnTo>
                    <a:pt x="104" y="53"/>
                  </a:lnTo>
                  <a:cubicBezTo>
                    <a:pt x="100" y="49"/>
                    <a:pt x="97" y="46"/>
                    <a:pt x="96" y="44"/>
                  </a:cubicBezTo>
                  <a:cubicBezTo>
                    <a:pt x="95" y="42"/>
                    <a:pt x="90" y="44"/>
                    <a:pt x="88" y="42"/>
                  </a:cubicBezTo>
                  <a:cubicBezTo>
                    <a:pt x="86" y="40"/>
                    <a:pt x="86" y="37"/>
                    <a:pt x="86" y="35"/>
                  </a:cubicBezTo>
                  <a:cubicBezTo>
                    <a:pt x="86" y="32"/>
                    <a:pt x="88" y="31"/>
                    <a:pt x="88" y="28"/>
                  </a:cubicBezTo>
                  <a:cubicBezTo>
                    <a:pt x="88" y="27"/>
                    <a:pt x="85" y="28"/>
                    <a:pt x="85" y="27"/>
                  </a:cubicBezTo>
                  <a:cubicBezTo>
                    <a:pt x="85" y="25"/>
                    <a:pt x="88" y="24"/>
                    <a:pt x="89" y="23"/>
                  </a:cubicBezTo>
                  <a:cubicBezTo>
                    <a:pt x="90" y="19"/>
                    <a:pt x="93" y="16"/>
                    <a:pt x="92" y="12"/>
                  </a:cubicBezTo>
                  <a:cubicBezTo>
                    <a:pt x="92" y="9"/>
                    <a:pt x="87" y="9"/>
                    <a:pt x="84" y="7"/>
                  </a:cubicBezTo>
                  <a:cubicBezTo>
                    <a:pt x="80" y="6"/>
                    <a:pt x="76" y="0"/>
                    <a:pt x="72" y="2"/>
                  </a:cubicBezTo>
                  <a:cubicBezTo>
                    <a:pt x="69" y="5"/>
                    <a:pt x="64" y="4"/>
                    <a:pt x="61" y="3"/>
                  </a:cubicBezTo>
                  <a:cubicBezTo>
                    <a:pt x="59" y="5"/>
                    <a:pt x="56" y="10"/>
                    <a:pt x="55" y="15"/>
                  </a:cubicBezTo>
                  <a:cubicBezTo>
                    <a:pt x="54" y="18"/>
                    <a:pt x="56" y="22"/>
                    <a:pt x="55" y="25"/>
                  </a:cubicBezTo>
                  <a:cubicBezTo>
                    <a:pt x="54" y="27"/>
                    <a:pt x="50" y="25"/>
                    <a:pt x="49" y="27"/>
                  </a:cubicBezTo>
                  <a:cubicBezTo>
                    <a:pt x="47" y="29"/>
                    <a:pt x="50" y="33"/>
                    <a:pt x="48" y="33"/>
                  </a:cubicBezTo>
                  <a:cubicBezTo>
                    <a:pt x="43" y="33"/>
                    <a:pt x="39" y="28"/>
                    <a:pt x="35" y="28"/>
                  </a:cubicBezTo>
                  <a:cubicBezTo>
                    <a:pt x="32" y="28"/>
                    <a:pt x="29" y="33"/>
                    <a:pt x="27" y="32"/>
                  </a:cubicBezTo>
                  <a:cubicBezTo>
                    <a:pt x="23" y="30"/>
                    <a:pt x="19" y="31"/>
                    <a:pt x="17" y="30"/>
                  </a:cubicBezTo>
                  <a:cubicBezTo>
                    <a:pt x="13" y="25"/>
                    <a:pt x="12" y="16"/>
                    <a:pt x="4" y="14"/>
                  </a:cubicBezTo>
                  <a:cubicBezTo>
                    <a:pt x="2" y="14"/>
                    <a:pt x="5" y="19"/>
                    <a:pt x="4" y="21"/>
                  </a:cubicBezTo>
                  <a:cubicBezTo>
                    <a:pt x="3" y="22"/>
                    <a:pt x="1" y="22"/>
                    <a:pt x="0" y="23"/>
                  </a:cubicBezTo>
                  <a:cubicBezTo>
                    <a:pt x="3" y="26"/>
                    <a:pt x="6" y="31"/>
                    <a:pt x="10" y="33"/>
                  </a:cubicBezTo>
                  <a:cubicBezTo>
                    <a:pt x="14" y="35"/>
                    <a:pt x="19" y="34"/>
                    <a:pt x="22" y="36"/>
                  </a:cubicBezTo>
                  <a:cubicBezTo>
                    <a:pt x="26" y="38"/>
                    <a:pt x="29" y="41"/>
                    <a:pt x="31" y="45"/>
                  </a:cubicBezTo>
                  <a:cubicBezTo>
                    <a:pt x="33" y="48"/>
                    <a:pt x="31" y="51"/>
                    <a:pt x="31" y="54"/>
                  </a:cubicBezTo>
                  <a:cubicBezTo>
                    <a:pt x="32" y="55"/>
                    <a:pt x="34" y="56"/>
                    <a:pt x="34" y="58"/>
                  </a:cubicBezTo>
                  <a:cubicBezTo>
                    <a:pt x="35" y="59"/>
                    <a:pt x="34" y="59"/>
                    <a:pt x="34" y="60"/>
                  </a:cubicBezTo>
                  <a:cubicBezTo>
                    <a:pt x="34" y="63"/>
                    <a:pt x="37" y="66"/>
                    <a:pt x="37" y="69"/>
                  </a:cubicBezTo>
                  <a:cubicBezTo>
                    <a:pt x="37" y="73"/>
                    <a:pt x="34" y="76"/>
                    <a:pt x="35" y="79"/>
                  </a:cubicBezTo>
                  <a:cubicBezTo>
                    <a:pt x="35" y="83"/>
                    <a:pt x="38" y="87"/>
                    <a:pt x="40" y="9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79" name="Freeform 2649">
              <a:extLst>
                <a:ext uri="{FF2B5EF4-FFF2-40B4-BE49-F238E27FC236}">
                  <a16:creationId xmlns:a16="http://schemas.microsoft.com/office/drawing/2014/main" id="{38DAE0C0-9E5D-46D8-AF75-EB718C14479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99358" y="1286579"/>
              <a:ext cx="396196" cy="645676"/>
            </a:xfrm>
            <a:custGeom>
              <a:avLst/>
              <a:gdLst>
                <a:gd name="T0" fmla="*/ 6 w 143"/>
                <a:gd name="T1" fmla="*/ 234 h 274"/>
                <a:gd name="T2" fmla="*/ 17 w 143"/>
                <a:gd name="T3" fmla="*/ 217 h 274"/>
                <a:gd name="T4" fmla="*/ 19 w 143"/>
                <a:gd name="T5" fmla="*/ 195 h 274"/>
                <a:gd name="T6" fmla="*/ 11 w 143"/>
                <a:gd name="T7" fmla="*/ 177 h 274"/>
                <a:gd name="T8" fmla="*/ 19 w 143"/>
                <a:gd name="T9" fmla="*/ 125 h 274"/>
                <a:gd name="T10" fmla="*/ 33 w 143"/>
                <a:gd name="T11" fmla="*/ 115 h 274"/>
                <a:gd name="T12" fmla="*/ 42 w 143"/>
                <a:gd name="T13" fmla="*/ 74 h 274"/>
                <a:gd name="T14" fmla="*/ 62 w 143"/>
                <a:gd name="T15" fmla="*/ 54 h 274"/>
                <a:gd name="T16" fmla="*/ 79 w 143"/>
                <a:gd name="T17" fmla="*/ 26 h 274"/>
                <a:gd name="T18" fmla="*/ 88 w 143"/>
                <a:gd name="T19" fmla="*/ 13 h 274"/>
                <a:gd name="T20" fmla="*/ 114 w 143"/>
                <a:gd name="T21" fmla="*/ 18 h 274"/>
                <a:gd name="T22" fmla="*/ 123 w 143"/>
                <a:gd name="T23" fmla="*/ 2 h 274"/>
                <a:gd name="T24" fmla="*/ 149 w 143"/>
                <a:gd name="T25" fmla="*/ 18 h 274"/>
                <a:gd name="T26" fmla="*/ 160 w 143"/>
                <a:gd name="T27" fmla="*/ 40 h 274"/>
                <a:gd name="T28" fmla="*/ 164 w 143"/>
                <a:gd name="T29" fmla="*/ 47 h 274"/>
                <a:gd name="T30" fmla="*/ 165 w 143"/>
                <a:gd name="T31" fmla="*/ 70 h 274"/>
                <a:gd name="T32" fmla="*/ 160 w 143"/>
                <a:gd name="T33" fmla="*/ 84 h 274"/>
                <a:gd name="T34" fmla="*/ 148 w 143"/>
                <a:gd name="T35" fmla="*/ 91 h 274"/>
                <a:gd name="T36" fmla="*/ 139 w 143"/>
                <a:gd name="T37" fmla="*/ 98 h 274"/>
                <a:gd name="T38" fmla="*/ 140 w 143"/>
                <a:gd name="T39" fmla="*/ 116 h 274"/>
                <a:gd name="T40" fmla="*/ 123 w 143"/>
                <a:gd name="T41" fmla="*/ 134 h 274"/>
                <a:gd name="T42" fmla="*/ 102 w 143"/>
                <a:gd name="T43" fmla="*/ 146 h 274"/>
                <a:gd name="T44" fmla="*/ 92 w 143"/>
                <a:gd name="T45" fmla="*/ 161 h 274"/>
                <a:gd name="T46" fmla="*/ 87 w 143"/>
                <a:gd name="T47" fmla="*/ 168 h 274"/>
                <a:gd name="T48" fmla="*/ 81 w 143"/>
                <a:gd name="T49" fmla="*/ 184 h 274"/>
                <a:gd name="T50" fmla="*/ 90 w 143"/>
                <a:gd name="T51" fmla="*/ 214 h 274"/>
                <a:gd name="T52" fmla="*/ 111 w 143"/>
                <a:gd name="T53" fmla="*/ 227 h 274"/>
                <a:gd name="T54" fmla="*/ 93 w 143"/>
                <a:gd name="T55" fmla="*/ 234 h 274"/>
                <a:gd name="T56" fmla="*/ 103 w 143"/>
                <a:gd name="T57" fmla="*/ 238 h 274"/>
                <a:gd name="T58" fmla="*/ 92 w 143"/>
                <a:gd name="T59" fmla="*/ 245 h 274"/>
                <a:gd name="T60" fmla="*/ 80 w 143"/>
                <a:gd name="T61" fmla="*/ 257 h 274"/>
                <a:gd name="T62" fmla="*/ 75 w 143"/>
                <a:gd name="T63" fmla="*/ 298 h 274"/>
                <a:gd name="T64" fmla="*/ 55 w 143"/>
                <a:gd name="T65" fmla="*/ 310 h 274"/>
                <a:gd name="T66" fmla="*/ 51 w 143"/>
                <a:gd name="T67" fmla="*/ 325 h 274"/>
                <a:gd name="T68" fmla="*/ 29 w 143"/>
                <a:gd name="T69" fmla="*/ 328 h 274"/>
                <a:gd name="T70" fmla="*/ 31 w 143"/>
                <a:gd name="T71" fmla="*/ 319 h 274"/>
                <a:gd name="T72" fmla="*/ 29 w 143"/>
                <a:gd name="T73" fmla="*/ 309 h 274"/>
                <a:gd name="T74" fmla="*/ 29 w 143"/>
                <a:gd name="T75" fmla="*/ 303 h 274"/>
                <a:gd name="T76" fmla="*/ 12 w 143"/>
                <a:gd name="T77" fmla="*/ 285 h 274"/>
                <a:gd name="T78" fmla="*/ 10 w 143"/>
                <a:gd name="T79" fmla="*/ 262 h 274"/>
                <a:gd name="T80" fmla="*/ 5 w 143"/>
                <a:gd name="T81" fmla="*/ 249 h 274"/>
                <a:gd name="T82" fmla="*/ 6 w 143"/>
                <a:gd name="T83" fmla="*/ 244 h 27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3"/>
                <a:gd name="T127" fmla="*/ 0 h 274"/>
                <a:gd name="T128" fmla="*/ 143 w 143"/>
                <a:gd name="T129" fmla="*/ 274 h 27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3" h="274">
                  <a:moveTo>
                    <a:pt x="5" y="203"/>
                  </a:moveTo>
                  <a:cubicBezTo>
                    <a:pt x="5" y="200"/>
                    <a:pt x="5" y="197"/>
                    <a:pt x="5" y="195"/>
                  </a:cubicBezTo>
                  <a:cubicBezTo>
                    <a:pt x="6" y="192"/>
                    <a:pt x="7" y="189"/>
                    <a:pt x="9" y="186"/>
                  </a:cubicBezTo>
                  <a:cubicBezTo>
                    <a:pt x="10" y="184"/>
                    <a:pt x="14" y="184"/>
                    <a:pt x="14" y="181"/>
                  </a:cubicBezTo>
                  <a:cubicBezTo>
                    <a:pt x="15" y="176"/>
                    <a:pt x="12" y="170"/>
                    <a:pt x="13" y="164"/>
                  </a:cubicBezTo>
                  <a:cubicBezTo>
                    <a:pt x="13" y="163"/>
                    <a:pt x="16" y="163"/>
                    <a:pt x="16" y="162"/>
                  </a:cubicBezTo>
                  <a:cubicBezTo>
                    <a:pt x="17" y="161"/>
                    <a:pt x="18" y="159"/>
                    <a:pt x="17" y="158"/>
                  </a:cubicBezTo>
                  <a:cubicBezTo>
                    <a:pt x="15" y="154"/>
                    <a:pt x="9" y="151"/>
                    <a:pt x="9" y="147"/>
                  </a:cubicBezTo>
                  <a:cubicBezTo>
                    <a:pt x="9" y="136"/>
                    <a:pt x="9" y="125"/>
                    <a:pt x="10" y="113"/>
                  </a:cubicBezTo>
                  <a:cubicBezTo>
                    <a:pt x="10" y="110"/>
                    <a:pt x="13" y="106"/>
                    <a:pt x="16" y="104"/>
                  </a:cubicBezTo>
                  <a:cubicBezTo>
                    <a:pt x="21" y="102"/>
                    <a:pt x="27" y="107"/>
                    <a:pt x="31" y="104"/>
                  </a:cubicBezTo>
                  <a:cubicBezTo>
                    <a:pt x="33" y="102"/>
                    <a:pt x="28" y="99"/>
                    <a:pt x="28" y="96"/>
                  </a:cubicBezTo>
                  <a:cubicBezTo>
                    <a:pt x="28" y="86"/>
                    <a:pt x="32" y="77"/>
                    <a:pt x="33" y="68"/>
                  </a:cubicBezTo>
                  <a:cubicBezTo>
                    <a:pt x="34" y="66"/>
                    <a:pt x="33" y="64"/>
                    <a:pt x="35" y="62"/>
                  </a:cubicBezTo>
                  <a:cubicBezTo>
                    <a:pt x="37" y="60"/>
                    <a:pt x="43" y="62"/>
                    <a:pt x="44" y="59"/>
                  </a:cubicBezTo>
                  <a:cubicBezTo>
                    <a:pt x="45" y="54"/>
                    <a:pt x="48" y="49"/>
                    <a:pt x="52" y="45"/>
                  </a:cubicBezTo>
                  <a:cubicBezTo>
                    <a:pt x="54" y="43"/>
                    <a:pt x="51" y="40"/>
                    <a:pt x="52" y="37"/>
                  </a:cubicBezTo>
                  <a:cubicBezTo>
                    <a:pt x="56" y="31"/>
                    <a:pt x="60" y="25"/>
                    <a:pt x="66" y="22"/>
                  </a:cubicBezTo>
                  <a:cubicBezTo>
                    <a:pt x="68" y="21"/>
                    <a:pt x="71" y="27"/>
                    <a:pt x="72" y="25"/>
                  </a:cubicBezTo>
                  <a:cubicBezTo>
                    <a:pt x="75" y="21"/>
                    <a:pt x="72" y="15"/>
                    <a:pt x="74" y="11"/>
                  </a:cubicBezTo>
                  <a:cubicBezTo>
                    <a:pt x="76" y="9"/>
                    <a:pt x="80" y="9"/>
                    <a:pt x="82" y="10"/>
                  </a:cubicBezTo>
                  <a:cubicBezTo>
                    <a:pt x="87" y="11"/>
                    <a:pt x="91" y="18"/>
                    <a:pt x="95" y="15"/>
                  </a:cubicBezTo>
                  <a:cubicBezTo>
                    <a:pt x="99" y="13"/>
                    <a:pt x="94" y="6"/>
                    <a:pt x="96" y="2"/>
                  </a:cubicBezTo>
                  <a:cubicBezTo>
                    <a:pt x="97" y="0"/>
                    <a:pt x="101" y="2"/>
                    <a:pt x="103" y="2"/>
                  </a:cubicBezTo>
                  <a:cubicBezTo>
                    <a:pt x="106" y="5"/>
                    <a:pt x="109" y="10"/>
                    <a:pt x="113" y="12"/>
                  </a:cubicBezTo>
                  <a:cubicBezTo>
                    <a:pt x="117" y="14"/>
                    <a:pt x="122" y="13"/>
                    <a:pt x="125" y="15"/>
                  </a:cubicBezTo>
                  <a:cubicBezTo>
                    <a:pt x="129" y="17"/>
                    <a:pt x="132" y="20"/>
                    <a:pt x="134" y="24"/>
                  </a:cubicBezTo>
                  <a:cubicBezTo>
                    <a:pt x="136" y="27"/>
                    <a:pt x="134" y="30"/>
                    <a:pt x="134" y="33"/>
                  </a:cubicBezTo>
                  <a:cubicBezTo>
                    <a:pt x="135" y="34"/>
                    <a:pt x="137" y="35"/>
                    <a:pt x="137" y="37"/>
                  </a:cubicBezTo>
                  <a:cubicBezTo>
                    <a:pt x="138" y="38"/>
                    <a:pt x="137" y="38"/>
                    <a:pt x="137" y="39"/>
                  </a:cubicBezTo>
                  <a:cubicBezTo>
                    <a:pt x="137" y="42"/>
                    <a:pt x="140" y="45"/>
                    <a:pt x="140" y="48"/>
                  </a:cubicBezTo>
                  <a:cubicBezTo>
                    <a:pt x="140" y="52"/>
                    <a:pt x="137" y="55"/>
                    <a:pt x="138" y="58"/>
                  </a:cubicBezTo>
                  <a:cubicBezTo>
                    <a:pt x="138" y="62"/>
                    <a:pt x="141" y="66"/>
                    <a:pt x="143" y="70"/>
                  </a:cubicBezTo>
                  <a:cubicBezTo>
                    <a:pt x="140" y="70"/>
                    <a:pt x="137" y="70"/>
                    <a:pt x="134" y="70"/>
                  </a:cubicBezTo>
                  <a:cubicBezTo>
                    <a:pt x="130" y="70"/>
                    <a:pt x="127" y="67"/>
                    <a:pt x="124" y="69"/>
                  </a:cubicBezTo>
                  <a:cubicBezTo>
                    <a:pt x="122" y="70"/>
                    <a:pt x="126" y="74"/>
                    <a:pt x="124" y="76"/>
                  </a:cubicBezTo>
                  <a:cubicBezTo>
                    <a:pt x="122" y="78"/>
                    <a:pt x="118" y="76"/>
                    <a:pt x="116" y="78"/>
                  </a:cubicBezTo>
                  <a:cubicBezTo>
                    <a:pt x="115" y="79"/>
                    <a:pt x="117" y="81"/>
                    <a:pt x="116" y="82"/>
                  </a:cubicBezTo>
                  <a:cubicBezTo>
                    <a:pt x="114" y="84"/>
                    <a:pt x="108" y="86"/>
                    <a:pt x="109" y="89"/>
                  </a:cubicBezTo>
                  <a:cubicBezTo>
                    <a:pt x="109" y="93"/>
                    <a:pt x="117" y="94"/>
                    <a:pt x="117" y="97"/>
                  </a:cubicBezTo>
                  <a:cubicBezTo>
                    <a:pt x="117" y="101"/>
                    <a:pt x="110" y="100"/>
                    <a:pt x="109" y="102"/>
                  </a:cubicBezTo>
                  <a:cubicBezTo>
                    <a:pt x="108" y="106"/>
                    <a:pt x="107" y="110"/>
                    <a:pt x="103" y="112"/>
                  </a:cubicBezTo>
                  <a:cubicBezTo>
                    <a:pt x="99" y="113"/>
                    <a:pt x="95" y="116"/>
                    <a:pt x="91" y="118"/>
                  </a:cubicBezTo>
                  <a:cubicBezTo>
                    <a:pt x="89" y="119"/>
                    <a:pt x="87" y="120"/>
                    <a:pt x="85" y="122"/>
                  </a:cubicBezTo>
                  <a:cubicBezTo>
                    <a:pt x="82" y="124"/>
                    <a:pt x="78" y="127"/>
                    <a:pt x="76" y="130"/>
                  </a:cubicBezTo>
                  <a:cubicBezTo>
                    <a:pt x="75" y="131"/>
                    <a:pt x="77" y="133"/>
                    <a:pt x="77" y="134"/>
                  </a:cubicBezTo>
                  <a:cubicBezTo>
                    <a:pt x="75" y="135"/>
                    <a:pt x="71" y="135"/>
                    <a:pt x="71" y="137"/>
                  </a:cubicBezTo>
                  <a:cubicBezTo>
                    <a:pt x="71" y="139"/>
                    <a:pt x="73" y="138"/>
                    <a:pt x="73" y="140"/>
                  </a:cubicBezTo>
                  <a:cubicBezTo>
                    <a:pt x="74" y="145"/>
                    <a:pt x="73" y="149"/>
                    <a:pt x="71" y="153"/>
                  </a:cubicBezTo>
                  <a:cubicBezTo>
                    <a:pt x="70" y="154"/>
                    <a:pt x="69" y="151"/>
                    <a:pt x="68" y="153"/>
                  </a:cubicBezTo>
                  <a:cubicBezTo>
                    <a:pt x="67" y="155"/>
                    <a:pt x="68" y="158"/>
                    <a:pt x="69" y="161"/>
                  </a:cubicBezTo>
                  <a:cubicBezTo>
                    <a:pt x="70" y="167"/>
                    <a:pt x="71" y="173"/>
                    <a:pt x="75" y="178"/>
                  </a:cubicBezTo>
                  <a:cubicBezTo>
                    <a:pt x="77" y="180"/>
                    <a:pt x="82" y="176"/>
                    <a:pt x="85" y="178"/>
                  </a:cubicBezTo>
                  <a:cubicBezTo>
                    <a:pt x="89" y="181"/>
                    <a:pt x="93" y="184"/>
                    <a:pt x="93" y="189"/>
                  </a:cubicBezTo>
                  <a:cubicBezTo>
                    <a:pt x="93" y="193"/>
                    <a:pt x="88" y="195"/>
                    <a:pt x="85" y="196"/>
                  </a:cubicBezTo>
                  <a:cubicBezTo>
                    <a:pt x="83" y="197"/>
                    <a:pt x="80" y="194"/>
                    <a:pt x="78" y="195"/>
                  </a:cubicBezTo>
                  <a:cubicBezTo>
                    <a:pt x="77" y="196"/>
                    <a:pt x="74" y="200"/>
                    <a:pt x="76" y="200"/>
                  </a:cubicBezTo>
                  <a:cubicBezTo>
                    <a:pt x="79" y="202"/>
                    <a:pt x="83" y="196"/>
                    <a:pt x="86" y="198"/>
                  </a:cubicBezTo>
                  <a:cubicBezTo>
                    <a:pt x="88" y="200"/>
                    <a:pt x="84" y="204"/>
                    <a:pt x="81" y="205"/>
                  </a:cubicBezTo>
                  <a:cubicBezTo>
                    <a:pt x="80" y="206"/>
                    <a:pt x="79" y="204"/>
                    <a:pt x="77" y="204"/>
                  </a:cubicBezTo>
                  <a:cubicBezTo>
                    <a:pt x="76" y="205"/>
                    <a:pt x="76" y="206"/>
                    <a:pt x="75" y="207"/>
                  </a:cubicBezTo>
                  <a:cubicBezTo>
                    <a:pt x="72" y="209"/>
                    <a:pt x="68" y="210"/>
                    <a:pt x="67" y="214"/>
                  </a:cubicBezTo>
                  <a:cubicBezTo>
                    <a:pt x="66" y="217"/>
                    <a:pt x="68" y="222"/>
                    <a:pt x="68" y="226"/>
                  </a:cubicBezTo>
                  <a:cubicBezTo>
                    <a:pt x="67" y="233"/>
                    <a:pt x="65" y="241"/>
                    <a:pt x="63" y="248"/>
                  </a:cubicBezTo>
                  <a:cubicBezTo>
                    <a:pt x="62" y="251"/>
                    <a:pt x="60" y="256"/>
                    <a:pt x="57" y="258"/>
                  </a:cubicBezTo>
                  <a:cubicBezTo>
                    <a:pt x="54" y="260"/>
                    <a:pt x="49" y="257"/>
                    <a:pt x="46" y="258"/>
                  </a:cubicBezTo>
                  <a:cubicBezTo>
                    <a:pt x="43" y="259"/>
                    <a:pt x="40" y="261"/>
                    <a:pt x="40" y="263"/>
                  </a:cubicBezTo>
                  <a:cubicBezTo>
                    <a:pt x="39" y="266"/>
                    <a:pt x="45" y="268"/>
                    <a:pt x="43" y="271"/>
                  </a:cubicBezTo>
                  <a:cubicBezTo>
                    <a:pt x="42" y="273"/>
                    <a:pt x="37" y="272"/>
                    <a:pt x="33" y="272"/>
                  </a:cubicBezTo>
                  <a:cubicBezTo>
                    <a:pt x="30" y="273"/>
                    <a:pt x="27" y="274"/>
                    <a:pt x="24" y="273"/>
                  </a:cubicBezTo>
                  <a:cubicBezTo>
                    <a:pt x="23" y="273"/>
                    <a:pt x="24" y="271"/>
                    <a:pt x="24" y="270"/>
                  </a:cubicBezTo>
                  <a:cubicBezTo>
                    <a:pt x="25" y="269"/>
                    <a:pt x="27" y="267"/>
                    <a:pt x="26" y="266"/>
                  </a:cubicBezTo>
                  <a:cubicBezTo>
                    <a:pt x="25" y="263"/>
                    <a:pt x="19" y="261"/>
                    <a:pt x="18" y="257"/>
                  </a:cubicBezTo>
                  <a:cubicBezTo>
                    <a:pt x="18" y="256"/>
                    <a:pt x="23" y="259"/>
                    <a:pt x="24" y="257"/>
                  </a:cubicBezTo>
                  <a:cubicBezTo>
                    <a:pt x="25" y="255"/>
                    <a:pt x="20" y="254"/>
                    <a:pt x="20" y="252"/>
                  </a:cubicBezTo>
                  <a:cubicBezTo>
                    <a:pt x="20" y="251"/>
                    <a:pt x="25" y="253"/>
                    <a:pt x="24" y="252"/>
                  </a:cubicBezTo>
                  <a:cubicBezTo>
                    <a:pt x="22" y="246"/>
                    <a:pt x="18" y="240"/>
                    <a:pt x="14" y="236"/>
                  </a:cubicBezTo>
                  <a:cubicBezTo>
                    <a:pt x="13" y="235"/>
                    <a:pt x="10" y="239"/>
                    <a:pt x="10" y="237"/>
                  </a:cubicBezTo>
                  <a:cubicBezTo>
                    <a:pt x="8" y="233"/>
                    <a:pt x="9" y="229"/>
                    <a:pt x="9" y="225"/>
                  </a:cubicBezTo>
                  <a:cubicBezTo>
                    <a:pt x="9" y="222"/>
                    <a:pt x="9" y="220"/>
                    <a:pt x="8" y="218"/>
                  </a:cubicBezTo>
                  <a:cubicBezTo>
                    <a:pt x="8" y="217"/>
                    <a:pt x="5" y="217"/>
                    <a:pt x="5" y="216"/>
                  </a:cubicBezTo>
                  <a:cubicBezTo>
                    <a:pt x="4" y="213"/>
                    <a:pt x="5" y="210"/>
                    <a:pt x="4" y="207"/>
                  </a:cubicBezTo>
                  <a:cubicBezTo>
                    <a:pt x="3" y="206"/>
                    <a:pt x="0" y="205"/>
                    <a:pt x="1" y="204"/>
                  </a:cubicBezTo>
                  <a:cubicBezTo>
                    <a:pt x="1" y="202"/>
                    <a:pt x="4" y="203"/>
                    <a:pt x="5" y="20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0" name="Freeform 2650">
              <a:extLst>
                <a:ext uri="{FF2B5EF4-FFF2-40B4-BE49-F238E27FC236}">
                  <a16:creationId xmlns:a16="http://schemas.microsoft.com/office/drawing/2014/main" id="{45BAB782-4506-4197-A2EC-AFBE409337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7785" y="1184528"/>
              <a:ext cx="799342" cy="628013"/>
            </a:xfrm>
            <a:custGeom>
              <a:avLst/>
              <a:gdLst>
                <a:gd name="T0" fmla="*/ 84 w 287"/>
                <a:gd name="T1" fmla="*/ 283 h 267"/>
                <a:gd name="T2" fmla="*/ 78 w 287"/>
                <a:gd name="T3" fmla="*/ 294 h 267"/>
                <a:gd name="T4" fmla="*/ 47 w 287"/>
                <a:gd name="T5" fmla="*/ 316 h 267"/>
                <a:gd name="T6" fmla="*/ 7 w 287"/>
                <a:gd name="T7" fmla="*/ 300 h 267"/>
                <a:gd name="T8" fmla="*/ 16 w 287"/>
                <a:gd name="T9" fmla="*/ 284 h 267"/>
                <a:gd name="T10" fmla="*/ 16 w 287"/>
                <a:gd name="T11" fmla="*/ 276 h 267"/>
                <a:gd name="T12" fmla="*/ 11 w 287"/>
                <a:gd name="T13" fmla="*/ 274 h 267"/>
                <a:gd name="T14" fmla="*/ 6 w 287"/>
                <a:gd name="T15" fmla="*/ 250 h 267"/>
                <a:gd name="T16" fmla="*/ 8 w 287"/>
                <a:gd name="T17" fmla="*/ 233 h 267"/>
                <a:gd name="T18" fmla="*/ 1 w 287"/>
                <a:gd name="T19" fmla="*/ 223 h 267"/>
                <a:gd name="T20" fmla="*/ 30 w 287"/>
                <a:gd name="T21" fmla="*/ 222 h 267"/>
                <a:gd name="T22" fmla="*/ 36 w 287"/>
                <a:gd name="T23" fmla="*/ 213 h 267"/>
                <a:gd name="T24" fmla="*/ 46 w 287"/>
                <a:gd name="T25" fmla="*/ 211 h 267"/>
                <a:gd name="T26" fmla="*/ 54 w 287"/>
                <a:gd name="T27" fmla="*/ 195 h 267"/>
                <a:gd name="T28" fmla="*/ 65 w 287"/>
                <a:gd name="T29" fmla="*/ 192 h 267"/>
                <a:gd name="T30" fmla="*/ 85 w 287"/>
                <a:gd name="T31" fmla="*/ 182 h 267"/>
                <a:gd name="T32" fmla="*/ 65 w 287"/>
                <a:gd name="T33" fmla="*/ 183 h 267"/>
                <a:gd name="T34" fmla="*/ 94 w 287"/>
                <a:gd name="T35" fmla="*/ 168 h 267"/>
                <a:gd name="T36" fmla="*/ 103 w 287"/>
                <a:gd name="T37" fmla="*/ 149 h 267"/>
                <a:gd name="T38" fmla="*/ 108 w 287"/>
                <a:gd name="T39" fmla="*/ 129 h 267"/>
                <a:gd name="T40" fmla="*/ 112 w 287"/>
                <a:gd name="T41" fmla="*/ 119 h 267"/>
                <a:gd name="T42" fmla="*/ 127 w 287"/>
                <a:gd name="T43" fmla="*/ 107 h 267"/>
                <a:gd name="T44" fmla="*/ 137 w 287"/>
                <a:gd name="T45" fmla="*/ 96 h 267"/>
                <a:gd name="T46" fmla="*/ 132 w 287"/>
                <a:gd name="T47" fmla="*/ 89 h 267"/>
                <a:gd name="T48" fmla="*/ 165 w 287"/>
                <a:gd name="T49" fmla="*/ 72 h 267"/>
                <a:gd name="T50" fmla="*/ 142 w 287"/>
                <a:gd name="T51" fmla="*/ 56 h 267"/>
                <a:gd name="T52" fmla="*/ 155 w 287"/>
                <a:gd name="T53" fmla="*/ 67 h 267"/>
                <a:gd name="T54" fmla="*/ 161 w 287"/>
                <a:gd name="T55" fmla="*/ 59 h 267"/>
                <a:gd name="T56" fmla="*/ 173 w 287"/>
                <a:gd name="T57" fmla="*/ 43 h 267"/>
                <a:gd name="T58" fmla="*/ 189 w 287"/>
                <a:gd name="T59" fmla="*/ 48 h 267"/>
                <a:gd name="T60" fmla="*/ 194 w 287"/>
                <a:gd name="T61" fmla="*/ 43 h 267"/>
                <a:gd name="T62" fmla="*/ 200 w 287"/>
                <a:gd name="T63" fmla="*/ 47 h 267"/>
                <a:gd name="T64" fmla="*/ 224 w 287"/>
                <a:gd name="T65" fmla="*/ 42 h 267"/>
                <a:gd name="T66" fmla="*/ 225 w 287"/>
                <a:gd name="T67" fmla="*/ 23 h 267"/>
                <a:gd name="T68" fmla="*/ 244 w 287"/>
                <a:gd name="T69" fmla="*/ 24 h 267"/>
                <a:gd name="T70" fmla="*/ 257 w 287"/>
                <a:gd name="T71" fmla="*/ 4 h 267"/>
                <a:gd name="T72" fmla="*/ 274 w 287"/>
                <a:gd name="T73" fmla="*/ 10 h 267"/>
                <a:gd name="T74" fmla="*/ 279 w 287"/>
                <a:gd name="T75" fmla="*/ 12 h 267"/>
                <a:gd name="T76" fmla="*/ 291 w 287"/>
                <a:gd name="T77" fmla="*/ 18 h 267"/>
                <a:gd name="T78" fmla="*/ 303 w 287"/>
                <a:gd name="T79" fmla="*/ 1 h 267"/>
                <a:gd name="T80" fmla="*/ 305 w 287"/>
                <a:gd name="T81" fmla="*/ 14 h 267"/>
                <a:gd name="T82" fmla="*/ 315 w 287"/>
                <a:gd name="T83" fmla="*/ 8 h 267"/>
                <a:gd name="T84" fmla="*/ 343 w 287"/>
                <a:gd name="T85" fmla="*/ 23 h 267"/>
                <a:gd name="T86" fmla="*/ 329 w 287"/>
                <a:gd name="T87" fmla="*/ 34 h 267"/>
                <a:gd name="T88" fmla="*/ 345 w 287"/>
                <a:gd name="T89" fmla="*/ 40 h 267"/>
                <a:gd name="T90" fmla="*/ 332 w 287"/>
                <a:gd name="T91" fmla="*/ 46 h 267"/>
                <a:gd name="T92" fmla="*/ 317 w 287"/>
                <a:gd name="T93" fmla="*/ 55 h 267"/>
                <a:gd name="T94" fmla="*/ 297 w 287"/>
                <a:gd name="T95" fmla="*/ 30 h 267"/>
                <a:gd name="T96" fmla="*/ 276 w 287"/>
                <a:gd name="T97" fmla="*/ 58 h 267"/>
                <a:gd name="T98" fmla="*/ 252 w 287"/>
                <a:gd name="T99" fmla="*/ 61 h 267"/>
                <a:gd name="T100" fmla="*/ 215 w 287"/>
                <a:gd name="T101" fmla="*/ 44 h 267"/>
                <a:gd name="T102" fmla="*/ 202 w 287"/>
                <a:gd name="T103" fmla="*/ 55 h 267"/>
                <a:gd name="T104" fmla="*/ 176 w 287"/>
                <a:gd name="T105" fmla="*/ 66 h 267"/>
                <a:gd name="T106" fmla="*/ 149 w 287"/>
                <a:gd name="T107" fmla="*/ 97 h 267"/>
                <a:gd name="T108" fmla="*/ 129 w 287"/>
                <a:gd name="T109" fmla="*/ 127 h 267"/>
                <a:gd name="T110" fmla="*/ 124 w 287"/>
                <a:gd name="T111" fmla="*/ 177 h 267"/>
                <a:gd name="T112" fmla="*/ 97 w 287"/>
                <a:gd name="T113" fmla="*/ 229 h 267"/>
                <a:gd name="T114" fmla="*/ 102 w 287"/>
                <a:gd name="T115" fmla="*/ 249 h 267"/>
                <a:gd name="T116" fmla="*/ 93 w 287"/>
                <a:gd name="T117" fmla="*/ 286 h 2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87"/>
                <a:gd name="T178" fmla="*/ 0 h 267"/>
                <a:gd name="T179" fmla="*/ 287 w 287"/>
                <a:gd name="T180" fmla="*/ 267 h 2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87" h="267">
                  <a:moveTo>
                    <a:pt x="77" y="247"/>
                  </a:moveTo>
                  <a:cubicBezTo>
                    <a:pt x="76" y="246"/>
                    <a:pt x="71" y="246"/>
                    <a:pt x="70" y="244"/>
                  </a:cubicBezTo>
                  <a:cubicBezTo>
                    <a:pt x="68" y="242"/>
                    <a:pt x="70" y="239"/>
                    <a:pt x="70" y="236"/>
                  </a:cubicBezTo>
                  <a:cubicBezTo>
                    <a:pt x="69" y="234"/>
                    <a:pt x="69" y="230"/>
                    <a:pt x="66" y="230"/>
                  </a:cubicBezTo>
                  <a:cubicBezTo>
                    <a:pt x="64" y="231"/>
                    <a:pt x="65" y="235"/>
                    <a:pt x="65" y="237"/>
                  </a:cubicBezTo>
                  <a:cubicBezTo>
                    <a:pt x="65" y="240"/>
                    <a:pt x="66" y="243"/>
                    <a:pt x="65" y="245"/>
                  </a:cubicBezTo>
                  <a:cubicBezTo>
                    <a:pt x="64" y="247"/>
                    <a:pt x="62" y="249"/>
                    <a:pt x="60" y="249"/>
                  </a:cubicBezTo>
                  <a:cubicBezTo>
                    <a:pt x="58" y="250"/>
                    <a:pt x="57" y="247"/>
                    <a:pt x="55" y="248"/>
                  </a:cubicBezTo>
                  <a:cubicBezTo>
                    <a:pt x="49" y="252"/>
                    <a:pt x="45" y="260"/>
                    <a:pt x="39" y="264"/>
                  </a:cubicBezTo>
                  <a:cubicBezTo>
                    <a:pt x="36" y="266"/>
                    <a:pt x="32" y="267"/>
                    <a:pt x="29" y="266"/>
                  </a:cubicBezTo>
                  <a:cubicBezTo>
                    <a:pt x="23" y="264"/>
                    <a:pt x="17" y="261"/>
                    <a:pt x="11" y="258"/>
                  </a:cubicBezTo>
                  <a:cubicBezTo>
                    <a:pt x="9" y="256"/>
                    <a:pt x="6" y="253"/>
                    <a:pt x="6" y="250"/>
                  </a:cubicBezTo>
                  <a:cubicBezTo>
                    <a:pt x="7" y="248"/>
                    <a:pt x="12" y="250"/>
                    <a:pt x="14" y="249"/>
                  </a:cubicBezTo>
                  <a:cubicBezTo>
                    <a:pt x="16" y="247"/>
                    <a:pt x="16" y="244"/>
                    <a:pt x="16" y="242"/>
                  </a:cubicBezTo>
                  <a:cubicBezTo>
                    <a:pt x="16" y="240"/>
                    <a:pt x="15" y="237"/>
                    <a:pt x="13" y="237"/>
                  </a:cubicBezTo>
                  <a:cubicBezTo>
                    <a:pt x="10" y="236"/>
                    <a:pt x="7" y="241"/>
                    <a:pt x="5" y="240"/>
                  </a:cubicBezTo>
                  <a:cubicBezTo>
                    <a:pt x="3" y="239"/>
                    <a:pt x="7" y="236"/>
                    <a:pt x="8" y="235"/>
                  </a:cubicBezTo>
                  <a:cubicBezTo>
                    <a:pt x="10" y="233"/>
                    <a:pt x="11" y="232"/>
                    <a:pt x="13" y="230"/>
                  </a:cubicBezTo>
                  <a:cubicBezTo>
                    <a:pt x="15" y="227"/>
                    <a:pt x="17" y="224"/>
                    <a:pt x="19" y="221"/>
                  </a:cubicBezTo>
                  <a:cubicBezTo>
                    <a:pt x="19" y="220"/>
                    <a:pt x="17" y="220"/>
                    <a:pt x="17" y="221"/>
                  </a:cubicBezTo>
                  <a:cubicBezTo>
                    <a:pt x="14" y="223"/>
                    <a:pt x="13" y="228"/>
                    <a:pt x="9" y="229"/>
                  </a:cubicBezTo>
                  <a:cubicBezTo>
                    <a:pt x="6" y="229"/>
                    <a:pt x="6" y="224"/>
                    <a:pt x="5" y="222"/>
                  </a:cubicBezTo>
                  <a:cubicBezTo>
                    <a:pt x="3" y="220"/>
                    <a:pt x="0" y="218"/>
                    <a:pt x="0" y="215"/>
                  </a:cubicBezTo>
                  <a:cubicBezTo>
                    <a:pt x="0" y="213"/>
                    <a:pt x="4" y="212"/>
                    <a:pt x="5" y="209"/>
                  </a:cubicBezTo>
                  <a:cubicBezTo>
                    <a:pt x="5" y="207"/>
                    <a:pt x="5" y="204"/>
                    <a:pt x="5" y="202"/>
                  </a:cubicBezTo>
                  <a:cubicBezTo>
                    <a:pt x="4" y="200"/>
                    <a:pt x="0" y="200"/>
                    <a:pt x="0" y="199"/>
                  </a:cubicBezTo>
                  <a:cubicBezTo>
                    <a:pt x="1" y="196"/>
                    <a:pt x="4" y="195"/>
                    <a:pt x="7" y="194"/>
                  </a:cubicBezTo>
                  <a:cubicBezTo>
                    <a:pt x="9" y="193"/>
                    <a:pt x="15" y="195"/>
                    <a:pt x="13" y="194"/>
                  </a:cubicBezTo>
                  <a:cubicBezTo>
                    <a:pt x="10" y="192"/>
                    <a:pt x="6" y="193"/>
                    <a:pt x="3" y="191"/>
                  </a:cubicBezTo>
                  <a:cubicBezTo>
                    <a:pt x="2" y="190"/>
                    <a:pt x="0" y="187"/>
                    <a:pt x="1" y="186"/>
                  </a:cubicBezTo>
                  <a:cubicBezTo>
                    <a:pt x="3" y="184"/>
                    <a:pt x="5" y="187"/>
                    <a:pt x="8" y="187"/>
                  </a:cubicBezTo>
                  <a:cubicBezTo>
                    <a:pt x="11" y="187"/>
                    <a:pt x="14" y="186"/>
                    <a:pt x="17" y="185"/>
                  </a:cubicBezTo>
                  <a:cubicBezTo>
                    <a:pt x="20" y="185"/>
                    <a:pt x="26" y="187"/>
                    <a:pt x="25" y="185"/>
                  </a:cubicBezTo>
                  <a:cubicBezTo>
                    <a:pt x="24" y="181"/>
                    <a:pt x="17" y="183"/>
                    <a:pt x="15" y="180"/>
                  </a:cubicBezTo>
                  <a:cubicBezTo>
                    <a:pt x="14" y="178"/>
                    <a:pt x="19" y="179"/>
                    <a:pt x="21" y="178"/>
                  </a:cubicBezTo>
                  <a:cubicBezTo>
                    <a:pt x="24" y="178"/>
                    <a:pt x="29" y="181"/>
                    <a:pt x="30" y="178"/>
                  </a:cubicBezTo>
                  <a:cubicBezTo>
                    <a:pt x="32" y="176"/>
                    <a:pt x="23" y="176"/>
                    <a:pt x="24" y="173"/>
                  </a:cubicBezTo>
                  <a:cubicBezTo>
                    <a:pt x="24" y="171"/>
                    <a:pt x="29" y="171"/>
                    <a:pt x="32" y="172"/>
                  </a:cubicBezTo>
                  <a:cubicBezTo>
                    <a:pt x="34" y="172"/>
                    <a:pt x="35" y="176"/>
                    <a:pt x="38" y="176"/>
                  </a:cubicBezTo>
                  <a:cubicBezTo>
                    <a:pt x="40" y="175"/>
                    <a:pt x="41" y="172"/>
                    <a:pt x="41" y="170"/>
                  </a:cubicBezTo>
                  <a:cubicBezTo>
                    <a:pt x="41" y="169"/>
                    <a:pt x="38" y="168"/>
                    <a:pt x="38" y="166"/>
                  </a:cubicBezTo>
                  <a:cubicBezTo>
                    <a:pt x="40" y="164"/>
                    <a:pt x="43" y="165"/>
                    <a:pt x="45" y="163"/>
                  </a:cubicBezTo>
                  <a:cubicBezTo>
                    <a:pt x="46" y="162"/>
                    <a:pt x="45" y="158"/>
                    <a:pt x="46" y="158"/>
                  </a:cubicBezTo>
                  <a:cubicBezTo>
                    <a:pt x="49" y="158"/>
                    <a:pt x="49" y="164"/>
                    <a:pt x="52" y="164"/>
                  </a:cubicBezTo>
                  <a:cubicBezTo>
                    <a:pt x="54" y="165"/>
                    <a:pt x="53" y="160"/>
                    <a:pt x="54" y="160"/>
                  </a:cubicBezTo>
                  <a:cubicBezTo>
                    <a:pt x="56" y="159"/>
                    <a:pt x="58" y="162"/>
                    <a:pt x="60" y="162"/>
                  </a:cubicBezTo>
                  <a:cubicBezTo>
                    <a:pt x="61" y="163"/>
                    <a:pt x="63" y="162"/>
                    <a:pt x="64" y="161"/>
                  </a:cubicBezTo>
                  <a:cubicBezTo>
                    <a:pt x="67" y="159"/>
                    <a:pt x="69" y="155"/>
                    <a:pt x="71" y="152"/>
                  </a:cubicBezTo>
                  <a:cubicBezTo>
                    <a:pt x="71" y="151"/>
                    <a:pt x="69" y="150"/>
                    <a:pt x="69" y="151"/>
                  </a:cubicBezTo>
                  <a:cubicBezTo>
                    <a:pt x="65" y="153"/>
                    <a:pt x="63" y="158"/>
                    <a:pt x="59" y="159"/>
                  </a:cubicBezTo>
                  <a:cubicBezTo>
                    <a:pt x="56" y="159"/>
                    <a:pt x="54" y="155"/>
                    <a:pt x="54" y="153"/>
                  </a:cubicBezTo>
                  <a:cubicBezTo>
                    <a:pt x="55" y="149"/>
                    <a:pt x="59" y="146"/>
                    <a:pt x="62" y="143"/>
                  </a:cubicBezTo>
                  <a:cubicBezTo>
                    <a:pt x="65" y="141"/>
                    <a:pt x="67" y="140"/>
                    <a:pt x="70" y="139"/>
                  </a:cubicBezTo>
                  <a:cubicBezTo>
                    <a:pt x="73" y="138"/>
                    <a:pt x="77" y="142"/>
                    <a:pt x="78" y="140"/>
                  </a:cubicBezTo>
                  <a:cubicBezTo>
                    <a:pt x="80" y="137"/>
                    <a:pt x="74" y="132"/>
                    <a:pt x="76" y="130"/>
                  </a:cubicBezTo>
                  <a:cubicBezTo>
                    <a:pt x="78" y="127"/>
                    <a:pt x="83" y="130"/>
                    <a:pt x="86" y="128"/>
                  </a:cubicBezTo>
                  <a:cubicBezTo>
                    <a:pt x="88" y="127"/>
                    <a:pt x="86" y="125"/>
                    <a:pt x="86" y="124"/>
                  </a:cubicBezTo>
                  <a:cubicBezTo>
                    <a:pt x="86" y="121"/>
                    <a:pt x="85" y="118"/>
                    <a:pt x="86" y="116"/>
                  </a:cubicBezTo>
                  <a:cubicBezTo>
                    <a:pt x="88" y="114"/>
                    <a:pt x="92" y="116"/>
                    <a:pt x="93" y="113"/>
                  </a:cubicBezTo>
                  <a:cubicBezTo>
                    <a:pt x="94" y="111"/>
                    <a:pt x="89" y="110"/>
                    <a:pt x="90" y="108"/>
                  </a:cubicBezTo>
                  <a:cubicBezTo>
                    <a:pt x="92" y="106"/>
                    <a:pt x="97" y="109"/>
                    <a:pt x="100" y="106"/>
                  </a:cubicBezTo>
                  <a:cubicBezTo>
                    <a:pt x="101" y="105"/>
                    <a:pt x="95" y="107"/>
                    <a:pt x="94" y="105"/>
                  </a:cubicBezTo>
                  <a:cubicBezTo>
                    <a:pt x="92" y="103"/>
                    <a:pt x="92" y="100"/>
                    <a:pt x="93" y="99"/>
                  </a:cubicBezTo>
                  <a:cubicBezTo>
                    <a:pt x="95" y="97"/>
                    <a:pt x="98" y="100"/>
                    <a:pt x="99" y="99"/>
                  </a:cubicBezTo>
                  <a:cubicBezTo>
                    <a:pt x="100" y="97"/>
                    <a:pt x="98" y="94"/>
                    <a:pt x="99" y="93"/>
                  </a:cubicBezTo>
                  <a:cubicBezTo>
                    <a:pt x="100" y="90"/>
                    <a:pt x="103" y="89"/>
                    <a:pt x="106" y="89"/>
                  </a:cubicBezTo>
                  <a:cubicBezTo>
                    <a:pt x="110" y="88"/>
                    <a:pt x="117" y="92"/>
                    <a:pt x="117" y="88"/>
                  </a:cubicBezTo>
                  <a:cubicBezTo>
                    <a:pt x="118" y="85"/>
                    <a:pt x="108" y="88"/>
                    <a:pt x="107" y="85"/>
                  </a:cubicBezTo>
                  <a:cubicBezTo>
                    <a:pt x="106" y="82"/>
                    <a:pt x="111" y="81"/>
                    <a:pt x="114" y="80"/>
                  </a:cubicBezTo>
                  <a:cubicBezTo>
                    <a:pt x="116" y="80"/>
                    <a:pt x="119" y="83"/>
                    <a:pt x="120" y="81"/>
                  </a:cubicBezTo>
                  <a:cubicBezTo>
                    <a:pt x="121" y="79"/>
                    <a:pt x="119" y="76"/>
                    <a:pt x="117" y="74"/>
                  </a:cubicBezTo>
                  <a:cubicBezTo>
                    <a:pt x="115" y="73"/>
                    <a:pt x="109" y="76"/>
                    <a:pt x="110" y="74"/>
                  </a:cubicBezTo>
                  <a:cubicBezTo>
                    <a:pt x="112" y="71"/>
                    <a:pt x="117" y="72"/>
                    <a:pt x="120" y="70"/>
                  </a:cubicBezTo>
                  <a:cubicBezTo>
                    <a:pt x="122" y="67"/>
                    <a:pt x="122" y="63"/>
                    <a:pt x="125" y="61"/>
                  </a:cubicBezTo>
                  <a:cubicBezTo>
                    <a:pt x="128" y="59"/>
                    <a:pt x="134" y="62"/>
                    <a:pt x="137" y="60"/>
                  </a:cubicBezTo>
                  <a:cubicBezTo>
                    <a:pt x="139" y="59"/>
                    <a:pt x="133" y="58"/>
                    <a:pt x="131" y="58"/>
                  </a:cubicBezTo>
                  <a:cubicBezTo>
                    <a:pt x="125" y="58"/>
                    <a:pt x="117" y="63"/>
                    <a:pt x="112" y="59"/>
                  </a:cubicBezTo>
                  <a:cubicBezTo>
                    <a:pt x="109" y="56"/>
                    <a:pt x="115" y="50"/>
                    <a:pt x="118" y="47"/>
                  </a:cubicBezTo>
                  <a:cubicBezTo>
                    <a:pt x="120" y="46"/>
                    <a:pt x="118" y="52"/>
                    <a:pt x="120" y="52"/>
                  </a:cubicBezTo>
                  <a:cubicBezTo>
                    <a:pt x="123" y="53"/>
                    <a:pt x="126" y="48"/>
                    <a:pt x="129" y="50"/>
                  </a:cubicBezTo>
                  <a:cubicBezTo>
                    <a:pt x="131" y="51"/>
                    <a:pt x="127" y="55"/>
                    <a:pt x="129" y="56"/>
                  </a:cubicBezTo>
                  <a:cubicBezTo>
                    <a:pt x="131" y="58"/>
                    <a:pt x="135" y="56"/>
                    <a:pt x="137" y="54"/>
                  </a:cubicBezTo>
                  <a:cubicBezTo>
                    <a:pt x="138" y="53"/>
                    <a:pt x="139" y="51"/>
                    <a:pt x="139" y="50"/>
                  </a:cubicBezTo>
                  <a:cubicBezTo>
                    <a:pt x="138" y="49"/>
                    <a:pt x="135" y="51"/>
                    <a:pt x="134" y="49"/>
                  </a:cubicBezTo>
                  <a:cubicBezTo>
                    <a:pt x="134" y="48"/>
                    <a:pt x="135" y="46"/>
                    <a:pt x="136" y="46"/>
                  </a:cubicBezTo>
                  <a:cubicBezTo>
                    <a:pt x="138" y="45"/>
                    <a:pt x="141" y="47"/>
                    <a:pt x="143" y="45"/>
                  </a:cubicBezTo>
                  <a:cubicBezTo>
                    <a:pt x="145" y="43"/>
                    <a:pt x="141" y="38"/>
                    <a:pt x="144" y="36"/>
                  </a:cubicBezTo>
                  <a:cubicBezTo>
                    <a:pt x="146" y="35"/>
                    <a:pt x="147" y="42"/>
                    <a:pt x="149" y="41"/>
                  </a:cubicBezTo>
                  <a:cubicBezTo>
                    <a:pt x="151" y="41"/>
                    <a:pt x="149" y="36"/>
                    <a:pt x="150" y="36"/>
                  </a:cubicBezTo>
                  <a:cubicBezTo>
                    <a:pt x="153" y="36"/>
                    <a:pt x="155" y="42"/>
                    <a:pt x="157" y="40"/>
                  </a:cubicBezTo>
                  <a:cubicBezTo>
                    <a:pt x="159" y="38"/>
                    <a:pt x="155" y="34"/>
                    <a:pt x="157" y="31"/>
                  </a:cubicBezTo>
                  <a:cubicBezTo>
                    <a:pt x="157" y="30"/>
                    <a:pt x="161" y="30"/>
                    <a:pt x="162" y="31"/>
                  </a:cubicBezTo>
                  <a:cubicBezTo>
                    <a:pt x="163" y="32"/>
                    <a:pt x="159" y="37"/>
                    <a:pt x="161" y="36"/>
                  </a:cubicBezTo>
                  <a:cubicBezTo>
                    <a:pt x="164" y="33"/>
                    <a:pt x="165" y="27"/>
                    <a:pt x="169" y="26"/>
                  </a:cubicBezTo>
                  <a:cubicBezTo>
                    <a:pt x="171" y="25"/>
                    <a:pt x="168" y="31"/>
                    <a:pt x="168" y="33"/>
                  </a:cubicBezTo>
                  <a:cubicBezTo>
                    <a:pt x="167" y="35"/>
                    <a:pt x="164" y="40"/>
                    <a:pt x="166" y="39"/>
                  </a:cubicBezTo>
                  <a:cubicBezTo>
                    <a:pt x="169" y="36"/>
                    <a:pt x="169" y="31"/>
                    <a:pt x="173" y="29"/>
                  </a:cubicBezTo>
                  <a:cubicBezTo>
                    <a:pt x="175" y="27"/>
                    <a:pt x="178" y="26"/>
                    <a:pt x="180" y="27"/>
                  </a:cubicBezTo>
                  <a:cubicBezTo>
                    <a:pt x="183" y="28"/>
                    <a:pt x="183" y="36"/>
                    <a:pt x="186" y="35"/>
                  </a:cubicBezTo>
                  <a:cubicBezTo>
                    <a:pt x="189" y="34"/>
                    <a:pt x="187" y="28"/>
                    <a:pt x="186" y="25"/>
                  </a:cubicBezTo>
                  <a:cubicBezTo>
                    <a:pt x="186" y="23"/>
                    <a:pt x="182" y="22"/>
                    <a:pt x="182" y="19"/>
                  </a:cubicBezTo>
                  <a:cubicBezTo>
                    <a:pt x="182" y="18"/>
                    <a:pt x="185" y="18"/>
                    <a:pt x="187" y="19"/>
                  </a:cubicBezTo>
                  <a:cubicBezTo>
                    <a:pt x="189" y="19"/>
                    <a:pt x="191" y="22"/>
                    <a:pt x="194" y="23"/>
                  </a:cubicBezTo>
                  <a:cubicBezTo>
                    <a:pt x="197" y="25"/>
                    <a:pt x="200" y="28"/>
                    <a:pt x="203" y="27"/>
                  </a:cubicBezTo>
                  <a:cubicBezTo>
                    <a:pt x="205" y="26"/>
                    <a:pt x="202" y="22"/>
                    <a:pt x="203" y="20"/>
                  </a:cubicBezTo>
                  <a:cubicBezTo>
                    <a:pt x="204" y="17"/>
                    <a:pt x="206" y="15"/>
                    <a:pt x="208" y="14"/>
                  </a:cubicBezTo>
                  <a:cubicBezTo>
                    <a:pt x="210" y="12"/>
                    <a:pt x="213" y="11"/>
                    <a:pt x="215" y="9"/>
                  </a:cubicBezTo>
                  <a:cubicBezTo>
                    <a:pt x="216" y="7"/>
                    <a:pt x="212" y="3"/>
                    <a:pt x="214" y="3"/>
                  </a:cubicBezTo>
                  <a:cubicBezTo>
                    <a:pt x="217" y="3"/>
                    <a:pt x="218" y="8"/>
                    <a:pt x="221" y="8"/>
                  </a:cubicBezTo>
                  <a:cubicBezTo>
                    <a:pt x="224" y="8"/>
                    <a:pt x="223" y="6"/>
                    <a:pt x="226" y="6"/>
                  </a:cubicBezTo>
                  <a:cubicBezTo>
                    <a:pt x="228" y="6"/>
                    <a:pt x="229" y="6"/>
                    <a:pt x="228" y="8"/>
                  </a:cubicBezTo>
                  <a:cubicBezTo>
                    <a:pt x="227" y="11"/>
                    <a:pt x="222" y="11"/>
                    <a:pt x="221" y="14"/>
                  </a:cubicBezTo>
                  <a:cubicBezTo>
                    <a:pt x="220" y="17"/>
                    <a:pt x="218" y="25"/>
                    <a:pt x="221" y="23"/>
                  </a:cubicBezTo>
                  <a:cubicBezTo>
                    <a:pt x="227" y="22"/>
                    <a:pt x="228" y="14"/>
                    <a:pt x="232" y="10"/>
                  </a:cubicBezTo>
                  <a:cubicBezTo>
                    <a:pt x="233" y="9"/>
                    <a:pt x="236" y="4"/>
                    <a:pt x="237" y="6"/>
                  </a:cubicBezTo>
                  <a:cubicBezTo>
                    <a:pt x="239" y="9"/>
                    <a:pt x="235" y="14"/>
                    <a:pt x="237" y="17"/>
                  </a:cubicBezTo>
                  <a:cubicBezTo>
                    <a:pt x="238" y="19"/>
                    <a:pt x="241" y="17"/>
                    <a:pt x="242" y="15"/>
                  </a:cubicBezTo>
                  <a:cubicBezTo>
                    <a:pt x="244" y="13"/>
                    <a:pt x="244" y="10"/>
                    <a:pt x="244" y="8"/>
                  </a:cubicBezTo>
                  <a:cubicBezTo>
                    <a:pt x="245" y="6"/>
                    <a:pt x="242" y="5"/>
                    <a:pt x="243" y="4"/>
                  </a:cubicBezTo>
                  <a:cubicBezTo>
                    <a:pt x="246" y="2"/>
                    <a:pt x="249" y="0"/>
                    <a:pt x="252" y="1"/>
                  </a:cubicBezTo>
                  <a:cubicBezTo>
                    <a:pt x="255" y="2"/>
                    <a:pt x="257" y="5"/>
                    <a:pt x="256" y="7"/>
                  </a:cubicBezTo>
                  <a:cubicBezTo>
                    <a:pt x="255" y="9"/>
                    <a:pt x="251" y="6"/>
                    <a:pt x="251" y="7"/>
                  </a:cubicBezTo>
                  <a:cubicBezTo>
                    <a:pt x="250" y="9"/>
                    <a:pt x="255" y="10"/>
                    <a:pt x="254" y="12"/>
                  </a:cubicBezTo>
                  <a:cubicBezTo>
                    <a:pt x="254" y="14"/>
                    <a:pt x="248" y="15"/>
                    <a:pt x="250" y="16"/>
                  </a:cubicBezTo>
                  <a:cubicBezTo>
                    <a:pt x="252" y="17"/>
                    <a:pt x="255" y="15"/>
                    <a:pt x="257" y="14"/>
                  </a:cubicBezTo>
                  <a:cubicBezTo>
                    <a:pt x="259" y="12"/>
                    <a:pt x="259" y="7"/>
                    <a:pt x="262" y="7"/>
                  </a:cubicBezTo>
                  <a:cubicBezTo>
                    <a:pt x="264" y="6"/>
                    <a:pt x="266" y="9"/>
                    <a:pt x="268" y="10"/>
                  </a:cubicBezTo>
                  <a:cubicBezTo>
                    <a:pt x="270" y="11"/>
                    <a:pt x="272" y="10"/>
                    <a:pt x="275" y="11"/>
                  </a:cubicBezTo>
                  <a:cubicBezTo>
                    <a:pt x="278" y="13"/>
                    <a:pt x="285" y="14"/>
                    <a:pt x="285" y="19"/>
                  </a:cubicBezTo>
                  <a:cubicBezTo>
                    <a:pt x="286" y="22"/>
                    <a:pt x="280" y="23"/>
                    <a:pt x="276" y="23"/>
                  </a:cubicBezTo>
                  <a:cubicBezTo>
                    <a:pt x="271" y="24"/>
                    <a:pt x="263" y="17"/>
                    <a:pt x="261" y="22"/>
                  </a:cubicBezTo>
                  <a:cubicBezTo>
                    <a:pt x="258" y="26"/>
                    <a:pt x="270" y="25"/>
                    <a:pt x="274" y="28"/>
                  </a:cubicBezTo>
                  <a:cubicBezTo>
                    <a:pt x="275" y="28"/>
                    <a:pt x="273" y="31"/>
                    <a:pt x="274" y="31"/>
                  </a:cubicBezTo>
                  <a:cubicBezTo>
                    <a:pt x="276" y="32"/>
                    <a:pt x="279" y="29"/>
                    <a:pt x="281" y="30"/>
                  </a:cubicBezTo>
                  <a:cubicBezTo>
                    <a:pt x="283" y="30"/>
                    <a:pt x="285" y="32"/>
                    <a:pt x="287" y="33"/>
                  </a:cubicBezTo>
                  <a:cubicBezTo>
                    <a:pt x="286" y="34"/>
                    <a:pt x="286" y="36"/>
                    <a:pt x="284" y="36"/>
                  </a:cubicBezTo>
                  <a:cubicBezTo>
                    <a:pt x="282" y="36"/>
                    <a:pt x="280" y="33"/>
                    <a:pt x="278" y="33"/>
                  </a:cubicBezTo>
                  <a:cubicBezTo>
                    <a:pt x="276" y="33"/>
                    <a:pt x="277" y="38"/>
                    <a:pt x="276" y="38"/>
                  </a:cubicBezTo>
                  <a:cubicBezTo>
                    <a:pt x="273" y="39"/>
                    <a:pt x="271" y="40"/>
                    <a:pt x="269" y="41"/>
                  </a:cubicBezTo>
                  <a:cubicBezTo>
                    <a:pt x="268" y="43"/>
                    <a:pt x="269" y="46"/>
                    <a:pt x="268" y="47"/>
                  </a:cubicBezTo>
                  <a:cubicBezTo>
                    <a:pt x="267" y="48"/>
                    <a:pt x="265" y="46"/>
                    <a:pt x="264" y="46"/>
                  </a:cubicBezTo>
                  <a:cubicBezTo>
                    <a:pt x="265" y="42"/>
                    <a:pt x="268" y="39"/>
                    <a:pt x="267" y="35"/>
                  </a:cubicBezTo>
                  <a:cubicBezTo>
                    <a:pt x="267" y="32"/>
                    <a:pt x="262" y="32"/>
                    <a:pt x="259" y="30"/>
                  </a:cubicBezTo>
                  <a:cubicBezTo>
                    <a:pt x="255" y="29"/>
                    <a:pt x="251" y="23"/>
                    <a:pt x="247" y="25"/>
                  </a:cubicBezTo>
                  <a:cubicBezTo>
                    <a:pt x="244" y="28"/>
                    <a:pt x="239" y="27"/>
                    <a:pt x="236" y="26"/>
                  </a:cubicBezTo>
                  <a:cubicBezTo>
                    <a:pt x="234" y="28"/>
                    <a:pt x="231" y="33"/>
                    <a:pt x="230" y="38"/>
                  </a:cubicBezTo>
                  <a:cubicBezTo>
                    <a:pt x="229" y="41"/>
                    <a:pt x="231" y="45"/>
                    <a:pt x="230" y="48"/>
                  </a:cubicBezTo>
                  <a:cubicBezTo>
                    <a:pt x="229" y="50"/>
                    <a:pt x="225" y="48"/>
                    <a:pt x="224" y="50"/>
                  </a:cubicBezTo>
                  <a:cubicBezTo>
                    <a:pt x="222" y="52"/>
                    <a:pt x="225" y="56"/>
                    <a:pt x="223" y="56"/>
                  </a:cubicBezTo>
                  <a:cubicBezTo>
                    <a:pt x="218" y="56"/>
                    <a:pt x="214" y="51"/>
                    <a:pt x="210" y="51"/>
                  </a:cubicBezTo>
                  <a:cubicBezTo>
                    <a:pt x="207" y="51"/>
                    <a:pt x="204" y="56"/>
                    <a:pt x="202" y="55"/>
                  </a:cubicBezTo>
                  <a:cubicBezTo>
                    <a:pt x="198" y="53"/>
                    <a:pt x="194" y="54"/>
                    <a:pt x="192" y="53"/>
                  </a:cubicBezTo>
                  <a:cubicBezTo>
                    <a:pt x="188" y="48"/>
                    <a:pt x="187" y="39"/>
                    <a:pt x="179" y="37"/>
                  </a:cubicBezTo>
                  <a:cubicBezTo>
                    <a:pt x="177" y="37"/>
                    <a:pt x="180" y="42"/>
                    <a:pt x="179" y="44"/>
                  </a:cubicBezTo>
                  <a:cubicBezTo>
                    <a:pt x="178" y="45"/>
                    <a:pt x="176" y="45"/>
                    <a:pt x="175" y="46"/>
                  </a:cubicBezTo>
                  <a:cubicBezTo>
                    <a:pt x="173" y="46"/>
                    <a:pt x="169" y="44"/>
                    <a:pt x="168" y="46"/>
                  </a:cubicBezTo>
                  <a:cubicBezTo>
                    <a:pt x="166" y="50"/>
                    <a:pt x="171" y="57"/>
                    <a:pt x="167" y="59"/>
                  </a:cubicBezTo>
                  <a:cubicBezTo>
                    <a:pt x="163" y="62"/>
                    <a:pt x="159" y="55"/>
                    <a:pt x="154" y="54"/>
                  </a:cubicBezTo>
                  <a:cubicBezTo>
                    <a:pt x="152" y="53"/>
                    <a:pt x="148" y="53"/>
                    <a:pt x="146" y="55"/>
                  </a:cubicBezTo>
                  <a:cubicBezTo>
                    <a:pt x="144" y="59"/>
                    <a:pt x="147" y="65"/>
                    <a:pt x="144" y="69"/>
                  </a:cubicBezTo>
                  <a:cubicBezTo>
                    <a:pt x="143" y="71"/>
                    <a:pt x="140" y="65"/>
                    <a:pt x="138" y="66"/>
                  </a:cubicBezTo>
                  <a:cubicBezTo>
                    <a:pt x="132" y="69"/>
                    <a:pt x="128" y="75"/>
                    <a:pt x="124" y="81"/>
                  </a:cubicBezTo>
                  <a:cubicBezTo>
                    <a:pt x="123" y="84"/>
                    <a:pt x="126" y="87"/>
                    <a:pt x="124" y="89"/>
                  </a:cubicBezTo>
                  <a:cubicBezTo>
                    <a:pt x="120" y="93"/>
                    <a:pt x="117" y="98"/>
                    <a:pt x="116" y="103"/>
                  </a:cubicBezTo>
                  <a:cubicBezTo>
                    <a:pt x="115" y="106"/>
                    <a:pt x="109" y="104"/>
                    <a:pt x="107" y="106"/>
                  </a:cubicBezTo>
                  <a:cubicBezTo>
                    <a:pt x="105" y="108"/>
                    <a:pt x="106" y="110"/>
                    <a:pt x="105" y="112"/>
                  </a:cubicBezTo>
                  <a:cubicBezTo>
                    <a:pt x="104" y="121"/>
                    <a:pt x="100" y="130"/>
                    <a:pt x="100" y="140"/>
                  </a:cubicBezTo>
                  <a:cubicBezTo>
                    <a:pt x="100" y="143"/>
                    <a:pt x="105" y="146"/>
                    <a:pt x="103" y="148"/>
                  </a:cubicBezTo>
                  <a:cubicBezTo>
                    <a:pt x="99" y="151"/>
                    <a:pt x="93" y="146"/>
                    <a:pt x="88" y="148"/>
                  </a:cubicBezTo>
                  <a:cubicBezTo>
                    <a:pt x="85" y="150"/>
                    <a:pt x="82" y="154"/>
                    <a:pt x="82" y="157"/>
                  </a:cubicBezTo>
                  <a:cubicBezTo>
                    <a:pt x="81" y="169"/>
                    <a:pt x="81" y="180"/>
                    <a:pt x="81" y="191"/>
                  </a:cubicBezTo>
                  <a:cubicBezTo>
                    <a:pt x="81" y="195"/>
                    <a:pt x="87" y="198"/>
                    <a:pt x="89" y="202"/>
                  </a:cubicBezTo>
                  <a:cubicBezTo>
                    <a:pt x="90" y="203"/>
                    <a:pt x="89" y="205"/>
                    <a:pt x="88" y="206"/>
                  </a:cubicBezTo>
                  <a:cubicBezTo>
                    <a:pt x="88" y="207"/>
                    <a:pt x="85" y="207"/>
                    <a:pt x="85" y="208"/>
                  </a:cubicBezTo>
                  <a:cubicBezTo>
                    <a:pt x="84" y="214"/>
                    <a:pt x="87" y="220"/>
                    <a:pt x="86" y="225"/>
                  </a:cubicBezTo>
                  <a:cubicBezTo>
                    <a:pt x="86" y="228"/>
                    <a:pt x="82" y="228"/>
                    <a:pt x="81" y="230"/>
                  </a:cubicBezTo>
                  <a:cubicBezTo>
                    <a:pt x="79" y="233"/>
                    <a:pt x="78" y="236"/>
                    <a:pt x="77" y="239"/>
                  </a:cubicBezTo>
                  <a:cubicBezTo>
                    <a:pt x="77" y="241"/>
                    <a:pt x="77" y="244"/>
                    <a:pt x="77" y="24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1" name="Freeform 2651">
              <a:extLst>
                <a:ext uri="{FF2B5EF4-FFF2-40B4-BE49-F238E27FC236}">
                  <a16:creationId xmlns:a16="http://schemas.microsoft.com/office/drawing/2014/main" id="{48DA181A-0E95-4502-A502-E3CDDCEB9D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37172" y="1945993"/>
              <a:ext cx="301200" cy="315970"/>
            </a:xfrm>
            <a:custGeom>
              <a:avLst/>
              <a:gdLst>
                <a:gd name="T0" fmla="*/ 113 w 108"/>
                <a:gd name="T1" fmla="*/ 24 h 134"/>
                <a:gd name="T2" fmla="*/ 107 w 108"/>
                <a:gd name="T3" fmla="*/ 18 h 134"/>
                <a:gd name="T4" fmla="*/ 93 w 108"/>
                <a:gd name="T5" fmla="*/ 13 h 134"/>
                <a:gd name="T6" fmla="*/ 78 w 108"/>
                <a:gd name="T7" fmla="*/ 19 h 134"/>
                <a:gd name="T8" fmla="*/ 75 w 108"/>
                <a:gd name="T9" fmla="*/ 11 h 134"/>
                <a:gd name="T10" fmla="*/ 63 w 108"/>
                <a:gd name="T11" fmla="*/ 11 h 134"/>
                <a:gd name="T12" fmla="*/ 58 w 108"/>
                <a:gd name="T13" fmla="*/ 5 h 134"/>
                <a:gd name="T14" fmla="*/ 47 w 108"/>
                <a:gd name="T15" fmla="*/ 2 h 134"/>
                <a:gd name="T16" fmla="*/ 39 w 108"/>
                <a:gd name="T17" fmla="*/ 0 h 134"/>
                <a:gd name="T18" fmla="*/ 42 w 108"/>
                <a:gd name="T19" fmla="*/ 10 h 134"/>
                <a:gd name="T20" fmla="*/ 42 w 108"/>
                <a:gd name="T21" fmla="*/ 18 h 134"/>
                <a:gd name="T22" fmla="*/ 43 w 108"/>
                <a:gd name="T23" fmla="*/ 20 h 134"/>
                <a:gd name="T24" fmla="*/ 37 w 108"/>
                <a:gd name="T25" fmla="*/ 23 h 134"/>
                <a:gd name="T26" fmla="*/ 34 w 108"/>
                <a:gd name="T27" fmla="*/ 26 h 134"/>
                <a:gd name="T28" fmla="*/ 29 w 108"/>
                <a:gd name="T29" fmla="*/ 31 h 134"/>
                <a:gd name="T30" fmla="*/ 23 w 108"/>
                <a:gd name="T31" fmla="*/ 26 h 134"/>
                <a:gd name="T32" fmla="*/ 19 w 108"/>
                <a:gd name="T33" fmla="*/ 32 h 134"/>
                <a:gd name="T34" fmla="*/ 17 w 108"/>
                <a:gd name="T35" fmla="*/ 42 h 134"/>
                <a:gd name="T36" fmla="*/ 16 w 108"/>
                <a:gd name="T37" fmla="*/ 55 h 134"/>
                <a:gd name="T38" fmla="*/ 11 w 108"/>
                <a:gd name="T39" fmla="*/ 64 h 134"/>
                <a:gd name="T40" fmla="*/ 1 w 108"/>
                <a:gd name="T41" fmla="*/ 65 h 134"/>
                <a:gd name="T42" fmla="*/ 2 w 108"/>
                <a:gd name="T43" fmla="*/ 79 h 134"/>
                <a:gd name="T44" fmla="*/ 1 w 108"/>
                <a:gd name="T45" fmla="*/ 87 h 134"/>
                <a:gd name="T46" fmla="*/ 4 w 108"/>
                <a:gd name="T47" fmla="*/ 93 h 134"/>
                <a:gd name="T48" fmla="*/ 7 w 108"/>
                <a:gd name="T49" fmla="*/ 96 h 134"/>
                <a:gd name="T50" fmla="*/ 4 w 108"/>
                <a:gd name="T51" fmla="*/ 103 h 134"/>
                <a:gd name="T52" fmla="*/ 8 w 108"/>
                <a:gd name="T53" fmla="*/ 109 h 134"/>
                <a:gd name="T54" fmla="*/ 10 w 108"/>
                <a:gd name="T55" fmla="*/ 115 h 134"/>
                <a:gd name="T56" fmla="*/ 18 w 108"/>
                <a:gd name="T57" fmla="*/ 121 h 134"/>
                <a:gd name="T58" fmla="*/ 26 w 108"/>
                <a:gd name="T59" fmla="*/ 124 h 134"/>
                <a:gd name="T60" fmla="*/ 30 w 108"/>
                <a:gd name="T61" fmla="*/ 129 h 134"/>
                <a:gd name="T62" fmla="*/ 25 w 108"/>
                <a:gd name="T63" fmla="*/ 143 h 134"/>
                <a:gd name="T64" fmla="*/ 25 w 108"/>
                <a:gd name="T65" fmla="*/ 156 h 134"/>
                <a:gd name="T66" fmla="*/ 35 w 108"/>
                <a:gd name="T67" fmla="*/ 155 h 134"/>
                <a:gd name="T68" fmla="*/ 39 w 108"/>
                <a:gd name="T69" fmla="*/ 150 h 134"/>
                <a:gd name="T70" fmla="*/ 49 w 108"/>
                <a:gd name="T71" fmla="*/ 153 h 134"/>
                <a:gd name="T72" fmla="*/ 54 w 108"/>
                <a:gd name="T73" fmla="*/ 160 h 134"/>
                <a:gd name="T74" fmla="*/ 64 w 108"/>
                <a:gd name="T75" fmla="*/ 161 h 134"/>
                <a:gd name="T76" fmla="*/ 72 w 108"/>
                <a:gd name="T77" fmla="*/ 156 h 134"/>
                <a:gd name="T78" fmla="*/ 83 w 108"/>
                <a:gd name="T79" fmla="*/ 155 h 134"/>
                <a:gd name="T80" fmla="*/ 102 w 108"/>
                <a:gd name="T81" fmla="*/ 149 h 134"/>
                <a:gd name="T82" fmla="*/ 108 w 108"/>
                <a:gd name="T83" fmla="*/ 138 h 134"/>
                <a:gd name="T84" fmla="*/ 114 w 108"/>
                <a:gd name="T85" fmla="*/ 133 h 134"/>
                <a:gd name="T86" fmla="*/ 106 w 108"/>
                <a:gd name="T87" fmla="*/ 121 h 134"/>
                <a:gd name="T88" fmla="*/ 94 w 108"/>
                <a:gd name="T89" fmla="*/ 108 h 134"/>
                <a:gd name="T90" fmla="*/ 88 w 108"/>
                <a:gd name="T91" fmla="*/ 97 h 134"/>
                <a:gd name="T92" fmla="*/ 96 w 108"/>
                <a:gd name="T93" fmla="*/ 95 h 134"/>
                <a:gd name="T94" fmla="*/ 113 w 108"/>
                <a:gd name="T95" fmla="*/ 89 h 134"/>
                <a:gd name="T96" fmla="*/ 122 w 108"/>
                <a:gd name="T97" fmla="*/ 82 h 134"/>
                <a:gd name="T98" fmla="*/ 129 w 108"/>
                <a:gd name="T99" fmla="*/ 82 h 134"/>
                <a:gd name="T100" fmla="*/ 125 w 108"/>
                <a:gd name="T101" fmla="*/ 73 h 134"/>
                <a:gd name="T102" fmla="*/ 125 w 108"/>
                <a:gd name="T103" fmla="*/ 61 h 134"/>
                <a:gd name="T104" fmla="*/ 123 w 108"/>
                <a:gd name="T105" fmla="*/ 52 h 134"/>
                <a:gd name="T106" fmla="*/ 120 w 108"/>
                <a:gd name="T107" fmla="*/ 34 h 13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8"/>
                <a:gd name="T163" fmla="*/ 0 h 134"/>
                <a:gd name="T164" fmla="*/ 108 w 108"/>
                <a:gd name="T165" fmla="*/ 134 h 13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8" h="134">
                  <a:moveTo>
                    <a:pt x="98" y="21"/>
                  </a:moveTo>
                  <a:cubicBezTo>
                    <a:pt x="97" y="21"/>
                    <a:pt x="94" y="21"/>
                    <a:pt x="94" y="20"/>
                  </a:cubicBezTo>
                  <a:cubicBezTo>
                    <a:pt x="94" y="19"/>
                    <a:pt x="98" y="19"/>
                    <a:pt x="97" y="18"/>
                  </a:cubicBezTo>
                  <a:cubicBezTo>
                    <a:pt x="95" y="16"/>
                    <a:pt x="92" y="17"/>
                    <a:pt x="89" y="15"/>
                  </a:cubicBezTo>
                  <a:cubicBezTo>
                    <a:pt x="87" y="14"/>
                    <a:pt x="86" y="12"/>
                    <a:pt x="84" y="11"/>
                  </a:cubicBezTo>
                  <a:cubicBezTo>
                    <a:pt x="82" y="11"/>
                    <a:pt x="79" y="11"/>
                    <a:pt x="77" y="11"/>
                  </a:cubicBezTo>
                  <a:cubicBezTo>
                    <a:pt x="75" y="12"/>
                    <a:pt x="73" y="13"/>
                    <a:pt x="71" y="13"/>
                  </a:cubicBezTo>
                  <a:cubicBezTo>
                    <a:pt x="69" y="14"/>
                    <a:pt x="67" y="15"/>
                    <a:pt x="65" y="16"/>
                  </a:cubicBezTo>
                  <a:cubicBezTo>
                    <a:pt x="62" y="16"/>
                    <a:pt x="58" y="19"/>
                    <a:pt x="57" y="16"/>
                  </a:cubicBezTo>
                  <a:cubicBezTo>
                    <a:pt x="56" y="13"/>
                    <a:pt x="62" y="12"/>
                    <a:pt x="62" y="9"/>
                  </a:cubicBezTo>
                  <a:cubicBezTo>
                    <a:pt x="62" y="7"/>
                    <a:pt x="59" y="11"/>
                    <a:pt x="57" y="11"/>
                  </a:cubicBezTo>
                  <a:cubicBezTo>
                    <a:pt x="55" y="11"/>
                    <a:pt x="54" y="10"/>
                    <a:pt x="52" y="9"/>
                  </a:cubicBezTo>
                  <a:cubicBezTo>
                    <a:pt x="50" y="9"/>
                    <a:pt x="48" y="11"/>
                    <a:pt x="46" y="9"/>
                  </a:cubicBezTo>
                  <a:cubicBezTo>
                    <a:pt x="45" y="8"/>
                    <a:pt x="49" y="6"/>
                    <a:pt x="48" y="4"/>
                  </a:cubicBezTo>
                  <a:cubicBezTo>
                    <a:pt x="47" y="3"/>
                    <a:pt x="45" y="3"/>
                    <a:pt x="44" y="3"/>
                  </a:cubicBezTo>
                  <a:cubicBezTo>
                    <a:pt x="42" y="3"/>
                    <a:pt x="41" y="3"/>
                    <a:pt x="39" y="2"/>
                  </a:cubicBezTo>
                  <a:cubicBezTo>
                    <a:pt x="38" y="2"/>
                    <a:pt x="37" y="1"/>
                    <a:pt x="36" y="1"/>
                  </a:cubicBezTo>
                  <a:cubicBezTo>
                    <a:pt x="34" y="1"/>
                    <a:pt x="33" y="1"/>
                    <a:pt x="32" y="0"/>
                  </a:cubicBezTo>
                  <a:cubicBezTo>
                    <a:pt x="32" y="1"/>
                    <a:pt x="32" y="3"/>
                    <a:pt x="32" y="3"/>
                  </a:cubicBezTo>
                  <a:cubicBezTo>
                    <a:pt x="33" y="5"/>
                    <a:pt x="35" y="6"/>
                    <a:pt x="35" y="8"/>
                  </a:cubicBezTo>
                  <a:cubicBezTo>
                    <a:pt x="34" y="10"/>
                    <a:pt x="30" y="9"/>
                    <a:pt x="30" y="11"/>
                  </a:cubicBezTo>
                  <a:cubicBezTo>
                    <a:pt x="30" y="13"/>
                    <a:pt x="34" y="13"/>
                    <a:pt x="35" y="15"/>
                  </a:cubicBezTo>
                  <a:cubicBezTo>
                    <a:pt x="35" y="16"/>
                    <a:pt x="31" y="14"/>
                    <a:pt x="32" y="15"/>
                  </a:cubicBezTo>
                  <a:cubicBezTo>
                    <a:pt x="33" y="16"/>
                    <a:pt x="35" y="16"/>
                    <a:pt x="36" y="17"/>
                  </a:cubicBezTo>
                  <a:cubicBezTo>
                    <a:pt x="37" y="18"/>
                    <a:pt x="37" y="20"/>
                    <a:pt x="37" y="20"/>
                  </a:cubicBezTo>
                  <a:cubicBezTo>
                    <a:pt x="35" y="21"/>
                    <a:pt x="32" y="18"/>
                    <a:pt x="31" y="19"/>
                  </a:cubicBezTo>
                  <a:cubicBezTo>
                    <a:pt x="29" y="21"/>
                    <a:pt x="33" y="24"/>
                    <a:pt x="32" y="25"/>
                  </a:cubicBezTo>
                  <a:cubicBezTo>
                    <a:pt x="31" y="26"/>
                    <a:pt x="29" y="21"/>
                    <a:pt x="28" y="22"/>
                  </a:cubicBezTo>
                  <a:cubicBezTo>
                    <a:pt x="27" y="23"/>
                    <a:pt x="29" y="26"/>
                    <a:pt x="28" y="27"/>
                  </a:cubicBezTo>
                  <a:cubicBezTo>
                    <a:pt x="27" y="28"/>
                    <a:pt x="25" y="27"/>
                    <a:pt x="24" y="26"/>
                  </a:cubicBezTo>
                  <a:cubicBezTo>
                    <a:pt x="23" y="25"/>
                    <a:pt x="25" y="23"/>
                    <a:pt x="24" y="23"/>
                  </a:cubicBezTo>
                  <a:cubicBezTo>
                    <a:pt x="23" y="21"/>
                    <a:pt x="20" y="22"/>
                    <a:pt x="19" y="22"/>
                  </a:cubicBezTo>
                  <a:cubicBezTo>
                    <a:pt x="17" y="23"/>
                    <a:pt x="15" y="24"/>
                    <a:pt x="14" y="26"/>
                  </a:cubicBezTo>
                  <a:cubicBezTo>
                    <a:pt x="14" y="26"/>
                    <a:pt x="16" y="26"/>
                    <a:pt x="16" y="27"/>
                  </a:cubicBezTo>
                  <a:cubicBezTo>
                    <a:pt x="16" y="28"/>
                    <a:pt x="15" y="30"/>
                    <a:pt x="15" y="31"/>
                  </a:cubicBezTo>
                  <a:cubicBezTo>
                    <a:pt x="15" y="32"/>
                    <a:pt x="15" y="33"/>
                    <a:pt x="14" y="35"/>
                  </a:cubicBezTo>
                  <a:cubicBezTo>
                    <a:pt x="14" y="37"/>
                    <a:pt x="12" y="38"/>
                    <a:pt x="12" y="40"/>
                  </a:cubicBezTo>
                  <a:cubicBezTo>
                    <a:pt x="12" y="42"/>
                    <a:pt x="13" y="44"/>
                    <a:pt x="13" y="46"/>
                  </a:cubicBezTo>
                  <a:cubicBezTo>
                    <a:pt x="12" y="47"/>
                    <a:pt x="10" y="48"/>
                    <a:pt x="9" y="49"/>
                  </a:cubicBezTo>
                  <a:cubicBezTo>
                    <a:pt x="9" y="51"/>
                    <a:pt x="10" y="52"/>
                    <a:pt x="9" y="53"/>
                  </a:cubicBezTo>
                  <a:cubicBezTo>
                    <a:pt x="8" y="54"/>
                    <a:pt x="6" y="54"/>
                    <a:pt x="5" y="54"/>
                  </a:cubicBezTo>
                  <a:cubicBezTo>
                    <a:pt x="4" y="55"/>
                    <a:pt x="1" y="53"/>
                    <a:pt x="1" y="54"/>
                  </a:cubicBezTo>
                  <a:cubicBezTo>
                    <a:pt x="0" y="57"/>
                    <a:pt x="3" y="59"/>
                    <a:pt x="3" y="62"/>
                  </a:cubicBezTo>
                  <a:cubicBezTo>
                    <a:pt x="3" y="63"/>
                    <a:pt x="3" y="65"/>
                    <a:pt x="2" y="66"/>
                  </a:cubicBezTo>
                  <a:cubicBezTo>
                    <a:pt x="2" y="67"/>
                    <a:pt x="1" y="68"/>
                    <a:pt x="1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2" y="73"/>
                    <a:pt x="3" y="74"/>
                    <a:pt x="4" y="75"/>
                  </a:cubicBezTo>
                  <a:cubicBezTo>
                    <a:pt x="4" y="75"/>
                    <a:pt x="3" y="76"/>
                    <a:pt x="3" y="77"/>
                  </a:cubicBezTo>
                  <a:cubicBezTo>
                    <a:pt x="4" y="77"/>
                    <a:pt x="5" y="77"/>
                    <a:pt x="5" y="77"/>
                  </a:cubicBezTo>
                  <a:cubicBezTo>
                    <a:pt x="6" y="78"/>
                    <a:pt x="6" y="79"/>
                    <a:pt x="6" y="80"/>
                  </a:cubicBezTo>
                  <a:cubicBezTo>
                    <a:pt x="5" y="82"/>
                    <a:pt x="3" y="82"/>
                    <a:pt x="2" y="83"/>
                  </a:cubicBezTo>
                  <a:cubicBezTo>
                    <a:pt x="2" y="84"/>
                    <a:pt x="3" y="85"/>
                    <a:pt x="3" y="86"/>
                  </a:cubicBezTo>
                  <a:cubicBezTo>
                    <a:pt x="4" y="87"/>
                    <a:pt x="5" y="88"/>
                    <a:pt x="6" y="89"/>
                  </a:cubicBezTo>
                  <a:cubicBezTo>
                    <a:pt x="7" y="89"/>
                    <a:pt x="7" y="90"/>
                    <a:pt x="7" y="91"/>
                  </a:cubicBezTo>
                  <a:cubicBezTo>
                    <a:pt x="7" y="92"/>
                    <a:pt x="6" y="93"/>
                    <a:pt x="6" y="95"/>
                  </a:cubicBezTo>
                  <a:cubicBezTo>
                    <a:pt x="7" y="95"/>
                    <a:pt x="7" y="96"/>
                    <a:pt x="8" y="96"/>
                  </a:cubicBezTo>
                  <a:cubicBezTo>
                    <a:pt x="9" y="97"/>
                    <a:pt x="10" y="98"/>
                    <a:pt x="11" y="99"/>
                  </a:cubicBezTo>
                  <a:cubicBezTo>
                    <a:pt x="12" y="100"/>
                    <a:pt x="13" y="100"/>
                    <a:pt x="15" y="101"/>
                  </a:cubicBezTo>
                  <a:cubicBezTo>
                    <a:pt x="16" y="101"/>
                    <a:pt x="17" y="100"/>
                    <a:pt x="18" y="100"/>
                  </a:cubicBezTo>
                  <a:cubicBezTo>
                    <a:pt x="20" y="101"/>
                    <a:pt x="21" y="102"/>
                    <a:pt x="22" y="103"/>
                  </a:cubicBezTo>
                  <a:cubicBezTo>
                    <a:pt x="24" y="103"/>
                    <a:pt x="27" y="103"/>
                    <a:pt x="28" y="104"/>
                  </a:cubicBezTo>
                  <a:cubicBezTo>
                    <a:pt x="28" y="106"/>
                    <a:pt x="26" y="106"/>
                    <a:pt x="25" y="107"/>
                  </a:cubicBezTo>
                  <a:cubicBezTo>
                    <a:pt x="24" y="109"/>
                    <a:pt x="24" y="111"/>
                    <a:pt x="23" y="113"/>
                  </a:cubicBezTo>
                  <a:cubicBezTo>
                    <a:pt x="22" y="115"/>
                    <a:pt x="21" y="117"/>
                    <a:pt x="21" y="119"/>
                  </a:cubicBezTo>
                  <a:cubicBezTo>
                    <a:pt x="21" y="120"/>
                    <a:pt x="21" y="122"/>
                    <a:pt x="21" y="124"/>
                  </a:cubicBezTo>
                  <a:cubicBezTo>
                    <a:pt x="21" y="126"/>
                    <a:pt x="21" y="128"/>
                    <a:pt x="21" y="130"/>
                  </a:cubicBezTo>
                  <a:cubicBezTo>
                    <a:pt x="22" y="130"/>
                    <a:pt x="24" y="131"/>
                    <a:pt x="26" y="131"/>
                  </a:cubicBezTo>
                  <a:cubicBezTo>
                    <a:pt x="27" y="130"/>
                    <a:pt x="28" y="129"/>
                    <a:pt x="29" y="129"/>
                  </a:cubicBezTo>
                  <a:cubicBezTo>
                    <a:pt x="30" y="128"/>
                    <a:pt x="31" y="129"/>
                    <a:pt x="32" y="128"/>
                  </a:cubicBezTo>
                  <a:cubicBezTo>
                    <a:pt x="33" y="127"/>
                    <a:pt x="31" y="125"/>
                    <a:pt x="32" y="125"/>
                  </a:cubicBezTo>
                  <a:cubicBezTo>
                    <a:pt x="33" y="125"/>
                    <a:pt x="35" y="127"/>
                    <a:pt x="36" y="127"/>
                  </a:cubicBezTo>
                  <a:cubicBezTo>
                    <a:pt x="38" y="127"/>
                    <a:pt x="39" y="127"/>
                    <a:pt x="41" y="127"/>
                  </a:cubicBezTo>
                  <a:cubicBezTo>
                    <a:pt x="42" y="128"/>
                    <a:pt x="43" y="129"/>
                    <a:pt x="44" y="130"/>
                  </a:cubicBezTo>
                  <a:cubicBezTo>
                    <a:pt x="44" y="131"/>
                    <a:pt x="44" y="132"/>
                    <a:pt x="45" y="133"/>
                  </a:cubicBezTo>
                  <a:cubicBezTo>
                    <a:pt x="46" y="132"/>
                    <a:pt x="46" y="129"/>
                    <a:pt x="47" y="129"/>
                  </a:cubicBezTo>
                  <a:cubicBezTo>
                    <a:pt x="50" y="130"/>
                    <a:pt x="51" y="134"/>
                    <a:pt x="53" y="134"/>
                  </a:cubicBezTo>
                  <a:cubicBezTo>
                    <a:pt x="55" y="134"/>
                    <a:pt x="53" y="130"/>
                    <a:pt x="55" y="130"/>
                  </a:cubicBezTo>
                  <a:cubicBezTo>
                    <a:pt x="56" y="129"/>
                    <a:pt x="58" y="130"/>
                    <a:pt x="60" y="130"/>
                  </a:cubicBezTo>
                  <a:cubicBezTo>
                    <a:pt x="62" y="131"/>
                    <a:pt x="63" y="133"/>
                    <a:pt x="65" y="132"/>
                  </a:cubicBezTo>
                  <a:cubicBezTo>
                    <a:pt x="66" y="132"/>
                    <a:pt x="67" y="130"/>
                    <a:pt x="69" y="129"/>
                  </a:cubicBezTo>
                  <a:cubicBezTo>
                    <a:pt x="71" y="128"/>
                    <a:pt x="74" y="128"/>
                    <a:pt x="77" y="127"/>
                  </a:cubicBezTo>
                  <a:cubicBezTo>
                    <a:pt x="79" y="126"/>
                    <a:pt x="83" y="126"/>
                    <a:pt x="85" y="124"/>
                  </a:cubicBezTo>
                  <a:cubicBezTo>
                    <a:pt x="86" y="122"/>
                    <a:pt x="82" y="120"/>
                    <a:pt x="83" y="118"/>
                  </a:cubicBezTo>
                  <a:cubicBezTo>
                    <a:pt x="84" y="116"/>
                    <a:pt x="88" y="117"/>
                    <a:pt x="90" y="115"/>
                  </a:cubicBezTo>
                  <a:cubicBezTo>
                    <a:pt x="91" y="114"/>
                    <a:pt x="89" y="112"/>
                    <a:pt x="90" y="111"/>
                  </a:cubicBezTo>
                  <a:cubicBezTo>
                    <a:pt x="91" y="111"/>
                    <a:pt x="94" y="112"/>
                    <a:pt x="95" y="111"/>
                  </a:cubicBezTo>
                  <a:cubicBezTo>
                    <a:pt x="95" y="111"/>
                    <a:pt x="95" y="109"/>
                    <a:pt x="95" y="108"/>
                  </a:cubicBezTo>
                  <a:cubicBezTo>
                    <a:pt x="93" y="106"/>
                    <a:pt x="91" y="103"/>
                    <a:pt x="88" y="101"/>
                  </a:cubicBezTo>
                  <a:cubicBezTo>
                    <a:pt x="86" y="100"/>
                    <a:pt x="84" y="99"/>
                    <a:pt x="82" y="97"/>
                  </a:cubicBezTo>
                  <a:cubicBezTo>
                    <a:pt x="80" y="95"/>
                    <a:pt x="79" y="93"/>
                    <a:pt x="78" y="90"/>
                  </a:cubicBezTo>
                  <a:cubicBezTo>
                    <a:pt x="77" y="89"/>
                    <a:pt x="79" y="87"/>
                    <a:pt x="78" y="86"/>
                  </a:cubicBezTo>
                  <a:cubicBezTo>
                    <a:pt x="77" y="84"/>
                    <a:pt x="74" y="83"/>
                    <a:pt x="73" y="81"/>
                  </a:cubicBezTo>
                  <a:cubicBezTo>
                    <a:pt x="73" y="80"/>
                    <a:pt x="75" y="81"/>
                    <a:pt x="76" y="80"/>
                  </a:cubicBezTo>
                  <a:cubicBezTo>
                    <a:pt x="78" y="80"/>
                    <a:pt x="79" y="79"/>
                    <a:pt x="80" y="79"/>
                  </a:cubicBezTo>
                  <a:cubicBezTo>
                    <a:pt x="82" y="78"/>
                    <a:pt x="85" y="77"/>
                    <a:pt x="87" y="77"/>
                  </a:cubicBezTo>
                  <a:cubicBezTo>
                    <a:pt x="89" y="76"/>
                    <a:pt x="91" y="75"/>
                    <a:pt x="94" y="74"/>
                  </a:cubicBezTo>
                  <a:cubicBezTo>
                    <a:pt x="96" y="73"/>
                    <a:pt x="98" y="72"/>
                    <a:pt x="100" y="71"/>
                  </a:cubicBezTo>
                  <a:cubicBezTo>
                    <a:pt x="101" y="70"/>
                    <a:pt x="100" y="67"/>
                    <a:pt x="101" y="68"/>
                  </a:cubicBezTo>
                  <a:cubicBezTo>
                    <a:pt x="103" y="68"/>
                    <a:pt x="103" y="72"/>
                    <a:pt x="105" y="72"/>
                  </a:cubicBezTo>
                  <a:cubicBezTo>
                    <a:pt x="107" y="73"/>
                    <a:pt x="106" y="70"/>
                    <a:pt x="107" y="68"/>
                  </a:cubicBezTo>
                  <a:cubicBezTo>
                    <a:pt x="107" y="67"/>
                    <a:pt x="108" y="66"/>
                    <a:pt x="107" y="65"/>
                  </a:cubicBezTo>
                  <a:cubicBezTo>
                    <a:pt x="107" y="63"/>
                    <a:pt x="105" y="62"/>
                    <a:pt x="104" y="61"/>
                  </a:cubicBezTo>
                  <a:cubicBezTo>
                    <a:pt x="103" y="59"/>
                    <a:pt x="102" y="57"/>
                    <a:pt x="102" y="56"/>
                  </a:cubicBezTo>
                  <a:cubicBezTo>
                    <a:pt x="102" y="54"/>
                    <a:pt x="104" y="53"/>
                    <a:pt x="104" y="51"/>
                  </a:cubicBezTo>
                  <a:cubicBezTo>
                    <a:pt x="104" y="49"/>
                    <a:pt x="102" y="48"/>
                    <a:pt x="101" y="46"/>
                  </a:cubicBezTo>
                  <a:cubicBezTo>
                    <a:pt x="101" y="45"/>
                    <a:pt x="103" y="44"/>
                    <a:pt x="102" y="43"/>
                  </a:cubicBezTo>
                  <a:cubicBezTo>
                    <a:pt x="101" y="40"/>
                    <a:pt x="98" y="39"/>
                    <a:pt x="97" y="36"/>
                  </a:cubicBezTo>
                  <a:cubicBezTo>
                    <a:pt x="97" y="33"/>
                    <a:pt x="100" y="31"/>
                    <a:pt x="100" y="28"/>
                  </a:cubicBezTo>
                  <a:cubicBezTo>
                    <a:pt x="100" y="26"/>
                    <a:pt x="99" y="24"/>
                    <a:pt x="98" y="2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2" name="Freeform 2652">
              <a:extLst>
                <a:ext uri="{FF2B5EF4-FFF2-40B4-BE49-F238E27FC236}">
                  <a16:creationId xmlns:a16="http://schemas.microsoft.com/office/drawing/2014/main" id="{1B043C90-5FAF-4D89-A9CF-41D34EF1B1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25958" y="2091220"/>
              <a:ext cx="127432" cy="76540"/>
            </a:xfrm>
            <a:custGeom>
              <a:avLst/>
              <a:gdLst>
                <a:gd name="T0" fmla="*/ 0 w 46"/>
                <a:gd name="T1" fmla="*/ 8 h 33"/>
                <a:gd name="T2" fmla="*/ 6 w 46"/>
                <a:gd name="T3" fmla="*/ 4 h 33"/>
                <a:gd name="T4" fmla="*/ 11 w 46"/>
                <a:gd name="T5" fmla="*/ 2 h 33"/>
                <a:gd name="T6" fmla="*/ 16 w 46"/>
                <a:gd name="T7" fmla="*/ 5 h 33"/>
                <a:gd name="T8" fmla="*/ 20 w 46"/>
                <a:gd name="T9" fmla="*/ 5 h 33"/>
                <a:gd name="T10" fmla="*/ 22 w 46"/>
                <a:gd name="T11" fmla="*/ 4 h 33"/>
                <a:gd name="T12" fmla="*/ 25 w 46"/>
                <a:gd name="T13" fmla="*/ 1 h 33"/>
                <a:gd name="T14" fmla="*/ 28 w 46"/>
                <a:gd name="T15" fmla="*/ 0 h 33"/>
                <a:gd name="T16" fmla="*/ 33 w 46"/>
                <a:gd name="T17" fmla="*/ 0 h 33"/>
                <a:gd name="T18" fmla="*/ 37 w 46"/>
                <a:gd name="T19" fmla="*/ 2 h 33"/>
                <a:gd name="T20" fmla="*/ 38 w 46"/>
                <a:gd name="T21" fmla="*/ 5 h 33"/>
                <a:gd name="T22" fmla="*/ 42 w 46"/>
                <a:gd name="T23" fmla="*/ 5 h 33"/>
                <a:gd name="T24" fmla="*/ 45 w 46"/>
                <a:gd name="T25" fmla="*/ 7 h 33"/>
                <a:gd name="T26" fmla="*/ 44 w 46"/>
                <a:gd name="T27" fmla="*/ 13 h 33"/>
                <a:gd name="T28" fmla="*/ 49 w 46"/>
                <a:gd name="T29" fmla="*/ 13 h 33"/>
                <a:gd name="T30" fmla="*/ 53 w 46"/>
                <a:gd name="T31" fmla="*/ 17 h 33"/>
                <a:gd name="T32" fmla="*/ 51 w 46"/>
                <a:gd name="T33" fmla="*/ 19 h 33"/>
                <a:gd name="T34" fmla="*/ 54 w 46"/>
                <a:gd name="T35" fmla="*/ 19 h 33"/>
                <a:gd name="T36" fmla="*/ 55 w 46"/>
                <a:gd name="T37" fmla="*/ 22 h 33"/>
                <a:gd name="T38" fmla="*/ 50 w 46"/>
                <a:gd name="T39" fmla="*/ 26 h 33"/>
                <a:gd name="T40" fmla="*/ 48 w 46"/>
                <a:gd name="T41" fmla="*/ 27 h 33"/>
                <a:gd name="T42" fmla="*/ 45 w 46"/>
                <a:gd name="T43" fmla="*/ 31 h 33"/>
                <a:gd name="T44" fmla="*/ 47 w 46"/>
                <a:gd name="T45" fmla="*/ 34 h 33"/>
                <a:gd name="T46" fmla="*/ 48 w 46"/>
                <a:gd name="T47" fmla="*/ 39 h 33"/>
                <a:gd name="T48" fmla="*/ 44 w 46"/>
                <a:gd name="T49" fmla="*/ 39 h 33"/>
                <a:gd name="T50" fmla="*/ 39 w 46"/>
                <a:gd name="T51" fmla="*/ 37 h 33"/>
                <a:gd name="T52" fmla="*/ 35 w 46"/>
                <a:gd name="T53" fmla="*/ 33 h 33"/>
                <a:gd name="T54" fmla="*/ 32 w 46"/>
                <a:gd name="T55" fmla="*/ 30 h 33"/>
                <a:gd name="T56" fmla="*/ 30 w 46"/>
                <a:gd name="T57" fmla="*/ 30 h 33"/>
                <a:gd name="T58" fmla="*/ 25 w 46"/>
                <a:gd name="T59" fmla="*/ 30 h 33"/>
                <a:gd name="T60" fmla="*/ 24 w 46"/>
                <a:gd name="T61" fmla="*/ 26 h 33"/>
                <a:gd name="T62" fmla="*/ 22 w 46"/>
                <a:gd name="T63" fmla="*/ 22 h 33"/>
                <a:gd name="T64" fmla="*/ 17 w 46"/>
                <a:gd name="T65" fmla="*/ 22 h 33"/>
                <a:gd name="T66" fmla="*/ 16 w 46"/>
                <a:gd name="T67" fmla="*/ 20 h 33"/>
                <a:gd name="T68" fmla="*/ 11 w 46"/>
                <a:gd name="T69" fmla="*/ 19 h 33"/>
                <a:gd name="T70" fmla="*/ 8 w 46"/>
                <a:gd name="T71" fmla="*/ 15 h 33"/>
                <a:gd name="T72" fmla="*/ 5 w 46"/>
                <a:gd name="T73" fmla="*/ 14 h 33"/>
                <a:gd name="T74" fmla="*/ 2 w 46"/>
                <a:gd name="T75" fmla="*/ 13 h 33"/>
                <a:gd name="T76" fmla="*/ 0 w 46"/>
                <a:gd name="T77" fmla="*/ 8 h 3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46"/>
                <a:gd name="T118" fmla="*/ 0 h 33"/>
                <a:gd name="T119" fmla="*/ 46 w 46"/>
                <a:gd name="T120" fmla="*/ 33 h 3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46" h="33">
                  <a:moveTo>
                    <a:pt x="0" y="7"/>
                  </a:moveTo>
                  <a:cubicBezTo>
                    <a:pt x="1" y="6"/>
                    <a:pt x="3" y="4"/>
                    <a:pt x="5" y="3"/>
                  </a:cubicBezTo>
                  <a:cubicBezTo>
                    <a:pt x="6" y="3"/>
                    <a:pt x="7" y="2"/>
                    <a:pt x="9" y="2"/>
                  </a:cubicBezTo>
                  <a:cubicBezTo>
                    <a:pt x="10" y="2"/>
                    <a:pt x="12" y="3"/>
                    <a:pt x="13" y="4"/>
                  </a:cubicBezTo>
                  <a:cubicBezTo>
                    <a:pt x="15" y="4"/>
                    <a:pt x="16" y="4"/>
                    <a:pt x="17" y="4"/>
                  </a:cubicBezTo>
                  <a:cubicBezTo>
                    <a:pt x="17" y="4"/>
                    <a:pt x="18" y="3"/>
                    <a:pt x="18" y="3"/>
                  </a:cubicBezTo>
                  <a:cubicBezTo>
                    <a:pt x="19" y="2"/>
                    <a:pt x="20" y="2"/>
                    <a:pt x="21" y="1"/>
                  </a:cubicBezTo>
                  <a:cubicBezTo>
                    <a:pt x="21" y="1"/>
                    <a:pt x="22" y="0"/>
                    <a:pt x="23" y="0"/>
                  </a:cubicBezTo>
                  <a:cubicBezTo>
                    <a:pt x="25" y="0"/>
                    <a:pt x="26" y="0"/>
                    <a:pt x="28" y="0"/>
                  </a:cubicBezTo>
                  <a:cubicBezTo>
                    <a:pt x="29" y="0"/>
                    <a:pt x="31" y="1"/>
                    <a:pt x="31" y="2"/>
                  </a:cubicBezTo>
                  <a:cubicBezTo>
                    <a:pt x="32" y="2"/>
                    <a:pt x="31" y="4"/>
                    <a:pt x="32" y="4"/>
                  </a:cubicBezTo>
                  <a:cubicBezTo>
                    <a:pt x="33" y="5"/>
                    <a:pt x="34" y="3"/>
                    <a:pt x="35" y="4"/>
                  </a:cubicBezTo>
                  <a:cubicBezTo>
                    <a:pt x="36" y="4"/>
                    <a:pt x="38" y="5"/>
                    <a:pt x="38" y="6"/>
                  </a:cubicBezTo>
                  <a:cubicBezTo>
                    <a:pt x="39" y="7"/>
                    <a:pt x="37" y="9"/>
                    <a:pt x="37" y="11"/>
                  </a:cubicBezTo>
                  <a:cubicBezTo>
                    <a:pt x="38" y="12"/>
                    <a:pt x="40" y="11"/>
                    <a:pt x="41" y="11"/>
                  </a:cubicBezTo>
                  <a:cubicBezTo>
                    <a:pt x="42" y="12"/>
                    <a:pt x="43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4" y="16"/>
                    <a:pt x="45" y="16"/>
                    <a:pt x="45" y="16"/>
                  </a:cubicBezTo>
                  <a:cubicBezTo>
                    <a:pt x="46" y="17"/>
                    <a:pt x="46" y="18"/>
                    <a:pt x="46" y="19"/>
                  </a:cubicBezTo>
                  <a:cubicBezTo>
                    <a:pt x="45" y="21"/>
                    <a:pt x="43" y="21"/>
                    <a:pt x="42" y="22"/>
                  </a:cubicBezTo>
                  <a:cubicBezTo>
                    <a:pt x="41" y="22"/>
                    <a:pt x="40" y="22"/>
                    <a:pt x="40" y="23"/>
                  </a:cubicBezTo>
                  <a:cubicBezTo>
                    <a:pt x="39" y="24"/>
                    <a:pt x="38" y="25"/>
                    <a:pt x="38" y="26"/>
                  </a:cubicBezTo>
                  <a:cubicBezTo>
                    <a:pt x="38" y="27"/>
                    <a:pt x="39" y="28"/>
                    <a:pt x="39" y="29"/>
                  </a:cubicBezTo>
                  <a:cubicBezTo>
                    <a:pt x="39" y="30"/>
                    <a:pt x="40" y="32"/>
                    <a:pt x="40" y="33"/>
                  </a:cubicBezTo>
                  <a:cubicBezTo>
                    <a:pt x="39" y="33"/>
                    <a:pt x="38" y="33"/>
                    <a:pt x="37" y="33"/>
                  </a:cubicBezTo>
                  <a:cubicBezTo>
                    <a:pt x="36" y="32"/>
                    <a:pt x="34" y="32"/>
                    <a:pt x="33" y="31"/>
                  </a:cubicBezTo>
                  <a:cubicBezTo>
                    <a:pt x="32" y="30"/>
                    <a:pt x="30" y="29"/>
                    <a:pt x="29" y="28"/>
                  </a:cubicBezTo>
                  <a:cubicBezTo>
                    <a:pt x="28" y="27"/>
                    <a:pt x="28" y="25"/>
                    <a:pt x="27" y="25"/>
                  </a:cubicBezTo>
                  <a:cubicBezTo>
                    <a:pt x="26" y="24"/>
                    <a:pt x="25" y="25"/>
                    <a:pt x="25" y="25"/>
                  </a:cubicBezTo>
                  <a:cubicBezTo>
                    <a:pt x="23" y="25"/>
                    <a:pt x="22" y="26"/>
                    <a:pt x="21" y="25"/>
                  </a:cubicBezTo>
                  <a:cubicBezTo>
                    <a:pt x="20" y="25"/>
                    <a:pt x="21" y="23"/>
                    <a:pt x="20" y="22"/>
                  </a:cubicBezTo>
                  <a:cubicBezTo>
                    <a:pt x="20" y="21"/>
                    <a:pt x="20" y="19"/>
                    <a:pt x="18" y="19"/>
                  </a:cubicBezTo>
                  <a:cubicBezTo>
                    <a:pt x="17" y="18"/>
                    <a:pt x="16" y="19"/>
                    <a:pt x="14" y="19"/>
                  </a:cubicBezTo>
                  <a:cubicBezTo>
                    <a:pt x="14" y="18"/>
                    <a:pt x="13" y="17"/>
                    <a:pt x="13" y="17"/>
                  </a:cubicBezTo>
                  <a:cubicBezTo>
                    <a:pt x="12" y="16"/>
                    <a:pt x="10" y="17"/>
                    <a:pt x="9" y="16"/>
                  </a:cubicBezTo>
                  <a:cubicBezTo>
                    <a:pt x="8" y="15"/>
                    <a:pt x="8" y="13"/>
                    <a:pt x="7" y="13"/>
                  </a:cubicBezTo>
                  <a:cubicBezTo>
                    <a:pt x="6" y="12"/>
                    <a:pt x="5" y="12"/>
                    <a:pt x="4" y="12"/>
                  </a:cubicBezTo>
                  <a:cubicBezTo>
                    <a:pt x="3" y="12"/>
                    <a:pt x="2" y="12"/>
                    <a:pt x="2" y="11"/>
                  </a:cubicBezTo>
                  <a:cubicBezTo>
                    <a:pt x="1" y="10"/>
                    <a:pt x="0" y="8"/>
                    <a:pt x="0" y="7"/>
                  </a:cubicBezTo>
                  <a:close/>
                </a:path>
              </a:pathLst>
            </a:custGeom>
            <a:solidFill>
              <a:schemeClr val="accent3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3" name="Freeform 2653">
              <a:extLst>
                <a:ext uri="{FF2B5EF4-FFF2-40B4-BE49-F238E27FC236}">
                  <a16:creationId xmlns:a16="http://schemas.microsoft.com/office/drawing/2014/main" id="{5A6F07CE-B9BA-4DFD-9A8E-57D22A33ED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81566" y="2008794"/>
              <a:ext cx="97312" cy="109903"/>
            </a:xfrm>
            <a:custGeom>
              <a:avLst/>
              <a:gdLst>
                <a:gd name="T0" fmla="*/ 1 w 35"/>
                <a:gd name="T1" fmla="*/ 43 h 47"/>
                <a:gd name="T2" fmla="*/ 0 w 35"/>
                <a:gd name="T3" fmla="*/ 37 h 47"/>
                <a:gd name="T4" fmla="*/ 0 w 35"/>
                <a:gd name="T5" fmla="*/ 32 h 47"/>
                <a:gd name="T6" fmla="*/ 0 w 35"/>
                <a:gd name="T7" fmla="*/ 27 h 47"/>
                <a:gd name="T8" fmla="*/ 4 w 35"/>
                <a:gd name="T9" fmla="*/ 21 h 47"/>
                <a:gd name="T10" fmla="*/ 5 w 35"/>
                <a:gd name="T11" fmla="*/ 14 h 47"/>
                <a:gd name="T12" fmla="*/ 7 w 35"/>
                <a:gd name="T13" fmla="*/ 11 h 47"/>
                <a:gd name="T14" fmla="*/ 12 w 35"/>
                <a:gd name="T15" fmla="*/ 10 h 47"/>
                <a:gd name="T16" fmla="*/ 16 w 35"/>
                <a:gd name="T17" fmla="*/ 6 h 47"/>
                <a:gd name="T18" fmla="*/ 23 w 35"/>
                <a:gd name="T19" fmla="*/ 1 h 47"/>
                <a:gd name="T20" fmla="*/ 28 w 35"/>
                <a:gd name="T21" fmla="*/ 2 h 47"/>
                <a:gd name="T22" fmla="*/ 30 w 35"/>
                <a:gd name="T23" fmla="*/ 1 h 47"/>
                <a:gd name="T24" fmla="*/ 36 w 35"/>
                <a:gd name="T25" fmla="*/ 0 h 47"/>
                <a:gd name="T26" fmla="*/ 37 w 35"/>
                <a:gd name="T27" fmla="*/ 2 h 47"/>
                <a:gd name="T28" fmla="*/ 40 w 35"/>
                <a:gd name="T29" fmla="*/ 4 h 47"/>
                <a:gd name="T30" fmla="*/ 42 w 35"/>
                <a:gd name="T31" fmla="*/ 6 h 47"/>
                <a:gd name="T32" fmla="*/ 41 w 35"/>
                <a:gd name="T33" fmla="*/ 11 h 47"/>
                <a:gd name="T34" fmla="*/ 38 w 35"/>
                <a:gd name="T35" fmla="*/ 17 h 47"/>
                <a:gd name="T36" fmla="*/ 40 w 35"/>
                <a:gd name="T37" fmla="*/ 24 h 47"/>
                <a:gd name="T38" fmla="*/ 35 w 35"/>
                <a:gd name="T39" fmla="*/ 27 h 47"/>
                <a:gd name="T40" fmla="*/ 35 w 35"/>
                <a:gd name="T41" fmla="*/ 32 h 47"/>
                <a:gd name="T42" fmla="*/ 30 w 35"/>
                <a:gd name="T43" fmla="*/ 33 h 47"/>
                <a:gd name="T44" fmla="*/ 25 w 35"/>
                <a:gd name="T45" fmla="*/ 33 h 47"/>
                <a:gd name="T46" fmla="*/ 28 w 35"/>
                <a:gd name="T47" fmla="*/ 43 h 47"/>
                <a:gd name="T48" fmla="*/ 26 w 35"/>
                <a:gd name="T49" fmla="*/ 48 h 47"/>
                <a:gd name="T50" fmla="*/ 25 w 35"/>
                <a:gd name="T51" fmla="*/ 51 h 47"/>
                <a:gd name="T52" fmla="*/ 25 w 35"/>
                <a:gd name="T53" fmla="*/ 55 h 47"/>
                <a:gd name="T54" fmla="*/ 20 w 35"/>
                <a:gd name="T55" fmla="*/ 55 h 47"/>
                <a:gd name="T56" fmla="*/ 22 w 35"/>
                <a:gd name="T57" fmla="*/ 49 h 47"/>
                <a:gd name="T58" fmla="*/ 18 w 35"/>
                <a:gd name="T59" fmla="*/ 46 h 47"/>
                <a:gd name="T60" fmla="*/ 14 w 35"/>
                <a:gd name="T61" fmla="*/ 46 h 47"/>
                <a:gd name="T62" fmla="*/ 13 w 35"/>
                <a:gd name="T63" fmla="*/ 44 h 47"/>
                <a:gd name="T64" fmla="*/ 10 w 35"/>
                <a:gd name="T65" fmla="*/ 42 h 47"/>
                <a:gd name="T66" fmla="*/ 4 w 35"/>
                <a:gd name="T67" fmla="*/ 42 h 47"/>
                <a:gd name="T68" fmla="*/ 1 w 35"/>
                <a:gd name="T69" fmla="*/ 43 h 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"/>
                <a:gd name="T106" fmla="*/ 0 h 47"/>
                <a:gd name="T107" fmla="*/ 35 w 35"/>
                <a:gd name="T108" fmla="*/ 47 h 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" h="47">
                  <a:moveTo>
                    <a:pt x="1" y="36"/>
                  </a:moveTo>
                  <a:cubicBezTo>
                    <a:pt x="1" y="34"/>
                    <a:pt x="0" y="32"/>
                    <a:pt x="0" y="31"/>
                  </a:cubicBezTo>
                  <a:cubicBezTo>
                    <a:pt x="0" y="29"/>
                    <a:pt x="0" y="28"/>
                    <a:pt x="0" y="27"/>
                  </a:cubicBezTo>
                  <a:cubicBezTo>
                    <a:pt x="0" y="26"/>
                    <a:pt x="0" y="25"/>
                    <a:pt x="0" y="23"/>
                  </a:cubicBezTo>
                  <a:cubicBezTo>
                    <a:pt x="1" y="21"/>
                    <a:pt x="2" y="20"/>
                    <a:pt x="3" y="18"/>
                  </a:cubicBezTo>
                  <a:cubicBezTo>
                    <a:pt x="4" y="16"/>
                    <a:pt x="4" y="14"/>
                    <a:pt x="4" y="12"/>
                  </a:cubicBezTo>
                  <a:cubicBezTo>
                    <a:pt x="5" y="11"/>
                    <a:pt x="5" y="10"/>
                    <a:pt x="6" y="9"/>
                  </a:cubicBezTo>
                  <a:cubicBezTo>
                    <a:pt x="8" y="8"/>
                    <a:pt x="9" y="9"/>
                    <a:pt x="10" y="8"/>
                  </a:cubicBezTo>
                  <a:cubicBezTo>
                    <a:pt x="12" y="7"/>
                    <a:pt x="12" y="6"/>
                    <a:pt x="13" y="5"/>
                  </a:cubicBezTo>
                  <a:cubicBezTo>
                    <a:pt x="15" y="3"/>
                    <a:pt x="17" y="2"/>
                    <a:pt x="19" y="1"/>
                  </a:cubicBezTo>
                  <a:cubicBezTo>
                    <a:pt x="20" y="1"/>
                    <a:pt x="22" y="2"/>
                    <a:pt x="23" y="2"/>
                  </a:cubicBezTo>
                  <a:cubicBezTo>
                    <a:pt x="24" y="2"/>
                    <a:pt x="24" y="1"/>
                    <a:pt x="25" y="1"/>
                  </a:cubicBezTo>
                  <a:cubicBezTo>
                    <a:pt x="27" y="0"/>
                    <a:pt x="28" y="0"/>
                    <a:pt x="30" y="0"/>
                  </a:cubicBezTo>
                  <a:cubicBezTo>
                    <a:pt x="31" y="0"/>
                    <a:pt x="30" y="2"/>
                    <a:pt x="31" y="2"/>
                  </a:cubicBezTo>
                  <a:cubicBezTo>
                    <a:pt x="31" y="3"/>
                    <a:pt x="33" y="2"/>
                    <a:pt x="33" y="3"/>
                  </a:cubicBezTo>
                  <a:cubicBezTo>
                    <a:pt x="34" y="3"/>
                    <a:pt x="34" y="4"/>
                    <a:pt x="35" y="5"/>
                  </a:cubicBezTo>
                  <a:cubicBezTo>
                    <a:pt x="35" y="6"/>
                    <a:pt x="35" y="7"/>
                    <a:pt x="34" y="9"/>
                  </a:cubicBezTo>
                  <a:cubicBezTo>
                    <a:pt x="34" y="11"/>
                    <a:pt x="32" y="12"/>
                    <a:pt x="32" y="14"/>
                  </a:cubicBezTo>
                  <a:cubicBezTo>
                    <a:pt x="32" y="16"/>
                    <a:pt x="33" y="18"/>
                    <a:pt x="33" y="20"/>
                  </a:cubicBezTo>
                  <a:cubicBezTo>
                    <a:pt x="32" y="21"/>
                    <a:pt x="30" y="22"/>
                    <a:pt x="29" y="23"/>
                  </a:cubicBezTo>
                  <a:cubicBezTo>
                    <a:pt x="29" y="25"/>
                    <a:pt x="30" y="26"/>
                    <a:pt x="29" y="27"/>
                  </a:cubicBezTo>
                  <a:cubicBezTo>
                    <a:pt x="28" y="28"/>
                    <a:pt x="26" y="28"/>
                    <a:pt x="25" y="28"/>
                  </a:cubicBezTo>
                  <a:cubicBezTo>
                    <a:pt x="24" y="29"/>
                    <a:pt x="21" y="27"/>
                    <a:pt x="21" y="28"/>
                  </a:cubicBezTo>
                  <a:cubicBezTo>
                    <a:pt x="20" y="31"/>
                    <a:pt x="23" y="33"/>
                    <a:pt x="23" y="36"/>
                  </a:cubicBezTo>
                  <a:cubicBezTo>
                    <a:pt x="23" y="37"/>
                    <a:pt x="23" y="39"/>
                    <a:pt x="22" y="40"/>
                  </a:cubicBezTo>
                  <a:cubicBezTo>
                    <a:pt x="22" y="41"/>
                    <a:pt x="21" y="42"/>
                    <a:pt x="21" y="43"/>
                  </a:cubicBezTo>
                  <a:cubicBezTo>
                    <a:pt x="20" y="44"/>
                    <a:pt x="21" y="45"/>
                    <a:pt x="21" y="46"/>
                  </a:cubicBezTo>
                  <a:cubicBezTo>
                    <a:pt x="20" y="46"/>
                    <a:pt x="18" y="47"/>
                    <a:pt x="17" y="46"/>
                  </a:cubicBezTo>
                  <a:cubicBezTo>
                    <a:pt x="17" y="44"/>
                    <a:pt x="19" y="42"/>
                    <a:pt x="18" y="41"/>
                  </a:cubicBezTo>
                  <a:cubicBezTo>
                    <a:pt x="18" y="40"/>
                    <a:pt x="16" y="39"/>
                    <a:pt x="15" y="39"/>
                  </a:cubicBezTo>
                  <a:cubicBezTo>
                    <a:pt x="14" y="38"/>
                    <a:pt x="13" y="40"/>
                    <a:pt x="12" y="39"/>
                  </a:cubicBezTo>
                  <a:cubicBezTo>
                    <a:pt x="11" y="39"/>
                    <a:pt x="12" y="37"/>
                    <a:pt x="11" y="37"/>
                  </a:cubicBezTo>
                  <a:cubicBezTo>
                    <a:pt x="11" y="36"/>
                    <a:pt x="9" y="35"/>
                    <a:pt x="8" y="35"/>
                  </a:cubicBezTo>
                  <a:cubicBezTo>
                    <a:pt x="6" y="35"/>
                    <a:pt x="5" y="35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4" name="Freeform 2654">
              <a:extLst>
                <a:ext uri="{FF2B5EF4-FFF2-40B4-BE49-F238E27FC236}">
                  <a16:creationId xmlns:a16="http://schemas.microsoft.com/office/drawing/2014/main" id="{D859B9CD-1734-4BE7-AF9F-06F82DADE0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90377" y="1922441"/>
              <a:ext cx="155235" cy="170742"/>
            </a:xfrm>
            <a:custGeom>
              <a:avLst/>
              <a:gdLst>
                <a:gd name="T0" fmla="*/ 63 w 56"/>
                <a:gd name="T1" fmla="*/ 39 h 72"/>
                <a:gd name="T2" fmla="*/ 67 w 56"/>
                <a:gd name="T3" fmla="*/ 54 h 72"/>
                <a:gd name="T4" fmla="*/ 61 w 56"/>
                <a:gd name="T5" fmla="*/ 69 h 72"/>
                <a:gd name="T6" fmla="*/ 50 w 56"/>
                <a:gd name="T7" fmla="*/ 70 h 72"/>
                <a:gd name="T8" fmla="*/ 35 w 56"/>
                <a:gd name="T9" fmla="*/ 79 h 72"/>
                <a:gd name="T10" fmla="*/ 17 w 56"/>
                <a:gd name="T11" fmla="*/ 85 h 72"/>
                <a:gd name="T12" fmla="*/ 16 w 56"/>
                <a:gd name="T13" fmla="*/ 81 h 72"/>
                <a:gd name="T14" fmla="*/ 12 w 56"/>
                <a:gd name="T15" fmla="*/ 79 h 72"/>
                <a:gd name="T16" fmla="*/ 6 w 56"/>
                <a:gd name="T17" fmla="*/ 74 h 72"/>
                <a:gd name="T18" fmla="*/ 2 w 56"/>
                <a:gd name="T19" fmla="*/ 71 h 72"/>
                <a:gd name="T20" fmla="*/ 12 w 56"/>
                <a:gd name="T21" fmla="*/ 68 h 72"/>
                <a:gd name="T22" fmla="*/ 20 w 56"/>
                <a:gd name="T23" fmla="*/ 62 h 72"/>
                <a:gd name="T24" fmla="*/ 23 w 56"/>
                <a:gd name="T25" fmla="*/ 58 h 72"/>
                <a:gd name="T26" fmla="*/ 14 w 56"/>
                <a:gd name="T27" fmla="*/ 59 h 72"/>
                <a:gd name="T28" fmla="*/ 20 w 56"/>
                <a:gd name="T29" fmla="*/ 51 h 72"/>
                <a:gd name="T30" fmla="*/ 23 w 56"/>
                <a:gd name="T31" fmla="*/ 45 h 72"/>
                <a:gd name="T32" fmla="*/ 18 w 56"/>
                <a:gd name="T33" fmla="*/ 42 h 72"/>
                <a:gd name="T34" fmla="*/ 14 w 56"/>
                <a:gd name="T35" fmla="*/ 47 h 72"/>
                <a:gd name="T36" fmla="*/ 10 w 56"/>
                <a:gd name="T37" fmla="*/ 39 h 72"/>
                <a:gd name="T38" fmla="*/ 16 w 56"/>
                <a:gd name="T39" fmla="*/ 33 h 72"/>
                <a:gd name="T40" fmla="*/ 13 w 56"/>
                <a:gd name="T41" fmla="*/ 29 h 72"/>
                <a:gd name="T42" fmla="*/ 14 w 56"/>
                <a:gd name="T43" fmla="*/ 23 h 72"/>
                <a:gd name="T44" fmla="*/ 24 w 56"/>
                <a:gd name="T45" fmla="*/ 27 h 72"/>
                <a:gd name="T46" fmla="*/ 31 w 56"/>
                <a:gd name="T47" fmla="*/ 25 h 72"/>
                <a:gd name="T48" fmla="*/ 36 w 56"/>
                <a:gd name="T49" fmla="*/ 18 h 72"/>
                <a:gd name="T50" fmla="*/ 29 w 56"/>
                <a:gd name="T51" fmla="*/ 13 h 72"/>
                <a:gd name="T52" fmla="*/ 36 w 56"/>
                <a:gd name="T53" fmla="*/ 5 h 72"/>
                <a:gd name="T54" fmla="*/ 48 w 56"/>
                <a:gd name="T55" fmla="*/ 0 h 72"/>
                <a:gd name="T56" fmla="*/ 49 w 56"/>
                <a:gd name="T57" fmla="*/ 10 h 72"/>
                <a:gd name="T58" fmla="*/ 41 w 56"/>
                <a:gd name="T59" fmla="*/ 13 h 72"/>
                <a:gd name="T60" fmla="*/ 36 w 56"/>
                <a:gd name="T61" fmla="*/ 19 h 72"/>
                <a:gd name="T62" fmla="*/ 49 w 56"/>
                <a:gd name="T63" fmla="*/ 28 h 72"/>
                <a:gd name="T64" fmla="*/ 50 w 56"/>
                <a:gd name="T65" fmla="*/ 22 h 72"/>
                <a:gd name="T66" fmla="*/ 57 w 56"/>
                <a:gd name="T67" fmla="*/ 27 h 72"/>
                <a:gd name="T68" fmla="*/ 65 w 56"/>
                <a:gd name="T69" fmla="*/ 34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6"/>
                <a:gd name="T106" fmla="*/ 0 h 72"/>
                <a:gd name="T107" fmla="*/ 56 w 56"/>
                <a:gd name="T108" fmla="*/ 72 h 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6" h="72">
                  <a:moveTo>
                    <a:pt x="54" y="28"/>
                  </a:moveTo>
                  <a:cubicBezTo>
                    <a:pt x="54" y="29"/>
                    <a:pt x="53" y="30"/>
                    <a:pt x="53" y="32"/>
                  </a:cubicBezTo>
                  <a:cubicBezTo>
                    <a:pt x="54" y="33"/>
                    <a:pt x="55" y="34"/>
                    <a:pt x="55" y="36"/>
                  </a:cubicBezTo>
                  <a:cubicBezTo>
                    <a:pt x="56" y="39"/>
                    <a:pt x="56" y="42"/>
                    <a:pt x="56" y="45"/>
                  </a:cubicBezTo>
                  <a:cubicBezTo>
                    <a:pt x="55" y="47"/>
                    <a:pt x="54" y="48"/>
                    <a:pt x="54" y="50"/>
                  </a:cubicBezTo>
                  <a:cubicBezTo>
                    <a:pt x="53" y="53"/>
                    <a:pt x="53" y="56"/>
                    <a:pt x="51" y="57"/>
                  </a:cubicBezTo>
                  <a:cubicBezTo>
                    <a:pt x="50" y="58"/>
                    <a:pt x="47" y="57"/>
                    <a:pt x="46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0" y="59"/>
                    <a:pt x="39" y="60"/>
                    <a:pt x="37" y="60"/>
                  </a:cubicBezTo>
                  <a:cubicBezTo>
                    <a:pt x="34" y="62"/>
                    <a:pt x="32" y="63"/>
                    <a:pt x="29" y="65"/>
                  </a:cubicBezTo>
                  <a:cubicBezTo>
                    <a:pt x="26" y="66"/>
                    <a:pt x="24" y="68"/>
                    <a:pt x="21" y="69"/>
                  </a:cubicBezTo>
                  <a:cubicBezTo>
                    <a:pt x="19" y="70"/>
                    <a:pt x="16" y="69"/>
                    <a:pt x="14" y="70"/>
                  </a:cubicBezTo>
                  <a:cubicBezTo>
                    <a:pt x="13" y="70"/>
                    <a:pt x="11" y="72"/>
                    <a:pt x="10" y="71"/>
                  </a:cubicBezTo>
                  <a:cubicBezTo>
                    <a:pt x="9" y="69"/>
                    <a:pt x="14" y="68"/>
                    <a:pt x="13" y="67"/>
                  </a:cubicBezTo>
                  <a:cubicBezTo>
                    <a:pt x="11" y="66"/>
                    <a:pt x="8" y="70"/>
                    <a:pt x="7" y="69"/>
                  </a:cubicBezTo>
                  <a:cubicBezTo>
                    <a:pt x="6" y="67"/>
                    <a:pt x="11" y="66"/>
                    <a:pt x="10" y="65"/>
                  </a:cubicBezTo>
                  <a:cubicBezTo>
                    <a:pt x="9" y="63"/>
                    <a:pt x="5" y="66"/>
                    <a:pt x="3" y="65"/>
                  </a:cubicBezTo>
                  <a:cubicBezTo>
                    <a:pt x="2" y="64"/>
                    <a:pt x="4" y="62"/>
                    <a:pt x="5" y="61"/>
                  </a:cubicBezTo>
                  <a:cubicBezTo>
                    <a:pt x="7" y="60"/>
                    <a:pt x="12" y="60"/>
                    <a:pt x="10" y="59"/>
                  </a:cubicBezTo>
                  <a:cubicBezTo>
                    <a:pt x="8" y="58"/>
                    <a:pt x="4" y="61"/>
                    <a:pt x="2" y="59"/>
                  </a:cubicBezTo>
                  <a:cubicBezTo>
                    <a:pt x="0" y="58"/>
                    <a:pt x="5" y="57"/>
                    <a:pt x="7" y="56"/>
                  </a:cubicBezTo>
                  <a:cubicBezTo>
                    <a:pt x="8" y="56"/>
                    <a:pt x="9" y="57"/>
                    <a:pt x="10" y="56"/>
                  </a:cubicBezTo>
                  <a:cubicBezTo>
                    <a:pt x="11" y="55"/>
                    <a:pt x="10" y="53"/>
                    <a:pt x="11" y="52"/>
                  </a:cubicBezTo>
                  <a:cubicBezTo>
                    <a:pt x="13" y="51"/>
                    <a:pt x="15" y="51"/>
                    <a:pt x="17" y="51"/>
                  </a:cubicBezTo>
                  <a:cubicBezTo>
                    <a:pt x="19" y="50"/>
                    <a:pt x="21" y="51"/>
                    <a:pt x="23" y="49"/>
                  </a:cubicBezTo>
                  <a:cubicBezTo>
                    <a:pt x="23" y="48"/>
                    <a:pt x="20" y="48"/>
                    <a:pt x="19" y="48"/>
                  </a:cubicBezTo>
                  <a:cubicBezTo>
                    <a:pt x="18" y="48"/>
                    <a:pt x="17" y="49"/>
                    <a:pt x="15" y="49"/>
                  </a:cubicBezTo>
                  <a:cubicBezTo>
                    <a:pt x="14" y="50"/>
                    <a:pt x="12" y="51"/>
                    <a:pt x="12" y="49"/>
                  </a:cubicBezTo>
                  <a:cubicBezTo>
                    <a:pt x="12" y="48"/>
                    <a:pt x="14" y="47"/>
                    <a:pt x="15" y="46"/>
                  </a:cubicBezTo>
                  <a:cubicBezTo>
                    <a:pt x="16" y="44"/>
                    <a:pt x="16" y="43"/>
                    <a:pt x="17" y="42"/>
                  </a:cubicBezTo>
                  <a:cubicBezTo>
                    <a:pt x="18" y="41"/>
                    <a:pt x="20" y="41"/>
                    <a:pt x="21" y="40"/>
                  </a:cubicBezTo>
                  <a:cubicBezTo>
                    <a:pt x="21" y="39"/>
                    <a:pt x="19" y="38"/>
                    <a:pt x="19" y="37"/>
                  </a:cubicBezTo>
                  <a:cubicBezTo>
                    <a:pt x="18" y="36"/>
                    <a:pt x="17" y="35"/>
                    <a:pt x="16" y="34"/>
                  </a:cubicBezTo>
                  <a:cubicBezTo>
                    <a:pt x="16" y="34"/>
                    <a:pt x="14" y="35"/>
                    <a:pt x="15" y="35"/>
                  </a:cubicBezTo>
                  <a:cubicBezTo>
                    <a:pt x="15" y="37"/>
                    <a:pt x="20" y="38"/>
                    <a:pt x="19" y="39"/>
                  </a:cubicBezTo>
                  <a:cubicBezTo>
                    <a:pt x="17" y="41"/>
                    <a:pt x="14" y="39"/>
                    <a:pt x="12" y="39"/>
                  </a:cubicBezTo>
                  <a:cubicBezTo>
                    <a:pt x="11" y="38"/>
                    <a:pt x="9" y="37"/>
                    <a:pt x="9" y="36"/>
                  </a:cubicBezTo>
                  <a:cubicBezTo>
                    <a:pt x="8" y="35"/>
                    <a:pt x="8" y="33"/>
                    <a:pt x="8" y="32"/>
                  </a:cubicBezTo>
                  <a:cubicBezTo>
                    <a:pt x="9" y="31"/>
                    <a:pt x="12" y="30"/>
                    <a:pt x="13" y="29"/>
                  </a:cubicBezTo>
                  <a:cubicBezTo>
                    <a:pt x="14" y="28"/>
                    <a:pt x="14" y="27"/>
                    <a:pt x="13" y="27"/>
                  </a:cubicBezTo>
                  <a:cubicBezTo>
                    <a:pt x="12" y="26"/>
                    <a:pt x="10" y="28"/>
                    <a:pt x="10" y="27"/>
                  </a:cubicBezTo>
                  <a:cubicBezTo>
                    <a:pt x="9" y="26"/>
                    <a:pt x="11" y="25"/>
                    <a:pt x="11" y="24"/>
                  </a:cubicBezTo>
                  <a:cubicBezTo>
                    <a:pt x="11" y="22"/>
                    <a:pt x="9" y="21"/>
                    <a:pt x="9" y="20"/>
                  </a:cubicBezTo>
                  <a:cubicBezTo>
                    <a:pt x="10" y="19"/>
                    <a:pt x="11" y="19"/>
                    <a:pt x="12" y="19"/>
                  </a:cubicBezTo>
                  <a:cubicBezTo>
                    <a:pt x="14" y="19"/>
                    <a:pt x="17" y="19"/>
                    <a:pt x="19" y="19"/>
                  </a:cubicBezTo>
                  <a:cubicBezTo>
                    <a:pt x="19" y="20"/>
                    <a:pt x="19" y="21"/>
                    <a:pt x="20" y="22"/>
                  </a:cubicBezTo>
                  <a:cubicBezTo>
                    <a:pt x="21" y="22"/>
                    <a:pt x="21" y="20"/>
                    <a:pt x="22" y="20"/>
                  </a:cubicBezTo>
                  <a:cubicBezTo>
                    <a:pt x="24" y="20"/>
                    <a:pt x="25" y="22"/>
                    <a:pt x="26" y="21"/>
                  </a:cubicBezTo>
                  <a:cubicBezTo>
                    <a:pt x="27" y="21"/>
                    <a:pt x="27" y="19"/>
                    <a:pt x="27" y="18"/>
                  </a:cubicBezTo>
                  <a:cubicBezTo>
                    <a:pt x="28" y="17"/>
                    <a:pt x="30" y="16"/>
                    <a:pt x="30" y="15"/>
                  </a:cubicBezTo>
                  <a:cubicBezTo>
                    <a:pt x="29" y="13"/>
                    <a:pt x="26" y="15"/>
                    <a:pt x="24" y="14"/>
                  </a:cubicBezTo>
                  <a:cubicBezTo>
                    <a:pt x="23" y="13"/>
                    <a:pt x="24" y="12"/>
                    <a:pt x="24" y="11"/>
                  </a:cubicBezTo>
                  <a:cubicBezTo>
                    <a:pt x="26" y="9"/>
                    <a:pt x="28" y="9"/>
                    <a:pt x="30" y="8"/>
                  </a:cubicBezTo>
                  <a:cubicBezTo>
                    <a:pt x="30" y="7"/>
                    <a:pt x="29" y="5"/>
                    <a:pt x="30" y="4"/>
                  </a:cubicBezTo>
                  <a:cubicBezTo>
                    <a:pt x="32" y="3"/>
                    <a:pt x="35" y="4"/>
                    <a:pt x="38" y="3"/>
                  </a:cubicBezTo>
                  <a:cubicBezTo>
                    <a:pt x="39" y="3"/>
                    <a:pt x="39" y="0"/>
                    <a:pt x="40" y="0"/>
                  </a:cubicBezTo>
                  <a:cubicBezTo>
                    <a:pt x="42" y="0"/>
                    <a:pt x="43" y="2"/>
                    <a:pt x="45" y="3"/>
                  </a:cubicBezTo>
                  <a:cubicBezTo>
                    <a:pt x="43" y="4"/>
                    <a:pt x="42" y="6"/>
                    <a:pt x="41" y="8"/>
                  </a:cubicBezTo>
                  <a:cubicBezTo>
                    <a:pt x="40" y="9"/>
                    <a:pt x="39" y="11"/>
                    <a:pt x="38" y="11"/>
                  </a:cubicBezTo>
                  <a:cubicBezTo>
                    <a:pt x="37" y="12"/>
                    <a:pt x="35" y="10"/>
                    <a:pt x="34" y="11"/>
                  </a:cubicBezTo>
                  <a:cubicBezTo>
                    <a:pt x="33" y="12"/>
                    <a:pt x="35" y="13"/>
                    <a:pt x="35" y="14"/>
                  </a:cubicBezTo>
                  <a:cubicBezTo>
                    <a:pt x="34" y="15"/>
                    <a:pt x="30" y="15"/>
                    <a:pt x="30" y="16"/>
                  </a:cubicBezTo>
                  <a:cubicBezTo>
                    <a:pt x="31" y="19"/>
                    <a:pt x="33" y="20"/>
                    <a:pt x="35" y="22"/>
                  </a:cubicBezTo>
                  <a:cubicBezTo>
                    <a:pt x="37" y="23"/>
                    <a:pt x="39" y="23"/>
                    <a:pt x="41" y="23"/>
                  </a:cubicBezTo>
                  <a:cubicBezTo>
                    <a:pt x="42" y="23"/>
                    <a:pt x="43" y="22"/>
                    <a:pt x="43" y="21"/>
                  </a:cubicBezTo>
                  <a:cubicBezTo>
                    <a:pt x="44" y="20"/>
                    <a:pt x="42" y="19"/>
                    <a:pt x="42" y="18"/>
                  </a:cubicBezTo>
                  <a:cubicBezTo>
                    <a:pt x="43" y="18"/>
                    <a:pt x="44" y="18"/>
                    <a:pt x="45" y="18"/>
                  </a:cubicBezTo>
                  <a:cubicBezTo>
                    <a:pt x="47" y="19"/>
                    <a:pt x="47" y="21"/>
                    <a:pt x="48" y="22"/>
                  </a:cubicBezTo>
                  <a:cubicBezTo>
                    <a:pt x="50" y="23"/>
                    <a:pt x="51" y="24"/>
                    <a:pt x="52" y="25"/>
                  </a:cubicBezTo>
                  <a:cubicBezTo>
                    <a:pt x="53" y="25"/>
                    <a:pt x="53" y="27"/>
                    <a:pt x="54" y="28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5" name="Freeform 2655">
              <a:extLst>
                <a:ext uri="{FF2B5EF4-FFF2-40B4-BE49-F238E27FC236}">
                  <a16:creationId xmlns:a16="http://schemas.microsoft.com/office/drawing/2014/main" id="{8B2D9CBD-932F-46A6-A4F0-E0F7EF66603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73786" y="1930292"/>
              <a:ext cx="85727" cy="58875"/>
            </a:xfrm>
            <a:custGeom>
              <a:avLst/>
              <a:gdLst>
                <a:gd name="T0" fmla="*/ 29 w 31"/>
                <a:gd name="T1" fmla="*/ 30 h 25"/>
                <a:gd name="T2" fmla="*/ 31 w 31"/>
                <a:gd name="T3" fmla="*/ 24 h 25"/>
                <a:gd name="T4" fmla="*/ 36 w 31"/>
                <a:gd name="T5" fmla="*/ 22 h 25"/>
                <a:gd name="T6" fmla="*/ 36 w 31"/>
                <a:gd name="T7" fmla="*/ 16 h 25"/>
                <a:gd name="T8" fmla="*/ 35 w 31"/>
                <a:gd name="T9" fmla="*/ 10 h 25"/>
                <a:gd name="T10" fmla="*/ 32 w 31"/>
                <a:gd name="T11" fmla="*/ 2 h 25"/>
                <a:gd name="T12" fmla="*/ 26 w 31"/>
                <a:gd name="T13" fmla="*/ 0 h 25"/>
                <a:gd name="T14" fmla="*/ 20 w 31"/>
                <a:gd name="T15" fmla="*/ 1 h 25"/>
                <a:gd name="T16" fmla="*/ 18 w 31"/>
                <a:gd name="T17" fmla="*/ 0 h 25"/>
                <a:gd name="T18" fmla="*/ 13 w 31"/>
                <a:gd name="T19" fmla="*/ 6 h 25"/>
                <a:gd name="T20" fmla="*/ 10 w 31"/>
                <a:gd name="T21" fmla="*/ 10 h 25"/>
                <a:gd name="T22" fmla="*/ 5 w 31"/>
                <a:gd name="T23" fmla="*/ 10 h 25"/>
                <a:gd name="T24" fmla="*/ 6 w 31"/>
                <a:gd name="T25" fmla="*/ 13 h 25"/>
                <a:gd name="T26" fmla="*/ 0 w 31"/>
                <a:gd name="T27" fmla="*/ 16 h 25"/>
                <a:gd name="T28" fmla="*/ 6 w 31"/>
                <a:gd name="T29" fmla="*/ 23 h 25"/>
                <a:gd name="T30" fmla="*/ 13 w 31"/>
                <a:gd name="T31" fmla="*/ 24 h 25"/>
                <a:gd name="T32" fmla="*/ 16 w 31"/>
                <a:gd name="T33" fmla="*/ 22 h 25"/>
                <a:gd name="T34" fmla="*/ 14 w 31"/>
                <a:gd name="T35" fmla="*/ 18 h 25"/>
                <a:gd name="T36" fmla="*/ 18 w 31"/>
                <a:gd name="T37" fmla="*/ 18 h 25"/>
                <a:gd name="T38" fmla="*/ 21 w 31"/>
                <a:gd name="T39" fmla="*/ 23 h 25"/>
                <a:gd name="T40" fmla="*/ 26 w 31"/>
                <a:gd name="T41" fmla="*/ 26 h 25"/>
                <a:gd name="T42" fmla="*/ 29 w 31"/>
                <a:gd name="T43" fmla="*/ 30 h 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1"/>
                <a:gd name="T67" fmla="*/ 0 h 25"/>
                <a:gd name="T68" fmla="*/ 31 w 31"/>
                <a:gd name="T69" fmla="*/ 25 h 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1" h="25">
                  <a:moveTo>
                    <a:pt x="24" y="25"/>
                  </a:moveTo>
                  <a:lnTo>
                    <a:pt x="26" y="20"/>
                  </a:lnTo>
                  <a:cubicBezTo>
                    <a:pt x="27" y="19"/>
                    <a:pt x="30" y="20"/>
                    <a:pt x="30" y="18"/>
                  </a:cubicBezTo>
                  <a:cubicBezTo>
                    <a:pt x="31" y="17"/>
                    <a:pt x="30" y="15"/>
                    <a:pt x="30" y="13"/>
                  </a:cubicBezTo>
                  <a:cubicBezTo>
                    <a:pt x="30" y="11"/>
                    <a:pt x="29" y="9"/>
                    <a:pt x="29" y="8"/>
                  </a:cubicBezTo>
                  <a:cubicBezTo>
                    <a:pt x="28" y="6"/>
                    <a:pt x="28" y="4"/>
                    <a:pt x="27" y="2"/>
                  </a:cubicBezTo>
                  <a:cubicBezTo>
                    <a:pt x="26" y="1"/>
                    <a:pt x="24" y="0"/>
                    <a:pt x="22" y="0"/>
                  </a:cubicBezTo>
                  <a:cubicBezTo>
                    <a:pt x="21" y="0"/>
                    <a:pt x="19" y="1"/>
                    <a:pt x="17" y="1"/>
                  </a:cubicBezTo>
                  <a:cubicBezTo>
                    <a:pt x="16" y="1"/>
                    <a:pt x="15" y="0"/>
                    <a:pt x="15" y="0"/>
                  </a:cubicBezTo>
                  <a:cubicBezTo>
                    <a:pt x="13" y="1"/>
                    <a:pt x="12" y="3"/>
                    <a:pt x="11" y="5"/>
                  </a:cubicBezTo>
                  <a:cubicBezTo>
                    <a:pt x="10" y="6"/>
                    <a:pt x="9" y="8"/>
                    <a:pt x="8" y="8"/>
                  </a:cubicBezTo>
                  <a:cubicBezTo>
                    <a:pt x="7" y="9"/>
                    <a:pt x="5" y="7"/>
                    <a:pt x="4" y="8"/>
                  </a:cubicBezTo>
                  <a:cubicBezTo>
                    <a:pt x="3" y="9"/>
                    <a:pt x="5" y="10"/>
                    <a:pt x="5" y="11"/>
                  </a:cubicBezTo>
                  <a:cubicBezTo>
                    <a:pt x="4" y="12"/>
                    <a:pt x="0" y="12"/>
                    <a:pt x="0" y="13"/>
                  </a:cubicBezTo>
                  <a:cubicBezTo>
                    <a:pt x="1" y="16"/>
                    <a:pt x="3" y="17"/>
                    <a:pt x="5" y="19"/>
                  </a:cubicBezTo>
                  <a:cubicBezTo>
                    <a:pt x="7" y="20"/>
                    <a:pt x="9" y="20"/>
                    <a:pt x="11" y="20"/>
                  </a:cubicBezTo>
                  <a:cubicBezTo>
                    <a:pt x="12" y="20"/>
                    <a:pt x="13" y="19"/>
                    <a:pt x="13" y="18"/>
                  </a:cubicBezTo>
                  <a:cubicBezTo>
                    <a:pt x="14" y="17"/>
                    <a:pt x="12" y="16"/>
                    <a:pt x="12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7" y="16"/>
                    <a:pt x="17" y="18"/>
                    <a:pt x="18" y="19"/>
                  </a:cubicBezTo>
                  <a:cubicBezTo>
                    <a:pt x="20" y="20"/>
                    <a:pt x="21" y="21"/>
                    <a:pt x="22" y="22"/>
                  </a:cubicBezTo>
                  <a:cubicBezTo>
                    <a:pt x="23" y="22"/>
                    <a:pt x="23" y="24"/>
                    <a:pt x="24" y="25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6" name="Freeform 2656">
              <a:extLst>
                <a:ext uri="{FF2B5EF4-FFF2-40B4-BE49-F238E27FC236}">
                  <a16:creationId xmlns:a16="http://schemas.microsoft.com/office/drawing/2014/main" id="{3F1A2BA1-596B-4458-8661-44EF08AA29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26854" y="1133501"/>
              <a:ext cx="2683004" cy="1330602"/>
            </a:xfrm>
            <a:custGeom>
              <a:avLst/>
              <a:gdLst>
                <a:gd name="T0" fmla="*/ 938 w 965"/>
                <a:gd name="T1" fmla="*/ 566 h 565"/>
                <a:gd name="T2" fmla="*/ 1022 w 965"/>
                <a:gd name="T3" fmla="*/ 509 h 565"/>
                <a:gd name="T4" fmla="*/ 1120 w 965"/>
                <a:gd name="T5" fmla="*/ 488 h 565"/>
                <a:gd name="T6" fmla="*/ 1156 w 965"/>
                <a:gd name="T7" fmla="*/ 449 h 565"/>
                <a:gd name="T8" fmla="*/ 1112 w 965"/>
                <a:gd name="T9" fmla="*/ 436 h 565"/>
                <a:gd name="T10" fmla="*/ 1117 w 965"/>
                <a:gd name="T11" fmla="*/ 407 h 565"/>
                <a:gd name="T12" fmla="*/ 1074 w 965"/>
                <a:gd name="T13" fmla="*/ 372 h 565"/>
                <a:gd name="T14" fmla="*/ 1080 w 965"/>
                <a:gd name="T15" fmla="*/ 340 h 565"/>
                <a:gd name="T16" fmla="*/ 1062 w 965"/>
                <a:gd name="T17" fmla="*/ 310 h 565"/>
                <a:gd name="T18" fmla="*/ 1028 w 965"/>
                <a:gd name="T19" fmla="*/ 329 h 565"/>
                <a:gd name="T20" fmla="*/ 976 w 965"/>
                <a:gd name="T21" fmla="*/ 324 h 565"/>
                <a:gd name="T22" fmla="*/ 985 w 965"/>
                <a:gd name="T23" fmla="*/ 281 h 565"/>
                <a:gd name="T24" fmla="*/ 948 w 965"/>
                <a:gd name="T25" fmla="*/ 248 h 565"/>
                <a:gd name="T26" fmla="*/ 888 w 965"/>
                <a:gd name="T27" fmla="*/ 236 h 565"/>
                <a:gd name="T28" fmla="*/ 877 w 965"/>
                <a:gd name="T29" fmla="*/ 286 h 565"/>
                <a:gd name="T30" fmla="*/ 874 w 965"/>
                <a:gd name="T31" fmla="*/ 349 h 565"/>
                <a:gd name="T32" fmla="*/ 832 w 965"/>
                <a:gd name="T33" fmla="*/ 444 h 565"/>
                <a:gd name="T34" fmla="*/ 799 w 965"/>
                <a:gd name="T35" fmla="*/ 491 h 565"/>
                <a:gd name="T36" fmla="*/ 790 w 965"/>
                <a:gd name="T37" fmla="*/ 414 h 565"/>
                <a:gd name="T38" fmla="*/ 702 w 965"/>
                <a:gd name="T39" fmla="*/ 371 h 565"/>
                <a:gd name="T40" fmla="*/ 653 w 965"/>
                <a:gd name="T41" fmla="*/ 326 h 565"/>
                <a:gd name="T42" fmla="*/ 664 w 965"/>
                <a:gd name="T43" fmla="*/ 253 h 565"/>
                <a:gd name="T44" fmla="*/ 686 w 965"/>
                <a:gd name="T45" fmla="*/ 211 h 565"/>
                <a:gd name="T46" fmla="*/ 763 w 965"/>
                <a:gd name="T47" fmla="*/ 184 h 565"/>
                <a:gd name="T48" fmla="*/ 782 w 965"/>
                <a:gd name="T49" fmla="*/ 140 h 565"/>
                <a:gd name="T50" fmla="*/ 821 w 965"/>
                <a:gd name="T51" fmla="*/ 145 h 565"/>
                <a:gd name="T52" fmla="*/ 854 w 965"/>
                <a:gd name="T53" fmla="*/ 85 h 565"/>
                <a:gd name="T54" fmla="*/ 829 w 965"/>
                <a:gd name="T55" fmla="*/ 58 h 565"/>
                <a:gd name="T56" fmla="*/ 781 w 965"/>
                <a:gd name="T57" fmla="*/ 121 h 565"/>
                <a:gd name="T58" fmla="*/ 752 w 965"/>
                <a:gd name="T59" fmla="*/ 82 h 565"/>
                <a:gd name="T60" fmla="*/ 721 w 965"/>
                <a:gd name="T61" fmla="*/ 67 h 565"/>
                <a:gd name="T62" fmla="*/ 725 w 965"/>
                <a:gd name="T63" fmla="*/ 20 h 565"/>
                <a:gd name="T64" fmla="*/ 684 w 965"/>
                <a:gd name="T65" fmla="*/ 14 h 565"/>
                <a:gd name="T66" fmla="*/ 698 w 965"/>
                <a:gd name="T67" fmla="*/ 65 h 565"/>
                <a:gd name="T68" fmla="*/ 696 w 965"/>
                <a:gd name="T69" fmla="*/ 82 h 565"/>
                <a:gd name="T70" fmla="*/ 656 w 965"/>
                <a:gd name="T71" fmla="*/ 133 h 565"/>
                <a:gd name="T72" fmla="*/ 632 w 965"/>
                <a:gd name="T73" fmla="*/ 97 h 565"/>
                <a:gd name="T74" fmla="*/ 564 w 965"/>
                <a:gd name="T75" fmla="*/ 103 h 565"/>
                <a:gd name="T76" fmla="*/ 538 w 965"/>
                <a:gd name="T77" fmla="*/ 90 h 565"/>
                <a:gd name="T78" fmla="*/ 499 w 965"/>
                <a:gd name="T79" fmla="*/ 125 h 565"/>
                <a:gd name="T80" fmla="*/ 403 w 965"/>
                <a:gd name="T81" fmla="*/ 108 h 565"/>
                <a:gd name="T82" fmla="*/ 352 w 965"/>
                <a:gd name="T83" fmla="*/ 68 h 565"/>
                <a:gd name="T84" fmla="*/ 282 w 965"/>
                <a:gd name="T85" fmla="*/ 68 h 565"/>
                <a:gd name="T86" fmla="*/ 204 w 965"/>
                <a:gd name="T87" fmla="*/ 72 h 565"/>
                <a:gd name="T88" fmla="*/ 217 w 965"/>
                <a:gd name="T89" fmla="*/ 49 h 565"/>
                <a:gd name="T90" fmla="*/ 107 w 965"/>
                <a:gd name="T91" fmla="*/ 74 h 565"/>
                <a:gd name="T92" fmla="*/ 28 w 965"/>
                <a:gd name="T93" fmla="*/ 301 h 565"/>
                <a:gd name="T94" fmla="*/ 86 w 965"/>
                <a:gd name="T95" fmla="*/ 331 h 565"/>
                <a:gd name="T96" fmla="*/ 131 w 965"/>
                <a:gd name="T97" fmla="*/ 406 h 565"/>
                <a:gd name="T98" fmla="*/ 132 w 965"/>
                <a:gd name="T99" fmla="*/ 432 h 565"/>
                <a:gd name="T100" fmla="*/ 133 w 965"/>
                <a:gd name="T101" fmla="*/ 481 h 565"/>
                <a:gd name="T102" fmla="*/ 169 w 965"/>
                <a:gd name="T103" fmla="*/ 522 h 565"/>
                <a:gd name="T104" fmla="*/ 594 w 965"/>
                <a:gd name="T105" fmla="*/ 540 h 565"/>
                <a:gd name="T106" fmla="*/ 678 w 965"/>
                <a:gd name="T107" fmla="*/ 542 h 565"/>
                <a:gd name="T108" fmla="*/ 728 w 965"/>
                <a:gd name="T109" fmla="*/ 560 h 565"/>
                <a:gd name="T110" fmla="*/ 770 w 965"/>
                <a:gd name="T111" fmla="*/ 599 h 565"/>
                <a:gd name="T112" fmla="*/ 775 w 965"/>
                <a:gd name="T113" fmla="*/ 620 h 565"/>
                <a:gd name="T114" fmla="*/ 750 w 965"/>
                <a:gd name="T115" fmla="*/ 672 h 565"/>
                <a:gd name="T116" fmla="*/ 803 w 965"/>
                <a:gd name="T117" fmla="*/ 662 h 565"/>
                <a:gd name="T118" fmla="*/ 842 w 965"/>
                <a:gd name="T119" fmla="*/ 635 h 5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65"/>
                <a:gd name="T181" fmla="*/ 0 h 565"/>
                <a:gd name="T182" fmla="*/ 965 w 965"/>
                <a:gd name="T183" fmla="*/ 565 h 56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65" h="565">
                  <a:moveTo>
                    <a:pt x="711" y="522"/>
                  </a:moveTo>
                  <a:cubicBezTo>
                    <a:pt x="712" y="520"/>
                    <a:pt x="713" y="519"/>
                    <a:pt x="714" y="518"/>
                  </a:cubicBezTo>
                  <a:cubicBezTo>
                    <a:pt x="716" y="516"/>
                    <a:pt x="717" y="515"/>
                    <a:pt x="721" y="514"/>
                  </a:cubicBezTo>
                  <a:cubicBezTo>
                    <a:pt x="724" y="513"/>
                    <a:pt x="726" y="512"/>
                    <a:pt x="729" y="511"/>
                  </a:cubicBezTo>
                  <a:cubicBezTo>
                    <a:pt x="731" y="510"/>
                    <a:pt x="734" y="508"/>
                    <a:pt x="736" y="506"/>
                  </a:cubicBezTo>
                  <a:cubicBezTo>
                    <a:pt x="738" y="504"/>
                    <a:pt x="740" y="502"/>
                    <a:pt x="742" y="500"/>
                  </a:cubicBezTo>
                  <a:cubicBezTo>
                    <a:pt x="744" y="498"/>
                    <a:pt x="746" y="496"/>
                    <a:pt x="749" y="495"/>
                  </a:cubicBezTo>
                  <a:cubicBezTo>
                    <a:pt x="751" y="493"/>
                    <a:pt x="754" y="492"/>
                    <a:pt x="757" y="490"/>
                  </a:cubicBezTo>
                  <a:cubicBezTo>
                    <a:pt x="760" y="488"/>
                    <a:pt x="763" y="486"/>
                    <a:pt x="767" y="484"/>
                  </a:cubicBezTo>
                  <a:cubicBezTo>
                    <a:pt x="769" y="483"/>
                    <a:pt x="772" y="482"/>
                    <a:pt x="774" y="480"/>
                  </a:cubicBezTo>
                  <a:cubicBezTo>
                    <a:pt x="777" y="478"/>
                    <a:pt x="780" y="475"/>
                    <a:pt x="782" y="472"/>
                  </a:cubicBezTo>
                  <a:cubicBezTo>
                    <a:pt x="786" y="468"/>
                    <a:pt x="789" y="463"/>
                    <a:pt x="793" y="459"/>
                  </a:cubicBezTo>
                  <a:cubicBezTo>
                    <a:pt x="796" y="456"/>
                    <a:pt x="798" y="452"/>
                    <a:pt x="801" y="450"/>
                  </a:cubicBezTo>
                  <a:cubicBezTo>
                    <a:pt x="804" y="448"/>
                    <a:pt x="807" y="446"/>
                    <a:pt x="810" y="444"/>
                  </a:cubicBezTo>
                  <a:cubicBezTo>
                    <a:pt x="811" y="443"/>
                    <a:pt x="812" y="442"/>
                    <a:pt x="813" y="441"/>
                  </a:cubicBezTo>
                  <a:cubicBezTo>
                    <a:pt x="815" y="440"/>
                    <a:pt x="816" y="441"/>
                    <a:pt x="818" y="440"/>
                  </a:cubicBezTo>
                  <a:cubicBezTo>
                    <a:pt x="820" y="440"/>
                    <a:pt x="822" y="439"/>
                    <a:pt x="823" y="438"/>
                  </a:cubicBezTo>
                  <a:cubicBezTo>
                    <a:pt x="824" y="437"/>
                    <a:pt x="824" y="434"/>
                    <a:pt x="825" y="433"/>
                  </a:cubicBezTo>
                  <a:cubicBezTo>
                    <a:pt x="825" y="431"/>
                    <a:pt x="827" y="430"/>
                    <a:pt x="828" y="429"/>
                  </a:cubicBezTo>
                  <a:cubicBezTo>
                    <a:pt x="830" y="427"/>
                    <a:pt x="832" y="427"/>
                    <a:pt x="834" y="426"/>
                  </a:cubicBezTo>
                  <a:cubicBezTo>
                    <a:pt x="838" y="425"/>
                    <a:pt x="841" y="426"/>
                    <a:pt x="844" y="425"/>
                  </a:cubicBezTo>
                  <a:cubicBezTo>
                    <a:pt x="847" y="425"/>
                    <a:pt x="849" y="424"/>
                    <a:pt x="852" y="424"/>
                  </a:cubicBezTo>
                  <a:cubicBezTo>
                    <a:pt x="856" y="424"/>
                    <a:pt x="860" y="424"/>
                    <a:pt x="864" y="424"/>
                  </a:cubicBezTo>
                  <a:cubicBezTo>
                    <a:pt x="866" y="424"/>
                    <a:pt x="868" y="426"/>
                    <a:pt x="871" y="426"/>
                  </a:cubicBezTo>
                  <a:cubicBezTo>
                    <a:pt x="873" y="426"/>
                    <a:pt x="876" y="424"/>
                    <a:pt x="879" y="424"/>
                  </a:cubicBezTo>
                  <a:cubicBezTo>
                    <a:pt x="882" y="424"/>
                    <a:pt x="885" y="426"/>
                    <a:pt x="888" y="426"/>
                  </a:cubicBezTo>
                  <a:cubicBezTo>
                    <a:pt x="889" y="427"/>
                    <a:pt x="890" y="428"/>
                    <a:pt x="891" y="428"/>
                  </a:cubicBezTo>
                  <a:cubicBezTo>
                    <a:pt x="897" y="427"/>
                    <a:pt x="903" y="427"/>
                    <a:pt x="909" y="426"/>
                  </a:cubicBezTo>
                  <a:cubicBezTo>
                    <a:pt x="912" y="425"/>
                    <a:pt x="914" y="423"/>
                    <a:pt x="916" y="422"/>
                  </a:cubicBezTo>
                  <a:cubicBezTo>
                    <a:pt x="918" y="420"/>
                    <a:pt x="918" y="417"/>
                    <a:pt x="921" y="415"/>
                  </a:cubicBezTo>
                  <a:cubicBezTo>
                    <a:pt x="922" y="415"/>
                    <a:pt x="923" y="417"/>
                    <a:pt x="924" y="417"/>
                  </a:cubicBezTo>
                  <a:cubicBezTo>
                    <a:pt x="926" y="414"/>
                    <a:pt x="926" y="410"/>
                    <a:pt x="928" y="408"/>
                  </a:cubicBezTo>
                  <a:cubicBezTo>
                    <a:pt x="929" y="407"/>
                    <a:pt x="932" y="407"/>
                    <a:pt x="933" y="407"/>
                  </a:cubicBezTo>
                  <a:cubicBezTo>
                    <a:pt x="936" y="406"/>
                    <a:pt x="938" y="404"/>
                    <a:pt x="941" y="403"/>
                  </a:cubicBezTo>
                  <a:cubicBezTo>
                    <a:pt x="943" y="403"/>
                    <a:pt x="945" y="404"/>
                    <a:pt x="947" y="404"/>
                  </a:cubicBezTo>
                  <a:cubicBezTo>
                    <a:pt x="950" y="403"/>
                    <a:pt x="953" y="402"/>
                    <a:pt x="956" y="400"/>
                  </a:cubicBezTo>
                  <a:cubicBezTo>
                    <a:pt x="959" y="398"/>
                    <a:pt x="962" y="396"/>
                    <a:pt x="963" y="393"/>
                  </a:cubicBezTo>
                  <a:cubicBezTo>
                    <a:pt x="964" y="391"/>
                    <a:pt x="960" y="390"/>
                    <a:pt x="961" y="388"/>
                  </a:cubicBezTo>
                  <a:cubicBezTo>
                    <a:pt x="961" y="387"/>
                    <a:pt x="965" y="389"/>
                    <a:pt x="964" y="388"/>
                  </a:cubicBezTo>
                  <a:cubicBezTo>
                    <a:pt x="962" y="386"/>
                    <a:pt x="957" y="387"/>
                    <a:pt x="955" y="384"/>
                  </a:cubicBezTo>
                  <a:cubicBezTo>
                    <a:pt x="954" y="382"/>
                    <a:pt x="960" y="385"/>
                    <a:pt x="962" y="384"/>
                  </a:cubicBezTo>
                  <a:cubicBezTo>
                    <a:pt x="963" y="384"/>
                    <a:pt x="961" y="382"/>
                    <a:pt x="961" y="381"/>
                  </a:cubicBezTo>
                  <a:cubicBezTo>
                    <a:pt x="962" y="380"/>
                    <a:pt x="964" y="379"/>
                    <a:pt x="964" y="378"/>
                  </a:cubicBezTo>
                  <a:cubicBezTo>
                    <a:pt x="965" y="377"/>
                    <a:pt x="963" y="375"/>
                    <a:pt x="963" y="374"/>
                  </a:cubicBezTo>
                  <a:cubicBezTo>
                    <a:pt x="963" y="373"/>
                    <a:pt x="965" y="375"/>
                    <a:pt x="965" y="374"/>
                  </a:cubicBezTo>
                  <a:cubicBezTo>
                    <a:pt x="965" y="372"/>
                    <a:pt x="965" y="369"/>
                    <a:pt x="964" y="367"/>
                  </a:cubicBezTo>
                  <a:cubicBezTo>
                    <a:pt x="962" y="365"/>
                    <a:pt x="960" y="364"/>
                    <a:pt x="958" y="363"/>
                  </a:cubicBezTo>
                  <a:cubicBezTo>
                    <a:pt x="957" y="362"/>
                    <a:pt x="955" y="362"/>
                    <a:pt x="953" y="363"/>
                  </a:cubicBezTo>
                  <a:cubicBezTo>
                    <a:pt x="951" y="364"/>
                    <a:pt x="950" y="367"/>
                    <a:pt x="948" y="368"/>
                  </a:cubicBezTo>
                  <a:cubicBezTo>
                    <a:pt x="947" y="368"/>
                    <a:pt x="946" y="366"/>
                    <a:pt x="946" y="365"/>
                  </a:cubicBezTo>
                  <a:cubicBezTo>
                    <a:pt x="946" y="363"/>
                    <a:pt x="949" y="362"/>
                    <a:pt x="949" y="360"/>
                  </a:cubicBezTo>
                  <a:cubicBezTo>
                    <a:pt x="949" y="358"/>
                    <a:pt x="947" y="358"/>
                    <a:pt x="945" y="357"/>
                  </a:cubicBezTo>
                  <a:cubicBezTo>
                    <a:pt x="944" y="356"/>
                    <a:pt x="941" y="355"/>
                    <a:pt x="939" y="355"/>
                  </a:cubicBezTo>
                  <a:cubicBezTo>
                    <a:pt x="938" y="355"/>
                    <a:pt x="938" y="357"/>
                    <a:pt x="937" y="358"/>
                  </a:cubicBezTo>
                  <a:cubicBezTo>
                    <a:pt x="934" y="360"/>
                    <a:pt x="930" y="362"/>
                    <a:pt x="927" y="363"/>
                  </a:cubicBezTo>
                  <a:cubicBezTo>
                    <a:pt x="923" y="365"/>
                    <a:pt x="920" y="368"/>
                    <a:pt x="916" y="368"/>
                  </a:cubicBezTo>
                  <a:cubicBezTo>
                    <a:pt x="915" y="368"/>
                    <a:pt x="913" y="365"/>
                    <a:pt x="914" y="364"/>
                  </a:cubicBezTo>
                  <a:cubicBezTo>
                    <a:pt x="917" y="362"/>
                    <a:pt x="921" y="361"/>
                    <a:pt x="925" y="360"/>
                  </a:cubicBezTo>
                  <a:cubicBezTo>
                    <a:pt x="928" y="358"/>
                    <a:pt x="932" y="357"/>
                    <a:pt x="935" y="356"/>
                  </a:cubicBezTo>
                  <a:cubicBezTo>
                    <a:pt x="937" y="354"/>
                    <a:pt x="940" y="353"/>
                    <a:pt x="942" y="351"/>
                  </a:cubicBezTo>
                  <a:cubicBezTo>
                    <a:pt x="945" y="350"/>
                    <a:pt x="948" y="351"/>
                    <a:pt x="950" y="348"/>
                  </a:cubicBezTo>
                  <a:cubicBezTo>
                    <a:pt x="950" y="347"/>
                    <a:pt x="946" y="349"/>
                    <a:pt x="944" y="347"/>
                  </a:cubicBezTo>
                  <a:cubicBezTo>
                    <a:pt x="943" y="346"/>
                    <a:pt x="946" y="344"/>
                    <a:pt x="944" y="344"/>
                  </a:cubicBezTo>
                  <a:cubicBezTo>
                    <a:pt x="942" y="343"/>
                    <a:pt x="940" y="345"/>
                    <a:pt x="937" y="345"/>
                  </a:cubicBezTo>
                  <a:cubicBezTo>
                    <a:pt x="935" y="345"/>
                    <a:pt x="932" y="344"/>
                    <a:pt x="931" y="342"/>
                  </a:cubicBezTo>
                  <a:cubicBezTo>
                    <a:pt x="930" y="341"/>
                    <a:pt x="932" y="340"/>
                    <a:pt x="931" y="339"/>
                  </a:cubicBezTo>
                  <a:cubicBezTo>
                    <a:pt x="930" y="338"/>
                    <a:pt x="928" y="339"/>
                    <a:pt x="926" y="339"/>
                  </a:cubicBezTo>
                  <a:cubicBezTo>
                    <a:pt x="925" y="338"/>
                    <a:pt x="924" y="337"/>
                    <a:pt x="922" y="337"/>
                  </a:cubicBezTo>
                  <a:cubicBezTo>
                    <a:pt x="920" y="336"/>
                    <a:pt x="917" y="338"/>
                    <a:pt x="915" y="336"/>
                  </a:cubicBezTo>
                  <a:cubicBezTo>
                    <a:pt x="914" y="334"/>
                    <a:pt x="917" y="330"/>
                    <a:pt x="916" y="327"/>
                  </a:cubicBezTo>
                  <a:cubicBezTo>
                    <a:pt x="916" y="326"/>
                    <a:pt x="913" y="328"/>
                    <a:pt x="912" y="327"/>
                  </a:cubicBezTo>
                  <a:cubicBezTo>
                    <a:pt x="910" y="326"/>
                    <a:pt x="907" y="325"/>
                    <a:pt x="906" y="323"/>
                  </a:cubicBezTo>
                  <a:cubicBezTo>
                    <a:pt x="905" y="322"/>
                    <a:pt x="908" y="321"/>
                    <a:pt x="907" y="320"/>
                  </a:cubicBezTo>
                  <a:cubicBezTo>
                    <a:pt x="906" y="319"/>
                    <a:pt x="903" y="319"/>
                    <a:pt x="901" y="317"/>
                  </a:cubicBezTo>
                  <a:cubicBezTo>
                    <a:pt x="900" y="317"/>
                    <a:pt x="898" y="316"/>
                    <a:pt x="899" y="315"/>
                  </a:cubicBezTo>
                  <a:cubicBezTo>
                    <a:pt x="899" y="314"/>
                    <a:pt x="904" y="314"/>
                    <a:pt x="903" y="313"/>
                  </a:cubicBezTo>
                  <a:cubicBezTo>
                    <a:pt x="901" y="310"/>
                    <a:pt x="897" y="312"/>
                    <a:pt x="895" y="310"/>
                  </a:cubicBezTo>
                  <a:cubicBezTo>
                    <a:pt x="894" y="310"/>
                    <a:pt x="895" y="308"/>
                    <a:pt x="895" y="308"/>
                  </a:cubicBezTo>
                  <a:cubicBezTo>
                    <a:pt x="898" y="307"/>
                    <a:pt x="901" y="308"/>
                    <a:pt x="904" y="308"/>
                  </a:cubicBezTo>
                  <a:cubicBezTo>
                    <a:pt x="905" y="308"/>
                    <a:pt x="907" y="307"/>
                    <a:pt x="908" y="305"/>
                  </a:cubicBezTo>
                  <a:cubicBezTo>
                    <a:pt x="908" y="304"/>
                    <a:pt x="909" y="302"/>
                    <a:pt x="908" y="301"/>
                  </a:cubicBezTo>
                  <a:cubicBezTo>
                    <a:pt x="906" y="300"/>
                    <a:pt x="904" y="302"/>
                    <a:pt x="903" y="301"/>
                  </a:cubicBezTo>
                  <a:cubicBezTo>
                    <a:pt x="902" y="300"/>
                    <a:pt x="903" y="298"/>
                    <a:pt x="902" y="298"/>
                  </a:cubicBezTo>
                  <a:cubicBezTo>
                    <a:pt x="901" y="296"/>
                    <a:pt x="896" y="298"/>
                    <a:pt x="896" y="295"/>
                  </a:cubicBezTo>
                  <a:cubicBezTo>
                    <a:pt x="896" y="293"/>
                    <a:pt x="902" y="295"/>
                    <a:pt x="903" y="292"/>
                  </a:cubicBezTo>
                  <a:cubicBezTo>
                    <a:pt x="904" y="291"/>
                    <a:pt x="902" y="288"/>
                    <a:pt x="901" y="287"/>
                  </a:cubicBezTo>
                  <a:cubicBezTo>
                    <a:pt x="900" y="286"/>
                    <a:pt x="896" y="288"/>
                    <a:pt x="896" y="287"/>
                  </a:cubicBezTo>
                  <a:cubicBezTo>
                    <a:pt x="895" y="285"/>
                    <a:pt x="900" y="285"/>
                    <a:pt x="900" y="283"/>
                  </a:cubicBezTo>
                  <a:cubicBezTo>
                    <a:pt x="900" y="282"/>
                    <a:pt x="897" y="283"/>
                    <a:pt x="896" y="281"/>
                  </a:cubicBezTo>
                  <a:cubicBezTo>
                    <a:pt x="896" y="280"/>
                    <a:pt x="898" y="277"/>
                    <a:pt x="897" y="276"/>
                  </a:cubicBezTo>
                  <a:cubicBezTo>
                    <a:pt x="894" y="275"/>
                    <a:pt x="891" y="278"/>
                    <a:pt x="888" y="277"/>
                  </a:cubicBezTo>
                  <a:cubicBezTo>
                    <a:pt x="887" y="277"/>
                    <a:pt x="887" y="275"/>
                    <a:pt x="888" y="275"/>
                  </a:cubicBezTo>
                  <a:cubicBezTo>
                    <a:pt x="890" y="274"/>
                    <a:pt x="893" y="275"/>
                    <a:pt x="894" y="273"/>
                  </a:cubicBezTo>
                  <a:cubicBezTo>
                    <a:pt x="895" y="273"/>
                    <a:pt x="895" y="271"/>
                    <a:pt x="894" y="270"/>
                  </a:cubicBezTo>
                  <a:cubicBezTo>
                    <a:pt x="893" y="270"/>
                    <a:pt x="891" y="271"/>
                    <a:pt x="890" y="270"/>
                  </a:cubicBezTo>
                  <a:cubicBezTo>
                    <a:pt x="889" y="269"/>
                    <a:pt x="892" y="266"/>
                    <a:pt x="890" y="265"/>
                  </a:cubicBezTo>
                  <a:cubicBezTo>
                    <a:pt x="889" y="264"/>
                    <a:pt x="885" y="268"/>
                    <a:pt x="884" y="266"/>
                  </a:cubicBezTo>
                  <a:cubicBezTo>
                    <a:pt x="883" y="264"/>
                    <a:pt x="888" y="263"/>
                    <a:pt x="888" y="261"/>
                  </a:cubicBezTo>
                  <a:cubicBezTo>
                    <a:pt x="889" y="260"/>
                    <a:pt x="886" y="259"/>
                    <a:pt x="885" y="258"/>
                  </a:cubicBezTo>
                  <a:cubicBezTo>
                    <a:pt x="884" y="256"/>
                    <a:pt x="885" y="254"/>
                    <a:pt x="884" y="252"/>
                  </a:cubicBezTo>
                  <a:cubicBezTo>
                    <a:pt x="884" y="250"/>
                    <a:pt x="881" y="249"/>
                    <a:pt x="881" y="247"/>
                  </a:cubicBezTo>
                  <a:cubicBezTo>
                    <a:pt x="880" y="245"/>
                    <a:pt x="881" y="243"/>
                    <a:pt x="881" y="240"/>
                  </a:cubicBezTo>
                  <a:cubicBezTo>
                    <a:pt x="880" y="237"/>
                    <a:pt x="878" y="240"/>
                    <a:pt x="877" y="240"/>
                  </a:cubicBezTo>
                  <a:cubicBezTo>
                    <a:pt x="875" y="244"/>
                    <a:pt x="873" y="248"/>
                    <a:pt x="871" y="252"/>
                  </a:cubicBezTo>
                  <a:cubicBezTo>
                    <a:pt x="870" y="254"/>
                    <a:pt x="869" y="256"/>
                    <a:pt x="868" y="258"/>
                  </a:cubicBezTo>
                  <a:cubicBezTo>
                    <a:pt x="868" y="260"/>
                    <a:pt x="867" y="261"/>
                    <a:pt x="866" y="263"/>
                  </a:cubicBezTo>
                  <a:cubicBezTo>
                    <a:pt x="866" y="264"/>
                    <a:pt x="867" y="265"/>
                    <a:pt x="866" y="266"/>
                  </a:cubicBezTo>
                  <a:cubicBezTo>
                    <a:pt x="865" y="268"/>
                    <a:pt x="861" y="267"/>
                    <a:pt x="860" y="269"/>
                  </a:cubicBezTo>
                  <a:cubicBezTo>
                    <a:pt x="858" y="272"/>
                    <a:pt x="860" y="276"/>
                    <a:pt x="858" y="279"/>
                  </a:cubicBezTo>
                  <a:cubicBezTo>
                    <a:pt x="857" y="280"/>
                    <a:pt x="858" y="275"/>
                    <a:pt x="857" y="274"/>
                  </a:cubicBezTo>
                  <a:cubicBezTo>
                    <a:pt x="856" y="272"/>
                    <a:pt x="855" y="270"/>
                    <a:pt x="854" y="270"/>
                  </a:cubicBezTo>
                  <a:cubicBezTo>
                    <a:pt x="851" y="271"/>
                    <a:pt x="852" y="275"/>
                    <a:pt x="850" y="277"/>
                  </a:cubicBezTo>
                  <a:cubicBezTo>
                    <a:pt x="848" y="278"/>
                    <a:pt x="845" y="278"/>
                    <a:pt x="844" y="279"/>
                  </a:cubicBezTo>
                  <a:cubicBezTo>
                    <a:pt x="841" y="280"/>
                    <a:pt x="840" y="286"/>
                    <a:pt x="837" y="285"/>
                  </a:cubicBezTo>
                  <a:cubicBezTo>
                    <a:pt x="834" y="284"/>
                    <a:pt x="838" y="277"/>
                    <a:pt x="835" y="276"/>
                  </a:cubicBezTo>
                  <a:cubicBezTo>
                    <a:pt x="832" y="276"/>
                    <a:pt x="834" y="284"/>
                    <a:pt x="831" y="284"/>
                  </a:cubicBezTo>
                  <a:cubicBezTo>
                    <a:pt x="828" y="284"/>
                    <a:pt x="832" y="278"/>
                    <a:pt x="831" y="276"/>
                  </a:cubicBezTo>
                  <a:cubicBezTo>
                    <a:pt x="831" y="273"/>
                    <a:pt x="831" y="270"/>
                    <a:pt x="828" y="269"/>
                  </a:cubicBezTo>
                  <a:cubicBezTo>
                    <a:pt x="825" y="268"/>
                    <a:pt x="821" y="269"/>
                    <a:pt x="818" y="270"/>
                  </a:cubicBezTo>
                  <a:cubicBezTo>
                    <a:pt x="816" y="271"/>
                    <a:pt x="816" y="274"/>
                    <a:pt x="814" y="274"/>
                  </a:cubicBezTo>
                  <a:cubicBezTo>
                    <a:pt x="812" y="274"/>
                    <a:pt x="812" y="272"/>
                    <a:pt x="813" y="270"/>
                  </a:cubicBezTo>
                  <a:cubicBezTo>
                    <a:pt x="813" y="269"/>
                    <a:pt x="815" y="268"/>
                    <a:pt x="816" y="267"/>
                  </a:cubicBezTo>
                  <a:cubicBezTo>
                    <a:pt x="817" y="266"/>
                    <a:pt x="819" y="265"/>
                    <a:pt x="820" y="263"/>
                  </a:cubicBezTo>
                  <a:cubicBezTo>
                    <a:pt x="821" y="262"/>
                    <a:pt x="820" y="260"/>
                    <a:pt x="819" y="259"/>
                  </a:cubicBezTo>
                  <a:cubicBezTo>
                    <a:pt x="818" y="258"/>
                    <a:pt x="816" y="260"/>
                    <a:pt x="816" y="259"/>
                  </a:cubicBezTo>
                  <a:cubicBezTo>
                    <a:pt x="815" y="258"/>
                    <a:pt x="815" y="256"/>
                    <a:pt x="816" y="254"/>
                  </a:cubicBezTo>
                  <a:cubicBezTo>
                    <a:pt x="816" y="253"/>
                    <a:pt x="818" y="254"/>
                    <a:pt x="818" y="253"/>
                  </a:cubicBezTo>
                  <a:cubicBezTo>
                    <a:pt x="819" y="252"/>
                    <a:pt x="820" y="249"/>
                    <a:pt x="818" y="248"/>
                  </a:cubicBezTo>
                  <a:cubicBezTo>
                    <a:pt x="816" y="247"/>
                    <a:pt x="808" y="250"/>
                    <a:pt x="809" y="248"/>
                  </a:cubicBezTo>
                  <a:cubicBezTo>
                    <a:pt x="811" y="244"/>
                    <a:pt x="817" y="247"/>
                    <a:pt x="820" y="245"/>
                  </a:cubicBezTo>
                  <a:cubicBezTo>
                    <a:pt x="821" y="244"/>
                    <a:pt x="819" y="241"/>
                    <a:pt x="820" y="239"/>
                  </a:cubicBezTo>
                  <a:cubicBezTo>
                    <a:pt x="820" y="237"/>
                    <a:pt x="820" y="236"/>
                    <a:pt x="821" y="234"/>
                  </a:cubicBezTo>
                  <a:cubicBezTo>
                    <a:pt x="822" y="233"/>
                    <a:pt x="825" y="233"/>
                    <a:pt x="826" y="231"/>
                  </a:cubicBezTo>
                  <a:cubicBezTo>
                    <a:pt x="826" y="230"/>
                    <a:pt x="826" y="228"/>
                    <a:pt x="825" y="228"/>
                  </a:cubicBezTo>
                  <a:cubicBezTo>
                    <a:pt x="823" y="228"/>
                    <a:pt x="822" y="230"/>
                    <a:pt x="820" y="230"/>
                  </a:cubicBezTo>
                  <a:cubicBezTo>
                    <a:pt x="819" y="230"/>
                    <a:pt x="818" y="227"/>
                    <a:pt x="817" y="226"/>
                  </a:cubicBezTo>
                  <a:cubicBezTo>
                    <a:pt x="812" y="226"/>
                    <a:pt x="808" y="227"/>
                    <a:pt x="803" y="226"/>
                  </a:cubicBezTo>
                  <a:cubicBezTo>
                    <a:pt x="802" y="226"/>
                    <a:pt x="800" y="224"/>
                    <a:pt x="800" y="223"/>
                  </a:cubicBezTo>
                  <a:cubicBezTo>
                    <a:pt x="799" y="221"/>
                    <a:pt x="801" y="219"/>
                    <a:pt x="800" y="218"/>
                  </a:cubicBezTo>
                  <a:cubicBezTo>
                    <a:pt x="799" y="217"/>
                    <a:pt x="797" y="218"/>
                    <a:pt x="796" y="217"/>
                  </a:cubicBezTo>
                  <a:cubicBezTo>
                    <a:pt x="796" y="216"/>
                    <a:pt x="797" y="215"/>
                    <a:pt x="796" y="214"/>
                  </a:cubicBezTo>
                  <a:cubicBezTo>
                    <a:pt x="795" y="212"/>
                    <a:pt x="792" y="212"/>
                    <a:pt x="790" y="210"/>
                  </a:cubicBezTo>
                  <a:cubicBezTo>
                    <a:pt x="790" y="209"/>
                    <a:pt x="790" y="208"/>
                    <a:pt x="790" y="207"/>
                  </a:cubicBezTo>
                  <a:cubicBezTo>
                    <a:pt x="787" y="205"/>
                    <a:pt x="784" y="203"/>
                    <a:pt x="782" y="201"/>
                  </a:cubicBezTo>
                  <a:cubicBezTo>
                    <a:pt x="781" y="201"/>
                    <a:pt x="780" y="200"/>
                    <a:pt x="780" y="200"/>
                  </a:cubicBezTo>
                  <a:cubicBezTo>
                    <a:pt x="777" y="202"/>
                    <a:pt x="775" y="204"/>
                    <a:pt x="772" y="205"/>
                  </a:cubicBezTo>
                  <a:cubicBezTo>
                    <a:pt x="771" y="206"/>
                    <a:pt x="770" y="204"/>
                    <a:pt x="769" y="205"/>
                  </a:cubicBezTo>
                  <a:cubicBezTo>
                    <a:pt x="769" y="205"/>
                    <a:pt x="769" y="208"/>
                    <a:pt x="768" y="207"/>
                  </a:cubicBezTo>
                  <a:cubicBezTo>
                    <a:pt x="765" y="207"/>
                    <a:pt x="764" y="203"/>
                    <a:pt x="761" y="203"/>
                  </a:cubicBezTo>
                  <a:cubicBezTo>
                    <a:pt x="760" y="202"/>
                    <a:pt x="759" y="204"/>
                    <a:pt x="758" y="204"/>
                  </a:cubicBezTo>
                  <a:cubicBezTo>
                    <a:pt x="757" y="204"/>
                    <a:pt x="758" y="202"/>
                    <a:pt x="757" y="201"/>
                  </a:cubicBezTo>
                  <a:cubicBezTo>
                    <a:pt x="755" y="201"/>
                    <a:pt x="753" y="202"/>
                    <a:pt x="752" y="201"/>
                  </a:cubicBezTo>
                  <a:cubicBezTo>
                    <a:pt x="749" y="200"/>
                    <a:pt x="747" y="199"/>
                    <a:pt x="745" y="198"/>
                  </a:cubicBezTo>
                  <a:cubicBezTo>
                    <a:pt x="743" y="198"/>
                    <a:pt x="742" y="197"/>
                    <a:pt x="740" y="197"/>
                  </a:cubicBezTo>
                  <a:cubicBezTo>
                    <a:pt x="738" y="197"/>
                    <a:pt x="736" y="199"/>
                    <a:pt x="734" y="201"/>
                  </a:cubicBezTo>
                  <a:cubicBezTo>
                    <a:pt x="733" y="202"/>
                    <a:pt x="731" y="202"/>
                    <a:pt x="730" y="203"/>
                  </a:cubicBezTo>
                  <a:cubicBezTo>
                    <a:pt x="729" y="205"/>
                    <a:pt x="729" y="207"/>
                    <a:pt x="729" y="209"/>
                  </a:cubicBezTo>
                  <a:cubicBezTo>
                    <a:pt x="729" y="211"/>
                    <a:pt x="728" y="213"/>
                    <a:pt x="729" y="215"/>
                  </a:cubicBezTo>
                  <a:cubicBezTo>
                    <a:pt x="730" y="216"/>
                    <a:pt x="734" y="216"/>
                    <a:pt x="734" y="217"/>
                  </a:cubicBezTo>
                  <a:cubicBezTo>
                    <a:pt x="734" y="219"/>
                    <a:pt x="731" y="220"/>
                    <a:pt x="730" y="221"/>
                  </a:cubicBezTo>
                  <a:cubicBezTo>
                    <a:pt x="729" y="223"/>
                    <a:pt x="729" y="226"/>
                    <a:pt x="728" y="228"/>
                  </a:cubicBezTo>
                  <a:cubicBezTo>
                    <a:pt x="726" y="231"/>
                    <a:pt x="719" y="230"/>
                    <a:pt x="720" y="234"/>
                  </a:cubicBezTo>
                  <a:cubicBezTo>
                    <a:pt x="720" y="237"/>
                    <a:pt x="726" y="232"/>
                    <a:pt x="729" y="234"/>
                  </a:cubicBezTo>
                  <a:cubicBezTo>
                    <a:pt x="731" y="234"/>
                    <a:pt x="727" y="236"/>
                    <a:pt x="728" y="237"/>
                  </a:cubicBezTo>
                  <a:cubicBezTo>
                    <a:pt x="728" y="238"/>
                    <a:pt x="730" y="237"/>
                    <a:pt x="731" y="238"/>
                  </a:cubicBezTo>
                  <a:cubicBezTo>
                    <a:pt x="731" y="239"/>
                    <a:pt x="728" y="239"/>
                    <a:pt x="728" y="240"/>
                  </a:cubicBezTo>
                  <a:cubicBezTo>
                    <a:pt x="727" y="242"/>
                    <a:pt x="728" y="244"/>
                    <a:pt x="728" y="245"/>
                  </a:cubicBezTo>
                  <a:cubicBezTo>
                    <a:pt x="729" y="247"/>
                    <a:pt x="732" y="247"/>
                    <a:pt x="732" y="248"/>
                  </a:cubicBezTo>
                  <a:cubicBezTo>
                    <a:pt x="732" y="251"/>
                    <a:pt x="730" y="253"/>
                    <a:pt x="728" y="255"/>
                  </a:cubicBezTo>
                  <a:cubicBezTo>
                    <a:pt x="727" y="255"/>
                    <a:pt x="726" y="255"/>
                    <a:pt x="726" y="255"/>
                  </a:cubicBezTo>
                  <a:cubicBezTo>
                    <a:pt x="725" y="257"/>
                    <a:pt x="726" y="259"/>
                    <a:pt x="725" y="261"/>
                  </a:cubicBezTo>
                  <a:cubicBezTo>
                    <a:pt x="723" y="263"/>
                    <a:pt x="720" y="265"/>
                    <a:pt x="718" y="267"/>
                  </a:cubicBezTo>
                  <a:cubicBezTo>
                    <a:pt x="717" y="268"/>
                    <a:pt x="715" y="270"/>
                    <a:pt x="715" y="272"/>
                  </a:cubicBezTo>
                  <a:cubicBezTo>
                    <a:pt x="714" y="273"/>
                    <a:pt x="714" y="276"/>
                    <a:pt x="715" y="277"/>
                  </a:cubicBezTo>
                  <a:cubicBezTo>
                    <a:pt x="717" y="280"/>
                    <a:pt x="721" y="281"/>
                    <a:pt x="723" y="284"/>
                  </a:cubicBezTo>
                  <a:cubicBezTo>
                    <a:pt x="725" y="286"/>
                    <a:pt x="727" y="288"/>
                    <a:pt x="728" y="291"/>
                  </a:cubicBezTo>
                  <a:cubicBezTo>
                    <a:pt x="729" y="294"/>
                    <a:pt x="730" y="298"/>
                    <a:pt x="729" y="301"/>
                  </a:cubicBezTo>
                  <a:cubicBezTo>
                    <a:pt x="729" y="306"/>
                    <a:pt x="729" y="311"/>
                    <a:pt x="728" y="315"/>
                  </a:cubicBezTo>
                  <a:cubicBezTo>
                    <a:pt x="727" y="319"/>
                    <a:pt x="725" y="323"/>
                    <a:pt x="722" y="326"/>
                  </a:cubicBezTo>
                  <a:cubicBezTo>
                    <a:pt x="720" y="329"/>
                    <a:pt x="717" y="331"/>
                    <a:pt x="714" y="334"/>
                  </a:cubicBezTo>
                  <a:cubicBezTo>
                    <a:pt x="710" y="336"/>
                    <a:pt x="707" y="339"/>
                    <a:pt x="704" y="341"/>
                  </a:cubicBezTo>
                  <a:cubicBezTo>
                    <a:pt x="701" y="343"/>
                    <a:pt x="698" y="344"/>
                    <a:pt x="695" y="345"/>
                  </a:cubicBezTo>
                  <a:cubicBezTo>
                    <a:pt x="693" y="346"/>
                    <a:pt x="689" y="345"/>
                    <a:pt x="688" y="347"/>
                  </a:cubicBezTo>
                  <a:cubicBezTo>
                    <a:pt x="686" y="350"/>
                    <a:pt x="688" y="353"/>
                    <a:pt x="689" y="356"/>
                  </a:cubicBezTo>
                  <a:cubicBezTo>
                    <a:pt x="690" y="358"/>
                    <a:pt x="693" y="357"/>
                    <a:pt x="694" y="359"/>
                  </a:cubicBezTo>
                  <a:cubicBezTo>
                    <a:pt x="695" y="361"/>
                    <a:pt x="692" y="364"/>
                    <a:pt x="692" y="366"/>
                  </a:cubicBezTo>
                  <a:cubicBezTo>
                    <a:pt x="692" y="367"/>
                    <a:pt x="693" y="369"/>
                    <a:pt x="693" y="370"/>
                  </a:cubicBezTo>
                  <a:cubicBezTo>
                    <a:pt x="693" y="373"/>
                    <a:pt x="693" y="376"/>
                    <a:pt x="694" y="378"/>
                  </a:cubicBezTo>
                  <a:cubicBezTo>
                    <a:pt x="694" y="382"/>
                    <a:pt x="696" y="386"/>
                    <a:pt x="695" y="389"/>
                  </a:cubicBezTo>
                  <a:cubicBezTo>
                    <a:pt x="694" y="393"/>
                    <a:pt x="690" y="395"/>
                    <a:pt x="689" y="399"/>
                  </a:cubicBezTo>
                  <a:cubicBezTo>
                    <a:pt x="689" y="401"/>
                    <a:pt x="691" y="402"/>
                    <a:pt x="691" y="404"/>
                  </a:cubicBezTo>
                  <a:cubicBezTo>
                    <a:pt x="691" y="406"/>
                    <a:pt x="691" y="409"/>
                    <a:pt x="689" y="410"/>
                  </a:cubicBezTo>
                  <a:cubicBezTo>
                    <a:pt x="688" y="410"/>
                    <a:pt x="687" y="407"/>
                    <a:pt x="686" y="406"/>
                  </a:cubicBezTo>
                  <a:cubicBezTo>
                    <a:pt x="685" y="405"/>
                    <a:pt x="683" y="404"/>
                    <a:pt x="683" y="405"/>
                  </a:cubicBezTo>
                  <a:cubicBezTo>
                    <a:pt x="681" y="406"/>
                    <a:pt x="681" y="409"/>
                    <a:pt x="680" y="410"/>
                  </a:cubicBezTo>
                  <a:cubicBezTo>
                    <a:pt x="679" y="411"/>
                    <a:pt x="677" y="410"/>
                    <a:pt x="676" y="410"/>
                  </a:cubicBezTo>
                  <a:cubicBezTo>
                    <a:pt x="674" y="410"/>
                    <a:pt x="672" y="409"/>
                    <a:pt x="671" y="408"/>
                  </a:cubicBezTo>
                  <a:cubicBezTo>
                    <a:pt x="669" y="408"/>
                    <a:pt x="667" y="410"/>
                    <a:pt x="666" y="409"/>
                  </a:cubicBezTo>
                  <a:cubicBezTo>
                    <a:pt x="666" y="407"/>
                    <a:pt x="670" y="406"/>
                    <a:pt x="670" y="404"/>
                  </a:cubicBezTo>
                  <a:cubicBezTo>
                    <a:pt x="670" y="402"/>
                    <a:pt x="668" y="400"/>
                    <a:pt x="667" y="398"/>
                  </a:cubicBezTo>
                  <a:cubicBezTo>
                    <a:pt x="666" y="396"/>
                    <a:pt x="664" y="394"/>
                    <a:pt x="662" y="392"/>
                  </a:cubicBezTo>
                  <a:cubicBezTo>
                    <a:pt x="661" y="391"/>
                    <a:pt x="658" y="393"/>
                    <a:pt x="657" y="392"/>
                  </a:cubicBezTo>
                  <a:cubicBezTo>
                    <a:pt x="656" y="390"/>
                    <a:pt x="660" y="389"/>
                    <a:pt x="660" y="388"/>
                  </a:cubicBezTo>
                  <a:cubicBezTo>
                    <a:pt x="658" y="384"/>
                    <a:pt x="654" y="382"/>
                    <a:pt x="653" y="379"/>
                  </a:cubicBezTo>
                  <a:cubicBezTo>
                    <a:pt x="652" y="377"/>
                    <a:pt x="653" y="376"/>
                    <a:pt x="653" y="374"/>
                  </a:cubicBezTo>
                  <a:cubicBezTo>
                    <a:pt x="654" y="372"/>
                    <a:pt x="654" y="370"/>
                    <a:pt x="655" y="368"/>
                  </a:cubicBezTo>
                  <a:cubicBezTo>
                    <a:pt x="656" y="366"/>
                    <a:pt x="657" y="364"/>
                    <a:pt x="657" y="362"/>
                  </a:cubicBezTo>
                  <a:cubicBezTo>
                    <a:pt x="656" y="359"/>
                    <a:pt x="654" y="355"/>
                    <a:pt x="655" y="352"/>
                  </a:cubicBezTo>
                  <a:cubicBezTo>
                    <a:pt x="655" y="349"/>
                    <a:pt x="657" y="348"/>
                    <a:pt x="658" y="345"/>
                  </a:cubicBezTo>
                  <a:cubicBezTo>
                    <a:pt x="659" y="344"/>
                    <a:pt x="659" y="341"/>
                    <a:pt x="658" y="340"/>
                  </a:cubicBezTo>
                  <a:cubicBezTo>
                    <a:pt x="656" y="338"/>
                    <a:pt x="652" y="338"/>
                    <a:pt x="649" y="338"/>
                  </a:cubicBezTo>
                  <a:cubicBezTo>
                    <a:pt x="645" y="337"/>
                    <a:pt x="640" y="337"/>
                    <a:pt x="636" y="337"/>
                  </a:cubicBezTo>
                  <a:cubicBezTo>
                    <a:pt x="634" y="337"/>
                    <a:pt x="632" y="339"/>
                    <a:pt x="630" y="339"/>
                  </a:cubicBezTo>
                  <a:cubicBezTo>
                    <a:pt x="628" y="340"/>
                    <a:pt x="626" y="339"/>
                    <a:pt x="624" y="338"/>
                  </a:cubicBezTo>
                  <a:cubicBezTo>
                    <a:pt x="622" y="337"/>
                    <a:pt x="622" y="333"/>
                    <a:pt x="620" y="332"/>
                  </a:cubicBezTo>
                  <a:cubicBezTo>
                    <a:pt x="618" y="330"/>
                    <a:pt x="615" y="329"/>
                    <a:pt x="612" y="328"/>
                  </a:cubicBezTo>
                  <a:cubicBezTo>
                    <a:pt x="610" y="327"/>
                    <a:pt x="607" y="326"/>
                    <a:pt x="604" y="325"/>
                  </a:cubicBezTo>
                  <a:cubicBezTo>
                    <a:pt x="602" y="325"/>
                    <a:pt x="600" y="324"/>
                    <a:pt x="598" y="323"/>
                  </a:cubicBezTo>
                  <a:cubicBezTo>
                    <a:pt x="596" y="321"/>
                    <a:pt x="594" y="318"/>
                    <a:pt x="592" y="316"/>
                  </a:cubicBezTo>
                  <a:cubicBezTo>
                    <a:pt x="590" y="314"/>
                    <a:pt x="588" y="311"/>
                    <a:pt x="585" y="309"/>
                  </a:cubicBezTo>
                  <a:cubicBezTo>
                    <a:pt x="583" y="308"/>
                    <a:pt x="581" y="307"/>
                    <a:pt x="578" y="306"/>
                  </a:cubicBezTo>
                  <a:cubicBezTo>
                    <a:pt x="576" y="306"/>
                    <a:pt x="574" y="305"/>
                    <a:pt x="572" y="304"/>
                  </a:cubicBezTo>
                  <a:cubicBezTo>
                    <a:pt x="570" y="303"/>
                    <a:pt x="570" y="300"/>
                    <a:pt x="567" y="300"/>
                  </a:cubicBezTo>
                  <a:cubicBezTo>
                    <a:pt x="565" y="299"/>
                    <a:pt x="562" y="300"/>
                    <a:pt x="560" y="301"/>
                  </a:cubicBezTo>
                  <a:cubicBezTo>
                    <a:pt x="556" y="302"/>
                    <a:pt x="552" y="304"/>
                    <a:pt x="548" y="305"/>
                  </a:cubicBezTo>
                  <a:cubicBezTo>
                    <a:pt x="546" y="306"/>
                    <a:pt x="542" y="309"/>
                    <a:pt x="543" y="307"/>
                  </a:cubicBezTo>
                  <a:cubicBezTo>
                    <a:pt x="543" y="304"/>
                    <a:pt x="547" y="304"/>
                    <a:pt x="549" y="302"/>
                  </a:cubicBezTo>
                  <a:cubicBezTo>
                    <a:pt x="549" y="300"/>
                    <a:pt x="549" y="299"/>
                    <a:pt x="549" y="297"/>
                  </a:cubicBezTo>
                  <a:cubicBezTo>
                    <a:pt x="548" y="294"/>
                    <a:pt x="547" y="292"/>
                    <a:pt x="547" y="290"/>
                  </a:cubicBezTo>
                  <a:cubicBezTo>
                    <a:pt x="546" y="287"/>
                    <a:pt x="547" y="285"/>
                    <a:pt x="547" y="282"/>
                  </a:cubicBezTo>
                  <a:cubicBezTo>
                    <a:pt x="546" y="279"/>
                    <a:pt x="546" y="274"/>
                    <a:pt x="544" y="272"/>
                  </a:cubicBezTo>
                  <a:cubicBezTo>
                    <a:pt x="542" y="270"/>
                    <a:pt x="538" y="271"/>
                    <a:pt x="536" y="272"/>
                  </a:cubicBezTo>
                  <a:cubicBezTo>
                    <a:pt x="533" y="273"/>
                    <a:pt x="533" y="278"/>
                    <a:pt x="530" y="278"/>
                  </a:cubicBezTo>
                  <a:cubicBezTo>
                    <a:pt x="528" y="278"/>
                    <a:pt x="531" y="274"/>
                    <a:pt x="530" y="272"/>
                  </a:cubicBezTo>
                  <a:cubicBezTo>
                    <a:pt x="530" y="270"/>
                    <a:pt x="526" y="270"/>
                    <a:pt x="526" y="268"/>
                  </a:cubicBezTo>
                  <a:cubicBezTo>
                    <a:pt x="526" y="267"/>
                    <a:pt x="528" y="266"/>
                    <a:pt x="529" y="265"/>
                  </a:cubicBezTo>
                  <a:cubicBezTo>
                    <a:pt x="529" y="262"/>
                    <a:pt x="528" y="258"/>
                    <a:pt x="529" y="254"/>
                  </a:cubicBezTo>
                  <a:cubicBezTo>
                    <a:pt x="530" y="250"/>
                    <a:pt x="532" y="247"/>
                    <a:pt x="534" y="243"/>
                  </a:cubicBezTo>
                  <a:cubicBezTo>
                    <a:pt x="535" y="240"/>
                    <a:pt x="536" y="237"/>
                    <a:pt x="538" y="234"/>
                  </a:cubicBezTo>
                  <a:cubicBezTo>
                    <a:pt x="540" y="230"/>
                    <a:pt x="543" y="227"/>
                    <a:pt x="546" y="224"/>
                  </a:cubicBezTo>
                  <a:cubicBezTo>
                    <a:pt x="549" y="221"/>
                    <a:pt x="553" y="219"/>
                    <a:pt x="555" y="215"/>
                  </a:cubicBezTo>
                  <a:cubicBezTo>
                    <a:pt x="556" y="214"/>
                    <a:pt x="553" y="213"/>
                    <a:pt x="553" y="211"/>
                  </a:cubicBezTo>
                  <a:cubicBezTo>
                    <a:pt x="554" y="209"/>
                    <a:pt x="557" y="209"/>
                    <a:pt x="558" y="208"/>
                  </a:cubicBezTo>
                  <a:cubicBezTo>
                    <a:pt x="560" y="207"/>
                    <a:pt x="561" y="205"/>
                    <a:pt x="563" y="204"/>
                  </a:cubicBezTo>
                  <a:cubicBezTo>
                    <a:pt x="564" y="203"/>
                    <a:pt x="566" y="201"/>
                    <a:pt x="567" y="200"/>
                  </a:cubicBezTo>
                  <a:cubicBezTo>
                    <a:pt x="569" y="199"/>
                    <a:pt x="571" y="200"/>
                    <a:pt x="573" y="198"/>
                  </a:cubicBezTo>
                  <a:cubicBezTo>
                    <a:pt x="573" y="197"/>
                    <a:pt x="571" y="195"/>
                    <a:pt x="572" y="195"/>
                  </a:cubicBezTo>
                  <a:cubicBezTo>
                    <a:pt x="575" y="194"/>
                    <a:pt x="578" y="196"/>
                    <a:pt x="581" y="195"/>
                  </a:cubicBezTo>
                  <a:cubicBezTo>
                    <a:pt x="585" y="194"/>
                    <a:pt x="588" y="192"/>
                    <a:pt x="590" y="189"/>
                  </a:cubicBezTo>
                  <a:cubicBezTo>
                    <a:pt x="591" y="187"/>
                    <a:pt x="590" y="184"/>
                    <a:pt x="589" y="182"/>
                  </a:cubicBezTo>
                  <a:cubicBezTo>
                    <a:pt x="588" y="181"/>
                    <a:pt x="587" y="181"/>
                    <a:pt x="586" y="180"/>
                  </a:cubicBezTo>
                  <a:cubicBezTo>
                    <a:pt x="584" y="179"/>
                    <a:pt x="583" y="177"/>
                    <a:pt x="581" y="177"/>
                  </a:cubicBezTo>
                  <a:cubicBezTo>
                    <a:pt x="578" y="176"/>
                    <a:pt x="575" y="177"/>
                    <a:pt x="572" y="176"/>
                  </a:cubicBezTo>
                  <a:cubicBezTo>
                    <a:pt x="571" y="175"/>
                    <a:pt x="566" y="174"/>
                    <a:pt x="567" y="173"/>
                  </a:cubicBezTo>
                  <a:cubicBezTo>
                    <a:pt x="570" y="171"/>
                    <a:pt x="573" y="174"/>
                    <a:pt x="575" y="174"/>
                  </a:cubicBezTo>
                  <a:cubicBezTo>
                    <a:pt x="579" y="175"/>
                    <a:pt x="582" y="175"/>
                    <a:pt x="585" y="175"/>
                  </a:cubicBezTo>
                  <a:cubicBezTo>
                    <a:pt x="587" y="176"/>
                    <a:pt x="589" y="178"/>
                    <a:pt x="591" y="178"/>
                  </a:cubicBezTo>
                  <a:cubicBezTo>
                    <a:pt x="594" y="177"/>
                    <a:pt x="596" y="176"/>
                    <a:pt x="598" y="175"/>
                  </a:cubicBezTo>
                  <a:cubicBezTo>
                    <a:pt x="600" y="174"/>
                    <a:pt x="600" y="172"/>
                    <a:pt x="601" y="171"/>
                  </a:cubicBezTo>
                  <a:cubicBezTo>
                    <a:pt x="602" y="169"/>
                    <a:pt x="601" y="166"/>
                    <a:pt x="603" y="165"/>
                  </a:cubicBezTo>
                  <a:cubicBezTo>
                    <a:pt x="605" y="165"/>
                    <a:pt x="607" y="168"/>
                    <a:pt x="609" y="169"/>
                  </a:cubicBezTo>
                  <a:cubicBezTo>
                    <a:pt x="611" y="170"/>
                    <a:pt x="615" y="171"/>
                    <a:pt x="617" y="170"/>
                  </a:cubicBezTo>
                  <a:cubicBezTo>
                    <a:pt x="621" y="169"/>
                    <a:pt x="623" y="165"/>
                    <a:pt x="626" y="162"/>
                  </a:cubicBezTo>
                  <a:cubicBezTo>
                    <a:pt x="630" y="159"/>
                    <a:pt x="633" y="156"/>
                    <a:pt x="636" y="153"/>
                  </a:cubicBezTo>
                  <a:cubicBezTo>
                    <a:pt x="638" y="151"/>
                    <a:pt x="641" y="147"/>
                    <a:pt x="639" y="145"/>
                  </a:cubicBezTo>
                  <a:cubicBezTo>
                    <a:pt x="636" y="142"/>
                    <a:pt x="630" y="143"/>
                    <a:pt x="625" y="142"/>
                  </a:cubicBezTo>
                  <a:cubicBezTo>
                    <a:pt x="622" y="142"/>
                    <a:pt x="618" y="142"/>
                    <a:pt x="615" y="140"/>
                  </a:cubicBezTo>
                  <a:cubicBezTo>
                    <a:pt x="612" y="138"/>
                    <a:pt x="606" y="134"/>
                    <a:pt x="608" y="130"/>
                  </a:cubicBezTo>
                  <a:cubicBezTo>
                    <a:pt x="611" y="127"/>
                    <a:pt x="616" y="133"/>
                    <a:pt x="620" y="134"/>
                  </a:cubicBezTo>
                  <a:cubicBezTo>
                    <a:pt x="624" y="136"/>
                    <a:pt x="627" y="139"/>
                    <a:pt x="631" y="140"/>
                  </a:cubicBezTo>
                  <a:cubicBezTo>
                    <a:pt x="633" y="141"/>
                    <a:pt x="636" y="142"/>
                    <a:pt x="639" y="141"/>
                  </a:cubicBezTo>
                  <a:cubicBezTo>
                    <a:pt x="644" y="138"/>
                    <a:pt x="649" y="133"/>
                    <a:pt x="653" y="129"/>
                  </a:cubicBezTo>
                  <a:cubicBezTo>
                    <a:pt x="654" y="128"/>
                    <a:pt x="656" y="127"/>
                    <a:pt x="656" y="126"/>
                  </a:cubicBezTo>
                  <a:cubicBezTo>
                    <a:pt x="655" y="123"/>
                    <a:pt x="651" y="122"/>
                    <a:pt x="649" y="119"/>
                  </a:cubicBezTo>
                  <a:cubicBezTo>
                    <a:pt x="649" y="118"/>
                    <a:pt x="651" y="117"/>
                    <a:pt x="652" y="117"/>
                  </a:cubicBezTo>
                  <a:cubicBezTo>
                    <a:pt x="656" y="117"/>
                    <a:pt x="659" y="118"/>
                    <a:pt x="662" y="119"/>
                  </a:cubicBezTo>
                  <a:cubicBezTo>
                    <a:pt x="664" y="119"/>
                    <a:pt x="665" y="121"/>
                    <a:pt x="666" y="122"/>
                  </a:cubicBezTo>
                  <a:cubicBezTo>
                    <a:pt x="668" y="123"/>
                    <a:pt x="669" y="125"/>
                    <a:pt x="671" y="125"/>
                  </a:cubicBezTo>
                  <a:cubicBezTo>
                    <a:pt x="672" y="125"/>
                    <a:pt x="671" y="123"/>
                    <a:pt x="672" y="123"/>
                  </a:cubicBezTo>
                  <a:cubicBezTo>
                    <a:pt x="674" y="123"/>
                    <a:pt x="677" y="126"/>
                    <a:pt x="680" y="125"/>
                  </a:cubicBezTo>
                  <a:cubicBezTo>
                    <a:pt x="681" y="124"/>
                    <a:pt x="680" y="121"/>
                    <a:pt x="679" y="120"/>
                  </a:cubicBezTo>
                  <a:cubicBezTo>
                    <a:pt x="678" y="117"/>
                    <a:pt x="675" y="115"/>
                    <a:pt x="673" y="112"/>
                  </a:cubicBezTo>
                  <a:cubicBezTo>
                    <a:pt x="672" y="112"/>
                    <a:pt x="669" y="111"/>
                    <a:pt x="670" y="110"/>
                  </a:cubicBezTo>
                  <a:cubicBezTo>
                    <a:pt x="672" y="109"/>
                    <a:pt x="674" y="109"/>
                    <a:pt x="676" y="110"/>
                  </a:cubicBezTo>
                  <a:cubicBezTo>
                    <a:pt x="678" y="111"/>
                    <a:pt x="679" y="114"/>
                    <a:pt x="680" y="115"/>
                  </a:cubicBezTo>
                  <a:cubicBezTo>
                    <a:pt x="682" y="117"/>
                    <a:pt x="682" y="121"/>
                    <a:pt x="684" y="121"/>
                  </a:cubicBezTo>
                  <a:cubicBezTo>
                    <a:pt x="689" y="120"/>
                    <a:pt x="693" y="115"/>
                    <a:pt x="697" y="113"/>
                  </a:cubicBezTo>
                  <a:cubicBezTo>
                    <a:pt x="701" y="111"/>
                    <a:pt x="705" y="111"/>
                    <a:pt x="708" y="108"/>
                  </a:cubicBezTo>
                  <a:cubicBezTo>
                    <a:pt x="710" y="107"/>
                    <a:pt x="710" y="104"/>
                    <a:pt x="711" y="102"/>
                  </a:cubicBezTo>
                  <a:cubicBezTo>
                    <a:pt x="711" y="101"/>
                    <a:pt x="712" y="100"/>
                    <a:pt x="712" y="98"/>
                  </a:cubicBezTo>
                  <a:cubicBezTo>
                    <a:pt x="712" y="96"/>
                    <a:pt x="709" y="94"/>
                    <a:pt x="708" y="91"/>
                  </a:cubicBezTo>
                  <a:cubicBezTo>
                    <a:pt x="707" y="89"/>
                    <a:pt x="707" y="87"/>
                    <a:pt x="706" y="86"/>
                  </a:cubicBezTo>
                  <a:cubicBezTo>
                    <a:pt x="705" y="84"/>
                    <a:pt x="703" y="82"/>
                    <a:pt x="704" y="80"/>
                  </a:cubicBezTo>
                  <a:cubicBezTo>
                    <a:pt x="705" y="78"/>
                    <a:pt x="708" y="79"/>
                    <a:pt x="710" y="79"/>
                  </a:cubicBezTo>
                  <a:cubicBezTo>
                    <a:pt x="711" y="77"/>
                    <a:pt x="716" y="76"/>
                    <a:pt x="719" y="75"/>
                  </a:cubicBezTo>
                  <a:cubicBezTo>
                    <a:pt x="720" y="74"/>
                    <a:pt x="720" y="72"/>
                    <a:pt x="719" y="71"/>
                  </a:cubicBezTo>
                  <a:cubicBezTo>
                    <a:pt x="717" y="70"/>
                    <a:pt x="715" y="70"/>
                    <a:pt x="712" y="71"/>
                  </a:cubicBezTo>
                  <a:cubicBezTo>
                    <a:pt x="711" y="71"/>
                    <a:pt x="710" y="74"/>
                    <a:pt x="708" y="74"/>
                  </a:cubicBezTo>
                  <a:cubicBezTo>
                    <a:pt x="706" y="75"/>
                    <a:pt x="702" y="75"/>
                    <a:pt x="703" y="74"/>
                  </a:cubicBezTo>
                  <a:cubicBezTo>
                    <a:pt x="704" y="71"/>
                    <a:pt x="708" y="70"/>
                    <a:pt x="711" y="68"/>
                  </a:cubicBezTo>
                  <a:cubicBezTo>
                    <a:pt x="713" y="67"/>
                    <a:pt x="715" y="65"/>
                    <a:pt x="717" y="64"/>
                  </a:cubicBezTo>
                  <a:cubicBezTo>
                    <a:pt x="718" y="64"/>
                    <a:pt x="722" y="64"/>
                    <a:pt x="721" y="63"/>
                  </a:cubicBezTo>
                  <a:cubicBezTo>
                    <a:pt x="718" y="61"/>
                    <a:pt x="715" y="61"/>
                    <a:pt x="712" y="59"/>
                  </a:cubicBezTo>
                  <a:cubicBezTo>
                    <a:pt x="709" y="58"/>
                    <a:pt x="706" y="57"/>
                    <a:pt x="705" y="54"/>
                  </a:cubicBezTo>
                  <a:cubicBezTo>
                    <a:pt x="704" y="53"/>
                    <a:pt x="708" y="53"/>
                    <a:pt x="708" y="52"/>
                  </a:cubicBezTo>
                  <a:cubicBezTo>
                    <a:pt x="707" y="51"/>
                    <a:pt x="705" y="51"/>
                    <a:pt x="703" y="50"/>
                  </a:cubicBezTo>
                  <a:cubicBezTo>
                    <a:pt x="702" y="50"/>
                    <a:pt x="701" y="51"/>
                    <a:pt x="699" y="51"/>
                  </a:cubicBezTo>
                  <a:cubicBezTo>
                    <a:pt x="696" y="50"/>
                    <a:pt x="694" y="48"/>
                    <a:pt x="691" y="48"/>
                  </a:cubicBezTo>
                  <a:cubicBezTo>
                    <a:pt x="688" y="48"/>
                    <a:pt x="686" y="49"/>
                    <a:pt x="683" y="49"/>
                  </a:cubicBezTo>
                  <a:cubicBezTo>
                    <a:pt x="682" y="49"/>
                    <a:pt x="680" y="47"/>
                    <a:pt x="680" y="48"/>
                  </a:cubicBezTo>
                  <a:cubicBezTo>
                    <a:pt x="677" y="52"/>
                    <a:pt x="676" y="56"/>
                    <a:pt x="676" y="60"/>
                  </a:cubicBezTo>
                  <a:cubicBezTo>
                    <a:pt x="677" y="63"/>
                    <a:pt x="682" y="65"/>
                    <a:pt x="682" y="68"/>
                  </a:cubicBezTo>
                  <a:cubicBezTo>
                    <a:pt x="683" y="69"/>
                    <a:pt x="679" y="67"/>
                    <a:pt x="678" y="68"/>
                  </a:cubicBezTo>
                  <a:cubicBezTo>
                    <a:pt x="677" y="69"/>
                    <a:pt x="679" y="70"/>
                    <a:pt x="678" y="71"/>
                  </a:cubicBezTo>
                  <a:cubicBezTo>
                    <a:pt x="676" y="72"/>
                    <a:pt x="672" y="69"/>
                    <a:pt x="672" y="73"/>
                  </a:cubicBezTo>
                  <a:cubicBezTo>
                    <a:pt x="670" y="73"/>
                    <a:pt x="669" y="75"/>
                    <a:pt x="668" y="76"/>
                  </a:cubicBezTo>
                  <a:cubicBezTo>
                    <a:pt x="665" y="81"/>
                    <a:pt x="662" y="86"/>
                    <a:pt x="659" y="92"/>
                  </a:cubicBezTo>
                  <a:cubicBezTo>
                    <a:pt x="658" y="94"/>
                    <a:pt x="659" y="97"/>
                    <a:pt x="658" y="98"/>
                  </a:cubicBezTo>
                  <a:cubicBezTo>
                    <a:pt x="656" y="100"/>
                    <a:pt x="653" y="100"/>
                    <a:pt x="651" y="101"/>
                  </a:cubicBezTo>
                  <a:cubicBezTo>
                    <a:pt x="649" y="103"/>
                    <a:pt x="647" y="105"/>
                    <a:pt x="644" y="105"/>
                  </a:cubicBezTo>
                  <a:cubicBezTo>
                    <a:pt x="643" y="105"/>
                    <a:pt x="645" y="102"/>
                    <a:pt x="644" y="101"/>
                  </a:cubicBezTo>
                  <a:cubicBezTo>
                    <a:pt x="643" y="97"/>
                    <a:pt x="639" y="93"/>
                    <a:pt x="639" y="89"/>
                  </a:cubicBezTo>
                  <a:cubicBezTo>
                    <a:pt x="639" y="87"/>
                    <a:pt x="641" y="86"/>
                    <a:pt x="641" y="84"/>
                  </a:cubicBezTo>
                  <a:cubicBezTo>
                    <a:pt x="642" y="83"/>
                    <a:pt x="641" y="81"/>
                    <a:pt x="641" y="80"/>
                  </a:cubicBezTo>
                  <a:cubicBezTo>
                    <a:pt x="642" y="79"/>
                    <a:pt x="644" y="80"/>
                    <a:pt x="644" y="79"/>
                  </a:cubicBezTo>
                  <a:cubicBezTo>
                    <a:pt x="646" y="76"/>
                    <a:pt x="646" y="73"/>
                    <a:pt x="645" y="70"/>
                  </a:cubicBezTo>
                  <a:cubicBezTo>
                    <a:pt x="645" y="68"/>
                    <a:pt x="642" y="67"/>
                    <a:pt x="641" y="65"/>
                  </a:cubicBezTo>
                  <a:cubicBezTo>
                    <a:pt x="639" y="63"/>
                    <a:pt x="638" y="59"/>
                    <a:pt x="635" y="57"/>
                  </a:cubicBezTo>
                  <a:cubicBezTo>
                    <a:pt x="634" y="57"/>
                    <a:pt x="633" y="60"/>
                    <a:pt x="631" y="62"/>
                  </a:cubicBezTo>
                  <a:cubicBezTo>
                    <a:pt x="630" y="64"/>
                    <a:pt x="628" y="66"/>
                    <a:pt x="627" y="68"/>
                  </a:cubicBezTo>
                  <a:cubicBezTo>
                    <a:pt x="625" y="70"/>
                    <a:pt x="625" y="74"/>
                    <a:pt x="623" y="76"/>
                  </a:cubicBezTo>
                  <a:cubicBezTo>
                    <a:pt x="622" y="79"/>
                    <a:pt x="621" y="82"/>
                    <a:pt x="619" y="82"/>
                  </a:cubicBezTo>
                  <a:cubicBezTo>
                    <a:pt x="617" y="83"/>
                    <a:pt x="617" y="80"/>
                    <a:pt x="617" y="79"/>
                  </a:cubicBezTo>
                  <a:cubicBezTo>
                    <a:pt x="617" y="75"/>
                    <a:pt x="618" y="72"/>
                    <a:pt x="618" y="69"/>
                  </a:cubicBezTo>
                  <a:cubicBezTo>
                    <a:pt x="618" y="67"/>
                    <a:pt x="617" y="64"/>
                    <a:pt x="616" y="62"/>
                  </a:cubicBezTo>
                  <a:cubicBezTo>
                    <a:pt x="615" y="60"/>
                    <a:pt x="612" y="58"/>
                    <a:pt x="613" y="56"/>
                  </a:cubicBezTo>
                  <a:cubicBezTo>
                    <a:pt x="613" y="54"/>
                    <a:pt x="617" y="55"/>
                    <a:pt x="617" y="53"/>
                  </a:cubicBezTo>
                  <a:cubicBezTo>
                    <a:pt x="618" y="52"/>
                    <a:pt x="616" y="50"/>
                    <a:pt x="615" y="50"/>
                  </a:cubicBezTo>
                  <a:cubicBezTo>
                    <a:pt x="612" y="51"/>
                    <a:pt x="612" y="54"/>
                    <a:pt x="609" y="54"/>
                  </a:cubicBezTo>
                  <a:cubicBezTo>
                    <a:pt x="608" y="55"/>
                    <a:pt x="607" y="53"/>
                    <a:pt x="605" y="53"/>
                  </a:cubicBezTo>
                  <a:cubicBezTo>
                    <a:pt x="604" y="54"/>
                    <a:pt x="603" y="56"/>
                    <a:pt x="601" y="56"/>
                  </a:cubicBezTo>
                  <a:cubicBezTo>
                    <a:pt x="600" y="55"/>
                    <a:pt x="603" y="52"/>
                    <a:pt x="602" y="51"/>
                  </a:cubicBezTo>
                  <a:cubicBezTo>
                    <a:pt x="602" y="50"/>
                    <a:pt x="599" y="50"/>
                    <a:pt x="600" y="50"/>
                  </a:cubicBezTo>
                  <a:cubicBezTo>
                    <a:pt x="601" y="47"/>
                    <a:pt x="606" y="47"/>
                    <a:pt x="607" y="44"/>
                  </a:cubicBezTo>
                  <a:cubicBezTo>
                    <a:pt x="607" y="42"/>
                    <a:pt x="603" y="43"/>
                    <a:pt x="602" y="41"/>
                  </a:cubicBezTo>
                  <a:cubicBezTo>
                    <a:pt x="602" y="40"/>
                    <a:pt x="603" y="39"/>
                    <a:pt x="604" y="39"/>
                  </a:cubicBezTo>
                  <a:cubicBezTo>
                    <a:pt x="605" y="39"/>
                    <a:pt x="607" y="40"/>
                    <a:pt x="608" y="40"/>
                  </a:cubicBezTo>
                  <a:cubicBezTo>
                    <a:pt x="609" y="40"/>
                    <a:pt x="611" y="40"/>
                    <a:pt x="612" y="39"/>
                  </a:cubicBezTo>
                  <a:cubicBezTo>
                    <a:pt x="612" y="37"/>
                    <a:pt x="611" y="36"/>
                    <a:pt x="610" y="35"/>
                  </a:cubicBezTo>
                  <a:cubicBezTo>
                    <a:pt x="609" y="34"/>
                    <a:pt x="608" y="33"/>
                    <a:pt x="607" y="32"/>
                  </a:cubicBezTo>
                  <a:cubicBezTo>
                    <a:pt x="605" y="30"/>
                    <a:pt x="601" y="28"/>
                    <a:pt x="600" y="25"/>
                  </a:cubicBezTo>
                  <a:cubicBezTo>
                    <a:pt x="600" y="22"/>
                    <a:pt x="603" y="20"/>
                    <a:pt x="604" y="17"/>
                  </a:cubicBezTo>
                  <a:cubicBezTo>
                    <a:pt x="604" y="15"/>
                    <a:pt x="604" y="12"/>
                    <a:pt x="603" y="10"/>
                  </a:cubicBezTo>
                  <a:cubicBezTo>
                    <a:pt x="602" y="9"/>
                    <a:pt x="599" y="9"/>
                    <a:pt x="598" y="8"/>
                  </a:cubicBezTo>
                  <a:cubicBezTo>
                    <a:pt x="597" y="8"/>
                    <a:pt x="597" y="7"/>
                    <a:pt x="596" y="6"/>
                  </a:cubicBezTo>
                  <a:cubicBezTo>
                    <a:pt x="594" y="5"/>
                    <a:pt x="592" y="5"/>
                    <a:pt x="590" y="4"/>
                  </a:cubicBezTo>
                  <a:cubicBezTo>
                    <a:pt x="589" y="3"/>
                    <a:pt x="589" y="1"/>
                    <a:pt x="588" y="1"/>
                  </a:cubicBezTo>
                  <a:cubicBezTo>
                    <a:pt x="586" y="0"/>
                    <a:pt x="584" y="1"/>
                    <a:pt x="582" y="2"/>
                  </a:cubicBezTo>
                  <a:cubicBezTo>
                    <a:pt x="580" y="3"/>
                    <a:pt x="578" y="5"/>
                    <a:pt x="576" y="6"/>
                  </a:cubicBezTo>
                  <a:cubicBezTo>
                    <a:pt x="575" y="7"/>
                    <a:pt x="573" y="9"/>
                    <a:pt x="574" y="10"/>
                  </a:cubicBezTo>
                  <a:cubicBezTo>
                    <a:pt x="574" y="11"/>
                    <a:pt x="578" y="10"/>
                    <a:pt x="578" y="12"/>
                  </a:cubicBezTo>
                  <a:cubicBezTo>
                    <a:pt x="578" y="13"/>
                    <a:pt x="576" y="15"/>
                    <a:pt x="574" y="15"/>
                  </a:cubicBezTo>
                  <a:cubicBezTo>
                    <a:pt x="573" y="15"/>
                    <a:pt x="572" y="12"/>
                    <a:pt x="570" y="12"/>
                  </a:cubicBezTo>
                  <a:cubicBezTo>
                    <a:pt x="567" y="14"/>
                    <a:pt x="566" y="18"/>
                    <a:pt x="565" y="21"/>
                  </a:cubicBezTo>
                  <a:cubicBezTo>
                    <a:pt x="564" y="22"/>
                    <a:pt x="564" y="24"/>
                    <a:pt x="564" y="25"/>
                  </a:cubicBezTo>
                  <a:cubicBezTo>
                    <a:pt x="565" y="27"/>
                    <a:pt x="567" y="27"/>
                    <a:pt x="568" y="29"/>
                  </a:cubicBezTo>
                  <a:cubicBezTo>
                    <a:pt x="568" y="30"/>
                    <a:pt x="569" y="31"/>
                    <a:pt x="568" y="31"/>
                  </a:cubicBezTo>
                  <a:cubicBezTo>
                    <a:pt x="566" y="32"/>
                    <a:pt x="564" y="31"/>
                    <a:pt x="562" y="32"/>
                  </a:cubicBezTo>
                  <a:cubicBezTo>
                    <a:pt x="560" y="33"/>
                    <a:pt x="558" y="36"/>
                    <a:pt x="557" y="39"/>
                  </a:cubicBezTo>
                  <a:cubicBezTo>
                    <a:pt x="556" y="41"/>
                    <a:pt x="557" y="44"/>
                    <a:pt x="559" y="46"/>
                  </a:cubicBezTo>
                  <a:cubicBezTo>
                    <a:pt x="560" y="47"/>
                    <a:pt x="563" y="47"/>
                    <a:pt x="565" y="48"/>
                  </a:cubicBezTo>
                  <a:cubicBezTo>
                    <a:pt x="568" y="49"/>
                    <a:pt x="571" y="52"/>
                    <a:pt x="575" y="52"/>
                  </a:cubicBezTo>
                  <a:cubicBezTo>
                    <a:pt x="576" y="52"/>
                    <a:pt x="577" y="49"/>
                    <a:pt x="578" y="50"/>
                  </a:cubicBezTo>
                  <a:cubicBezTo>
                    <a:pt x="580" y="50"/>
                    <a:pt x="580" y="54"/>
                    <a:pt x="582" y="54"/>
                  </a:cubicBezTo>
                  <a:cubicBezTo>
                    <a:pt x="585" y="55"/>
                    <a:pt x="588" y="53"/>
                    <a:pt x="591" y="53"/>
                  </a:cubicBezTo>
                  <a:cubicBezTo>
                    <a:pt x="592" y="53"/>
                    <a:pt x="595" y="53"/>
                    <a:pt x="595" y="54"/>
                  </a:cubicBezTo>
                  <a:cubicBezTo>
                    <a:pt x="595" y="57"/>
                    <a:pt x="593" y="58"/>
                    <a:pt x="591" y="59"/>
                  </a:cubicBezTo>
                  <a:cubicBezTo>
                    <a:pt x="590" y="60"/>
                    <a:pt x="588" y="61"/>
                    <a:pt x="586" y="60"/>
                  </a:cubicBezTo>
                  <a:cubicBezTo>
                    <a:pt x="585" y="60"/>
                    <a:pt x="585" y="58"/>
                    <a:pt x="584" y="57"/>
                  </a:cubicBezTo>
                  <a:cubicBezTo>
                    <a:pt x="582" y="57"/>
                    <a:pt x="580" y="56"/>
                    <a:pt x="579" y="57"/>
                  </a:cubicBezTo>
                  <a:cubicBezTo>
                    <a:pt x="577" y="59"/>
                    <a:pt x="578" y="62"/>
                    <a:pt x="577" y="63"/>
                  </a:cubicBezTo>
                  <a:cubicBezTo>
                    <a:pt x="575" y="65"/>
                    <a:pt x="572" y="66"/>
                    <a:pt x="570" y="69"/>
                  </a:cubicBezTo>
                  <a:cubicBezTo>
                    <a:pt x="570" y="70"/>
                    <a:pt x="569" y="73"/>
                    <a:pt x="570" y="73"/>
                  </a:cubicBezTo>
                  <a:cubicBezTo>
                    <a:pt x="572" y="74"/>
                    <a:pt x="575" y="72"/>
                    <a:pt x="577" y="71"/>
                  </a:cubicBezTo>
                  <a:cubicBezTo>
                    <a:pt x="578" y="70"/>
                    <a:pt x="579" y="69"/>
                    <a:pt x="580" y="68"/>
                  </a:cubicBezTo>
                  <a:cubicBezTo>
                    <a:pt x="580" y="67"/>
                    <a:pt x="579" y="65"/>
                    <a:pt x="580" y="66"/>
                  </a:cubicBezTo>
                  <a:cubicBezTo>
                    <a:pt x="581" y="67"/>
                    <a:pt x="582" y="69"/>
                    <a:pt x="583" y="71"/>
                  </a:cubicBezTo>
                  <a:cubicBezTo>
                    <a:pt x="583" y="73"/>
                    <a:pt x="584" y="74"/>
                    <a:pt x="583" y="76"/>
                  </a:cubicBezTo>
                  <a:cubicBezTo>
                    <a:pt x="580" y="78"/>
                    <a:pt x="577" y="80"/>
                    <a:pt x="574" y="81"/>
                  </a:cubicBezTo>
                  <a:cubicBezTo>
                    <a:pt x="571" y="83"/>
                    <a:pt x="568" y="85"/>
                    <a:pt x="565" y="86"/>
                  </a:cubicBezTo>
                  <a:cubicBezTo>
                    <a:pt x="563" y="87"/>
                    <a:pt x="561" y="85"/>
                    <a:pt x="560" y="86"/>
                  </a:cubicBezTo>
                  <a:cubicBezTo>
                    <a:pt x="557" y="87"/>
                    <a:pt x="554" y="89"/>
                    <a:pt x="553" y="92"/>
                  </a:cubicBezTo>
                  <a:cubicBezTo>
                    <a:pt x="553" y="94"/>
                    <a:pt x="558" y="95"/>
                    <a:pt x="558" y="97"/>
                  </a:cubicBezTo>
                  <a:cubicBezTo>
                    <a:pt x="559" y="100"/>
                    <a:pt x="559" y="103"/>
                    <a:pt x="558" y="105"/>
                  </a:cubicBezTo>
                  <a:cubicBezTo>
                    <a:pt x="558" y="107"/>
                    <a:pt x="559" y="110"/>
                    <a:pt x="557" y="111"/>
                  </a:cubicBezTo>
                  <a:cubicBezTo>
                    <a:pt x="554" y="112"/>
                    <a:pt x="550" y="111"/>
                    <a:pt x="547" y="111"/>
                  </a:cubicBezTo>
                  <a:cubicBezTo>
                    <a:pt x="546" y="110"/>
                    <a:pt x="543" y="108"/>
                    <a:pt x="544" y="107"/>
                  </a:cubicBezTo>
                  <a:cubicBezTo>
                    <a:pt x="548" y="106"/>
                    <a:pt x="552" y="110"/>
                    <a:pt x="555" y="108"/>
                  </a:cubicBezTo>
                  <a:cubicBezTo>
                    <a:pt x="557" y="107"/>
                    <a:pt x="556" y="103"/>
                    <a:pt x="555" y="102"/>
                  </a:cubicBezTo>
                  <a:cubicBezTo>
                    <a:pt x="553" y="100"/>
                    <a:pt x="550" y="103"/>
                    <a:pt x="548" y="102"/>
                  </a:cubicBezTo>
                  <a:cubicBezTo>
                    <a:pt x="546" y="101"/>
                    <a:pt x="545" y="99"/>
                    <a:pt x="545" y="97"/>
                  </a:cubicBezTo>
                  <a:cubicBezTo>
                    <a:pt x="546" y="95"/>
                    <a:pt x="548" y="93"/>
                    <a:pt x="549" y="91"/>
                  </a:cubicBezTo>
                  <a:cubicBezTo>
                    <a:pt x="551" y="88"/>
                    <a:pt x="554" y="85"/>
                    <a:pt x="553" y="82"/>
                  </a:cubicBezTo>
                  <a:cubicBezTo>
                    <a:pt x="553" y="80"/>
                    <a:pt x="550" y="82"/>
                    <a:pt x="548" y="82"/>
                  </a:cubicBezTo>
                  <a:cubicBezTo>
                    <a:pt x="546" y="82"/>
                    <a:pt x="544" y="81"/>
                    <a:pt x="542" y="81"/>
                  </a:cubicBezTo>
                  <a:cubicBezTo>
                    <a:pt x="539" y="80"/>
                    <a:pt x="537" y="77"/>
                    <a:pt x="534" y="77"/>
                  </a:cubicBezTo>
                  <a:cubicBezTo>
                    <a:pt x="531" y="77"/>
                    <a:pt x="528" y="79"/>
                    <a:pt x="527" y="81"/>
                  </a:cubicBezTo>
                  <a:cubicBezTo>
                    <a:pt x="527" y="83"/>
                    <a:pt x="528" y="86"/>
                    <a:pt x="530" y="87"/>
                  </a:cubicBezTo>
                  <a:cubicBezTo>
                    <a:pt x="532" y="89"/>
                    <a:pt x="535" y="89"/>
                    <a:pt x="538" y="91"/>
                  </a:cubicBezTo>
                  <a:cubicBezTo>
                    <a:pt x="539" y="92"/>
                    <a:pt x="539" y="94"/>
                    <a:pt x="538" y="95"/>
                  </a:cubicBezTo>
                  <a:cubicBezTo>
                    <a:pt x="537" y="96"/>
                    <a:pt x="535" y="97"/>
                    <a:pt x="533" y="96"/>
                  </a:cubicBezTo>
                  <a:cubicBezTo>
                    <a:pt x="531" y="95"/>
                    <a:pt x="530" y="92"/>
                    <a:pt x="527" y="91"/>
                  </a:cubicBezTo>
                  <a:cubicBezTo>
                    <a:pt x="524" y="91"/>
                    <a:pt x="521" y="92"/>
                    <a:pt x="518" y="92"/>
                  </a:cubicBezTo>
                  <a:cubicBezTo>
                    <a:pt x="516" y="92"/>
                    <a:pt x="514" y="91"/>
                    <a:pt x="513" y="90"/>
                  </a:cubicBezTo>
                  <a:cubicBezTo>
                    <a:pt x="506" y="90"/>
                    <a:pt x="500" y="91"/>
                    <a:pt x="494" y="91"/>
                  </a:cubicBezTo>
                  <a:cubicBezTo>
                    <a:pt x="490" y="91"/>
                    <a:pt x="486" y="92"/>
                    <a:pt x="483" y="91"/>
                  </a:cubicBezTo>
                  <a:cubicBezTo>
                    <a:pt x="480" y="91"/>
                    <a:pt x="478" y="90"/>
                    <a:pt x="476" y="89"/>
                  </a:cubicBezTo>
                  <a:cubicBezTo>
                    <a:pt x="474" y="88"/>
                    <a:pt x="472" y="86"/>
                    <a:pt x="470" y="86"/>
                  </a:cubicBezTo>
                  <a:cubicBezTo>
                    <a:pt x="467" y="85"/>
                    <a:pt x="463" y="87"/>
                    <a:pt x="460" y="86"/>
                  </a:cubicBezTo>
                  <a:cubicBezTo>
                    <a:pt x="458" y="85"/>
                    <a:pt x="457" y="83"/>
                    <a:pt x="456" y="82"/>
                  </a:cubicBezTo>
                  <a:cubicBezTo>
                    <a:pt x="454" y="81"/>
                    <a:pt x="452" y="80"/>
                    <a:pt x="451" y="78"/>
                  </a:cubicBezTo>
                  <a:cubicBezTo>
                    <a:pt x="450" y="76"/>
                    <a:pt x="452" y="73"/>
                    <a:pt x="451" y="71"/>
                  </a:cubicBezTo>
                  <a:cubicBezTo>
                    <a:pt x="450" y="69"/>
                    <a:pt x="446" y="66"/>
                    <a:pt x="444" y="68"/>
                  </a:cubicBezTo>
                  <a:cubicBezTo>
                    <a:pt x="436" y="72"/>
                    <a:pt x="428" y="74"/>
                    <a:pt x="421" y="75"/>
                  </a:cubicBezTo>
                  <a:cubicBezTo>
                    <a:pt x="419" y="76"/>
                    <a:pt x="414" y="80"/>
                    <a:pt x="414" y="82"/>
                  </a:cubicBezTo>
                  <a:cubicBezTo>
                    <a:pt x="415" y="85"/>
                    <a:pt x="420" y="83"/>
                    <a:pt x="424" y="83"/>
                  </a:cubicBezTo>
                  <a:cubicBezTo>
                    <a:pt x="424" y="79"/>
                    <a:pt x="428" y="80"/>
                    <a:pt x="431" y="79"/>
                  </a:cubicBezTo>
                  <a:cubicBezTo>
                    <a:pt x="436" y="79"/>
                    <a:pt x="441" y="77"/>
                    <a:pt x="445" y="74"/>
                  </a:cubicBezTo>
                  <a:cubicBezTo>
                    <a:pt x="446" y="73"/>
                    <a:pt x="448" y="73"/>
                    <a:pt x="448" y="75"/>
                  </a:cubicBezTo>
                  <a:cubicBezTo>
                    <a:pt x="448" y="76"/>
                    <a:pt x="447" y="78"/>
                    <a:pt x="445" y="79"/>
                  </a:cubicBezTo>
                  <a:cubicBezTo>
                    <a:pt x="441" y="81"/>
                    <a:pt x="437" y="84"/>
                    <a:pt x="433" y="85"/>
                  </a:cubicBezTo>
                  <a:cubicBezTo>
                    <a:pt x="430" y="86"/>
                    <a:pt x="426" y="85"/>
                    <a:pt x="423" y="87"/>
                  </a:cubicBezTo>
                  <a:cubicBezTo>
                    <a:pt x="421" y="87"/>
                    <a:pt x="419" y="89"/>
                    <a:pt x="418" y="91"/>
                  </a:cubicBezTo>
                  <a:cubicBezTo>
                    <a:pt x="418" y="94"/>
                    <a:pt x="420" y="97"/>
                    <a:pt x="421" y="100"/>
                  </a:cubicBezTo>
                  <a:cubicBezTo>
                    <a:pt x="421" y="104"/>
                    <a:pt x="422" y="108"/>
                    <a:pt x="421" y="111"/>
                  </a:cubicBezTo>
                  <a:cubicBezTo>
                    <a:pt x="421" y="114"/>
                    <a:pt x="420" y="108"/>
                    <a:pt x="418" y="110"/>
                  </a:cubicBezTo>
                  <a:cubicBezTo>
                    <a:pt x="417" y="110"/>
                    <a:pt x="418" y="117"/>
                    <a:pt x="417" y="117"/>
                  </a:cubicBezTo>
                  <a:cubicBezTo>
                    <a:pt x="415" y="117"/>
                    <a:pt x="413" y="114"/>
                    <a:pt x="411" y="112"/>
                  </a:cubicBezTo>
                  <a:cubicBezTo>
                    <a:pt x="411" y="110"/>
                    <a:pt x="410" y="107"/>
                    <a:pt x="411" y="106"/>
                  </a:cubicBezTo>
                  <a:cubicBezTo>
                    <a:pt x="412" y="104"/>
                    <a:pt x="416" y="106"/>
                    <a:pt x="416" y="104"/>
                  </a:cubicBezTo>
                  <a:cubicBezTo>
                    <a:pt x="417" y="101"/>
                    <a:pt x="415" y="96"/>
                    <a:pt x="412" y="95"/>
                  </a:cubicBezTo>
                  <a:cubicBezTo>
                    <a:pt x="410" y="94"/>
                    <a:pt x="409" y="100"/>
                    <a:pt x="407" y="100"/>
                  </a:cubicBezTo>
                  <a:cubicBezTo>
                    <a:pt x="405" y="100"/>
                    <a:pt x="408" y="96"/>
                    <a:pt x="407" y="94"/>
                  </a:cubicBezTo>
                  <a:cubicBezTo>
                    <a:pt x="406" y="93"/>
                    <a:pt x="404" y="91"/>
                    <a:pt x="402" y="91"/>
                  </a:cubicBezTo>
                  <a:cubicBezTo>
                    <a:pt x="400" y="91"/>
                    <a:pt x="399" y="94"/>
                    <a:pt x="398" y="93"/>
                  </a:cubicBezTo>
                  <a:cubicBezTo>
                    <a:pt x="396" y="92"/>
                    <a:pt x="399" y="87"/>
                    <a:pt x="397" y="87"/>
                  </a:cubicBezTo>
                  <a:cubicBezTo>
                    <a:pt x="391" y="87"/>
                    <a:pt x="387" y="92"/>
                    <a:pt x="381" y="93"/>
                  </a:cubicBezTo>
                  <a:cubicBezTo>
                    <a:pt x="377" y="94"/>
                    <a:pt x="374" y="92"/>
                    <a:pt x="370" y="92"/>
                  </a:cubicBezTo>
                  <a:cubicBezTo>
                    <a:pt x="366" y="92"/>
                    <a:pt x="361" y="94"/>
                    <a:pt x="356" y="93"/>
                  </a:cubicBezTo>
                  <a:cubicBezTo>
                    <a:pt x="352" y="93"/>
                    <a:pt x="348" y="91"/>
                    <a:pt x="344" y="90"/>
                  </a:cubicBezTo>
                  <a:cubicBezTo>
                    <a:pt x="341" y="90"/>
                    <a:pt x="338" y="92"/>
                    <a:pt x="336" y="90"/>
                  </a:cubicBezTo>
                  <a:cubicBezTo>
                    <a:pt x="335" y="88"/>
                    <a:pt x="337" y="85"/>
                    <a:pt x="339" y="84"/>
                  </a:cubicBezTo>
                  <a:cubicBezTo>
                    <a:pt x="341" y="82"/>
                    <a:pt x="344" y="81"/>
                    <a:pt x="346" y="81"/>
                  </a:cubicBezTo>
                  <a:cubicBezTo>
                    <a:pt x="348" y="80"/>
                    <a:pt x="351" y="82"/>
                    <a:pt x="352" y="81"/>
                  </a:cubicBezTo>
                  <a:cubicBezTo>
                    <a:pt x="353" y="80"/>
                    <a:pt x="353" y="78"/>
                    <a:pt x="353" y="76"/>
                  </a:cubicBezTo>
                  <a:cubicBezTo>
                    <a:pt x="351" y="74"/>
                    <a:pt x="349" y="71"/>
                    <a:pt x="347" y="69"/>
                  </a:cubicBezTo>
                  <a:cubicBezTo>
                    <a:pt x="344" y="67"/>
                    <a:pt x="341" y="65"/>
                    <a:pt x="338" y="65"/>
                  </a:cubicBezTo>
                  <a:cubicBezTo>
                    <a:pt x="335" y="65"/>
                    <a:pt x="334" y="68"/>
                    <a:pt x="331" y="68"/>
                  </a:cubicBezTo>
                  <a:cubicBezTo>
                    <a:pt x="328" y="69"/>
                    <a:pt x="324" y="68"/>
                    <a:pt x="320" y="67"/>
                  </a:cubicBezTo>
                  <a:cubicBezTo>
                    <a:pt x="317" y="67"/>
                    <a:pt x="314" y="65"/>
                    <a:pt x="311" y="64"/>
                  </a:cubicBezTo>
                  <a:cubicBezTo>
                    <a:pt x="308" y="62"/>
                    <a:pt x="307" y="59"/>
                    <a:pt x="305" y="59"/>
                  </a:cubicBezTo>
                  <a:cubicBezTo>
                    <a:pt x="301" y="57"/>
                    <a:pt x="297" y="58"/>
                    <a:pt x="293" y="57"/>
                  </a:cubicBezTo>
                  <a:cubicBezTo>
                    <a:pt x="290" y="57"/>
                    <a:pt x="286" y="57"/>
                    <a:pt x="284" y="56"/>
                  </a:cubicBezTo>
                  <a:cubicBezTo>
                    <a:pt x="282" y="54"/>
                    <a:pt x="282" y="50"/>
                    <a:pt x="279" y="50"/>
                  </a:cubicBezTo>
                  <a:cubicBezTo>
                    <a:pt x="274" y="48"/>
                    <a:pt x="268" y="46"/>
                    <a:pt x="262" y="48"/>
                  </a:cubicBezTo>
                  <a:cubicBezTo>
                    <a:pt x="259" y="48"/>
                    <a:pt x="260" y="53"/>
                    <a:pt x="258" y="55"/>
                  </a:cubicBezTo>
                  <a:cubicBezTo>
                    <a:pt x="255" y="58"/>
                    <a:pt x="252" y="59"/>
                    <a:pt x="248" y="59"/>
                  </a:cubicBezTo>
                  <a:cubicBezTo>
                    <a:pt x="246" y="60"/>
                    <a:pt x="242" y="61"/>
                    <a:pt x="242" y="59"/>
                  </a:cubicBezTo>
                  <a:cubicBezTo>
                    <a:pt x="241" y="56"/>
                    <a:pt x="246" y="54"/>
                    <a:pt x="247" y="51"/>
                  </a:cubicBezTo>
                  <a:cubicBezTo>
                    <a:pt x="247" y="49"/>
                    <a:pt x="246" y="47"/>
                    <a:pt x="246" y="46"/>
                  </a:cubicBezTo>
                  <a:cubicBezTo>
                    <a:pt x="246" y="45"/>
                    <a:pt x="248" y="42"/>
                    <a:pt x="246" y="42"/>
                  </a:cubicBezTo>
                  <a:cubicBezTo>
                    <a:pt x="244" y="42"/>
                    <a:pt x="241" y="44"/>
                    <a:pt x="240" y="46"/>
                  </a:cubicBezTo>
                  <a:cubicBezTo>
                    <a:pt x="237" y="49"/>
                    <a:pt x="237" y="54"/>
                    <a:pt x="235" y="57"/>
                  </a:cubicBezTo>
                  <a:cubicBezTo>
                    <a:pt x="234" y="58"/>
                    <a:pt x="231" y="59"/>
                    <a:pt x="230" y="58"/>
                  </a:cubicBezTo>
                  <a:cubicBezTo>
                    <a:pt x="227" y="57"/>
                    <a:pt x="224" y="55"/>
                    <a:pt x="222" y="53"/>
                  </a:cubicBezTo>
                  <a:cubicBezTo>
                    <a:pt x="220" y="51"/>
                    <a:pt x="220" y="49"/>
                    <a:pt x="219" y="46"/>
                  </a:cubicBezTo>
                  <a:cubicBezTo>
                    <a:pt x="218" y="44"/>
                    <a:pt x="218" y="41"/>
                    <a:pt x="217" y="39"/>
                  </a:cubicBezTo>
                  <a:cubicBezTo>
                    <a:pt x="216" y="36"/>
                    <a:pt x="215" y="33"/>
                    <a:pt x="212" y="31"/>
                  </a:cubicBezTo>
                  <a:cubicBezTo>
                    <a:pt x="211" y="31"/>
                    <a:pt x="210" y="33"/>
                    <a:pt x="209" y="34"/>
                  </a:cubicBezTo>
                  <a:cubicBezTo>
                    <a:pt x="211" y="37"/>
                    <a:pt x="210" y="39"/>
                    <a:pt x="205" y="39"/>
                  </a:cubicBezTo>
                  <a:cubicBezTo>
                    <a:pt x="204" y="46"/>
                    <a:pt x="197" y="49"/>
                    <a:pt x="194" y="49"/>
                  </a:cubicBezTo>
                  <a:cubicBezTo>
                    <a:pt x="196" y="47"/>
                    <a:pt x="197" y="45"/>
                    <a:pt x="195" y="45"/>
                  </a:cubicBezTo>
                  <a:cubicBezTo>
                    <a:pt x="193" y="45"/>
                    <a:pt x="183" y="50"/>
                    <a:pt x="180" y="51"/>
                  </a:cubicBezTo>
                  <a:cubicBezTo>
                    <a:pt x="176" y="53"/>
                    <a:pt x="174" y="58"/>
                    <a:pt x="170" y="60"/>
                  </a:cubicBezTo>
                  <a:cubicBezTo>
                    <a:pt x="169" y="60"/>
                    <a:pt x="170" y="56"/>
                    <a:pt x="169" y="56"/>
                  </a:cubicBezTo>
                  <a:cubicBezTo>
                    <a:pt x="166" y="56"/>
                    <a:pt x="163" y="58"/>
                    <a:pt x="160" y="59"/>
                  </a:cubicBezTo>
                  <a:cubicBezTo>
                    <a:pt x="158" y="60"/>
                    <a:pt x="155" y="61"/>
                    <a:pt x="152" y="63"/>
                  </a:cubicBezTo>
                  <a:cubicBezTo>
                    <a:pt x="151" y="64"/>
                    <a:pt x="151" y="67"/>
                    <a:pt x="149" y="68"/>
                  </a:cubicBezTo>
                  <a:cubicBezTo>
                    <a:pt x="147" y="69"/>
                    <a:pt x="143" y="70"/>
                    <a:pt x="143" y="68"/>
                  </a:cubicBezTo>
                  <a:cubicBezTo>
                    <a:pt x="144" y="65"/>
                    <a:pt x="147" y="63"/>
                    <a:pt x="150" y="60"/>
                  </a:cubicBezTo>
                  <a:cubicBezTo>
                    <a:pt x="152" y="58"/>
                    <a:pt x="155" y="56"/>
                    <a:pt x="158" y="55"/>
                  </a:cubicBezTo>
                  <a:cubicBezTo>
                    <a:pt x="163" y="53"/>
                    <a:pt x="168" y="53"/>
                    <a:pt x="172" y="52"/>
                  </a:cubicBezTo>
                  <a:cubicBezTo>
                    <a:pt x="179" y="49"/>
                    <a:pt x="187" y="47"/>
                    <a:pt x="192" y="42"/>
                  </a:cubicBezTo>
                  <a:cubicBezTo>
                    <a:pt x="194" y="41"/>
                    <a:pt x="191" y="39"/>
                    <a:pt x="189" y="39"/>
                  </a:cubicBezTo>
                  <a:cubicBezTo>
                    <a:pt x="187" y="41"/>
                    <a:pt x="184" y="40"/>
                    <a:pt x="181" y="41"/>
                  </a:cubicBezTo>
                  <a:cubicBezTo>
                    <a:pt x="178" y="42"/>
                    <a:pt x="176" y="45"/>
                    <a:pt x="173" y="46"/>
                  </a:cubicBezTo>
                  <a:cubicBezTo>
                    <a:pt x="168" y="47"/>
                    <a:pt x="163" y="48"/>
                    <a:pt x="158" y="50"/>
                  </a:cubicBezTo>
                  <a:cubicBezTo>
                    <a:pt x="155" y="51"/>
                    <a:pt x="153" y="52"/>
                    <a:pt x="150" y="54"/>
                  </a:cubicBezTo>
                  <a:cubicBezTo>
                    <a:pt x="149" y="54"/>
                    <a:pt x="148" y="55"/>
                    <a:pt x="146" y="56"/>
                  </a:cubicBezTo>
                  <a:cubicBezTo>
                    <a:pt x="145" y="57"/>
                    <a:pt x="142" y="57"/>
                    <a:pt x="141" y="57"/>
                  </a:cubicBezTo>
                  <a:cubicBezTo>
                    <a:pt x="137" y="60"/>
                    <a:pt x="133" y="62"/>
                    <a:pt x="130" y="65"/>
                  </a:cubicBezTo>
                  <a:cubicBezTo>
                    <a:pt x="129" y="66"/>
                    <a:pt x="128" y="68"/>
                    <a:pt x="127" y="68"/>
                  </a:cubicBezTo>
                  <a:cubicBezTo>
                    <a:pt x="125" y="69"/>
                    <a:pt x="122" y="68"/>
                    <a:pt x="119" y="68"/>
                  </a:cubicBezTo>
                  <a:cubicBezTo>
                    <a:pt x="116" y="68"/>
                    <a:pt x="112" y="68"/>
                    <a:pt x="109" y="68"/>
                  </a:cubicBezTo>
                  <a:cubicBezTo>
                    <a:pt x="106" y="68"/>
                    <a:pt x="102" y="68"/>
                    <a:pt x="99" y="67"/>
                  </a:cubicBezTo>
                  <a:cubicBezTo>
                    <a:pt x="95" y="66"/>
                    <a:pt x="92" y="64"/>
                    <a:pt x="89" y="62"/>
                  </a:cubicBezTo>
                  <a:cubicBezTo>
                    <a:pt x="87" y="60"/>
                    <a:pt x="85" y="57"/>
                    <a:pt x="82" y="55"/>
                  </a:cubicBezTo>
                  <a:cubicBezTo>
                    <a:pt x="83" y="54"/>
                    <a:pt x="85" y="53"/>
                    <a:pt x="83" y="52"/>
                  </a:cubicBezTo>
                  <a:cubicBezTo>
                    <a:pt x="83" y="51"/>
                    <a:pt x="79" y="54"/>
                    <a:pt x="79" y="53"/>
                  </a:cubicBezTo>
                  <a:cubicBezTo>
                    <a:pt x="77" y="52"/>
                    <a:pt x="75" y="52"/>
                    <a:pt x="74" y="51"/>
                  </a:cubicBezTo>
                  <a:cubicBezTo>
                    <a:pt x="70" y="51"/>
                    <a:pt x="65" y="52"/>
                    <a:pt x="62" y="53"/>
                  </a:cubicBezTo>
                  <a:lnTo>
                    <a:pt x="0" y="241"/>
                  </a:lnTo>
                  <a:lnTo>
                    <a:pt x="5" y="244"/>
                  </a:lnTo>
                  <a:cubicBezTo>
                    <a:pt x="7" y="245"/>
                    <a:pt x="7" y="247"/>
                    <a:pt x="9" y="246"/>
                  </a:cubicBezTo>
                  <a:cubicBezTo>
                    <a:pt x="11" y="245"/>
                    <a:pt x="12" y="238"/>
                    <a:pt x="15" y="239"/>
                  </a:cubicBezTo>
                  <a:lnTo>
                    <a:pt x="21" y="242"/>
                  </a:lnTo>
                  <a:cubicBezTo>
                    <a:pt x="24" y="243"/>
                    <a:pt x="22" y="248"/>
                    <a:pt x="23" y="251"/>
                  </a:cubicBezTo>
                  <a:cubicBezTo>
                    <a:pt x="25" y="256"/>
                    <a:pt x="28" y="260"/>
                    <a:pt x="30" y="264"/>
                  </a:cubicBezTo>
                  <a:cubicBezTo>
                    <a:pt x="31" y="266"/>
                    <a:pt x="31" y="268"/>
                    <a:pt x="33" y="268"/>
                  </a:cubicBezTo>
                  <a:cubicBezTo>
                    <a:pt x="36" y="269"/>
                    <a:pt x="36" y="266"/>
                    <a:pt x="38" y="265"/>
                  </a:cubicBezTo>
                  <a:cubicBezTo>
                    <a:pt x="40" y="264"/>
                    <a:pt x="44" y="267"/>
                    <a:pt x="45" y="265"/>
                  </a:cubicBezTo>
                  <a:cubicBezTo>
                    <a:pt x="45" y="262"/>
                    <a:pt x="47" y="260"/>
                    <a:pt x="50" y="259"/>
                  </a:cubicBezTo>
                  <a:cubicBezTo>
                    <a:pt x="51" y="259"/>
                    <a:pt x="50" y="257"/>
                    <a:pt x="50" y="256"/>
                  </a:cubicBezTo>
                  <a:cubicBezTo>
                    <a:pt x="53" y="254"/>
                    <a:pt x="57" y="252"/>
                    <a:pt x="60" y="253"/>
                  </a:cubicBezTo>
                  <a:cubicBezTo>
                    <a:pt x="62" y="253"/>
                    <a:pt x="63" y="256"/>
                    <a:pt x="64" y="259"/>
                  </a:cubicBezTo>
                  <a:cubicBezTo>
                    <a:pt x="65" y="261"/>
                    <a:pt x="62" y="263"/>
                    <a:pt x="63" y="265"/>
                  </a:cubicBezTo>
                  <a:cubicBezTo>
                    <a:pt x="64" y="267"/>
                    <a:pt x="67" y="266"/>
                    <a:pt x="69" y="268"/>
                  </a:cubicBezTo>
                  <a:cubicBezTo>
                    <a:pt x="70" y="270"/>
                    <a:pt x="70" y="274"/>
                    <a:pt x="72" y="276"/>
                  </a:cubicBezTo>
                  <a:cubicBezTo>
                    <a:pt x="74" y="280"/>
                    <a:pt x="79" y="282"/>
                    <a:pt x="81" y="286"/>
                  </a:cubicBezTo>
                  <a:cubicBezTo>
                    <a:pt x="82" y="289"/>
                    <a:pt x="79" y="294"/>
                    <a:pt x="81" y="298"/>
                  </a:cubicBezTo>
                  <a:cubicBezTo>
                    <a:pt x="83" y="302"/>
                    <a:pt x="84" y="307"/>
                    <a:pt x="87" y="311"/>
                  </a:cubicBezTo>
                  <a:cubicBezTo>
                    <a:pt x="89" y="315"/>
                    <a:pt x="94" y="314"/>
                    <a:pt x="97" y="317"/>
                  </a:cubicBezTo>
                  <a:cubicBezTo>
                    <a:pt x="98" y="317"/>
                    <a:pt x="97" y="319"/>
                    <a:pt x="98" y="320"/>
                  </a:cubicBezTo>
                  <a:cubicBezTo>
                    <a:pt x="99" y="322"/>
                    <a:pt x="101" y="322"/>
                    <a:pt x="103" y="322"/>
                  </a:cubicBezTo>
                  <a:cubicBezTo>
                    <a:pt x="102" y="324"/>
                    <a:pt x="101" y="326"/>
                    <a:pt x="101" y="328"/>
                  </a:cubicBezTo>
                  <a:cubicBezTo>
                    <a:pt x="101" y="330"/>
                    <a:pt x="100" y="333"/>
                    <a:pt x="101" y="335"/>
                  </a:cubicBezTo>
                  <a:cubicBezTo>
                    <a:pt x="102" y="336"/>
                    <a:pt x="104" y="330"/>
                    <a:pt x="104" y="332"/>
                  </a:cubicBezTo>
                  <a:cubicBezTo>
                    <a:pt x="104" y="334"/>
                    <a:pt x="99" y="337"/>
                    <a:pt x="101" y="339"/>
                  </a:cubicBezTo>
                  <a:cubicBezTo>
                    <a:pt x="103" y="341"/>
                    <a:pt x="111" y="336"/>
                    <a:pt x="109" y="338"/>
                  </a:cubicBezTo>
                  <a:cubicBezTo>
                    <a:pt x="107" y="341"/>
                    <a:pt x="102" y="340"/>
                    <a:pt x="99" y="342"/>
                  </a:cubicBezTo>
                  <a:cubicBezTo>
                    <a:pt x="97" y="343"/>
                    <a:pt x="96" y="345"/>
                    <a:pt x="96" y="347"/>
                  </a:cubicBezTo>
                  <a:cubicBezTo>
                    <a:pt x="96" y="349"/>
                    <a:pt x="96" y="351"/>
                    <a:pt x="98" y="351"/>
                  </a:cubicBezTo>
                  <a:cubicBezTo>
                    <a:pt x="101" y="352"/>
                    <a:pt x="105" y="348"/>
                    <a:pt x="109" y="350"/>
                  </a:cubicBezTo>
                  <a:cubicBezTo>
                    <a:pt x="111" y="351"/>
                    <a:pt x="106" y="354"/>
                    <a:pt x="103" y="354"/>
                  </a:cubicBezTo>
                  <a:cubicBezTo>
                    <a:pt x="100" y="355"/>
                    <a:pt x="97" y="354"/>
                    <a:pt x="94" y="354"/>
                  </a:cubicBezTo>
                  <a:cubicBezTo>
                    <a:pt x="93" y="355"/>
                    <a:pt x="93" y="356"/>
                    <a:pt x="93" y="357"/>
                  </a:cubicBezTo>
                  <a:cubicBezTo>
                    <a:pt x="93" y="359"/>
                    <a:pt x="93" y="361"/>
                    <a:pt x="94" y="362"/>
                  </a:cubicBezTo>
                  <a:cubicBezTo>
                    <a:pt x="95" y="364"/>
                    <a:pt x="96" y="365"/>
                    <a:pt x="98" y="366"/>
                  </a:cubicBezTo>
                  <a:cubicBezTo>
                    <a:pt x="100" y="366"/>
                    <a:pt x="103" y="366"/>
                    <a:pt x="104" y="365"/>
                  </a:cubicBezTo>
                  <a:cubicBezTo>
                    <a:pt x="107" y="364"/>
                    <a:pt x="108" y="359"/>
                    <a:pt x="110" y="360"/>
                  </a:cubicBezTo>
                  <a:cubicBezTo>
                    <a:pt x="112" y="361"/>
                    <a:pt x="108" y="364"/>
                    <a:pt x="107" y="366"/>
                  </a:cubicBezTo>
                  <a:cubicBezTo>
                    <a:pt x="106" y="368"/>
                    <a:pt x="105" y="369"/>
                    <a:pt x="104" y="371"/>
                  </a:cubicBezTo>
                  <a:cubicBezTo>
                    <a:pt x="103" y="373"/>
                    <a:pt x="101" y="374"/>
                    <a:pt x="101" y="376"/>
                  </a:cubicBezTo>
                  <a:cubicBezTo>
                    <a:pt x="101" y="378"/>
                    <a:pt x="103" y="380"/>
                    <a:pt x="104" y="380"/>
                  </a:cubicBezTo>
                  <a:cubicBezTo>
                    <a:pt x="106" y="380"/>
                    <a:pt x="105" y="377"/>
                    <a:pt x="107" y="376"/>
                  </a:cubicBezTo>
                  <a:cubicBezTo>
                    <a:pt x="109" y="376"/>
                    <a:pt x="112" y="377"/>
                    <a:pt x="112" y="378"/>
                  </a:cubicBezTo>
                  <a:cubicBezTo>
                    <a:pt x="114" y="381"/>
                    <a:pt x="112" y="385"/>
                    <a:pt x="112" y="388"/>
                  </a:cubicBezTo>
                  <a:cubicBezTo>
                    <a:pt x="113" y="390"/>
                    <a:pt x="115" y="390"/>
                    <a:pt x="115" y="392"/>
                  </a:cubicBezTo>
                  <a:cubicBezTo>
                    <a:pt x="114" y="394"/>
                    <a:pt x="111" y="394"/>
                    <a:pt x="111" y="396"/>
                  </a:cubicBezTo>
                  <a:cubicBezTo>
                    <a:pt x="110" y="398"/>
                    <a:pt x="113" y="398"/>
                    <a:pt x="114" y="400"/>
                  </a:cubicBezTo>
                  <a:cubicBezTo>
                    <a:pt x="114" y="401"/>
                    <a:pt x="111" y="401"/>
                    <a:pt x="111" y="401"/>
                  </a:cubicBezTo>
                  <a:cubicBezTo>
                    <a:pt x="112" y="403"/>
                    <a:pt x="115" y="402"/>
                    <a:pt x="115" y="403"/>
                  </a:cubicBezTo>
                  <a:cubicBezTo>
                    <a:pt x="116" y="405"/>
                    <a:pt x="114" y="408"/>
                    <a:pt x="115" y="409"/>
                  </a:cubicBezTo>
                  <a:cubicBezTo>
                    <a:pt x="117" y="411"/>
                    <a:pt x="120" y="411"/>
                    <a:pt x="122" y="412"/>
                  </a:cubicBezTo>
                  <a:cubicBezTo>
                    <a:pt x="124" y="413"/>
                    <a:pt x="125" y="415"/>
                    <a:pt x="127" y="417"/>
                  </a:cubicBezTo>
                  <a:cubicBezTo>
                    <a:pt x="129" y="418"/>
                    <a:pt x="131" y="420"/>
                    <a:pt x="133" y="421"/>
                  </a:cubicBezTo>
                  <a:cubicBezTo>
                    <a:pt x="134" y="422"/>
                    <a:pt x="136" y="420"/>
                    <a:pt x="137" y="420"/>
                  </a:cubicBezTo>
                  <a:cubicBezTo>
                    <a:pt x="139" y="420"/>
                    <a:pt x="141" y="419"/>
                    <a:pt x="142" y="421"/>
                  </a:cubicBezTo>
                  <a:cubicBezTo>
                    <a:pt x="143" y="422"/>
                    <a:pt x="140" y="424"/>
                    <a:pt x="140" y="425"/>
                  </a:cubicBezTo>
                  <a:cubicBezTo>
                    <a:pt x="139" y="428"/>
                    <a:pt x="139" y="431"/>
                    <a:pt x="139" y="434"/>
                  </a:cubicBezTo>
                  <a:cubicBezTo>
                    <a:pt x="139" y="435"/>
                    <a:pt x="139" y="437"/>
                    <a:pt x="141" y="437"/>
                  </a:cubicBezTo>
                  <a:cubicBezTo>
                    <a:pt x="142" y="438"/>
                    <a:pt x="141" y="435"/>
                    <a:pt x="141" y="435"/>
                  </a:cubicBezTo>
                  <a:cubicBezTo>
                    <a:pt x="144" y="434"/>
                    <a:pt x="147" y="432"/>
                    <a:pt x="149" y="433"/>
                  </a:cubicBezTo>
                  <a:cubicBezTo>
                    <a:pt x="151" y="435"/>
                    <a:pt x="147" y="439"/>
                    <a:pt x="149" y="441"/>
                  </a:cubicBezTo>
                  <a:cubicBezTo>
                    <a:pt x="151" y="442"/>
                    <a:pt x="153" y="438"/>
                    <a:pt x="155" y="438"/>
                  </a:cubicBezTo>
                  <a:cubicBezTo>
                    <a:pt x="156" y="438"/>
                    <a:pt x="155" y="441"/>
                    <a:pt x="155" y="442"/>
                  </a:cubicBezTo>
                  <a:cubicBezTo>
                    <a:pt x="156" y="444"/>
                    <a:pt x="157" y="446"/>
                    <a:pt x="158" y="448"/>
                  </a:cubicBezTo>
                  <a:cubicBezTo>
                    <a:pt x="167" y="448"/>
                    <a:pt x="176" y="449"/>
                    <a:pt x="184" y="449"/>
                  </a:cubicBezTo>
                  <a:cubicBezTo>
                    <a:pt x="226" y="449"/>
                    <a:pt x="268" y="449"/>
                    <a:pt x="310" y="449"/>
                  </a:cubicBezTo>
                  <a:cubicBezTo>
                    <a:pt x="345" y="449"/>
                    <a:pt x="380" y="450"/>
                    <a:pt x="415" y="450"/>
                  </a:cubicBezTo>
                  <a:cubicBezTo>
                    <a:pt x="432" y="450"/>
                    <a:pt x="450" y="450"/>
                    <a:pt x="467" y="449"/>
                  </a:cubicBezTo>
                  <a:cubicBezTo>
                    <a:pt x="474" y="449"/>
                    <a:pt x="481" y="448"/>
                    <a:pt x="488" y="448"/>
                  </a:cubicBezTo>
                  <a:cubicBezTo>
                    <a:pt x="490" y="448"/>
                    <a:pt x="492" y="449"/>
                    <a:pt x="495" y="450"/>
                  </a:cubicBezTo>
                  <a:cubicBezTo>
                    <a:pt x="498" y="451"/>
                    <a:pt x="500" y="453"/>
                    <a:pt x="503" y="454"/>
                  </a:cubicBezTo>
                  <a:cubicBezTo>
                    <a:pt x="506" y="455"/>
                    <a:pt x="510" y="454"/>
                    <a:pt x="513" y="455"/>
                  </a:cubicBezTo>
                  <a:cubicBezTo>
                    <a:pt x="515" y="456"/>
                    <a:pt x="517" y="458"/>
                    <a:pt x="519" y="459"/>
                  </a:cubicBezTo>
                  <a:cubicBezTo>
                    <a:pt x="523" y="461"/>
                    <a:pt x="526" y="463"/>
                    <a:pt x="530" y="463"/>
                  </a:cubicBezTo>
                  <a:cubicBezTo>
                    <a:pt x="532" y="464"/>
                    <a:pt x="535" y="463"/>
                    <a:pt x="538" y="463"/>
                  </a:cubicBezTo>
                  <a:cubicBezTo>
                    <a:pt x="542" y="464"/>
                    <a:pt x="546" y="466"/>
                    <a:pt x="549" y="466"/>
                  </a:cubicBezTo>
                  <a:cubicBezTo>
                    <a:pt x="551" y="465"/>
                    <a:pt x="552" y="464"/>
                    <a:pt x="554" y="463"/>
                  </a:cubicBezTo>
                  <a:cubicBezTo>
                    <a:pt x="555" y="462"/>
                    <a:pt x="556" y="460"/>
                    <a:pt x="557" y="459"/>
                  </a:cubicBezTo>
                  <a:cubicBezTo>
                    <a:pt x="559" y="458"/>
                    <a:pt x="560" y="456"/>
                    <a:pt x="562" y="456"/>
                  </a:cubicBezTo>
                  <a:cubicBezTo>
                    <a:pt x="562" y="456"/>
                    <a:pt x="561" y="459"/>
                    <a:pt x="562" y="458"/>
                  </a:cubicBezTo>
                  <a:cubicBezTo>
                    <a:pt x="564" y="457"/>
                    <a:pt x="564" y="454"/>
                    <a:pt x="565" y="452"/>
                  </a:cubicBezTo>
                  <a:cubicBezTo>
                    <a:pt x="566" y="452"/>
                    <a:pt x="567" y="452"/>
                    <a:pt x="567" y="453"/>
                  </a:cubicBezTo>
                  <a:cubicBezTo>
                    <a:pt x="567" y="454"/>
                    <a:pt x="564" y="457"/>
                    <a:pt x="566" y="457"/>
                  </a:cubicBezTo>
                  <a:cubicBezTo>
                    <a:pt x="567" y="458"/>
                    <a:pt x="569" y="455"/>
                    <a:pt x="570" y="454"/>
                  </a:cubicBezTo>
                  <a:cubicBezTo>
                    <a:pt x="571" y="452"/>
                    <a:pt x="570" y="450"/>
                    <a:pt x="572" y="449"/>
                  </a:cubicBezTo>
                  <a:cubicBezTo>
                    <a:pt x="573" y="449"/>
                    <a:pt x="575" y="451"/>
                    <a:pt x="577" y="451"/>
                  </a:cubicBezTo>
                  <a:cubicBezTo>
                    <a:pt x="580" y="452"/>
                    <a:pt x="583" y="452"/>
                    <a:pt x="586" y="452"/>
                  </a:cubicBezTo>
                  <a:cubicBezTo>
                    <a:pt x="588" y="452"/>
                    <a:pt x="591" y="452"/>
                    <a:pt x="593" y="453"/>
                  </a:cubicBezTo>
                  <a:cubicBezTo>
                    <a:pt x="594" y="455"/>
                    <a:pt x="593" y="458"/>
                    <a:pt x="594" y="460"/>
                  </a:cubicBezTo>
                  <a:cubicBezTo>
                    <a:pt x="595" y="462"/>
                    <a:pt x="595" y="465"/>
                    <a:pt x="597" y="466"/>
                  </a:cubicBezTo>
                  <a:cubicBezTo>
                    <a:pt x="598" y="468"/>
                    <a:pt x="599" y="468"/>
                    <a:pt x="601" y="469"/>
                  </a:cubicBezTo>
                  <a:cubicBezTo>
                    <a:pt x="603" y="469"/>
                    <a:pt x="605" y="467"/>
                    <a:pt x="607" y="467"/>
                  </a:cubicBezTo>
                  <a:cubicBezTo>
                    <a:pt x="608" y="468"/>
                    <a:pt x="606" y="470"/>
                    <a:pt x="606" y="471"/>
                  </a:cubicBezTo>
                  <a:cubicBezTo>
                    <a:pt x="606" y="472"/>
                    <a:pt x="604" y="472"/>
                    <a:pt x="604" y="473"/>
                  </a:cubicBezTo>
                  <a:cubicBezTo>
                    <a:pt x="605" y="476"/>
                    <a:pt x="607" y="477"/>
                    <a:pt x="608" y="479"/>
                  </a:cubicBezTo>
                  <a:cubicBezTo>
                    <a:pt x="608" y="481"/>
                    <a:pt x="606" y="482"/>
                    <a:pt x="607" y="484"/>
                  </a:cubicBezTo>
                  <a:cubicBezTo>
                    <a:pt x="608" y="486"/>
                    <a:pt x="611" y="486"/>
                    <a:pt x="612" y="487"/>
                  </a:cubicBezTo>
                  <a:cubicBezTo>
                    <a:pt x="612" y="489"/>
                    <a:pt x="609" y="489"/>
                    <a:pt x="609" y="490"/>
                  </a:cubicBezTo>
                  <a:cubicBezTo>
                    <a:pt x="609" y="491"/>
                    <a:pt x="610" y="493"/>
                    <a:pt x="611" y="493"/>
                  </a:cubicBezTo>
                  <a:cubicBezTo>
                    <a:pt x="612" y="494"/>
                    <a:pt x="614" y="494"/>
                    <a:pt x="616" y="494"/>
                  </a:cubicBezTo>
                  <a:cubicBezTo>
                    <a:pt x="618" y="495"/>
                    <a:pt x="621" y="494"/>
                    <a:pt x="624" y="495"/>
                  </a:cubicBezTo>
                  <a:cubicBezTo>
                    <a:pt x="628" y="496"/>
                    <a:pt x="632" y="497"/>
                    <a:pt x="636" y="498"/>
                  </a:cubicBezTo>
                  <a:cubicBezTo>
                    <a:pt x="638" y="498"/>
                    <a:pt x="640" y="499"/>
                    <a:pt x="642" y="499"/>
                  </a:cubicBezTo>
                  <a:cubicBezTo>
                    <a:pt x="645" y="500"/>
                    <a:pt x="648" y="500"/>
                    <a:pt x="651" y="502"/>
                  </a:cubicBezTo>
                  <a:cubicBezTo>
                    <a:pt x="653" y="504"/>
                    <a:pt x="656" y="506"/>
                    <a:pt x="658" y="509"/>
                  </a:cubicBezTo>
                  <a:cubicBezTo>
                    <a:pt x="659" y="510"/>
                    <a:pt x="659" y="513"/>
                    <a:pt x="660" y="515"/>
                  </a:cubicBezTo>
                  <a:cubicBezTo>
                    <a:pt x="660" y="517"/>
                    <a:pt x="662" y="519"/>
                    <a:pt x="660" y="521"/>
                  </a:cubicBezTo>
                  <a:cubicBezTo>
                    <a:pt x="659" y="522"/>
                    <a:pt x="658" y="517"/>
                    <a:pt x="657" y="518"/>
                  </a:cubicBezTo>
                  <a:cubicBezTo>
                    <a:pt x="656" y="520"/>
                    <a:pt x="659" y="522"/>
                    <a:pt x="658" y="524"/>
                  </a:cubicBezTo>
                  <a:cubicBezTo>
                    <a:pt x="657" y="525"/>
                    <a:pt x="654" y="524"/>
                    <a:pt x="653" y="523"/>
                  </a:cubicBezTo>
                  <a:cubicBezTo>
                    <a:pt x="652" y="523"/>
                    <a:pt x="652" y="521"/>
                    <a:pt x="651" y="521"/>
                  </a:cubicBezTo>
                  <a:cubicBezTo>
                    <a:pt x="650" y="521"/>
                    <a:pt x="649" y="523"/>
                    <a:pt x="648" y="522"/>
                  </a:cubicBezTo>
                  <a:cubicBezTo>
                    <a:pt x="647" y="520"/>
                    <a:pt x="648" y="517"/>
                    <a:pt x="647" y="515"/>
                  </a:cubicBezTo>
                  <a:cubicBezTo>
                    <a:pt x="646" y="514"/>
                    <a:pt x="646" y="518"/>
                    <a:pt x="646" y="517"/>
                  </a:cubicBezTo>
                  <a:cubicBezTo>
                    <a:pt x="644" y="516"/>
                    <a:pt x="644" y="513"/>
                    <a:pt x="642" y="512"/>
                  </a:cubicBezTo>
                  <a:cubicBezTo>
                    <a:pt x="641" y="512"/>
                    <a:pt x="639" y="511"/>
                    <a:pt x="639" y="512"/>
                  </a:cubicBezTo>
                  <a:cubicBezTo>
                    <a:pt x="639" y="515"/>
                    <a:pt x="642" y="518"/>
                    <a:pt x="642" y="521"/>
                  </a:cubicBezTo>
                  <a:cubicBezTo>
                    <a:pt x="642" y="524"/>
                    <a:pt x="639" y="526"/>
                    <a:pt x="638" y="529"/>
                  </a:cubicBezTo>
                  <a:cubicBezTo>
                    <a:pt x="637" y="531"/>
                    <a:pt x="636" y="532"/>
                    <a:pt x="636" y="534"/>
                  </a:cubicBezTo>
                  <a:cubicBezTo>
                    <a:pt x="636" y="536"/>
                    <a:pt x="637" y="538"/>
                    <a:pt x="637" y="540"/>
                  </a:cubicBezTo>
                  <a:cubicBezTo>
                    <a:pt x="637" y="542"/>
                    <a:pt x="636" y="543"/>
                    <a:pt x="634" y="545"/>
                  </a:cubicBezTo>
                  <a:cubicBezTo>
                    <a:pt x="632" y="547"/>
                    <a:pt x="629" y="548"/>
                    <a:pt x="627" y="550"/>
                  </a:cubicBezTo>
                  <a:cubicBezTo>
                    <a:pt x="626" y="552"/>
                    <a:pt x="626" y="554"/>
                    <a:pt x="625" y="555"/>
                  </a:cubicBezTo>
                  <a:cubicBezTo>
                    <a:pt x="625" y="556"/>
                    <a:pt x="627" y="557"/>
                    <a:pt x="627" y="558"/>
                  </a:cubicBezTo>
                  <a:cubicBezTo>
                    <a:pt x="627" y="559"/>
                    <a:pt x="626" y="560"/>
                    <a:pt x="625" y="560"/>
                  </a:cubicBezTo>
                  <a:cubicBezTo>
                    <a:pt x="622" y="561"/>
                    <a:pt x="620" y="559"/>
                    <a:pt x="617" y="559"/>
                  </a:cubicBezTo>
                  <a:cubicBezTo>
                    <a:pt x="617" y="560"/>
                    <a:pt x="616" y="562"/>
                    <a:pt x="615" y="563"/>
                  </a:cubicBezTo>
                  <a:cubicBezTo>
                    <a:pt x="618" y="564"/>
                    <a:pt x="620" y="565"/>
                    <a:pt x="623" y="564"/>
                  </a:cubicBezTo>
                  <a:cubicBezTo>
                    <a:pt x="626" y="564"/>
                    <a:pt x="630" y="562"/>
                    <a:pt x="633" y="560"/>
                  </a:cubicBezTo>
                  <a:cubicBezTo>
                    <a:pt x="635" y="559"/>
                    <a:pt x="636" y="556"/>
                    <a:pt x="638" y="555"/>
                  </a:cubicBezTo>
                  <a:cubicBezTo>
                    <a:pt x="640" y="554"/>
                    <a:pt x="643" y="554"/>
                    <a:pt x="645" y="554"/>
                  </a:cubicBezTo>
                  <a:cubicBezTo>
                    <a:pt x="648" y="554"/>
                    <a:pt x="650" y="556"/>
                    <a:pt x="652" y="555"/>
                  </a:cubicBezTo>
                  <a:cubicBezTo>
                    <a:pt x="652" y="555"/>
                    <a:pt x="650" y="553"/>
                    <a:pt x="651" y="553"/>
                  </a:cubicBezTo>
                  <a:cubicBezTo>
                    <a:pt x="652" y="552"/>
                    <a:pt x="655" y="552"/>
                    <a:pt x="657" y="552"/>
                  </a:cubicBezTo>
                  <a:cubicBezTo>
                    <a:pt x="659" y="552"/>
                    <a:pt x="661" y="552"/>
                    <a:pt x="663" y="552"/>
                  </a:cubicBezTo>
                  <a:cubicBezTo>
                    <a:pt x="665" y="552"/>
                    <a:pt x="667" y="552"/>
                    <a:pt x="669" y="552"/>
                  </a:cubicBezTo>
                  <a:cubicBezTo>
                    <a:pt x="668" y="551"/>
                    <a:pt x="668" y="550"/>
                    <a:pt x="668" y="549"/>
                  </a:cubicBezTo>
                  <a:cubicBezTo>
                    <a:pt x="668" y="547"/>
                    <a:pt x="668" y="546"/>
                    <a:pt x="668" y="545"/>
                  </a:cubicBezTo>
                  <a:cubicBezTo>
                    <a:pt x="667" y="545"/>
                    <a:pt x="666" y="545"/>
                    <a:pt x="664" y="545"/>
                  </a:cubicBezTo>
                  <a:cubicBezTo>
                    <a:pt x="663" y="545"/>
                    <a:pt x="660" y="547"/>
                    <a:pt x="660" y="545"/>
                  </a:cubicBezTo>
                  <a:cubicBezTo>
                    <a:pt x="659" y="544"/>
                    <a:pt x="661" y="542"/>
                    <a:pt x="662" y="541"/>
                  </a:cubicBezTo>
                  <a:cubicBezTo>
                    <a:pt x="663" y="539"/>
                    <a:pt x="664" y="537"/>
                    <a:pt x="666" y="536"/>
                  </a:cubicBezTo>
                  <a:cubicBezTo>
                    <a:pt x="668" y="535"/>
                    <a:pt x="671" y="535"/>
                    <a:pt x="673" y="535"/>
                  </a:cubicBezTo>
                  <a:cubicBezTo>
                    <a:pt x="676" y="535"/>
                    <a:pt x="679" y="534"/>
                    <a:pt x="681" y="533"/>
                  </a:cubicBezTo>
                  <a:cubicBezTo>
                    <a:pt x="684" y="532"/>
                    <a:pt x="686" y="531"/>
                    <a:pt x="689" y="531"/>
                  </a:cubicBezTo>
                  <a:cubicBezTo>
                    <a:pt x="690" y="530"/>
                    <a:pt x="691" y="530"/>
                    <a:pt x="693" y="530"/>
                  </a:cubicBezTo>
                  <a:cubicBezTo>
                    <a:pt x="696" y="529"/>
                    <a:pt x="699" y="530"/>
                    <a:pt x="702" y="529"/>
                  </a:cubicBezTo>
                  <a:cubicBezTo>
                    <a:pt x="703" y="529"/>
                    <a:pt x="706" y="529"/>
                    <a:pt x="707" y="528"/>
                  </a:cubicBezTo>
                  <a:cubicBezTo>
                    <a:pt x="709" y="527"/>
                    <a:pt x="710" y="523"/>
                    <a:pt x="711" y="52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50" b="0" i="0" u="none" strike="noStrike" kern="0" cap="none" spc="0" normalizeH="0" baseline="0" noProof="0">
                  <a:ln>
                    <a:noFill/>
                  </a:ln>
                  <a:solidFill>
                    <a:srgbClr val="464547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    </a:t>
              </a:r>
            </a:p>
          </p:txBody>
        </p:sp>
        <p:sp>
          <p:nvSpPr>
            <p:cNvPr id="1287" name="Freeform 2657">
              <a:extLst>
                <a:ext uri="{FF2B5EF4-FFF2-40B4-BE49-F238E27FC236}">
                  <a16:creationId xmlns:a16="http://schemas.microsoft.com/office/drawing/2014/main" id="{1F2B17B4-6524-4806-9377-D7DBC81A323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05512" y="2169722"/>
              <a:ext cx="495822" cy="243355"/>
            </a:xfrm>
            <a:custGeom>
              <a:avLst/>
              <a:gdLst>
                <a:gd name="T0" fmla="*/ 130 w 178"/>
                <a:gd name="T1" fmla="*/ 90 h 103"/>
                <a:gd name="T2" fmla="*/ 137 w 178"/>
                <a:gd name="T3" fmla="*/ 84 h 103"/>
                <a:gd name="T4" fmla="*/ 143 w 178"/>
                <a:gd name="T5" fmla="*/ 83 h 103"/>
                <a:gd name="T6" fmla="*/ 147 w 178"/>
                <a:gd name="T7" fmla="*/ 88 h 103"/>
                <a:gd name="T8" fmla="*/ 165 w 178"/>
                <a:gd name="T9" fmla="*/ 77 h 103"/>
                <a:gd name="T10" fmla="*/ 160 w 178"/>
                <a:gd name="T11" fmla="*/ 84 h 103"/>
                <a:gd name="T12" fmla="*/ 179 w 178"/>
                <a:gd name="T13" fmla="*/ 87 h 103"/>
                <a:gd name="T14" fmla="*/ 165 w 178"/>
                <a:gd name="T15" fmla="*/ 93 h 103"/>
                <a:gd name="T16" fmla="*/ 150 w 178"/>
                <a:gd name="T17" fmla="*/ 91 h 103"/>
                <a:gd name="T18" fmla="*/ 136 w 178"/>
                <a:gd name="T19" fmla="*/ 110 h 103"/>
                <a:gd name="T20" fmla="*/ 142 w 178"/>
                <a:gd name="T21" fmla="*/ 123 h 103"/>
                <a:gd name="T22" fmla="*/ 157 w 178"/>
                <a:gd name="T23" fmla="*/ 110 h 103"/>
                <a:gd name="T24" fmla="*/ 170 w 178"/>
                <a:gd name="T25" fmla="*/ 102 h 103"/>
                <a:gd name="T26" fmla="*/ 200 w 178"/>
                <a:gd name="T27" fmla="*/ 91 h 103"/>
                <a:gd name="T28" fmla="*/ 208 w 178"/>
                <a:gd name="T29" fmla="*/ 81 h 103"/>
                <a:gd name="T30" fmla="*/ 201 w 178"/>
                <a:gd name="T31" fmla="*/ 75 h 103"/>
                <a:gd name="T32" fmla="*/ 189 w 178"/>
                <a:gd name="T33" fmla="*/ 76 h 103"/>
                <a:gd name="T34" fmla="*/ 171 w 178"/>
                <a:gd name="T35" fmla="*/ 71 h 103"/>
                <a:gd name="T36" fmla="*/ 171 w 178"/>
                <a:gd name="T37" fmla="*/ 67 h 103"/>
                <a:gd name="T38" fmla="*/ 159 w 178"/>
                <a:gd name="T39" fmla="*/ 59 h 103"/>
                <a:gd name="T40" fmla="*/ 157 w 178"/>
                <a:gd name="T41" fmla="*/ 49 h 103"/>
                <a:gd name="T42" fmla="*/ 160 w 178"/>
                <a:gd name="T43" fmla="*/ 43 h 103"/>
                <a:gd name="T44" fmla="*/ 160 w 178"/>
                <a:gd name="T45" fmla="*/ 34 h 103"/>
                <a:gd name="T46" fmla="*/ 148 w 178"/>
                <a:gd name="T47" fmla="*/ 35 h 103"/>
                <a:gd name="T48" fmla="*/ 133 w 178"/>
                <a:gd name="T49" fmla="*/ 28 h 103"/>
                <a:gd name="T50" fmla="*/ 157 w 178"/>
                <a:gd name="T51" fmla="*/ 26 h 103"/>
                <a:gd name="T52" fmla="*/ 172 w 178"/>
                <a:gd name="T53" fmla="*/ 12 h 103"/>
                <a:gd name="T54" fmla="*/ 160 w 178"/>
                <a:gd name="T55" fmla="*/ 1 h 103"/>
                <a:gd name="T56" fmla="*/ 133 w 178"/>
                <a:gd name="T57" fmla="*/ 10 h 103"/>
                <a:gd name="T58" fmla="*/ 112 w 178"/>
                <a:gd name="T59" fmla="*/ 19 h 103"/>
                <a:gd name="T60" fmla="*/ 90 w 178"/>
                <a:gd name="T61" fmla="*/ 39 h 103"/>
                <a:gd name="T62" fmla="*/ 75 w 178"/>
                <a:gd name="T63" fmla="*/ 53 h 103"/>
                <a:gd name="T64" fmla="*/ 57 w 178"/>
                <a:gd name="T65" fmla="*/ 60 h 103"/>
                <a:gd name="T66" fmla="*/ 40 w 178"/>
                <a:gd name="T67" fmla="*/ 71 h 103"/>
                <a:gd name="T68" fmla="*/ 23 w 178"/>
                <a:gd name="T69" fmla="*/ 87 h 103"/>
                <a:gd name="T70" fmla="*/ 7 w 178"/>
                <a:gd name="T71" fmla="*/ 93 h 103"/>
                <a:gd name="T72" fmla="*/ 7 w 178"/>
                <a:gd name="T73" fmla="*/ 93 h 103"/>
                <a:gd name="T74" fmla="*/ 60 w 178"/>
                <a:gd name="T75" fmla="*/ 93 h 103"/>
                <a:gd name="T76" fmla="*/ 65 w 178"/>
                <a:gd name="T77" fmla="*/ 85 h 103"/>
                <a:gd name="T78" fmla="*/ 75 w 178"/>
                <a:gd name="T79" fmla="*/ 79 h 103"/>
                <a:gd name="T80" fmla="*/ 81 w 178"/>
                <a:gd name="T81" fmla="*/ 69 h 103"/>
                <a:gd name="T82" fmla="*/ 87 w 178"/>
                <a:gd name="T83" fmla="*/ 58 h 103"/>
                <a:gd name="T84" fmla="*/ 101 w 178"/>
                <a:gd name="T85" fmla="*/ 41 h 103"/>
                <a:gd name="T86" fmla="*/ 111 w 178"/>
                <a:gd name="T87" fmla="*/ 43 h 103"/>
                <a:gd name="T88" fmla="*/ 120 w 178"/>
                <a:gd name="T89" fmla="*/ 47 h 103"/>
                <a:gd name="T90" fmla="*/ 120 w 178"/>
                <a:gd name="T91" fmla="*/ 73 h 10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78"/>
                <a:gd name="T139" fmla="*/ 0 h 103"/>
                <a:gd name="T140" fmla="*/ 178 w 178"/>
                <a:gd name="T141" fmla="*/ 103 h 10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78" h="103">
                  <a:moveTo>
                    <a:pt x="100" y="75"/>
                  </a:moveTo>
                  <a:cubicBezTo>
                    <a:pt x="103" y="75"/>
                    <a:pt x="106" y="75"/>
                    <a:pt x="108" y="75"/>
                  </a:cubicBezTo>
                  <a:cubicBezTo>
                    <a:pt x="110" y="75"/>
                    <a:pt x="113" y="76"/>
                    <a:pt x="114" y="75"/>
                  </a:cubicBezTo>
                  <a:cubicBezTo>
                    <a:pt x="115" y="74"/>
                    <a:pt x="113" y="71"/>
                    <a:pt x="114" y="70"/>
                  </a:cubicBezTo>
                  <a:cubicBezTo>
                    <a:pt x="114" y="68"/>
                    <a:pt x="115" y="64"/>
                    <a:pt x="118" y="64"/>
                  </a:cubicBezTo>
                  <a:cubicBezTo>
                    <a:pt x="119" y="64"/>
                    <a:pt x="118" y="67"/>
                    <a:pt x="119" y="69"/>
                  </a:cubicBezTo>
                  <a:cubicBezTo>
                    <a:pt x="119" y="70"/>
                    <a:pt x="118" y="72"/>
                    <a:pt x="119" y="73"/>
                  </a:cubicBezTo>
                  <a:cubicBezTo>
                    <a:pt x="119" y="74"/>
                    <a:pt x="121" y="74"/>
                    <a:pt x="122" y="73"/>
                  </a:cubicBezTo>
                  <a:cubicBezTo>
                    <a:pt x="126" y="72"/>
                    <a:pt x="128" y="69"/>
                    <a:pt x="131" y="67"/>
                  </a:cubicBezTo>
                  <a:cubicBezTo>
                    <a:pt x="133" y="66"/>
                    <a:pt x="135" y="63"/>
                    <a:pt x="137" y="64"/>
                  </a:cubicBezTo>
                  <a:cubicBezTo>
                    <a:pt x="139" y="65"/>
                    <a:pt x="135" y="66"/>
                    <a:pt x="134" y="68"/>
                  </a:cubicBezTo>
                  <a:cubicBezTo>
                    <a:pt x="133" y="69"/>
                    <a:pt x="132" y="70"/>
                    <a:pt x="133" y="70"/>
                  </a:cubicBezTo>
                  <a:cubicBezTo>
                    <a:pt x="135" y="71"/>
                    <a:pt x="137" y="70"/>
                    <a:pt x="139" y="70"/>
                  </a:cubicBezTo>
                  <a:cubicBezTo>
                    <a:pt x="143" y="71"/>
                    <a:pt x="149" y="69"/>
                    <a:pt x="149" y="72"/>
                  </a:cubicBezTo>
                  <a:cubicBezTo>
                    <a:pt x="149" y="75"/>
                    <a:pt x="142" y="72"/>
                    <a:pt x="139" y="74"/>
                  </a:cubicBezTo>
                  <a:cubicBezTo>
                    <a:pt x="138" y="74"/>
                    <a:pt x="138" y="76"/>
                    <a:pt x="137" y="77"/>
                  </a:cubicBezTo>
                  <a:cubicBezTo>
                    <a:pt x="136" y="77"/>
                    <a:pt x="136" y="74"/>
                    <a:pt x="135" y="74"/>
                  </a:cubicBezTo>
                  <a:cubicBezTo>
                    <a:pt x="132" y="74"/>
                    <a:pt x="128" y="75"/>
                    <a:pt x="125" y="76"/>
                  </a:cubicBezTo>
                  <a:cubicBezTo>
                    <a:pt x="122" y="78"/>
                    <a:pt x="118" y="80"/>
                    <a:pt x="116" y="83"/>
                  </a:cubicBezTo>
                  <a:cubicBezTo>
                    <a:pt x="114" y="85"/>
                    <a:pt x="113" y="88"/>
                    <a:pt x="113" y="91"/>
                  </a:cubicBezTo>
                  <a:cubicBezTo>
                    <a:pt x="112" y="93"/>
                    <a:pt x="113" y="95"/>
                    <a:pt x="114" y="96"/>
                  </a:cubicBezTo>
                  <a:cubicBezTo>
                    <a:pt x="115" y="98"/>
                    <a:pt x="116" y="102"/>
                    <a:pt x="118" y="102"/>
                  </a:cubicBezTo>
                  <a:cubicBezTo>
                    <a:pt x="120" y="103"/>
                    <a:pt x="123" y="100"/>
                    <a:pt x="125" y="98"/>
                  </a:cubicBezTo>
                  <a:cubicBezTo>
                    <a:pt x="127" y="96"/>
                    <a:pt x="129" y="94"/>
                    <a:pt x="131" y="91"/>
                  </a:cubicBezTo>
                  <a:cubicBezTo>
                    <a:pt x="133" y="89"/>
                    <a:pt x="133" y="85"/>
                    <a:pt x="136" y="83"/>
                  </a:cubicBezTo>
                  <a:cubicBezTo>
                    <a:pt x="137" y="82"/>
                    <a:pt x="139" y="85"/>
                    <a:pt x="141" y="85"/>
                  </a:cubicBezTo>
                  <a:cubicBezTo>
                    <a:pt x="144" y="85"/>
                    <a:pt x="146" y="85"/>
                    <a:pt x="148" y="84"/>
                  </a:cubicBezTo>
                  <a:cubicBezTo>
                    <a:pt x="154" y="82"/>
                    <a:pt x="160" y="78"/>
                    <a:pt x="166" y="76"/>
                  </a:cubicBezTo>
                  <a:cubicBezTo>
                    <a:pt x="170" y="75"/>
                    <a:pt x="174" y="76"/>
                    <a:pt x="176" y="73"/>
                  </a:cubicBezTo>
                  <a:cubicBezTo>
                    <a:pt x="178" y="71"/>
                    <a:pt x="175" y="68"/>
                    <a:pt x="173" y="67"/>
                  </a:cubicBezTo>
                  <a:cubicBezTo>
                    <a:pt x="171" y="66"/>
                    <a:pt x="168" y="67"/>
                    <a:pt x="167" y="66"/>
                  </a:cubicBezTo>
                  <a:cubicBezTo>
                    <a:pt x="166" y="65"/>
                    <a:pt x="168" y="62"/>
                    <a:pt x="167" y="62"/>
                  </a:cubicBezTo>
                  <a:cubicBezTo>
                    <a:pt x="163" y="62"/>
                    <a:pt x="161" y="66"/>
                    <a:pt x="157" y="67"/>
                  </a:cubicBezTo>
                  <a:cubicBezTo>
                    <a:pt x="156" y="67"/>
                    <a:pt x="158" y="64"/>
                    <a:pt x="157" y="63"/>
                  </a:cubicBezTo>
                  <a:cubicBezTo>
                    <a:pt x="154" y="62"/>
                    <a:pt x="150" y="63"/>
                    <a:pt x="146" y="62"/>
                  </a:cubicBezTo>
                  <a:cubicBezTo>
                    <a:pt x="144" y="61"/>
                    <a:pt x="143" y="60"/>
                    <a:pt x="142" y="59"/>
                  </a:cubicBezTo>
                  <a:cubicBezTo>
                    <a:pt x="141" y="58"/>
                    <a:pt x="144" y="58"/>
                    <a:pt x="144" y="57"/>
                  </a:cubicBezTo>
                  <a:cubicBezTo>
                    <a:pt x="144" y="56"/>
                    <a:pt x="143" y="56"/>
                    <a:pt x="142" y="56"/>
                  </a:cubicBezTo>
                  <a:cubicBezTo>
                    <a:pt x="140" y="55"/>
                    <a:pt x="138" y="56"/>
                    <a:pt x="136" y="55"/>
                  </a:cubicBezTo>
                  <a:cubicBezTo>
                    <a:pt x="134" y="53"/>
                    <a:pt x="133" y="51"/>
                    <a:pt x="132" y="49"/>
                  </a:cubicBezTo>
                  <a:cubicBezTo>
                    <a:pt x="132" y="46"/>
                    <a:pt x="135" y="44"/>
                    <a:pt x="134" y="41"/>
                  </a:cubicBezTo>
                  <a:cubicBezTo>
                    <a:pt x="134" y="40"/>
                    <a:pt x="132" y="41"/>
                    <a:pt x="131" y="41"/>
                  </a:cubicBezTo>
                  <a:cubicBezTo>
                    <a:pt x="129" y="41"/>
                    <a:pt x="126" y="42"/>
                    <a:pt x="127" y="41"/>
                  </a:cubicBezTo>
                  <a:cubicBezTo>
                    <a:pt x="128" y="38"/>
                    <a:pt x="132" y="38"/>
                    <a:pt x="133" y="36"/>
                  </a:cubicBezTo>
                  <a:cubicBezTo>
                    <a:pt x="135" y="34"/>
                    <a:pt x="137" y="31"/>
                    <a:pt x="137" y="28"/>
                  </a:cubicBezTo>
                  <a:cubicBezTo>
                    <a:pt x="137" y="27"/>
                    <a:pt x="134" y="28"/>
                    <a:pt x="133" y="28"/>
                  </a:cubicBezTo>
                  <a:cubicBezTo>
                    <a:pt x="131" y="28"/>
                    <a:pt x="129" y="29"/>
                    <a:pt x="127" y="30"/>
                  </a:cubicBezTo>
                  <a:cubicBezTo>
                    <a:pt x="125" y="30"/>
                    <a:pt x="124" y="30"/>
                    <a:pt x="123" y="29"/>
                  </a:cubicBezTo>
                  <a:cubicBezTo>
                    <a:pt x="123" y="28"/>
                    <a:pt x="124" y="27"/>
                    <a:pt x="123" y="26"/>
                  </a:cubicBezTo>
                  <a:cubicBezTo>
                    <a:pt x="120" y="24"/>
                    <a:pt x="111" y="27"/>
                    <a:pt x="111" y="23"/>
                  </a:cubicBezTo>
                  <a:cubicBezTo>
                    <a:pt x="111" y="19"/>
                    <a:pt x="119" y="20"/>
                    <a:pt x="123" y="20"/>
                  </a:cubicBezTo>
                  <a:cubicBezTo>
                    <a:pt x="126" y="20"/>
                    <a:pt x="128" y="23"/>
                    <a:pt x="131" y="22"/>
                  </a:cubicBezTo>
                  <a:cubicBezTo>
                    <a:pt x="136" y="20"/>
                    <a:pt x="141" y="17"/>
                    <a:pt x="145" y="13"/>
                  </a:cubicBezTo>
                  <a:cubicBezTo>
                    <a:pt x="146" y="12"/>
                    <a:pt x="143" y="11"/>
                    <a:pt x="143" y="10"/>
                  </a:cubicBezTo>
                  <a:cubicBezTo>
                    <a:pt x="143" y="9"/>
                    <a:pt x="147" y="8"/>
                    <a:pt x="146" y="7"/>
                  </a:cubicBezTo>
                  <a:cubicBezTo>
                    <a:pt x="143" y="4"/>
                    <a:pt x="138" y="2"/>
                    <a:pt x="133" y="1"/>
                  </a:cubicBezTo>
                  <a:cubicBezTo>
                    <a:pt x="130" y="0"/>
                    <a:pt x="127" y="0"/>
                    <a:pt x="124" y="1"/>
                  </a:cubicBezTo>
                  <a:cubicBezTo>
                    <a:pt x="119" y="3"/>
                    <a:pt x="116" y="6"/>
                    <a:pt x="111" y="8"/>
                  </a:cubicBezTo>
                  <a:cubicBezTo>
                    <a:pt x="109" y="9"/>
                    <a:pt x="107" y="7"/>
                    <a:pt x="105" y="8"/>
                  </a:cubicBezTo>
                  <a:cubicBezTo>
                    <a:pt x="101" y="10"/>
                    <a:pt x="97" y="13"/>
                    <a:pt x="93" y="16"/>
                  </a:cubicBezTo>
                  <a:cubicBezTo>
                    <a:pt x="90" y="18"/>
                    <a:pt x="87" y="20"/>
                    <a:pt x="84" y="22"/>
                  </a:cubicBezTo>
                  <a:cubicBezTo>
                    <a:pt x="81" y="25"/>
                    <a:pt x="78" y="29"/>
                    <a:pt x="75" y="32"/>
                  </a:cubicBezTo>
                  <a:cubicBezTo>
                    <a:pt x="73" y="35"/>
                    <a:pt x="71" y="37"/>
                    <a:pt x="69" y="39"/>
                  </a:cubicBezTo>
                  <a:cubicBezTo>
                    <a:pt x="67" y="41"/>
                    <a:pt x="65" y="43"/>
                    <a:pt x="62" y="44"/>
                  </a:cubicBezTo>
                  <a:cubicBezTo>
                    <a:pt x="60" y="45"/>
                    <a:pt x="57" y="46"/>
                    <a:pt x="54" y="47"/>
                  </a:cubicBezTo>
                  <a:cubicBezTo>
                    <a:pt x="51" y="48"/>
                    <a:pt x="49" y="49"/>
                    <a:pt x="47" y="50"/>
                  </a:cubicBezTo>
                  <a:cubicBezTo>
                    <a:pt x="44" y="52"/>
                    <a:pt x="42" y="55"/>
                    <a:pt x="39" y="57"/>
                  </a:cubicBezTo>
                  <a:cubicBezTo>
                    <a:pt x="37" y="58"/>
                    <a:pt x="35" y="57"/>
                    <a:pt x="33" y="59"/>
                  </a:cubicBezTo>
                  <a:cubicBezTo>
                    <a:pt x="31" y="61"/>
                    <a:pt x="29" y="64"/>
                    <a:pt x="27" y="66"/>
                  </a:cubicBezTo>
                  <a:cubicBezTo>
                    <a:pt x="25" y="68"/>
                    <a:pt x="22" y="71"/>
                    <a:pt x="19" y="72"/>
                  </a:cubicBezTo>
                  <a:cubicBezTo>
                    <a:pt x="17" y="74"/>
                    <a:pt x="14" y="74"/>
                    <a:pt x="12" y="75"/>
                  </a:cubicBezTo>
                  <a:cubicBezTo>
                    <a:pt x="10" y="76"/>
                    <a:pt x="8" y="76"/>
                    <a:pt x="6" y="77"/>
                  </a:cubicBezTo>
                  <a:cubicBezTo>
                    <a:pt x="4" y="78"/>
                    <a:pt x="2" y="81"/>
                    <a:pt x="0" y="83"/>
                  </a:cubicBezTo>
                  <a:cubicBezTo>
                    <a:pt x="3" y="81"/>
                    <a:pt x="4" y="79"/>
                    <a:pt x="6" y="77"/>
                  </a:cubicBezTo>
                  <a:cubicBezTo>
                    <a:pt x="12" y="77"/>
                    <a:pt x="19" y="77"/>
                    <a:pt x="25" y="77"/>
                  </a:cubicBezTo>
                  <a:cubicBezTo>
                    <a:pt x="33" y="77"/>
                    <a:pt x="42" y="77"/>
                    <a:pt x="50" y="77"/>
                  </a:cubicBezTo>
                  <a:cubicBezTo>
                    <a:pt x="50" y="76"/>
                    <a:pt x="49" y="74"/>
                    <a:pt x="50" y="73"/>
                  </a:cubicBezTo>
                  <a:cubicBezTo>
                    <a:pt x="51" y="72"/>
                    <a:pt x="52" y="71"/>
                    <a:pt x="54" y="71"/>
                  </a:cubicBezTo>
                  <a:cubicBezTo>
                    <a:pt x="56" y="70"/>
                    <a:pt x="59" y="72"/>
                    <a:pt x="60" y="71"/>
                  </a:cubicBezTo>
                  <a:cubicBezTo>
                    <a:pt x="62" y="70"/>
                    <a:pt x="61" y="68"/>
                    <a:pt x="62" y="66"/>
                  </a:cubicBezTo>
                  <a:cubicBezTo>
                    <a:pt x="63" y="65"/>
                    <a:pt x="65" y="65"/>
                    <a:pt x="66" y="63"/>
                  </a:cubicBezTo>
                  <a:cubicBezTo>
                    <a:pt x="67" y="61"/>
                    <a:pt x="66" y="59"/>
                    <a:pt x="67" y="57"/>
                  </a:cubicBezTo>
                  <a:cubicBezTo>
                    <a:pt x="68" y="55"/>
                    <a:pt x="71" y="53"/>
                    <a:pt x="73" y="51"/>
                  </a:cubicBezTo>
                  <a:cubicBezTo>
                    <a:pt x="73" y="50"/>
                    <a:pt x="71" y="49"/>
                    <a:pt x="72" y="48"/>
                  </a:cubicBezTo>
                  <a:cubicBezTo>
                    <a:pt x="73" y="45"/>
                    <a:pt x="76" y="42"/>
                    <a:pt x="78" y="39"/>
                  </a:cubicBezTo>
                  <a:cubicBezTo>
                    <a:pt x="79" y="37"/>
                    <a:pt x="81" y="34"/>
                    <a:pt x="84" y="34"/>
                  </a:cubicBezTo>
                  <a:cubicBezTo>
                    <a:pt x="86" y="34"/>
                    <a:pt x="85" y="39"/>
                    <a:pt x="87" y="39"/>
                  </a:cubicBezTo>
                  <a:cubicBezTo>
                    <a:pt x="89" y="40"/>
                    <a:pt x="90" y="36"/>
                    <a:pt x="92" y="36"/>
                  </a:cubicBezTo>
                  <a:cubicBezTo>
                    <a:pt x="94" y="36"/>
                    <a:pt x="96" y="37"/>
                    <a:pt x="98" y="38"/>
                  </a:cubicBezTo>
                  <a:cubicBezTo>
                    <a:pt x="98" y="38"/>
                    <a:pt x="99" y="39"/>
                    <a:pt x="100" y="39"/>
                  </a:cubicBezTo>
                  <a:cubicBezTo>
                    <a:pt x="99" y="46"/>
                    <a:pt x="98" y="53"/>
                    <a:pt x="98" y="61"/>
                  </a:cubicBezTo>
                  <a:cubicBezTo>
                    <a:pt x="98" y="61"/>
                    <a:pt x="99" y="61"/>
                    <a:pt x="100" y="61"/>
                  </a:cubicBezTo>
                  <a:cubicBezTo>
                    <a:pt x="100" y="65"/>
                    <a:pt x="100" y="70"/>
                    <a:pt x="100" y="75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8" name="Freeform 2658">
              <a:extLst>
                <a:ext uri="{FF2B5EF4-FFF2-40B4-BE49-F238E27FC236}">
                  <a16:creationId xmlns:a16="http://schemas.microsoft.com/office/drawing/2014/main" id="{4E6CE6CF-85B4-4AF8-B1AE-20E1C4DBB6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5302" y="1148243"/>
              <a:ext cx="1093592" cy="775204"/>
            </a:xfrm>
            <a:custGeom>
              <a:avLst/>
              <a:gdLst>
                <a:gd name="T0" fmla="*/ 460 w 394"/>
                <a:gd name="T1" fmla="*/ 395 h 329"/>
                <a:gd name="T2" fmla="*/ 456 w 394"/>
                <a:gd name="T3" fmla="*/ 369 h 329"/>
                <a:gd name="T4" fmla="*/ 447 w 394"/>
                <a:gd name="T5" fmla="*/ 366 h 329"/>
                <a:gd name="T6" fmla="*/ 432 w 394"/>
                <a:gd name="T7" fmla="*/ 343 h 329"/>
                <a:gd name="T8" fmla="*/ 419 w 394"/>
                <a:gd name="T9" fmla="*/ 311 h 329"/>
                <a:gd name="T10" fmla="*/ 420 w 394"/>
                <a:gd name="T11" fmla="*/ 324 h 329"/>
                <a:gd name="T12" fmla="*/ 416 w 394"/>
                <a:gd name="T13" fmla="*/ 347 h 329"/>
                <a:gd name="T14" fmla="*/ 404 w 394"/>
                <a:gd name="T15" fmla="*/ 309 h 329"/>
                <a:gd name="T16" fmla="*/ 393 w 394"/>
                <a:gd name="T17" fmla="*/ 322 h 329"/>
                <a:gd name="T18" fmla="*/ 357 w 394"/>
                <a:gd name="T19" fmla="*/ 298 h 329"/>
                <a:gd name="T20" fmla="*/ 340 w 394"/>
                <a:gd name="T21" fmla="*/ 285 h 329"/>
                <a:gd name="T22" fmla="*/ 295 w 394"/>
                <a:gd name="T23" fmla="*/ 270 h 329"/>
                <a:gd name="T24" fmla="*/ 274 w 394"/>
                <a:gd name="T25" fmla="*/ 257 h 329"/>
                <a:gd name="T26" fmla="*/ 248 w 394"/>
                <a:gd name="T27" fmla="*/ 256 h 329"/>
                <a:gd name="T28" fmla="*/ 230 w 394"/>
                <a:gd name="T29" fmla="*/ 280 h 329"/>
                <a:gd name="T30" fmla="*/ 188 w 394"/>
                <a:gd name="T31" fmla="*/ 297 h 329"/>
                <a:gd name="T32" fmla="*/ 200 w 394"/>
                <a:gd name="T33" fmla="*/ 271 h 329"/>
                <a:gd name="T34" fmla="*/ 241 w 394"/>
                <a:gd name="T35" fmla="*/ 253 h 329"/>
                <a:gd name="T36" fmla="*/ 219 w 394"/>
                <a:gd name="T37" fmla="*/ 246 h 329"/>
                <a:gd name="T38" fmla="*/ 184 w 394"/>
                <a:gd name="T39" fmla="*/ 281 h 329"/>
                <a:gd name="T40" fmla="*/ 164 w 394"/>
                <a:gd name="T41" fmla="*/ 307 h 329"/>
                <a:gd name="T42" fmla="*/ 129 w 394"/>
                <a:gd name="T43" fmla="*/ 334 h 329"/>
                <a:gd name="T44" fmla="*/ 85 w 394"/>
                <a:gd name="T45" fmla="*/ 357 h 329"/>
                <a:gd name="T46" fmla="*/ 58 w 394"/>
                <a:gd name="T47" fmla="*/ 373 h 329"/>
                <a:gd name="T48" fmla="*/ 16 w 394"/>
                <a:gd name="T49" fmla="*/ 389 h 329"/>
                <a:gd name="T50" fmla="*/ 28 w 394"/>
                <a:gd name="T51" fmla="*/ 371 h 329"/>
                <a:gd name="T52" fmla="*/ 85 w 394"/>
                <a:gd name="T53" fmla="*/ 342 h 329"/>
                <a:gd name="T54" fmla="*/ 115 w 394"/>
                <a:gd name="T55" fmla="*/ 304 h 329"/>
                <a:gd name="T56" fmla="*/ 85 w 394"/>
                <a:gd name="T57" fmla="*/ 319 h 329"/>
                <a:gd name="T58" fmla="*/ 69 w 394"/>
                <a:gd name="T59" fmla="*/ 303 h 329"/>
                <a:gd name="T60" fmla="*/ 47 w 394"/>
                <a:gd name="T61" fmla="*/ 305 h 329"/>
                <a:gd name="T62" fmla="*/ 52 w 394"/>
                <a:gd name="T63" fmla="*/ 275 h 329"/>
                <a:gd name="T64" fmla="*/ 29 w 394"/>
                <a:gd name="T65" fmla="*/ 285 h 329"/>
                <a:gd name="T66" fmla="*/ 30 w 394"/>
                <a:gd name="T67" fmla="*/ 259 h 329"/>
                <a:gd name="T68" fmla="*/ 17 w 394"/>
                <a:gd name="T69" fmla="*/ 250 h 329"/>
                <a:gd name="T70" fmla="*/ 42 w 394"/>
                <a:gd name="T71" fmla="*/ 211 h 329"/>
                <a:gd name="T72" fmla="*/ 91 w 394"/>
                <a:gd name="T73" fmla="*/ 198 h 329"/>
                <a:gd name="T74" fmla="*/ 105 w 394"/>
                <a:gd name="T75" fmla="*/ 173 h 329"/>
                <a:gd name="T76" fmla="*/ 75 w 394"/>
                <a:gd name="T77" fmla="*/ 175 h 329"/>
                <a:gd name="T78" fmla="*/ 41 w 394"/>
                <a:gd name="T79" fmla="*/ 152 h 329"/>
                <a:gd name="T80" fmla="*/ 60 w 394"/>
                <a:gd name="T81" fmla="*/ 133 h 329"/>
                <a:gd name="T82" fmla="*/ 80 w 394"/>
                <a:gd name="T83" fmla="*/ 133 h 329"/>
                <a:gd name="T84" fmla="*/ 110 w 394"/>
                <a:gd name="T85" fmla="*/ 116 h 329"/>
                <a:gd name="T86" fmla="*/ 115 w 394"/>
                <a:gd name="T87" fmla="*/ 116 h 329"/>
                <a:gd name="T88" fmla="*/ 86 w 394"/>
                <a:gd name="T89" fmla="*/ 95 h 329"/>
                <a:gd name="T90" fmla="*/ 111 w 394"/>
                <a:gd name="T91" fmla="*/ 60 h 329"/>
                <a:gd name="T92" fmla="*/ 165 w 394"/>
                <a:gd name="T93" fmla="*/ 24 h 329"/>
                <a:gd name="T94" fmla="*/ 217 w 394"/>
                <a:gd name="T95" fmla="*/ 12 h 329"/>
                <a:gd name="T96" fmla="*/ 236 w 394"/>
                <a:gd name="T97" fmla="*/ 17 h 329"/>
                <a:gd name="T98" fmla="*/ 255 w 394"/>
                <a:gd name="T99" fmla="*/ 19 h 329"/>
                <a:gd name="T100" fmla="*/ 282 w 394"/>
                <a:gd name="T101" fmla="*/ 20 h 329"/>
                <a:gd name="T102" fmla="*/ 321 w 394"/>
                <a:gd name="T103" fmla="*/ 23 h 329"/>
                <a:gd name="T104" fmla="*/ 374 w 394"/>
                <a:gd name="T105" fmla="*/ 38 h 329"/>
                <a:gd name="T106" fmla="*/ 423 w 394"/>
                <a:gd name="T107" fmla="*/ 46 h 329"/>
                <a:gd name="T108" fmla="*/ 367 w 394"/>
                <a:gd name="T109" fmla="*/ 269 h 329"/>
                <a:gd name="T110" fmla="*/ 388 w 394"/>
                <a:gd name="T111" fmla="*/ 304 h 329"/>
                <a:gd name="T112" fmla="*/ 409 w 394"/>
                <a:gd name="T113" fmla="*/ 289 h 329"/>
                <a:gd name="T114" fmla="*/ 431 w 394"/>
                <a:gd name="T115" fmla="*/ 304 h 329"/>
                <a:gd name="T116" fmla="*/ 453 w 394"/>
                <a:gd name="T117" fmla="*/ 355 h 3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94"/>
                <a:gd name="T178" fmla="*/ 0 h 329"/>
                <a:gd name="T179" fmla="*/ 394 w 394"/>
                <a:gd name="T180" fmla="*/ 329 h 3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94" h="329">
                  <a:moveTo>
                    <a:pt x="394" y="307"/>
                  </a:moveTo>
                  <a:cubicBezTo>
                    <a:pt x="393" y="309"/>
                    <a:pt x="391" y="310"/>
                    <a:pt x="391" y="312"/>
                  </a:cubicBezTo>
                  <a:cubicBezTo>
                    <a:pt x="389" y="316"/>
                    <a:pt x="389" y="319"/>
                    <a:pt x="388" y="323"/>
                  </a:cubicBezTo>
                  <a:cubicBezTo>
                    <a:pt x="387" y="325"/>
                    <a:pt x="386" y="328"/>
                    <a:pt x="384" y="329"/>
                  </a:cubicBezTo>
                  <a:cubicBezTo>
                    <a:pt x="382" y="329"/>
                    <a:pt x="380" y="328"/>
                    <a:pt x="380" y="327"/>
                  </a:cubicBezTo>
                  <a:cubicBezTo>
                    <a:pt x="379" y="324"/>
                    <a:pt x="381" y="322"/>
                    <a:pt x="381" y="320"/>
                  </a:cubicBezTo>
                  <a:cubicBezTo>
                    <a:pt x="381" y="317"/>
                    <a:pt x="382" y="314"/>
                    <a:pt x="382" y="311"/>
                  </a:cubicBezTo>
                  <a:cubicBezTo>
                    <a:pt x="382" y="309"/>
                    <a:pt x="383" y="307"/>
                    <a:pt x="381" y="307"/>
                  </a:cubicBezTo>
                  <a:cubicBezTo>
                    <a:pt x="378" y="306"/>
                    <a:pt x="375" y="307"/>
                    <a:pt x="373" y="309"/>
                  </a:cubicBezTo>
                  <a:cubicBezTo>
                    <a:pt x="371" y="310"/>
                    <a:pt x="372" y="314"/>
                    <a:pt x="370" y="315"/>
                  </a:cubicBezTo>
                  <a:cubicBezTo>
                    <a:pt x="369" y="316"/>
                    <a:pt x="368" y="313"/>
                    <a:pt x="368" y="312"/>
                  </a:cubicBezTo>
                  <a:cubicBezTo>
                    <a:pt x="369" y="309"/>
                    <a:pt x="372" y="308"/>
                    <a:pt x="373" y="305"/>
                  </a:cubicBezTo>
                  <a:cubicBezTo>
                    <a:pt x="373" y="303"/>
                    <a:pt x="370" y="302"/>
                    <a:pt x="369" y="300"/>
                  </a:cubicBezTo>
                  <a:cubicBezTo>
                    <a:pt x="369" y="299"/>
                    <a:pt x="370" y="297"/>
                    <a:pt x="369" y="295"/>
                  </a:cubicBezTo>
                  <a:cubicBezTo>
                    <a:pt x="368" y="292"/>
                    <a:pt x="366" y="291"/>
                    <a:pt x="364" y="289"/>
                  </a:cubicBezTo>
                  <a:cubicBezTo>
                    <a:pt x="363" y="288"/>
                    <a:pt x="361" y="288"/>
                    <a:pt x="361" y="286"/>
                  </a:cubicBezTo>
                  <a:cubicBezTo>
                    <a:pt x="360" y="284"/>
                    <a:pt x="361" y="281"/>
                    <a:pt x="361" y="278"/>
                  </a:cubicBezTo>
                  <a:cubicBezTo>
                    <a:pt x="360" y="276"/>
                    <a:pt x="360" y="274"/>
                    <a:pt x="359" y="273"/>
                  </a:cubicBezTo>
                  <a:cubicBezTo>
                    <a:pt x="358" y="271"/>
                    <a:pt x="355" y="271"/>
                    <a:pt x="354" y="269"/>
                  </a:cubicBezTo>
                  <a:cubicBezTo>
                    <a:pt x="352" y="266"/>
                    <a:pt x="351" y="262"/>
                    <a:pt x="350" y="259"/>
                  </a:cubicBezTo>
                  <a:cubicBezTo>
                    <a:pt x="349" y="257"/>
                    <a:pt x="351" y="254"/>
                    <a:pt x="350" y="252"/>
                  </a:cubicBezTo>
                  <a:cubicBezTo>
                    <a:pt x="350" y="251"/>
                    <a:pt x="347" y="251"/>
                    <a:pt x="347" y="252"/>
                  </a:cubicBezTo>
                  <a:cubicBezTo>
                    <a:pt x="346" y="256"/>
                    <a:pt x="346" y="260"/>
                    <a:pt x="347" y="264"/>
                  </a:cubicBezTo>
                  <a:cubicBezTo>
                    <a:pt x="348" y="266"/>
                    <a:pt x="349" y="268"/>
                    <a:pt x="351" y="270"/>
                  </a:cubicBezTo>
                  <a:cubicBezTo>
                    <a:pt x="352" y="272"/>
                    <a:pt x="355" y="272"/>
                    <a:pt x="356" y="274"/>
                  </a:cubicBezTo>
                  <a:cubicBezTo>
                    <a:pt x="357" y="275"/>
                    <a:pt x="358" y="277"/>
                    <a:pt x="357" y="279"/>
                  </a:cubicBezTo>
                  <a:cubicBezTo>
                    <a:pt x="356" y="281"/>
                    <a:pt x="354" y="284"/>
                    <a:pt x="352" y="286"/>
                  </a:cubicBezTo>
                  <a:cubicBezTo>
                    <a:pt x="351" y="287"/>
                    <a:pt x="349" y="288"/>
                    <a:pt x="347" y="289"/>
                  </a:cubicBezTo>
                  <a:cubicBezTo>
                    <a:pt x="346" y="289"/>
                    <a:pt x="345" y="288"/>
                    <a:pt x="345" y="288"/>
                  </a:cubicBezTo>
                  <a:cubicBezTo>
                    <a:pt x="345" y="282"/>
                    <a:pt x="349" y="276"/>
                    <a:pt x="347" y="271"/>
                  </a:cubicBezTo>
                  <a:cubicBezTo>
                    <a:pt x="347" y="268"/>
                    <a:pt x="342" y="269"/>
                    <a:pt x="340" y="267"/>
                  </a:cubicBezTo>
                  <a:cubicBezTo>
                    <a:pt x="338" y="264"/>
                    <a:pt x="339" y="260"/>
                    <a:pt x="337" y="257"/>
                  </a:cubicBezTo>
                  <a:cubicBezTo>
                    <a:pt x="336" y="256"/>
                    <a:pt x="333" y="257"/>
                    <a:pt x="332" y="257"/>
                  </a:cubicBezTo>
                  <a:cubicBezTo>
                    <a:pt x="330" y="257"/>
                    <a:pt x="326" y="256"/>
                    <a:pt x="327" y="257"/>
                  </a:cubicBezTo>
                  <a:cubicBezTo>
                    <a:pt x="328" y="260"/>
                    <a:pt x="335" y="261"/>
                    <a:pt x="335" y="264"/>
                  </a:cubicBezTo>
                  <a:cubicBezTo>
                    <a:pt x="335" y="267"/>
                    <a:pt x="331" y="268"/>
                    <a:pt x="328" y="268"/>
                  </a:cubicBezTo>
                  <a:cubicBezTo>
                    <a:pt x="325" y="268"/>
                    <a:pt x="321" y="266"/>
                    <a:pt x="318" y="264"/>
                  </a:cubicBezTo>
                  <a:cubicBezTo>
                    <a:pt x="316" y="262"/>
                    <a:pt x="316" y="259"/>
                    <a:pt x="315" y="257"/>
                  </a:cubicBezTo>
                  <a:cubicBezTo>
                    <a:pt x="313" y="255"/>
                    <a:pt x="311" y="254"/>
                    <a:pt x="309" y="253"/>
                  </a:cubicBezTo>
                  <a:cubicBezTo>
                    <a:pt x="306" y="251"/>
                    <a:pt x="300" y="252"/>
                    <a:pt x="298" y="248"/>
                  </a:cubicBezTo>
                  <a:cubicBezTo>
                    <a:pt x="297" y="245"/>
                    <a:pt x="302" y="242"/>
                    <a:pt x="303" y="239"/>
                  </a:cubicBezTo>
                  <a:cubicBezTo>
                    <a:pt x="304" y="237"/>
                    <a:pt x="305" y="233"/>
                    <a:pt x="303" y="233"/>
                  </a:cubicBezTo>
                  <a:cubicBezTo>
                    <a:pt x="299" y="234"/>
                    <a:pt x="298" y="240"/>
                    <a:pt x="293" y="241"/>
                  </a:cubicBezTo>
                  <a:cubicBezTo>
                    <a:pt x="290" y="242"/>
                    <a:pt x="287" y="239"/>
                    <a:pt x="284" y="237"/>
                  </a:cubicBezTo>
                  <a:cubicBezTo>
                    <a:pt x="283" y="236"/>
                    <a:pt x="283" y="234"/>
                    <a:pt x="281" y="233"/>
                  </a:cubicBezTo>
                  <a:cubicBezTo>
                    <a:pt x="279" y="232"/>
                    <a:pt x="276" y="231"/>
                    <a:pt x="273" y="231"/>
                  </a:cubicBezTo>
                  <a:cubicBezTo>
                    <a:pt x="266" y="230"/>
                    <a:pt x="258" y="233"/>
                    <a:pt x="252" y="231"/>
                  </a:cubicBezTo>
                  <a:cubicBezTo>
                    <a:pt x="249" y="231"/>
                    <a:pt x="247" y="228"/>
                    <a:pt x="246" y="225"/>
                  </a:cubicBezTo>
                  <a:cubicBezTo>
                    <a:pt x="245" y="224"/>
                    <a:pt x="249" y="222"/>
                    <a:pt x="248" y="221"/>
                  </a:cubicBezTo>
                  <a:cubicBezTo>
                    <a:pt x="246" y="220"/>
                    <a:pt x="245" y="223"/>
                    <a:pt x="243" y="223"/>
                  </a:cubicBezTo>
                  <a:cubicBezTo>
                    <a:pt x="241" y="223"/>
                    <a:pt x="239" y="222"/>
                    <a:pt x="237" y="221"/>
                  </a:cubicBezTo>
                  <a:cubicBezTo>
                    <a:pt x="234" y="219"/>
                    <a:pt x="230" y="218"/>
                    <a:pt x="229" y="214"/>
                  </a:cubicBezTo>
                  <a:cubicBezTo>
                    <a:pt x="229" y="212"/>
                    <a:pt x="238" y="210"/>
                    <a:pt x="236" y="208"/>
                  </a:cubicBezTo>
                  <a:cubicBezTo>
                    <a:pt x="232" y="206"/>
                    <a:pt x="228" y="211"/>
                    <a:pt x="224" y="211"/>
                  </a:cubicBezTo>
                  <a:cubicBezTo>
                    <a:pt x="221" y="211"/>
                    <a:pt x="218" y="209"/>
                    <a:pt x="215" y="209"/>
                  </a:cubicBezTo>
                  <a:cubicBezTo>
                    <a:pt x="212" y="210"/>
                    <a:pt x="208" y="211"/>
                    <a:pt x="207" y="213"/>
                  </a:cubicBezTo>
                  <a:cubicBezTo>
                    <a:pt x="206" y="215"/>
                    <a:pt x="210" y="215"/>
                    <a:pt x="210" y="217"/>
                  </a:cubicBezTo>
                  <a:cubicBezTo>
                    <a:pt x="211" y="219"/>
                    <a:pt x="212" y="221"/>
                    <a:pt x="210" y="223"/>
                  </a:cubicBezTo>
                  <a:cubicBezTo>
                    <a:pt x="208" y="227"/>
                    <a:pt x="204" y="231"/>
                    <a:pt x="200" y="233"/>
                  </a:cubicBezTo>
                  <a:cubicBezTo>
                    <a:pt x="198" y="234"/>
                    <a:pt x="194" y="232"/>
                    <a:pt x="192" y="233"/>
                  </a:cubicBezTo>
                  <a:cubicBezTo>
                    <a:pt x="190" y="234"/>
                    <a:pt x="189" y="237"/>
                    <a:pt x="187" y="238"/>
                  </a:cubicBezTo>
                  <a:cubicBezTo>
                    <a:pt x="181" y="243"/>
                    <a:pt x="175" y="249"/>
                    <a:pt x="167" y="252"/>
                  </a:cubicBezTo>
                  <a:cubicBezTo>
                    <a:pt x="164" y="253"/>
                    <a:pt x="160" y="253"/>
                    <a:pt x="157" y="252"/>
                  </a:cubicBezTo>
                  <a:cubicBezTo>
                    <a:pt x="156" y="251"/>
                    <a:pt x="156" y="248"/>
                    <a:pt x="157" y="247"/>
                  </a:cubicBezTo>
                  <a:cubicBezTo>
                    <a:pt x="160" y="244"/>
                    <a:pt x="165" y="244"/>
                    <a:pt x="168" y="242"/>
                  </a:cubicBezTo>
                  <a:cubicBezTo>
                    <a:pt x="170" y="241"/>
                    <a:pt x="173" y="239"/>
                    <a:pt x="171" y="238"/>
                  </a:cubicBezTo>
                  <a:cubicBezTo>
                    <a:pt x="168" y="236"/>
                    <a:pt x="163" y="242"/>
                    <a:pt x="162" y="239"/>
                  </a:cubicBezTo>
                  <a:cubicBezTo>
                    <a:pt x="161" y="234"/>
                    <a:pt x="165" y="230"/>
                    <a:pt x="167" y="226"/>
                  </a:cubicBezTo>
                  <a:cubicBezTo>
                    <a:pt x="169" y="224"/>
                    <a:pt x="171" y="221"/>
                    <a:pt x="173" y="219"/>
                  </a:cubicBezTo>
                  <a:cubicBezTo>
                    <a:pt x="176" y="216"/>
                    <a:pt x="178" y="214"/>
                    <a:pt x="181" y="212"/>
                  </a:cubicBezTo>
                  <a:cubicBezTo>
                    <a:pt x="184" y="210"/>
                    <a:pt x="186" y="208"/>
                    <a:pt x="189" y="208"/>
                  </a:cubicBezTo>
                  <a:cubicBezTo>
                    <a:pt x="193" y="207"/>
                    <a:pt x="197" y="211"/>
                    <a:pt x="201" y="211"/>
                  </a:cubicBezTo>
                  <a:cubicBezTo>
                    <a:pt x="202" y="210"/>
                    <a:pt x="198" y="208"/>
                    <a:pt x="198" y="206"/>
                  </a:cubicBezTo>
                  <a:cubicBezTo>
                    <a:pt x="198" y="205"/>
                    <a:pt x="201" y="203"/>
                    <a:pt x="199" y="202"/>
                  </a:cubicBezTo>
                  <a:cubicBezTo>
                    <a:pt x="198" y="200"/>
                    <a:pt x="195" y="201"/>
                    <a:pt x="193" y="202"/>
                  </a:cubicBezTo>
                  <a:cubicBezTo>
                    <a:pt x="190" y="203"/>
                    <a:pt x="186" y="204"/>
                    <a:pt x="183" y="205"/>
                  </a:cubicBezTo>
                  <a:cubicBezTo>
                    <a:pt x="177" y="209"/>
                    <a:pt x="171" y="212"/>
                    <a:pt x="165" y="217"/>
                  </a:cubicBezTo>
                  <a:cubicBezTo>
                    <a:pt x="163" y="219"/>
                    <a:pt x="163" y="224"/>
                    <a:pt x="160" y="227"/>
                  </a:cubicBezTo>
                  <a:cubicBezTo>
                    <a:pt x="159" y="228"/>
                    <a:pt x="155" y="225"/>
                    <a:pt x="154" y="227"/>
                  </a:cubicBezTo>
                  <a:cubicBezTo>
                    <a:pt x="152" y="228"/>
                    <a:pt x="155" y="232"/>
                    <a:pt x="154" y="234"/>
                  </a:cubicBezTo>
                  <a:cubicBezTo>
                    <a:pt x="151" y="237"/>
                    <a:pt x="147" y="238"/>
                    <a:pt x="144" y="240"/>
                  </a:cubicBezTo>
                  <a:cubicBezTo>
                    <a:pt x="142" y="241"/>
                    <a:pt x="140" y="241"/>
                    <a:pt x="139" y="242"/>
                  </a:cubicBezTo>
                  <a:cubicBezTo>
                    <a:pt x="136" y="245"/>
                    <a:pt x="131" y="247"/>
                    <a:pt x="130" y="252"/>
                  </a:cubicBezTo>
                  <a:cubicBezTo>
                    <a:pt x="130" y="255"/>
                    <a:pt x="135" y="254"/>
                    <a:pt x="137" y="256"/>
                  </a:cubicBezTo>
                  <a:cubicBezTo>
                    <a:pt x="138" y="257"/>
                    <a:pt x="140" y="259"/>
                    <a:pt x="139" y="260"/>
                  </a:cubicBezTo>
                  <a:cubicBezTo>
                    <a:pt x="137" y="262"/>
                    <a:pt x="133" y="261"/>
                    <a:pt x="130" y="263"/>
                  </a:cubicBezTo>
                  <a:cubicBezTo>
                    <a:pt x="127" y="265"/>
                    <a:pt x="125" y="269"/>
                    <a:pt x="122" y="271"/>
                  </a:cubicBezTo>
                  <a:cubicBezTo>
                    <a:pt x="117" y="274"/>
                    <a:pt x="112" y="276"/>
                    <a:pt x="108" y="278"/>
                  </a:cubicBezTo>
                  <a:cubicBezTo>
                    <a:pt x="104" y="280"/>
                    <a:pt x="99" y="281"/>
                    <a:pt x="96" y="283"/>
                  </a:cubicBezTo>
                  <a:cubicBezTo>
                    <a:pt x="94" y="285"/>
                    <a:pt x="94" y="288"/>
                    <a:pt x="92" y="289"/>
                  </a:cubicBezTo>
                  <a:cubicBezTo>
                    <a:pt x="88" y="292"/>
                    <a:pt x="84" y="293"/>
                    <a:pt x="80" y="295"/>
                  </a:cubicBezTo>
                  <a:cubicBezTo>
                    <a:pt x="77" y="296"/>
                    <a:pt x="74" y="295"/>
                    <a:pt x="71" y="297"/>
                  </a:cubicBezTo>
                  <a:cubicBezTo>
                    <a:pt x="70" y="297"/>
                    <a:pt x="71" y="299"/>
                    <a:pt x="70" y="300"/>
                  </a:cubicBezTo>
                  <a:cubicBezTo>
                    <a:pt x="68" y="301"/>
                    <a:pt x="65" y="299"/>
                    <a:pt x="63" y="300"/>
                  </a:cubicBezTo>
                  <a:cubicBezTo>
                    <a:pt x="60" y="302"/>
                    <a:pt x="60" y="306"/>
                    <a:pt x="57" y="308"/>
                  </a:cubicBezTo>
                  <a:cubicBezTo>
                    <a:pt x="54" y="310"/>
                    <a:pt x="51" y="310"/>
                    <a:pt x="48" y="311"/>
                  </a:cubicBezTo>
                  <a:cubicBezTo>
                    <a:pt x="42" y="312"/>
                    <a:pt x="37" y="313"/>
                    <a:pt x="31" y="315"/>
                  </a:cubicBezTo>
                  <a:cubicBezTo>
                    <a:pt x="29" y="316"/>
                    <a:pt x="27" y="318"/>
                    <a:pt x="24" y="318"/>
                  </a:cubicBezTo>
                  <a:cubicBezTo>
                    <a:pt x="23" y="318"/>
                    <a:pt x="22" y="314"/>
                    <a:pt x="21" y="315"/>
                  </a:cubicBezTo>
                  <a:cubicBezTo>
                    <a:pt x="18" y="317"/>
                    <a:pt x="16" y="322"/>
                    <a:pt x="13" y="324"/>
                  </a:cubicBezTo>
                  <a:cubicBezTo>
                    <a:pt x="11" y="324"/>
                    <a:pt x="10" y="321"/>
                    <a:pt x="9" y="321"/>
                  </a:cubicBezTo>
                  <a:cubicBezTo>
                    <a:pt x="6" y="322"/>
                    <a:pt x="4" y="328"/>
                    <a:pt x="0" y="327"/>
                  </a:cubicBezTo>
                  <a:cubicBezTo>
                    <a:pt x="0" y="325"/>
                    <a:pt x="1" y="322"/>
                    <a:pt x="3" y="320"/>
                  </a:cubicBezTo>
                  <a:cubicBezTo>
                    <a:pt x="9" y="315"/>
                    <a:pt x="16" y="312"/>
                    <a:pt x="23" y="309"/>
                  </a:cubicBezTo>
                  <a:cubicBezTo>
                    <a:pt x="26" y="307"/>
                    <a:pt x="30" y="309"/>
                    <a:pt x="34" y="308"/>
                  </a:cubicBezTo>
                  <a:cubicBezTo>
                    <a:pt x="37" y="307"/>
                    <a:pt x="39" y="305"/>
                    <a:pt x="42" y="303"/>
                  </a:cubicBezTo>
                  <a:cubicBezTo>
                    <a:pt x="47" y="300"/>
                    <a:pt x="52" y="297"/>
                    <a:pt x="57" y="294"/>
                  </a:cubicBezTo>
                  <a:cubicBezTo>
                    <a:pt x="62" y="291"/>
                    <a:pt x="67" y="288"/>
                    <a:pt x="71" y="285"/>
                  </a:cubicBezTo>
                  <a:cubicBezTo>
                    <a:pt x="74" y="283"/>
                    <a:pt x="78" y="282"/>
                    <a:pt x="80" y="279"/>
                  </a:cubicBezTo>
                  <a:cubicBezTo>
                    <a:pt x="82" y="275"/>
                    <a:pt x="83" y="271"/>
                    <a:pt x="85" y="267"/>
                  </a:cubicBezTo>
                  <a:cubicBezTo>
                    <a:pt x="87" y="264"/>
                    <a:pt x="88" y="261"/>
                    <a:pt x="90" y="258"/>
                  </a:cubicBezTo>
                  <a:cubicBezTo>
                    <a:pt x="92" y="256"/>
                    <a:pt x="99" y="253"/>
                    <a:pt x="96" y="253"/>
                  </a:cubicBezTo>
                  <a:cubicBezTo>
                    <a:pt x="91" y="254"/>
                    <a:pt x="86" y="258"/>
                    <a:pt x="80" y="259"/>
                  </a:cubicBezTo>
                  <a:cubicBezTo>
                    <a:pt x="79" y="259"/>
                    <a:pt x="78" y="256"/>
                    <a:pt x="76" y="256"/>
                  </a:cubicBezTo>
                  <a:cubicBezTo>
                    <a:pt x="74" y="256"/>
                    <a:pt x="73" y="258"/>
                    <a:pt x="72" y="260"/>
                  </a:cubicBezTo>
                  <a:cubicBezTo>
                    <a:pt x="71" y="262"/>
                    <a:pt x="73" y="265"/>
                    <a:pt x="71" y="266"/>
                  </a:cubicBezTo>
                  <a:cubicBezTo>
                    <a:pt x="70" y="267"/>
                    <a:pt x="68" y="265"/>
                    <a:pt x="67" y="263"/>
                  </a:cubicBezTo>
                  <a:cubicBezTo>
                    <a:pt x="66" y="260"/>
                    <a:pt x="67" y="256"/>
                    <a:pt x="65" y="253"/>
                  </a:cubicBezTo>
                  <a:cubicBezTo>
                    <a:pt x="63" y="252"/>
                    <a:pt x="61" y="254"/>
                    <a:pt x="59" y="254"/>
                  </a:cubicBezTo>
                  <a:cubicBezTo>
                    <a:pt x="58" y="254"/>
                    <a:pt x="59" y="252"/>
                    <a:pt x="58" y="252"/>
                  </a:cubicBezTo>
                  <a:cubicBezTo>
                    <a:pt x="53" y="253"/>
                    <a:pt x="49" y="256"/>
                    <a:pt x="45" y="258"/>
                  </a:cubicBezTo>
                  <a:cubicBezTo>
                    <a:pt x="43" y="259"/>
                    <a:pt x="41" y="262"/>
                    <a:pt x="38" y="262"/>
                  </a:cubicBezTo>
                  <a:cubicBezTo>
                    <a:pt x="37" y="263"/>
                    <a:pt x="35" y="262"/>
                    <a:pt x="35" y="261"/>
                  </a:cubicBezTo>
                  <a:cubicBezTo>
                    <a:pt x="35" y="258"/>
                    <a:pt x="37" y="256"/>
                    <a:pt x="39" y="254"/>
                  </a:cubicBezTo>
                  <a:cubicBezTo>
                    <a:pt x="40" y="252"/>
                    <a:pt x="42" y="251"/>
                    <a:pt x="42" y="249"/>
                  </a:cubicBezTo>
                  <a:cubicBezTo>
                    <a:pt x="41" y="247"/>
                    <a:pt x="37" y="247"/>
                    <a:pt x="38" y="245"/>
                  </a:cubicBezTo>
                  <a:cubicBezTo>
                    <a:pt x="38" y="242"/>
                    <a:pt x="43" y="241"/>
                    <a:pt x="44" y="239"/>
                  </a:cubicBezTo>
                  <a:cubicBezTo>
                    <a:pt x="45" y="236"/>
                    <a:pt x="43" y="232"/>
                    <a:pt x="43" y="229"/>
                  </a:cubicBezTo>
                  <a:cubicBezTo>
                    <a:pt x="44" y="227"/>
                    <a:pt x="48" y="224"/>
                    <a:pt x="47" y="222"/>
                  </a:cubicBezTo>
                  <a:cubicBezTo>
                    <a:pt x="46" y="220"/>
                    <a:pt x="43" y="223"/>
                    <a:pt x="41" y="225"/>
                  </a:cubicBezTo>
                  <a:cubicBezTo>
                    <a:pt x="39" y="227"/>
                    <a:pt x="40" y="231"/>
                    <a:pt x="38" y="233"/>
                  </a:cubicBezTo>
                  <a:cubicBezTo>
                    <a:pt x="34" y="236"/>
                    <a:pt x="29" y="237"/>
                    <a:pt x="24" y="237"/>
                  </a:cubicBezTo>
                  <a:cubicBezTo>
                    <a:pt x="22" y="237"/>
                    <a:pt x="22" y="234"/>
                    <a:pt x="20" y="233"/>
                  </a:cubicBezTo>
                  <a:cubicBezTo>
                    <a:pt x="18" y="230"/>
                    <a:pt x="15" y="229"/>
                    <a:pt x="14" y="225"/>
                  </a:cubicBezTo>
                  <a:cubicBezTo>
                    <a:pt x="13" y="222"/>
                    <a:pt x="14" y="217"/>
                    <a:pt x="17" y="215"/>
                  </a:cubicBezTo>
                  <a:cubicBezTo>
                    <a:pt x="19" y="213"/>
                    <a:pt x="23" y="215"/>
                    <a:pt x="25" y="216"/>
                  </a:cubicBezTo>
                  <a:cubicBezTo>
                    <a:pt x="28" y="217"/>
                    <a:pt x="31" y="220"/>
                    <a:pt x="33" y="219"/>
                  </a:cubicBezTo>
                  <a:cubicBezTo>
                    <a:pt x="35" y="219"/>
                    <a:pt x="35" y="215"/>
                    <a:pt x="33" y="214"/>
                  </a:cubicBezTo>
                  <a:cubicBezTo>
                    <a:pt x="30" y="212"/>
                    <a:pt x="26" y="214"/>
                    <a:pt x="22" y="213"/>
                  </a:cubicBezTo>
                  <a:cubicBezTo>
                    <a:pt x="19" y="212"/>
                    <a:pt x="15" y="211"/>
                    <a:pt x="14" y="208"/>
                  </a:cubicBezTo>
                  <a:cubicBezTo>
                    <a:pt x="12" y="205"/>
                    <a:pt x="12" y="201"/>
                    <a:pt x="14" y="198"/>
                  </a:cubicBezTo>
                  <a:cubicBezTo>
                    <a:pt x="17" y="192"/>
                    <a:pt x="22" y="187"/>
                    <a:pt x="27" y="183"/>
                  </a:cubicBezTo>
                  <a:cubicBezTo>
                    <a:pt x="29" y="181"/>
                    <a:pt x="33" y="184"/>
                    <a:pt x="35" y="182"/>
                  </a:cubicBezTo>
                  <a:cubicBezTo>
                    <a:pt x="37" y="180"/>
                    <a:pt x="34" y="178"/>
                    <a:pt x="35" y="176"/>
                  </a:cubicBezTo>
                  <a:cubicBezTo>
                    <a:pt x="37" y="173"/>
                    <a:pt x="40" y="169"/>
                    <a:pt x="43" y="169"/>
                  </a:cubicBezTo>
                  <a:cubicBezTo>
                    <a:pt x="47" y="168"/>
                    <a:pt x="50" y="172"/>
                    <a:pt x="54" y="172"/>
                  </a:cubicBezTo>
                  <a:cubicBezTo>
                    <a:pt x="57" y="171"/>
                    <a:pt x="60" y="168"/>
                    <a:pt x="63" y="167"/>
                  </a:cubicBezTo>
                  <a:cubicBezTo>
                    <a:pt x="67" y="165"/>
                    <a:pt x="71" y="166"/>
                    <a:pt x="76" y="165"/>
                  </a:cubicBezTo>
                  <a:cubicBezTo>
                    <a:pt x="79" y="164"/>
                    <a:pt x="82" y="163"/>
                    <a:pt x="84" y="160"/>
                  </a:cubicBezTo>
                  <a:cubicBezTo>
                    <a:pt x="86" y="157"/>
                    <a:pt x="85" y="154"/>
                    <a:pt x="84" y="151"/>
                  </a:cubicBezTo>
                  <a:cubicBezTo>
                    <a:pt x="84" y="149"/>
                    <a:pt x="80" y="149"/>
                    <a:pt x="80" y="147"/>
                  </a:cubicBezTo>
                  <a:cubicBezTo>
                    <a:pt x="82" y="145"/>
                    <a:pt x="86" y="146"/>
                    <a:pt x="88" y="144"/>
                  </a:cubicBezTo>
                  <a:cubicBezTo>
                    <a:pt x="90" y="142"/>
                    <a:pt x="90" y="139"/>
                    <a:pt x="88" y="139"/>
                  </a:cubicBezTo>
                  <a:cubicBezTo>
                    <a:pt x="85" y="138"/>
                    <a:pt x="81" y="141"/>
                    <a:pt x="78" y="142"/>
                  </a:cubicBezTo>
                  <a:cubicBezTo>
                    <a:pt x="74" y="144"/>
                    <a:pt x="71" y="148"/>
                    <a:pt x="67" y="149"/>
                  </a:cubicBezTo>
                  <a:cubicBezTo>
                    <a:pt x="66" y="149"/>
                    <a:pt x="65" y="146"/>
                    <a:pt x="63" y="146"/>
                  </a:cubicBezTo>
                  <a:cubicBezTo>
                    <a:pt x="58" y="144"/>
                    <a:pt x="53" y="144"/>
                    <a:pt x="47" y="144"/>
                  </a:cubicBezTo>
                  <a:cubicBezTo>
                    <a:pt x="42" y="144"/>
                    <a:pt x="36" y="146"/>
                    <a:pt x="32" y="144"/>
                  </a:cubicBezTo>
                  <a:cubicBezTo>
                    <a:pt x="29" y="142"/>
                    <a:pt x="29" y="138"/>
                    <a:pt x="29" y="136"/>
                  </a:cubicBezTo>
                  <a:cubicBezTo>
                    <a:pt x="29" y="133"/>
                    <a:pt x="36" y="130"/>
                    <a:pt x="34" y="127"/>
                  </a:cubicBezTo>
                  <a:cubicBezTo>
                    <a:pt x="30" y="123"/>
                    <a:pt x="23" y="125"/>
                    <a:pt x="19" y="122"/>
                  </a:cubicBezTo>
                  <a:cubicBezTo>
                    <a:pt x="17" y="121"/>
                    <a:pt x="20" y="120"/>
                    <a:pt x="21" y="119"/>
                  </a:cubicBezTo>
                  <a:cubicBezTo>
                    <a:pt x="28" y="116"/>
                    <a:pt x="36" y="113"/>
                    <a:pt x="44" y="111"/>
                  </a:cubicBezTo>
                  <a:cubicBezTo>
                    <a:pt x="46" y="110"/>
                    <a:pt x="48" y="112"/>
                    <a:pt x="50" y="111"/>
                  </a:cubicBezTo>
                  <a:cubicBezTo>
                    <a:pt x="51" y="110"/>
                    <a:pt x="50" y="107"/>
                    <a:pt x="52" y="107"/>
                  </a:cubicBezTo>
                  <a:cubicBezTo>
                    <a:pt x="58" y="105"/>
                    <a:pt x="65" y="103"/>
                    <a:pt x="71" y="103"/>
                  </a:cubicBezTo>
                  <a:cubicBezTo>
                    <a:pt x="73" y="103"/>
                    <a:pt x="72" y="106"/>
                    <a:pt x="71" y="106"/>
                  </a:cubicBezTo>
                  <a:cubicBezTo>
                    <a:pt x="70" y="108"/>
                    <a:pt x="64" y="111"/>
                    <a:pt x="67" y="111"/>
                  </a:cubicBezTo>
                  <a:cubicBezTo>
                    <a:pt x="74" y="114"/>
                    <a:pt x="83" y="114"/>
                    <a:pt x="91" y="112"/>
                  </a:cubicBezTo>
                  <a:cubicBezTo>
                    <a:pt x="93" y="112"/>
                    <a:pt x="94" y="109"/>
                    <a:pt x="94" y="107"/>
                  </a:cubicBezTo>
                  <a:cubicBezTo>
                    <a:pt x="93" y="103"/>
                    <a:pt x="88" y="102"/>
                    <a:pt x="88" y="98"/>
                  </a:cubicBezTo>
                  <a:cubicBezTo>
                    <a:pt x="87" y="97"/>
                    <a:pt x="91" y="97"/>
                    <a:pt x="92" y="97"/>
                  </a:cubicBezTo>
                  <a:cubicBezTo>
                    <a:pt x="95" y="99"/>
                    <a:pt x="96" y="103"/>
                    <a:pt x="99" y="104"/>
                  </a:cubicBezTo>
                  <a:cubicBezTo>
                    <a:pt x="103" y="106"/>
                    <a:pt x="108" y="107"/>
                    <a:pt x="113" y="107"/>
                  </a:cubicBezTo>
                  <a:cubicBezTo>
                    <a:pt x="114" y="107"/>
                    <a:pt x="116" y="104"/>
                    <a:pt x="114" y="103"/>
                  </a:cubicBezTo>
                  <a:cubicBezTo>
                    <a:pt x="109" y="100"/>
                    <a:pt x="102" y="100"/>
                    <a:pt x="96" y="97"/>
                  </a:cubicBezTo>
                  <a:cubicBezTo>
                    <a:pt x="95" y="97"/>
                    <a:pt x="94" y="95"/>
                    <a:pt x="93" y="94"/>
                  </a:cubicBezTo>
                  <a:cubicBezTo>
                    <a:pt x="88" y="93"/>
                    <a:pt x="82" y="96"/>
                    <a:pt x="77" y="93"/>
                  </a:cubicBezTo>
                  <a:cubicBezTo>
                    <a:pt x="75" y="92"/>
                    <a:pt x="78" y="89"/>
                    <a:pt x="77" y="87"/>
                  </a:cubicBezTo>
                  <a:cubicBezTo>
                    <a:pt x="76" y="84"/>
                    <a:pt x="74" y="81"/>
                    <a:pt x="72" y="79"/>
                  </a:cubicBezTo>
                  <a:cubicBezTo>
                    <a:pt x="68" y="74"/>
                    <a:pt x="59" y="72"/>
                    <a:pt x="58" y="65"/>
                  </a:cubicBezTo>
                  <a:cubicBezTo>
                    <a:pt x="57" y="61"/>
                    <a:pt x="62" y="57"/>
                    <a:pt x="66" y="55"/>
                  </a:cubicBezTo>
                  <a:cubicBezTo>
                    <a:pt x="68" y="53"/>
                    <a:pt x="70" y="55"/>
                    <a:pt x="73" y="55"/>
                  </a:cubicBezTo>
                  <a:cubicBezTo>
                    <a:pt x="79" y="54"/>
                    <a:pt x="86" y="53"/>
                    <a:pt x="93" y="50"/>
                  </a:cubicBezTo>
                  <a:cubicBezTo>
                    <a:pt x="97" y="49"/>
                    <a:pt x="102" y="47"/>
                    <a:pt x="106" y="43"/>
                  </a:cubicBezTo>
                  <a:cubicBezTo>
                    <a:pt x="108" y="41"/>
                    <a:pt x="108" y="37"/>
                    <a:pt x="110" y="35"/>
                  </a:cubicBezTo>
                  <a:cubicBezTo>
                    <a:pt x="113" y="31"/>
                    <a:pt x="118" y="28"/>
                    <a:pt x="123" y="25"/>
                  </a:cubicBezTo>
                  <a:cubicBezTo>
                    <a:pt x="128" y="23"/>
                    <a:pt x="133" y="22"/>
                    <a:pt x="138" y="20"/>
                  </a:cubicBezTo>
                  <a:cubicBezTo>
                    <a:pt x="141" y="19"/>
                    <a:pt x="144" y="17"/>
                    <a:pt x="148" y="15"/>
                  </a:cubicBezTo>
                  <a:cubicBezTo>
                    <a:pt x="152" y="13"/>
                    <a:pt x="155" y="10"/>
                    <a:pt x="160" y="9"/>
                  </a:cubicBezTo>
                  <a:cubicBezTo>
                    <a:pt x="163" y="9"/>
                    <a:pt x="167" y="11"/>
                    <a:pt x="170" y="11"/>
                  </a:cubicBezTo>
                  <a:cubicBezTo>
                    <a:pt x="174" y="11"/>
                    <a:pt x="178" y="11"/>
                    <a:pt x="181" y="10"/>
                  </a:cubicBezTo>
                  <a:cubicBezTo>
                    <a:pt x="186" y="7"/>
                    <a:pt x="188" y="1"/>
                    <a:pt x="192" y="0"/>
                  </a:cubicBezTo>
                  <a:cubicBezTo>
                    <a:pt x="196" y="0"/>
                    <a:pt x="201" y="2"/>
                    <a:pt x="202" y="6"/>
                  </a:cubicBezTo>
                  <a:cubicBezTo>
                    <a:pt x="203" y="8"/>
                    <a:pt x="198" y="9"/>
                    <a:pt x="197" y="11"/>
                  </a:cubicBezTo>
                  <a:cubicBezTo>
                    <a:pt x="196" y="12"/>
                    <a:pt x="196" y="14"/>
                    <a:pt x="197" y="14"/>
                  </a:cubicBezTo>
                  <a:cubicBezTo>
                    <a:pt x="199" y="14"/>
                    <a:pt x="201" y="11"/>
                    <a:pt x="203" y="10"/>
                  </a:cubicBezTo>
                  <a:cubicBezTo>
                    <a:pt x="206" y="8"/>
                    <a:pt x="208" y="6"/>
                    <a:pt x="210" y="6"/>
                  </a:cubicBezTo>
                  <a:cubicBezTo>
                    <a:pt x="212" y="6"/>
                    <a:pt x="213" y="7"/>
                    <a:pt x="213" y="8"/>
                  </a:cubicBezTo>
                  <a:cubicBezTo>
                    <a:pt x="214" y="11"/>
                    <a:pt x="211" y="15"/>
                    <a:pt x="213" y="16"/>
                  </a:cubicBezTo>
                  <a:cubicBezTo>
                    <a:pt x="216" y="17"/>
                    <a:pt x="219" y="12"/>
                    <a:pt x="222" y="11"/>
                  </a:cubicBezTo>
                  <a:cubicBezTo>
                    <a:pt x="226" y="10"/>
                    <a:pt x="230" y="11"/>
                    <a:pt x="234" y="11"/>
                  </a:cubicBezTo>
                  <a:cubicBezTo>
                    <a:pt x="236" y="11"/>
                    <a:pt x="238" y="11"/>
                    <a:pt x="239" y="13"/>
                  </a:cubicBezTo>
                  <a:cubicBezTo>
                    <a:pt x="239" y="14"/>
                    <a:pt x="235" y="15"/>
                    <a:pt x="235" y="17"/>
                  </a:cubicBezTo>
                  <a:cubicBezTo>
                    <a:pt x="236" y="19"/>
                    <a:pt x="240" y="17"/>
                    <a:pt x="241" y="18"/>
                  </a:cubicBezTo>
                  <a:cubicBezTo>
                    <a:pt x="244" y="20"/>
                    <a:pt x="244" y="25"/>
                    <a:pt x="247" y="25"/>
                  </a:cubicBezTo>
                  <a:cubicBezTo>
                    <a:pt x="251" y="25"/>
                    <a:pt x="253" y="20"/>
                    <a:pt x="257" y="19"/>
                  </a:cubicBezTo>
                  <a:cubicBezTo>
                    <a:pt x="261" y="18"/>
                    <a:pt x="265" y="19"/>
                    <a:pt x="268" y="19"/>
                  </a:cubicBezTo>
                  <a:cubicBezTo>
                    <a:pt x="271" y="20"/>
                    <a:pt x="274" y="20"/>
                    <a:pt x="276" y="21"/>
                  </a:cubicBezTo>
                  <a:cubicBezTo>
                    <a:pt x="280" y="23"/>
                    <a:pt x="283" y="25"/>
                    <a:pt x="286" y="26"/>
                  </a:cubicBezTo>
                  <a:cubicBezTo>
                    <a:pt x="292" y="27"/>
                    <a:pt x="298" y="26"/>
                    <a:pt x="304" y="27"/>
                  </a:cubicBezTo>
                  <a:cubicBezTo>
                    <a:pt x="307" y="28"/>
                    <a:pt x="309" y="32"/>
                    <a:pt x="312" y="32"/>
                  </a:cubicBezTo>
                  <a:cubicBezTo>
                    <a:pt x="317" y="32"/>
                    <a:pt x="320" y="27"/>
                    <a:pt x="325" y="27"/>
                  </a:cubicBezTo>
                  <a:cubicBezTo>
                    <a:pt x="329" y="26"/>
                    <a:pt x="332" y="28"/>
                    <a:pt x="336" y="29"/>
                  </a:cubicBezTo>
                  <a:cubicBezTo>
                    <a:pt x="339" y="30"/>
                    <a:pt x="343" y="32"/>
                    <a:pt x="346" y="33"/>
                  </a:cubicBezTo>
                  <a:cubicBezTo>
                    <a:pt x="348" y="35"/>
                    <a:pt x="351" y="36"/>
                    <a:pt x="353" y="38"/>
                  </a:cubicBezTo>
                  <a:lnTo>
                    <a:pt x="291" y="226"/>
                  </a:lnTo>
                  <a:lnTo>
                    <a:pt x="296" y="229"/>
                  </a:lnTo>
                  <a:cubicBezTo>
                    <a:pt x="298" y="230"/>
                    <a:pt x="298" y="232"/>
                    <a:pt x="300" y="231"/>
                  </a:cubicBezTo>
                  <a:cubicBezTo>
                    <a:pt x="302" y="230"/>
                    <a:pt x="303" y="223"/>
                    <a:pt x="306" y="224"/>
                  </a:cubicBezTo>
                  <a:lnTo>
                    <a:pt x="312" y="227"/>
                  </a:lnTo>
                  <a:cubicBezTo>
                    <a:pt x="315" y="228"/>
                    <a:pt x="313" y="233"/>
                    <a:pt x="314" y="236"/>
                  </a:cubicBezTo>
                  <a:cubicBezTo>
                    <a:pt x="316" y="241"/>
                    <a:pt x="319" y="245"/>
                    <a:pt x="321" y="249"/>
                  </a:cubicBezTo>
                  <a:cubicBezTo>
                    <a:pt x="322" y="251"/>
                    <a:pt x="322" y="253"/>
                    <a:pt x="324" y="253"/>
                  </a:cubicBezTo>
                  <a:cubicBezTo>
                    <a:pt x="327" y="254"/>
                    <a:pt x="327" y="251"/>
                    <a:pt x="329" y="250"/>
                  </a:cubicBezTo>
                  <a:cubicBezTo>
                    <a:pt x="331" y="249"/>
                    <a:pt x="335" y="252"/>
                    <a:pt x="336" y="250"/>
                  </a:cubicBezTo>
                  <a:cubicBezTo>
                    <a:pt x="336" y="247"/>
                    <a:pt x="338" y="245"/>
                    <a:pt x="341" y="244"/>
                  </a:cubicBezTo>
                  <a:cubicBezTo>
                    <a:pt x="342" y="244"/>
                    <a:pt x="341" y="242"/>
                    <a:pt x="341" y="241"/>
                  </a:cubicBezTo>
                  <a:cubicBezTo>
                    <a:pt x="344" y="239"/>
                    <a:pt x="348" y="237"/>
                    <a:pt x="351" y="238"/>
                  </a:cubicBezTo>
                  <a:cubicBezTo>
                    <a:pt x="353" y="238"/>
                    <a:pt x="354" y="241"/>
                    <a:pt x="355" y="244"/>
                  </a:cubicBezTo>
                  <a:cubicBezTo>
                    <a:pt x="356" y="246"/>
                    <a:pt x="353" y="248"/>
                    <a:pt x="354" y="250"/>
                  </a:cubicBezTo>
                  <a:cubicBezTo>
                    <a:pt x="355" y="252"/>
                    <a:pt x="358" y="251"/>
                    <a:pt x="360" y="253"/>
                  </a:cubicBezTo>
                  <a:cubicBezTo>
                    <a:pt x="361" y="255"/>
                    <a:pt x="361" y="259"/>
                    <a:pt x="363" y="261"/>
                  </a:cubicBezTo>
                  <a:cubicBezTo>
                    <a:pt x="365" y="265"/>
                    <a:pt x="370" y="267"/>
                    <a:pt x="372" y="271"/>
                  </a:cubicBezTo>
                  <a:cubicBezTo>
                    <a:pt x="373" y="274"/>
                    <a:pt x="370" y="279"/>
                    <a:pt x="372" y="283"/>
                  </a:cubicBezTo>
                  <a:cubicBezTo>
                    <a:pt x="374" y="287"/>
                    <a:pt x="375" y="292"/>
                    <a:pt x="378" y="296"/>
                  </a:cubicBezTo>
                  <a:cubicBezTo>
                    <a:pt x="380" y="300"/>
                    <a:pt x="385" y="299"/>
                    <a:pt x="388" y="302"/>
                  </a:cubicBezTo>
                  <a:cubicBezTo>
                    <a:pt x="389" y="302"/>
                    <a:pt x="388" y="304"/>
                    <a:pt x="389" y="305"/>
                  </a:cubicBezTo>
                  <a:cubicBezTo>
                    <a:pt x="390" y="307"/>
                    <a:pt x="392" y="307"/>
                    <a:pt x="394" y="307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89" name="Freeform 2659">
              <a:extLst>
                <a:ext uri="{FF2B5EF4-FFF2-40B4-BE49-F238E27FC236}">
                  <a16:creationId xmlns:a16="http://schemas.microsoft.com/office/drawing/2014/main" id="{CB674128-D771-41FE-8732-39015C1F11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185999" y="3567051"/>
              <a:ext cx="361441" cy="461197"/>
            </a:xfrm>
            <a:custGeom>
              <a:avLst/>
              <a:gdLst>
                <a:gd name="T0" fmla="*/ 11 w 130"/>
                <a:gd name="T1" fmla="*/ 139 h 196"/>
                <a:gd name="T2" fmla="*/ 7 w 130"/>
                <a:gd name="T3" fmla="*/ 150 h 196"/>
                <a:gd name="T4" fmla="*/ 0 w 130"/>
                <a:gd name="T5" fmla="*/ 158 h 196"/>
                <a:gd name="T6" fmla="*/ 0 w 130"/>
                <a:gd name="T7" fmla="*/ 223 h 196"/>
                <a:gd name="T8" fmla="*/ 10 w 130"/>
                <a:gd name="T9" fmla="*/ 235 h 196"/>
                <a:gd name="T10" fmla="*/ 16 w 130"/>
                <a:gd name="T11" fmla="*/ 221 h 196"/>
                <a:gd name="T12" fmla="*/ 31 w 130"/>
                <a:gd name="T13" fmla="*/ 205 h 196"/>
                <a:gd name="T14" fmla="*/ 46 w 130"/>
                <a:gd name="T15" fmla="*/ 189 h 196"/>
                <a:gd name="T16" fmla="*/ 52 w 130"/>
                <a:gd name="T17" fmla="*/ 186 h 196"/>
                <a:gd name="T18" fmla="*/ 56 w 130"/>
                <a:gd name="T19" fmla="*/ 179 h 196"/>
                <a:gd name="T20" fmla="*/ 70 w 130"/>
                <a:gd name="T21" fmla="*/ 171 h 196"/>
                <a:gd name="T22" fmla="*/ 79 w 130"/>
                <a:gd name="T23" fmla="*/ 167 h 196"/>
                <a:gd name="T24" fmla="*/ 90 w 130"/>
                <a:gd name="T25" fmla="*/ 153 h 196"/>
                <a:gd name="T26" fmla="*/ 101 w 130"/>
                <a:gd name="T27" fmla="*/ 139 h 196"/>
                <a:gd name="T28" fmla="*/ 110 w 130"/>
                <a:gd name="T29" fmla="*/ 122 h 196"/>
                <a:gd name="T30" fmla="*/ 125 w 130"/>
                <a:gd name="T31" fmla="*/ 101 h 196"/>
                <a:gd name="T32" fmla="*/ 124 w 130"/>
                <a:gd name="T33" fmla="*/ 96 h 196"/>
                <a:gd name="T34" fmla="*/ 136 w 130"/>
                <a:gd name="T35" fmla="*/ 76 h 196"/>
                <a:gd name="T36" fmla="*/ 134 w 130"/>
                <a:gd name="T37" fmla="*/ 71 h 196"/>
                <a:gd name="T38" fmla="*/ 140 w 130"/>
                <a:gd name="T39" fmla="*/ 66 h 196"/>
                <a:gd name="T40" fmla="*/ 145 w 130"/>
                <a:gd name="T41" fmla="*/ 54 h 196"/>
                <a:gd name="T42" fmla="*/ 150 w 130"/>
                <a:gd name="T43" fmla="*/ 43 h 196"/>
                <a:gd name="T44" fmla="*/ 150 w 130"/>
                <a:gd name="T45" fmla="*/ 30 h 196"/>
                <a:gd name="T46" fmla="*/ 154 w 130"/>
                <a:gd name="T47" fmla="*/ 23 h 196"/>
                <a:gd name="T48" fmla="*/ 152 w 130"/>
                <a:gd name="T49" fmla="*/ 12 h 196"/>
                <a:gd name="T50" fmla="*/ 155 w 130"/>
                <a:gd name="T51" fmla="*/ 2 h 196"/>
                <a:gd name="T52" fmla="*/ 148 w 130"/>
                <a:gd name="T53" fmla="*/ 0 h 196"/>
                <a:gd name="T54" fmla="*/ 144 w 130"/>
                <a:gd name="T55" fmla="*/ 1 h 196"/>
                <a:gd name="T56" fmla="*/ 139 w 130"/>
                <a:gd name="T57" fmla="*/ 6 h 196"/>
                <a:gd name="T58" fmla="*/ 127 w 130"/>
                <a:gd name="T59" fmla="*/ 10 h 196"/>
                <a:gd name="T60" fmla="*/ 120 w 130"/>
                <a:gd name="T61" fmla="*/ 13 h 196"/>
                <a:gd name="T62" fmla="*/ 113 w 130"/>
                <a:gd name="T63" fmla="*/ 11 h 196"/>
                <a:gd name="T64" fmla="*/ 107 w 130"/>
                <a:gd name="T65" fmla="*/ 14 h 196"/>
                <a:gd name="T66" fmla="*/ 96 w 130"/>
                <a:gd name="T67" fmla="*/ 14 h 196"/>
                <a:gd name="T68" fmla="*/ 88 w 130"/>
                <a:gd name="T69" fmla="*/ 19 h 196"/>
                <a:gd name="T70" fmla="*/ 77 w 130"/>
                <a:gd name="T71" fmla="*/ 23 h 196"/>
                <a:gd name="T72" fmla="*/ 71 w 130"/>
                <a:gd name="T73" fmla="*/ 22 h 196"/>
                <a:gd name="T74" fmla="*/ 59 w 130"/>
                <a:gd name="T75" fmla="*/ 26 h 196"/>
                <a:gd name="T76" fmla="*/ 47 w 130"/>
                <a:gd name="T77" fmla="*/ 25 h 196"/>
                <a:gd name="T78" fmla="*/ 41 w 130"/>
                <a:gd name="T79" fmla="*/ 19 h 196"/>
                <a:gd name="T80" fmla="*/ 41 w 130"/>
                <a:gd name="T81" fmla="*/ 14 h 196"/>
                <a:gd name="T82" fmla="*/ 35 w 130"/>
                <a:gd name="T83" fmla="*/ 12 h 196"/>
                <a:gd name="T84" fmla="*/ 31 w 130"/>
                <a:gd name="T85" fmla="*/ 14 h 196"/>
                <a:gd name="T86" fmla="*/ 28 w 130"/>
                <a:gd name="T87" fmla="*/ 17 h 196"/>
                <a:gd name="T88" fmla="*/ 22 w 130"/>
                <a:gd name="T89" fmla="*/ 28 h 196"/>
                <a:gd name="T90" fmla="*/ 31 w 130"/>
                <a:gd name="T91" fmla="*/ 37 h 196"/>
                <a:gd name="T92" fmla="*/ 34 w 130"/>
                <a:gd name="T93" fmla="*/ 43 h 196"/>
                <a:gd name="T94" fmla="*/ 41 w 130"/>
                <a:gd name="T95" fmla="*/ 50 h 196"/>
                <a:gd name="T96" fmla="*/ 90 w 130"/>
                <a:gd name="T97" fmla="*/ 70 h 196"/>
                <a:gd name="T98" fmla="*/ 104 w 130"/>
                <a:gd name="T99" fmla="*/ 67 h 196"/>
                <a:gd name="T100" fmla="*/ 60 w 130"/>
                <a:gd name="T101" fmla="*/ 121 h 196"/>
                <a:gd name="T102" fmla="*/ 43 w 130"/>
                <a:gd name="T103" fmla="*/ 122 h 196"/>
                <a:gd name="T104" fmla="*/ 26 w 130"/>
                <a:gd name="T105" fmla="*/ 129 h 196"/>
                <a:gd name="T106" fmla="*/ 11 w 130"/>
                <a:gd name="T107" fmla="*/ 139 h 19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30"/>
                <a:gd name="T163" fmla="*/ 0 h 196"/>
                <a:gd name="T164" fmla="*/ 130 w 130"/>
                <a:gd name="T165" fmla="*/ 196 h 19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30" h="196">
                  <a:moveTo>
                    <a:pt x="9" y="116"/>
                  </a:moveTo>
                  <a:cubicBezTo>
                    <a:pt x="8" y="119"/>
                    <a:pt x="9" y="123"/>
                    <a:pt x="6" y="125"/>
                  </a:cubicBezTo>
                  <a:lnTo>
                    <a:pt x="0" y="132"/>
                  </a:lnTo>
                  <a:lnTo>
                    <a:pt x="0" y="186"/>
                  </a:lnTo>
                  <a:lnTo>
                    <a:pt x="8" y="196"/>
                  </a:lnTo>
                  <a:cubicBezTo>
                    <a:pt x="9" y="192"/>
                    <a:pt x="11" y="188"/>
                    <a:pt x="13" y="184"/>
                  </a:cubicBezTo>
                  <a:cubicBezTo>
                    <a:pt x="17" y="179"/>
                    <a:pt x="21" y="175"/>
                    <a:pt x="26" y="171"/>
                  </a:cubicBezTo>
                  <a:cubicBezTo>
                    <a:pt x="30" y="166"/>
                    <a:pt x="34" y="162"/>
                    <a:pt x="38" y="158"/>
                  </a:cubicBezTo>
                  <a:cubicBezTo>
                    <a:pt x="39" y="157"/>
                    <a:pt x="41" y="156"/>
                    <a:pt x="43" y="155"/>
                  </a:cubicBezTo>
                  <a:cubicBezTo>
                    <a:pt x="45" y="153"/>
                    <a:pt x="46" y="150"/>
                    <a:pt x="47" y="149"/>
                  </a:cubicBezTo>
                  <a:cubicBezTo>
                    <a:pt x="51" y="146"/>
                    <a:pt x="54" y="145"/>
                    <a:pt x="58" y="143"/>
                  </a:cubicBezTo>
                  <a:cubicBezTo>
                    <a:pt x="61" y="141"/>
                    <a:pt x="64" y="141"/>
                    <a:pt x="66" y="139"/>
                  </a:cubicBezTo>
                  <a:cubicBezTo>
                    <a:pt x="70" y="136"/>
                    <a:pt x="72" y="132"/>
                    <a:pt x="75" y="128"/>
                  </a:cubicBezTo>
                  <a:cubicBezTo>
                    <a:pt x="78" y="124"/>
                    <a:pt x="81" y="120"/>
                    <a:pt x="84" y="116"/>
                  </a:cubicBezTo>
                  <a:cubicBezTo>
                    <a:pt x="87" y="111"/>
                    <a:pt x="90" y="106"/>
                    <a:pt x="92" y="102"/>
                  </a:cubicBezTo>
                  <a:cubicBezTo>
                    <a:pt x="96" y="96"/>
                    <a:pt x="100" y="90"/>
                    <a:pt x="104" y="84"/>
                  </a:cubicBezTo>
                  <a:cubicBezTo>
                    <a:pt x="104" y="83"/>
                    <a:pt x="103" y="81"/>
                    <a:pt x="103" y="80"/>
                  </a:cubicBezTo>
                  <a:cubicBezTo>
                    <a:pt x="106" y="74"/>
                    <a:pt x="110" y="69"/>
                    <a:pt x="113" y="63"/>
                  </a:cubicBezTo>
                  <a:cubicBezTo>
                    <a:pt x="113" y="62"/>
                    <a:pt x="112" y="60"/>
                    <a:pt x="112" y="59"/>
                  </a:cubicBezTo>
                  <a:cubicBezTo>
                    <a:pt x="113" y="58"/>
                    <a:pt x="116" y="57"/>
                    <a:pt x="117" y="55"/>
                  </a:cubicBezTo>
                  <a:cubicBezTo>
                    <a:pt x="119" y="52"/>
                    <a:pt x="120" y="48"/>
                    <a:pt x="121" y="45"/>
                  </a:cubicBezTo>
                  <a:cubicBezTo>
                    <a:pt x="122" y="42"/>
                    <a:pt x="124" y="39"/>
                    <a:pt x="125" y="36"/>
                  </a:cubicBezTo>
                  <a:cubicBezTo>
                    <a:pt x="125" y="32"/>
                    <a:pt x="124" y="28"/>
                    <a:pt x="125" y="25"/>
                  </a:cubicBezTo>
                  <a:cubicBezTo>
                    <a:pt x="125" y="23"/>
                    <a:pt x="128" y="21"/>
                    <a:pt x="128" y="19"/>
                  </a:cubicBezTo>
                  <a:cubicBezTo>
                    <a:pt x="128" y="16"/>
                    <a:pt x="127" y="13"/>
                    <a:pt x="127" y="10"/>
                  </a:cubicBezTo>
                  <a:cubicBezTo>
                    <a:pt x="127" y="7"/>
                    <a:pt x="130" y="5"/>
                    <a:pt x="129" y="2"/>
                  </a:cubicBezTo>
                  <a:cubicBezTo>
                    <a:pt x="128" y="0"/>
                    <a:pt x="125" y="0"/>
                    <a:pt x="123" y="0"/>
                  </a:cubicBezTo>
                  <a:cubicBezTo>
                    <a:pt x="121" y="0"/>
                    <a:pt x="120" y="1"/>
                    <a:pt x="120" y="1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3" y="7"/>
                    <a:pt x="109" y="7"/>
                    <a:pt x="106" y="8"/>
                  </a:cubicBezTo>
                  <a:cubicBezTo>
                    <a:pt x="104" y="9"/>
                    <a:pt x="103" y="10"/>
                    <a:pt x="100" y="11"/>
                  </a:cubicBezTo>
                  <a:cubicBezTo>
                    <a:pt x="98" y="11"/>
                    <a:pt x="96" y="9"/>
                    <a:pt x="94" y="9"/>
                  </a:cubicBezTo>
                  <a:cubicBezTo>
                    <a:pt x="92" y="9"/>
                    <a:pt x="91" y="12"/>
                    <a:pt x="89" y="12"/>
                  </a:cubicBezTo>
                  <a:cubicBezTo>
                    <a:pt x="86" y="13"/>
                    <a:pt x="83" y="11"/>
                    <a:pt x="80" y="12"/>
                  </a:cubicBezTo>
                  <a:cubicBezTo>
                    <a:pt x="77" y="13"/>
                    <a:pt x="75" y="15"/>
                    <a:pt x="73" y="16"/>
                  </a:cubicBezTo>
                  <a:cubicBezTo>
                    <a:pt x="70" y="18"/>
                    <a:pt x="67" y="19"/>
                    <a:pt x="64" y="19"/>
                  </a:cubicBezTo>
                  <a:cubicBezTo>
                    <a:pt x="63" y="19"/>
                    <a:pt x="61" y="18"/>
                    <a:pt x="59" y="18"/>
                  </a:cubicBezTo>
                  <a:cubicBezTo>
                    <a:pt x="56" y="19"/>
                    <a:pt x="53" y="22"/>
                    <a:pt x="49" y="22"/>
                  </a:cubicBezTo>
                  <a:cubicBezTo>
                    <a:pt x="46" y="23"/>
                    <a:pt x="42" y="22"/>
                    <a:pt x="39" y="21"/>
                  </a:cubicBezTo>
                  <a:cubicBezTo>
                    <a:pt x="37" y="20"/>
                    <a:pt x="35" y="18"/>
                    <a:pt x="34" y="16"/>
                  </a:cubicBezTo>
                  <a:cubicBezTo>
                    <a:pt x="33" y="15"/>
                    <a:pt x="35" y="13"/>
                    <a:pt x="34" y="12"/>
                  </a:cubicBezTo>
                  <a:cubicBezTo>
                    <a:pt x="32" y="11"/>
                    <a:pt x="31" y="11"/>
                    <a:pt x="29" y="10"/>
                  </a:cubicBezTo>
                  <a:cubicBezTo>
                    <a:pt x="28" y="11"/>
                    <a:pt x="27" y="11"/>
                    <a:pt x="26" y="12"/>
                  </a:cubicBezTo>
                  <a:cubicBezTo>
                    <a:pt x="25" y="13"/>
                    <a:pt x="24" y="14"/>
                    <a:pt x="23" y="14"/>
                  </a:cubicBezTo>
                  <a:cubicBezTo>
                    <a:pt x="21" y="17"/>
                    <a:pt x="17" y="20"/>
                    <a:pt x="18" y="23"/>
                  </a:cubicBezTo>
                  <a:cubicBezTo>
                    <a:pt x="19" y="27"/>
                    <a:pt x="24" y="28"/>
                    <a:pt x="26" y="31"/>
                  </a:cubicBezTo>
                  <a:cubicBezTo>
                    <a:pt x="27" y="32"/>
                    <a:pt x="27" y="34"/>
                    <a:pt x="28" y="36"/>
                  </a:cubicBezTo>
                  <a:cubicBezTo>
                    <a:pt x="30" y="38"/>
                    <a:pt x="31" y="41"/>
                    <a:pt x="34" y="42"/>
                  </a:cubicBezTo>
                  <a:lnTo>
                    <a:pt x="75" y="58"/>
                  </a:lnTo>
                  <a:cubicBezTo>
                    <a:pt x="79" y="59"/>
                    <a:pt x="90" y="53"/>
                    <a:pt x="87" y="56"/>
                  </a:cubicBezTo>
                  <a:lnTo>
                    <a:pt x="50" y="101"/>
                  </a:lnTo>
                  <a:cubicBezTo>
                    <a:pt x="47" y="105"/>
                    <a:pt x="40" y="101"/>
                    <a:pt x="36" y="102"/>
                  </a:cubicBezTo>
                  <a:cubicBezTo>
                    <a:pt x="31" y="103"/>
                    <a:pt x="27" y="106"/>
                    <a:pt x="22" y="108"/>
                  </a:cubicBezTo>
                  <a:cubicBezTo>
                    <a:pt x="18" y="110"/>
                    <a:pt x="13" y="114"/>
                    <a:pt x="9" y="11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0" name="Freeform 2660">
              <a:extLst>
                <a:ext uri="{FF2B5EF4-FFF2-40B4-BE49-F238E27FC236}">
                  <a16:creationId xmlns:a16="http://schemas.microsoft.com/office/drawing/2014/main" id="{CD3DA6A5-059E-4C85-9EA5-4BAD1475BAA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85541" y="4968304"/>
              <a:ext cx="83410" cy="76540"/>
            </a:xfrm>
            <a:custGeom>
              <a:avLst/>
              <a:gdLst>
                <a:gd name="T0" fmla="*/ 23 w 30"/>
                <a:gd name="T1" fmla="*/ 0 h 32"/>
                <a:gd name="T2" fmla="*/ 35 w 30"/>
                <a:gd name="T3" fmla="*/ 11 h 32"/>
                <a:gd name="T4" fmla="*/ 35 w 30"/>
                <a:gd name="T5" fmla="*/ 18 h 32"/>
                <a:gd name="T6" fmla="*/ 29 w 30"/>
                <a:gd name="T7" fmla="*/ 28 h 32"/>
                <a:gd name="T8" fmla="*/ 25 w 30"/>
                <a:gd name="T9" fmla="*/ 29 h 32"/>
                <a:gd name="T10" fmla="*/ 19 w 30"/>
                <a:gd name="T11" fmla="*/ 29 h 32"/>
                <a:gd name="T12" fmla="*/ 14 w 30"/>
                <a:gd name="T13" fmla="*/ 38 h 32"/>
                <a:gd name="T14" fmla="*/ 10 w 30"/>
                <a:gd name="T15" fmla="*/ 38 h 32"/>
                <a:gd name="T16" fmla="*/ 5 w 30"/>
                <a:gd name="T17" fmla="*/ 32 h 32"/>
                <a:gd name="T18" fmla="*/ 1 w 30"/>
                <a:gd name="T19" fmla="*/ 26 h 32"/>
                <a:gd name="T20" fmla="*/ 1 w 30"/>
                <a:gd name="T21" fmla="*/ 18 h 32"/>
                <a:gd name="T22" fmla="*/ 7 w 30"/>
                <a:gd name="T23" fmla="*/ 15 h 32"/>
                <a:gd name="T24" fmla="*/ 13 w 30"/>
                <a:gd name="T25" fmla="*/ 6 h 32"/>
                <a:gd name="T26" fmla="*/ 19 w 30"/>
                <a:gd name="T27" fmla="*/ 4 h 32"/>
                <a:gd name="T28" fmla="*/ 23 w 30"/>
                <a:gd name="T29" fmla="*/ 0 h 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32"/>
                <a:gd name="T47" fmla="*/ 30 w 30"/>
                <a:gd name="T48" fmla="*/ 32 h 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32">
                  <a:moveTo>
                    <a:pt x="19" y="0"/>
                  </a:moveTo>
                  <a:cubicBezTo>
                    <a:pt x="23" y="2"/>
                    <a:pt x="26" y="6"/>
                    <a:pt x="29" y="9"/>
                  </a:cubicBezTo>
                  <a:cubicBezTo>
                    <a:pt x="30" y="11"/>
                    <a:pt x="30" y="13"/>
                    <a:pt x="29" y="15"/>
                  </a:cubicBezTo>
                  <a:cubicBezTo>
                    <a:pt x="28" y="18"/>
                    <a:pt x="26" y="20"/>
                    <a:pt x="24" y="23"/>
                  </a:cubicBezTo>
                  <a:cubicBezTo>
                    <a:pt x="23" y="24"/>
                    <a:pt x="22" y="24"/>
                    <a:pt x="21" y="24"/>
                  </a:cubicBezTo>
                  <a:cubicBezTo>
                    <a:pt x="19" y="24"/>
                    <a:pt x="17" y="23"/>
                    <a:pt x="16" y="24"/>
                  </a:cubicBezTo>
                  <a:cubicBezTo>
                    <a:pt x="14" y="26"/>
                    <a:pt x="14" y="30"/>
                    <a:pt x="12" y="31"/>
                  </a:cubicBezTo>
                  <a:cubicBezTo>
                    <a:pt x="11" y="32"/>
                    <a:pt x="9" y="32"/>
                    <a:pt x="8" y="31"/>
                  </a:cubicBezTo>
                  <a:cubicBezTo>
                    <a:pt x="6" y="30"/>
                    <a:pt x="5" y="28"/>
                    <a:pt x="4" y="26"/>
                  </a:cubicBezTo>
                  <a:cubicBezTo>
                    <a:pt x="3" y="24"/>
                    <a:pt x="2" y="23"/>
                    <a:pt x="1" y="21"/>
                  </a:cubicBezTo>
                  <a:cubicBezTo>
                    <a:pt x="1" y="19"/>
                    <a:pt x="0" y="17"/>
                    <a:pt x="1" y="15"/>
                  </a:cubicBezTo>
                  <a:cubicBezTo>
                    <a:pt x="2" y="14"/>
                    <a:pt x="5" y="14"/>
                    <a:pt x="6" y="12"/>
                  </a:cubicBezTo>
                  <a:cubicBezTo>
                    <a:pt x="8" y="10"/>
                    <a:pt x="8" y="7"/>
                    <a:pt x="11" y="5"/>
                  </a:cubicBezTo>
                  <a:cubicBezTo>
                    <a:pt x="12" y="4"/>
                    <a:pt x="14" y="4"/>
                    <a:pt x="16" y="3"/>
                  </a:cubicBezTo>
                  <a:cubicBezTo>
                    <a:pt x="17" y="3"/>
                    <a:pt x="18" y="0"/>
                    <a:pt x="19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1" name="Freeform 2684">
              <a:extLst>
                <a:ext uri="{FF2B5EF4-FFF2-40B4-BE49-F238E27FC236}">
                  <a16:creationId xmlns:a16="http://schemas.microsoft.com/office/drawing/2014/main" id="{DB175D9B-AF32-4428-938C-9A2A9D6607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52700" y="3745643"/>
              <a:ext cx="2317" cy="9813"/>
            </a:xfrm>
            <a:custGeom>
              <a:avLst/>
              <a:gdLst>
                <a:gd name="T0" fmla="*/ 1 w 1"/>
                <a:gd name="T1" fmla="*/ 4 h 4"/>
                <a:gd name="T2" fmla="*/ 0 w 1"/>
                <a:gd name="T3" fmla="*/ 5 h 4"/>
                <a:gd name="T4" fmla="*/ 0 w 1"/>
                <a:gd name="T5" fmla="*/ 3 h 4"/>
                <a:gd name="T6" fmla="*/ 0 w 1"/>
                <a:gd name="T7" fmla="*/ 0 h 4"/>
                <a:gd name="T8" fmla="*/ 1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3"/>
                  </a:move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2" name="Freeform 2687">
              <a:extLst>
                <a:ext uri="{FF2B5EF4-FFF2-40B4-BE49-F238E27FC236}">
                  <a16:creationId xmlns:a16="http://schemas.microsoft.com/office/drawing/2014/main" id="{F99CAEEA-F16D-4438-9830-28AD97AFB17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87826" y="3602377"/>
              <a:ext cx="6951" cy="11775"/>
            </a:xfrm>
            <a:custGeom>
              <a:avLst/>
              <a:gdLst>
                <a:gd name="T0" fmla="*/ 3 w 2"/>
                <a:gd name="T1" fmla="*/ 4 h 5"/>
                <a:gd name="T2" fmla="*/ 3 w 2"/>
                <a:gd name="T3" fmla="*/ 6 h 5"/>
                <a:gd name="T4" fmla="*/ 2 w 2"/>
                <a:gd name="T5" fmla="*/ 4 h 5"/>
                <a:gd name="T6" fmla="*/ 2 w 2"/>
                <a:gd name="T7" fmla="*/ 0 h 5"/>
                <a:gd name="T8" fmla="*/ 3 w 2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3"/>
                  </a:moveTo>
                  <a:cubicBezTo>
                    <a:pt x="2" y="3"/>
                    <a:pt x="2" y="5"/>
                    <a:pt x="2" y="5"/>
                  </a:cubicBezTo>
                  <a:cubicBezTo>
                    <a:pt x="1" y="4"/>
                    <a:pt x="1" y="3"/>
                    <a:pt x="1" y="3"/>
                  </a:cubicBezTo>
                  <a:cubicBezTo>
                    <a:pt x="1" y="2"/>
                    <a:pt x="0" y="0"/>
                    <a:pt x="1" y="0"/>
                  </a:cubicBezTo>
                  <a:cubicBezTo>
                    <a:pt x="2" y="0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3" name="Freeform 2688">
              <a:extLst>
                <a:ext uri="{FF2B5EF4-FFF2-40B4-BE49-F238E27FC236}">
                  <a16:creationId xmlns:a16="http://schemas.microsoft.com/office/drawing/2014/main" id="{79D9D0AE-AA66-4A86-9770-91E8DF949A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0142" y="3631815"/>
              <a:ext cx="9269" cy="11775"/>
            </a:xfrm>
            <a:custGeom>
              <a:avLst/>
              <a:gdLst>
                <a:gd name="T0" fmla="*/ 3 w 3"/>
                <a:gd name="T1" fmla="*/ 4 h 5"/>
                <a:gd name="T2" fmla="*/ 0 w 3"/>
                <a:gd name="T3" fmla="*/ 6 h 5"/>
                <a:gd name="T4" fmla="*/ 0 w 3"/>
                <a:gd name="T5" fmla="*/ 2 h 5"/>
                <a:gd name="T6" fmla="*/ 3 w 3"/>
                <a:gd name="T7" fmla="*/ 0 h 5"/>
                <a:gd name="T8" fmla="*/ 3 w 3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3"/>
                  </a:moveTo>
                  <a:cubicBezTo>
                    <a:pt x="1" y="4"/>
                    <a:pt x="1" y="5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2" y="0"/>
                    <a:pt x="2" y="0"/>
                  </a:cubicBezTo>
                  <a:cubicBezTo>
                    <a:pt x="3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4" name="Freeform 2694">
              <a:extLst>
                <a:ext uri="{FF2B5EF4-FFF2-40B4-BE49-F238E27FC236}">
                  <a16:creationId xmlns:a16="http://schemas.microsoft.com/office/drawing/2014/main" id="{B3B4FC44-A22F-40E2-82E5-F0009BDC8A2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32963" y="3200056"/>
              <a:ext cx="4634" cy="7851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5" name="Freeform 2695">
              <a:extLst>
                <a:ext uri="{FF2B5EF4-FFF2-40B4-BE49-F238E27FC236}">
                  <a16:creationId xmlns:a16="http://schemas.microsoft.com/office/drawing/2014/main" id="{4D3C9412-02EC-49B7-9D11-A9688254B7B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16744" y="3192205"/>
              <a:ext cx="4634" cy="7851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0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2"/>
                    <a:pt x="0" y="0"/>
                    <a:pt x="0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6" name="Freeform 2696">
              <a:extLst>
                <a:ext uri="{FF2B5EF4-FFF2-40B4-BE49-F238E27FC236}">
                  <a16:creationId xmlns:a16="http://schemas.microsoft.com/office/drawing/2014/main" id="{56F64FDD-A05E-4F41-9742-2380FD7F73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19062" y="3203982"/>
              <a:ext cx="4634" cy="7851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7" name="Freeform 2697">
              <a:extLst>
                <a:ext uri="{FF2B5EF4-FFF2-40B4-BE49-F238E27FC236}">
                  <a16:creationId xmlns:a16="http://schemas.microsoft.com/office/drawing/2014/main" id="{B191B649-34FE-4D0D-9D4C-F75A3FEC73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2843" y="3192205"/>
              <a:ext cx="9269" cy="19625"/>
            </a:xfrm>
            <a:custGeom>
              <a:avLst/>
              <a:gdLst>
                <a:gd name="T0" fmla="*/ 3 w 4"/>
                <a:gd name="T1" fmla="*/ 5 h 8"/>
                <a:gd name="T2" fmla="*/ 3 w 4"/>
                <a:gd name="T3" fmla="*/ 10 h 8"/>
                <a:gd name="T4" fmla="*/ 1 w 4"/>
                <a:gd name="T5" fmla="*/ 6 h 8"/>
                <a:gd name="T6" fmla="*/ 1 w 4"/>
                <a:gd name="T7" fmla="*/ 0 h 8"/>
                <a:gd name="T8" fmla="*/ 3 w 4"/>
                <a:gd name="T9" fmla="*/ 5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8"/>
                <a:gd name="T17" fmla="*/ 4 w 4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8">
                  <a:moveTo>
                    <a:pt x="3" y="4"/>
                  </a:moveTo>
                  <a:cubicBezTo>
                    <a:pt x="4" y="5"/>
                    <a:pt x="4" y="8"/>
                    <a:pt x="3" y="8"/>
                  </a:cubicBezTo>
                  <a:cubicBezTo>
                    <a:pt x="2" y="8"/>
                    <a:pt x="1" y="7"/>
                    <a:pt x="1" y="5"/>
                  </a:cubicBezTo>
                  <a:cubicBezTo>
                    <a:pt x="0" y="4"/>
                    <a:pt x="0" y="1"/>
                    <a:pt x="1" y="0"/>
                  </a:cubicBezTo>
                  <a:cubicBezTo>
                    <a:pt x="2" y="0"/>
                    <a:pt x="3" y="2"/>
                    <a:pt x="3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8" name="Oval 2699">
              <a:extLst>
                <a:ext uri="{FF2B5EF4-FFF2-40B4-BE49-F238E27FC236}">
                  <a16:creationId xmlns:a16="http://schemas.microsoft.com/office/drawing/2014/main" id="{55835DEA-A8F2-4DAC-80E0-FEBCBB0355BC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9197094" y="3702467"/>
              <a:ext cx="4634" cy="5888"/>
            </a:xfrm>
            <a:prstGeom prst="ellipse">
              <a:avLst/>
            </a:pr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299" name="Freeform 2702">
              <a:extLst>
                <a:ext uri="{FF2B5EF4-FFF2-40B4-BE49-F238E27FC236}">
                  <a16:creationId xmlns:a16="http://schemas.microsoft.com/office/drawing/2014/main" id="{67D15715-B3B8-4EA1-A145-57F05786478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97094" y="3592564"/>
              <a:ext cx="4634" cy="7851"/>
            </a:xfrm>
            <a:custGeom>
              <a:avLst/>
              <a:gdLst>
                <a:gd name="T0" fmla="*/ 1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1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2"/>
                  </a:moveTo>
                  <a:cubicBezTo>
                    <a:pt x="1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0" name="Freeform 2704">
              <a:extLst>
                <a:ext uri="{FF2B5EF4-FFF2-40B4-BE49-F238E27FC236}">
                  <a16:creationId xmlns:a16="http://schemas.microsoft.com/office/drawing/2014/main" id="{588225FC-4DF9-4ADF-BEA9-6A25483AC94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87826" y="3625927"/>
              <a:ext cx="6951" cy="5888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3 h 2"/>
                <a:gd name="T4" fmla="*/ 0 w 2"/>
                <a:gd name="T5" fmla="*/ 2 h 2"/>
                <a:gd name="T6" fmla="*/ 2 w 2"/>
                <a:gd name="T7" fmla="*/ 0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1" name="Freeform 2713">
              <a:extLst>
                <a:ext uri="{FF2B5EF4-FFF2-40B4-BE49-F238E27FC236}">
                  <a16:creationId xmlns:a16="http://schemas.microsoft.com/office/drawing/2014/main" id="{9652AEEB-9A34-483A-9569-8F546AAE1A2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55506" y="4383467"/>
              <a:ext cx="264129" cy="478861"/>
            </a:xfrm>
            <a:custGeom>
              <a:avLst/>
              <a:gdLst>
                <a:gd name="T0" fmla="*/ 102 w 95"/>
                <a:gd name="T1" fmla="*/ 16 h 204"/>
                <a:gd name="T2" fmla="*/ 112 w 95"/>
                <a:gd name="T3" fmla="*/ 50 h 204"/>
                <a:gd name="T4" fmla="*/ 110 w 95"/>
                <a:gd name="T5" fmla="*/ 72 h 204"/>
                <a:gd name="T6" fmla="*/ 100 w 95"/>
                <a:gd name="T7" fmla="*/ 67 h 204"/>
                <a:gd name="T8" fmla="*/ 97 w 95"/>
                <a:gd name="T9" fmla="*/ 99 h 204"/>
                <a:gd name="T10" fmla="*/ 91 w 95"/>
                <a:gd name="T11" fmla="*/ 128 h 204"/>
                <a:gd name="T12" fmla="*/ 78 w 95"/>
                <a:gd name="T13" fmla="*/ 163 h 204"/>
                <a:gd name="T14" fmla="*/ 65 w 95"/>
                <a:gd name="T15" fmla="*/ 209 h 204"/>
                <a:gd name="T16" fmla="*/ 50 w 95"/>
                <a:gd name="T17" fmla="*/ 236 h 204"/>
                <a:gd name="T18" fmla="*/ 36 w 95"/>
                <a:gd name="T19" fmla="*/ 243 h 204"/>
                <a:gd name="T20" fmla="*/ 5 w 95"/>
                <a:gd name="T21" fmla="*/ 222 h 204"/>
                <a:gd name="T22" fmla="*/ 7 w 95"/>
                <a:gd name="T23" fmla="*/ 205 h 204"/>
                <a:gd name="T24" fmla="*/ 0 w 95"/>
                <a:gd name="T25" fmla="*/ 179 h 204"/>
                <a:gd name="T26" fmla="*/ 10 w 95"/>
                <a:gd name="T27" fmla="*/ 164 h 204"/>
                <a:gd name="T28" fmla="*/ 18 w 95"/>
                <a:gd name="T29" fmla="*/ 146 h 204"/>
                <a:gd name="T30" fmla="*/ 16 w 95"/>
                <a:gd name="T31" fmla="*/ 126 h 204"/>
                <a:gd name="T32" fmla="*/ 13 w 95"/>
                <a:gd name="T33" fmla="*/ 108 h 204"/>
                <a:gd name="T34" fmla="*/ 13 w 95"/>
                <a:gd name="T35" fmla="*/ 98 h 204"/>
                <a:gd name="T36" fmla="*/ 23 w 95"/>
                <a:gd name="T37" fmla="*/ 74 h 204"/>
                <a:gd name="T38" fmla="*/ 36 w 95"/>
                <a:gd name="T39" fmla="*/ 72 h 204"/>
                <a:gd name="T40" fmla="*/ 48 w 95"/>
                <a:gd name="T41" fmla="*/ 69 h 204"/>
                <a:gd name="T42" fmla="*/ 52 w 95"/>
                <a:gd name="T43" fmla="*/ 63 h 204"/>
                <a:gd name="T44" fmla="*/ 62 w 95"/>
                <a:gd name="T45" fmla="*/ 60 h 204"/>
                <a:gd name="T46" fmla="*/ 67 w 95"/>
                <a:gd name="T47" fmla="*/ 57 h 204"/>
                <a:gd name="T48" fmla="*/ 76 w 95"/>
                <a:gd name="T49" fmla="*/ 53 h 204"/>
                <a:gd name="T50" fmla="*/ 72 w 95"/>
                <a:gd name="T51" fmla="*/ 44 h 204"/>
                <a:gd name="T52" fmla="*/ 77 w 95"/>
                <a:gd name="T53" fmla="*/ 41 h 204"/>
                <a:gd name="T54" fmla="*/ 74 w 95"/>
                <a:gd name="T55" fmla="*/ 28 h 204"/>
                <a:gd name="T56" fmla="*/ 82 w 95"/>
                <a:gd name="T57" fmla="*/ 29 h 204"/>
                <a:gd name="T58" fmla="*/ 89 w 95"/>
                <a:gd name="T59" fmla="*/ 20 h 204"/>
                <a:gd name="T60" fmla="*/ 86 w 95"/>
                <a:gd name="T61" fmla="*/ 10 h 204"/>
                <a:gd name="T62" fmla="*/ 97 w 95"/>
                <a:gd name="T63" fmla="*/ 1 h 20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95"/>
                <a:gd name="T97" fmla="*/ 0 h 204"/>
                <a:gd name="T98" fmla="*/ 95 w 95"/>
                <a:gd name="T99" fmla="*/ 204 h 20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95" h="204">
                  <a:moveTo>
                    <a:pt x="81" y="1"/>
                  </a:moveTo>
                  <a:cubicBezTo>
                    <a:pt x="85" y="3"/>
                    <a:pt x="84" y="9"/>
                    <a:pt x="85" y="13"/>
                  </a:cubicBezTo>
                  <a:cubicBezTo>
                    <a:pt x="86" y="17"/>
                    <a:pt x="88" y="22"/>
                    <a:pt x="90" y="26"/>
                  </a:cubicBezTo>
                  <a:cubicBezTo>
                    <a:pt x="91" y="31"/>
                    <a:pt x="92" y="37"/>
                    <a:pt x="93" y="42"/>
                  </a:cubicBezTo>
                  <a:cubicBezTo>
                    <a:pt x="94" y="45"/>
                    <a:pt x="94" y="48"/>
                    <a:pt x="94" y="51"/>
                  </a:cubicBezTo>
                  <a:cubicBezTo>
                    <a:pt x="94" y="54"/>
                    <a:pt x="95" y="61"/>
                    <a:pt x="92" y="60"/>
                  </a:cubicBezTo>
                  <a:cubicBezTo>
                    <a:pt x="87" y="59"/>
                    <a:pt x="87" y="51"/>
                    <a:pt x="83" y="49"/>
                  </a:cubicBezTo>
                  <a:cubicBezTo>
                    <a:pt x="81" y="48"/>
                    <a:pt x="83" y="54"/>
                    <a:pt x="83" y="56"/>
                  </a:cubicBezTo>
                  <a:cubicBezTo>
                    <a:pt x="83" y="61"/>
                    <a:pt x="86" y="65"/>
                    <a:pt x="85" y="70"/>
                  </a:cubicBezTo>
                  <a:cubicBezTo>
                    <a:pt x="85" y="75"/>
                    <a:pt x="82" y="79"/>
                    <a:pt x="81" y="83"/>
                  </a:cubicBezTo>
                  <a:cubicBezTo>
                    <a:pt x="80" y="85"/>
                    <a:pt x="81" y="87"/>
                    <a:pt x="81" y="89"/>
                  </a:cubicBezTo>
                  <a:cubicBezTo>
                    <a:pt x="80" y="95"/>
                    <a:pt x="79" y="101"/>
                    <a:pt x="76" y="107"/>
                  </a:cubicBezTo>
                  <a:cubicBezTo>
                    <a:pt x="74" y="111"/>
                    <a:pt x="69" y="112"/>
                    <a:pt x="67" y="117"/>
                  </a:cubicBezTo>
                  <a:cubicBezTo>
                    <a:pt x="65" y="123"/>
                    <a:pt x="67" y="130"/>
                    <a:pt x="65" y="136"/>
                  </a:cubicBezTo>
                  <a:cubicBezTo>
                    <a:pt x="63" y="145"/>
                    <a:pt x="60" y="153"/>
                    <a:pt x="58" y="161"/>
                  </a:cubicBezTo>
                  <a:cubicBezTo>
                    <a:pt x="56" y="166"/>
                    <a:pt x="55" y="170"/>
                    <a:pt x="54" y="175"/>
                  </a:cubicBezTo>
                  <a:cubicBezTo>
                    <a:pt x="52" y="181"/>
                    <a:pt x="52" y="187"/>
                    <a:pt x="49" y="192"/>
                  </a:cubicBezTo>
                  <a:cubicBezTo>
                    <a:pt x="48" y="195"/>
                    <a:pt x="45" y="196"/>
                    <a:pt x="42" y="197"/>
                  </a:cubicBezTo>
                  <a:cubicBezTo>
                    <a:pt x="39" y="199"/>
                    <a:pt x="35" y="197"/>
                    <a:pt x="32" y="198"/>
                  </a:cubicBezTo>
                  <a:cubicBezTo>
                    <a:pt x="31" y="199"/>
                    <a:pt x="32" y="204"/>
                    <a:pt x="30" y="203"/>
                  </a:cubicBezTo>
                  <a:cubicBezTo>
                    <a:pt x="23" y="203"/>
                    <a:pt x="16" y="200"/>
                    <a:pt x="10" y="197"/>
                  </a:cubicBezTo>
                  <a:cubicBezTo>
                    <a:pt x="7" y="194"/>
                    <a:pt x="5" y="190"/>
                    <a:pt x="4" y="186"/>
                  </a:cubicBezTo>
                  <a:cubicBezTo>
                    <a:pt x="3" y="183"/>
                    <a:pt x="4" y="180"/>
                    <a:pt x="4" y="176"/>
                  </a:cubicBezTo>
                  <a:cubicBezTo>
                    <a:pt x="4" y="174"/>
                    <a:pt x="6" y="173"/>
                    <a:pt x="6" y="171"/>
                  </a:cubicBezTo>
                  <a:cubicBezTo>
                    <a:pt x="5" y="168"/>
                    <a:pt x="2" y="165"/>
                    <a:pt x="1" y="162"/>
                  </a:cubicBezTo>
                  <a:cubicBezTo>
                    <a:pt x="0" y="158"/>
                    <a:pt x="0" y="154"/>
                    <a:pt x="0" y="150"/>
                  </a:cubicBezTo>
                  <a:cubicBezTo>
                    <a:pt x="0" y="147"/>
                    <a:pt x="1" y="144"/>
                    <a:pt x="3" y="141"/>
                  </a:cubicBezTo>
                  <a:cubicBezTo>
                    <a:pt x="4" y="139"/>
                    <a:pt x="7" y="139"/>
                    <a:pt x="8" y="137"/>
                  </a:cubicBezTo>
                  <a:cubicBezTo>
                    <a:pt x="9" y="135"/>
                    <a:pt x="9" y="132"/>
                    <a:pt x="10" y="130"/>
                  </a:cubicBezTo>
                  <a:cubicBezTo>
                    <a:pt x="11" y="127"/>
                    <a:pt x="13" y="124"/>
                    <a:pt x="15" y="122"/>
                  </a:cubicBezTo>
                  <a:cubicBezTo>
                    <a:pt x="16" y="119"/>
                    <a:pt x="17" y="117"/>
                    <a:pt x="17" y="115"/>
                  </a:cubicBezTo>
                  <a:cubicBezTo>
                    <a:pt x="17" y="111"/>
                    <a:pt x="14" y="108"/>
                    <a:pt x="13" y="105"/>
                  </a:cubicBezTo>
                  <a:cubicBezTo>
                    <a:pt x="13" y="103"/>
                    <a:pt x="13" y="101"/>
                    <a:pt x="13" y="99"/>
                  </a:cubicBezTo>
                  <a:cubicBezTo>
                    <a:pt x="13" y="96"/>
                    <a:pt x="11" y="93"/>
                    <a:pt x="11" y="90"/>
                  </a:cubicBezTo>
                  <a:cubicBezTo>
                    <a:pt x="11" y="89"/>
                    <a:pt x="12" y="88"/>
                    <a:pt x="12" y="87"/>
                  </a:cubicBezTo>
                  <a:cubicBezTo>
                    <a:pt x="12" y="85"/>
                    <a:pt x="10" y="84"/>
                    <a:pt x="11" y="82"/>
                  </a:cubicBezTo>
                  <a:cubicBezTo>
                    <a:pt x="12" y="77"/>
                    <a:pt x="16" y="74"/>
                    <a:pt x="18" y="70"/>
                  </a:cubicBezTo>
                  <a:cubicBezTo>
                    <a:pt x="19" y="67"/>
                    <a:pt x="17" y="64"/>
                    <a:pt x="19" y="62"/>
                  </a:cubicBezTo>
                  <a:cubicBezTo>
                    <a:pt x="20" y="61"/>
                    <a:pt x="23" y="62"/>
                    <a:pt x="25" y="62"/>
                  </a:cubicBezTo>
                  <a:cubicBezTo>
                    <a:pt x="27" y="62"/>
                    <a:pt x="28" y="61"/>
                    <a:pt x="30" y="60"/>
                  </a:cubicBezTo>
                  <a:cubicBezTo>
                    <a:pt x="32" y="59"/>
                    <a:pt x="34" y="57"/>
                    <a:pt x="37" y="56"/>
                  </a:cubicBezTo>
                  <a:cubicBezTo>
                    <a:pt x="38" y="56"/>
                    <a:pt x="39" y="57"/>
                    <a:pt x="40" y="58"/>
                  </a:cubicBezTo>
                  <a:cubicBezTo>
                    <a:pt x="42" y="59"/>
                    <a:pt x="45" y="64"/>
                    <a:pt x="47" y="62"/>
                  </a:cubicBezTo>
                  <a:cubicBezTo>
                    <a:pt x="48" y="59"/>
                    <a:pt x="42" y="56"/>
                    <a:pt x="43" y="53"/>
                  </a:cubicBezTo>
                  <a:cubicBezTo>
                    <a:pt x="43" y="51"/>
                    <a:pt x="46" y="51"/>
                    <a:pt x="49" y="50"/>
                  </a:cubicBezTo>
                  <a:cubicBezTo>
                    <a:pt x="50" y="50"/>
                    <a:pt x="51" y="50"/>
                    <a:pt x="52" y="50"/>
                  </a:cubicBezTo>
                  <a:cubicBezTo>
                    <a:pt x="54" y="48"/>
                    <a:pt x="52" y="43"/>
                    <a:pt x="55" y="42"/>
                  </a:cubicBezTo>
                  <a:cubicBezTo>
                    <a:pt x="56" y="42"/>
                    <a:pt x="54" y="49"/>
                    <a:pt x="56" y="48"/>
                  </a:cubicBezTo>
                  <a:cubicBezTo>
                    <a:pt x="58" y="47"/>
                    <a:pt x="58" y="42"/>
                    <a:pt x="60" y="41"/>
                  </a:cubicBezTo>
                  <a:cubicBezTo>
                    <a:pt x="61" y="40"/>
                    <a:pt x="62" y="45"/>
                    <a:pt x="63" y="44"/>
                  </a:cubicBezTo>
                  <a:cubicBezTo>
                    <a:pt x="65" y="43"/>
                    <a:pt x="64" y="40"/>
                    <a:pt x="63" y="39"/>
                  </a:cubicBezTo>
                  <a:cubicBezTo>
                    <a:pt x="63" y="38"/>
                    <a:pt x="61" y="38"/>
                    <a:pt x="60" y="37"/>
                  </a:cubicBezTo>
                  <a:cubicBezTo>
                    <a:pt x="59" y="36"/>
                    <a:pt x="59" y="34"/>
                    <a:pt x="60" y="34"/>
                  </a:cubicBezTo>
                  <a:cubicBezTo>
                    <a:pt x="61" y="33"/>
                    <a:pt x="64" y="35"/>
                    <a:pt x="64" y="34"/>
                  </a:cubicBezTo>
                  <a:cubicBezTo>
                    <a:pt x="65" y="32"/>
                    <a:pt x="62" y="31"/>
                    <a:pt x="62" y="29"/>
                  </a:cubicBezTo>
                  <a:cubicBezTo>
                    <a:pt x="62" y="27"/>
                    <a:pt x="61" y="24"/>
                    <a:pt x="62" y="23"/>
                  </a:cubicBezTo>
                  <a:cubicBezTo>
                    <a:pt x="64" y="23"/>
                    <a:pt x="64" y="27"/>
                    <a:pt x="66" y="27"/>
                  </a:cubicBezTo>
                  <a:cubicBezTo>
                    <a:pt x="67" y="27"/>
                    <a:pt x="67" y="25"/>
                    <a:pt x="68" y="24"/>
                  </a:cubicBezTo>
                  <a:cubicBezTo>
                    <a:pt x="69" y="23"/>
                    <a:pt x="71" y="22"/>
                    <a:pt x="72" y="21"/>
                  </a:cubicBezTo>
                  <a:cubicBezTo>
                    <a:pt x="73" y="20"/>
                    <a:pt x="73" y="18"/>
                    <a:pt x="74" y="17"/>
                  </a:cubicBezTo>
                  <a:cubicBezTo>
                    <a:pt x="74" y="15"/>
                    <a:pt x="74" y="13"/>
                    <a:pt x="74" y="12"/>
                  </a:cubicBezTo>
                  <a:cubicBezTo>
                    <a:pt x="73" y="10"/>
                    <a:pt x="71" y="9"/>
                    <a:pt x="72" y="8"/>
                  </a:cubicBezTo>
                  <a:cubicBezTo>
                    <a:pt x="72" y="6"/>
                    <a:pt x="74" y="8"/>
                    <a:pt x="75" y="8"/>
                  </a:cubicBezTo>
                  <a:cubicBezTo>
                    <a:pt x="77" y="6"/>
                    <a:pt x="79" y="0"/>
                    <a:pt x="8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2" name="Freeform 2721">
              <a:extLst>
                <a:ext uri="{FF2B5EF4-FFF2-40B4-BE49-F238E27FC236}">
                  <a16:creationId xmlns:a16="http://schemas.microsoft.com/office/drawing/2014/main" id="{9DCAA851-ED93-43C0-9333-2F9A3EA9C1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25132" y="2405228"/>
              <a:ext cx="428633" cy="298306"/>
            </a:xfrm>
            <a:custGeom>
              <a:avLst/>
              <a:gdLst>
                <a:gd name="T0" fmla="*/ 26 w 154"/>
                <a:gd name="T1" fmla="*/ 123 h 126"/>
                <a:gd name="T2" fmla="*/ 35 w 154"/>
                <a:gd name="T3" fmla="*/ 113 h 126"/>
                <a:gd name="T4" fmla="*/ 30 w 154"/>
                <a:gd name="T5" fmla="*/ 103 h 126"/>
                <a:gd name="T6" fmla="*/ 35 w 154"/>
                <a:gd name="T7" fmla="*/ 94 h 126"/>
                <a:gd name="T8" fmla="*/ 29 w 154"/>
                <a:gd name="T9" fmla="*/ 84 h 126"/>
                <a:gd name="T10" fmla="*/ 36 w 154"/>
                <a:gd name="T11" fmla="*/ 76 h 126"/>
                <a:gd name="T12" fmla="*/ 37 w 154"/>
                <a:gd name="T13" fmla="*/ 69 h 126"/>
                <a:gd name="T14" fmla="*/ 42 w 154"/>
                <a:gd name="T15" fmla="*/ 51 h 126"/>
                <a:gd name="T16" fmla="*/ 41 w 154"/>
                <a:gd name="T17" fmla="*/ 42 h 126"/>
                <a:gd name="T18" fmla="*/ 34 w 154"/>
                <a:gd name="T19" fmla="*/ 36 h 126"/>
                <a:gd name="T20" fmla="*/ 25 w 154"/>
                <a:gd name="T21" fmla="*/ 39 h 126"/>
                <a:gd name="T22" fmla="*/ 20 w 154"/>
                <a:gd name="T23" fmla="*/ 35 h 126"/>
                <a:gd name="T24" fmla="*/ 7 w 154"/>
                <a:gd name="T25" fmla="*/ 37 h 126"/>
                <a:gd name="T26" fmla="*/ 8 w 154"/>
                <a:gd name="T27" fmla="*/ 28 h 126"/>
                <a:gd name="T28" fmla="*/ 6 w 154"/>
                <a:gd name="T29" fmla="*/ 23 h 126"/>
                <a:gd name="T30" fmla="*/ 1 w 154"/>
                <a:gd name="T31" fmla="*/ 14 h 126"/>
                <a:gd name="T32" fmla="*/ 17 w 154"/>
                <a:gd name="T33" fmla="*/ 8 h 126"/>
                <a:gd name="T34" fmla="*/ 20 w 154"/>
                <a:gd name="T35" fmla="*/ 1 h 126"/>
                <a:gd name="T36" fmla="*/ 35 w 154"/>
                <a:gd name="T37" fmla="*/ 4 h 126"/>
                <a:gd name="T38" fmla="*/ 59 w 154"/>
                <a:gd name="T39" fmla="*/ 2 h 126"/>
                <a:gd name="T40" fmla="*/ 79 w 154"/>
                <a:gd name="T41" fmla="*/ 6 h 126"/>
                <a:gd name="T42" fmla="*/ 93 w 154"/>
                <a:gd name="T43" fmla="*/ 8 h 126"/>
                <a:gd name="T44" fmla="*/ 103 w 154"/>
                <a:gd name="T45" fmla="*/ 10 h 126"/>
                <a:gd name="T46" fmla="*/ 117 w 154"/>
                <a:gd name="T47" fmla="*/ 10 h 126"/>
                <a:gd name="T48" fmla="*/ 126 w 154"/>
                <a:gd name="T49" fmla="*/ 16 h 126"/>
                <a:gd name="T50" fmla="*/ 141 w 154"/>
                <a:gd name="T51" fmla="*/ 21 h 126"/>
                <a:gd name="T52" fmla="*/ 148 w 154"/>
                <a:gd name="T53" fmla="*/ 17 h 126"/>
                <a:gd name="T54" fmla="*/ 163 w 154"/>
                <a:gd name="T55" fmla="*/ 25 h 126"/>
                <a:gd name="T56" fmla="*/ 178 w 154"/>
                <a:gd name="T57" fmla="*/ 27 h 126"/>
                <a:gd name="T58" fmla="*/ 184 w 154"/>
                <a:gd name="T59" fmla="*/ 31 h 126"/>
                <a:gd name="T60" fmla="*/ 172 w 154"/>
                <a:gd name="T61" fmla="*/ 45 h 126"/>
                <a:gd name="T62" fmla="*/ 151 w 154"/>
                <a:gd name="T63" fmla="*/ 53 h 126"/>
                <a:gd name="T64" fmla="*/ 149 w 154"/>
                <a:gd name="T65" fmla="*/ 63 h 126"/>
                <a:gd name="T66" fmla="*/ 133 w 154"/>
                <a:gd name="T67" fmla="*/ 83 h 126"/>
                <a:gd name="T68" fmla="*/ 137 w 154"/>
                <a:gd name="T69" fmla="*/ 97 h 126"/>
                <a:gd name="T70" fmla="*/ 133 w 154"/>
                <a:gd name="T71" fmla="*/ 105 h 126"/>
                <a:gd name="T72" fmla="*/ 125 w 154"/>
                <a:gd name="T73" fmla="*/ 121 h 126"/>
                <a:gd name="T74" fmla="*/ 117 w 154"/>
                <a:gd name="T75" fmla="*/ 124 h 126"/>
                <a:gd name="T76" fmla="*/ 108 w 154"/>
                <a:gd name="T77" fmla="*/ 138 h 126"/>
                <a:gd name="T78" fmla="*/ 101 w 154"/>
                <a:gd name="T79" fmla="*/ 138 h 126"/>
                <a:gd name="T80" fmla="*/ 86 w 154"/>
                <a:gd name="T81" fmla="*/ 140 h 126"/>
                <a:gd name="T82" fmla="*/ 70 w 154"/>
                <a:gd name="T83" fmla="*/ 142 h 126"/>
                <a:gd name="T84" fmla="*/ 58 w 154"/>
                <a:gd name="T85" fmla="*/ 151 h 126"/>
                <a:gd name="T86" fmla="*/ 44 w 154"/>
                <a:gd name="T87" fmla="*/ 142 h 126"/>
                <a:gd name="T88" fmla="*/ 36 w 154"/>
                <a:gd name="T89" fmla="*/ 130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54"/>
                <a:gd name="T136" fmla="*/ 0 h 126"/>
                <a:gd name="T137" fmla="*/ 154 w 154"/>
                <a:gd name="T138" fmla="*/ 126 h 12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54" h="126">
                  <a:moveTo>
                    <a:pt x="24" y="108"/>
                  </a:moveTo>
                  <a:cubicBezTo>
                    <a:pt x="23" y="106"/>
                    <a:pt x="22" y="105"/>
                    <a:pt x="22" y="102"/>
                  </a:cubicBezTo>
                  <a:cubicBezTo>
                    <a:pt x="22" y="101"/>
                    <a:pt x="24" y="99"/>
                    <a:pt x="25" y="98"/>
                  </a:cubicBezTo>
                  <a:cubicBezTo>
                    <a:pt x="26" y="96"/>
                    <a:pt x="29" y="96"/>
                    <a:pt x="29" y="94"/>
                  </a:cubicBezTo>
                  <a:cubicBezTo>
                    <a:pt x="29" y="92"/>
                    <a:pt x="26" y="91"/>
                    <a:pt x="25" y="89"/>
                  </a:cubicBezTo>
                  <a:cubicBezTo>
                    <a:pt x="25" y="88"/>
                    <a:pt x="25" y="86"/>
                    <a:pt x="25" y="85"/>
                  </a:cubicBezTo>
                  <a:cubicBezTo>
                    <a:pt x="26" y="84"/>
                    <a:pt x="28" y="83"/>
                    <a:pt x="29" y="81"/>
                  </a:cubicBezTo>
                  <a:cubicBezTo>
                    <a:pt x="30" y="80"/>
                    <a:pt x="30" y="79"/>
                    <a:pt x="29" y="78"/>
                  </a:cubicBezTo>
                  <a:cubicBezTo>
                    <a:pt x="29" y="77"/>
                    <a:pt x="27" y="77"/>
                    <a:pt x="26" y="76"/>
                  </a:cubicBezTo>
                  <a:cubicBezTo>
                    <a:pt x="25" y="74"/>
                    <a:pt x="23" y="72"/>
                    <a:pt x="24" y="70"/>
                  </a:cubicBezTo>
                  <a:cubicBezTo>
                    <a:pt x="24" y="68"/>
                    <a:pt x="27" y="69"/>
                    <a:pt x="29" y="68"/>
                  </a:cubicBezTo>
                  <a:cubicBezTo>
                    <a:pt x="30" y="67"/>
                    <a:pt x="30" y="65"/>
                    <a:pt x="30" y="63"/>
                  </a:cubicBezTo>
                  <a:cubicBezTo>
                    <a:pt x="30" y="62"/>
                    <a:pt x="28" y="61"/>
                    <a:pt x="29" y="60"/>
                  </a:cubicBezTo>
                  <a:cubicBezTo>
                    <a:pt x="29" y="59"/>
                    <a:pt x="31" y="58"/>
                    <a:pt x="31" y="57"/>
                  </a:cubicBezTo>
                  <a:cubicBezTo>
                    <a:pt x="32" y="53"/>
                    <a:pt x="29" y="50"/>
                    <a:pt x="30" y="46"/>
                  </a:cubicBezTo>
                  <a:cubicBezTo>
                    <a:pt x="31" y="44"/>
                    <a:pt x="33" y="44"/>
                    <a:pt x="35" y="42"/>
                  </a:cubicBezTo>
                  <a:cubicBezTo>
                    <a:pt x="36" y="40"/>
                    <a:pt x="39" y="39"/>
                    <a:pt x="39" y="36"/>
                  </a:cubicBezTo>
                  <a:cubicBezTo>
                    <a:pt x="39" y="35"/>
                    <a:pt x="35" y="36"/>
                    <a:pt x="34" y="35"/>
                  </a:cubicBezTo>
                  <a:cubicBezTo>
                    <a:pt x="34" y="33"/>
                    <a:pt x="36" y="31"/>
                    <a:pt x="35" y="30"/>
                  </a:cubicBezTo>
                  <a:cubicBezTo>
                    <a:pt x="33" y="29"/>
                    <a:pt x="30" y="30"/>
                    <a:pt x="28" y="30"/>
                  </a:cubicBezTo>
                  <a:cubicBezTo>
                    <a:pt x="27" y="30"/>
                    <a:pt x="26" y="32"/>
                    <a:pt x="25" y="33"/>
                  </a:cubicBezTo>
                  <a:cubicBezTo>
                    <a:pt x="24" y="33"/>
                    <a:pt x="22" y="32"/>
                    <a:pt x="21" y="32"/>
                  </a:cubicBezTo>
                  <a:cubicBezTo>
                    <a:pt x="19" y="32"/>
                    <a:pt x="16" y="34"/>
                    <a:pt x="15" y="33"/>
                  </a:cubicBezTo>
                  <a:cubicBezTo>
                    <a:pt x="13" y="32"/>
                    <a:pt x="17" y="31"/>
                    <a:pt x="17" y="29"/>
                  </a:cubicBezTo>
                  <a:cubicBezTo>
                    <a:pt x="17" y="28"/>
                    <a:pt x="15" y="27"/>
                    <a:pt x="14" y="27"/>
                  </a:cubicBezTo>
                  <a:cubicBezTo>
                    <a:pt x="11" y="28"/>
                    <a:pt x="9" y="30"/>
                    <a:pt x="6" y="31"/>
                  </a:cubicBezTo>
                  <a:cubicBezTo>
                    <a:pt x="7" y="29"/>
                    <a:pt x="8" y="28"/>
                    <a:pt x="8" y="26"/>
                  </a:cubicBezTo>
                  <a:cubicBezTo>
                    <a:pt x="8" y="25"/>
                    <a:pt x="7" y="24"/>
                    <a:pt x="7" y="23"/>
                  </a:cubicBezTo>
                  <a:cubicBezTo>
                    <a:pt x="7" y="21"/>
                    <a:pt x="9" y="20"/>
                    <a:pt x="8" y="18"/>
                  </a:cubicBezTo>
                  <a:cubicBezTo>
                    <a:pt x="7" y="17"/>
                    <a:pt x="6" y="20"/>
                    <a:pt x="5" y="19"/>
                  </a:cubicBezTo>
                  <a:cubicBezTo>
                    <a:pt x="4" y="19"/>
                    <a:pt x="4" y="17"/>
                    <a:pt x="4" y="15"/>
                  </a:cubicBezTo>
                  <a:cubicBezTo>
                    <a:pt x="3" y="14"/>
                    <a:pt x="0" y="13"/>
                    <a:pt x="1" y="12"/>
                  </a:cubicBezTo>
                  <a:cubicBezTo>
                    <a:pt x="3" y="9"/>
                    <a:pt x="6" y="8"/>
                    <a:pt x="9" y="7"/>
                  </a:cubicBezTo>
                  <a:cubicBezTo>
                    <a:pt x="10" y="6"/>
                    <a:pt x="12" y="7"/>
                    <a:pt x="14" y="7"/>
                  </a:cubicBezTo>
                  <a:cubicBezTo>
                    <a:pt x="15" y="6"/>
                    <a:pt x="13" y="5"/>
                    <a:pt x="14" y="4"/>
                  </a:cubicBezTo>
                  <a:cubicBezTo>
                    <a:pt x="15" y="3"/>
                    <a:pt x="16" y="2"/>
                    <a:pt x="17" y="1"/>
                  </a:cubicBezTo>
                  <a:cubicBezTo>
                    <a:pt x="19" y="1"/>
                    <a:pt x="21" y="0"/>
                    <a:pt x="23" y="0"/>
                  </a:cubicBezTo>
                  <a:cubicBezTo>
                    <a:pt x="25" y="0"/>
                    <a:pt x="26" y="3"/>
                    <a:pt x="29" y="3"/>
                  </a:cubicBezTo>
                  <a:cubicBezTo>
                    <a:pt x="33" y="4"/>
                    <a:pt x="37" y="3"/>
                    <a:pt x="42" y="3"/>
                  </a:cubicBezTo>
                  <a:cubicBezTo>
                    <a:pt x="44" y="3"/>
                    <a:pt x="46" y="2"/>
                    <a:pt x="49" y="2"/>
                  </a:cubicBezTo>
                  <a:cubicBezTo>
                    <a:pt x="51" y="2"/>
                    <a:pt x="53" y="5"/>
                    <a:pt x="55" y="5"/>
                  </a:cubicBezTo>
                  <a:cubicBezTo>
                    <a:pt x="59" y="5"/>
                    <a:pt x="63" y="5"/>
                    <a:pt x="66" y="5"/>
                  </a:cubicBezTo>
                  <a:cubicBezTo>
                    <a:pt x="68" y="5"/>
                    <a:pt x="70" y="4"/>
                    <a:pt x="71" y="4"/>
                  </a:cubicBezTo>
                  <a:cubicBezTo>
                    <a:pt x="73" y="4"/>
                    <a:pt x="75" y="7"/>
                    <a:pt x="77" y="7"/>
                  </a:cubicBezTo>
                  <a:cubicBezTo>
                    <a:pt x="78" y="7"/>
                    <a:pt x="78" y="4"/>
                    <a:pt x="80" y="4"/>
                  </a:cubicBezTo>
                  <a:cubicBezTo>
                    <a:pt x="82" y="4"/>
                    <a:pt x="83" y="7"/>
                    <a:pt x="86" y="8"/>
                  </a:cubicBezTo>
                  <a:cubicBezTo>
                    <a:pt x="88" y="8"/>
                    <a:pt x="90" y="7"/>
                    <a:pt x="92" y="7"/>
                  </a:cubicBezTo>
                  <a:cubicBezTo>
                    <a:pt x="94" y="7"/>
                    <a:pt x="96" y="7"/>
                    <a:pt x="97" y="8"/>
                  </a:cubicBezTo>
                  <a:cubicBezTo>
                    <a:pt x="99" y="9"/>
                    <a:pt x="98" y="11"/>
                    <a:pt x="100" y="12"/>
                  </a:cubicBezTo>
                  <a:cubicBezTo>
                    <a:pt x="101" y="13"/>
                    <a:pt x="103" y="13"/>
                    <a:pt x="105" y="13"/>
                  </a:cubicBezTo>
                  <a:cubicBezTo>
                    <a:pt x="107" y="14"/>
                    <a:pt x="109" y="15"/>
                    <a:pt x="111" y="16"/>
                  </a:cubicBezTo>
                  <a:cubicBezTo>
                    <a:pt x="113" y="16"/>
                    <a:pt x="115" y="16"/>
                    <a:pt x="117" y="17"/>
                  </a:cubicBezTo>
                  <a:cubicBezTo>
                    <a:pt x="119" y="17"/>
                    <a:pt x="121" y="17"/>
                    <a:pt x="122" y="16"/>
                  </a:cubicBezTo>
                  <a:cubicBezTo>
                    <a:pt x="123" y="16"/>
                    <a:pt x="123" y="14"/>
                    <a:pt x="123" y="14"/>
                  </a:cubicBezTo>
                  <a:cubicBezTo>
                    <a:pt x="126" y="15"/>
                    <a:pt x="129" y="17"/>
                    <a:pt x="131" y="18"/>
                  </a:cubicBezTo>
                  <a:cubicBezTo>
                    <a:pt x="133" y="19"/>
                    <a:pt x="134" y="20"/>
                    <a:pt x="136" y="21"/>
                  </a:cubicBezTo>
                  <a:cubicBezTo>
                    <a:pt x="138" y="21"/>
                    <a:pt x="139" y="21"/>
                    <a:pt x="141" y="21"/>
                  </a:cubicBezTo>
                  <a:cubicBezTo>
                    <a:pt x="143" y="22"/>
                    <a:pt x="146" y="22"/>
                    <a:pt x="148" y="22"/>
                  </a:cubicBezTo>
                  <a:cubicBezTo>
                    <a:pt x="149" y="22"/>
                    <a:pt x="150" y="21"/>
                    <a:pt x="151" y="21"/>
                  </a:cubicBezTo>
                  <a:cubicBezTo>
                    <a:pt x="152" y="22"/>
                    <a:pt x="153" y="24"/>
                    <a:pt x="153" y="26"/>
                  </a:cubicBezTo>
                  <a:cubicBezTo>
                    <a:pt x="154" y="28"/>
                    <a:pt x="154" y="30"/>
                    <a:pt x="153" y="32"/>
                  </a:cubicBezTo>
                  <a:cubicBezTo>
                    <a:pt x="150" y="34"/>
                    <a:pt x="146" y="35"/>
                    <a:pt x="143" y="37"/>
                  </a:cubicBezTo>
                  <a:cubicBezTo>
                    <a:pt x="142" y="38"/>
                    <a:pt x="142" y="41"/>
                    <a:pt x="141" y="41"/>
                  </a:cubicBezTo>
                  <a:cubicBezTo>
                    <a:pt x="136" y="43"/>
                    <a:pt x="130" y="42"/>
                    <a:pt x="126" y="44"/>
                  </a:cubicBezTo>
                  <a:cubicBezTo>
                    <a:pt x="124" y="45"/>
                    <a:pt x="124" y="48"/>
                    <a:pt x="123" y="49"/>
                  </a:cubicBezTo>
                  <a:cubicBezTo>
                    <a:pt x="123" y="50"/>
                    <a:pt x="124" y="51"/>
                    <a:pt x="124" y="52"/>
                  </a:cubicBezTo>
                  <a:cubicBezTo>
                    <a:pt x="123" y="54"/>
                    <a:pt x="121" y="54"/>
                    <a:pt x="119" y="56"/>
                  </a:cubicBezTo>
                  <a:cubicBezTo>
                    <a:pt x="116" y="60"/>
                    <a:pt x="113" y="65"/>
                    <a:pt x="111" y="69"/>
                  </a:cubicBezTo>
                  <a:cubicBezTo>
                    <a:pt x="110" y="71"/>
                    <a:pt x="110" y="73"/>
                    <a:pt x="111" y="74"/>
                  </a:cubicBezTo>
                  <a:cubicBezTo>
                    <a:pt x="111" y="76"/>
                    <a:pt x="113" y="78"/>
                    <a:pt x="114" y="80"/>
                  </a:cubicBezTo>
                  <a:cubicBezTo>
                    <a:pt x="115" y="81"/>
                    <a:pt x="117" y="82"/>
                    <a:pt x="117" y="83"/>
                  </a:cubicBezTo>
                  <a:cubicBezTo>
                    <a:pt x="116" y="85"/>
                    <a:pt x="112" y="86"/>
                    <a:pt x="111" y="87"/>
                  </a:cubicBezTo>
                  <a:cubicBezTo>
                    <a:pt x="109" y="89"/>
                    <a:pt x="107" y="91"/>
                    <a:pt x="106" y="93"/>
                  </a:cubicBezTo>
                  <a:cubicBezTo>
                    <a:pt x="105" y="95"/>
                    <a:pt x="104" y="97"/>
                    <a:pt x="104" y="100"/>
                  </a:cubicBezTo>
                  <a:cubicBezTo>
                    <a:pt x="104" y="101"/>
                    <a:pt x="107" y="101"/>
                    <a:pt x="106" y="102"/>
                  </a:cubicBezTo>
                  <a:cubicBezTo>
                    <a:pt x="103" y="103"/>
                    <a:pt x="100" y="102"/>
                    <a:pt x="97" y="103"/>
                  </a:cubicBezTo>
                  <a:cubicBezTo>
                    <a:pt x="96" y="104"/>
                    <a:pt x="94" y="105"/>
                    <a:pt x="93" y="107"/>
                  </a:cubicBezTo>
                  <a:cubicBezTo>
                    <a:pt x="91" y="109"/>
                    <a:pt x="92" y="112"/>
                    <a:pt x="90" y="114"/>
                  </a:cubicBezTo>
                  <a:cubicBezTo>
                    <a:pt x="90" y="115"/>
                    <a:pt x="88" y="116"/>
                    <a:pt x="87" y="116"/>
                  </a:cubicBezTo>
                  <a:cubicBezTo>
                    <a:pt x="86" y="116"/>
                    <a:pt x="85" y="114"/>
                    <a:pt x="84" y="114"/>
                  </a:cubicBezTo>
                  <a:cubicBezTo>
                    <a:pt x="83" y="114"/>
                    <a:pt x="82" y="116"/>
                    <a:pt x="81" y="116"/>
                  </a:cubicBezTo>
                  <a:cubicBezTo>
                    <a:pt x="78" y="117"/>
                    <a:pt x="75" y="116"/>
                    <a:pt x="72" y="116"/>
                  </a:cubicBezTo>
                  <a:cubicBezTo>
                    <a:pt x="69" y="116"/>
                    <a:pt x="67" y="115"/>
                    <a:pt x="64" y="116"/>
                  </a:cubicBezTo>
                  <a:cubicBezTo>
                    <a:pt x="62" y="116"/>
                    <a:pt x="60" y="117"/>
                    <a:pt x="58" y="118"/>
                  </a:cubicBezTo>
                  <a:cubicBezTo>
                    <a:pt x="56" y="119"/>
                    <a:pt x="53" y="120"/>
                    <a:pt x="51" y="122"/>
                  </a:cubicBezTo>
                  <a:cubicBezTo>
                    <a:pt x="50" y="122"/>
                    <a:pt x="49" y="125"/>
                    <a:pt x="48" y="125"/>
                  </a:cubicBezTo>
                  <a:cubicBezTo>
                    <a:pt x="46" y="126"/>
                    <a:pt x="43" y="126"/>
                    <a:pt x="41" y="125"/>
                  </a:cubicBezTo>
                  <a:cubicBezTo>
                    <a:pt x="39" y="124"/>
                    <a:pt x="38" y="121"/>
                    <a:pt x="37" y="118"/>
                  </a:cubicBezTo>
                  <a:cubicBezTo>
                    <a:pt x="36" y="117"/>
                    <a:pt x="37" y="115"/>
                    <a:pt x="36" y="113"/>
                  </a:cubicBezTo>
                  <a:cubicBezTo>
                    <a:pt x="34" y="111"/>
                    <a:pt x="32" y="109"/>
                    <a:pt x="30" y="108"/>
                  </a:cubicBezTo>
                  <a:cubicBezTo>
                    <a:pt x="28" y="108"/>
                    <a:pt x="26" y="108"/>
                    <a:pt x="24" y="108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3" name="Freeform 2722">
              <a:extLst>
                <a:ext uri="{FF2B5EF4-FFF2-40B4-BE49-F238E27FC236}">
                  <a16:creationId xmlns:a16="http://schemas.microsoft.com/office/drawing/2014/main" id="{D7DAC53D-2095-4B2D-8DAF-2B77AB3B4BB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57195" y="2701571"/>
              <a:ext cx="9269" cy="5888"/>
            </a:xfrm>
            <a:custGeom>
              <a:avLst/>
              <a:gdLst>
                <a:gd name="T0" fmla="*/ 0 w 4"/>
                <a:gd name="T1" fmla="*/ 2 h 3"/>
                <a:gd name="T2" fmla="*/ 2 w 4"/>
                <a:gd name="T3" fmla="*/ 1 h 3"/>
                <a:gd name="T4" fmla="*/ 3 w 4"/>
                <a:gd name="T5" fmla="*/ 0 h 3"/>
                <a:gd name="T6" fmla="*/ 4 w 4"/>
                <a:gd name="T7" fmla="*/ 2 h 3"/>
                <a:gd name="T8" fmla="*/ 2 w 4"/>
                <a:gd name="T9" fmla="*/ 3 h 3"/>
                <a:gd name="T10" fmla="*/ 0 w 4"/>
                <a:gd name="T11" fmla="*/ 2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3"/>
                <a:gd name="T20" fmla="*/ 4 w 4"/>
                <a:gd name="T21" fmla="*/ 3 h 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3">
                  <a:moveTo>
                    <a:pt x="0" y="2"/>
                  </a:move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3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4" name="Freeform 2727">
              <a:extLst>
                <a:ext uri="{FF2B5EF4-FFF2-40B4-BE49-F238E27FC236}">
                  <a16:creationId xmlns:a16="http://schemas.microsoft.com/office/drawing/2014/main" id="{89E692F8-63C2-4DB0-A65C-35EDD533BA7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37630" y="2599518"/>
              <a:ext cx="11585" cy="5888"/>
            </a:xfrm>
            <a:custGeom>
              <a:avLst/>
              <a:gdLst>
                <a:gd name="T0" fmla="*/ 3 w 4"/>
                <a:gd name="T1" fmla="*/ 0 h 3"/>
                <a:gd name="T2" fmla="*/ 5 w 4"/>
                <a:gd name="T3" fmla="*/ 2 h 3"/>
                <a:gd name="T4" fmla="*/ 1 w 4"/>
                <a:gd name="T5" fmla="*/ 2 h 3"/>
                <a:gd name="T6" fmla="*/ 3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2" y="0"/>
                  </a:moveTo>
                  <a:cubicBezTo>
                    <a:pt x="3" y="0"/>
                    <a:pt x="4" y="2"/>
                    <a:pt x="4" y="2"/>
                  </a:cubicBezTo>
                  <a:cubicBezTo>
                    <a:pt x="3" y="3"/>
                    <a:pt x="1" y="3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5" name="Freeform 2729">
              <a:extLst>
                <a:ext uri="{FF2B5EF4-FFF2-40B4-BE49-F238E27FC236}">
                  <a16:creationId xmlns:a16="http://schemas.microsoft.com/office/drawing/2014/main" id="{8C6B48FD-B735-49F4-B9E0-A2E33C12A65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72011" y="2522979"/>
              <a:ext cx="13901" cy="9813"/>
            </a:xfrm>
            <a:custGeom>
              <a:avLst/>
              <a:gdLst>
                <a:gd name="T0" fmla="*/ 2 w 5"/>
                <a:gd name="T1" fmla="*/ 0 h 4"/>
                <a:gd name="T2" fmla="*/ 5 w 5"/>
                <a:gd name="T3" fmla="*/ 4 h 4"/>
                <a:gd name="T4" fmla="*/ 1 w 5"/>
                <a:gd name="T5" fmla="*/ 4 h 4"/>
                <a:gd name="T6" fmla="*/ 2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2" y="0"/>
                  </a:moveTo>
                  <a:cubicBezTo>
                    <a:pt x="3" y="0"/>
                    <a:pt x="5" y="2"/>
                    <a:pt x="4" y="3"/>
                  </a:cubicBezTo>
                  <a:cubicBezTo>
                    <a:pt x="4" y="4"/>
                    <a:pt x="1" y="4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6" name="Freeform 2730">
              <a:extLst>
                <a:ext uri="{FF2B5EF4-FFF2-40B4-BE49-F238E27FC236}">
                  <a16:creationId xmlns:a16="http://schemas.microsoft.com/office/drawing/2014/main" id="{C0D98183-8026-48CA-AA9A-EA0BEFE5AB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04449" y="2530830"/>
              <a:ext cx="11585" cy="7851"/>
            </a:xfrm>
            <a:custGeom>
              <a:avLst/>
              <a:gdLst>
                <a:gd name="T0" fmla="*/ 3 w 4"/>
                <a:gd name="T1" fmla="*/ 0 h 3"/>
                <a:gd name="T2" fmla="*/ 5 w 4"/>
                <a:gd name="T3" fmla="*/ 3 h 3"/>
                <a:gd name="T4" fmla="*/ 1 w 4"/>
                <a:gd name="T5" fmla="*/ 3 h 3"/>
                <a:gd name="T6" fmla="*/ 3 w 4"/>
                <a:gd name="T7" fmla="*/ 0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3"/>
                <a:gd name="T14" fmla="*/ 4 w 4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3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3" y="3"/>
                    <a:pt x="1" y="3"/>
                    <a:pt x="1" y="2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7" name="Freeform 2734">
              <a:extLst>
                <a:ext uri="{FF2B5EF4-FFF2-40B4-BE49-F238E27FC236}">
                  <a16:creationId xmlns:a16="http://schemas.microsoft.com/office/drawing/2014/main" id="{DB4B0C36-9550-4EEC-BC0C-C802F76425D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48470" y="2636808"/>
              <a:ext cx="13901" cy="7851"/>
            </a:xfrm>
            <a:custGeom>
              <a:avLst/>
              <a:gdLst>
                <a:gd name="T0" fmla="*/ 4 w 5"/>
                <a:gd name="T1" fmla="*/ 1 h 3"/>
                <a:gd name="T2" fmla="*/ 5 w 5"/>
                <a:gd name="T3" fmla="*/ 4 h 3"/>
                <a:gd name="T4" fmla="*/ 0 w 5"/>
                <a:gd name="T5" fmla="*/ 1 h 3"/>
                <a:gd name="T6" fmla="*/ 4 w 5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3"/>
                <a:gd name="T14" fmla="*/ 5 w 5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3">
                  <a:moveTo>
                    <a:pt x="3" y="1"/>
                  </a:moveTo>
                  <a:cubicBezTo>
                    <a:pt x="4" y="1"/>
                    <a:pt x="5" y="3"/>
                    <a:pt x="4" y="3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0" y="0"/>
                    <a:pt x="1" y="0"/>
                    <a:pt x="3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8" name="Freeform 2738">
              <a:extLst>
                <a:ext uri="{FF2B5EF4-FFF2-40B4-BE49-F238E27FC236}">
                  <a16:creationId xmlns:a16="http://schemas.microsoft.com/office/drawing/2014/main" id="{1284D14C-62B0-49D9-A394-1E9F954DD0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51159" y="2575969"/>
              <a:ext cx="11585" cy="9813"/>
            </a:xfrm>
            <a:custGeom>
              <a:avLst/>
              <a:gdLst>
                <a:gd name="T0" fmla="*/ 1 w 4"/>
                <a:gd name="T1" fmla="*/ 3 h 4"/>
                <a:gd name="T2" fmla="*/ 4 w 4"/>
                <a:gd name="T3" fmla="*/ 1 h 4"/>
                <a:gd name="T4" fmla="*/ 1 w 4"/>
                <a:gd name="T5" fmla="*/ 5 h 4"/>
                <a:gd name="T6" fmla="*/ 1 w 4"/>
                <a:gd name="T7" fmla="*/ 3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4"/>
                <a:gd name="T14" fmla="*/ 4 w 4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4">
                  <a:moveTo>
                    <a:pt x="1" y="2"/>
                  </a:moveTo>
                  <a:cubicBezTo>
                    <a:pt x="2" y="1"/>
                    <a:pt x="4" y="0"/>
                    <a:pt x="3" y="1"/>
                  </a:cubicBezTo>
                  <a:cubicBezTo>
                    <a:pt x="3" y="2"/>
                    <a:pt x="2" y="3"/>
                    <a:pt x="1" y="4"/>
                  </a:cubicBezTo>
                  <a:cubicBezTo>
                    <a:pt x="0" y="4"/>
                    <a:pt x="0" y="3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09" name="Freeform 2739">
              <a:extLst>
                <a:ext uri="{FF2B5EF4-FFF2-40B4-BE49-F238E27FC236}">
                  <a16:creationId xmlns:a16="http://schemas.microsoft.com/office/drawing/2014/main" id="{221F39FE-72D8-4546-9F23-A8C22CF96B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41891" y="2581856"/>
              <a:ext cx="6951" cy="7851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4 h 3"/>
                <a:gd name="T4" fmla="*/ 0 w 3"/>
                <a:gd name="T5" fmla="*/ 1 h 3"/>
                <a:gd name="T6" fmla="*/ 2 w 3"/>
                <a:gd name="T7" fmla="*/ 1 h 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3"/>
                <a:gd name="T14" fmla="*/ 3 w 3"/>
                <a:gd name="T15" fmla="*/ 3 h 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3">
                  <a:moveTo>
                    <a:pt x="2" y="1"/>
                  </a:moveTo>
                  <a:cubicBezTo>
                    <a:pt x="3" y="1"/>
                    <a:pt x="3" y="3"/>
                    <a:pt x="3" y="3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0" name="Freeform 2740">
              <a:extLst>
                <a:ext uri="{FF2B5EF4-FFF2-40B4-BE49-F238E27FC236}">
                  <a16:creationId xmlns:a16="http://schemas.microsoft.com/office/drawing/2014/main" id="{6A8D7BB0-6EC9-4A60-8B62-42BCC67554F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31336" y="2258038"/>
              <a:ext cx="9269" cy="5888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3 h 3"/>
                <a:gd name="T4" fmla="*/ 0 w 3"/>
                <a:gd name="T5" fmla="*/ 2 h 3"/>
                <a:gd name="T6" fmla="*/ 1 w 3"/>
                <a:gd name="T7" fmla="*/ 0 h 3"/>
                <a:gd name="T8" fmla="*/ 3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3" y="3"/>
                    <a:pt x="2" y="3"/>
                  </a:cubicBezTo>
                  <a:cubicBezTo>
                    <a:pt x="1" y="3"/>
                    <a:pt x="1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1" name="Freeform 2741">
              <a:extLst>
                <a:ext uri="{FF2B5EF4-FFF2-40B4-BE49-F238E27FC236}">
                  <a16:creationId xmlns:a16="http://schemas.microsoft.com/office/drawing/2014/main" id="{BC4B5A01-8DED-4B39-858D-FACAF4C78F9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61458" y="2271774"/>
              <a:ext cx="9269" cy="7851"/>
            </a:xfrm>
            <a:custGeom>
              <a:avLst/>
              <a:gdLst>
                <a:gd name="T0" fmla="*/ 3 w 3"/>
                <a:gd name="T1" fmla="*/ 1 h 3"/>
                <a:gd name="T2" fmla="*/ 4 w 3"/>
                <a:gd name="T3" fmla="*/ 3 h 3"/>
                <a:gd name="T4" fmla="*/ 1 w 3"/>
                <a:gd name="T5" fmla="*/ 3 h 3"/>
                <a:gd name="T6" fmla="*/ 1 w 3"/>
                <a:gd name="T7" fmla="*/ 1 h 3"/>
                <a:gd name="T8" fmla="*/ 3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1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2" name="Freeform 2742">
              <a:extLst>
                <a:ext uri="{FF2B5EF4-FFF2-40B4-BE49-F238E27FC236}">
                  <a16:creationId xmlns:a16="http://schemas.microsoft.com/office/drawing/2014/main" id="{32F50FA8-040D-4616-B196-A603496663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91578" y="2311026"/>
              <a:ext cx="9269" cy="7851"/>
            </a:xfrm>
            <a:custGeom>
              <a:avLst/>
              <a:gdLst>
                <a:gd name="T0" fmla="*/ 3 w 3"/>
                <a:gd name="T1" fmla="*/ 3 h 3"/>
                <a:gd name="T2" fmla="*/ 4 w 3"/>
                <a:gd name="T3" fmla="*/ 4 h 3"/>
                <a:gd name="T4" fmla="*/ 0 w 3"/>
                <a:gd name="T5" fmla="*/ 4 h 3"/>
                <a:gd name="T6" fmla="*/ 0 w 3"/>
                <a:gd name="T7" fmla="*/ 1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3" y="3"/>
                    <a:pt x="3" y="3"/>
                  </a:cubicBezTo>
                  <a:cubicBezTo>
                    <a:pt x="2" y="3"/>
                    <a:pt x="1" y="3"/>
                    <a:pt x="0" y="3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3" name="Freeform 2743">
              <a:extLst>
                <a:ext uri="{FF2B5EF4-FFF2-40B4-BE49-F238E27FC236}">
                  <a16:creationId xmlns:a16="http://schemas.microsoft.com/office/drawing/2014/main" id="{A02D47ED-ECFC-41AE-A4B1-DA5F6FBCCF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29105" y="2352239"/>
              <a:ext cx="9269" cy="5888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2 h 3"/>
                <a:gd name="T4" fmla="*/ 1 w 3"/>
                <a:gd name="T5" fmla="*/ 2 h 3"/>
                <a:gd name="T6" fmla="*/ 1 w 3"/>
                <a:gd name="T7" fmla="*/ 0 h 3"/>
                <a:gd name="T8" fmla="*/ 3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1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2" y="3"/>
                    <a:pt x="1" y="2"/>
                    <a:pt x="1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4" name="Freeform 2744">
              <a:extLst>
                <a:ext uri="{FF2B5EF4-FFF2-40B4-BE49-F238E27FC236}">
                  <a16:creationId xmlns:a16="http://schemas.microsoft.com/office/drawing/2014/main" id="{D453AEA5-1FE7-4239-B046-A78E7EF8379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0715" y="2083370"/>
              <a:ext cx="16219" cy="7851"/>
            </a:xfrm>
            <a:custGeom>
              <a:avLst/>
              <a:gdLst>
                <a:gd name="T0" fmla="*/ 0 w 6"/>
                <a:gd name="T1" fmla="*/ 1 h 3"/>
                <a:gd name="T2" fmla="*/ 4 w 6"/>
                <a:gd name="T3" fmla="*/ 1 h 3"/>
                <a:gd name="T4" fmla="*/ 7 w 6"/>
                <a:gd name="T5" fmla="*/ 3 h 3"/>
                <a:gd name="T6" fmla="*/ 4 w 6"/>
                <a:gd name="T7" fmla="*/ 3 h 3"/>
                <a:gd name="T8" fmla="*/ 0 w 6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1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4" y="1"/>
                    <a:pt x="6" y="2"/>
                    <a:pt x="6" y="2"/>
                  </a:cubicBezTo>
                  <a:cubicBezTo>
                    <a:pt x="5" y="3"/>
                    <a:pt x="4" y="2"/>
                    <a:pt x="3" y="2"/>
                  </a:cubicBezTo>
                  <a:cubicBezTo>
                    <a:pt x="2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5" name="Freeform 2745">
              <a:extLst>
                <a:ext uri="{FF2B5EF4-FFF2-40B4-BE49-F238E27FC236}">
                  <a16:creationId xmlns:a16="http://schemas.microsoft.com/office/drawing/2014/main" id="{1AC0F48B-2791-4051-9F5E-51ACD9FC10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93151" y="2014683"/>
              <a:ext cx="11585" cy="13738"/>
            </a:xfrm>
            <a:custGeom>
              <a:avLst/>
              <a:gdLst>
                <a:gd name="T0" fmla="*/ 1 w 4"/>
                <a:gd name="T1" fmla="*/ 6 h 6"/>
                <a:gd name="T2" fmla="*/ 3 w 4"/>
                <a:gd name="T3" fmla="*/ 2 h 6"/>
                <a:gd name="T4" fmla="*/ 5 w 4"/>
                <a:gd name="T5" fmla="*/ 1 h 6"/>
                <a:gd name="T6" fmla="*/ 4 w 4"/>
                <a:gd name="T7" fmla="*/ 5 h 6"/>
                <a:gd name="T8" fmla="*/ 1 w 4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5"/>
                  </a:moveTo>
                  <a:cubicBezTo>
                    <a:pt x="0" y="4"/>
                    <a:pt x="2" y="3"/>
                    <a:pt x="2" y="2"/>
                  </a:cubicBezTo>
                  <a:cubicBezTo>
                    <a:pt x="3" y="2"/>
                    <a:pt x="4" y="0"/>
                    <a:pt x="4" y="1"/>
                  </a:cubicBezTo>
                  <a:cubicBezTo>
                    <a:pt x="4" y="2"/>
                    <a:pt x="3" y="3"/>
                    <a:pt x="3" y="4"/>
                  </a:cubicBezTo>
                  <a:cubicBezTo>
                    <a:pt x="2" y="4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6" name="Freeform 2746">
              <a:extLst>
                <a:ext uri="{FF2B5EF4-FFF2-40B4-BE49-F238E27FC236}">
                  <a16:creationId xmlns:a16="http://schemas.microsoft.com/office/drawing/2014/main" id="{06F425E9-4B00-4789-ADA9-E5D04D5A094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07054" y="2004869"/>
              <a:ext cx="9269" cy="9813"/>
            </a:xfrm>
            <a:custGeom>
              <a:avLst/>
              <a:gdLst>
                <a:gd name="T0" fmla="*/ 0 w 3"/>
                <a:gd name="T1" fmla="*/ 5 h 4"/>
                <a:gd name="T2" fmla="*/ 3 w 3"/>
                <a:gd name="T3" fmla="*/ 3 h 4"/>
                <a:gd name="T4" fmla="*/ 4 w 3"/>
                <a:gd name="T5" fmla="*/ 1 h 4"/>
                <a:gd name="T6" fmla="*/ 3 w 3"/>
                <a:gd name="T7" fmla="*/ 4 h 4"/>
                <a:gd name="T8" fmla="*/ 0 w 3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0" y="4"/>
                  </a:moveTo>
                  <a:cubicBezTo>
                    <a:pt x="0" y="3"/>
                    <a:pt x="1" y="2"/>
                    <a:pt x="2" y="2"/>
                  </a:cubicBezTo>
                  <a:cubicBezTo>
                    <a:pt x="2" y="2"/>
                    <a:pt x="3" y="0"/>
                    <a:pt x="3" y="1"/>
                  </a:cubicBezTo>
                  <a:cubicBezTo>
                    <a:pt x="3" y="2"/>
                    <a:pt x="3" y="2"/>
                    <a:pt x="2" y="3"/>
                  </a:cubicBezTo>
                  <a:cubicBezTo>
                    <a:pt x="1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7" name="Freeform 2747">
              <a:extLst>
                <a:ext uri="{FF2B5EF4-FFF2-40B4-BE49-F238E27FC236}">
                  <a16:creationId xmlns:a16="http://schemas.microsoft.com/office/drawing/2014/main" id="{A175BD97-C8AE-42F0-815C-03E6ED8814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3031" y="2079447"/>
              <a:ext cx="13901" cy="5888"/>
            </a:xfrm>
            <a:custGeom>
              <a:avLst/>
              <a:gdLst>
                <a:gd name="T0" fmla="*/ 2 w 5"/>
                <a:gd name="T1" fmla="*/ 1 h 3"/>
                <a:gd name="T2" fmla="*/ 6 w 5"/>
                <a:gd name="T3" fmla="*/ 2 h 3"/>
                <a:gd name="T4" fmla="*/ 2 w 5"/>
                <a:gd name="T5" fmla="*/ 2 h 3"/>
                <a:gd name="T6" fmla="*/ 0 w 5"/>
                <a:gd name="T7" fmla="*/ 1 h 3"/>
                <a:gd name="T8" fmla="*/ 2 w 5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1"/>
                  </a:moveTo>
                  <a:cubicBezTo>
                    <a:pt x="3" y="1"/>
                    <a:pt x="5" y="1"/>
                    <a:pt x="5" y="2"/>
                  </a:cubicBezTo>
                  <a:cubicBezTo>
                    <a:pt x="5" y="3"/>
                    <a:pt x="3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8" name="Freeform 2748">
              <a:extLst>
                <a:ext uri="{FF2B5EF4-FFF2-40B4-BE49-F238E27FC236}">
                  <a16:creationId xmlns:a16="http://schemas.microsoft.com/office/drawing/2014/main" id="{BB4394A7-4E12-44E3-882D-802B5BAAC6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867663" y="2073558"/>
              <a:ext cx="11585" cy="5888"/>
            </a:xfrm>
            <a:custGeom>
              <a:avLst/>
              <a:gdLst>
                <a:gd name="T0" fmla="*/ 1 w 4"/>
                <a:gd name="T1" fmla="*/ 2 h 2"/>
                <a:gd name="T2" fmla="*/ 5 w 4"/>
                <a:gd name="T3" fmla="*/ 3 h 2"/>
                <a:gd name="T4" fmla="*/ 1 w 4"/>
                <a:gd name="T5" fmla="*/ 3 h 2"/>
                <a:gd name="T6" fmla="*/ 0 w 4"/>
                <a:gd name="T7" fmla="*/ 2 h 2"/>
                <a:gd name="T8" fmla="*/ 1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1" y="1"/>
                  </a:moveTo>
                  <a:cubicBezTo>
                    <a:pt x="2" y="1"/>
                    <a:pt x="4" y="1"/>
                    <a:pt x="4" y="2"/>
                  </a:cubicBezTo>
                  <a:cubicBezTo>
                    <a:pt x="4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19" name="Freeform 2753">
              <a:extLst>
                <a:ext uri="{FF2B5EF4-FFF2-40B4-BE49-F238E27FC236}">
                  <a16:creationId xmlns:a16="http://schemas.microsoft.com/office/drawing/2014/main" id="{0798119F-851D-4F24-9706-CA1EC4F799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08997" y="1824315"/>
              <a:ext cx="76460" cy="45139"/>
            </a:xfrm>
            <a:custGeom>
              <a:avLst/>
              <a:gdLst>
                <a:gd name="T0" fmla="*/ 32 w 27"/>
                <a:gd name="T1" fmla="*/ 1 h 19"/>
                <a:gd name="T2" fmla="*/ 29 w 27"/>
                <a:gd name="T3" fmla="*/ 1 h 19"/>
                <a:gd name="T4" fmla="*/ 23 w 27"/>
                <a:gd name="T5" fmla="*/ 5 h 19"/>
                <a:gd name="T6" fmla="*/ 17 w 27"/>
                <a:gd name="T7" fmla="*/ 12 h 19"/>
                <a:gd name="T8" fmla="*/ 6 w 27"/>
                <a:gd name="T9" fmla="*/ 15 h 19"/>
                <a:gd name="T10" fmla="*/ 0 w 27"/>
                <a:gd name="T11" fmla="*/ 22 h 19"/>
                <a:gd name="T12" fmla="*/ 4 w 27"/>
                <a:gd name="T13" fmla="*/ 21 h 19"/>
                <a:gd name="T14" fmla="*/ 7 w 27"/>
                <a:gd name="T15" fmla="*/ 17 h 19"/>
                <a:gd name="T16" fmla="*/ 11 w 27"/>
                <a:gd name="T17" fmla="*/ 16 h 19"/>
                <a:gd name="T18" fmla="*/ 23 w 27"/>
                <a:gd name="T19" fmla="*/ 15 h 19"/>
                <a:gd name="T20" fmla="*/ 26 w 27"/>
                <a:gd name="T21" fmla="*/ 15 h 19"/>
                <a:gd name="T22" fmla="*/ 29 w 27"/>
                <a:gd name="T23" fmla="*/ 17 h 19"/>
                <a:gd name="T24" fmla="*/ 33 w 27"/>
                <a:gd name="T25" fmla="*/ 10 h 19"/>
                <a:gd name="T26" fmla="*/ 31 w 27"/>
                <a:gd name="T27" fmla="*/ 5 h 19"/>
                <a:gd name="T28" fmla="*/ 32 w 27"/>
                <a:gd name="T29" fmla="*/ 1 h 1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7"/>
                <a:gd name="T46" fmla="*/ 0 h 19"/>
                <a:gd name="T47" fmla="*/ 27 w 27"/>
                <a:gd name="T48" fmla="*/ 19 h 1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7" h="19">
                  <a:moveTo>
                    <a:pt x="26" y="1"/>
                  </a:moveTo>
                  <a:cubicBezTo>
                    <a:pt x="26" y="0"/>
                    <a:pt x="24" y="1"/>
                    <a:pt x="24" y="1"/>
                  </a:cubicBezTo>
                  <a:cubicBezTo>
                    <a:pt x="22" y="2"/>
                    <a:pt x="21" y="2"/>
                    <a:pt x="19" y="4"/>
                  </a:cubicBezTo>
                  <a:cubicBezTo>
                    <a:pt x="17" y="5"/>
                    <a:pt x="16" y="9"/>
                    <a:pt x="14" y="10"/>
                  </a:cubicBezTo>
                  <a:cubicBezTo>
                    <a:pt x="11" y="12"/>
                    <a:pt x="7" y="10"/>
                    <a:pt x="5" y="12"/>
                  </a:cubicBezTo>
                  <a:cubicBezTo>
                    <a:pt x="3" y="13"/>
                    <a:pt x="1" y="15"/>
                    <a:pt x="0" y="18"/>
                  </a:cubicBezTo>
                  <a:cubicBezTo>
                    <a:pt x="0" y="19"/>
                    <a:pt x="2" y="18"/>
                    <a:pt x="3" y="17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2" y="12"/>
                    <a:pt x="15" y="12"/>
                    <a:pt x="19" y="12"/>
                  </a:cubicBezTo>
                  <a:cubicBezTo>
                    <a:pt x="20" y="12"/>
                    <a:pt x="20" y="12"/>
                    <a:pt x="21" y="12"/>
                  </a:cubicBezTo>
                  <a:cubicBezTo>
                    <a:pt x="22" y="13"/>
                    <a:pt x="23" y="14"/>
                    <a:pt x="24" y="14"/>
                  </a:cubicBezTo>
                  <a:cubicBezTo>
                    <a:pt x="26" y="12"/>
                    <a:pt x="26" y="10"/>
                    <a:pt x="27" y="8"/>
                  </a:cubicBezTo>
                  <a:cubicBezTo>
                    <a:pt x="27" y="7"/>
                    <a:pt x="25" y="5"/>
                    <a:pt x="25" y="4"/>
                  </a:cubicBezTo>
                  <a:cubicBezTo>
                    <a:pt x="25" y="3"/>
                    <a:pt x="26" y="2"/>
                    <a:pt x="26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0" name="Freeform 2754">
              <a:extLst>
                <a:ext uri="{FF2B5EF4-FFF2-40B4-BE49-F238E27FC236}">
                  <a16:creationId xmlns:a16="http://schemas.microsoft.com/office/drawing/2014/main" id="{46564926-E871-4EA2-BCF0-B6997E3E71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04364" y="1855716"/>
              <a:ext cx="94995" cy="96165"/>
            </a:xfrm>
            <a:custGeom>
              <a:avLst/>
              <a:gdLst>
                <a:gd name="T0" fmla="*/ 18 w 34"/>
                <a:gd name="T1" fmla="*/ 49 h 41"/>
                <a:gd name="T2" fmla="*/ 24 w 34"/>
                <a:gd name="T3" fmla="*/ 48 h 41"/>
                <a:gd name="T4" fmla="*/ 22 w 34"/>
                <a:gd name="T5" fmla="*/ 44 h 41"/>
                <a:gd name="T6" fmla="*/ 23 w 34"/>
                <a:gd name="T7" fmla="*/ 42 h 41"/>
                <a:gd name="T8" fmla="*/ 22 w 34"/>
                <a:gd name="T9" fmla="*/ 35 h 41"/>
                <a:gd name="T10" fmla="*/ 25 w 34"/>
                <a:gd name="T11" fmla="*/ 35 h 41"/>
                <a:gd name="T12" fmla="*/ 24 w 34"/>
                <a:gd name="T13" fmla="*/ 31 h 41"/>
                <a:gd name="T14" fmla="*/ 28 w 34"/>
                <a:gd name="T15" fmla="*/ 27 h 41"/>
                <a:gd name="T16" fmla="*/ 31 w 34"/>
                <a:gd name="T17" fmla="*/ 20 h 41"/>
                <a:gd name="T18" fmla="*/ 37 w 34"/>
                <a:gd name="T19" fmla="*/ 19 h 41"/>
                <a:gd name="T20" fmla="*/ 41 w 34"/>
                <a:gd name="T21" fmla="*/ 13 h 41"/>
                <a:gd name="T22" fmla="*/ 34 w 34"/>
                <a:gd name="T23" fmla="*/ 12 h 41"/>
                <a:gd name="T24" fmla="*/ 30 w 34"/>
                <a:gd name="T25" fmla="*/ 8 h 41"/>
                <a:gd name="T26" fmla="*/ 30 w 34"/>
                <a:gd name="T27" fmla="*/ 2 h 41"/>
                <a:gd name="T28" fmla="*/ 25 w 34"/>
                <a:gd name="T29" fmla="*/ 0 h 41"/>
                <a:gd name="T30" fmla="*/ 18 w 34"/>
                <a:gd name="T31" fmla="*/ 2 h 41"/>
                <a:gd name="T32" fmla="*/ 17 w 34"/>
                <a:gd name="T33" fmla="*/ 4 h 41"/>
                <a:gd name="T34" fmla="*/ 17 w 34"/>
                <a:gd name="T35" fmla="*/ 11 h 41"/>
                <a:gd name="T36" fmla="*/ 13 w 34"/>
                <a:gd name="T37" fmla="*/ 11 h 41"/>
                <a:gd name="T38" fmla="*/ 13 w 34"/>
                <a:gd name="T39" fmla="*/ 6 h 41"/>
                <a:gd name="T40" fmla="*/ 11 w 34"/>
                <a:gd name="T41" fmla="*/ 7 h 41"/>
                <a:gd name="T42" fmla="*/ 10 w 34"/>
                <a:gd name="T43" fmla="*/ 10 h 41"/>
                <a:gd name="T44" fmla="*/ 10 w 34"/>
                <a:gd name="T45" fmla="*/ 10 h 41"/>
                <a:gd name="T46" fmla="*/ 10 w 34"/>
                <a:gd name="T47" fmla="*/ 13 h 41"/>
                <a:gd name="T48" fmla="*/ 7 w 34"/>
                <a:gd name="T49" fmla="*/ 11 h 41"/>
                <a:gd name="T50" fmla="*/ 1 w 34"/>
                <a:gd name="T51" fmla="*/ 8 h 41"/>
                <a:gd name="T52" fmla="*/ 2 w 34"/>
                <a:gd name="T53" fmla="*/ 14 h 41"/>
                <a:gd name="T54" fmla="*/ 1 w 34"/>
                <a:gd name="T55" fmla="*/ 18 h 41"/>
                <a:gd name="T56" fmla="*/ 2 w 34"/>
                <a:gd name="T57" fmla="*/ 22 h 41"/>
                <a:gd name="T58" fmla="*/ 1 w 34"/>
                <a:gd name="T59" fmla="*/ 27 h 41"/>
                <a:gd name="T60" fmla="*/ 0 w 34"/>
                <a:gd name="T61" fmla="*/ 32 h 41"/>
                <a:gd name="T62" fmla="*/ 4 w 34"/>
                <a:gd name="T63" fmla="*/ 32 h 41"/>
                <a:gd name="T64" fmla="*/ 7 w 34"/>
                <a:gd name="T65" fmla="*/ 36 h 41"/>
                <a:gd name="T66" fmla="*/ 10 w 34"/>
                <a:gd name="T67" fmla="*/ 41 h 41"/>
                <a:gd name="T68" fmla="*/ 10 w 34"/>
                <a:gd name="T69" fmla="*/ 47 h 41"/>
                <a:gd name="T70" fmla="*/ 14 w 34"/>
                <a:gd name="T71" fmla="*/ 48 h 41"/>
                <a:gd name="T72" fmla="*/ 18 w 34"/>
                <a:gd name="T73" fmla="*/ 49 h 4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4"/>
                <a:gd name="T112" fmla="*/ 0 h 41"/>
                <a:gd name="T113" fmla="*/ 34 w 34"/>
                <a:gd name="T114" fmla="*/ 41 h 4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4" h="41">
                  <a:moveTo>
                    <a:pt x="15" y="41"/>
                  </a:moveTo>
                  <a:cubicBezTo>
                    <a:pt x="17" y="41"/>
                    <a:pt x="19" y="41"/>
                    <a:pt x="20" y="40"/>
                  </a:cubicBezTo>
                  <a:cubicBezTo>
                    <a:pt x="20" y="39"/>
                    <a:pt x="18" y="38"/>
                    <a:pt x="18" y="37"/>
                  </a:cubicBezTo>
                  <a:cubicBezTo>
                    <a:pt x="18" y="36"/>
                    <a:pt x="19" y="36"/>
                    <a:pt x="19" y="35"/>
                  </a:cubicBezTo>
                  <a:cubicBezTo>
                    <a:pt x="19" y="33"/>
                    <a:pt x="17" y="31"/>
                    <a:pt x="18" y="29"/>
                  </a:cubicBezTo>
                  <a:cubicBezTo>
                    <a:pt x="18" y="28"/>
                    <a:pt x="20" y="30"/>
                    <a:pt x="21" y="29"/>
                  </a:cubicBezTo>
                  <a:cubicBezTo>
                    <a:pt x="21" y="28"/>
                    <a:pt x="19" y="27"/>
                    <a:pt x="20" y="26"/>
                  </a:cubicBezTo>
                  <a:cubicBezTo>
                    <a:pt x="20" y="24"/>
                    <a:pt x="22" y="24"/>
                    <a:pt x="23" y="23"/>
                  </a:cubicBezTo>
                  <a:cubicBezTo>
                    <a:pt x="25" y="21"/>
                    <a:pt x="25" y="19"/>
                    <a:pt x="26" y="17"/>
                  </a:cubicBezTo>
                  <a:cubicBezTo>
                    <a:pt x="27" y="14"/>
                    <a:pt x="29" y="17"/>
                    <a:pt x="31" y="16"/>
                  </a:cubicBezTo>
                  <a:cubicBezTo>
                    <a:pt x="32" y="15"/>
                    <a:pt x="34" y="13"/>
                    <a:pt x="34" y="11"/>
                  </a:cubicBezTo>
                  <a:cubicBezTo>
                    <a:pt x="33" y="9"/>
                    <a:pt x="29" y="11"/>
                    <a:pt x="28" y="10"/>
                  </a:cubicBezTo>
                  <a:cubicBezTo>
                    <a:pt x="27" y="9"/>
                    <a:pt x="26" y="8"/>
                    <a:pt x="25" y="7"/>
                  </a:cubicBezTo>
                  <a:cubicBezTo>
                    <a:pt x="25" y="5"/>
                    <a:pt x="27" y="3"/>
                    <a:pt x="25" y="2"/>
                  </a:cubicBezTo>
                  <a:cubicBezTo>
                    <a:pt x="24" y="1"/>
                    <a:pt x="22" y="0"/>
                    <a:pt x="21" y="0"/>
                  </a:cubicBezTo>
                  <a:cubicBezTo>
                    <a:pt x="19" y="0"/>
                    <a:pt x="17" y="1"/>
                    <a:pt x="15" y="2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3" y="5"/>
                    <a:pt x="15" y="7"/>
                    <a:pt x="14" y="9"/>
                  </a:cubicBezTo>
                  <a:cubicBezTo>
                    <a:pt x="14" y="10"/>
                    <a:pt x="12" y="10"/>
                    <a:pt x="11" y="9"/>
                  </a:cubicBezTo>
                  <a:cubicBezTo>
                    <a:pt x="11" y="8"/>
                    <a:pt x="12" y="6"/>
                    <a:pt x="11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8" y="7"/>
                    <a:pt x="8" y="7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9" y="10"/>
                    <a:pt x="8" y="11"/>
                  </a:cubicBezTo>
                  <a:cubicBezTo>
                    <a:pt x="7" y="11"/>
                    <a:pt x="6" y="10"/>
                    <a:pt x="6" y="9"/>
                  </a:cubicBezTo>
                  <a:cubicBezTo>
                    <a:pt x="4" y="8"/>
                    <a:pt x="3" y="8"/>
                    <a:pt x="1" y="7"/>
                  </a:cubicBezTo>
                  <a:cubicBezTo>
                    <a:pt x="0" y="8"/>
                    <a:pt x="2" y="11"/>
                    <a:pt x="2" y="12"/>
                  </a:cubicBezTo>
                  <a:cubicBezTo>
                    <a:pt x="2" y="13"/>
                    <a:pt x="1" y="14"/>
                    <a:pt x="1" y="15"/>
                  </a:cubicBezTo>
                  <a:cubicBezTo>
                    <a:pt x="1" y="16"/>
                    <a:pt x="2" y="16"/>
                    <a:pt x="2" y="18"/>
                  </a:cubicBezTo>
                  <a:cubicBezTo>
                    <a:pt x="2" y="19"/>
                    <a:pt x="2" y="21"/>
                    <a:pt x="1" y="23"/>
                  </a:cubicBezTo>
                  <a:cubicBezTo>
                    <a:pt x="1" y="24"/>
                    <a:pt x="0" y="26"/>
                    <a:pt x="0" y="27"/>
                  </a:cubicBezTo>
                  <a:cubicBezTo>
                    <a:pt x="1" y="28"/>
                    <a:pt x="2" y="27"/>
                    <a:pt x="3" y="27"/>
                  </a:cubicBezTo>
                  <a:cubicBezTo>
                    <a:pt x="4" y="28"/>
                    <a:pt x="5" y="29"/>
                    <a:pt x="6" y="30"/>
                  </a:cubicBezTo>
                  <a:cubicBezTo>
                    <a:pt x="7" y="31"/>
                    <a:pt x="7" y="33"/>
                    <a:pt x="8" y="34"/>
                  </a:cubicBezTo>
                  <a:cubicBezTo>
                    <a:pt x="8" y="36"/>
                    <a:pt x="8" y="38"/>
                    <a:pt x="8" y="39"/>
                  </a:cubicBezTo>
                  <a:cubicBezTo>
                    <a:pt x="9" y="40"/>
                    <a:pt x="10" y="40"/>
                    <a:pt x="12" y="40"/>
                  </a:cubicBezTo>
                  <a:cubicBezTo>
                    <a:pt x="13" y="40"/>
                    <a:pt x="14" y="41"/>
                    <a:pt x="15" y="4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1" name="Freeform 2755">
              <a:extLst>
                <a:ext uri="{FF2B5EF4-FFF2-40B4-BE49-F238E27FC236}">
                  <a16:creationId xmlns:a16="http://schemas.microsoft.com/office/drawing/2014/main" id="{2832AD08-A566-44FC-B33D-88543227BCF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691578" y="2116735"/>
              <a:ext cx="13901" cy="5888"/>
            </a:xfrm>
            <a:custGeom>
              <a:avLst/>
              <a:gdLst>
                <a:gd name="T0" fmla="*/ 5 w 5"/>
                <a:gd name="T1" fmla="*/ 2 h 3"/>
                <a:gd name="T2" fmla="*/ 2 w 5"/>
                <a:gd name="T3" fmla="*/ 0 h 3"/>
                <a:gd name="T4" fmla="*/ 0 w 5"/>
                <a:gd name="T5" fmla="*/ 2 h 3"/>
                <a:gd name="T6" fmla="*/ 2 w 5"/>
                <a:gd name="T7" fmla="*/ 3 h 3"/>
                <a:gd name="T8" fmla="*/ 5 w 5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4" y="2"/>
                  </a:moveTo>
                  <a:cubicBezTo>
                    <a:pt x="5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4" y="3"/>
                    <a:pt x="4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2" name="Freeform 2759">
              <a:extLst>
                <a:ext uri="{FF2B5EF4-FFF2-40B4-BE49-F238E27FC236}">
                  <a16:creationId xmlns:a16="http://schemas.microsoft.com/office/drawing/2014/main" id="{159E2B1C-5620-4554-8714-BEC5FD4A18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89633" y="2008794"/>
              <a:ext cx="13901" cy="5888"/>
            </a:xfrm>
            <a:custGeom>
              <a:avLst/>
              <a:gdLst>
                <a:gd name="T0" fmla="*/ 6 w 5"/>
                <a:gd name="T1" fmla="*/ 1 h 3"/>
                <a:gd name="T2" fmla="*/ 4 w 5"/>
                <a:gd name="T3" fmla="*/ 0 h 3"/>
                <a:gd name="T4" fmla="*/ 0 w 5"/>
                <a:gd name="T5" fmla="*/ 1 h 3"/>
                <a:gd name="T6" fmla="*/ 2 w 5"/>
                <a:gd name="T7" fmla="*/ 3 h 3"/>
                <a:gd name="T8" fmla="*/ 6 w 5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1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4" y="3"/>
                    <a:pt x="5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3" name="Freeform 2760">
              <a:extLst>
                <a:ext uri="{FF2B5EF4-FFF2-40B4-BE49-F238E27FC236}">
                  <a16:creationId xmlns:a16="http://schemas.microsoft.com/office/drawing/2014/main" id="{392D7B2D-7795-43E5-9BA0-0A98D80EB5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92407" y="1843941"/>
              <a:ext cx="9269" cy="5888"/>
            </a:xfrm>
            <a:custGeom>
              <a:avLst/>
              <a:gdLst>
                <a:gd name="T0" fmla="*/ 4 w 3"/>
                <a:gd name="T1" fmla="*/ 0 h 3"/>
                <a:gd name="T2" fmla="*/ 1 w 3"/>
                <a:gd name="T3" fmla="*/ 0 h 3"/>
                <a:gd name="T4" fmla="*/ 0 w 3"/>
                <a:gd name="T5" fmla="*/ 2 h 3"/>
                <a:gd name="T6" fmla="*/ 3 w 3"/>
                <a:gd name="T7" fmla="*/ 2 h 3"/>
                <a:gd name="T8" fmla="*/ 4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0"/>
                  </a:move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2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4" name="Freeform 2761">
              <a:extLst>
                <a:ext uri="{FF2B5EF4-FFF2-40B4-BE49-F238E27FC236}">
                  <a16:creationId xmlns:a16="http://schemas.microsoft.com/office/drawing/2014/main" id="{64729E5A-7456-4DD8-B4FD-55314174752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59970" y="1942068"/>
              <a:ext cx="9269" cy="7851"/>
            </a:xfrm>
            <a:custGeom>
              <a:avLst/>
              <a:gdLst>
                <a:gd name="T0" fmla="*/ 4 w 3"/>
                <a:gd name="T1" fmla="*/ 4 h 3"/>
                <a:gd name="T2" fmla="*/ 3 w 3"/>
                <a:gd name="T3" fmla="*/ 1 h 3"/>
                <a:gd name="T4" fmla="*/ 0 w 3"/>
                <a:gd name="T5" fmla="*/ 1 h 3"/>
                <a:gd name="T6" fmla="*/ 1 w 3"/>
                <a:gd name="T7" fmla="*/ 3 h 3"/>
                <a:gd name="T8" fmla="*/ 4 w 3"/>
                <a:gd name="T9" fmla="*/ 4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3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0"/>
                    <a:pt x="0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2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5" name="Freeform 2762">
              <a:extLst>
                <a:ext uri="{FF2B5EF4-FFF2-40B4-BE49-F238E27FC236}">
                  <a16:creationId xmlns:a16="http://schemas.microsoft.com/office/drawing/2014/main" id="{ADF829A5-69A1-4DCD-91B2-4458A7B3AC1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76188" y="1945993"/>
              <a:ext cx="9269" cy="7851"/>
            </a:xfrm>
            <a:custGeom>
              <a:avLst/>
              <a:gdLst>
                <a:gd name="T0" fmla="*/ 4 w 3"/>
                <a:gd name="T1" fmla="*/ 3 h 3"/>
                <a:gd name="T2" fmla="*/ 3 w 3"/>
                <a:gd name="T3" fmla="*/ 1 h 3"/>
                <a:gd name="T4" fmla="*/ 0 w 3"/>
                <a:gd name="T5" fmla="*/ 0 h 3"/>
                <a:gd name="T6" fmla="*/ 1 w 3"/>
                <a:gd name="T7" fmla="*/ 3 h 3"/>
                <a:gd name="T8" fmla="*/ 4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2"/>
                  </a:moveTo>
                  <a:cubicBezTo>
                    <a:pt x="3" y="2"/>
                    <a:pt x="3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  <a:cubicBezTo>
                    <a:pt x="1" y="2"/>
                    <a:pt x="2" y="3"/>
                    <a:pt x="3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6" name="Freeform 2763">
              <a:extLst>
                <a:ext uri="{FF2B5EF4-FFF2-40B4-BE49-F238E27FC236}">
                  <a16:creationId xmlns:a16="http://schemas.microsoft.com/office/drawing/2014/main" id="{9A88D86A-015D-430D-893E-C86A365B15C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13631" y="1942068"/>
              <a:ext cx="2317" cy="9813"/>
            </a:xfrm>
            <a:custGeom>
              <a:avLst/>
              <a:gdLst>
                <a:gd name="T0" fmla="*/ 1 w 1"/>
                <a:gd name="T1" fmla="*/ 5 h 4"/>
                <a:gd name="T2" fmla="*/ 1 w 1"/>
                <a:gd name="T3" fmla="*/ 3 h 4"/>
                <a:gd name="T4" fmla="*/ 1 w 1"/>
                <a:gd name="T5" fmla="*/ 0 h 4"/>
                <a:gd name="T6" fmla="*/ 0 w 1"/>
                <a:gd name="T7" fmla="*/ 3 h 4"/>
                <a:gd name="T8" fmla="*/ 1 w 1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4"/>
                <a:gd name="T17" fmla="*/ 1 w 1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4">
                  <a:moveTo>
                    <a:pt x="1" y="4"/>
                  </a:moveTo>
                  <a:cubicBezTo>
                    <a:pt x="1" y="4"/>
                    <a:pt x="1" y="3"/>
                    <a:pt x="1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7" name="Freeform 2764">
              <a:extLst>
                <a:ext uri="{FF2B5EF4-FFF2-40B4-BE49-F238E27FC236}">
                  <a16:creationId xmlns:a16="http://schemas.microsoft.com/office/drawing/2014/main" id="{AB762984-A972-47F6-A993-197D1ECC8CE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13631" y="1926367"/>
              <a:ext cx="4634" cy="392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0 h 2"/>
                <a:gd name="T4" fmla="*/ 0 w 2"/>
                <a:gd name="T5" fmla="*/ 0 h 2"/>
                <a:gd name="T6" fmla="*/ 1 w 2"/>
                <a:gd name="T7" fmla="*/ 1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1"/>
                    <a:pt x="2" y="1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8" name="Freeform 2765">
              <a:extLst>
                <a:ext uri="{FF2B5EF4-FFF2-40B4-BE49-F238E27FC236}">
                  <a16:creationId xmlns:a16="http://schemas.microsoft.com/office/drawing/2014/main" id="{A806D35A-4D49-4FED-A114-641C9FEF33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15948" y="1953843"/>
              <a:ext cx="4634" cy="3925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1 h 2"/>
                <a:gd name="T4" fmla="*/ 1 w 2"/>
                <a:gd name="T5" fmla="*/ 0 h 2"/>
                <a:gd name="T6" fmla="*/ 1 w 2"/>
                <a:gd name="T7" fmla="*/ 1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2"/>
                  </a:moveTo>
                  <a:cubicBezTo>
                    <a:pt x="2" y="2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1"/>
                    <a:pt x="1" y="2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29" name="Freeform 2766">
              <a:extLst>
                <a:ext uri="{FF2B5EF4-FFF2-40B4-BE49-F238E27FC236}">
                  <a16:creationId xmlns:a16="http://schemas.microsoft.com/office/drawing/2014/main" id="{3D8041A6-1DF6-40D9-834C-2579D1F593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18265" y="1963656"/>
              <a:ext cx="9269" cy="1962"/>
            </a:xfrm>
            <a:custGeom>
              <a:avLst/>
              <a:gdLst>
                <a:gd name="T0" fmla="*/ 4 w 3"/>
                <a:gd name="T1" fmla="*/ 1 h 1"/>
                <a:gd name="T2" fmla="*/ 3 w 3"/>
                <a:gd name="T3" fmla="*/ 0 h 1"/>
                <a:gd name="T4" fmla="*/ 0 w 3"/>
                <a:gd name="T5" fmla="*/ 1 h 1"/>
                <a:gd name="T6" fmla="*/ 3 w 3"/>
                <a:gd name="T7" fmla="*/ 1 h 1"/>
                <a:gd name="T8" fmla="*/ 4 w 3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"/>
                <a:gd name="T17" fmla="*/ 3 w 3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"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0" name="Freeform 2767">
              <a:extLst>
                <a:ext uri="{FF2B5EF4-FFF2-40B4-BE49-F238E27FC236}">
                  <a16:creationId xmlns:a16="http://schemas.microsoft.com/office/drawing/2014/main" id="{47F65C37-C4C1-46DA-9F60-ADBABDC76F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141062" y="1944031"/>
              <a:ext cx="6951" cy="5888"/>
            </a:xfrm>
            <a:custGeom>
              <a:avLst/>
              <a:gdLst>
                <a:gd name="T0" fmla="*/ 3 w 3"/>
                <a:gd name="T1" fmla="*/ 2 h 2"/>
                <a:gd name="T2" fmla="*/ 2 w 3"/>
                <a:gd name="T3" fmla="*/ 0 h 2"/>
                <a:gd name="T4" fmla="*/ 0 w 3"/>
                <a:gd name="T5" fmla="*/ 2 h 2"/>
                <a:gd name="T6" fmla="*/ 2 w 3"/>
                <a:gd name="T7" fmla="*/ 3 h 2"/>
                <a:gd name="T8" fmla="*/ 3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3" y="1"/>
                  </a:move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1" name="Oval 2768">
              <a:extLst>
                <a:ext uri="{FF2B5EF4-FFF2-40B4-BE49-F238E27FC236}">
                  <a16:creationId xmlns:a16="http://schemas.microsoft.com/office/drawing/2014/main" id="{867286FB-AFDC-4D47-906E-717B1134798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85456" y="1902816"/>
              <a:ext cx="4634" cy="7851"/>
            </a:xfrm>
            <a:prstGeom prst="ellipse">
              <a:avLst/>
            </a:pr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2" name="Freeform 2770">
              <a:extLst>
                <a:ext uri="{FF2B5EF4-FFF2-40B4-BE49-F238E27FC236}">
                  <a16:creationId xmlns:a16="http://schemas.microsoft.com/office/drawing/2014/main" id="{92EFE24B-FE8E-4A13-86CF-9A1E4982194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20581" y="1861605"/>
              <a:ext cx="9269" cy="9813"/>
            </a:xfrm>
            <a:custGeom>
              <a:avLst/>
              <a:gdLst>
                <a:gd name="T0" fmla="*/ 3 w 3"/>
                <a:gd name="T1" fmla="*/ 0 h 4"/>
                <a:gd name="T2" fmla="*/ 1 w 3"/>
                <a:gd name="T3" fmla="*/ 1 h 4"/>
                <a:gd name="T4" fmla="*/ 0 w 3"/>
                <a:gd name="T5" fmla="*/ 4 h 4"/>
                <a:gd name="T6" fmla="*/ 3 w 3"/>
                <a:gd name="T7" fmla="*/ 3 h 4"/>
                <a:gd name="T8" fmla="*/ 3 w 3"/>
                <a:gd name="T9" fmla="*/ 0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0"/>
                  </a:moveTo>
                  <a:cubicBezTo>
                    <a:pt x="2" y="0"/>
                    <a:pt x="1" y="1"/>
                    <a:pt x="1" y="1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3" name="Freeform 2775">
              <a:extLst>
                <a:ext uri="{FF2B5EF4-FFF2-40B4-BE49-F238E27FC236}">
                  <a16:creationId xmlns:a16="http://schemas.microsoft.com/office/drawing/2014/main" id="{641D91AF-A82A-4CF5-9B8A-DDABC5FFCA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90090" y="1942068"/>
              <a:ext cx="6951" cy="15701"/>
            </a:xfrm>
            <a:custGeom>
              <a:avLst/>
              <a:gdLst>
                <a:gd name="T0" fmla="*/ 3 w 2"/>
                <a:gd name="T1" fmla="*/ 0 h 7"/>
                <a:gd name="T2" fmla="*/ 0 w 2"/>
                <a:gd name="T3" fmla="*/ 8 h 7"/>
                <a:gd name="T4" fmla="*/ 0 w 2"/>
                <a:gd name="T5" fmla="*/ 3 h 7"/>
                <a:gd name="T6" fmla="*/ 3 w 2"/>
                <a:gd name="T7" fmla="*/ 0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"/>
                <a:gd name="T13" fmla="*/ 0 h 7"/>
                <a:gd name="T14" fmla="*/ 2 w 2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" h="7">
                  <a:moveTo>
                    <a:pt x="2" y="0"/>
                  </a:moveTo>
                  <a:cubicBezTo>
                    <a:pt x="2" y="3"/>
                    <a:pt x="2" y="5"/>
                    <a:pt x="0" y="7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4" name="Freeform 2777">
              <a:extLst>
                <a:ext uri="{FF2B5EF4-FFF2-40B4-BE49-F238E27FC236}">
                  <a16:creationId xmlns:a16="http://schemas.microsoft.com/office/drawing/2014/main" id="{C74B240A-91DE-44B1-964F-80134C7C1D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47929" y="1781140"/>
              <a:ext cx="250229" cy="372883"/>
            </a:xfrm>
            <a:custGeom>
              <a:avLst/>
              <a:gdLst>
                <a:gd name="T0" fmla="*/ 106 w 90"/>
                <a:gd name="T1" fmla="*/ 160 h 158"/>
                <a:gd name="T2" fmla="*/ 79 w 90"/>
                <a:gd name="T3" fmla="*/ 170 h 158"/>
                <a:gd name="T4" fmla="*/ 55 w 90"/>
                <a:gd name="T5" fmla="*/ 172 h 158"/>
                <a:gd name="T6" fmla="*/ 35 w 90"/>
                <a:gd name="T7" fmla="*/ 174 h 158"/>
                <a:gd name="T8" fmla="*/ 13 w 90"/>
                <a:gd name="T9" fmla="*/ 184 h 158"/>
                <a:gd name="T10" fmla="*/ 0 w 90"/>
                <a:gd name="T11" fmla="*/ 188 h 158"/>
                <a:gd name="T12" fmla="*/ 19 w 90"/>
                <a:gd name="T13" fmla="*/ 166 h 158"/>
                <a:gd name="T14" fmla="*/ 40 w 90"/>
                <a:gd name="T15" fmla="*/ 161 h 158"/>
                <a:gd name="T16" fmla="*/ 36 w 90"/>
                <a:gd name="T17" fmla="*/ 159 h 158"/>
                <a:gd name="T18" fmla="*/ 22 w 90"/>
                <a:gd name="T19" fmla="*/ 152 h 158"/>
                <a:gd name="T20" fmla="*/ 19 w 90"/>
                <a:gd name="T21" fmla="*/ 142 h 158"/>
                <a:gd name="T22" fmla="*/ 18 w 90"/>
                <a:gd name="T23" fmla="*/ 127 h 158"/>
                <a:gd name="T24" fmla="*/ 36 w 90"/>
                <a:gd name="T25" fmla="*/ 117 h 158"/>
                <a:gd name="T26" fmla="*/ 43 w 90"/>
                <a:gd name="T27" fmla="*/ 107 h 158"/>
                <a:gd name="T28" fmla="*/ 40 w 90"/>
                <a:gd name="T29" fmla="*/ 100 h 158"/>
                <a:gd name="T30" fmla="*/ 38 w 90"/>
                <a:gd name="T31" fmla="*/ 82 h 158"/>
                <a:gd name="T32" fmla="*/ 19 w 90"/>
                <a:gd name="T33" fmla="*/ 84 h 158"/>
                <a:gd name="T34" fmla="*/ 17 w 90"/>
                <a:gd name="T35" fmla="*/ 72 h 158"/>
                <a:gd name="T36" fmla="*/ 14 w 90"/>
                <a:gd name="T37" fmla="*/ 61 h 158"/>
                <a:gd name="T38" fmla="*/ 7 w 90"/>
                <a:gd name="T39" fmla="*/ 63 h 158"/>
                <a:gd name="T40" fmla="*/ 8 w 90"/>
                <a:gd name="T41" fmla="*/ 49 h 158"/>
                <a:gd name="T42" fmla="*/ 0 w 90"/>
                <a:gd name="T43" fmla="*/ 44 h 158"/>
                <a:gd name="T44" fmla="*/ 6 w 90"/>
                <a:gd name="T45" fmla="*/ 37 h 158"/>
                <a:gd name="T46" fmla="*/ 5 w 90"/>
                <a:gd name="T47" fmla="*/ 31 h 158"/>
                <a:gd name="T48" fmla="*/ 4 w 90"/>
                <a:gd name="T49" fmla="*/ 22 h 158"/>
                <a:gd name="T50" fmla="*/ 8 w 90"/>
                <a:gd name="T51" fmla="*/ 13 h 158"/>
                <a:gd name="T52" fmla="*/ 14 w 90"/>
                <a:gd name="T53" fmla="*/ 8 h 158"/>
                <a:gd name="T54" fmla="*/ 23 w 90"/>
                <a:gd name="T55" fmla="*/ 4 h 158"/>
                <a:gd name="T56" fmla="*/ 41 w 90"/>
                <a:gd name="T57" fmla="*/ 5 h 158"/>
                <a:gd name="T58" fmla="*/ 25 w 90"/>
                <a:gd name="T59" fmla="*/ 19 h 158"/>
                <a:gd name="T60" fmla="*/ 24 w 90"/>
                <a:gd name="T61" fmla="*/ 28 h 158"/>
                <a:gd name="T62" fmla="*/ 48 w 90"/>
                <a:gd name="T63" fmla="*/ 22 h 158"/>
                <a:gd name="T64" fmla="*/ 58 w 90"/>
                <a:gd name="T65" fmla="*/ 31 h 158"/>
                <a:gd name="T66" fmla="*/ 43 w 90"/>
                <a:gd name="T67" fmla="*/ 49 h 158"/>
                <a:gd name="T68" fmla="*/ 37 w 90"/>
                <a:gd name="T69" fmla="*/ 60 h 158"/>
                <a:gd name="T70" fmla="*/ 55 w 90"/>
                <a:gd name="T71" fmla="*/ 63 h 158"/>
                <a:gd name="T72" fmla="*/ 67 w 90"/>
                <a:gd name="T73" fmla="*/ 88 h 158"/>
                <a:gd name="T74" fmla="*/ 85 w 90"/>
                <a:gd name="T75" fmla="*/ 112 h 158"/>
                <a:gd name="T76" fmla="*/ 90 w 90"/>
                <a:gd name="T77" fmla="*/ 120 h 158"/>
                <a:gd name="T78" fmla="*/ 90 w 90"/>
                <a:gd name="T79" fmla="*/ 129 h 158"/>
                <a:gd name="T80" fmla="*/ 108 w 90"/>
                <a:gd name="T81" fmla="*/ 136 h 158"/>
                <a:gd name="T82" fmla="*/ 101 w 90"/>
                <a:gd name="T83" fmla="*/ 150 h 158"/>
                <a:gd name="T84" fmla="*/ 92 w 90"/>
                <a:gd name="T85" fmla="*/ 156 h 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90"/>
                <a:gd name="T130" fmla="*/ 0 h 158"/>
                <a:gd name="T131" fmla="*/ 90 w 90"/>
                <a:gd name="T132" fmla="*/ 158 h 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90" h="158">
                  <a:moveTo>
                    <a:pt x="76" y="131"/>
                  </a:moveTo>
                  <a:cubicBezTo>
                    <a:pt x="77" y="132"/>
                    <a:pt x="79" y="133"/>
                    <a:pt x="80" y="133"/>
                  </a:cubicBezTo>
                  <a:cubicBezTo>
                    <a:pt x="83" y="133"/>
                    <a:pt x="87" y="131"/>
                    <a:pt x="88" y="133"/>
                  </a:cubicBezTo>
                  <a:cubicBezTo>
                    <a:pt x="88" y="135"/>
                    <a:pt x="84" y="137"/>
                    <a:pt x="82" y="138"/>
                  </a:cubicBezTo>
                  <a:cubicBezTo>
                    <a:pt x="79" y="140"/>
                    <a:pt x="76" y="142"/>
                    <a:pt x="73" y="142"/>
                  </a:cubicBezTo>
                  <a:cubicBezTo>
                    <a:pt x="70" y="143"/>
                    <a:pt x="68" y="141"/>
                    <a:pt x="66" y="141"/>
                  </a:cubicBezTo>
                  <a:cubicBezTo>
                    <a:pt x="64" y="141"/>
                    <a:pt x="62" y="142"/>
                    <a:pt x="60" y="142"/>
                  </a:cubicBezTo>
                  <a:cubicBezTo>
                    <a:pt x="58" y="142"/>
                    <a:pt x="56" y="141"/>
                    <a:pt x="54" y="141"/>
                  </a:cubicBezTo>
                  <a:cubicBezTo>
                    <a:pt x="51" y="141"/>
                    <a:pt x="49" y="142"/>
                    <a:pt x="46" y="143"/>
                  </a:cubicBezTo>
                  <a:cubicBezTo>
                    <a:pt x="44" y="143"/>
                    <a:pt x="43" y="146"/>
                    <a:pt x="41" y="146"/>
                  </a:cubicBezTo>
                  <a:cubicBezTo>
                    <a:pt x="38" y="146"/>
                    <a:pt x="37" y="143"/>
                    <a:pt x="35" y="143"/>
                  </a:cubicBezTo>
                  <a:cubicBezTo>
                    <a:pt x="33" y="143"/>
                    <a:pt x="30" y="144"/>
                    <a:pt x="29" y="145"/>
                  </a:cubicBezTo>
                  <a:cubicBezTo>
                    <a:pt x="27" y="147"/>
                    <a:pt x="28" y="151"/>
                    <a:pt x="26" y="152"/>
                  </a:cubicBezTo>
                  <a:cubicBezTo>
                    <a:pt x="23" y="153"/>
                    <a:pt x="21" y="151"/>
                    <a:pt x="18" y="151"/>
                  </a:cubicBezTo>
                  <a:cubicBezTo>
                    <a:pt x="16" y="151"/>
                    <a:pt x="13" y="152"/>
                    <a:pt x="11" y="153"/>
                  </a:cubicBezTo>
                  <a:cubicBezTo>
                    <a:pt x="10" y="154"/>
                    <a:pt x="9" y="157"/>
                    <a:pt x="8" y="157"/>
                  </a:cubicBezTo>
                  <a:cubicBezTo>
                    <a:pt x="6" y="158"/>
                    <a:pt x="5" y="156"/>
                    <a:pt x="3" y="156"/>
                  </a:cubicBezTo>
                  <a:cubicBezTo>
                    <a:pt x="2" y="156"/>
                    <a:pt x="0" y="157"/>
                    <a:pt x="0" y="156"/>
                  </a:cubicBezTo>
                  <a:cubicBezTo>
                    <a:pt x="2" y="154"/>
                    <a:pt x="5" y="153"/>
                    <a:pt x="8" y="151"/>
                  </a:cubicBezTo>
                  <a:cubicBezTo>
                    <a:pt x="10" y="149"/>
                    <a:pt x="12" y="146"/>
                    <a:pt x="14" y="144"/>
                  </a:cubicBezTo>
                  <a:cubicBezTo>
                    <a:pt x="15" y="142"/>
                    <a:pt x="15" y="140"/>
                    <a:pt x="16" y="138"/>
                  </a:cubicBezTo>
                  <a:cubicBezTo>
                    <a:pt x="17" y="137"/>
                    <a:pt x="18" y="138"/>
                    <a:pt x="19" y="135"/>
                  </a:cubicBezTo>
                  <a:cubicBezTo>
                    <a:pt x="23" y="134"/>
                    <a:pt x="26" y="135"/>
                    <a:pt x="30" y="135"/>
                  </a:cubicBezTo>
                  <a:cubicBezTo>
                    <a:pt x="31" y="135"/>
                    <a:pt x="32" y="135"/>
                    <a:pt x="33" y="134"/>
                  </a:cubicBezTo>
                  <a:cubicBezTo>
                    <a:pt x="36" y="132"/>
                    <a:pt x="39" y="130"/>
                    <a:pt x="41" y="127"/>
                  </a:cubicBezTo>
                  <a:cubicBezTo>
                    <a:pt x="41" y="126"/>
                    <a:pt x="40" y="127"/>
                    <a:pt x="39" y="127"/>
                  </a:cubicBezTo>
                  <a:cubicBezTo>
                    <a:pt x="36" y="128"/>
                    <a:pt x="33" y="132"/>
                    <a:pt x="30" y="132"/>
                  </a:cubicBezTo>
                  <a:cubicBezTo>
                    <a:pt x="27" y="132"/>
                    <a:pt x="26" y="128"/>
                    <a:pt x="23" y="127"/>
                  </a:cubicBezTo>
                  <a:cubicBezTo>
                    <a:pt x="22" y="127"/>
                    <a:pt x="21" y="130"/>
                    <a:pt x="20" y="129"/>
                  </a:cubicBezTo>
                  <a:cubicBezTo>
                    <a:pt x="18" y="129"/>
                    <a:pt x="19" y="126"/>
                    <a:pt x="18" y="126"/>
                  </a:cubicBezTo>
                  <a:cubicBezTo>
                    <a:pt x="15" y="125"/>
                    <a:pt x="13" y="129"/>
                    <a:pt x="10" y="128"/>
                  </a:cubicBezTo>
                  <a:cubicBezTo>
                    <a:pt x="9" y="123"/>
                    <a:pt x="5" y="124"/>
                    <a:pt x="7" y="122"/>
                  </a:cubicBezTo>
                  <a:cubicBezTo>
                    <a:pt x="8" y="119"/>
                    <a:pt x="13" y="120"/>
                    <a:pt x="16" y="118"/>
                  </a:cubicBezTo>
                  <a:cubicBezTo>
                    <a:pt x="18" y="117"/>
                    <a:pt x="21" y="114"/>
                    <a:pt x="22" y="112"/>
                  </a:cubicBezTo>
                  <a:cubicBezTo>
                    <a:pt x="23" y="110"/>
                    <a:pt x="23" y="106"/>
                    <a:pt x="21" y="105"/>
                  </a:cubicBezTo>
                  <a:cubicBezTo>
                    <a:pt x="20" y="104"/>
                    <a:pt x="15" y="108"/>
                    <a:pt x="15" y="106"/>
                  </a:cubicBezTo>
                  <a:cubicBezTo>
                    <a:pt x="15" y="103"/>
                    <a:pt x="19" y="102"/>
                    <a:pt x="21" y="100"/>
                  </a:cubicBezTo>
                  <a:cubicBezTo>
                    <a:pt x="22" y="99"/>
                    <a:pt x="24" y="98"/>
                    <a:pt x="26" y="97"/>
                  </a:cubicBezTo>
                  <a:cubicBezTo>
                    <a:pt x="27" y="97"/>
                    <a:pt x="29" y="97"/>
                    <a:pt x="30" y="97"/>
                  </a:cubicBezTo>
                  <a:cubicBezTo>
                    <a:pt x="32" y="98"/>
                    <a:pt x="34" y="99"/>
                    <a:pt x="34" y="98"/>
                  </a:cubicBezTo>
                  <a:cubicBezTo>
                    <a:pt x="35" y="96"/>
                    <a:pt x="33" y="94"/>
                    <a:pt x="33" y="93"/>
                  </a:cubicBezTo>
                  <a:cubicBezTo>
                    <a:pt x="34" y="91"/>
                    <a:pt x="36" y="91"/>
                    <a:pt x="36" y="89"/>
                  </a:cubicBezTo>
                  <a:cubicBezTo>
                    <a:pt x="36" y="88"/>
                    <a:pt x="33" y="88"/>
                    <a:pt x="34" y="87"/>
                  </a:cubicBezTo>
                  <a:cubicBezTo>
                    <a:pt x="34" y="85"/>
                    <a:pt x="38" y="84"/>
                    <a:pt x="37" y="83"/>
                  </a:cubicBezTo>
                  <a:cubicBezTo>
                    <a:pt x="37" y="81"/>
                    <a:pt x="34" y="83"/>
                    <a:pt x="33" y="83"/>
                  </a:cubicBezTo>
                  <a:cubicBezTo>
                    <a:pt x="31" y="81"/>
                    <a:pt x="29" y="78"/>
                    <a:pt x="28" y="75"/>
                  </a:cubicBezTo>
                  <a:cubicBezTo>
                    <a:pt x="27" y="74"/>
                    <a:pt x="28" y="72"/>
                    <a:pt x="29" y="71"/>
                  </a:cubicBezTo>
                  <a:cubicBezTo>
                    <a:pt x="30" y="70"/>
                    <a:pt x="32" y="69"/>
                    <a:pt x="32" y="68"/>
                  </a:cubicBezTo>
                  <a:cubicBezTo>
                    <a:pt x="31" y="67"/>
                    <a:pt x="29" y="68"/>
                    <a:pt x="28" y="68"/>
                  </a:cubicBezTo>
                  <a:cubicBezTo>
                    <a:pt x="26" y="69"/>
                    <a:pt x="25" y="71"/>
                    <a:pt x="22" y="71"/>
                  </a:cubicBezTo>
                  <a:cubicBezTo>
                    <a:pt x="20" y="72"/>
                    <a:pt x="18" y="71"/>
                    <a:pt x="16" y="70"/>
                  </a:cubicBezTo>
                  <a:cubicBezTo>
                    <a:pt x="15" y="70"/>
                    <a:pt x="13" y="70"/>
                    <a:pt x="12" y="69"/>
                  </a:cubicBezTo>
                  <a:cubicBezTo>
                    <a:pt x="11" y="67"/>
                    <a:pt x="12" y="66"/>
                    <a:pt x="12" y="64"/>
                  </a:cubicBezTo>
                  <a:cubicBezTo>
                    <a:pt x="12" y="63"/>
                    <a:pt x="13" y="62"/>
                    <a:pt x="14" y="60"/>
                  </a:cubicBezTo>
                  <a:cubicBezTo>
                    <a:pt x="14" y="59"/>
                    <a:pt x="15" y="57"/>
                    <a:pt x="15" y="56"/>
                  </a:cubicBezTo>
                  <a:cubicBezTo>
                    <a:pt x="14" y="55"/>
                    <a:pt x="12" y="56"/>
                    <a:pt x="12" y="55"/>
                  </a:cubicBezTo>
                  <a:cubicBezTo>
                    <a:pt x="11" y="54"/>
                    <a:pt x="13" y="52"/>
                    <a:pt x="12" y="51"/>
                  </a:cubicBezTo>
                  <a:cubicBezTo>
                    <a:pt x="12" y="50"/>
                    <a:pt x="10" y="51"/>
                    <a:pt x="9" y="51"/>
                  </a:cubicBezTo>
                  <a:cubicBezTo>
                    <a:pt x="8" y="50"/>
                    <a:pt x="8" y="48"/>
                    <a:pt x="7" y="48"/>
                  </a:cubicBezTo>
                  <a:cubicBezTo>
                    <a:pt x="6" y="49"/>
                    <a:pt x="7" y="51"/>
                    <a:pt x="6" y="52"/>
                  </a:cubicBezTo>
                  <a:cubicBezTo>
                    <a:pt x="5" y="53"/>
                    <a:pt x="4" y="51"/>
                    <a:pt x="4" y="50"/>
                  </a:cubicBezTo>
                  <a:cubicBezTo>
                    <a:pt x="4" y="48"/>
                    <a:pt x="4" y="45"/>
                    <a:pt x="5" y="43"/>
                  </a:cubicBezTo>
                  <a:cubicBezTo>
                    <a:pt x="5" y="42"/>
                    <a:pt x="6" y="42"/>
                    <a:pt x="7" y="41"/>
                  </a:cubicBezTo>
                  <a:cubicBezTo>
                    <a:pt x="7" y="40"/>
                    <a:pt x="9" y="37"/>
                    <a:pt x="7" y="37"/>
                  </a:cubicBezTo>
                  <a:cubicBezTo>
                    <a:pt x="6" y="36"/>
                    <a:pt x="5" y="39"/>
                    <a:pt x="4" y="39"/>
                  </a:cubicBezTo>
                  <a:cubicBezTo>
                    <a:pt x="3" y="39"/>
                    <a:pt x="1" y="39"/>
                    <a:pt x="0" y="37"/>
                  </a:cubicBezTo>
                  <a:cubicBezTo>
                    <a:pt x="0" y="37"/>
                    <a:pt x="2" y="36"/>
                    <a:pt x="2" y="36"/>
                  </a:cubicBezTo>
                  <a:cubicBezTo>
                    <a:pt x="2" y="34"/>
                    <a:pt x="1" y="33"/>
                    <a:pt x="1" y="32"/>
                  </a:cubicBezTo>
                  <a:cubicBezTo>
                    <a:pt x="2" y="31"/>
                    <a:pt x="4" y="32"/>
                    <a:pt x="5" y="31"/>
                  </a:cubicBezTo>
                  <a:cubicBezTo>
                    <a:pt x="5" y="30"/>
                    <a:pt x="3" y="30"/>
                    <a:pt x="3" y="29"/>
                  </a:cubicBezTo>
                  <a:cubicBezTo>
                    <a:pt x="3" y="28"/>
                    <a:pt x="5" y="29"/>
                    <a:pt x="6" y="28"/>
                  </a:cubicBezTo>
                  <a:cubicBezTo>
                    <a:pt x="6" y="27"/>
                    <a:pt x="4" y="27"/>
                    <a:pt x="4" y="26"/>
                  </a:cubicBezTo>
                  <a:cubicBezTo>
                    <a:pt x="4" y="25"/>
                    <a:pt x="7" y="25"/>
                    <a:pt x="6" y="24"/>
                  </a:cubicBezTo>
                  <a:cubicBezTo>
                    <a:pt x="5" y="22"/>
                    <a:pt x="2" y="23"/>
                    <a:pt x="2" y="22"/>
                  </a:cubicBezTo>
                  <a:cubicBezTo>
                    <a:pt x="1" y="21"/>
                    <a:pt x="3" y="19"/>
                    <a:pt x="3" y="18"/>
                  </a:cubicBezTo>
                  <a:cubicBezTo>
                    <a:pt x="3" y="17"/>
                    <a:pt x="2" y="16"/>
                    <a:pt x="3" y="15"/>
                  </a:cubicBezTo>
                  <a:cubicBezTo>
                    <a:pt x="5" y="14"/>
                    <a:pt x="8" y="15"/>
                    <a:pt x="10" y="14"/>
                  </a:cubicBezTo>
                  <a:cubicBezTo>
                    <a:pt x="11" y="13"/>
                    <a:pt x="7" y="12"/>
                    <a:pt x="7" y="11"/>
                  </a:cubicBezTo>
                  <a:cubicBezTo>
                    <a:pt x="7" y="10"/>
                    <a:pt x="8" y="10"/>
                    <a:pt x="8" y="9"/>
                  </a:cubicBezTo>
                  <a:cubicBezTo>
                    <a:pt x="8" y="8"/>
                    <a:pt x="7" y="8"/>
                    <a:pt x="7" y="7"/>
                  </a:cubicBezTo>
                  <a:cubicBezTo>
                    <a:pt x="9" y="7"/>
                    <a:pt x="11" y="8"/>
                    <a:pt x="12" y="7"/>
                  </a:cubicBezTo>
                  <a:cubicBezTo>
                    <a:pt x="13" y="5"/>
                    <a:pt x="10" y="3"/>
                    <a:pt x="11" y="1"/>
                  </a:cubicBezTo>
                  <a:cubicBezTo>
                    <a:pt x="12" y="0"/>
                    <a:pt x="14" y="1"/>
                    <a:pt x="16" y="2"/>
                  </a:cubicBezTo>
                  <a:cubicBezTo>
                    <a:pt x="17" y="2"/>
                    <a:pt x="18" y="3"/>
                    <a:pt x="19" y="3"/>
                  </a:cubicBezTo>
                  <a:cubicBezTo>
                    <a:pt x="22" y="2"/>
                    <a:pt x="25" y="1"/>
                    <a:pt x="29" y="0"/>
                  </a:cubicBezTo>
                  <a:cubicBezTo>
                    <a:pt x="30" y="0"/>
                    <a:pt x="32" y="0"/>
                    <a:pt x="34" y="1"/>
                  </a:cubicBezTo>
                  <a:cubicBezTo>
                    <a:pt x="35" y="1"/>
                    <a:pt x="34" y="3"/>
                    <a:pt x="34" y="4"/>
                  </a:cubicBezTo>
                  <a:cubicBezTo>
                    <a:pt x="33" y="5"/>
                    <a:pt x="31" y="7"/>
                    <a:pt x="29" y="8"/>
                  </a:cubicBezTo>
                  <a:cubicBezTo>
                    <a:pt x="26" y="11"/>
                    <a:pt x="23" y="12"/>
                    <a:pt x="20" y="14"/>
                  </a:cubicBezTo>
                  <a:cubicBezTo>
                    <a:pt x="19" y="15"/>
                    <a:pt x="20" y="16"/>
                    <a:pt x="21" y="16"/>
                  </a:cubicBezTo>
                  <a:cubicBezTo>
                    <a:pt x="22" y="16"/>
                    <a:pt x="25" y="15"/>
                    <a:pt x="25" y="16"/>
                  </a:cubicBezTo>
                  <a:cubicBezTo>
                    <a:pt x="24" y="18"/>
                    <a:pt x="21" y="19"/>
                    <a:pt x="19" y="21"/>
                  </a:cubicBezTo>
                  <a:cubicBezTo>
                    <a:pt x="19" y="22"/>
                    <a:pt x="19" y="24"/>
                    <a:pt x="20" y="23"/>
                  </a:cubicBezTo>
                  <a:cubicBezTo>
                    <a:pt x="23" y="22"/>
                    <a:pt x="24" y="20"/>
                    <a:pt x="27" y="19"/>
                  </a:cubicBezTo>
                  <a:cubicBezTo>
                    <a:pt x="29" y="18"/>
                    <a:pt x="32" y="19"/>
                    <a:pt x="34" y="18"/>
                  </a:cubicBezTo>
                  <a:cubicBezTo>
                    <a:pt x="36" y="18"/>
                    <a:pt x="38" y="19"/>
                    <a:pt x="40" y="18"/>
                  </a:cubicBezTo>
                  <a:cubicBezTo>
                    <a:pt x="43" y="18"/>
                    <a:pt x="45" y="18"/>
                    <a:pt x="47" y="18"/>
                  </a:cubicBezTo>
                  <a:cubicBezTo>
                    <a:pt x="48" y="18"/>
                    <a:pt x="49" y="19"/>
                    <a:pt x="49" y="20"/>
                  </a:cubicBezTo>
                  <a:cubicBezTo>
                    <a:pt x="49" y="22"/>
                    <a:pt x="49" y="24"/>
                    <a:pt x="48" y="26"/>
                  </a:cubicBezTo>
                  <a:cubicBezTo>
                    <a:pt x="47" y="27"/>
                    <a:pt x="46" y="29"/>
                    <a:pt x="45" y="31"/>
                  </a:cubicBezTo>
                  <a:cubicBezTo>
                    <a:pt x="43" y="33"/>
                    <a:pt x="42" y="36"/>
                    <a:pt x="40" y="39"/>
                  </a:cubicBezTo>
                  <a:cubicBezTo>
                    <a:pt x="39" y="40"/>
                    <a:pt x="37" y="39"/>
                    <a:pt x="36" y="41"/>
                  </a:cubicBezTo>
                  <a:cubicBezTo>
                    <a:pt x="36" y="42"/>
                    <a:pt x="39" y="44"/>
                    <a:pt x="38" y="46"/>
                  </a:cubicBezTo>
                  <a:cubicBezTo>
                    <a:pt x="37" y="47"/>
                    <a:pt x="35" y="45"/>
                    <a:pt x="34" y="46"/>
                  </a:cubicBezTo>
                  <a:cubicBezTo>
                    <a:pt x="33" y="47"/>
                    <a:pt x="30" y="48"/>
                    <a:pt x="31" y="50"/>
                  </a:cubicBezTo>
                  <a:cubicBezTo>
                    <a:pt x="31" y="51"/>
                    <a:pt x="34" y="50"/>
                    <a:pt x="35" y="49"/>
                  </a:cubicBezTo>
                  <a:cubicBezTo>
                    <a:pt x="36" y="49"/>
                    <a:pt x="38" y="48"/>
                    <a:pt x="39" y="48"/>
                  </a:cubicBezTo>
                  <a:cubicBezTo>
                    <a:pt x="41" y="49"/>
                    <a:pt x="44" y="50"/>
                    <a:pt x="46" y="52"/>
                  </a:cubicBezTo>
                  <a:cubicBezTo>
                    <a:pt x="48" y="54"/>
                    <a:pt x="50" y="56"/>
                    <a:pt x="51" y="59"/>
                  </a:cubicBezTo>
                  <a:cubicBezTo>
                    <a:pt x="52" y="61"/>
                    <a:pt x="51" y="63"/>
                    <a:pt x="52" y="65"/>
                  </a:cubicBezTo>
                  <a:cubicBezTo>
                    <a:pt x="53" y="68"/>
                    <a:pt x="54" y="71"/>
                    <a:pt x="56" y="73"/>
                  </a:cubicBezTo>
                  <a:cubicBezTo>
                    <a:pt x="58" y="76"/>
                    <a:pt x="61" y="76"/>
                    <a:pt x="63" y="79"/>
                  </a:cubicBezTo>
                  <a:cubicBezTo>
                    <a:pt x="66" y="82"/>
                    <a:pt x="67" y="86"/>
                    <a:pt x="69" y="90"/>
                  </a:cubicBezTo>
                  <a:cubicBezTo>
                    <a:pt x="69" y="91"/>
                    <a:pt x="71" y="92"/>
                    <a:pt x="71" y="93"/>
                  </a:cubicBezTo>
                  <a:cubicBezTo>
                    <a:pt x="70" y="94"/>
                    <a:pt x="68" y="91"/>
                    <a:pt x="67" y="92"/>
                  </a:cubicBezTo>
                  <a:cubicBezTo>
                    <a:pt x="66" y="93"/>
                    <a:pt x="68" y="93"/>
                    <a:pt x="69" y="94"/>
                  </a:cubicBezTo>
                  <a:cubicBezTo>
                    <a:pt x="71" y="96"/>
                    <a:pt x="74" y="98"/>
                    <a:pt x="75" y="100"/>
                  </a:cubicBezTo>
                  <a:cubicBezTo>
                    <a:pt x="75" y="102"/>
                    <a:pt x="72" y="103"/>
                    <a:pt x="71" y="105"/>
                  </a:cubicBezTo>
                  <a:cubicBezTo>
                    <a:pt x="71" y="105"/>
                    <a:pt x="71" y="107"/>
                    <a:pt x="72" y="107"/>
                  </a:cubicBezTo>
                  <a:cubicBezTo>
                    <a:pt x="73" y="107"/>
                    <a:pt x="74" y="107"/>
                    <a:pt x="75" y="107"/>
                  </a:cubicBezTo>
                  <a:cubicBezTo>
                    <a:pt x="77" y="106"/>
                    <a:pt x="77" y="104"/>
                    <a:pt x="78" y="104"/>
                  </a:cubicBezTo>
                  <a:cubicBezTo>
                    <a:pt x="82" y="104"/>
                    <a:pt x="86" y="105"/>
                    <a:pt x="89" y="107"/>
                  </a:cubicBezTo>
                  <a:cubicBezTo>
                    <a:pt x="90" y="108"/>
                    <a:pt x="90" y="111"/>
                    <a:pt x="90" y="113"/>
                  </a:cubicBezTo>
                  <a:cubicBezTo>
                    <a:pt x="89" y="115"/>
                    <a:pt x="89" y="118"/>
                    <a:pt x="87" y="120"/>
                  </a:cubicBezTo>
                  <a:cubicBezTo>
                    <a:pt x="86" y="121"/>
                    <a:pt x="84" y="121"/>
                    <a:pt x="83" y="122"/>
                  </a:cubicBezTo>
                  <a:cubicBezTo>
                    <a:pt x="82" y="123"/>
                    <a:pt x="85" y="125"/>
                    <a:pt x="84" y="125"/>
                  </a:cubicBezTo>
                  <a:cubicBezTo>
                    <a:pt x="82" y="126"/>
                    <a:pt x="80" y="124"/>
                    <a:pt x="78" y="125"/>
                  </a:cubicBezTo>
                  <a:cubicBezTo>
                    <a:pt x="77" y="126"/>
                    <a:pt x="81" y="127"/>
                    <a:pt x="80" y="128"/>
                  </a:cubicBezTo>
                  <a:cubicBezTo>
                    <a:pt x="80" y="129"/>
                    <a:pt x="78" y="129"/>
                    <a:pt x="77" y="130"/>
                  </a:cubicBezTo>
                  <a:cubicBezTo>
                    <a:pt x="77" y="130"/>
                    <a:pt x="75" y="130"/>
                    <a:pt x="76" y="13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5" name="Freeform 2778">
              <a:extLst>
                <a:ext uri="{FF2B5EF4-FFF2-40B4-BE49-F238E27FC236}">
                  <a16:creationId xmlns:a16="http://schemas.microsoft.com/office/drawing/2014/main" id="{20D6E6B1-4FC5-46D5-B6BE-BC7E6F57B8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52560" y="1910667"/>
              <a:ext cx="11585" cy="15701"/>
            </a:xfrm>
            <a:custGeom>
              <a:avLst/>
              <a:gdLst>
                <a:gd name="T0" fmla="*/ 1 w 4"/>
                <a:gd name="T1" fmla="*/ 7 h 6"/>
                <a:gd name="T2" fmla="*/ 3 w 4"/>
                <a:gd name="T3" fmla="*/ 0 h 6"/>
                <a:gd name="T4" fmla="*/ 4 w 4"/>
                <a:gd name="T5" fmla="*/ 0 h 6"/>
                <a:gd name="T6" fmla="*/ 4 w 4"/>
                <a:gd name="T7" fmla="*/ 7 h 6"/>
                <a:gd name="T8" fmla="*/ 1 w 4"/>
                <a:gd name="T9" fmla="*/ 7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1" y="5"/>
                  </a:moveTo>
                  <a:cubicBezTo>
                    <a:pt x="0" y="3"/>
                    <a:pt x="1" y="2"/>
                    <a:pt x="2" y="0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3" y="2"/>
                    <a:pt x="4" y="4"/>
                    <a:pt x="3" y="5"/>
                  </a:cubicBezTo>
                  <a:cubicBezTo>
                    <a:pt x="2" y="6"/>
                    <a:pt x="1" y="6"/>
                    <a:pt x="1" y="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6" name="Freeform 2789">
              <a:extLst>
                <a:ext uri="{FF2B5EF4-FFF2-40B4-BE49-F238E27FC236}">
                  <a16:creationId xmlns:a16="http://schemas.microsoft.com/office/drawing/2014/main" id="{6CC3025C-99A5-49B9-9254-0252C1FCD5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31711" y="1871417"/>
              <a:ext cx="25487" cy="15701"/>
            </a:xfrm>
            <a:custGeom>
              <a:avLst/>
              <a:gdLst>
                <a:gd name="T0" fmla="*/ 5 w 9"/>
                <a:gd name="T1" fmla="*/ 0 h 7"/>
                <a:gd name="T2" fmla="*/ 11 w 9"/>
                <a:gd name="T3" fmla="*/ 3 h 7"/>
                <a:gd name="T4" fmla="*/ 9 w 9"/>
                <a:gd name="T5" fmla="*/ 7 h 7"/>
                <a:gd name="T6" fmla="*/ 1 w 9"/>
                <a:gd name="T7" fmla="*/ 7 h 7"/>
                <a:gd name="T8" fmla="*/ 5 w 9"/>
                <a:gd name="T9" fmla="*/ 3 h 7"/>
                <a:gd name="T10" fmla="*/ 4 w 9"/>
                <a:gd name="T11" fmla="*/ 0 h 7"/>
                <a:gd name="T12" fmla="*/ 5 w 9"/>
                <a:gd name="T13" fmla="*/ 0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7"/>
                <a:gd name="T23" fmla="*/ 9 w 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7">
                  <a:moveTo>
                    <a:pt x="4" y="0"/>
                  </a:moveTo>
                  <a:cubicBezTo>
                    <a:pt x="6" y="1"/>
                    <a:pt x="8" y="2"/>
                    <a:pt x="9" y="3"/>
                  </a:cubicBezTo>
                  <a:cubicBezTo>
                    <a:pt x="9" y="4"/>
                    <a:pt x="8" y="6"/>
                    <a:pt x="7" y="6"/>
                  </a:cubicBezTo>
                  <a:cubicBezTo>
                    <a:pt x="5" y="7"/>
                    <a:pt x="3" y="7"/>
                    <a:pt x="1" y="6"/>
                  </a:cubicBezTo>
                  <a:cubicBezTo>
                    <a:pt x="0" y="5"/>
                    <a:pt x="4" y="4"/>
                    <a:pt x="4" y="3"/>
                  </a:cubicBezTo>
                  <a:cubicBezTo>
                    <a:pt x="4" y="2"/>
                    <a:pt x="2" y="1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7" name="Freeform 2794">
              <a:extLst>
                <a:ext uri="{FF2B5EF4-FFF2-40B4-BE49-F238E27FC236}">
                  <a16:creationId xmlns:a16="http://schemas.microsoft.com/office/drawing/2014/main" id="{7D9DE5CB-00A0-47AC-AA08-8AE95CC2881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09369" y="1720301"/>
              <a:ext cx="9269" cy="11775"/>
            </a:xfrm>
            <a:custGeom>
              <a:avLst/>
              <a:gdLst>
                <a:gd name="T0" fmla="*/ 3 w 3"/>
                <a:gd name="T1" fmla="*/ 1 h 5"/>
                <a:gd name="T2" fmla="*/ 4 w 3"/>
                <a:gd name="T3" fmla="*/ 4 h 5"/>
                <a:gd name="T4" fmla="*/ 3 w 3"/>
                <a:gd name="T5" fmla="*/ 6 h 5"/>
                <a:gd name="T6" fmla="*/ 0 w 3"/>
                <a:gd name="T7" fmla="*/ 2 h 5"/>
                <a:gd name="T8" fmla="*/ 3 w 3"/>
                <a:gd name="T9" fmla="*/ 1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1"/>
                  </a:move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3" y="5"/>
                    <a:pt x="2" y="5"/>
                  </a:cubicBezTo>
                  <a:cubicBezTo>
                    <a:pt x="1" y="5"/>
                    <a:pt x="0" y="3"/>
                    <a:pt x="0" y="2"/>
                  </a:cubicBezTo>
                  <a:cubicBezTo>
                    <a:pt x="0" y="1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8" name="Freeform 2795">
              <a:extLst>
                <a:ext uri="{FF2B5EF4-FFF2-40B4-BE49-F238E27FC236}">
                  <a16:creationId xmlns:a16="http://schemas.microsoft.com/office/drawing/2014/main" id="{5F155FC4-1B1B-447E-9D09-B615CEF2CE7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25588" y="1755627"/>
              <a:ext cx="13901" cy="7851"/>
            </a:xfrm>
            <a:custGeom>
              <a:avLst/>
              <a:gdLst>
                <a:gd name="T0" fmla="*/ 5 w 5"/>
                <a:gd name="T1" fmla="*/ 3 h 3"/>
                <a:gd name="T2" fmla="*/ 2 w 5"/>
                <a:gd name="T3" fmla="*/ 4 h 3"/>
                <a:gd name="T4" fmla="*/ 0 w 5"/>
                <a:gd name="T5" fmla="*/ 3 h 3"/>
                <a:gd name="T6" fmla="*/ 4 w 5"/>
                <a:gd name="T7" fmla="*/ 0 h 3"/>
                <a:gd name="T8" fmla="*/ 5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4" y="2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5" y="1"/>
                    <a:pt x="4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39" name="Freeform 2796">
              <a:extLst>
                <a:ext uri="{FF2B5EF4-FFF2-40B4-BE49-F238E27FC236}">
                  <a16:creationId xmlns:a16="http://schemas.microsoft.com/office/drawing/2014/main" id="{A5F1D912-22EB-40B4-B774-ABD56B57AC5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16321" y="1614323"/>
              <a:ext cx="13901" cy="7851"/>
            </a:xfrm>
            <a:custGeom>
              <a:avLst/>
              <a:gdLst>
                <a:gd name="T0" fmla="*/ 6 w 5"/>
                <a:gd name="T1" fmla="*/ 3 h 3"/>
                <a:gd name="T2" fmla="*/ 4 w 5"/>
                <a:gd name="T3" fmla="*/ 4 h 3"/>
                <a:gd name="T4" fmla="*/ 1 w 5"/>
                <a:gd name="T5" fmla="*/ 1 h 3"/>
                <a:gd name="T6" fmla="*/ 4 w 5"/>
                <a:gd name="T7" fmla="*/ 0 h 3"/>
                <a:gd name="T8" fmla="*/ 6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5" y="2"/>
                    <a:pt x="3" y="3"/>
                    <a:pt x="3" y="3"/>
                  </a:cubicBezTo>
                  <a:cubicBezTo>
                    <a:pt x="2" y="3"/>
                    <a:pt x="0" y="2"/>
                    <a:pt x="1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0" name="Freeform 2797">
              <a:extLst>
                <a:ext uri="{FF2B5EF4-FFF2-40B4-BE49-F238E27FC236}">
                  <a16:creationId xmlns:a16="http://schemas.microsoft.com/office/drawing/2014/main" id="{6E752CA5-7D6E-4A0C-9878-F08C43A3EFC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76561" y="1578998"/>
              <a:ext cx="11585" cy="5888"/>
            </a:xfrm>
            <a:custGeom>
              <a:avLst/>
              <a:gdLst>
                <a:gd name="T0" fmla="*/ 5 w 4"/>
                <a:gd name="T1" fmla="*/ 2 h 2"/>
                <a:gd name="T2" fmla="*/ 3 w 4"/>
                <a:gd name="T3" fmla="*/ 3 h 2"/>
                <a:gd name="T4" fmla="*/ 0 w 4"/>
                <a:gd name="T5" fmla="*/ 2 h 2"/>
                <a:gd name="T6" fmla="*/ 3 w 4"/>
                <a:gd name="T7" fmla="*/ 0 h 2"/>
                <a:gd name="T8" fmla="*/ 5 w 4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2"/>
                <a:gd name="T17" fmla="*/ 4 w 4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2">
                  <a:moveTo>
                    <a:pt x="4" y="1"/>
                  </a:move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1" name="Freeform 2798">
              <a:extLst>
                <a:ext uri="{FF2B5EF4-FFF2-40B4-BE49-F238E27FC236}">
                  <a16:creationId xmlns:a16="http://schemas.microsoft.com/office/drawing/2014/main" id="{BCC1A861-3F7F-4652-B443-7113A7B6C9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143" y="1565260"/>
              <a:ext cx="13901" cy="7851"/>
            </a:xfrm>
            <a:custGeom>
              <a:avLst/>
              <a:gdLst>
                <a:gd name="T0" fmla="*/ 6 w 5"/>
                <a:gd name="T1" fmla="*/ 3 h 3"/>
                <a:gd name="T2" fmla="*/ 2 w 5"/>
                <a:gd name="T3" fmla="*/ 4 h 3"/>
                <a:gd name="T4" fmla="*/ 0 w 5"/>
                <a:gd name="T5" fmla="*/ 1 h 3"/>
                <a:gd name="T6" fmla="*/ 4 w 5"/>
                <a:gd name="T7" fmla="*/ 0 h 3"/>
                <a:gd name="T8" fmla="*/ 6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5" y="2"/>
                  </a:moveTo>
                  <a:cubicBezTo>
                    <a:pt x="4" y="2"/>
                    <a:pt x="3" y="3"/>
                    <a:pt x="2" y="3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2" name="Freeform 2816">
              <a:extLst>
                <a:ext uri="{FF2B5EF4-FFF2-40B4-BE49-F238E27FC236}">
                  <a16:creationId xmlns:a16="http://schemas.microsoft.com/office/drawing/2014/main" id="{89484006-89DC-467E-8CB1-20F0F145F5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988143" y="1577035"/>
              <a:ext cx="18536" cy="15701"/>
            </a:xfrm>
            <a:custGeom>
              <a:avLst/>
              <a:gdLst>
                <a:gd name="T0" fmla="*/ 1 w 7"/>
                <a:gd name="T1" fmla="*/ 1 h 7"/>
                <a:gd name="T2" fmla="*/ 6 w 7"/>
                <a:gd name="T3" fmla="*/ 5 h 7"/>
                <a:gd name="T4" fmla="*/ 8 w 7"/>
                <a:gd name="T5" fmla="*/ 8 h 7"/>
                <a:gd name="T6" fmla="*/ 3 w 7"/>
                <a:gd name="T7" fmla="*/ 5 h 7"/>
                <a:gd name="T8" fmla="*/ 1 w 7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1" y="1"/>
                  </a:moveTo>
                  <a:cubicBezTo>
                    <a:pt x="3" y="0"/>
                    <a:pt x="4" y="2"/>
                    <a:pt x="5" y="4"/>
                  </a:cubicBezTo>
                  <a:cubicBezTo>
                    <a:pt x="6" y="5"/>
                    <a:pt x="7" y="6"/>
                    <a:pt x="7" y="7"/>
                  </a:cubicBezTo>
                  <a:cubicBezTo>
                    <a:pt x="5" y="7"/>
                    <a:pt x="4" y="5"/>
                    <a:pt x="3" y="4"/>
                  </a:cubicBezTo>
                  <a:cubicBezTo>
                    <a:pt x="2" y="3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3" name="Freeform 2817">
              <a:extLst>
                <a:ext uri="{FF2B5EF4-FFF2-40B4-BE49-F238E27FC236}">
                  <a16:creationId xmlns:a16="http://schemas.microsoft.com/office/drawing/2014/main" id="{791B0091-F404-42CA-A8C0-6A5D331A1B7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06681" y="1543673"/>
              <a:ext cx="16219" cy="7851"/>
            </a:xfrm>
            <a:custGeom>
              <a:avLst/>
              <a:gdLst>
                <a:gd name="T0" fmla="*/ 0 w 6"/>
                <a:gd name="T1" fmla="*/ 3 h 3"/>
                <a:gd name="T2" fmla="*/ 4 w 6"/>
                <a:gd name="T3" fmla="*/ 0 h 3"/>
                <a:gd name="T4" fmla="*/ 7 w 6"/>
                <a:gd name="T5" fmla="*/ 1 h 3"/>
                <a:gd name="T6" fmla="*/ 4 w 6"/>
                <a:gd name="T7" fmla="*/ 3 h 3"/>
                <a:gd name="T8" fmla="*/ 0 w 6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3"/>
                <a:gd name="T17" fmla="*/ 6 w 6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3">
                  <a:moveTo>
                    <a:pt x="0" y="2"/>
                  </a:moveTo>
                  <a:cubicBezTo>
                    <a:pt x="0" y="1"/>
                    <a:pt x="2" y="0"/>
                    <a:pt x="3" y="0"/>
                  </a:cubicBezTo>
                  <a:cubicBezTo>
                    <a:pt x="4" y="0"/>
                    <a:pt x="6" y="0"/>
                    <a:pt x="6" y="1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2" y="3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4" name="Freeform 2820">
              <a:extLst>
                <a:ext uri="{FF2B5EF4-FFF2-40B4-BE49-F238E27FC236}">
                  <a16:creationId xmlns:a16="http://schemas.microsoft.com/office/drawing/2014/main" id="{9EB1D11D-4F0B-4501-BB92-B2FC1F92D43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004364" y="1551522"/>
              <a:ext cx="16219" cy="11775"/>
            </a:xfrm>
            <a:custGeom>
              <a:avLst/>
              <a:gdLst>
                <a:gd name="T0" fmla="*/ 1 w 6"/>
                <a:gd name="T1" fmla="*/ 5 h 5"/>
                <a:gd name="T2" fmla="*/ 4 w 6"/>
                <a:gd name="T3" fmla="*/ 1 h 5"/>
                <a:gd name="T4" fmla="*/ 7 w 6"/>
                <a:gd name="T5" fmla="*/ 1 h 5"/>
                <a:gd name="T6" fmla="*/ 5 w 6"/>
                <a:gd name="T7" fmla="*/ 5 h 5"/>
                <a:gd name="T8" fmla="*/ 1 w 6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5"/>
                <a:gd name="T17" fmla="*/ 6 w 6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5">
                  <a:moveTo>
                    <a:pt x="1" y="4"/>
                  </a:moveTo>
                  <a:cubicBezTo>
                    <a:pt x="0" y="3"/>
                    <a:pt x="2" y="2"/>
                    <a:pt x="3" y="1"/>
                  </a:cubicBezTo>
                  <a:cubicBezTo>
                    <a:pt x="4" y="1"/>
                    <a:pt x="6" y="0"/>
                    <a:pt x="6" y="1"/>
                  </a:cubicBezTo>
                  <a:cubicBezTo>
                    <a:pt x="6" y="2"/>
                    <a:pt x="5" y="3"/>
                    <a:pt x="4" y="4"/>
                  </a:cubicBezTo>
                  <a:cubicBezTo>
                    <a:pt x="3" y="4"/>
                    <a:pt x="1" y="5"/>
                    <a:pt x="1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5" name="Freeform 2836">
              <a:extLst>
                <a:ext uri="{FF2B5EF4-FFF2-40B4-BE49-F238E27FC236}">
                  <a16:creationId xmlns:a16="http://schemas.microsoft.com/office/drawing/2014/main" id="{60986C7A-5BC4-4F30-957C-B3BD0AE7605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22156" y="2346350"/>
              <a:ext cx="6951" cy="31400"/>
            </a:xfrm>
            <a:custGeom>
              <a:avLst/>
              <a:gdLst>
                <a:gd name="T0" fmla="*/ 2 w 3"/>
                <a:gd name="T1" fmla="*/ 1 h 13"/>
                <a:gd name="T2" fmla="*/ 2 w 3"/>
                <a:gd name="T3" fmla="*/ 16 h 13"/>
                <a:gd name="T4" fmla="*/ 1 w 3"/>
                <a:gd name="T5" fmla="*/ 9 h 13"/>
                <a:gd name="T6" fmla="*/ 2 w 3"/>
                <a:gd name="T7" fmla="*/ 1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"/>
                <a:gd name="T13" fmla="*/ 0 h 13"/>
                <a:gd name="T14" fmla="*/ 3 w 3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" h="13">
                  <a:moveTo>
                    <a:pt x="2" y="1"/>
                  </a:moveTo>
                  <a:cubicBezTo>
                    <a:pt x="2" y="5"/>
                    <a:pt x="3" y="9"/>
                    <a:pt x="2" y="13"/>
                  </a:cubicBezTo>
                  <a:cubicBezTo>
                    <a:pt x="1" y="12"/>
                    <a:pt x="0" y="9"/>
                    <a:pt x="1" y="7"/>
                  </a:cubicBezTo>
                  <a:cubicBezTo>
                    <a:pt x="1" y="6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6" name="Freeform 2837">
              <a:extLst>
                <a:ext uri="{FF2B5EF4-FFF2-40B4-BE49-F238E27FC236}">
                  <a16:creationId xmlns:a16="http://schemas.microsoft.com/office/drawing/2014/main" id="{14A220E4-4560-4890-AC1C-4BDFD3843C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8374" y="2387565"/>
              <a:ext cx="20853" cy="17663"/>
            </a:xfrm>
            <a:custGeom>
              <a:avLst/>
              <a:gdLst>
                <a:gd name="T0" fmla="*/ 1 w 8"/>
                <a:gd name="T1" fmla="*/ 1 h 8"/>
                <a:gd name="T2" fmla="*/ 9 w 8"/>
                <a:gd name="T3" fmla="*/ 9 h 8"/>
                <a:gd name="T4" fmla="*/ 5 w 8"/>
                <a:gd name="T5" fmla="*/ 6 h 8"/>
                <a:gd name="T6" fmla="*/ 1 w 8"/>
                <a:gd name="T7" fmla="*/ 1 h 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8"/>
                <a:gd name="T14" fmla="*/ 8 w 8"/>
                <a:gd name="T15" fmla="*/ 8 h 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8">
                  <a:moveTo>
                    <a:pt x="1" y="1"/>
                  </a:moveTo>
                  <a:cubicBezTo>
                    <a:pt x="4" y="3"/>
                    <a:pt x="7" y="5"/>
                    <a:pt x="8" y="8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4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7" name="Freeform 2838">
              <a:extLst>
                <a:ext uri="{FF2B5EF4-FFF2-40B4-BE49-F238E27FC236}">
                  <a16:creationId xmlns:a16="http://schemas.microsoft.com/office/drawing/2014/main" id="{215C5538-E487-4E4A-B09D-67AB15C2E77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31423" y="2365977"/>
              <a:ext cx="18536" cy="13738"/>
            </a:xfrm>
            <a:custGeom>
              <a:avLst/>
              <a:gdLst>
                <a:gd name="T0" fmla="*/ 1 w 6"/>
                <a:gd name="T1" fmla="*/ 1 h 6"/>
                <a:gd name="T2" fmla="*/ 8 w 6"/>
                <a:gd name="T3" fmla="*/ 7 h 6"/>
                <a:gd name="T4" fmla="*/ 4 w 6"/>
                <a:gd name="T5" fmla="*/ 5 h 6"/>
                <a:gd name="T6" fmla="*/ 1 w 6"/>
                <a:gd name="T7" fmla="*/ 1 h 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6"/>
                <a:gd name="T14" fmla="*/ 6 w 6"/>
                <a:gd name="T15" fmla="*/ 6 h 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6">
                  <a:moveTo>
                    <a:pt x="1" y="1"/>
                  </a:moveTo>
                  <a:cubicBezTo>
                    <a:pt x="3" y="2"/>
                    <a:pt x="5" y="4"/>
                    <a:pt x="6" y="6"/>
                  </a:cubicBezTo>
                  <a:cubicBezTo>
                    <a:pt x="5" y="6"/>
                    <a:pt x="3" y="5"/>
                    <a:pt x="3" y="4"/>
                  </a:cubicBezTo>
                  <a:cubicBezTo>
                    <a:pt x="2" y="3"/>
                    <a:pt x="0" y="0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8" name="Freeform 2839">
              <a:extLst>
                <a:ext uri="{FF2B5EF4-FFF2-40B4-BE49-F238E27FC236}">
                  <a16:creationId xmlns:a16="http://schemas.microsoft.com/office/drawing/2014/main" id="{C4C0BFDD-7A71-45E0-B42A-A50E9DCE62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296296" y="2426816"/>
              <a:ext cx="23169" cy="5888"/>
            </a:xfrm>
            <a:custGeom>
              <a:avLst/>
              <a:gdLst>
                <a:gd name="T0" fmla="*/ 0 w 8"/>
                <a:gd name="T1" fmla="*/ 0 h 2"/>
                <a:gd name="T2" fmla="*/ 10 w 8"/>
                <a:gd name="T3" fmla="*/ 3 h 2"/>
                <a:gd name="T4" fmla="*/ 5 w 8"/>
                <a:gd name="T5" fmla="*/ 3 h 2"/>
                <a:gd name="T6" fmla="*/ 0 w 8"/>
                <a:gd name="T7" fmla="*/ 0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"/>
                <a:gd name="T13" fmla="*/ 0 h 2"/>
                <a:gd name="T14" fmla="*/ 8 w 8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" h="2">
                  <a:moveTo>
                    <a:pt x="0" y="0"/>
                  </a:moveTo>
                  <a:cubicBezTo>
                    <a:pt x="3" y="0"/>
                    <a:pt x="6" y="1"/>
                    <a:pt x="8" y="2"/>
                  </a:cubicBezTo>
                  <a:cubicBezTo>
                    <a:pt x="7" y="2"/>
                    <a:pt x="5" y="2"/>
                    <a:pt x="4" y="2"/>
                  </a:cubicBezTo>
                  <a:cubicBezTo>
                    <a:pt x="3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49" name="Freeform 2840">
              <a:extLst>
                <a:ext uri="{FF2B5EF4-FFF2-40B4-BE49-F238E27FC236}">
                  <a16:creationId xmlns:a16="http://schemas.microsoft.com/office/drawing/2014/main" id="{CED2663B-5341-4F09-8C73-F721BD34E9A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305565" y="2436627"/>
              <a:ext cx="23169" cy="3925"/>
            </a:xfrm>
            <a:custGeom>
              <a:avLst/>
              <a:gdLst>
                <a:gd name="T0" fmla="*/ 1 w 9"/>
                <a:gd name="T1" fmla="*/ 1 h 2"/>
                <a:gd name="T2" fmla="*/ 10 w 9"/>
                <a:gd name="T3" fmla="*/ 1 h 2"/>
                <a:gd name="T4" fmla="*/ 6 w 9"/>
                <a:gd name="T5" fmla="*/ 0 h 2"/>
                <a:gd name="T6" fmla="*/ 1 w 9"/>
                <a:gd name="T7" fmla="*/ 1 h 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"/>
                <a:gd name="T13" fmla="*/ 0 h 2"/>
                <a:gd name="T14" fmla="*/ 9 w 9"/>
                <a:gd name="T15" fmla="*/ 2 h 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" h="2">
                  <a:moveTo>
                    <a:pt x="1" y="1"/>
                  </a:moveTo>
                  <a:cubicBezTo>
                    <a:pt x="3" y="2"/>
                    <a:pt x="6" y="2"/>
                    <a:pt x="9" y="1"/>
                  </a:cubicBezTo>
                  <a:cubicBezTo>
                    <a:pt x="8" y="1"/>
                    <a:pt x="7" y="0"/>
                    <a:pt x="5" y="0"/>
                  </a:cubicBezTo>
                  <a:cubicBezTo>
                    <a:pt x="4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0" name="Freeform 2841">
              <a:extLst>
                <a:ext uri="{FF2B5EF4-FFF2-40B4-BE49-F238E27FC236}">
                  <a16:creationId xmlns:a16="http://schemas.microsoft.com/office/drawing/2014/main" id="{D5A79110-C5B7-497F-B3FA-73AA5B9E5D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21411" y="1926367"/>
              <a:ext cx="11585" cy="15701"/>
            </a:xfrm>
            <a:custGeom>
              <a:avLst/>
              <a:gdLst>
                <a:gd name="T0" fmla="*/ 4 w 4"/>
                <a:gd name="T1" fmla="*/ 1 h 7"/>
                <a:gd name="T2" fmla="*/ 1 w 4"/>
                <a:gd name="T3" fmla="*/ 3 h 7"/>
                <a:gd name="T4" fmla="*/ 1 w 4"/>
                <a:gd name="T5" fmla="*/ 7 h 7"/>
                <a:gd name="T6" fmla="*/ 4 w 4"/>
                <a:gd name="T7" fmla="*/ 5 h 7"/>
                <a:gd name="T8" fmla="*/ 4 w 4"/>
                <a:gd name="T9" fmla="*/ 1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7"/>
                <a:gd name="T17" fmla="*/ 4 w 4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7">
                  <a:moveTo>
                    <a:pt x="3" y="1"/>
                  </a:moveTo>
                  <a:cubicBezTo>
                    <a:pt x="2" y="0"/>
                    <a:pt x="2" y="2"/>
                    <a:pt x="1" y="3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2" y="7"/>
                    <a:pt x="2" y="5"/>
                    <a:pt x="3" y="4"/>
                  </a:cubicBezTo>
                  <a:cubicBezTo>
                    <a:pt x="3" y="3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1" name="Freeform 2842">
              <a:extLst>
                <a:ext uri="{FF2B5EF4-FFF2-40B4-BE49-F238E27FC236}">
                  <a16:creationId xmlns:a16="http://schemas.microsoft.com/office/drawing/2014/main" id="{95D741D6-13F1-4FDC-8FB5-72AE3F4491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523356" y="2589706"/>
              <a:ext cx="60240" cy="45139"/>
            </a:xfrm>
            <a:custGeom>
              <a:avLst/>
              <a:gdLst>
                <a:gd name="T0" fmla="*/ 0 w 21"/>
                <a:gd name="T1" fmla="*/ 2 h 19"/>
                <a:gd name="T2" fmla="*/ 5 w 21"/>
                <a:gd name="T3" fmla="*/ 1 h 19"/>
                <a:gd name="T4" fmla="*/ 11 w 21"/>
                <a:gd name="T5" fmla="*/ 5 h 19"/>
                <a:gd name="T6" fmla="*/ 17 w 21"/>
                <a:gd name="T7" fmla="*/ 8 h 19"/>
                <a:gd name="T8" fmla="*/ 21 w 21"/>
                <a:gd name="T9" fmla="*/ 17 h 19"/>
                <a:gd name="T10" fmla="*/ 25 w 21"/>
                <a:gd name="T11" fmla="*/ 18 h 19"/>
                <a:gd name="T12" fmla="*/ 24 w 21"/>
                <a:gd name="T13" fmla="*/ 22 h 19"/>
                <a:gd name="T14" fmla="*/ 20 w 21"/>
                <a:gd name="T15" fmla="*/ 19 h 19"/>
                <a:gd name="T16" fmla="*/ 19 w 21"/>
                <a:gd name="T17" fmla="*/ 17 h 19"/>
                <a:gd name="T18" fmla="*/ 16 w 21"/>
                <a:gd name="T19" fmla="*/ 13 h 19"/>
                <a:gd name="T20" fmla="*/ 11 w 21"/>
                <a:gd name="T21" fmla="*/ 13 h 19"/>
                <a:gd name="T22" fmla="*/ 9 w 21"/>
                <a:gd name="T23" fmla="*/ 8 h 19"/>
                <a:gd name="T24" fmla="*/ 5 w 21"/>
                <a:gd name="T25" fmla="*/ 5 h 19"/>
                <a:gd name="T26" fmla="*/ 0 w 21"/>
                <a:gd name="T27" fmla="*/ 2 h 1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"/>
                <a:gd name="T43" fmla="*/ 0 h 19"/>
                <a:gd name="T44" fmla="*/ 21 w 21"/>
                <a:gd name="T45" fmla="*/ 19 h 1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" h="19">
                  <a:moveTo>
                    <a:pt x="0" y="2"/>
                  </a:moveTo>
                  <a:cubicBezTo>
                    <a:pt x="0" y="1"/>
                    <a:pt x="2" y="0"/>
                    <a:pt x="4" y="1"/>
                  </a:cubicBezTo>
                  <a:cubicBezTo>
                    <a:pt x="6" y="1"/>
                    <a:pt x="7" y="3"/>
                    <a:pt x="9" y="4"/>
                  </a:cubicBezTo>
                  <a:cubicBezTo>
                    <a:pt x="11" y="5"/>
                    <a:pt x="13" y="6"/>
                    <a:pt x="14" y="7"/>
                  </a:cubicBezTo>
                  <a:cubicBezTo>
                    <a:pt x="16" y="9"/>
                    <a:pt x="15" y="12"/>
                    <a:pt x="17" y="14"/>
                  </a:cubicBezTo>
                  <a:cubicBezTo>
                    <a:pt x="18" y="15"/>
                    <a:pt x="20" y="14"/>
                    <a:pt x="20" y="15"/>
                  </a:cubicBezTo>
                  <a:cubicBezTo>
                    <a:pt x="21" y="16"/>
                    <a:pt x="21" y="18"/>
                    <a:pt x="19" y="18"/>
                  </a:cubicBezTo>
                  <a:cubicBezTo>
                    <a:pt x="18" y="19"/>
                    <a:pt x="17" y="17"/>
                    <a:pt x="16" y="16"/>
                  </a:cubicBezTo>
                  <a:cubicBezTo>
                    <a:pt x="16" y="15"/>
                    <a:pt x="16" y="14"/>
                    <a:pt x="15" y="14"/>
                  </a:cubicBezTo>
                  <a:cubicBezTo>
                    <a:pt x="15" y="13"/>
                    <a:pt x="14" y="11"/>
                    <a:pt x="13" y="11"/>
                  </a:cubicBezTo>
                  <a:cubicBezTo>
                    <a:pt x="12" y="10"/>
                    <a:pt x="11" y="11"/>
                    <a:pt x="9" y="11"/>
                  </a:cubicBezTo>
                  <a:cubicBezTo>
                    <a:pt x="8" y="10"/>
                    <a:pt x="8" y="8"/>
                    <a:pt x="7" y="7"/>
                  </a:cubicBezTo>
                  <a:cubicBezTo>
                    <a:pt x="6" y="6"/>
                    <a:pt x="5" y="5"/>
                    <a:pt x="4" y="4"/>
                  </a:cubicBezTo>
                  <a:cubicBezTo>
                    <a:pt x="3" y="4"/>
                    <a:pt x="0" y="4"/>
                    <a:pt x="0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2" name="Freeform 2844">
              <a:extLst>
                <a:ext uri="{FF2B5EF4-FFF2-40B4-BE49-F238E27FC236}">
                  <a16:creationId xmlns:a16="http://schemas.microsoft.com/office/drawing/2014/main" id="{F36AAA3C-AD27-4C3A-BA31-750C1A0310E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412144" y="2562230"/>
              <a:ext cx="18536" cy="17663"/>
            </a:xfrm>
            <a:custGeom>
              <a:avLst/>
              <a:gdLst>
                <a:gd name="T0" fmla="*/ 3 w 6"/>
                <a:gd name="T1" fmla="*/ 0 h 8"/>
                <a:gd name="T2" fmla="*/ 4 w 6"/>
                <a:gd name="T3" fmla="*/ 6 h 8"/>
                <a:gd name="T4" fmla="*/ 7 w 6"/>
                <a:gd name="T5" fmla="*/ 8 h 8"/>
                <a:gd name="T6" fmla="*/ 3 w 6"/>
                <a:gd name="T7" fmla="*/ 7 h 8"/>
                <a:gd name="T8" fmla="*/ 0 w 6"/>
                <a:gd name="T9" fmla="*/ 0 h 8"/>
                <a:gd name="T10" fmla="*/ 3 w 6"/>
                <a:gd name="T11" fmla="*/ 0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8"/>
                <a:gd name="T20" fmla="*/ 6 w 6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8">
                  <a:moveTo>
                    <a:pt x="2" y="0"/>
                  </a:moveTo>
                  <a:cubicBezTo>
                    <a:pt x="3" y="1"/>
                    <a:pt x="2" y="3"/>
                    <a:pt x="3" y="5"/>
                  </a:cubicBezTo>
                  <a:cubicBezTo>
                    <a:pt x="3" y="6"/>
                    <a:pt x="6" y="7"/>
                    <a:pt x="5" y="7"/>
                  </a:cubicBezTo>
                  <a:cubicBezTo>
                    <a:pt x="5" y="8"/>
                    <a:pt x="3" y="7"/>
                    <a:pt x="2" y="6"/>
                  </a:cubicBezTo>
                  <a:cubicBezTo>
                    <a:pt x="1" y="4"/>
                    <a:pt x="0" y="2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3" name="Freeform 2858">
              <a:extLst>
                <a:ext uri="{FF2B5EF4-FFF2-40B4-BE49-F238E27FC236}">
                  <a16:creationId xmlns:a16="http://schemas.microsoft.com/office/drawing/2014/main" id="{7943EE46-E464-422A-AAFE-EA3BFE49214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62372" y="2674096"/>
              <a:ext cx="9269" cy="5888"/>
            </a:xfrm>
            <a:custGeom>
              <a:avLst/>
              <a:gdLst>
                <a:gd name="T0" fmla="*/ 1 w 3"/>
                <a:gd name="T1" fmla="*/ 0 h 2"/>
                <a:gd name="T2" fmla="*/ 4 w 3"/>
                <a:gd name="T3" fmla="*/ 0 h 2"/>
                <a:gd name="T4" fmla="*/ 3 w 3"/>
                <a:gd name="T5" fmla="*/ 2 h 2"/>
                <a:gd name="T6" fmla="*/ 0 w 3"/>
                <a:gd name="T7" fmla="*/ 3 h 2"/>
                <a:gd name="T8" fmla="*/ 1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0"/>
                  </a:move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4" name="Freeform 2860">
              <a:extLst>
                <a:ext uri="{FF2B5EF4-FFF2-40B4-BE49-F238E27FC236}">
                  <a16:creationId xmlns:a16="http://schemas.microsoft.com/office/drawing/2014/main" id="{56A10FCC-A66D-4318-9E02-3F7225B0568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0667" y="2603444"/>
              <a:ext cx="13901" cy="23551"/>
            </a:xfrm>
            <a:custGeom>
              <a:avLst/>
              <a:gdLst>
                <a:gd name="T0" fmla="*/ 0 w 5"/>
                <a:gd name="T1" fmla="*/ 1 h 10"/>
                <a:gd name="T2" fmla="*/ 5 w 5"/>
                <a:gd name="T3" fmla="*/ 2 h 10"/>
                <a:gd name="T4" fmla="*/ 5 w 5"/>
                <a:gd name="T5" fmla="*/ 11 h 10"/>
                <a:gd name="T6" fmla="*/ 1 w 5"/>
                <a:gd name="T7" fmla="*/ 8 h 10"/>
                <a:gd name="T8" fmla="*/ 4 w 5"/>
                <a:gd name="T9" fmla="*/ 6 h 10"/>
                <a:gd name="T10" fmla="*/ 0 w 5"/>
                <a:gd name="T11" fmla="*/ 1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10"/>
                <a:gd name="T20" fmla="*/ 5 w 5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10">
                  <a:moveTo>
                    <a:pt x="0" y="1"/>
                  </a:moveTo>
                  <a:cubicBezTo>
                    <a:pt x="1" y="0"/>
                    <a:pt x="4" y="1"/>
                    <a:pt x="4" y="2"/>
                  </a:cubicBezTo>
                  <a:cubicBezTo>
                    <a:pt x="5" y="4"/>
                    <a:pt x="5" y="7"/>
                    <a:pt x="4" y="9"/>
                  </a:cubicBezTo>
                  <a:cubicBezTo>
                    <a:pt x="4" y="10"/>
                    <a:pt x="1" y="8"/>
                    <a:pt x="1" y="7"/>
                  </a:cubicBezTo>
                  <a:cubicBezTo>
                    <a:pt x="1" y="6"/>
                    <a:pt x="3" y="6"/>
                    <a:pt x="3" y="5"/>
                  </a:cubicBezTo>
                  <a:cubicBezTo>
                    <a:pt x="3" y="4"/>
                    <a:pt x="0" y="3"/>
                    <a:pt x="0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5" name="Freeform 2865">
              <a:extLst>
                <a:ext uri="{FF2B5EF4-FFF2-40B4-BE49-F238E27FC236}">
                  <a16:creationId xmlns:a16="http://schemas.microsoft.com/office/drawing/2014/main" id="{68A40E30-DCC5-46F4-8056-240BE5A36F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71639" y="2689797"/>
              <a:ext cx="9269" cy="3925"/>
            </a:xfrm>
            <a:custGeom>
              <a:avLst/>
              <a:gdLst>
                <a:gd name="T0" fmla="*/ 3 w 3"/>
                <a:gd name="T1" fmla="*/ 0 h 2"/>
                <a:gd name="T2" fmla="*/ 4 w 3"/>
                <a:gd name="T3" fmla="*/ 1 h 2"/>
                <a:gd name="T4" fmla="*/ 1 w 3"/>
                <a:gd name="T5" fmla="*/ 1 h 2"/>
                <a:gd name="T6" fmla="*/ 0 w 3"/>
                <a:gd name="T7" fmla="*/ 0 h 2"/>
                <a:gd name="T8" fmla="*/ 3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6" name="Freeform 2866">
              <a:extLst>
                <a:ext uri="{FF2B5EF4-FFF2-40B4-BE49-F238E27FC236}">
                  <a16:creationId xmlns:a16="http://schemas.microsoft.com/office/drawing/2014/main" id="{7E820780-2B21-4CF7-8E5D-842920548E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55421" y="2660357"/>
              <a:ext cx="6951" cy="5888"/>
            </a:xfrm>
            <a:custGeom>
              <a:avLst/>
              <a:gdLst>
                <a:gd name="T0" fmla="*/ 2 w 3"/>
                <a:gd name="T1" fmla="*/ 2 h 2"/>
                <a:gd name="T2" fmla="*/ 3 w 3"/>
                <a:gd name="T3" fmla="*/ 3 h 2"/>
                <a:gd name="T4" fmla="*/ 1 w 3"/>
                <a:gd name="T5" fmla="*/ 3 h 2"/>
                <a:gd name="T6" fmla="*/ 0 w 3"/>
                <a:gd name="T7" fmla="*/ 2 h 2"/>
                <a:gd name="T8" fmla="*/ 2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3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7" name="Freeform 2867">
              <a:extLst>
                <a:ext uri="{FF2B5EF4-FFF2-40B4-BE49-F238E27FC236}">
                  <a16:creationId xmlns:a16="http://schemas.microsoft.com/office/drawing/2014/main" id="{EA1EB9EB-ADC9-4A28-BD1D-591C39AE220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16033" y="2542605"/>
              <a:ext cx="11585" cy="7851"/>
            </a:xfrm>
            <a:custGeom>
              <a:avLst/>
              <a:gdLst>
                <a:gd name="T0" fmla="*/ 3 w 4"/>
                <a:gd name="T1" fmla="*/ 1 h 3"/>
                <a:gd name="T2" fmla="*/ 5 w 4"/>
                <a:gd name="T3" fmla="*/ 3 h 3"/>
                <a:gd name="T4" fmla="*/ 3 w 4"/>
                <a:gd name="T5" fmla="*/ 3 h 3"/>
                <a:gd name="T6" fmla="*/ 0 w 4"/>
                <a:gd name="T7" fmla="*/ 1 h 3"/>
                <a:gd name="T8" fmla="*/ 3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1"/>
                  </a:moveTo>
                  <a:cubicBezTo>
                    <a:pt x="3" y="1"/>
                    <a:pt x="4" y="1"/>
                    <a:pt x="4" y="2"/>
                  </a:cubicBezTo>
                  <a:cubicBezTo>
                    <a:pt x="4" y="3"/>
                    <a:pt x="3" y="3"/>
                    <a:pt x="2" y="2"/>
                  </a:cubicBezTo>
                  <a:cubicBezTo>
                    <a:pt x="1" y="2"/>
                    <a:pt x="0" y="2"/>
                    <a:pt x="0" y="1"/>
                  </a:cubicBezTo>
                  <a:cubicBezTo>
                    <a:pt x="0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8" name="Freeform 2868">
              <a:extLst>
                <a:ext uri="{FF2B5EF4-FFF2-40B4-BE49-F238E27FC236}">
                  <a16:creationId xmlns:a16="http://schemas.microsoft.com/office/drawing/2014/main" id="{0E0450C2-B308-42FF-A896-BDF52DE38E8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9935" y="2534755"/>
              <a:ext cx="13901" cy="11775"/>
            </a:xfrm>
            <a:custGeom>
              <a:avLst/>
              <a:gdLst>
                <a:gd name="T0" fmla="*/ 5 w 5"/>
                <a:gd name="T1" fmla="*/ 0 h 5"/>
                <a:gd name="T2" fmla="*/ 2 w 5"/>
                <a:gd name="T3" fmla="*/ 1 h 5"/>
                <a:gd name="T4" fmla="*/ 1 w 5"/>
                <a:gd name="T5" fmla="*/ 5 h 5"/>
                <a:gd name="T6" fmla="*/ 4 w 5"/>
                <a:gd name="T7" fmla="*/ 2 h 5"/>
                <a:gd name="T8" fmla="*/ 5 w 5"/>
                <a:gd name="T9" fmla="*/ 0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2" y="5"/>
                    <a:pt x="3" y="3"/>
                    <a:pt x="3" y="2"/>
                  </a:cubicBezTo>
                  <a:cubicBezTo>
                    <a:pt x="4" y="2"/>
                    <a:pt x="5" y="1"/>
                    <a:pt x="4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59" name="Freeform 2872">
              <a:extLst>
                <a:ext uri="{FF2B5EF4-FFF2-40B4-BE49-F238E27FC236}">
                  <a16:creationId xmlns:a16="http://schemas.microsoft.com/office/drawing/2014/main" id="{78557910-FA1A-4194-A48F-7B5A33C6B7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232338" y="3321735"/>
              <a:ext cx="373026" cy="221768"/>
            </a:xfrm>
            <a:custGeom>
              <a:avLst/>
              <a:gdLst>
                <a:gd name="T0" fmla="*/ 161 w 134"/>
                <a:gd name="T1" fmla="*/ 42 h 94"/>
                <a:gd name="T2" fmla="*/ 147 w 134"/>
                <a:gd name="T3" fmla="*/ 50 h 94"/>
                <a:gd name="T4" fmla="*/ 147 w 134"/>
                <a:gd name="T5" fmla="*/ 60 h 94"/>
                <a:gd name="T6" fmla="*/ 121 w 134"/>
                <a:gd name="T7" fmla="*/ 70 h 94"/>
                <a:gd name="T8" fmla="*/ 103 w 134"/>
                <a:gd name="T9" fmla="*/ 79 h 94"/>
                <a:gd name="T10" fmla="*/ 95 w 134"/>
                <a:gd name="T11" fmla="*/ 88 h 94"/>
                <a:gd name="T12" fmla="*/ 85 w 134"/>
                <a:gd name="T13" fmla="*/ 88 h 94"/>
                <a:gd name="T14" fmla="*/ 71 w 134"/>
                <a:gd name="T15" fmla="*/ 95 h 94"/>
                <a:gd name="T16" fmla="*/ 58 w 134"/>
                <a:gd name="T17" fmla="*/ 95 h 94"/>
                <a:gd name="T18" fmla="*/ 46 w 134"/>
                <a:gd name="T19" fmla="*/ 100 h 94"/>
                <a:gd name="T20" fmla="*/ 37 w 134"/>
                <a:gd name="T21" fmla="*/ 111 h 94"/>
                <a:gd name="T22" fmla="*/ 17 w 134"/>
                <a:gd name="T23" fmla="*/ 111 h 94"/>
                <a:gd name="T24" fmla="*/ 12 w 134"/>
                <a:gd name="T25" fmla="*/ 101 h 94"/>
                <a:gd name="T26" fmla="*/ 11 w 134"/>
                <a:gd name="T27" fmla="*/ 87 h 94"/>
                <a:gd name="T28" fmla="*/ 5 w 134"/>
                <a:gd name="T29" fmla="*/ 71 h 94"/>
                <a:gd name="T30" fmla="*/ 0 w 134"/>
                <a:gd name="T31" fmla="*/ 70 h 94"/>
                <a:gd name="T32" fmla="*/ 5 w 134"/>
                <a:gd name="T33" fmla="*/ 65 h 94"/>
                <a:gd name="T34" fmla="*/ 6 w 134"/>
                <a:gd name="T35" fmla="*/ 54 h 94"/>
                <a:gd name="T36" fmla="*/ 5 w 134"/>
                <a:gd name="T37" fmla="*/ 48 h 94"/>
                <a:gd name="T38" fmla="*/ 10 w 134"/>
                <a:gd name="T39" fmla="*/ 42 h 94"/>
                <a:gd name="T40" fmla="*/ 10 w 134"/>
                <a:gd name="T41" fmla="*/ 32 h 94"/>
                <a:gd name="T42" fmla="*/ 13 w 134"/>
                <a:gd name="T43" fmla="*/ 29 h 94"/>
                <a:gd name="T44" fmla="*/ 18 w 134"/>
                <a:gd name="T45" fmla="*/ 31 h 94"/>
                <a:gd name="T46" fmla="*/ 60 w 134"/>
                <a:gd name="T47" fmla="*/ 29 h 94"/>
                <a:gd name="T48" fmla="*/ 68 w 134"/>
                <a:gd name="T49" fmla="*/ 35 h 94"/>
                <a:gd name="T50" fmla="*/ 77 w 134"/>
                <a:gd name="T51" fmla="*/ 34 h 94"/>
                <a:gd name="T52" fmla="*/ 90 w 134"/>
                <a:gd name="T53" fmla="*/ 16 h 94"/>
                <a:gd name="T54" fmla="*/ 141 w 134"/>
                <a:gd name="T55" fmla="*/ 0 h 94"/>
                <a:gd name="T56" fmla="*/ 161 w 134"/>
                <a:gd name="T57" fmla="*/ 42 h 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34"/>
                <a:gd name="T88" fmla="*/ 0 h 94"/>
                <a:gd name="T89" fmla="*/ 134 w 134"/>
                <a:gd name="T90" fmla="*/ 94 h 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34" h="94">
                  <a:moveTo>
                    <a:pt x="134" y="35"/>
                  </a:moveTo>
                  <a:cubicBezTo>
                    <a:pt x="130" y="38"/>
                    <a:pt x="125" y="39"/>
                    <a:pt x="122" y="42"/>
                  </a:cubicBezTo>
                  <a:cubicBezTo>
                    <a:pt x="121" y="45"/>
                    <a:pt x="124" y="49"/>
                    <a:pt x="122" y="50"/>
                  </a:cubicBezTo>
                  <a:cubicBezTo>
                    <a:pt x="116" y="55"/>
                    <a:pt x="108" y="55"/>
                    <a:pt x="101" y="58"/>
                  </a:cubicBezTo>
                  <a:cubicBezTo>
                    <a:pt x="96" y="60"/>
                    <a:pt x="90" y="63"/>
                    <a:pt x="86" y="66"/>
                  </a:cubicBezTo>
                  <a:cubicBezTo>
                    <a:pt x="83" y="68"/>
                    <a:pt x="82" y="72"/>
                    <a:pt x="79" y="73"/>
                  </a:cubicBezTo>
                  <a:cubicBezTo>
                    <a:pt x="76" y="74"/>
                    <a:pt x="73" y="72"/>
                    <a:pt x="71" y="73"/>
                  </a:cubicBezTo>
                  <a:cubicBezTo>
                    <a:pt x="66" y="74"/>
                    <a:pt x="63" y="78"/>
                    <a:pt x="59" y="79"/>
                  </a:cubicBezTo>
                  <a:cubicBezTo>
                    <a:pt x="56" y="80"/>
                    <a:pt x="52" y="79"/>
                    <a:pt x="48" y="79"/>
                  </a:cubicBezTo>
                  <a:cubicBezTo>
                    <a:pt x="45" y="80"/>
                    <a:pt x="41" y="81"/>
                    <a:pt x="38" y="83"/>
                  </a:cubicBezTo>
                  <a:cubicBezTo>
                    <a:pt x="35" y="85"/>
                    <a:pt x="34" y="90"/>
                    <a:pt x="31" y="92"/>
                  </a:cubicBezTo>
                  <a:cubicBezTo>
                    <a:pt x="26" y="94"/>
                    <a:pt x="20" y="94"/>
                    <a:pt x="14" y="92"/>
                  </a:cubicBezTo>
                  <a:cubicBezTo>
                    <a:pt x="11" y="91"/>
                    <a:pt x="11" y="87"/>
                    <a:pt x="10" y="84"/>
                  </a:cubicBezTo>
                  <a:cubicBezTo>
                    <a:pt x="9" y="80"/>
                    <a:pt x="10" y="76"/>
                    <a:pt x="9" y="72"/>
                  </a:cubicBezTo>
                  <a:cubicBezTo>
                    <a:pt x="8" y="68"/>
                    <a:pt x="7" y="63"/>
                    <a:pt x="4" y="59"/>
                  </a:cubicBezTo>
                  <a:cubicBezTo>
                    <a:pt x="4" y="58"/>
                    <a:pt x="0" y="59"/>
                    <a:pt x="0" y="58"/>
                  </a:cubicBezTo>
                  <a:cubicBezTo>
                    <a:pt x="0" y="56"/>
                    <a:pt x="3" y="55"/>
                    <a:pt x="4" y="54"/>
                  </a:cubicBezTo>
                  <a:cubicBezTo>
                    <a:pt x="5" y="51"/>
                    <a:pt x="5" y="48"/>
                    <a:pt x="5" y="45"/>
                  </a:cubicBezTo>
                  <a:cubicBezTo>
                    <a:pt x="5" y="43"/>
                    <a:pt x="5" y="42"/>
                    <a:pt x="4" y="40"/>
                  </a:cubicBezTo>
                  <a:cubicBezTo>
                    <a:pt x="6" y="38"/>
                    <a:pt x="7" y="37"/>
                    <a:pt x="8" y="35"/>
                  </a:cubicBezTo>
                  <a:cubicBezTo>
                    <a:pt x="9" y="32"/>
                    <a:pt x="8" y="29"/>
                    <a:pt x="8" y="27"/>
                  </a:cubicBezTo>
                  <a:cubicBezTo>
                    <a:pt x="9" y="25"/>
                    <a:pt x="10" y="24"/>
                    <a:pt x="11" y="24"/>
                  </a:cubicBezTo>
                  <a:cubicBezTo>
                    <a:pt x="13" y="23"/>
                    <a:pt x="14" y="26"/>
                    <a:pt x="15" y="26"/>
                  </a:cubicBezTo>
                  <a:cubicBezTo>
                    <a:pt x="27" y="26"/>
                    <a:pt x="39" y="24"/>
                    <a:pt x="50" y="24"/>
                  </a:cubicBezTo>
                  <a:lnTo>
                    <a:pt x="57" y="29"/>
                  </a:lnTo>
                  <a:cubicBezTo>
                    <a:pt x="59" y="31"/>
                    <a:pt x="62" y="30"/>
                    <a:pt x="64" y="28"/>
                  </a:cubicBezTo>
                  <a:cubicBezTo>
                    <a:pt x="69" y="24"/>
                    <a:pt x="71" y="18"/>
                    <a:pt x="75" y="13"/>
                  </a:cubicBezTo>
                  <a:cubicBezTo>
                    <a:pt x="89" y="9"/>
                    <a:pt x="103" y="4"/>
                    <a:pt x="117" y="0"/>
                  </a:cubicBezTo>
                  <a:lnTo>
                    <a:pt x="134" y="35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0" name="Freeform 2873">
              <a:extLst>
                <a:ext uri="{FF2B5EF4-FFF2-40B4-BE49-F238E27FC236}">
                  <a16:creationId xmlns:a16="http://schemas.microsoft.com/office/drawing/2014/main" id="{A2C553D5-939F-4FD1-879E-6BF15BAD58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693406" y="3054829"/>
              <a:ext cx="18536" cy="41214"/>
            </a:xfrm>
            <a:custGeom>
              <a:avLst/>
              <a:gdLst>
                <a:gd name="T0" fmla="*/ 3 w 7"/>
                <a:gd name="T1" fmla="*/ 20 h 18"/>
                <a:gd name="T2" fmla="*/ 6 w 7"/>
                <a:gd name="T3" fmla="*/ 14 h 18"/>
                <a:gd name="T4" fmla="*/ 6 w 7"/>
                <a:gd name="T5" fmla="*/ 2 h 18"/>
                <a:gd name="T6" fmla="*/ 0 w 7"/>
                <a:gd name="T7" fmla="*/ 8 h 18"/>
                <a:gd name="T8" fmla="*/ 1 w 7"/>
                <a:gd name="T9" fmla="*/ 14 h 18"/>
                <a:gd name="T10" fmla="*/ 1 w 7"/>
                <a:gd name="T11" fmla="*/ 21 h 18"/>
                <a:gd name="T12" fmla="*/ 3 w 7"/>
                <a:gd name="T13" fmla="*/ 2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8"/>
                <a:gd name="T23" fmla="*/ 7 w 7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8">
                  <a:moveTo>
                    <a:pt x="3" y="17"/>
                  </a:moveTo>
                  <a:cubicBezTo>
                    <a:pt x="4" y="15"/>
                    <a:pt x="5" y="14"/>
                    <a:pt x="5" y="12"/>
                  </a:cubicBezTo>
                  <a:cubicBezTo>
                    <a:pt x="6" y="9"/>
                    <a:pt x="7" y="4"/>
                    <a:pt x="5" y="2"/>
                  </a:cubicBezTo>
                  <a:cubicBezTo>
                    <a:pt x="4" y="0"/>
                    <a:pt x="2" y="5"/>
                    <a:pt x="0" y="7"/>
                  </a:cubicBezTo>
                  <a:cubicBezTo>
                    <a:pt x="1" y="8"/>
                    <a:pt x="1" y="10"/>
                    <a:pt x="1" y="12"/>
                  </a:cubicBezTo>
                  <a:cubicBezTo>
                    <a:pt x="1" y="14"/>
                    <a:pt x="0" y="16"/>
                    <a:pt x="1" y="18"/>
                  </a:cubicBezTo>
                  <a:cubicBezTo>
                    <a:pt x="1" y="18"/>
                    <a:pt x="2" y="18"/>
                    <a:pt x="3" y="1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1" name="Freeform 2875">
              <a:extLst>
                <a:ext uri="{FF2B5EF4-FFF2-40B4-BE49-F238E27FC236}">
                  <a16:creationId xmlns:a16="http://schemas.microsoft.com/office/drawing/2014/main" id="{79C9A77B-DA2F-4791-B79B-A9714E4ED94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6105" y="2933150"/>
              <a:ext cx="13901" cy="15701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7 h 6"/>
                <a:gd name="T4" fmla="*/ 4 w 5"/>
                <a:gd name="T5" fmla="*/ 7 h 6"/>
                <a:gd name="T6" fmla="*/ 6 w 5"/>
                <a:gd name="T7" fmla="*/ 4 h 6"/>
                <a:gd name="T8" fmla="*/ 4 w 5"/>
                <a:gd name="T9" fmla="*/ 1 h 6"/>
                <a:gd name="T10" fmla="*/ 0 w 5"/>
                <a:gd name="T11" fmla="*/ 1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6"/>
                <a:gd name="T20" fmla="*/ 5 w 5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6">
                  <a:moveTo>
                    <a:pt x="0" y="1"/>
                  </a:moveTo>
                  <a:cubicBezTo>
                    <a:pt x="0" y="2"/>
                    <a:pt x="0" y="4"/>
                    <a:pt x="1" y="5"/>
                  </a:cubicBezTo>
                  <a:cubicBezTo>
                    <a:pt x="1" y="6"/>
                    <a:pt x="2" y="5"/>
                    <a:pt x="3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1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2" name="Freeform 2878">
              <a:extLst>
                <a:ext uri="{FF2B5EF4-FFF2-40B4-BE49-F238E27FC236}">
                  <a16:creationId xmlns:a16="http://schemas.microsoft.com/office/drawing/2014/main" id="{5E3E81EC-5178-425D-A559-B1E5D85E7E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1716" y="3620041"/>
              <a:ext cx="11585" cy="15701"/>
            </a:xfrm>
            <a:custGeom>
              <a:avLst/>
              <a:gdLst>
                <a:gd name="T0" fmla="*/ 0 w 4"/>
                <a:gd name="T1" fmla="*/ 2 h 7"/>
                <a:gd name="T2" fmla="*/ 3 w 4"/>
                <a:gd name="T3" fmla="*/ 0 h 7"/>
                <a:gd name="T4" fmla="*/ 5 w 4"/>
                <a:gd name="T5" fmla="*/ 3 h 7"/>
                <a:gd name="T6" fmla="*/ 4 w 4"/>
                <a:gd name="T7" fmla="*/ 8 h 7"/>
                <a:gd name="T8" fmla="*/ 3 w 4"/>
                <a:gd name="T9" fmla="*/ 6 h 7"/>
                <a:gd name="T10" fmla="*/ 0 w 4"/>
                <a:gd name="T11" fmla="*/ 2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7"/>
                <a:gd name="T20" fmla="*/ 4 w 4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7">
                  <a:moveTo>
                    <a:pt x="0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5"/>
                    <a:pt x="4" y="6"/>
                    <a:pt x="3" y="7"/>
                  </a:cubicBezTo>
                  <a:cubicBezTo>
                    <a:pt x="2" y="7"/>
                    <a:pt x="2" y="5"/>
                    <a:pt x="2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3" name="Freeform 2879">
              <a:extLst>
                <a:ext uri="{FF2B5EF4-FFF2-40B4-BE49-F238E27FC236}">
                  <a16:creationId xmlns:a16="http://schemas.microsoft.com/office/drawing/2014/main" id="{AFC9FED5-75B7-4BF5-B19C-419871DB1CA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30731" y="3284445"/>
              <a:ext cx="85727" cy="72614"/>
            </a:xfrm>
            <a:custGeom>
              <a:avLst/>
              <a:gdLst>
                <a:gd name="T0" fmla="*/ 35 w 31"/>
                <a:gd name="T1" fmla="*/ 0 h 31"/>
                <a:gd name="T2" fmla="*/ 37 w 31"/>
                <a:gd name="T3" fmla="*/ 7 h 31"/>
                <a:gd name="T4" fmla="*/ 33 w 31"/>
                <a:gd name="T5" fmla="*/ 13 h 31"/>
                <a:gd name="T6" fmla="*/ 32 w 31"/>
                <a:gd name="T7" fmla="*/ 25 h 31"/>
                <a:gd name="T8" fmla="*/ 26 w 31"/>
                <a:gd name="T9" fmla="*/ 31 h 31"/>
                <a:gd name="T10" fmla="*/ 19 w 31"/>
                <a:gd name="T11" fmla="*/ 32 h 31"/>
                <a:gd name="T12" fmla="*/ 19 w 31"/>
                <a:gd name="T13" fmla="*/ 36 h 31"/>
                <a:gd name="T14" fmla="*/ 14 w 31"/>
                <a:gd name="T15" fmla="*/ 35 h 31"/>
                <a:gd name="T16" fmla="*/ 5 w 31"/>
                <a:gd name="T17" fmla="*/ 31 h 31"/>
                <a:gd name="T18" fmla="*/ 2 w 31"/>
                <a:gd name="T19" fmla="*/ 24 h 31"/>
                <a:gd name="T20" fmla="*/ 2 w 31"/>
                <a:gd name="T21" fmla="*/ 13 h 31"/>
                <a:gd name="T22" fmla="*/ 11 w 31"/>
                <a:gd name="T23" fmla="*/ 7 h 31"/>
                <a:gd name="T24" fmla="*/ 10 w 31"/>
                <a:gd name="T25" fmla="*/ 6 h 31"/>
                <a:gd name="T26" fmla="*/ 12 w 31"/>
                <a:gd name="T27" fmla="*/ 4 h 31"/>
                <a:gd name="T28" fmla="*/ 13 w 31"/>
                <a:gd name="T29" fmla="*/ 5 h 31"/>
                <a:gd name="T30" fmla="*/ 19 w 31"/>
                <a:gd name="T31" fmla="*/ 4 h 31"/>
                <a:gd name="T32" fmla="*/ 24 w 31"/>
                <a:gd name="T33" fmla="*/ 4 h 31"/>
                <a:gd name="T34" fmla="*/ 29 w 31"/>
                <a:gd name="T35" fmla="*/ 2 h 31"/>
                <a:gd name="T36" fmla="*/ 31 w 31"/>
                <a:gd name="T37" fmla="*/ 4 h 31"/>
                <a:gd name="T38" fmla="*/ 35 w 31"/>
                <a:gd name="T39" fmla="*/ 0 h 3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1"/>
                <a:gd name="T61" fmla="*/ 0 h 31"/>
                <a:gd name="T62" fmla="*/ 31 w 31"/>
                <a:gd name="T63" fmla="*/ 31 h 3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1" h="31">
                  <a:moveTo>
                    <a:pt x="29" y="0"/>
                  </a:moveTo>
                  <a:cubicBezTo>
                    <a:pt x="30" y="1"/>
                    <a:pt x="31" y="4"/>
                    <a:pt x="31" y="6"/>
                  </a:cubicBezTo>
                  <a:cubicBezTo>
                    <a:pt x="31" y="8"/>
                    <a:pt x="28" y="9"/>
                    <a:pt x="28" y="11"/>
                  </a:cubicBezTo>
                  <a:cubicBezTo>
                    <a:pt x="27" y="14"/>
                    <a:pt x="29" y="18"/>
                    <a:pt x="27" y="21"/>
                  </a:cubicBezTo>
                  <a:cubicBezTo>
                    <a:pt x="27" y="23"/>
                    <a:pt x="24" y="25"/>
                    <a:pt x="22" y="26"/>
                  </a:cubicBezTo>
                  <a:cubicBezTo>
                    <a:pt x="20" y="27"/>
                    <a:pt x="18" y="26"/>
                    <a:pt x="16" y="27"/>
                  </a:cubicBezTo>
                  <a:cubicBezTo>
                    <a:pt x="15" y="27"/>
                    <a:pt x="17" y="29"/>
                    <a:pt x="16" y="30"/>
                  </a:cubicBezTo>
                  <a:cubicBezTo>
                    <a:pt x="14" y="31"/>
                    <a:pt x="13" y="30"/>
                    <a:pt x="12" y="29"/>
                  </a:cubicBezTo>
                  <a:cubicBezTo>
                    <a:pt x="9" y="29"/>
                    <a:pt x="6" y="28"/>
                    <a:pt x="4" y="26"/>
                  </a:cubicBezTo>
                  <a:cubicBezTo>
                    <a:pt x="2" y="25"/>
                    <a:pt x="2" y="23"/>
                    <a:pt x="2" y="20"/>
                  </a:cubicBezTo>
                  <a:cubicBezTo>
                    <a:pt x="1" y="17"/>
                    <a:pt x="0" y="14"/>
                    <a:pt x="2" y="11"/>
                  </a:cubicBezTo>
                  <a:cubicBezTo>
                    <a:pt x="3" y="8"/>
                    <a:pt x="7" y="9"/>
                    <a:pt x="9" y="6"/>
                  </a:cubicBezTo>
                  <a:cubicBezTo>
                    <a:pt x="10" y="6"/>
                    <a:pt x="8" y="5"/>
                    <a:pt x="8" y="5"/>
                  </a:cubicBezTo>
                  <a:cubicBezTo>
                    <a:pt x="8" y="4"/>
                    <a:pt x="9" y="3"/>
                    <a:pt x="10" y="3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3" y="4"/>
                    <a:pt x="15" y="3"/>
                    <a:pt x="16" y="3"/>
                  </a:cubicBezTo>
                  <a:cubicBezTo>
                    <a:pt x="18" y="3"/>
                    <a:pt x="19" y="3"/>
                    <a:pt x="20" y="3"/>
                  </a:cubicBezTo>
                  <a:cubicBezTo>
                    <a:pt x="21" y="3"/>
                    <a:pt x="23" y="2"/>
                    <a:pt x="24" y="2"/>
                  </a:cubicBezTo>
                  <a:cubicBezTo>
                    <a:pt x="25" y="2"/>
                    <a:pt x="25" y="3"/>
                    <a:pt x="26" y="3"/>
                  </a:cubicBezTo>
                  <a:cubicBezTo>
                    <a:pt x="27" y="3"/>
                    <a:pt x="28" y="0"/>
                    <a:pt x="29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4" name="Freeform 2880">
              <a:extLst>
                <a:ext uri="{FF2B5EF4-FFF2-40B4-BE49-F238E27FC236}">
                  <a16:creationId xmlns:a16="http://schemas.microsoft.com/office/drawing/2014/main" id="{0F438EFD-54AC-4AE3-9941-3F57D2F6EF8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19976" y="3103892"/>
              <a:ext cx="57924" cy="119715"/>
            </a:xfrm>
            <a:custGeom>
              <a:avLst/>
              <a:gdLst>
                <a:gd name="T0" fmla="*/ 25 w 21"/>
                <a:gd name="T1" fmla="*/ 7 h 51"/>
                <a:gd name="T2" fmla="*/ 21 w 21"/>
                <a:gd name="T3" fmla="*/ 24 h 51"/>
                <a:gd name="T4" fmla="*/ 20 w 21"/>
                <a:gd name="T5" fmla="*/ 39 h 51"/>
                <a:gd name="T6" fmla="*/ 14 w 21"/>
                <a:gd name="T7" fmla="*/ 50 h 51"/>
                <a:gd name="T8" fmla="*/ 14 w 21"/>
                <a:gd name="T9" fmla="*/ 61 h 51"/>
                <a:gd name="T10" fmla="*/ 5 w 21"/>
                <a:gd name="T11" fmla="*/ 49 h 51"/>
                <a:gd name="T12" fmla="*/ 1 w 21"/>
                <a:gd name="T13" fmla="*/ 42 h 51"/>
                <a:gd name="T14" fmla="*/ 4 w 21"/>
                <a:gd name="T15" fmla="*/ 24 h 51"/>
                <a:gd name="T16" fmla="*/ 10 w 21"/>
                <a:gd name="T17" fmla="*/ 10 h 51"/>
                <a:gd name="T18" fmla="*/ 11 w 21"/>
                <a:gd name="T19" fmla="*/ 4 h 51"/>
                <a:gd name="T20" fmla="*/ 17 w 21"/>
                <a:gd name="T21" fmla="*/ 0 h 51"/>
                <a:gd name="T22" fmla="*/ 24 w 21"/>
                <a:gd name="T23" fmla="*/ 4 h 51"/>
                <a:gd name="T24" fmla="*/ 25 w 21"/>
                <a:gd name="T25" fmla="*/ 7 h 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"/>
                <a:gd name="T40" fmla="*/ 0 h 51"/>
                <a:gd name="T41" fmla="*/ 21 w 21"/>
                <a:gd name="T42" fmla="*/ 51 h 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" h="51">
                  <a:moveTo>
                    <a:pt x="21" y="6"/>
                  </a:moveTo>
                  <a:cubicBezTo>
                    <a:pt x="20" y="10"/>
                    <a:pt x="19" y="15"/>
                    <a:pt x="18" y="20"/>
                  </a:cubicBezTo>
                  <a:cubicBezTo>
                    <a:pt x="18" y="24"/>
                    <a:pt x="18" y="29"/>
                    <a:pt x="17" y="33"/>
                  </a:cubicBezTo>
                  <a:cubicBezTo>
                    <a:pt x="16" y="36"/>
                    <a:pt x="13" y="39"/>
                    <a:pt x="12" y="42"/>
                  </a:cubicBezTo>
                  <a:cubicBezTo>
                    <a:pt x="11" y="45"/>
                    <a:pt x="13" y="48"/>
                    <a:pt x="12" y="51"/>
                  </a:cubicBezTo>
                  <a:cubicBezTo>
                    <a:pt x="8" y="47"/>
                    <a:pt x="6" y="45"/>
                    <a:pt x="4" y="41"/>
                  </a:cubicBezTo>
                  <a:cubicBezTo>
                    <a:pt x="2" y="39"/>
                    <a:pt x="1" y="37"/>
                    <a:pt x="1" y="35"/>
                  </a:cubicBezTo>
                  <a:cubicBezTo>
                    <a:pt x="0" y="30"/>
                    <a:pt x="2" y="25"/>
                    <a:pt x="3" y="20"/>
                  </a:cubicBezTo>
                  <a:cubicBezTo>
                    <a:pt x="4" y="16"/>
                    <a:pt x="6" y="12"/>
                    <a:pt x="8" y="8"/>
                  </a:cubicBezTo>
                  <a:cubicBezTo>
                    <a:pt x="8" y="7"/>
                    <a:pt x="8" y="5"/>
                    <a:pt x="9" y="3"/>
                  </a:cubicBezTo>
                  <a:cubicBezTo>
                    <a:pt x="10" y="2"/>
                    <a:pt x="12" y="1"/>
                    <a:pt x="14" y="0"/>
                  </a:cubicBezTo>
                  <a:cubicBezTo>
                    <a:pt x="16" y="0"/>
                    <a:pt x="18" y="1"/>
                    <a:pt x="20" y="3"/>
                  </a:cubicBezTo>
                  <a:cubicBezTo>
                    <a:pt x="21" y="3"/>
                    <a:pt x="21" y="4"/>
                    <a:pt x="21" y="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5" name="Freeform 2886">
              <a:extLst>
                <a:ext uri="{FF2B5EF4-FFF2-40B4-BE49-F238E27FC236}">
                  <a16:creationId xmlns:a16="http://schemas.microsoft.com/office/drawing/2014/main" id="{183BD7A8-03AC-433F-89FC-0A3C67E959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620667" y="825384"/>
              <a:ext cx="5064809" cy="1683860"/>
            </a:xfrm>
            <a:custGeom>
              <a:avLst/>
              <a:gdLst>
                <a:gd name="T0" fmla="*/ 1579 w 1821"/>
                <a:gd name="T1" fmla="*/ 599 h 715"/>
                <a:gd name="T2" fmla="*/ 1708 w 1821"/>
                <a:gd name="T3" fmla="*/ 472 h 715"/>
                <a:gd name="T4" fmla="*/ 1833 w 1821"/>
                <a:gd name="T5" fmla="*/ 446 h 715"/>
                <a:gd name="T6" fmla="*/ 1813 w 1821"/>
                <a:gd name="T7" fmla="*/ 523 h 715"/>
                <a:gd name="T8" fmla="*/ 1905 w 1821"/>
                <a:gd name="T9" fmla="*/ 547 h 715"/>
                <a:gd name="T10" fmla="*/ 1944 w 1821"/>
                <a:gd name="T11" fmla="*/ 445 h 715"/>
                <a:gd name="T12" fmla="*/ 2058 w 1821"/>
                <a:gd name="T13" fmla="*/ 341 h 715"/>
                <a:gd name="T14" fmla="*/ 2164 w 1821"/>
                <a:gd name="T15" fmla="*/ 305 h 715"/>
                <a:gd name="T16" fmla="*/ 1874 w 1821"/>
                <a:gd name="T17" fmla="*/ 240 h 715"/>
                <a:gd name="T18" fmla="*/ 1631 w 1821"/>
                <a:gd name="T19" fmla="*/ 186 h 715"/>
                <a:gd name="T20" fmla="*/ 1520 w 1821"/>
                <a:gd name="T21" fmla="*/ 151 h 715"/>
                <a:gd name="T22" fmla="*/ 1405 w 1821"/>
                <a:gd name="T23" fmla="*/ 170 h 715"/>
                <a:gd name="T24" fmla="*/ 1229 w 1821"/>
                <a:gd name="T25" fmla="*/ 120 h 715"/>
                <a:gd name="T26" fmla="*/ 1061 w 1821"/>
                <a:gd name="T27" fmla="*/ 118 h 715"/>
                <a:gd name="T28" fmla="*/ 1074 w 1821"/>
                <a:gd name="T29" fmla="*/ 46 h 715"/>
                <a:gd name="T30" fmla="*/ 917 w 1821"/>
                <a:gd name="T31" fmla="*/ 23 h 715"/>
                <a:gd name="T32" fmla="*/ 813 w 1821"/>
                <a:gd name="T33" fmla="*/ 61 h 715"/>
                <a:gd name="T34" fmla="*/ 731 w 1821"/>
                <a:gd name="T35" fmla="*/ 116 h 715"/>
                <a:gd name="T36" fmla="*/ 714 w 1821"/>
                <a:gd name="T37" fmla="*/ 208 h 715"/>
                <a:gd name="T38" fmla="*/ 629 w 1821"/>
                <a:gd name="T39" fmla="*/ 157 h 715"/>
                <a:gd name="T40" fmla="*/ 598 w 1821"/>
                <a:gd name="T41" fmla="*/ 163 h 715"/>
                <a:gd name="T42" fmla="*/ 681 w 1821"/>
                <a:gd name="T43" fmla="*/ 275 h 715"/>
                <a:gd name="T44" fmla="*/ 598 w 1821"/>
                <a:gd name="T45" fmla="*/ 308 h 715"/>
                <a:gd name="T46" fmla="*/ 528 w 1821"/>
                <a:gd name="T47" fmla="*/ 136 h 715"/>
                <a:gd name="T48" fmla="*/ 433 w 1821"/>
                <a:gd name="T49" fmla="*/ 245 h 715"/>
                <a:gd name="T50" fmla="*/ 291 w 1821"/>
                <a:gd name="T51" fmla="*/ 262 h 715"/>
                <a:gd name="T52" fmla="*/ 211 w 1821"/>
                <a:gd name="T53" fmla="*/ 264 h 715"/>
                <a:gd name="T54" fmla="*/ 132 w 1821"/>
                <a:gd name="T55" fmla="*/ 342 h 715"/>
                <a:gd name="T56" fmla="*/ 56 w 1821"/>
                <a:gd name="T57" fmla="*/ 292 h 715"/>
                <a:gd name="T58" fmla="*/ 48 w 1821"/>
                <a:gd name="T59" fmla="*/ 222 h 715"/>
                <a:gd name="T60" fmla="*/ 1 w 1821"/>
                <a:gd name="T61" fmla="*/ 252 h 715"/>
                <a:gd name="T62" fmla="*/ 29 w 1821"/>
                <a:gd name="T63" fmla="*/ 352 h 715"/>
                <a:gd name="T64" fmla="*/ 18 w 1821"/>
                <a:gd name="T65" fmla="*/ 450 h 715"/>
                <a:gd name="T66" fmla="*/ 8 w 1821"/>
                <a:gd name="T67" fmla="*/ 478 h 715"/>
                <a:gd name="T68" fmla="*/ 17 w 1821"/>
                <a:gd name="T69" fmla="*/ 540 h 715"/>
                <a:gd name="T70" fmla="*/ 71 w 1821"/>
                <a:gd name="T71" fmla="*/ 596 h 715"/>
                <a:gd name="T72" fmla="*/ 104 w 1821"/>
                <a:gd name="T73" fmla="*/ 626 h 715"/>
                <a:gd name="T74" fmla="*/ 170 w 1821"/>
                <a:gd name="T75" fmla="*/ 674 h 715"/>
                <a:gd name="T76" fmla="*/ 176 w 1821"/>
                <a:gd name="T77" fmla="*/ 721 h 715"/>
                <a:gd name="T78" fmla="*/ 163 w 1821"/>
                <a:gd name="T79" fmla="*/ 768 h 715"/>
                <a:gd name="T80" fmla="*/ 238 w 1821"/>
                <a:gd name="T81" fmla="*/ 815 h 715"/>
                <a:gd name="T82" fmla="*/ 319 w 1821"/>
                <a:gd name="T83" fmla="*/ 857 h 715"/>
                <a:gd name="T84" fmla="*/ 313 w 1821"/>
                <a:gd name="T85" fmla="*/ 766 h 715"/>
                <a:gd name="T86" fmla="*/ 295 w 1821"/>
                <a:gd name="T87" fmla="*/ 722 h 715"/>
                <a:gd name="T88" fmla="*/ 316 w 1821"/>
                <a:gd name="T89" fmla="*/ 673 h 715"/>
                <a:gd name="T90" fmla="*/ 377 w 1821"/>
                <a:gd name="T91" fmla="*/ 643 h 715"/>
                <a:gd name="T92" fmla="*/ 454 w 1821"/>
                <a:gd name="T93" fmla="*/ 660 h 715"/>
                <a:gd name="T94" fmla="*/ 492 w 1821"/>
                <a:gd name="T95" fmla="*/ 610 h 715"/>
                <a:gd name="T96" fmla="*/ 582 w 1821"/>
                <a:gd name="T97" fmla="*/ 563 h 715"/>
                <a:gd name="T98" fmla="*/ 648 w 1821"/>
                <a:gd name="T99" fmla="*/ 593 h 715"/>
                <a:gd name="T100" fmla="*/ 762 w 1821"/>
                <a:gd name="T101" fmla="*/ 660 h 715"/>
                <a:gd name="T102" fmla="*/ 836 w 1821"/>
                <a:gd name="T103" fmla="*/ 674 h 715"/>
                <a:gd name="T104" fmla="*/ 926 w 1821"/>
                <a:gd name="T105" fmla="*/ 668 h 715"/>
                <a:gd name="T106" fmla="*/ 1007 w 1821"/>
                <a:gd name="T107" fmla="*/ 679 h 715"/>
                <a:gd name="T108" fmla="*/ 1071 w 1821"/>
                <a:gd name="T109" fmla="*/ 644 h 715"/>
                <a:gd name="T110" fmla="*/ 1167 w 1821"/>
                <a:gd name="T111" fmla="*/ 685 h 715"/>
                <a:gd name="T112" fmla="*/ 1286 w 1821"/>
                <a:gd name="T113" fmla="*/ 679 h 715"/>
                <a:gd name="T114" fmla="*/ 1341 w 1821"/>
                <a:gd name="T115" fmla="*/ 613 h 715"/>
                <a:gd name="T116" fmla="*/ 1431 w 1821"/>
                <a:gd name="T117" fmla="*/ 658 h 715"/>
                <a:gd name="T118" fmla="*/ 1502 w 1821"/>
                <a:gd name="T119" fmla="*/ 726 h 715"/>
                <a:gd name="T120" fmla="*/ 1541 w 1821"/>
                <a:gd name="T121" fmla="*/ 780 h 71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21"/>
                <a:gd name="T184" fmla="*/ 0 h 715"/>
                <a:gd name="T185" fmla="*/ 1821 w 1821"/>
                <a:gd name="T186" fmla="*/ 715 h 71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21" h="715">
                  <a:moveTo>
                    <a:pt x="1266" y="694"/>
                  </a:moveTo>
                  <a:cubicBezTo>
                    <a:pt x="1272" y="691"/>
                    <a:pt x="1278" y="683"/>
                    <a:pt x="1283" y="682"/>
                  </a:cubicBezTo>
                  <a:cubicBezTo>
                    <a:pt x="1285" y="681"/>
                    <a:pt x="1286" y="685"/>
                    <a:pt x="1288" y="686"/>
                  </a:cubicBezTo>
                  <a:cubicBezTo>
                    <a:pt x="1292" y="687"/>
                    <a:pt x="1297" y="688"/>
                    <a:pt x="1301" y="686"/>
                  </a:cubicBezTo>
                  <a:cubicBezTo>
                    <a:pt x="1307" y="684"/>
                    <a:pt x="1314" y="682"/>
                    <a:pt x="1318" y="676"/>
                  </a:cubicBezTo>
                  <a:cubicBezTo>
                    <a:pt x="1328" y="663"/>
                    <a:pt x="1334" y="646"/>
                    <a:pt x="1342" y="631"/>
                  </a:cubicBezTo>
                  <a:cubicBezTo>
                    <a:pt x="1348" y="618"/>
                    <a:pt x="1354" y="606"/>
                    <a:pt x="1361" y="593"/>
                  </a:cubicBezTo>
                  <a:cubicBezTo>
                    <a:pt x="1358" y="580"/>
                    <a:pt x="1359" y="566"/>
                    <a:pt x="1354" y="553"/>
                  </a:cubicBezTo>
                  <a:cubicBezTo>
                    <a:pt x="1350" y="544"/>
                    <a:pt x="1355" y="536"/>
                    <a:pt x="1356" y="529"/>
                  </a:cubicBezTo>
                  <a:cubicBezTo>
                    <a:pt x="1355" y="523"/>
                    <a:pt x="1353" y="516"/>
                    <a:pt x="1352" y="510"/>
                  </a:cubicBezTo>
                  <a:cubicBezTo>
                    <a:pt x="1342" y="504"/>
                    <a:pt x="1334" y="494"/>
                    <a:pt x="1323" y="490"/>
                  </a:cubicBezTo>
                  <a:cubicBezTo>
                    <a:pt x="1314" y="487"/>
                    <a:pt x="1319" y="498"/>
                    <a:pt x="1315" y="499"/>
                  </a:cubicBezTo>
                  <a:cubicBezTo>
                    <a:pt x="1312" y="500"/>
                    <a:pt x="1308" y="501"/>
                    <a:pt x="1304" y="500"/>
                  </a:cubicBezTo>
                  <a:cubicBezTo>
                    <a:pt x="1302" y="500"/>
                    <a:pt x="1301" y="487"/>
                    <a:pt x="1300" y="486"/>
                  </a:cubicBezTo>
                  <a:cubicBezTo>
                    <a:pt x="1299" y="486"/>
                    <a:pt x="1297" y="499"/>
                    <a:pt x="1296" y="498"/>
                  </a:cubicBezTo>
                  <a:cubicBezTo>
                    <a:pt x="1291" y="494"/>
                    <a:pt x="1296" y="481"/>
                    <a:pt x="1290" y="481"/>
                  </a:cubicBezTo>
                  <a:cubicBezTo>
                    <a:pt x="1286" y="481"/>
                    <a:pt x="1273" y="486"/>
                    <a:pt x="1271" y="478"/>
                  </a:cubicBezTo>
                  <a:cubicBezTo>
                    <a:pt x="1269" y="470"/>
                    <a:pt x="1281" y="467"/>
                    <a:pt x="1286" y="461"/>
                  </a:cubicBezTo>
                  <a:cubicBezTo>
                    <a:pt x="1294" y="451"/>
                    <a:pt x="1302" y="441"/>
                    <a:pt x="1309" y="431"/>
                  </a:cubicBezTo>
                  <a:cubicBezTo>
                    <a:pt x="1314" y="423"/>
                    <a:pt x="1317" y="412"/>
                    <a:pt x="1325" y="405"/>
                  </a:cubicBezTo>
                  <a:cubicBezTo>
                    <a:pt x="1333" y="399"/>
                    <a:pt x="1344" y="398"/>
                    <a:pt x="1354" y="396"/>
                  </a:cubicBezTo>
                  <a:cubicBezTo>
                    <a:pt x="1364" y="395"/>
                    <a:pt x="1375" y="399"/>
                    <a:pt x="1385" y="398"/>
                  </a:cubicBezTo>
                  <a:cubicBezTo>
                    <a:pt x="1392" y="398"/>
                    <a:pt x="1399" y="394"/>
                    <a:pt x="1406" y="393"/>
                  </a:cubicBezTo>
                  <a:cubicBezTo>
                    <a:pt x="1405" y="387"/>
                    <a:pt x="1417" y="393"/>
                    <a:pt x="1423" y="393"/>
                  </a:cubicBezTo>
                  <a:cubicBezTo>
                    <a:pt x="1430" y="394"/>
                    <a:pt x="1438" y="394"/>
                    <a:pt x="1445" y="397"/>
                  </a:cubicBezTo>
                  <a:cubicBezTo>
                    <a:pt x="1447" y="398"/>
                    <a:pt x="1436" y="400"/>
                    <a:pt x="1434" y="402"/>
                  </a:cubicBezTo>
                  <a:cubicBezTo>
                    <a:pt x="1433" y="403"/>
                    <a:pt x="1434" y="406"/>
                    <a:pt x="1435" y="407"/>
                  </a:cubicBezTo>
                  <a:cubicBezTo>
                    <a:pt x="1440" y="407"/>
                    <a:pt x="1449" y="404"/>
                    <a:pt x="1454" y="403"/>
                  </a:cubicBezTo>
                  <a:cubicBezTo>
                    <a:pt x="1460" y="399"/>
                    <a:pt x="1469" y="402"/>
                    <a:pt x="1477" y="401"/>
                  </a:cubicBezTo>
                  <a:cubicBezTo>
                    <a:pt x="1480" y="397"/>
                    <a:pt x="1472" y="394"/>
                    <a:pt x="1470" y="395"/>
                  </a:cubicBezTo>
                  <a:cubicBezTo>
                    <a:pt x="1467" y="393"/>
                    <a:pt x="1463" y="391"/>
                    <a:pt x="1464" y="387"/>
                  </a:cubicBezTo>
                  <a:cubicBezTo>
                    <a:pt x="1468" y="376"/>
                    <a:pt x="1475" y="365"/>
                    <a:pt x="1483" y="357"/>
                  </a:cubicBezTo>
                  <a:cubicBezTo>
                    <a:pt x="1489" y="352"/>
                    <a:pt x="1498" y="351"/>
                    <a:pt x="1505" y="349"/>
                  </a:cubicBezTo>
                  <a:cubicBezTo>
                    <a:pt x="1509" y="348"/>
                    <a:pt x="1515" y="344"/>
                    <a:pt x="1519" y="347"/>
                  </a:cubicBezTo>
                  <a:cubicBezTo>
                    <a:pt x="1523" y="351"/>
                    <a:pt x="1517" y="361"/>
                    <a:pt x="1520" y="366"/>
                  </a:cubicBezTo>
                  <a:cubicBezTo>
                    <a:pt x="1524" y="365"/>
                    <a:pt x="1524" y="373"/>
                    <a:pt x="1527" y="372"/>
                  </a:cubicBezTo>
                  <a:cubicBezTo>
                    <a:pt x="1534" y="365"/>
                    <a:pt x="1543" y="355"/>
                    <a:pt x="1555" y="353"/>
                  </a:cubicBezTo>
                  <a:cubicBezTo>
                    <a:pt x="1551" y="349"/>
                    <a:pt x="1545" y="339"/>
                    <a:pt x="1549" y="334"/>
                  </a:cubicBezTo>
                  <a:cubicBezTo>
                    <a:pt x="1553" y="329"/>
                    <a:pt x="1562" y="332"/>
                    <a:pt x="1568" y="335"/>
                  </a:cubicBezTo>
                  <a:cubicBezTo>
                    <a:pt x="1570" y="337"/>
                    <a:pt x="1562" y="338"/>
                    <a:pt x="1561" y="341"/>
                  </a:cubicBezTo>
                  <a:cubicBezTo>
                    <a:pt x="1559" y="346"/>
                    <a:pt x="1561" y="351"/>
                    <a:pt x="1561" y="356"/>
                  </a:cubicBezTo>
                  <a:cubicBezTo>
                    <a:pt x="1561" y="360"/>
                    <a:pt x="1563" y="364"/>
                    <a:pt x="1561" y="367"/>
                  </a:cubicBezTo>
                  <a:cubicBezTo>
                    <a:pt x="1558" y="371"/>
                    <a:pt x="1551" y="369"/>
                    <a:pt x="1547" y="373"/>
                  </a:cubicBezTo>
                  <a:cubicBezTo>
                    <a:pt x="1545" y="375"/>
                    <a:pt x="1549" y="379"/>
                    <a:pt x="1547" y="381"/>
                  </a:cubicBezTo>
                  <a:cubicBezTo>
                    <a:pt x="1544" y="387"/>
                    <a:pt x="1539" y="392"/>
                    <a:pt x="1535" y="398"/>
                  </a:cubicBezTo>
                  <a:cubicBezTo>
                    <a:pt x="1531" y="405"/>
                    <a:pt x="1530" y="415"/>
                    <a:pt x="1524" y="421"/>
                  </a:cubicBezTo>
                  <a:cubicBezTo>
                    <a:pt x="1519" y="425"/>
                    <a:pt x="1510" y="420"/>
                    <a:pt x="1506" y="425"/>
                  </a:cubicBezTo>
                  <a:cubicBezTo>
                    <a:pt x="1503" y="428"/>
                    <a:pt x="1510" y="432"/>
                    <a:pt x="1510" y="436"/>
                  </a:cubicBezTo>
                  <a:cubicBezTo>
                    <a:pt x="1509" y="441"/>
                    <a:pt x="1504" y="445"/>
                    <a:pt x="1504" y="449"/>
                  </a:cubicBezTo>
                  <a:cubicBezTo>
                    <a:pt x="1504" y="459"/>
                    <a:pt x="1505" y="469"/>
                    <a:pt x="1509" y="478"/>
                  </a:cubicBezTo>
                  <a:cubicBezTo>
                    <a:pt x="1515" y="493"/>
                    <a:pt x="1526" y="506"/>
                    <a:pt x="1533" y="521"/>
                  </a:cubicBezTo>
                  <a:cubicBezTo>
                    <a:pt x="1536" y="527"/>
                    <a:pt x="1537" y="534"/>
                    <a:pt x="1540" y="541"/>
                  </a:cubicBezTo>
                  <a:cubicBezTo>
                    <a:pt x="1541" y="543"/>
                    <a:pt x="1543" y="549"/>
                    <a:pt x="1545" y="547"/>
                  </a:cubicBezTo>
                  <a:cubicBezTo>
                    <a:pt x="1550" y="541"/>
                    <a:pt x="1557" y="534"/>
                    <a:pt x="1559" y="527"/>
                  </a:cubicBezTo>
                  <a:cubicBezTo>
                    <a:pt x="1561" y="522"/>
                    <a:pt x="1554" y="518"/>
                    <a:pt x="1556" y="513"/>
                  </a:cubicBezTo>
                  <a:cubicBezTo>
                    <a:pt x="1559" y="510"/>
                    <a:pt x="1568" y="516"/>
                    <a:pt x="1570" y="512"/>
                  </a:cubicBezTo>
                  <a:cubicBezTo>
                    <a:pt x="1573" y="505"/>
                    <a:pt x="1562" y="496"/>
                    <a:pt x="1566" y="490"/>
                  </a:cubicBezTo>
                  <a:cubicBezTo>
                    <a:pt x="1570" y="484"/>
                    <a:pt x="1583" y="491"/>
                    <a:pt x="1586" y="485"/>
                  </a:cubicBezTo>
                  <a:cubicBezTo>
                    <a:pt x="1589" y="480"/>
                    <a:pt x="1577" y="476"/>
                    <a:pt x="1578" y="470"/>
                  </a:cubicBezTo>
                  <a:cubicBezTo>
                    <a:pt x="1578" y="466"/>
                    <a:pt x="1580" y="448"/>
                    <a:pt x="1587" y="456"/>
                  </a:cubicBezTo>
                  <a:cubicBezTo>
                    <a:pt x="1589" y="454"/>
                    <a:pt x="1587" y="450"/>
                    <a:pt x="1587" y="448"/>
                  </a:cubicBezTo>
                  <a:cubicBezTo>
                    <a:pt x="1588" y="443"/>
                    <a:pt x="1580" y="447"/>
                    <a:pt x="1579" y="442"/>
                  </a:cubicBezTo>
                  <a:cubicBezTo>
                    <a:pt x="1577" y="437"/>
                    <a:pt x="1577" y="430"/>
                    <a:pt x="1580" y="424"/>
                  </a:cubicBezTo>
                  <a:cubicBezTo>
                    <a:pt x="1577" y="420"/>
                    <a:pt x="1569" y="428"/>
                    <a:pt x="1565" y="424"/>
                  </a:cubicBezTo>
                  <a:cubicBezTo>
                    <a:pt x="1562" y="421"/>
                    <a:pt x="1564" y="415"/>
                    <a:pt x="1565" y="410"/>
                  </a:cubicBezTo>
                  <a:cubicBezTo>
                    <a:pt x="1570" y="403"/>
                    <a:pt x="1565" y="393"/>
                    <a:pt x="1571" y="387"/>
                  </a:cubicBezTo>
                  <a:cubicBezTo>
                    <a:pt x="1574" y="384"/>
                    <a:pt x="1580" y="392"/>
                    <a:pt x="1585" y="391"/>
                  </a:cubicBezTo>
                  <a:cubicBezTo>
                    <a:pt x="1587" y="391"/>
                    <a:pt x="1583" y="386"/>
                    <a:pt x="1584" y="384"/>
                  </a:cubicBezTo>
                  <a:cubicBezTo>
                    <a:pt x="1587" y="380"/>
                    <a:pt x="1592" y="374"/>
                    <a:pt x="1597" y="375"/>
                  </a:cubicBezTo>
                  <a:cubicBezTo>
                    <a:pt x="1601" y="376"/>
                    <a:pt x="1596" y="384"/>
                    <a:pt x="1598" y="387"/>
                  </a:cubicBezTo>
                  <a:cubicBezTo>
                    <a:pt x="1599" y="389"/>
                    <a:pt x="1601" y="385"/>
                    <a:pt x="1603" y="384"/>
                  </a:cubicBezTo>
                  <a:cubicBezTo>
                    <a:pt x="1609" y="380"/>
                    <a:pt x="1612" y="372"/>
                    <a:pt x="1619" y="371"/>
                  </a:cubicBezTo>
                  <a:cubicBezTo>
                    <a:pt x="1626" y="371"/>
                    <a:pt x="1633" y="377"/>
                    <a:pt x="1640" y="379"/>
                  </a:cubicBezTo>
                  <a:cubicBezTo>
                    <a:pt x="1642" y="380"/>
                    <a:pt x="1645" y="383"/>
                    <a:pt x="1646" y="381"/>
                  </a:cubicBezTo>
                  <a:cubicBezTo>
                    <a:pt x="1648" y="380"/>
                    <a:pt x="1646" y="375"/>
                    <a:pt x="1648" y="373"/>
                  </a:cubicBezTo>
                  <a:cubicBezTo>
                    <a:pt x="1654" y="365"/>
                    <a:pt x="1662" y="359"/>
                    <a:pt x="1670" y="353"/>
                  </a:cubicBezTo>
                  <a:cubicBezTo>
                    <a:pt x="1678" y="348"/>
                    <a:pt x="1686" y="342"/>
                    <a:pt x="1695" y="339"/>
                  </a:cubicBezTo>
                  <a:cubicBezTo>
                    <a:pt x="1705" y="333"/>
                    <a:pt x="1717" y="338"/>
                    <a:pt x="1727" y="337"/>
                  </a:cubicBezTo>
                  <a:cubicBezTo>
                    <a:pt x="1731" y="335"/>
                    <a:pt x="1729" y="328"/>
                    <a:pt x="1727" y="325"/>
                  </a:cubicBezTo>
                  <a:cubicBezTo>
                    <a:pt x="1721" y="315"/>
                    <a:pt x="1713" y="308"/>
                    <a:pt x="1704" y="301"/>
                  </a:cubicBezTo>
                  <a:cubicBezTo>
                    <a:pt x="1698" y="297"/>
                    <a:pt x="1690" y="298"/>
                    <a:pt x="1685" y="294"/>
                  </a:cubicBezTo>
                  <a:cubicBezTo>
                    <a:pt x="1682" y="293"/>
                    <a:pt x="1679" y="288"/>
                    <a:pt x="1682" y="286"/>
                  </a:cubicBezTo>
                  <a:cubicBezTo>
                    <a:pt x="1686" y="284"/>
                    <a:pt x="1690" y="290"/>
                    <a:pt x="1695" y="289"/>
                  </a:cubicBezTo>
                  <a:cubicBezTo>
                    <a:pt x="1701" y="289"/>
                    <a:pt x="1710" y="289"/>
                    <a:pt x="1714" y="284"/>
                  </a:cubicBezTo>
                  <a:cubicBezTo>
                    <a:pt x="1717" y="280"/>
                    <a:pt x="1712" y="274"/>
                    <a:pt x="1712" y="270"/>
                  </a:cubicBezTo>
                  <a:cubicBezTo>
                    <a:pt x="1712" y="266"/>
                    <a:pt x="1711" y="259"/>
                    <a:pt x="1714" y="258"/>
                  </a:cubicBezTo>
                  <a:cubicBezTo>
                    <a:pt x="1718" y="257"/>
                    <a:pt x="1722" y="263"/>
                    <a:pt x="1724" y="266"/>
                  </a:cubicBezTo>
                  <a:cubicBezTo>
                    <a:pt x="1727" y="270"/>
                    <a:pt x="1726" y="279"/>
                    <a:pt x="1731" y="280"/>
                  </a:cubicBezTo>
                  <a:cubicBezTo>
                    <a:pt x="1737" y="282"/>
                    <a:pt x="1744" y="272"/>
                    <a:pt x="1750" y="274"/>
                  </a:cubicBezTo>
                  <a:cubicBezTo>
                    <a:pt x="1759" y="276"/>
                    <a:pt x="1765" y="288"/>
                    <a:pt x="1772" y="293"/>
                  </a:cubicBezTo>
                  <a:cubicBezTo>
                    <a:pt x="1779" y="293"/>
                    <a:pt x="1785" y="300"/>
                    <a:pt x="1793" y="302"/>
                  </a:cubicBezTo>
                  <a:cubicBezTo>
                    <a:pt x="1796" y="302"/>
                    <a:pt x="1811" y="299"/>
                    <a:pt x="1801" y="295"/>
                  </a:cubicBezTo>
                  <a:cubicBezTo>
                    <a:pt x="1802" y="289"/>
                    <a:pt x="1797" y="281"/>
                    <a:pt x="1800" y="276"/>
                  </a:cubicBezTo>
                  <a:cubicBezTo>
                    <a:pt x="1804" y="278"/>
                    <a:pt x="1811" y="279"/>
                    <a:pt x="1816" y="276"/>
                  </a:cubicBezTo>
                  <a:cubicBezTo>
                    <a:pt x="1819" y="275"/>
                    <a:pt x="1819" y="267"/>
                    <a:pt x="1821" y="264"/>
                  </a:cubicBezTo>
                  <a:cubicBezTo>
                    <a:pt x="1813" y="260"/>
                    <a:pt x="1809" y="257"/>
                    <a:pt x="1803" y="254"/>
                  </a:cubicBezTo>
                  <a:cubicBezTo>
                    <a:pt x="1792" y="251"/>
                    <a:pt x="1781" y="245"/>
                    <a:pt x="1769" y="245"/>
                  </a:cubicBezTo>
                  <a:cubicBezTo>
                    <a:pt x="1766" y="246"/>
                    <a:pt x="1773" y="253"/>
                    <a:pt x="1771" y="255"/>
                  </a:cubicBezTo>
                  <a:cubicBezTo>
                    <a:pt x="1768" y="258"/>
                    <a:pt x="1763" y="257"/>
                    <a:pt x="1760" y="254"/>
                  </a:cubicBezTo>
                  <a:cubicBezTo>
                    <a:pt x="1754" y="248"/>
                    <a:pt x="1754" y="235"/>
                    <a:pt x="1746" y="230"/>
                  </a:cubicBezTo>
                  <a:cubicBezTo>
                    <a:pt x="1725" y="221"/>
                    <a:pt x="1710" y="214"/>
                    <a:pt x="1692" y="207"/>
                  </a:cubicBezTo>
                  <a:cubicBezTo>
                    <a:pt x="1670" y="199"/>
                    <a:pt x="1649" y="187"/>
                    <a:pt x="1626" y="182"/>
                  </a:cubicBezTo>
                  <a:cubicBezTo>
                    <a:pt x="1617" y="180"/>
                    <a:pt x="1607" y="186"/>
                    <a:pt x="1598" y="185"/>
                  </a:cubicBezTo>
                  <a:cubicBezTo>
                    <a:pt x="1589" y="184"/>
                    <a:pt x="1580" y="179"/>
                    <a:pt x="1571" y="177"/>
                  </a:cubicBezTo>
                  <a:cubicBezTo>
                    <a:pt x="1569" y="177"/>
                    <a:pt x="1564" y="177"/>
                    <a:pt x="1568" y="183"/>
                  </a:cubicBezTo>
                  <a:cubicBezTo>
                    <a:pt x="1570" y="189"/>
                    <a:pt x="1578" y="192"/>
                    <a:pt x="1579" y="199"/>
                  </a:cubicBezTo>
                  <a:cubicBezTo>
                    <a:pt x="1580" y="202"/>
                    <a:pt x="1577" y="206"/>
                    <a:pt x="1574" y="207"/>
                  </a:cubicBezTo>
                  <a:cubicBezTo>
                    <a:pt x="1569" y="209"/>
                    <a:pt x="1564" y="206"/>
                    <a:pt x="1561" y="200"/>
                  </a:cubicBezTo>
                  <a:cubicBezTo>
                    <a:pt x="1557" y="199"/>
                    <a:pt x="1552" y="200"/>
                    <a:pt x="1548" y="197"/>
                  </a:cubicBezTo>
                  <a:cubicBezTo>
                    <a:pt x="1544" y="195"/>
                    <a:pt x="1544" y="187"/>
                    <a:pt x="1540" y="185"/>
                  </a:cubicBezTo>
                  <a:cubicBezTo>
                    <a:pt x="1537" y="184"/>
                    <a:pt x="1533" y="191"/>
                    <a:pt x="1530" y="192"/>
                  </a:cubicBezTo>
                  <a:cubicBezTo>
                    <a:pt x="1517" y="192"/>
                    <a:pt x="1503" y="185"/>
                    <a:pt x="1490" y="187"/>
                  </a:cubicBezTo>
                  <a:cubicBezTo>
                    <a:pt x="1484" y="188"/>
                    <a:pt x="1475" y="191"/>
                    <a:pt x="1474" y="199"/>
                  </a:cubicBezTo>
                  <a:cubicBezTo>
                    <a:pt x="1470" y="199"/>
                    <a:pt x="1470" y="191"/>
                    <a:pt x="1467" y="190"/>
                  </a:cubicBezTo>
                  <a:cubicBezTo>
                    <a:pt x="1462" y="187"/>
                    <a:pt x="1456" y="189"/>
                    <a:pt x="1451" y="187"/>
                  </a:cubicBezTo>
                  <a:cubicBezTo>
                    <a:pt x="1450" y="187"/>
                    <a:pt x="1451" y="184"/>
                    <a:pt x="1451" y="183"/>
                  </a:cubicBezTo>
                  <a:cubicBezTo>
                    <a:pt x="1451" y="176"/>
                    <a:pt x="1448" y="168"/>
                    <a:pt x="1438" y="163"/>
                  </a:cubicBezTo>
                  <a:cubicBezTo>
                    <a:pt x="1428" y="159"/>
                    <a:pt x="1415" y="159"/>
                    <a:pt x="1404" y="159"/>
                  </a:cubicBezTo>
                  <a:cubicBezTo>
                    <a:pt x="1389" y="160"/>
                    <a:pt x="1374" y="163"/>
                    <a:pt x="1359" y="162"/>
                  </a:cubicBezTo>
                  <a:cubicBezTo>
                    <a:pt x="1357" y="161"/>
                    <a:pt x="1361" y="156"/>
                    <a:pt x="1359" y="155"/>
                  </a:cubicBezTo>
                  <a:cubicBezTo>
                    <a:pt x="1354" y="150"/>
                    <a:pt x="1351" y="148"/>
                    <a:pt x="1344" y="147"/>
                  </a:cubicBezTo>
                  <a:cubicBezTo>
                    <a:pt x="1337" y="150"/>
                    <a:pt x="1323" y="147"/>
                    <a:pt x="1316" y="145"/>
                  </a:cubicBezTo>
                  <a:cubicBezTo>
                    <a:pt x="1312" y="143"/>
                    <a:pt x="1325" y="143"/>
                    <a:pt x="1327" y="139"/>
                  </a:cubicBezTo>
                  <a:cubicBezTo>
                    <a:pt x="1319" y="132"/>
                    <a:pt x="1304" y="129"/>
                    <a:pt x="1293" y="130"/>
                  </a:cubicBezTo>
                  <a:cubicBezTo>
                    <a:pt x="1287" y="130"/>
                    <a:pt x="1289" y="135"/>
                    <a:pt x="1285" y="138"/>
                  </a:cubicBezTo>
                  <a:cubicBezTo>
                    <a:pt x="1282" y="141"/>
                    <a:pt x="1280" y="148"/>
                    <a:pt x="1276" y="147"/>
                  </a:cubicBezTo>
                  <a:cubicBezTo>
                    <a:pt x="1275" y="146"/>
                    <a:pt x="1272" y="143"/>
                    <a:pt x="1273" y="141"/>
                  </a:cubicBezTo>
                  <a:cubicBezTo>
                    <a:pt x="1277" y="140"/>
                    <a:pt x="1276" y="134"/>
                    <a:pt x="1280" y="134"/>
                  </a:cubicBezTo>
                  <a:cubicBezTo>
                    <a:pt x="1280" y="133"/>
                    <a:pt x="1281" y="140"/>
                    <a:pt x="1282" y="139"/>
                  </a:cubicBezTo>
                  <a:cubicBezTo>
                    <a:pt x="1284" y="138"/>
                    <a:pt x="1287" y="131"/>
                    <a:pt x="1286" y="131"/>
                  </a:cubicBezTo>
                  <a:cubicBezTo>
                    <a:pt x="1282" y="127"/>
                    <a:pt x="1257" y="136"/>
                    <a:pt x="1258" y="131"/>
                  </a:cubicBezTo>
                  <a:cubicBezTo>
                    <a:pt x="1259" y="129"/>
                    <a:pt x="1262" y="126"/>
                    <a:pt x="1266" y="126"/>
                  </a:cubicBezTo>
                  <a:cubicBezTo>
                    <a:pt x="1272" y="126"/>
                    <a:pt x="1280" y="129"/>
                    <a:pt x="1283" y="127"/>
                  </a:cubicBezTo>
                  <a:cubicBezTo>
                    <a:pt x="1276" y="122"/>
                    <a:pt x="1267" y="125"/>
                    <a:pt x="1262" y="124"/>
                  </a:cubicBezTo>
                  <a:cubicBezTo>
                    <a:pt x="1248" y="121"/>
                    <a:pt x="1230" y="118"/>
                    <a:pt x="1218" y="114"/>
                  </a:cubicBezTo>
                  <a:cubicBezTo>
                    <a:pt x="1216" y="116"/>
                    <a:pt x="1222" y="120"/>
                    <a:pt x="1221" y="121"/>
                  </a:cubicBezTo>
                  <a:cubicBezTo>
                    <a:pt x="1219" y="125"/>
                    <a:pt x="1211" y="122"/>
                    <a:pt x="1207" y="124"/>
                  </a:cubicBezTo>
                  <a:cubicBezTo>
                    <a:pt x="1207" y="125"/>
                    <a:pt x="1205" y="130"/>
                    <a:pt x="1206" y="132"/>
                  </a:cubicBezTo>
                  <a:cubicBezTo>
                    <a:pt x="1208" y="134"/>
                    <a:pt x="1215" y="128"/>
                    <a:pt x="1215" y="130"/>
                  </a:cubicBezTo>
                  <a:cubicBezTo>
                    <a:pt x="1210" y="135"/>
                    <a:pt x="1214" y="140"/>
                    <a:pt x="1219" y="149"/>
                  </a:cubicBezTo>
                  <a:cubicBezTo>
                    <a:pt x="1215" y="149"/>
                    <a:pt x="1208" y="144"/>
                    <a:pt x="1203" y="144"/>
                  </a:cubicBezTo>
                  <a:cubicBezTo>
                    <a:pt x="1201" y="144"/>
                    <a:pt x="1191" y="146"/>
                    <a:pt x="1203" y="151"/>
                  </a:cubicBezTo>
                  <a:cubicBezTo>
                    <a:pt x="1202" y="153"/>
                    <a:pt x="1201" y="155"/>
                    <a:pt x="1199" y="155"/>
                  </a:cubicBezTo>
                  <a:cubicBezTo>
                    <a:pt x="1189" y="152"/>
                    <a:pt x="1180" y="144"/>
                    <a:pt x="1170" y="142"/>
                  </a:cubicBezTo>
                  <a:cubicBezTo>
                    <a:pt x="1166" y="141"/>
                    <a:pt x="1165" y="148"/>
                    <a:pt x="1162" y="149"/>
                  </a:cubicBezTo>
                  <a:cubicBezTo>
                    <a:pt x="1158" y="150"/>
                    <a:pt x="1152" y="151"/>
                    <a:pt x="1148" y="149"/>
                  </a:cubicBezTo>
                  <a:cubicBezTo>
                    <a:pt x="1143" y="143"/>
                    <a:pt x="1136" y="144"/>
                    <a:pt x="1134" y="137"/>
                  </a:cubicBezTo>
                  <a:cubicBezTo>
                    <a:pt x="1130" y="138"/>
                    <a:pt x="1133" y="147"/>
                    <a:pt x="1133" y="152"/>
                  </a:cubicBezTo>
                  <a:cubicBezTo>
                    <a:pt x="1133" y="157"/>
                    <a:pt x="1131" y="164"/>
                    <a:pt x="1127" y="164"/>
                  </a:cubicBezTo>
                  <a:cubicBezTo>
                    <a:pt x="1118" y="164"/>
                    <a:pt x="1114" y="156"/>
                    <a:pt x="1106" y="151"/>
                  </a:cubicBezTo>
                  <a:cubicBezTo>
                    <a:pt x="1101" y="147"/>
                    <a:pt x="1092" y="142"/>
                    <a:pt x="1089" y="136"/>
                  </a:cubicBezTo>
                  <a:cubicBezTo>
                    <a:pt x="1091" y="134"/>
                    <a:pt x="1096" y="135"/>
                    <a:pt x="1096" y="133"/>
                  </a:cubicBezTo>
                  <a:cubicBezTo>
                    <a:pt x="1096" y="129"/>
                    <a:pt x="1095" y="126"/>
                    <a:pt x="1093" y="122"/>
                  </a:cubicBezTo>
                  <a:cubicBezTo>
                    <a:pt x="1092" y="108"/>
                    <a:pt x="1082" y="104"/>
                    <a:pt x="1073" y="100"/>
                  </a:cubicBezTo>
                  <a:cubicBezTo>
                    <a:pt x="1065" y="96"/>
                    <a:pt x="1056" y="97"/>
                    <a:pt x="1047" y="97"/>
                  </a:cubicBezTo>
                  <a:cubicBezTo>
                    <a:pt x="1034" y="97"/>
                    <a:pt x="1032" y="89"/>
                    <a:pt x="1024" y="100"/>
                  </a:cubicBezTo>
                  <a:cubicBezTo>
                    <a:pt x="1020" y="103"/>
                    <a:pt x="1030" y="112"/>
                    <a:pt x="1026" y="112"/>
                  </a:cubicBezTo>
                  <a:cubicBezTo>
                    <a:pt x="1009" y="114"/>
                    <a:pt x="985" y="110"/>
                    <a:pt x="969" y="106"/>
                  </a:cubicBezTo>
                  <a:cubicBezTo>
                    <a:pt x="973" y="103"/>
                    <a:pt x="976" y="99"/>
                    <a:pt x="973" y="99"/>
                  </a:cubicBezTo>
                  <a:cubicBezTo>
                    <a:pt x="956" y="97"/>
                    <a:pt x="938" y="96"/>
                    <a:pt x="921" y="100"/>
                  </a:cubicBezTo>
                  <a:cubicBezTo>
                    <a:pt x="917" y="101"/>
                    <a:pt x="924" y="113"/>
                    <a:pt x="921" y="113"/>
                  </a:cubicBezTo>
                  <a:cubicBezTo>
                    <a:pt x="915" y="108"/>
                    <a:pt x="916" y="96"/>
                    <a:pt x="909" y="93"/>
                  </a:cubicBezTo>
                  <a:cubicBezTo>
                    <a:pt x="907" y="92"/>
                    <a:pt x="910" y="99"/>
                    <a:pt x="908" y="100"/>
                  </a:cubicBezTo>
                  <a:cubicBezTo>
                    <a:pt x="904" y="101"/>
                    <a:pt x="899" y="101"/>
                    <a:pt x="895" y="100"/>
                  </a:cubicBezTo>
                  <a:cubicBezTo>
                    <a:pt x="891" y="98"/>
                    <a:pt x="892" y="92"/>
                    <a:pt x="888" y="91"/>
                  </a:cubicBezTo>
                  <a:cubicBezTo>
                    <a:pt x="885" y="95"/>
                    <a:pt x="876" y="87"/>
                    <a:pt x="874" y="90"/>
                  </a:cubicBezTo>
                  <a:cubicBezTo>
                    <a:pt x="873" y="92"/>
                    <a:pt x="871" y="96"/>
                    <a:pt x="873" y="97"/>
                  </a:cubicBezTo>
                  <a:cubicBezTo>
                    <a:pt x="878" y="97"/>
                    <a:pt x="883" y="95"/>
                    <a:pt x="884" y="98"/>
                  </a:cubicBezTo>
                  <a:cubicBezTo>
                    <a:pt x="880" y="101"/>
                    <a:pt x="875" y="101"/>
                    <a:pt x="870" y="103"/>
                  </a:cubicBezTo>
                  <a:cubicBezTo>
                    <a:pt x="865" y="108"/>
                    <a:pt x="857" y="108"/>
                    <a:pt x="851" y="110"/>
                  </a:cubicBezTo>
                  <a:cubicBezTo>
                    <a:pt x="848" y="112"/>
                    <a:pt x="845" y="107"/>
                    <a:pt x="841" y="109"/>
                  </a:cubicBezTo>
                  <a:cubicBezTo>
                    <a:pt x="841" y="114"/>
                    <a:pt x="833" y="119"/>
                    <a:pt x="828" y="121"/>
                  </a:cubicBezTo>
                  <a:cubicBezTo>
                    <a:pt x="828" y="121"/>
                    <a:pt x="827" y="119"/>
                    <a:pt x="828" y="119"/>
                  </a:cubicBezTo>
                  <a:cubicBezTo>
                    <a:pt x="836" y="112"/>
                    <a:pt x="845" y="95"/>
                    <a:pt x="848" y="99"/>
                  </a:cubicBezTo>
                  <a:cubicBezTo>
                    <a:pt x="859" y="91"/>
                    <a:pt x="873" y="86"/>
                    <a:pt x="884" y="78"/>
                  </a:cubicBezTo>
                  <a:cubicBezTo>
                    <a:pt x="892" y="73"/>
                    <a:pt x="901" y="68"/>
                    <a:pt x="905" y="60"/>
                  </a:cubicBezTo>
                  <a:cubicBezTo>
                    <a:pt x="907" y="57"/>
                    <a:pt x="899" y="59"/>
                    <a:pt x="897" y="57"/>
                  </a:cubicBezTo>
                  <a:cubicBezTo>
                    <a:pt x="895" y="55"/>
                    <a:pt x="889" y="50"/>
                    <a:pt x="892" y="48"/>
                  </a:cubicBezTo>
                  <a:cubicBezTo>
                    <a:pt x="896" y="46"/>
                    <a:pt x="904" y="57"/>
                    <a:pt x="905" y="52"/>
                  </a:cubicBezTo>
                  <a:cubicBezTo>
                    <a:pt x="903" y="47"/>
                    <a:pt x="900" y="42"/>
                    <a:pt x="895" y="38"/>
                  </a:cubicBezTo>
                  <a:cubicBezTo>
                    <a:pt x="893" y="37"/>
                    <a:pt x="893" y="44"/>
                    <a:pt x="891" y="43"/>
                  </a:cubicBezTo>
                  <a:cubicBezTo>
                    <a:pt x="888" y="40"/>
                    <a:pt x="885" y="34"/>
                    <a:pt x="881" y="33"/>
                  </a:cubicBezTo>
                  <a:cubicBezTo>
                    <a:pt x="870" y="29"/>
                    <a:pt x="859" y="27"/>
                    <a:pt x="847" y="26"/>
                  </a:cubicBezTo>
                  <a:cubicBezTo>
                    <a:pt x="839" y="26"/>
                    <a:pt x="828" y="34"/>
                    <a:pt x="820" y="32"/>
                  </a:cubicBezTo>
                  <a:cubicBezTo>
                    <a:pt x="821" y="27"/>
                    <a:pt x="831" y="23"/>
                    <a:pt x="828" y="21"/>
                  </a:cubicBezTo>
                  <a:cubicBezTo>
                    <a:pt x="821" y="18"/>
                    <a:pt x="816" y="20"/>
                    <a:pt x="808" y="21"/>
                  </a:cubicBezTo>
                  <a:cubicBezTo>
                    <a:pt x="813" y="15"/>
                    <a:pt x="807" y="17"/>
                    <a:pt x="802" y="19"/>
                  </a:cubicBezTo>
                  <a:cubicBezTo>
                    <a:pt x="798" y="19"/>
                    <a:pt x="794" y="20"/>
                    <a:pt x="793" y="19"/>
                  </a:cubicBezTo>
                  <a:cubicBezTo>
                    <a:pt x="795" y="16"/>
                    <a:pt x="807" y="13"/>
                    <a:pt x="810" y="9"/>
                  </a:cubicBezTo>
                  <a:cubicBezTo>
                    <a:pt x="809" y="6"/>
                    <a:pt x="807" y="4"/>
                    <a:pt x="805" y="3"/>
                  </a:cubicBezTo>
                  <a:cubicBezTo>
                    <a:pt x="807" y="13"/>
                    <a:pt x="793" y="0"/>
                    <a:pt x="788" y="1"/>
                  </a:cubicBezTo>
                  <a:cubicBezTo>
                    <a:pt x="781" y="5"/>
                    <a:pt x="770" y="11"/>
                    <a:pt x="764" y="19"/>
                  </a:cubicBezTo>
                  <a:cubicBezTo>
                    <a:pt x="762" y="22"/>
                    <a:pt x="763" y="27"/>
                    <a:pt x="764" y="31"/>
                  </a:cubicBezTo>
                  <a:cubicBezTo>
                    <a:pt x="766" y="35"/>
                    <a:pt x="780" y="37"/>
                    <a:pt x="776" y="40"/>
                  </a:cubicBezTo>
                  <a:cubicBezTo>
                    <a:pt x="772" y="43"/>
                    <a:pt x="764" y="36"/>
                    <a:pt x="758" y="35"/>
                  </a:cubicBezTo>
                  <a:cubicBezTo>
                    <a:pt x="752" y="34"/>
                    <a:pt x="746" y="35"/>
                    <a:pt x="739" y="34"/>
                  </a:cubicBezTo>
                  <a:cubicBezTo>
                    <a:pt x="736" y="38"/>
                    <a:pt x="751" y="39"/>
                    <a:pt x="754" y="44"/>
                  </a:cubicBezTo>
                  <a:cubicBezTo>
                    <a:pt x="755" y="46"/>
                    <a:pt x="753" y="51"/>
                    <a:pt x="751" y="51"/>
                  </a:cubicBezTo>
                  <a:cubicBezTo>
                    <a:pt x="753" y="43"/>
                    <a:pt x="744" y="42"/>
                    <a:pt x="740" y="42"/>
                  </a:cubicBezTo>
                  <a:cubicBezTo>
                    <a:pt x="730" y="41"/>
                    <a:pt x="720" y="47"/>
                    <a:pt x="710" y="47"/>
                  </a:cubicBezTo>
                  <a:cubicBezTo>
                    <a:pt x="709" y="47"/>
                    <a:pt x="712" y="40"/>
                    <a:pt x="710" y="40"/>
                  </a:cubicBezTo>
                  <a:cubicBezTo>
                    <a:pt x="700" y="40"/>
                    <a:pt x="691" y="41"/>
                    <a:pt x="682" y="45"/>
                  </a:cubicBezTo>
                  <a:cubicBezTo>
                    <a:pt x="679" y="46"/>
                    <a:pt x="693" y="45"/>
                    <a:pt x="691" y="48"/>
                  </a:cubicBezTo>
                  <a:cubicBezTo>
                    <a:pt x="688" y="51"/>
                    <a:pt x="682" y="50"/>
                    <a:pt x="677" y="51"/>
                  </a:cubicBezTo>
                  <a:cubicBezTo>
                    <a:pt x="664" y="53"/>
                    <a:pt x="650" y="53"/>
                    <a:pt x="637" y="57"/>
                  </a:cubicBezTo>
                  <a:cubicBezTo>
                    <a:pt x="634" y="58"/>
                    <a:pt x="632" y="61"/>
                    <a:pt x="629" y="63"/>
                  </a:cubicBezTo>
                  <a:cubicBezTo>
                    <a:pt x="618" y="62"/>
                    <a:pt x="618" y="63"/>
                    <a:pt x="626" y="68"/>
                  </a:cubicBezTo>
                  <a:cubicBezTo>
                    <a:pt x="625" y="70"/>
                    <a:pt x="621" y="74"/>
                    <a:pt x="620" y="77"/>
                  </a:cubicBezTo>
                  <a:cubicBezTo>
                    <a:pt x="620" y="77"/>
                    <a:pt x="617" y="72"/>
                    <a:pt x="615" y="71"/>
                  </a:cubicBezTo>
                  <a:cubicBezTo>
                    <a:pt x="611" y="71"/>
                    <a:pt x="609" y="74"/>
                    <a:pt x="612" y="76"/>
                  </a:cubicBezTo>
                  <a:cubicBezTo>
                    <a:pt x="613" y="76"/>
                    <a:pt x="625" y="81"/>
                    <a:pt x="623" y="82"/>
                  </a:cubicBezTo>
                  <a:cubicBezTo>
                    <a:pt x="614" y="79"/>
                    <a:pt x="612" y="81"/>
                    <a:pt x="612" y="83"/>
                  </a:cubicBezTo>
                  <a:cubicBezTo>
                    <a:pt x="612" y="84"/>
                    <a:pt x="620" y="86"/>
                    <a:pt x="621" y="87"/>
                  </a:cubicBezTo>
                  <a:cubicBezTo>
                    <a:pt x="623" y="90"/>
                    <a:pt x="631" y="94"/>
                    <a:pt x="628" y="97"/>
                  </a:cubicBezTo>
                  <a:cubicBezTo>
                    <a:pt x="627" y="98"/>
                    <a:pt x="625" y="99"/>
                    <a:pt x="624" y="99"/>
                  </a:cubicBezTo>
                  <a:cubicBezTo>
                    <a:pt x="631" y="87"/>
                    <a:pt x="613" y="97"/>
                    <a:pt x="609" y="97"/>
                  </a:cubicBezTo>
                  <a:cubicBezTo>
                    <a:pt x="607" y="96"/>
                    <a:pt x="604" y="94"/>
                    <a:pt x="602" y="94"/>
                  </a:cubicBezTo>
                  <a:cubicBezTo>
                    <a:pt x="597" y="94"/>
                    <a:pt x="593" y="97"/>
                    <a:pt x="589" y="97"/>
                  </a:cubicBezTo>
                  <a:cubicBezTo>
                    <a:pt x="579" y="99"/>
                    <a:pt x="567" y="99"/>
                    <a:pt x="558" y="100"/>
                  </a:cubicBezTo>
                  <a:cubicBezTo>
                    <a:pt x="559" y="103"/>
                    <a:pt x="562" y="108"/>
                    <a:pt x="563" y="113"/>
                  </a:cubicBezTo>
                  <a:cubicBezTo>
                    <a:pt x="565" y="116"/>
                    <a:pt x="563" y="124"/>
                    <a:pt x="566" y="127"/>
                  </a:cubicBezTo>
                  <a:cubicBezTo>
                    <a:pt x="569" y="131"/>
                    <a:pt x="575" y="128"/>
                    <a:pt x="579" y="130"/>
                  </a:cubicBezTo>
                  <a:cubicBezTo>
                    <a:pt x="582" y="132"/>
                    <a:pt x="583" y="136"/>
                    <a:pt x="586" y="138"/>
                  </a:cubicBezTo>
                  <a:cubicBezTo>
                    <a:pt x="590" y="140"/>
                    <a:pt x="594" y="138"/>
                    <a:pt x="597" y="142"/>
                  </a:cubicBezTo>
                  <a:cubicBezTo>
                    <a:pt x="599" y="145"/>
                    <a:pt x="597" y="150"/>
                    <a:pt x="599" y="153"/>
                  </a:cubicBezTo>
                  <a:cubicBezTo>
                    <a:pt x="601" y="159"/>
                    <a:pt x="608" y="162"/>
                    <a:pt x="609" y="168"/>
                  </a:cubicBezTo>
                  <a:cubicBezTo>
                    <a:pt x="609" y="172"/>
                    <a:pt x="605" y="174"/>
                    <a:pt x="602" y="175"/>
                  </a:cubicBezTo>
                  <a:cubicBezTo>
                    <a:pt x="600" y="176"/>
                    <a:pt x="597" y="174"/>
                    <a:pt x="595" y="173"/>
                  </a:cubicBezTo>
                  <a:cubicBezTo>
                    <a:pt x="594" y="172"/>
                    <a:pt x="600" y="163"/>
                    <a:pt x="598" y="160"/>
                  </a:cubicBezTo>
                  <a:cubicBezTo>
                    <a:pt x="596" y="158"/>
                    <a:pt x="592" y="168"/>
                    <a:pt x="589" y="169"/>
                  </a:cubicBezTo>
                  <a:cubicBezTo>
                    <a:pt x="590" y="161"/>
                    <a:pt x="586" y="156"/>
                    <a:pt x="587" y="151"/>
                  </a:cubicBezTo>
                  <a:cubicBezTo>
                    <a:pt x="588" y="148"/>
                    <a:pt x="593" y="149"/>
                    <a:pt x="593" y="147"/>
                  </a:cubicBezTo>
                  <a:cubicBezTo>
                    <a:pt x="593" y="146"/>
                    <a:pt x="594" y="142"/>
                    <a:pt x="590" y="142"/>
                  </a:cubicBezTo>
                  <a:cubicBezTo>
                    <a:pt x="586" y="143"/>
                    <a:pt x="581" y="144"/>
                    <a:pt x="577" y="142"/>
                  </a:cubicBezTo>
                  <a:cubicBezTo>
                    <a:pt x="572" y="140"/>
                    <a:pt x="567" y="136"/>
                    <a:pt x="565" y="131"/>
                  </a:cubicBezTo>
                  <a:cubicBezTo>
                    <a:pt x="559" y="131"/>
                    <a:pt x="550" y="126"/>
                    <a:pt x="542" y="125"/>
                  </a:cubicBezTo>
                  <a:cubicBezTo>
                    <a:pt x="538" y="125"/>
                    <a:pt x="532" y="128"/>
                    <a:pt x="532" y="132"/>
                  </a:cubicBezTo>
                  <a:cubicBezTo>
                    <a:pt x="537" y="132"/>
                    <a:pt x="540" y="133"/>
                    <a:pt x="541" y="137"/>
                  </a:cubicBezTo>
                  <a:cubicBezTo>
                    <a:pt x="542" y="139"/>
                    <a:pt x="538" y="143"/>
                    <a:pt x="535" y="142"/>
                  </a:cubicBezTo>
                  <a:cubicBezTo>
                    <a:pt x="531" y="140"/>
                    <a:pt x="529" y="133"/>
                    <a:pt x="524" y="131"/>
                  </a:cubicBezTo>
                  <a:cubicBezTo>
                    <a:pt x="523" y="132"/>
                    <a:pt x="518" y="136"/>
                    <a:pt x="516" y="137"/>
                  </a:cubicBezTo>
                  <a:cubicBezTo>
                    <a:pt x="515" y="141"/>
                    <a:pt x="519" y="143"/>
                    <a:pt x="522" y="145"/>
                  </a:cubicBezTo>
                  <a:cubicBezTo>
                    <a:pt x="527" y="148"/>
                    <a:pt x="533" y="151"/>
                    <a:pt x="539" y="150"/>
                  </a:cubicBezTo>
                  <a:cubicBezTo>
                    <a:pt x="543" y="152"/>
                    <a:pt x="546" y="156"/>
                    <a:pt x="549" y="158"/>
                  </a:cubicBezTo>
                  <a:cubicBezTo>
                    <a:pt x="550" y="159"/>
                    <a:pt x="547" y="159"/>
                    <a:pt x="546" y="159"/>
                  </a:cubicBezTo>
                  <a:cubicBezTo>
                    <a:pt x="541" y="158"/>
                    <a:pt x="538" y="153"/>
                    <a:pt x="531" y="154"/>
                  </a:cubicBezTo>
                  <a:cubicBezTo>
                    <a:pt x="524" y="152"/>
                    <a:pt x="515" y="154"/>
                    <a:pt x="511" y="148"/>
                  </a:cubicBezTo>
                  <a:cubicBezTo>
                    <a:pt x="509" y="146"/>
                    <a:pt x="511" y="141"/>
                    <a:pt x="508" y="140"/>
                  </a:cubicBezTo>
                  <a:cubicBezTo>
                    <a:pt x="507" y="134"/>
                    <a:pt x="508" y="129"/>
                    <a:pt x="507" y="124"/>
                  </a:cubicBezTo>
                  <a:cubicBezTo>
                    <a:pt x="506" y="120"/>
                    <a:pt x="503" y="116"/>
                    <a:pt x="500" y="114"/>
                  </a:cubicBezTo>
                  <a:cubicBezTo>
                    <a:pt x="499" y="113"/>
                    <a:pt x="500" y="117"/>
                    <a:pt x="501" y="119"/>
                  </a:cubicBezTo>
                  <a:cubicBezTo>
                    <a:pt x="502" y="125"/>
                    <a:pt x="503" y="131"/>
                    <a:pt x="498" y="136"/>
                  </a:cubicBezTo>
                  <a:cubicBezTo>
                    <a:pt x="497" y="138"/>
                    <a:pt x="494" y="139"/>
                    <a:pt x="491" y="140"/>
                  </a:cubicBezTo>
                  <a:cubicBezTo>
                    <a:pt x="491" y="142"/>
                    <a:pt x="488" y="146"/>
                    <a:pt x="484" y="149"/>
                  </a:cubicBezTo>
                  <a:cubicBezTo>
                    <a:pt x="490" y="154"/>
                    <a:pt x="498" y="157"/>
                    <a:pt x="501" y="164"/>
                  </a:cubicBezTo>
                  <a:cubicBezTo>
                    <a:pt x="503" y="167"/>
                    <a:pt x="499" y="173"/>
                    <a:pt x="499" y="177"/>
                  </a:cubicBezTo>
                  <a:cubicBezTo>
                    <a:pt x="500" y="184"/>
                    <a:pt x="499" y="191"/>
                    <a:pt x="503" y="196"/>
                  </a:cubicBezTo>
                  <a:cubicBezTo>
                    <a:pt x="505" y="198"/>
                    <a:pt x="510" y="197"/>
                    <a:pt x="514" y="198"/>
                  </a:cubicBezTo>
                  <a:cubicBezTo>
                    <a:pt x="519" y="195"/>
                    <a:pt x="522" y="191"/>
                    <a:pt x="526" y="192"/>
                  </a:cubicBezTo>
                  <a:cubicBezTo>
                    <a:pt x="534" y="194"/>
                    <a:pt x="538" y="199"/>
                    <a:pt x="546" y="203"/>
                  </a:cubicBezTo>
                  <a:cubicBezTo>
                    <a:pt x="550" y="207"/>
                    <a:pt x="554" y="211"/>
                    <a:pt x="555" y="216"/>
                  </a:cubicBezTo>
                  <a:cubicBezTo>
                    <a:pt x="556" y="218"/>
                    <a:pt x="549" y="217"/>
                    <a:pt x="549" y="219"/>
                  </a:cubicBezTo>
                  <a:cubicBezTo>
                    <a:pt x="549" y="222"/>
                    <a:pt x="551" y="226"/>
                    <a:pt x="553" y="227"/>
                  </a:cubicBezTo>
                  <a:cubicBezTo>
                    <a:pt x="558" y="228"/>
                    <a:pt x="563" y="226"/>
                    <a:pt x="567" y="229"/>
                  </a:cubicBezTo>
                  <a:cubicBezTo>
                    <a:pt x="570" y="230"/>
                    <a:pt x="573" y="233"/>
                    <a:pt x="572" y="236"/>
                  </a:cubicBezTo>
                  <a:cubicBezTo>
                    <a:pt x="571" y="238"/>
                    <a:pt x="569" y="232"/>
                    <a:pt x="567" y="231"/>
                  </a:cubicBezTo>
                  <a:cubicBezTo>
                    <a:pt x="562" y="230"/>
                    <a:pt x="555" y="234"/>
                    <a:pt x="550" y="231"/>
                  </a:cubicBezTo>
                  <a:cubicBezTo>
                    <a:pt x="545" y="228"/>
                    <a:pt x="546" y="220"/>
                    <a:pt x="543" y="214"/>
                  </a:cubicBezTo>
                  <a:cubicBezTo>
                    <a:pt x="541" y="210"/>
                    <a:pt x="539" y="205"/>
                    <a:pt x="535" y="203"/>
                  </a:cubicBezTo>
                  <a:cubicBezTo>
                    <a:pt x="530" y="201"/>
                    <a:pt x="525" y="202"/>
                    <a:pt x="520" y="203"/>
                  </a:cubicBezTo>
                  <a:cubicBezTo>
                    <a:pt x="517" y="204"/>
                    <a:pt x="513" y="206"/>
                    <a:pt x="513" y="209"/>
                  </a:cubicBezTo>
                  <a:cubicBezTo>
                    <a:pt x="513" y="217"/>
                    <a:pt x="520" y="217"/>
                    <a:pt x="520" y="222"/>
                  </a:cubicBezTo>
                  <a:cubicBezTo>
                    <a:pt x="521" y="226"/>
                    <a:pt x="516" y="229"/>
                    <a:pt x="514" y="232"/>
                  </a:cubicBezTo>
                  <a:cubicBezTo>
                    <a:pt x="513" y="235"/>
                    <a:pt x="513" y="240"/>
                    <a:pt x="511" y="242"/>
                  </a:cubicBezTo>
                  <a:cubicBezTo>
                    <a:pt x="508" y="246"/>
                    <a:pt x="502" y="247"/>
                    <a:pt x="499" y="251"/>
                  </a:cubicBezTo>
                  <a:cubicBezTo>
                    <a:pt x="497" y="253"/>
                    <a:pt x="501" y="255"/>
                    <a:pt x="498" y="257"/>
                  </a:cubicBezTo>
                  <a:cubicBezTo>
                    <a:pt x="493" y="259"/>
                    <a:pt x="487" y="258"/>
                    <a:pt x="482" y="258"/>
                  </a:cubicBezTo>
                  <a:cubicBezTo>
                    <a:pt x="477" y="257"/>
                    <a:pt x="468" y="257"/>
                    <a:pt x="468" y="251"/>
                  </a:cubicBezTo>
                  <a:cubicBezTo>
                    <a:pt x="472" y="250"/>
                    <a:pt x="476" y="254"/>
                    <a:pt x="481" y="252"/>
                  </a:cubicBezTo>
                  <a:cubicBezTo>
                    <a:pt x="484" y="251"/>
                    <a:pt x="487" y="247"/>
                    <a:pt x="489" y="245"/>
                  </a:cubicBezTo>
                  <a:cubicBezTo>
                    <a:pt x="493" y="239"/>
                    <a:pt x="495" y="232"/>
                    <a:pt x="499" y="227"/>
                  </a:cubicBezTo>
                  <a:cubicBezTo>
                    <a:pt x="501" y="222"/>
                    <a:pt x="498" y="214"/>
                    <a:pt x="501" y="211"/>
                  </a:cubicBezTo>
                  <a:cubicBezTo>
                    <a:pt x="500" y="206"/>
                    <a:pt x="492" y="206"/>
                    <a:pt x="491" y="201"/>
                  </a:cubicBezTo>
                  <a:cubicBezTo>
                    <a:pt x="489" y="187"/>
                    <a:pt x="487" y="171"/>
                    <a:pt x="483" y="157"/>
                  </a:cubicBezTo>
                  <a:cubicBezTo>
                    <a:pt x="481" y="154"/>
                    <a:pt x="472" y="150"/>
                    <a:pt x="471" y="144"/>
                  </a:cubicBezTo>
                  <a:cubicBezTo>
                    <a:pt x="473" y="139"/>
                    <a:pt x="476" y="134"/>
                    <a:pt x="476" y="128"/>
                  </a:cubicBezTo>
                  <a:cubicBezTo>
                    <a:pt x="476" y="123"/>
                    <a:pt x="477" y="116"/>
                    <a:pt x="472" y="114"/>
                  </a:cubicBezTo>
                  <a:cubicBezTo>
                    <a:pt x="463" y="115"/>
                    <a:pt x="447" y="115"/>
                    <a:pt x="440" y="113"/>
                  </a:cubicBezTo>
                  <a:cubicBezTo>
                    <a:pt x="433" y="118"/>
                    <a:pt x="437" y="131"/>
                    <a:pt x="433" y="139"/>
                  </a:cubicBezTo>
                  <a:cubicBezTo>
                    <a:pt x="432" y="149"/>
                    <a:pt x="417" y="147"/>
                    <a:pt x="416" y="155"/>
                  </a:cubicBezTo>
                  <a:cubicBezTo>
                    <a:pt x="416" y="157"/>
                    <a:pt x="416" y="160"/>
                    <a:pt x="416" y="162"/>
                  </a:cubicBezTo>
                  <a:cubicBezTo>
                    <a:pt x="421" y="159"/>
                    <a:pt x="423" y="168"/>
                    <a:pt x="424" y="176"/>
                  </a:cubicBezTo>
                  <a:cubicBezTo>
                    <a:pt x="424" y="181"/>
                    <a:pt x="420" y="184"/>
                    <a:pt x="424" y="187"/>
                  </a:cubicBezTo>
                  <a:cubicBezTo>
                    <a:pt x="428" y="188"/>
                    <a:pt x="434" y="190"/>
                    <a:pt x="439" y="191"/>
                  </a:cubicBezTo>
                  <a:cubicBezTo>
                    <a:pt x="438" y="198"/>
                    <a:pt x="445" y="205"/>
                    <a:pt x="450" y="205"/>
                  </a:cubicBezTo>
                  <a:cubicBezTo>
                    <a:pt x="451" y="209"/>
                    <a:pt x="446" y="214"/>
                    <a:pt x="444" y="218"/>
                  </a:cubicBezTo>
                  <a:cubicBezTo>
                    <a:pt x="427" y="205"/>
                    <a:pt x="413" y="191"/>
                    <a:pt x="393" y="186"/>
                  </a:cubicBezTo>
                  <a:cubicBezTo>
                    <a:pt x="382" y="183"/>
                    <a:pt x="371" y="181"/>
                    <a:pt x="360" y="181"/>
                  </a:cubicBezTo>
                  <a:cubicBezTo>
                    <a:pt x="356" y="181"/>
                    <a:pt x="349" y="183"/>
                    <a:pt x="350" y="187"/>
                  </a:cubicBezTo>
                  <a:cubicBezTo>
                    <a:pt x="350" y="194"/>
                    <a:pt x="363" y="196"/>
                    <a:pt x="361" y="204"/>
                  </a:cubicBezTo>
                  <a:cubicBezTo>
                    <a:pt x="357" y="209"/>
                    <a:pt x="349" y="215"/>
                    <a:pt x="341" y="213"/>
                  </a:cubicBezTo>
                  <a:cubicBezTo>
                    <a:pt x="337" y="211"/>
                    <a:pt x="343" y="201"/>
                    <a:pt x="339" y="200"/>
                  </a:cubicBezTo>
                  <a:cubicBezTo>
                    <a:pt x="327" y="199"/>
                    <a:pt x="319" y="214"/>
                    <a:pt x="315" y="207"/>
                  </a:cubicBezTo>
                  <a:cubicBezTo>
                    <a:pt x="307" y="204"/>
                    <a:pt x="300" y="206"/>
                    <a:pt x="295" y="209"/>
                  </a:cubicBezTo>
                  <a:cubicBezTo>
                    <a:pt x="296" y="216"/>
                    <a:pt x="295" y="217"/>
                    <a:pt x="291" y="214"/>
                  </a:cubicBezTo>
                  <a:cubicBezTo>
                    <a:pt x="287" y="216"/>
                    <a:pt x="277" y="217"/>
                    <a:pt x="275" y="214"/>
                  </a:cubicBezTo>
                  <a:cubicBezTo>
                    <a:pt x="281" y="212"/>
                    <a:pt x="282" y="207"/>
                    <a:pt x="281" y="203"/>
                  </a:cubicBezTo>
                  <a:cubicBezTo>
                    <a:pt x="280" y="200"/>
                    <a:pt x="276" y="201"/>
                    <a:pt x="273" y="203"/>
                  </a:cubicBezTo>
                  <a:cubicBezTo>
                    <a:pt x="271" y="205"/>
                    <a:pt x="264" y="206"/>
                    <a:pt x="271" y="211"/>
                  </a:cubicBezTo>
                  <a:cubicBezTo>
                    <a:pt x="270" y="212"/>
                    <a:pt x="268" y="216"/>
                    <a:pt x="267" y="216"/>
                  </a:cubicBezTo>
                  <a:cubicBezTo>
                    <a:pt x="265" y="215"/>
                    <a:pt x="267" y="210"/>
                    <a:pt x="264" y="210"/>
                  </a:cubicBezTo>
                  <a:cubicBezTo>
                    <a:pt x="256" y="212"/>
                    <a:pt x="250" y="216"/>
                    <a:pt x="242" y="218"/>
                  </a:cubicBezTo>
                  <a:cubicBezTo>
                    <a:pt x="240" y="219"/>
                    <a:pt x="237" y="223"/>
                    <a:pt x="234" y="225"/>
                  </a:cubicBezTo>
                  <a:cubicBezTo>
                    <a:pt x="227" y="224"/>
                    <a:pt x="227" y="228"/>
                    <a:pt x="228" y="231"/>
                  </a:cubicBezTo>
                  <a:cubicBezTo>
                    <a:pt x="225" y="233"/>
                    <a:pt x="220" y="232"/>
                    <a:pt x="219" y="234"/>
                  </a:cubicBezTo>
                  <a:cubicBezTo>
                    <a:pt x="217" y="236"/>
                    <a:pt x="220" y="242"/>
                    <a:pt x="218" y="243"/>
                  </a:cubicBezTo>
                  <a:cubicBezTo>
                    <a:pt x="212" y="246"/>
                    <a:pt x="205" y="249"/>
                    <a:pt x="198" y="246"/>
                  </a:cubicBezTo>
                  <a:cubicBezTo>
                    <a:pt x="192" y="244"/>
                    <a:pt x="187" y="236"/>
                    <a:pt x="187" y="230"/>
                  </a:cubicBezTo>
                  <a:cubicBezTo>
                    <a:pt x="188" y="225"/>
                    <a:pt x="196" y="224"/>
                    <a:pt x="201" y="224"/>
                  </a:cubicBezTo>
                  <a:cubicBezTo>
                    <a:pt x="202" y="223"/>
                    <a:pt x="201" y="220"/>
                    <a:pt x="199" y="218"/>
                  </a:cubicBezTo>
                  <a:cubicBezTo>
                    <a:pt x="197" y="214"/>
                    <a:pt x="194" y="208"/>
                    <a:pt x="189" y="208"/>
                  </a:cubicBezTo>
                  <a:cubicBezTo>
                    <a:pt x="181" y="205"/>
                    <a:pt x="172" y="205"/>
                    <a:pt x="164" y="203"/>
                  </a:cubicBezTo>
                  <a:cubicBezTo>
                    <a:pt x="163" y="203"/>
                    <a:pt x="164" y="207"/>
                    <a:pt x="165" y="208"/>
                  </a:cubicBezTo>
                  <a:cubicBezTo>
                    <a:pt x="168" y="212"/>
                    <a:pt x="175" y="214"/>
                    <a:pt x="176" y="220"/>
                  </a:cubicBezTo>
                  <a:cubicBezTo>
                    <a:pt x="177" y="225"/>
                    <a:pt x="172" y="235"/>
                    <a:pt x="173" y="241"/>
                  </a:cubicBezTo>
                  <a:cubicBezTo>
                    <a:pt x="178" y="240"/>
                    <a:pt x="178" y="243"/>
                    <a:pt x="180" y="248"/>
                  </a:cubicBezTo>
                  <a:cubicBezTo>
                    <a:pt x="181" y="252"/>
                    <a:pt x="178" y="257"/>
                    <a:pt x="180" y="262"/>
                  </a:cubicBezTo>
                  <a:cubicBezTo>
                    <a:pt x="175" y="259"/>
                    <a:pt x="170" y="256"/>
                    <a:pt x="164" y="254"/>
                  </a:cubicBezTo>
                  <a:cubicBezTo>
                    <a:pt x="162" y="253"/>
                    <a:pt x="158" y="252"/>
                    <a:pt x="156" y="253"/>
                  </a:cubicBezTo>
                  <a:cubicBezTo>
                    <a:pt x="150" y="259"/>
                    <a:pt x="142" y="264"/>
                    <a:pt x="135" y="270"/>
                  </a:cubicBezTo>
                  <a:cubicBezTo>
                    <a:pt x="133" y="271"/>
                    <a:pt x="133" y="275"/>
                    <a:pt x="134" y="277"/>
                  </a:cubicBezTo>
                  <a:cubicBezTo>
                    <a:pt x="139" y="281"/>
                    <a:pt x="143" y="288"/>
                    <a:pt x="146" y="294"/>
                  </a:cubicBezTo>
                  <a:cubicBezTo>
                    <a:pt x="144" y="295"/>
                    <a:pt x="141" y="293"/>
                    <a:pt x="139" y="293"/>
                  </a:cubicBezTo>
                  <a:cubicBezTo>
                    <a:pt x="134" y="291"/>
                    <a:pt x="131" y="289"/>
                    <a:pt x="125" y="288"/>
                  </a:cubicBezTo>
                  <a:cubicBezTo>
                    <a:pt x="121" y="287"/>
                    <a:pt x="117" y="291"/>
                    <a:pt x="113" y="289"/>
                  </a:cubicBezTo>
                  <a:cubicBezTo>
                    <a:pt x="112" y="289"/>
                    <a:pt x="120" y="286"/>
                    <a:pt x="110" y="285"/>
                  </a:cubicBezTo>
                  <a:cubicBezTo>
                    <a:pt x="110" y="283"/>
                    <a:pt x="109" y="281"/>
                    <a:pt x="107" y="280"/>
                  </a:cubicBezTo>
                  <a:cubicBezTo>
                    <a:pt x="105" y="279"/>
                    <a:pt x="101" y="279"/>
                    <a:pt x="100" y="281"/>
                  </a:cubicBezTo>
                  <a:cubicBezTo>
                    <a:pt x="96" y="286"/>
                    <a:pt x="99" y="292"/>
                    <a:pt x="104" y="294"/>
                  </a:cubicBezTo>
                  <a:cubicBezTo>
                    <a:pt x="106" y="296"/>
                    <a:pt x="110" y="293"/>
                    <a:pt x="113" y="295"/>
                  </a:cubicBezTo>
                  <a:cubicBezTo>
                    <a:pt x="115" y="297"/>
                    <a:pt x="116" y="302"/>
                    <a:pt x="113" y="304"/>
                  </a:cubicBezTo>
                  <a:cubicBezTo>
                    <a:pt x="110" y="306"/>
                    <a:pt x="105" y="306"/>
                    <a:pt x="101" y="304"/>
                  </a:cubicBezTo>
                  <a:cubicBezTo>
                    <a:pt x="97" y="303"/>
                    <a:pt x="93" y="300"/>
                    <a:pt x="89" y="298"/>
                  </a:cubicBezTo>
                  <a:cubicBezTo>
                    <a:pt x="85" y="295"/>
                    <a:pt x="82" y="293"/>
                    <a:pt x="79" y="290"/>
                  </a:cubicBezTo>
                  <a:cubicBezTo>
                    <a:pt x="77" y="286"/>
                    <a:pt x="76" y="281"/>
                    <a:pt x="75" y="276"/>
                  </a:cubicBezTo>
                  <a:cubicBezTo>
                    <a:pt x="75" y="273"/>
                    <a:pt x="78" y="269"/>
                    <a:pt x="76" y="266"/>
                  </a:cubicBezTo>
                  <a:cubicBezTo>
                    <a:pt x="73" y="261"/>
                    <a:pt x="67" y="256"/>
                    <a:pt x="61" y="256"/>
                  </a:cubicBezTo>
                  <a:cubicBezTo>
                    <a:pt x="62" y="249"/>
                    <a:pt x="51" y="248"/>
                    <a:pt x="47" y="243"/>
                  </a:cubicBezTo>
                  <a:cubicBezTo>
                    <a:pt x="46" y="242"/>
                    <a:pt x="50" y="240"/>
                    <a:pt x="51" y="241"/>
                  </a:cubicBezTo>
                  <a:cubicBezTo>
                    <a:pt x="61" y="244"/>
                    <a:pt x="69" y="250"/>
                    <a:pt x="79" y="253"/>
                  </a:cubicBezTo>
                  <a:cubicBezTo>
                    <a:pt x="84" y="255"/>
                    <a:pt x="92" y="255"/>
                    <a:pt x="98" y="257"/>
                  </a:cubicBezTo>
                  <a:cubicBezTo>
                    <a:pt x="104" y="258"/>
                    <a:pt x="107" y="260"/>
                    <a:pt x="113" y="261"/>
                  </a:cubicBezTo>
                  <a:cubicBezTo>
                    <a:pt x="123" y="261"/>
                    <a:pt x="134" y="256"/>
                    <a:pt x="142" y="250"/>
                  </a:cubicBezTo>
                  <a:cubicBezTo>
                    <a:pt x="146" y="247"/>
                    <a:pt x="148" y="240"/>
                    <a:pt x="146" y="235"/>
                  </a:cubicBezTo>
                  <a:cubicBezTo>
                    <a:pt x="143" y="228"/>
                    <a:pt x="135" y="225"/>
                    <a:pt x="129" y="221"/>
                  </a:cubicBezTo>
                  <a:cubicBezTo>
                    <a:pt x="119" y="218"/>
                    <a:pt x="112" y="211"/>
                    <a:pt x="104" y="207"/>
                  </a:cubicBezTo>
                  <a:cubicBezTo>
                    <a:pt x="94" y="202"/>
                    <a:pt x="85" y="198"/>
                    <a:pt x="74" y="196"/>
                  </a:cubicBezTo>
                  <a:cubicBezTo>
                    <a:pt x="69" y="194"/>
                    <a:pt x="58" y="190"/>
                    <a:pt x="56" y="194"/>
                  </a:cubicBezTo>
                  <a:cubicBezTo>
                    <a:pt x="50" y="193"/>
                    <a:pt x="45" y="191"/>
                    <a:pt x="40" y="188"/>
                  </a:cubicBezTo>
                  <a:cubicBezTo>
                    <a:pt x="39" y="188"/>
                    <a:pt x="39" y="185"/>
                    <a:pt x="40" y="185"/>
                  </a:cubicBezTo>
                  <a:cubicBezTo>
                    <a:pt x="43" y="184"/>
                    <a:pt x="48" y="188"/>
                    <a:pt x="50" y="185"/>
                  </a:cubicBezTo>
                  <a:cubicBezTo>
                    <a:pt x="48" y="182"/>
                    <a:pt x="45" y="181"/>
                    <a:pt x="42" y="181"/>
                  </a:cubicBezTo>
                  <a:cubicBezTo>
                    <a:pt x="37" y="181"/>
                    <a:pt x="32" y="183"/>
                    <a:pt x="27" y="185"/>
                  </a:cubicBezTo>
                  <a:cubicBezTo>
                    <a:pt x="26" y="186"/>
                    <a:pt x="26" y="188"/>
                    <a:pt x="24" y="188"/>
                  </a:cubicBezTo>
                  <a:cubicBezTo>
                    <a:pt x="22" y="188"/>
                    <a:pt x="20" y="185"/>
                    <a:pt x="18" y="185"/>
                  </a:cubicBezTo>
                  <a:cubicBezTo>
                    <a:pt x="16" y="185"/>
                    <a:pt x="17" y="190"/>
                    <a:pt x="16" y="190"/>
                  </a:cubicBezTo>
                  <a:cubicBezTo>
                    <a:pt x="13" y="191"/>
                    <a:pt x="11" y="192"/>
                    <a:pt x="9" y="193"/>
                  </a:cubicBezTo>
                  <a:cubicBezTo>
                    <a:pt x="8" y="195"/>
                    <a:pt x="9" y="198"/>
                    <a:pt x="8" y="199"/>
                  </a:cubicBezTo>
                  <a:cubicBezTo>
                    <a:pt x="7" y="200"/>
                    <a:pt x="5" y="198"/>
                    <a:pt x="4" y="198"/>
                  </a:cubicBezTo>
                  <a:cubicBezTo>
                    <a:pt x="3" y="199"/>
                    <a:pt x="0" y="200"/>
                    <a:pt x="0" y="202"/>
                  </a:cubicBezTo>
                  <a:cubicBezTo>
                    <a:pt x="0" y="203"/>
                    <a:pt x="3" y="202"/>
                    <a:pt x="3" y="203"/>
                  </a:cubicBezTo>
                  <a:cubicBezTo>
                    <a:pt x="3" y="206"/>
                    <a:pt x="1" y="207"/>
                    <a:pt x="1" y="210"/>
                  </a:cubicBezTo>
                  <a:cubicBezTo>
                    <a:pt x="1" y="212"/>
                    <a:pt x="1" y="215"/>
                    <a:pt x="3" y="217"/>
                  </a:cubicBezTo>
                  <a:cubicBezTo>
                    <a:pt x="5" y="219"/>
                    <a:pt x="10" y="217"/>
                    <a:pt x="11" y="219"/>
                  </a:cubicBezTo>
                  <a:cubicBezTo>
                    <a:pt x="12" y="221"/>
                    <a:pt x="15" y="224"/>
                    <a:pt x="19" y="228"/>
                  </a:cubicBezTo>
                  <a:lnTo>
                    <a:pt x="9" y="240"/>
                  </a:lnTo>
                  <a:lnTo>
                    <a:pt x="24" y="263"/>
                  </a:lnTo>
                  <a:lnTo>
                    <a:pt x="21" y="267"/>
                  </a:lnTo>
                  <a:cubicBezTo>
                    <a:pt x="20" y="269"/>
                    <a:pt x="18" y="271"/>
                    <a:pt x="18" y="274"/>
                  </a:cubicBezTo>
                  <a:cubicBezTo>
                    <a:pt x="18" y="276"/>
                    <a:pt x="22" y="274"/>
                    <a:pt x="22" y="276"/>
                  </a:cubicBezTo>
                  <a:cubicBezTo>
                    <a:pt x="23" y="277"/>
                    <a:pt x="20" y="278"/>
                    <a:pt x="20" y="280"/>
                  </a:cubicBezTo>
                  <a:cubicBezTo>
                    <a:pt x="19" y="282"/>
                    <a:pt x="19" y="285"/>
                    <a:pt x="20" y="287"/>
                  </a:cubicBezTo>
                  <a:cubicBezTo>
                    <a:pt x="21" y="288"/>
                    <a:pt x="23" y="286"/>
                    <a:pt x="24" y="287"/>
                  </a:cubicBezTo>
                  <a:cubicBezTo>
                    <a:pt x="25" y="289"/>
                    <a:pt x="23" y="291"/>
                    <a:pt x="24" y="293"/>
                  </a:cubicBezTo>
                  <a:cubicBezTo>
                    <a:pt x="25" y="295"/>
                    <a:pt x="27" y="295"/>
                    <a:pt x="28" y="296"/>
                  </a:cubicBezTo>
                  <a:cubicBezTo>
                    <a:pt x="29" y="297"/>
                    <a:pt x="30" y="299"/>
                    <a:pt x="30" y="301"/>
                  </a:cubicBezTo>
                  <a:cubicBezTo>
                    <a:pt x="29" y="303"/>
                    <a:pt x="25" y="305"/>
                    <a:pt x="26" y="307"/>
                  </a:cubicBezTo>
                  <a:cubicBezTo>
                    <a:pt x="28" y="310"/>
                    <a:pt x="32" y="312"/>
                    <a:pt x="35" y="315"/>
                  </a:cubicBezTo>
                  <a:cubicBezTo>
                    <a:pt x="37" y="318"/>
                    <a:pt x="42" y="320"/>
                    <a:pt x="42" y="324"/>
                  </a:cubicBezTo>
                  <a:cubicBezTo>
                    <a:pt x="42" y="328"/>
                    <a:pt x="37" y="330"/>
                    <a:pt x="35" y="333"/>
                  </a:cubicBezTo>
                  <a:cubicBezTo>
                    <a:pt x="32" y="337"/>
                    <a:pt x="30" y="342"/>
                    <a:pt x="27" y="347"/>
                  </a:cubicBezTo>
                  <a:cubicBezTo>
                    <a:pt x="25" y="351"/>
                    <a:pt x="23" y="355"/>
                    <a:pt x="20" y="358"/>
                  </a:cubicBezTo>
                  <a:cubicBezTo>
                    <a:pt x="17" y="361"/>
                    <a:pt x="12" y="362"/>
                    <a:pt x="9" y="365"/>
                  </a:cubicBezTo>
                  <a:cubicBezTo>
                    <a:pt x="7" y="367"/>
                    <a:pt x="7" y="370"/>
                    <a:pt x="5" y="373"/>
                  </a:cubicBezTo>
                  <a:cubicBezTo>
                    <a:pt x="8" y="372"/>
                    <a:pt x="11" y="368"/>
                    <a:pt x="13" y="369"/>
                  </a:cubicBezTo>
                  <a:cubicBezTo>
                    <a:pt x="15" y="370"/>
                    <a:pt x="14" y="374"/>
                    <a:pt x="15" y="375"/>
                  </a:cubicBezTo>
                  <a:cubicBezTo>
                    <a:pt x="16" y="377"/>
                    <a:pt x="18" y="379"/>
                    <a:pt x="20" y="379"/>
                  </a:cubicBezTo>
                  <a:cubicBezTo>
                    <a:pt x="22" y="380"/>
                    <a:pt x="25" y="378"/>
                    <a:pt x="27" y="378"/>
                  </a:cubicBezTo>
                  <a:cubicBezTo>
                    <a:pt x="29" y="379"/>
                    <a:pt x="30" y="381"/>
                    <a:pt x="31" y="382"/>
                  </a:cubicBezTo>
                  <a:cubicBezTo>
                    <a:pt x="32" y="384"/>
                    <a:pt x="37" y="384"/>
                    <a:pt x="35" y="385"/>
                  </a:cubicBezTo>
                  <a:cubicBezTo>
                    <a:pt x="33" y="387"/>
                    <a:pt x="30" y="386"/>
                    <a:pt x="27" y="386"/>
                  </a:cubicBezTo>
                  <a:cubicBezTo>
                    <a:pt x="25" y="386"/>
                    <a:pt x="23" y="385"/>
                    <a:pt x="21" y="386"/>
                  </a:cubicBezTo>
                  <a:cubicBezTo>
                    <a:pt x="20" y="386"/>
                    <a:pt x="20" y="388"/>
                    <a:pt x="18" y="388"/>
                  </a:cubicBezTo>
                  <a:cubicBezTo>
                    <a:pt x="17" y="388"/>
                    <a:pt x="16" y="386"/>
                    <a:pt x="14" y="386"/>
                  </a:cubicBezTo>
                  <a:cubicBezTo>
                    <a:pt x="13" y="386"/>
                    <a:pt x="11" y="387"/>
                    <a:pt x="10" y="387"/>
                  </a:cubicBezTo>
                  <a:cubicBezTo>
                    <a:pt x="9" y="387"/>
                    <a:pt x="7" y="387"/>
                    <a:pt x="7" y="388"/>
                  </a:cubicBezTo>
                  <a:cubicBezTo>
                    <a:pt x="7" y="390"/>
                    <a:pt x="8" y="391"/>
                    <a:pt x="8" y="393"/>
                  </a:cubicBezTo>
                  <a:cubicBezTo>
                    <a:pt x="8" y="394"/>
                    <a:pt x="7" y="396"/>
                    <a:pt x="7" y="398"/>
                  </a:cubicBezTo>
                  <a:cubicBezTo>
                    <a:pt x="6" y="399"/>
                    <a:pt x="6" y="400"/>
                    <a:pt x="6" y="401"/>
                  </a:cubicBezTo>
                  <a:cubicBezTo>
                    <a:pt x="6" y="404"/>
                    <a:pt x="7" y="408"/>
                    <a:pt x="7" y="410"/>
                  </a:cubicBezTo>
                  <a:cubicBezTo>
                    <a:pt x="7" y="413"/>
                    <a:pt x="4" y="415"/>
                    <a:pt x="5" y="417"/>
                  </a:cubicBezTo>
                  <a:cubicBezTo>
                    <a:pt x="6" y="419"/>
                    <a:pt x="11" y="419"/>
                    <a:pt x="13" y="421"/>
                  </a:cubicBezTo>
                  <a:cubicBezTo>
                    <a:pt x="13" y="423"/>
                    <a:pt x="12" y="425"/>
                    <a:pt x="10" y="425"/>
                  </a:cubicBezTo>
                  <a:cubicBezTo>
                    <a:pt x="8" y="425"/>
                    <a:pt x="6" y="422"/>
                    <a:pt x="3" y="421"/>
                  </a:cubicBezTo>
                  <a:cubicBezTo>
                    <a:pt x="3" y="421"/>
                    <a:pt x="3" y="422"/>
                    <a:pt x="2" y="423"/>
                  </a:cubicBezTo>
                  <a:cubicBezTo>
                    <a:pt x="2" y="424"/>
                    <a:pt x="1" y="424"/>
                    <a:pt x="1" y="425"/>
                  </a:cubicBezTo>
                  <a:cubicBezTo>
                    <a:pt x="2" y="426"/>
                    <a:pt x="3" y="428"/>
                    <a:pt x="5" y="429"/>
                  </a:cubicBezTo>
                  <a:cubicBezTo>
                    <a:pt x="6" y="431"/>
                    <a:pt x="8" y="431"/>
                    <a:pt x="8" y="433"/>
                  </a:cubicBezTo>
                  <a:cubicBezTo>
                    <a:pt x="9" y="435"/>
                    <a:pt x="8" y="438"/>
                    <a:pt x="8" y="440"/>
                  </a:cubicBezTo>
                  <a:cubicBezTo>
                    <a:pt x="10" y="444"/>
                    <a:pt x="13" y="446"/>
                    <a:pt x="14" y="450"/>
                  </a:cubicBezTo>
                  <a:cubicBezTo>
                    <a:pt x="14" y="451"/>
                    <a:pt x="13" y="453"/>
                    <a:pt x="13" y="454"/>
                  </a:cubicBezTo>
                  <a:cubicBezTo>
                    <a:pt x="15" y="454"/>
                    <a:pt x="17" y="453"/>
                    <a:pt x="19" y="454"/>
                  </a:cubicBezTo>
                  <a:cubicBezTo>
                    <a:pt x="20" y="454"/>
                    <a:pt x="20" y="457"/>
                    <a:pt x="21" y="457"/>
                  </a:cubicBezTo>
                  <a:cubicBezTo>
                    <a:pt x="23" y="458"/>
                    <a:pt x="25" y="456"/>
                    <a:pt x="27" y="457"/>
                  </a:cubicBezTo>
                  <a:cubicBezTo>
                    <a:pt x="28" y="458"/>
                    <a:pt x="26" y="461"/>
                    <a:pt x="28" y="462"/>
                  </a:cubicBezTo>
                  <a:cubicBezTo>
                    <a:pt x="30" y="463"/>
                    <a:pt x="33" y="460"/>
                    <a:pt x="36" y="460"/>
                  </a:cubicBezTo>
                  <a:cubicBezTo>
                    <a:pt x="40" y="461"/>
                    <a:pt x="46" y="461"/>
                    <a:pt x="48" y="464"/>
                  </a:cubicBezTo>
                  <a:cubicBezTo>
                    <a:pt x="50" y="468"/>
                    <a:pt x="46" y="473"/>
                    <a:pt x="47" y="478"/>
                  </a:cubicBezTo>
                  <a:cubicBezTo>
                    <a:pt x="47" y="480"/>
                    <a:pt x="49" y="480"/>
                    <a:pt x="50" y="482"/>
                  </a:cubicBezTo>
                  <a:cubicBezTo>
                    <a:pt x="51" y="483"/>
                    <a:pt x="50" y="485"/>
                    <a:pt x="51" y="486"/>
                  </a:cubicBezTo>
                  <a:cubicBezTo>
                    <a:pt x="53" y="488"/>
                    <a:pt x="57" y="488"/>
                    <a:pt x="59" y="491"/>
                  </a:cubicBezTo>
                  <a:cubicBezTo>
                    <a:pt x="60" y="493"/>
                    <a:pt x="57" y="496"/>
                    <a:pt x="59" y="497"/>
                  </a:cubicBezTo>
                  <a:cubicBezTo>
                    <a:pt x="60" y="499"/>
                    <a:pt x="63" y="497"/>
                    <a:pt x="65" y="499"/>
                  </a:cubicBezTo>
                  <a:cubicBezTo>
                    <a:pt x="67" y="500"/>
                    <a:pt x="70" y="502"/>
                    <a:pt x="70" y="505"/>
                  </a:cubicBezTo>
                  <a:cubicBezTo>
                    <a:pt x="70" y="508"/>
                    <a:pt x="67" y="508"/>
                    <a:pt x="64" y="509"/>
                  </a:cubicBezTo>
                  <a:cubicBezTo>
                    <a:pt x="63" y="510"/>
                    <a:pt x="61" y="510"/>
                    <a:pt x="60" y="509"/>
                  </a:cubicBezTo>
                  <a:cubicBezTo>
                    <a:pt x="58" y="509"/>
                    <a:pt x="58" y="506"/>
                    <a:pt x="56" y="506"/>
                  </a:cubicBezTo>
                  <a:cubicBezTo>
                    <a:pt x="55" y="506"/>
                    <a:pt x="52" y="508"/>
                    <a:pt x="52" y="510"/>
                  </a:cubicBezTo>
                  <a:cubicBezTo>
                    <a:pt x="52" y="512"/>
                    <a:pt x="56" y="514"/>
                    <a:pt x="56" y="516"/>
                  </a:cubicBezTo>
                  <a:cubicBezTo>
                    <a:pt x="58" y="519"/>
                    <a:pt x="58" y="522"/>
                    <a:pt x="58" y="525"/>
                  </a:cubicBezTo>
                  <a:cubicBezTo>
                    <a:pt x="61" y="526"/>
                    <a:pt x="62" y="528"/>
                    <a:pt x="65" y="527"/>
                  </a:cubicBezTo>
                  <a:cubicBezTo>
                    <a:pt x="66" y="527"/>
                    <a:pt x="66" y="524"/>
                    <a:pt x="67" y="523"/>
                  </a:cubicBezTo>
                  <a:cubicBezTo>
                    <a:pt x="71" y="522"/>
                    <a:pt x="74" y="522"/>
                    <a:pt x="78" y="522"/>
                  </a:cubicBezTo>
                  <a:cubicBezTo>
                    <a:pt x="81" y="522"/>
                    <a:pt x="85" y="520"/>
                    <a:pt x="87" y="522"/>
                  </a:cubicBezTo>
                  <a:cubicBezTo>
                    <a:pt x="89" y="523"/>
                    <a:pt x="87" y="526"/>
                    <a:pt x="88" y="528"/>
                  </a:cubicBezTo>
                  <a:cubicBezTo>
                    <a:pt x="89" y="530"/>
                    <a:pt x="93" y="532"/>
                    <a:pt x="93" y="534"/>
                  </a:cubicBezTo>
                  <a:cubicBezTo>
                    <a:pt x="93" y="536"/>
                    <a:pt x="90" y="536"/>
                    <a:pt x="89" y="537"/>
                  </a:cubicBezTo>
                  <a:cubicBezTo>
                    <a:pt x="89" y="538"/>
                    <a:pt x="88" y="541"/>
                    <a:pt x="89" y="541"/>
                  </a:cubicBezTo>
                  <a:cubicBezTo>
                    <a:pt x="93" y="543"/>
                    <a:pt x="99" y="540"/>
                    <a:pt x="103" y="543"/>
                  </a:cubicBezTo>
                  <a:cubicBezTo>
                    <a:pt x="106" y="546"/>
                    <a:pt x="104" y="553"/>
                    <a:pt x="107" y="557"/>
                  </a:cubicBezTo>
                  <a:cubicBezTo>
                    <a:pt x="109" y="559"/>
                    <a:pt x="113" y="557"/>
                    <a:pt x="116" y="557"/>
                  </a:cubicBezTo>
                  <a:cubicBezTo>
                    <a:pt x="119" y="557"/>
                    <a:pt x="123" y="557"/>
                    <a:pt x="126" y="556"/>
                  </a:cubicBezTo>
                  <a:cubicBezTo>
                    <a:pt x="127" y="555"/>
                    <a:pt x="127" y="551"/>
                    <a:pt x="128" y="552"/>
                  </a:cubicBezTo>
                  <a:cubicBezTo>
                    <a:pt x="131" y="554"/>
                    <a:pt x="131" y="558"/>
                    <a:pt x="133" y="560"/>
                  </a:cubicBezTo>
                  <a:cubicBezTo>
                    <a:pt x="135" y="562"/>
                    <a:pt x="137" y="564"/>
                    <a:pt x="140" y="564"/>
                  </a:cubicBezTo>
                  <a:cubicBezTo>
                    <a:pt x="141" y="564"/>
                    <a:pt x="141" y="561"/>
                    <a:pt x="142" y="562"/>
                  </a:cubicBezTo>
                  <a:cubicBezTo>
                    <a:pt x="146" y="563"/>
                    <a:pt x="148" y="565"/>
                    <a:pt x="152" y="567"/>
                  </a:cubicBezTo>
                  <a:cubicBezTo>
                    <a:pt x="154" y="568"/>
                    <a:pt x="156" y="571"/>
                    <a:pt x="159" y="571"/>
                  </a:cubicBezTo>
                  <a:cubicBezTo>
                    <a:pt x="160" y="572"/>
                    <a:pt x="162" y="569"/>
                    <a:pt x="162" y="570"/>
                  </a:cubicBezTo>
                  <a:cubicBezTo>
                    <a:pt x="163" y="573"/>
                    <a:pt x="163" y="576"/>
                    <a:pt x="162" y="578"/>
                  </a:cubicBezTo>
                  <a:cubicBezTo>
                    <a:pt x="161" y="580"/>
                    <a:pt x="158" y="579"/>
                    <a:pt x="157" y="581"/>
                  </a:cubicBezTo>
                  <a:cubicBezTo>
                    <a:pt x="157" y="583"/>
                    <a:pt x="161" y="583"/>
                    <a:pt x="161" y="584"/>
                  </a:cubicBezTo>
                  <a:cubicBezTo>
                    <a:pt x="161" y="586"/>
                    <a:pt x="158" y="584"/>
                    <a:pt x="157" y="585"/>
                  </a:cubicBezTo>
                  <a:cubicBezTo>
                    <a:pt x="156" y="586"/>
                    <a:pt x="156" y="589"/>
                    <a:pt x="157" y="590"/>
                  </a:cubicBezTo>
                  <a:cubicBezTo>
                    <a:pt x="158" y="591"/>
                    <a:pt x="160" y="589"/>
                    <a:pt x="160" y="590"/>
                  </a:cubicBezTo>
                  <a:cubicBezTo>
                    <a:pt x="162" y="592"/>
                    <a:pt x="162" y="595"/>
                    <a:pt x="161" y="597"/>
                  </a:cubicBezTo>
                  <a:cubicBezTo>
                    <a:pt x="161" y="599"/>
                    <a:pt x="160" y="601"/>
                    <a:pt x="158" y="601"/>
                  </a:cubicBezTo>
                  <a:cubicBezTo>
                    <a:pt x="154" y="602"/>
                    <a:pt x="150" y="600"/>
                    <a:pt x="147" y="601"/>
                  </a:cubicBezTo>
                  <a:cubicBezTo>
                    <a:pt x="144" y="602"/>
                    <a:pt x="142" y="605"/>
                    <a:pt x="142" y="608"/>
                  </a:cubicBezTo>
                  <a:cubicBezTo>
                    <a:pt x="141" y="610"/>
                    <a:pt x="143" y="611"/>
                    <a:pt x="144" y="613"/>
                  </a:cubicBezTo>
                  <a:cubicBezTo>
                    <a:pt x="144" y="614"/>
                    <a:pt x="144" y="615"/>
                    <a:pt x="144" y="615"/>
                  </a:cubicBezTo>
                  <a:cubicBezTo>
                    <a:pt x="145" y="613"/>
                    <a:pt x="147" y="611"/>
                    <a:pt x="150" y="610"/>
                  </a:cubicBezTo>
                  <a:cubicBezTo>
                    <a:pt x="151" y="609"/>
                    <a:pt x="152" y="611"/>
                    <a:pt x="153" y="612"/>
                  </a:cubicBezTo>
                  <a:cubicBezTo>
                    <a:pt x="154" y="613"/>
                    <a:pt x="154" y="615"/>
                    <a:pt x="153" y="615"/>
                  </a:cubicBezTo>
                  <a:cubicBezTo>
                    <a:pt x="151" y="617"/>
                    <a:pt x="148" y="617"/>
                    <a:pt x="147" y="619"/>
                  </a:cubicBezTo>
                  <a:cubicBezTo>
                    <a:pt x="146" y="620"/>
                    <a:pt x="148" y="622"/>
                    <a:pt x="147" y="623"/>
                  </a:cubicBezTo>
                  <a:cubicBezTo>
                    <a:pt x="144" y="625"/>
                    <a:pt x="137" y="622"/>
                    <a:pt x="137" y="625"/>
                  </a:cubicBezTo>
                  <a:cubicBezTo>
                    <a:pt x="138" y="629"/>
                    <a:pt x="146" y="627"/>
                    <a:pt x="147" y="630"/>
                  </a:cubicBezTo>
                  <a:cubicBezTo>
                    <a:pt x="148" y="633"/>
                    <a:pt x="142" y="630"/>
                    <a:pt x="140" y="632"/>
                  </a:cubicBezTo>
                  <a:cubicBezTo>
                    <a:pt x="138" y="634"/>
                    <a:pt x="136" y="637"/>
                    <a:pt x="136" y="640"/>
                  </a:cubicBezTo>
                  <a:cubicBezTo>
                    <a:pt x="135" y="641"/>
                    <a:pt x="138" y="643"/>
                    <a:pt x="137" y="644"/>
                  </a:cubicBezTo>
                  <a:cubicBezTo>
                    <a:pt x="136" y="645"/>
                    <a:pt x="133" y="644"/>
                    <a:pt x="131" y="644"/>
                  </a:cubicBezTo>
                  <a:cubicBezTo>
                    <a:pt x="130" y="644"/>
                    <a:pt x="128" y="643"/>
                    <a:pt x="127" y="644"/>
                  </a:cubicBezTo>
                  <a:cubicBezTo>
                    <a:pt x="126" y="645"/>
                    <a:pt x="126" y="647"/>
                    <a:pt x="126" y="648"/>
                  </a:cubicBezTo>
                  <a:cubicBezTo>
                    <a:pt x="127" y="650"/>
                    <a:pt x="130" y="650"/>
                    <a:pt x="132" y="652"/>
                  </a:cubicBezTo>
                  <a:cubicBezTo>
                    <a:pt x="133" y="653"/>
                    <a:pt x="135" y="655"/>
                    <a:pt x="137" y="656"/>
                  </a:cubicBezTo>
                  <a:cubicBezTo>
                    <a:pt x="138" y="656"/>
                    <a:pt x="139" y="655"/>
                    <a:pt x="140" y="656"/>
                  </a:cubicBezTo>
                  <a:cubicBezTo>
                    <a:pt x="146" y="658"/>
                    <a:pt x="152" y="661"/>
                    <a:pt x="157" y="665"/>
                  </a:cubicBezTo>
                  <a:cubicBezTo>
                    <a:pt x="162" y="668"/>
                    <a:pt x="165" y="672"/>
                    <a:pt x="169" y="676"/>
                  </a:cubicBezTo>
                  <a:cubicBezTo>
                    <a:pt x="172" y="675"/>
                    <a:pt x="176" y="675"/>
                    <a:pt x="180" y="676"/>
                  </a:cubicBezTo>
                  <a:cubicBezTo>
                    <a:pt x="183" y="677"/>
                    <a:pt x="185" y="680"/>
                    <a:pt x="188" y="680"/>
                  </a:cubicBezTo>
                  <a:cubicBezTo>
                    <a:pt x="191" y="681"/>
                    <a:pt x="195" y="678"/>
                    <a:pt x="198" y="679"/>
                  </a:cubicBezTo>
                  <a:cubicBezTo>
                    <a:pt x="201" y="680"/>
                    <a:pt x="203" y="683"/>
                    <a:pt x="206" y="684"/>
                  </a:cubicBezTo>
                  <a:cubicBezTo>
                    <a:pt x="209" y="686"/>
                    <a:pt x="211" y="686"/>
                    <a:pt x="214" y="688"/>
                  </a:cubicBezTo>
                  <a:cubicBezTo>
                    <a:pt x="215" y="689"/>
                    <a:pt x="215" y="691"/>
                    <a:pt x="217" y="691"/>
                  </a:cubicBezTo>
                  <a:cubicBezTo>
                    <a:pt x="219" y="691"/>
                    <a:pt x="221" y="689"/>
                    <a:pt x="223" y="689"/>
                  </a:cubicBezTo>
                  <a:cubicBezTo>
                    <a:pt x="224" y="688"/>
                    <a:pt x="226" y="688"/>
                    <a:pt x="227" y="688"/>
                  </a:cubicBezTo>
                  <a:cubicBezTo>
                    <a:pt x="228" y="688"/>
                    <a:pt x="229" y="688"/>
                    <a:pt x="230" y="688"/>
                  </a:cubicBezTo>
                  <a:cubicBezTo>
                    <a:pt x="233" y="689"/>
                    <a:pt x="236" y="690"/>
                    <a:pt x="237" y="692"/>
                  </a:cubicBezTo>
                  <a:cubicBezTo>
                    <a:pt x="238" y="693"/>
                    <a:pt x="236" y="695"/>
                    <a:pt x="237" y="696"/>
                  </a:cubicBezTo>
                  <a:cubicBezTo>
                    <a:pt x="240" y="699"/>
                    <a:pt x="244" y="700"/>
                    <a:pt x="248" y="702"/>
                  </a:cubicBezTo>
                  <a:cubicBezTo>
                    <a:pt x="250" y="703"/>
                    <a:pt x="253" y="704"/>
                    <a:pt x="255" y="706"/>
                  </a:cubicBezTo>
                  <a:cubicBezTo>
                    <a:pt x="256" y="707"/>
                    <a:pt x="257" y="711"/>
                    <a:pt x="258" y="712"/>
                  </a:cubicBezTo>
                  <a:cubicBezTo>
                    <a:pt x="260" y="714"/>
                    <a:pt x="263" y="715"/>
                    <a:pt x="266" y="714"/>
                  </a:cubicBezTo>
                  <a:cubicBezTo>
                    <a:pt x="267" y="713"/>
                    <a:pt x="266" y="710"/>
                    <a:pt x="267" y="709"/>
                  </a:cubicBezTo>
                  <a:cubicBezTo>
                    <a:pt x="268" y="708"/>
                    <a:pt x="270" y="709"/>
                    <a:pt x="271" y="708"/>
                  </a:cubicBezTo>
                  <a:cubicBezTo>
                    <a:pt x="272" y="707"/>
                    <a:pt x="272" y="706"/>
                    <a:pt x="273" y="704"/>
                  </a:cubicBezTo>
                  <a:cubicBezTo>
                    <a:pt x="271" y="702"/>
                    <a:pt x="270" y="699"/>
                    <a:pt x="268" y="696"/>
                  </a:cubicBezTo>
                  <a:cubicBezTo>
                    <a:pt x="266" y="692"/>
                    <a:pt x="263" y="689"/>
                    <a:pt x="261" y="685"/>
                  </a:cubicBezTo>
                  <a:cubicBezTo>
                    <a:pt x="259" y="683"/>
                    <a:pt x="257" y="682"/>
                    <a:pt x="257" y="679"/>
                  </a:cubicBezTo>
                  <a:cubicBezTo>
                    <a:pt x="256" y="677"/>
                    <a:pt x="259" y="674"/>
                    <a:pt x="258" y="672"/>
                  </a:cubicBezTo>
                  <a:cubicBezTo>
                    <a:pt x="257" y="668"/>
                    <a:pt x="256" y="665"/>
                    <a:pt x="254" y="662"/>
                  </a:cubicBezTo>
                  <a:cubicBezTo>
                    <a:pt x="252" y="660"/>
                    <a:pt x="247" y="660"/>
                    <a:pt x="247" y="657"/>
                  </a:cubicBezTo>
                  <a:cubicBezTo>
                    <a:pt x="246" y="653"/>
                    <a:pt x="250" y="650"/>
                    <a:pt x="252" y="647"/>
                  </a:cubicBezTo>
                  <a:cubicBezTo>
                    <a:pt x="253" y="645"/>
                    <a:pt x="253" y="641"/>
                    <a:pt x="255" y="640"/>
                  </a:cubicBezTo>
                  <a:cubicBezTo>
                    <a:pt x="256" y="638"/>
                    <a:pt x="259" y="638"/>
                    <a:pt x="261" y="638"/>
                  </a:cubicBezTo>
                  <a:cubicBezTo>
                    <a:pt x="262" y="638"/>
                    <a:pt x="263" y="640"/>
                    <a:pt x="264" y="639"/>
                  </a:cubicBezTo>
                  <a:cubicBezTo>
                    <a:pt x="265" y="637"/>
                    <a:pt x="264" y="634"/>
                    <a:pt x="266" y="633"/>
                  </a:cubicBezTo>
                  <a:cubicBezTo>
                    <a:pt x="267" y="633"/>
                    <a:pt x="269" y="637"/>
                    <a:pt x="270" y="636"/>
                  </a:cubicBezTo>
                  <a:cubicBezTo>
                    <a:pt x="272" y="634"/>
                    <a:pt x="271" y="630"/>
                    <a:pt x="272" y="628"/>
                  </a:cubicBezTo>
                  <a:cubicBezTo>
                    <a:pt x="271" y="627"/>
                    <a:pt x="270" y="626"/>
                    <a:pt x="269" y="626"/>
                  </a:cubicBezTo>
                  <a:cubicBezTo>
                    <a:pt x="267" y="626"/>
                    <a:pt x="264" y="626"/>
                    <a:pt x="263" y="624"/>
                  </a:cubicBezTo>
                  <a:cubicBezTo>
                    <a:pt x="264" y="623"/>
                    <a:pt x="263" y="621"/>
                    <a:pt x="264" y="621"/>
                  </a:cubicBezTo>
                  <a:cubicBezTo>
                    <a:pt x="265" y="619"/>
                    <a:pt x="270" y="621"/>
                    <a:pt x="269" y="619"/>
                  </a:cubicBezTo>
                  <a:cubicBezTo>
                    <a:pt x="268" y="613"/>
                    <a:pt x="263" y="608"/>
                    <a:pt x="258" y="604"/>
                  </a:cubicBezTo>
                  <a:cubicBezTo>
                    <a:pt x="257" y="603"/>
                    <a:pt x="254" y="603"/>
                    <a:pt x="252" y="603"/>
                  </a:cubicBezTo>
                  <a:cubicBezTo>
                    <a:pt x="251" y="603"/>
                    <a:pt x="252" y="605"/>
                    <a:pt x="252" y="605"/>
                  </a:cubicBezTo>
                  <a:cubicBezTo>
                    <a:pt x="250" y="604"/>
                    <a:pt x="247" y="603"/>
                    <a:pt x="246" y="602"/>
                  </a:cubicBezTo>
                  <a:cubicBezTo>
                    <a:pt x="245" y="600"/>
                    <a:pt x="247" y="596"/>
                    <a:pt x="246" y="595"/>
                  </a:cubicBezTo>
                  <a:cubicBezTo>
                    <a:pt x="244" y="593"/>
                    <a:pt x="239" y="595"/>
                    <a:pt x="238" y="593"/>
                  </a:cubicBezTo>
                  <a:cubicBezTo>
                    <a:pt x="237" y="589"/>
                    <a:pt x="240" y="585"/>
                    <a:pt x="241" y="581"/>
                  </a:cubicBezTo>
                  <a:cubicBezTo>
                    <a:pt x="242" y="580"/>
                    <a:pt x="244" y="580"/>
                    <a:pt x="244" y="579"/>
                  </a:cubicBezTo>
                  <a:cubicBezTo>
                    <a:pt x="244" y="577"/>
                    <a:pt x="241" y="576"/>
                    <a:pt x="240" y="573"/>
                  </a:cubicBezTo>
                  <a:cubicBezTo>
                    <a:pt x="239" y="571"/>
                    <a:pt x="240" y="568"/>
                    <a:pt x="241" y="565"/>
                  </a:cubicBezTo>
                  <a:cubicBezTo>
                    <a:pt x="242" y="563"/>
                    <a:pt x="245" y="562"/>
                    <a:pt x="246" y="560"/>
                  </a:cubicBezTo>
                  <a:cubicBezTo>
                    <a:pt x="247" y="558"/>
                    <a:pt x="245" y="556"/>
                    <a:pt x="246" y="554"/>
                  </a:cubicBezTo>
                  <a:cubicBezTo>
                    <a:pt x="247" y="553"/>
                    <a:pt x="250" y="553"/>
                    <a:pt x="251" y="554"/>
                  </a:cubicBezTo>
                  <a:cubicBezTo>
                    <a:pt x="255" y="557"/>
                    <a:pt x="255" y="562"/>
                    <a:pt x="259" y="565"/>
                  </a:cubicBezTo>
                  <a:cubicBezTo>
                    <a:pt x="260" y="567"/>
                    <a:pt x="262" y="567"/>
                    <a:pt x="263" y="565"/>
                  </a:cubicBezTo>
                  <a:cubicBezTo>
                    <a:pt x="264" y="564"/>
                    <a:pt x="264" y="562"/>
                    <a:pt x="263" y="561"/>
                  </a:cubicBezTo>
                  <a:cubicBezTo>
                    <a:pt x="262" y="557"/>
                    <a:pt x="258" y="555"/>
                    <a:pt x="259" y="551"/>
                  </a:cubicBezTo>
                  <a:cubicBezTo>
                    <a:pt x="259" y="549"/>
                    <a:pt x="262" y="552"/>
                    <a:pt x="264" y="551"/>
                  </a:cubicBezTo>
                  <a:cubicBezTo>
                    <a:pt x="266" y="551"/>
                    <a:pt x="268" y="550"/>
                    <a:pt x="269" y="548"/>
                  </a:cubicBezTo>
                  <a:cubicBezTo>
                    <a:pt x="270" y="547"/>
                    <a:pt x="267" y="544"/>
                    <a:pt x="269" y="543"/>
                  </a:cubicBezTo>
                  <a:cubicBezTo>
                    <a:pt x="272" y="541"/>
                    <a:pt x="276" y="542"/>
                    <a:pt x="280" y="539"/>
                  </a:cubicBezTo>
                  <a:cubicBezTo>
                    <a:pt x="282" y="538"/>
                    <a:pt x="282" y="534"/>
                    <a:pt x="284" y="533"/>
                  </a:cubicBezTo>
                  <a:cubicBezTo>
                    <a:pt x="286" y="532"/>
                    <a:pt x="289" y="533"/>
                    <a:pt x="291" y="534"/>
                  </a:cubicBezTo>
                  <a:cubicBezTo>
                    <a:pt x="292" y="535"/>
                    <a:pt x="290" y="536"/>
                    <a:pt x="290" y="537"/>
                  </a:cubicBezTo>
                  <a:cubicBezTo>
                    <a:pt x="292" y="538"/>
                    <a:pt x="294" y="538"/>
                    <a:pt x="295" y="537"/>
                  </a:cubicBezTo>
                  <a:cubicBezTo>
                    <a:pt x="297" y="536"/>
                    <a:pt x="298" y="534"/>
                    <a:pt x="301" y="533"/>
                  </a:cubicBezTo>
                  <a:cubicBezTo>
                    <a:pt x="302" y="533"/>
                    <a:pt x="303" y="535"/>
                    <a:pt x="304" y="536"/>
                  </a:cubicBezTo>
                  <a:cubicBezTo>
                    <a:pt x="307" y="536"/>
                    <a:pt x="311" y="535"/>
                    <a:pt x="314" y="536"/>
                  </a:cubicBezTo>
                  <a:cubicBezTo>
                    <a:pt x="316" y="536"/>
                    <a:pt x="317" y="539"/>
                    <a:pt x="319" y="541"/>
                  </a:cubicBezTo>
                  <a:cubicBezTo>
                    <a:pt x="322" y="543"/>
                    <a:pt x="326" y="543"/>
                    <a:pt x="328" y="546"/>
                  </a:cubicBezTo>
                  <a:cubicBezTo>
                    <a:pt x="330" y="548"/>
                    <a:pt x="328" y="551"/>
                    <a:pt x="330" y="553"/>
                  </a:cubicBezTo>
                  <a:cubicBezTo>
                    <a:pt x="330" y="554"/>
                    <a:pt x="333" y="554"/>
                    <a:pt x="333" y="553"/>
                  </a:cubicBezTo>
                  <a:cubicBezTo>
                    <a:pt x="334" y="551"/>
                    <a:pt x="331" y="546"/>
                    <a:pt x="333" y="546"/>
                  </a:cubicBezTo>
                  <a:cubicBezTo>
                    <a:pt x="338" y="546"/>
                    <a:pt x="340" y="553"/>
                    <a:pt x="345" y="553"/>
                  </a:cubicBezTo>
                  <a:cubicBezTo>
                    <a:pt x="348" y="553"/>
                    <a:pt x="349" y="547"/>
                    <a:pt x="352" y="546"/>
                  </a:cubicBezTo>
                  <a:cubicBezTo>
                    <a:pt x="354" y="544"/>
                    <a:pt x="357" y="544"/>
                    <a:pt x="360" y="544"/>
                  </a:cubicBezTo>
                  <a:cubicBezTo>
                    <a:pt x="362" y="544"/>
                    <a:pt x="364" y="547"/>
                    <a:pt x="366" y="546"/>
                  </a:cubicBezTo>
                  <a:cubicBezTo>
                    <a:pt x="367" y="546"/>
                    <a:pt x="366" y="543"/>
                    <a:pt x="368" y="542"/>
                  </a:cubicBezTo>
                  <a:cubicBezTo>
                    <a:pt x="370" y="541"/>
                    <a:pt x="373" y="542"/>
                    <a:pt x="375" y="543"/>
                  </a:cubicBezTo>
                  <a:cubicBezTo>
                    <a:pt x="377" y="544"/>
                    <a:pt x="376" y="548"/>
                    <a:pt x="378" y="550"/>
                  </a:cubicBezTo>
                  <a:cubicBezTo>
                    <a:pt x="382" y="552"/>
                    <a:pt x="387" y="553"/>
                    <a:pt x="392" y="553"/>
                  </a:cubicBezTo>
                  <a:cubicBezTo>
                    <a:pt x="394" y="552"/>
                    <a:pt x="393" y="547"/>
                    <a:pt x="395" y="547"/>
                  </a:cubicBezTo>
                  <a:cubicBezTo>
                    <a:pt x="399" y="547"/>
                    <a:pt x="402" y="552"/>
                    <a:pt x="406" y="551"/>
                  </a:cubicBezTo>
                  <a:cubicBezTo>
                    <a:pt x="409" y="551"/>
                    <a:pt x="410" y="547"/>
                    <a:pt x="411" y="545"/>
                  </a:cubicBezTo>
                  <a:cubicBezTo>
                    <a:pt x="412" y="542"/>
                    <a:pt x="413" y="539"/>
                    <a:pt x="411" y="537"/>
                  </a:cubicBezTo>
                  <a:cubicBezTo>
                    <a:pt x="410" y="535"/>
                    <a:pt x="406" y="537"/>
                    <a:pt x="404" y="536"/>
                  </a:cubicBezTo>
                  <a:cubicBezTo>
                    <a:pt x="400" y="534"/>
                    <a:pt x="396" y="530"/>
                    <a:pt x="394" y="527"/>
                  </a:cubicBezTo>
                  <a:cubicBezTo>
                    <a:pt x="397" y="525"/>
                    <a:pt x="401" y="526"/>
                    <a:pt x="403" y="523"/>
                  </a:cubicBezTo>
                  <a:cubicBezTo>
                    <a:pt x="404" y="521"/>
                    <a:pt x="400" y="520"/>
                    <a:pt x="400" y="517"/>
                  </a:cubicBezTo>
                  <a:cubicBezTo>
                    <a:pt x="400" y="514"/>
                    <a:pt x="402" y="511"/>
                    <a:pt x="405" y="510"/>
                  </a:cubicBezTo>
                  <a:cubicBezTo>
                    <a:pt x="408" y="509"/>
                    <a:pt x="411" y="513"/>
                    <a:pt x="414" y="512"/>
                  </a:cubicBezTo>
                  <a:cubicBezTo>
                    <a:pt x="416" y="511"/>
                    <a:pt x="412" y="509"/>
                    <a:pt x="410" y="508"/>
                  </a:cubicBezTo>
                  <a:cubicBezTo>
                    <a:pt x="409" y="507"/>
                    <a:pt x="406" y="508"/>
                    <a:pt x="405" y="506"/>
                  </a:cubicBezTo>
                  <a:cubicBezTo>
                    <a:pt x="404" y="505"/>
                    <a:pt x="407" y="504"/>
                    <a:pt x="406" y="503"/>
                  </a:cubicBezTo>
                  <a:cubicBezTo>
                    <a:pt x="405" y="502"/>
                    <a:pt x="402" y="504"/>
                    <a:pt x="401" y="503"/>
                  </a:cubicBezTo>
                  <a:cubicBezTo>
                    <a:pt x="399" y="501"/>
                    <a:pt x="399" y="497"/>
                    <a:pt x="401" y="495"/>
                  </a:cubicBezTo>
                  <a:cubicBezTo>
                    <a:pt x="403" y="493"/>
                    <a:pt x="408" y="496"/>
                    <a:pt x="412" y="494"/>
                  </a:cubicBezTo>
                  <a:cubicBezTo>
                    <a:pt x="414" y="494"/>
                    <a:pt x="416" y="492"/>
                    <a:pt x="419" y="494"/>
                  </a:cubicBezTo>
                  <a:cubicBezTo>
                    <a:pt x="425" y="494"/>
                    <a:pt x="430" y="492"/>
                    <a:pt x="435" y="491"/>
                  </a:cubicBezTo>
                  <a:cubicBezTo>
                    <a:pt x="439" y="487"/>
                    <a:pt x="445" y="487"/>
                    <a:pt x="451" y="488"/>
                  </a:cubicBezTo>
                  <a:cubicBezTo>
                    <a:pt x="451" y="485"/>
                    <a:pt x="453" y="482"/>
                    <a:pt x="455" y="480"/>
                  </a:cubicBezTo>
                  <a:cubicBezTo>
                    <a:pt x="456" y="479"/>
                    <a:pt x="458" y="481"/>
                    <a:pt x="459" y="481"/>
                  </a:cubicBezTo>
                  <a:cubicBezTo>
                    <a:pt x="468" y="479"/>
                    <a:pt x="476" y="478"/>
                    <a:pt x="484" y="475"/>
                  </a:cubicBezTo>
                  <a:cubicBezTo>
                    <a:pt x="486" y="474"/>
                    <a:pt x="483" y="470"/>
                    <a:pt x="485" y="469"/>
                  </a:cubicBezTo>
                  <a:cubicBezTo>
                    <a:pt x="486" y="467"/>
                    <a:pt x="489" y="466"/>
                    <a:pt x="492" y="466"/>
                  </a:cubicBezTo>
                  <a:cubicBezTo>
                    <a:pt x="498" y="467"/>
                    <a:pt x="503" y="470"/>
                    <a:pt x="509" y="471"/>
                  </a:cubicBezTo>
                  <a:cubicBezTo>
                    <a:pt x="511" y="472"/>
                    <a:pt x="513" y="469"/>
                    <a:pt x="515" y="470"/>
                  </a:cubicBezTo>
                  <a:cubicBezTo>
                    <a:pt x="517" y="473"/>
                    <a:pt x="517" y="477"/>
                    <a:pt x="518" y="480"/>
                  </a:cubicBezTo>
                  <a:cubicBezTo>
                    <a:pt x="519" y="481"/>
                    <a:pt x="521" y="482"/>
                    <a:pt x="521" y="483"/>
                  </a:cubicBezTo>
                  <a:cubicBezTo>
                    <a:pt x="522" y="485"/>
                    <a:pt x="519" y="488"/>
                    <a:pt x="520" y="490"/>
                  </a:cubicBezTo>
                  <a:cubicBezTo>
                    <a:pt x="522" y="489"/>
                    <a:pt x="524" y="490"/>
                    <a:pt x="526" y="490"/>
                  </a:cubicBezTo>
                  <a:cubicBezTo>
                    <a:pt x="527" y="490"/>
                    <a:pt x="528" y="488"/>
                    <a:pt x="529" y="488"/>
                  </a:cubicBezTo>
                  <a:cubicBezTo>
                    <a:pt x="530" y="488"/>
                    <a:pt x="531" y="489"/>
                    <a:pt x="532" y="489"/>
                  </a:cubicBezTo>
                  <a:cubicBezTo>
                    <a:pt x="533" y="488"/>
                    <a:pt x="533" y="484"/>
                    <a:pt x="534" y="485"/>
                  </a:cubicBezTo>
                  <a:cubicBezTo>
                    <a:pt x="536" y="488"/>
                    <a:pt x="535" y="492"/>
                    <a:pt x="537" y="495"/>
                  </a:cubicBezTo>
                  <a:cubicBezTo>
                    <a:pt x="538" y="496"/>
                    <a:pt x="540" y="495"/>
                    <a:pt x="540" y="494"/>
                  </a:cubicBezTo>
                  <a:cubicBezTo>
                    <a:pt x="541" y="493"/>
                    <a:pt x="539" y="491"/>
                    <a:pt x="540" y="491"/>
                  </a:cubicBezTo>
                  <a:cubicBezTo>
                    <a:pt x="543" y="490"/>
                    <a:pt x="547" y="493"/>
                    <a:pt x="550" y="493"/>
                  </a:cubicBezTo>
                  <a:cubicBezTo>
                    <a:pt x="552" y="494"/>
                    <a:pt x="548" y="497"/>
                    <a:pt x="549" y="499"/>
                  </a:cubicBezTo>
                  <a:cubicBezTo>
                    <a:pt x="549" y="500"/>
                    <a:pt x="550" y="501"/>
                    <a:pt x="551" y="501"/>
                  </a:cubicBezTo>
                  <a:cubicBezTo>
                    <a:pt x="553" y="500"/>
                    <a:pt x="555" y="497"/>
                    <a:pt x="557" y="497"/>
                  </a:cubicBezTo>
                  <a:cubicBezTo>
                    <a:pt x="559" y="497"/>
                    <a:pt x="560" y="500"/>
                    <a:pt x="561" y="500"/>
                  </a:cubicBezTo>
                  <a:cubicBezTo>
                    <a:pt x="561" y="495"/>
                    <a:pt x="570" y="495"/>
                    <a:pt x="572" y="492"/>
                  </a:cubicBezTo>
                  <a:cubicBezTo>
                    <a:pt x="579" y="491"/>
                    <a:pt x="581" y="486"/>
                    <a:pt x="587" y="487"/>
                  </a:cubicBezTo>
                  <a:cubicBezTo>
                    <a:pt x="589" y="487"/>
                    <a:pt x="584" y="491"/>
                    <a:pt x="585" y="493"/>
                  </a:cubicBezTo>
                  <a:cubicBezTo>
                    <a:pt x="586" y="495"/>
                    <a:pt x="588" y="497"/>
                    <a:pt x="591" y="499"/>
                  </a:cubicBezTo>
                  <a:cubicBezTo>
                    <a:pt x="594" y="501"/>
                    <a:pt x="598" y="501"/>
                    <a:pt x="600" y="504"/>
                  </a:cubicBezTo>
                  <a:cubicBezTo>
                    <a:pt x="613" y="519"/>
                    <a:pt x="622" y="536"/>
                    <a:pt x="635" y="550"/>
                  </a:cubicBezTo>
                  <a:cubicBezTo>
                    <a:pt x="636" y="552"/>
                    <a:pt x="638" y="548"/>
                    <a:pt x="639" y="546"/>
                  </a:cubicBezTo>
                  <a:cubicBezTo>
                    <a:pt x="639" y="545"/>
                    <a:pt x="637" y="544"/>
                    <a:pt x="638" y="543"/>
                  </a:cubicBezTo>
                  <a:cubicBezTo>
                    <a:pt x="640" y="542"/>
                    <a:pt x="642" y="542"/>
                    <a:pt x="643" y="543"/>
                  </a:cubicBezTo>
                  <a:cubicBezTo>
                    <a:pt x="645" y="543"/>
                    <a:pt x="647" y="545"/>
                    <a:pt x="648" y="547"/>
                  </a:cubicBezTo>
                  <a:cubicBezTo>
                    <a:pt x="649" y="548"/>
                    <a:pt x="646" y="549"/>
                    <a:pt x="647" y="550"/>
                  </a:cubicBezTo>
                  <a:cubicBezTo>
                    <a:pt x="648" y="550"/>
                    <a:pt x="650" y="549"/>
                    <a:pt x="651" y="550"/>
                  </a:cubicBezTo>
                  <a:cubicBezTo>
                    <a:pt x="652" y="550"/>
                    <a:pt x="651" y="552"/>
                    <a:pt x="651" y="552"/>
                  </a:cubicBezTo>
                  <a:cubicBezTo>
                    <a:pt x="656" y="553"/>
                    <a:pt x="661" y="552"/>
                    <a:pt x="666" y="552"/>
                  </a:cubicBezTo>
                  <a:cubicBezTo>
                    <a:pt x="669" y="551"/>
                    <a:pt x="669" y="546"/>
                    <a:pt x="672" y="546"/>
                  </a:cubicBezTo>
                  <a:cubicBezTo>
                    <a:pt x="677" y="547"/>
                    <a:pt x="681" y="551"/>
                    <a:pt x="684" y="555"/>
                  </a:cubicBezTo>
                  <a:cubicBezTo>
                    <a:pt x="686" y="557"/>
                    <a:pt x="685" y="561"/>
                    <a:pt x="687" y="562"/>
                  </a:cubicBezTo>
                  <a:cubicBezTo>
                    <a:pt x="689" y="564"/>
                    <a:pt x="693" y="561"/>
                    <a:pt x="696" y="562"/>
                  </a:cubicBezTo>
                  <a:cubicBezTo>
                    <a:pt x="697" y="562"/>
                    <a:pt x="697" y="565"/>
                    <a:pt x="698" y="566"/>
                  </a:cubicBezTo>
                  <a:cubicBezTo>
                    <a:pt x="699" y="568"/>
                    <a:pt x="701" y="570"/>
                    <a:pt x="704" y="571"/>
                  </a:cubicBezTo>
                  <a:cubicBezTo>
                    <a:pt x="707" y="570"/>
                    <a:pt x="709" y="573"/>
                    <a:pt x="712" y="572"/>
                  </a:cubicBezTo>
                  <a:cubicBezTo>
                    <a:pt x="714" y="571"/>
                    <a:pt x="714" y="567"/>
                    <a:pt x="716" y="567"/>
                  </a:cubicBezTo>
                  <a:cubicBezTo>
                    <a:pt x="718" y="567"/>
                    <a:pt x="715" y="570"/>
                    <a:pt x="715" y="572"/>
                  </a:cubicBezTo>
                  <a:cubicBezTo>
                    <a:pt x="718" y="575"/>
                    <a:pt x="722" y="577"/>
                    <a:pt x="725" y="580"/>
                  </a:cubicBezTo>
                  <a:cubicBezTo>
                    <a:pt x="727" y="580"/>
                    <a:pt x="730" y="580"/>
                    <a:pt x="733" y="580"/>
                  </a:cubicBezTo>
                  <a:cubicBezTo>
                    <a:pt x="735" y="578"/>
                    <a:pt x="738" y="575"/>
                    <a:pt x="740" y="574"/>
                  </a:cubicBezTo>
                  <a:cubicBezTo>
                    <a:pt x="743" y="572"/>
                    <a:pt x="747" y="573"/>
                    <a:pt x="750" y="571"/>
                  </a:cubicBezTo>
                  <a:cubicBezTo>
                    <a:pt x="752" y="570"/>
                    <a:pt x="754" y="567"/>
                    <a:pt x="756" y="565"/>
                  </a:cubicBezTo>
                  <a:cubicBezTo>
                    <a:pt x="759" y="562"/>
                    <a:pt x="762" y="559"/>
                    <a:pt x="765" y="557"/>
                  </a:cubicBezTo>
                  <a:cubicBezTo>
                    <a:pt x="767" y="556"/>
                    <a:pt x="769" y="558"/>
                    <a:pt x="771" y="557"/>
                  </a:cubicBezTo>
                  <a:cubicBezTo>
                    <a:pt x="772" y="556"/>
                    <a:pt x="772" y="554"/>
                    <a:pt x="774" y="553"/>
                  </a:cubicBezTo>
                  <a:cubicBezTo>
                    <a:pt x="775" y="552"/>
                    <a:pt x="777" y="554"/>
                    <a:pt x="779" y="553"/>
                  </a:cubicBezTo>
                  <a:cubicBezTo>
                    <a:pt x="780" y="553"/>
                    <a:pt x="781" y="551"/>
                    <a:pt x="782" y="551"/>
                  </a:cubicBezTo>
                  <a:cubicBezTo>
                    <a:pt x="783" y="551"/>
                    <a:pt x="784" y="552"/>
                    <a:pt x="785" y="552"/>
                  </a:cubicBezTo>
                  <a:cubicBezTo>
                    <a:pt x="786" y="552"/>
                    <a:pt x="787" y="550"/>
                    <a:pt x="788" y="550"/>
                  </a:cubicBezTo>
                  <a:cubicBezTo>
                    <a:pt x="790" y="551"/>
                    <a:pt x="790" y="553"/>
                    <a:pt x="792" y="553"/>
                  </a:cubicBezTo>
                  <a:cubicBezTo>
                    <a:pt x="796" y="554"/>
                    <a:pt x="801" y="553"/>
                    <a:pt x="806" y="555"/>
                  </a:cubicBezTo>
                  <a:cubicBezTo>
                    <a:pt x="807" y="555"/>
                    <a:pt x="806" y="557"/>
                    <a:pt x="806" y="558"/>
                  </a:cubicBezTo>
                  <a:cubicBezTo>
                    <a:pt x="807" y="560"/>
                    <a:pt x="808" y="562"/>
                    <a:pt x="810" y="563"/>
                  </a:cubicBezTo>
                  <a:cubicBezTo>
                    <a:pt x="813" y="565"/>
                    <a:pt x="817" y="566"/>
                    <a:pt x="820" y="567"/>
                  </a:cubicBezTo>
                  <a:cubicBezTo>
                    <a:pt x="823" y="567"/>
                    <a:pt x="826" y="566"/>
                    <a:pt x="828" y="566"/>
                  </a:cubicBezTo>
                  <a:cubicBezTo>
                    <a:pt x="832" y="566"/>
                    <a:pt x="835" y="566"/>
                    <a:pt x="839" y="566"/>
                  </a:cubicBezTo>
                  <a:cubicBezTo>
                    <a:pt x="841" y="567"/>
                    <a:pt x="843" y="568"/>
                    <a:pt x="845" y="568"/>
                  </a:cubicBezTo>
                  <a:cubicBezTo>
                    <a:pt x="847" y="568"/>
                    <a:pt x="849" y="567"/>
                    <a:pt x="850" y="565"/>
                  </a:cubicBezTo>
                  <a:cubicBezTo>
                    <a:pt x="852" y="564"/>
                    <a:pt x="854" y="561"/>
                    <a:pt x="853" y="559"/>
                  </a:cubicBezTo>
                  <a:cubicBezTo>
                    <a:pt x="853" y="556"/>
                    <a:pt x="850" y="555"/>
                    <a:pt x="849" y="553"/>
                  </a:cubicBezTo>
                  <a:cubicBezTo>
                    <a:pt x="848" y="550"/>
                    <a:pt x="847" y="547"/>
                    <a:pt x="846" y="545"/>
                  </a:cubicBezTo>
                  <a:cubicBezTo>
                    <a:pt x="846" y="542"/>
                    <a:pt x="847" y="539"/>
                    <a:pt x="848" y="537"/>
                  </a:cubicBezTo>
                  <a:cubicBezTo>
                    <a:pt x="848" y="536"/>
                    <a:pt x="850" y="537"/>
                    <a:pt x="851" y="536"/>
                  </a:cubicBezTo>
                  <a:cubicBezTo>
                    <a:pt x="852" y="533"/>
                    <a:pt x="850" y="527"/>
                    <a:pt x="853" y="526"/>
                  </a:cubicBezTo>
                  <a:cubicBezTo>
                    <a:pt x="857" y="525"/>
                    <a:pt x="860" y="532"/>
                    <a:pt x="864" y="533"/>
                  </a:cubicBezTo>
                  <a:cubicBezTo>
                    <a:pt x="868" y="534"/>
                    <a:pt x="872" y="530"/>
                    <a:pt x="876" y="531"/>
                  </a:cubicBezTo>
                  <a:cubicBezTo>
                    <a:pt x="879" y="531"/>
                    <a:pt x="881" y="535"/>
                    <a:pt x="883" y="536"/>
                  </a:cubicBezTo>
                  <a:cubicBezTo>
                    <a:pt x="886" y="537"/>
                    <a:pt x="890" y="535"/>
                    <a:pt x="892" y="537"/>
                  </a:cubicBezTo>
                  <a:cubicBezTo>
                    <a:pt x="895" y="538"/>
                    <a:pt x="898" y="540"/>
                    <a:pt x="899" y="543"/>
                  </a:cubicBezTo>
                  <a:cubicBezTo>
                    <a:pt x="900" y="546"/>
                    <a:pt x="898" y="551"/>
                    <a:pt x="900" y="554"/>
                  </a:cubicBezTo>
                  <a:cubicBezTo>
                    <a:pt x="902" y="557"/>
                    <a:pt x="905" y="560"/>
                    <a:pt x="908" y="561"/>
                  </a:cubicBezTo>
                  <a:cubicBezTo>
                    <a:pt x="910" y="562"/>
                    <a:pt x="912" y="559"/>
                    <a:pt x="914" y="559"/>
                  </a:cubicBezTo>
                  <a:cubicBezTo>
                    <a:pt x="914" y="559"/>
                    <a:pt x="913" y="561"/>
                    <a:pt x="914" y="561"/>
                  </a:cubicBezTo>
                  <a:cubicBezTo>
                    <a:pt x="916" y="562"/>
                    <a:pt x="918" y="562"/>
                    <a:pt x="920" y="562"/>
                  </a:cubicBezTo>
                  <a:cubicBezTo>
                    <a:pt x="925" y="562"/>
                    <a:pt x="929" y="562"/>
                    <a:pt x="934" y="561"/>
                  </a:cubicBezTo>
                  <a:cubicBezTo>
                    <a:pt x="935" y="561"/>
                    <a:pt x="935" y="560"/>
                    <a:pt x="936" y="560"/>
                  </a:cubicBezTo>
                  <a:cubicBezTo>
                    <a:pt x="942" y="560"/>
                    <a:pt x="948" y="559"/>
                    <a:pt x="953" y="560"/>
                  </a:cubicBezTo>
                  <a:cubicBezTo>
                    <a:pt x="956" y="560"/>
                    <a:pt x="959" y="562"/>
                    <a:pt x="962" y="563"/>
                  </a:cubicBezTo>
                  <a:cubicBezTo>
                    <a:pt x="965" y="564"/>
                    <a:pt x="969" y="563"/>
                    <a:pt x="972" y="565"/>
                  </a:cubicBezTo>
                  <a:cubicBezTo>
                    <a:pt x="973" y="567"/>
                    <a:pt x="971" y="570"/>
                    <a:pt x="972" y="571"/>
                  </a:cubicBezTo>
                  <a:cubicBezTo>
                    <a:pt x="973" y="574"/>
                    <a:pt x="975" y="576"/>
                    <a:pt x="978" y="577"/>
                  </a:cubicBezTo>
                  <a:cubicBezTo>
                    <a:pt x="985" y="579"/>
                    <a:pt x="992" y="577"/>
                    <a:pt x="1000" y="578"/>
                  </a:cubicBezTo>
                  <a:cubicBezTo>
                    <a:pt x="1001" y="578"/>
                    <a:pt x="1003" y="580"/>
                    <a:pt x="1005" y="579"/>
                  </a:cubicBezTo>
                  <a:cubicBezTo>
                    <a:pt x="1008" y="578"/>
                    <a:pt x="1009" y="575"/>
                    <a:pt x="1011" y="575"/>
                  </a:cubicBezTo>
                  <a:cubicBezTo>
                    <a:pt x="1015" y="574"/>
                    <a:pt x="1019" y="575"/>
                    <a:pt x="1023" y="574"/>
                  </a:cubicBezTo>
                  <a:cubicBezTo>
                    <a:pt x="1025" y="574"/>
                    <a:pt x="1027" y="572"/>
                    <a:pt x="1029" y="571"/>
                  </a:cubicBezTo>
                  <a:cubicBezTo>
                    <a:pt x="1031" y="569"/>
                    <a:pt x="1032" y="568"/>
                    <a:pt x="1033" y="567"/>
                  </a:cubicBezTo>
                  <a:cubicBezTo>
                    <a:pt x="1036" y="565"/>
                    <a:pt x="1039" y="564"/>
                    <a:pt x="1042" y="563"/>
                  </a:cubicBezTo>
                  <a:cubicBezTo>
                    <a:pt x="1044" y="562"/>
                    <a:pt x="1047" y="560"/>
                    <a:pt x="1049" y="561"/>
                  </a:cubicBezTo>
                  <a:cubicBezTo>
                    <a:pt x="1052" y="561"/>
                    <a:pt x="1054" y="564"/>
                    <a:pt x="1057" y="565"/>
                  </a:cubicBezTo>
                  <a:cubicBezTo>
                    <a:pt x="1059" y="566"/>
                    <a:pt x="1061" y="567"/>
                    <a:pt x="1064" y="567"/>
                  </a:cubicBezTo>
                  <a:cubicBezTo>
                    <a:pt x="1066" y="567"/>
                    <a:pt x="1069" y="566"/>
                    <a:pt x="1071" y="566"/>
                  </a:cubicBezTo>
                  <a:cubicBezTo>
                    <a:pt x="1073" y="566"/>
                    <a:pt x="1074" y="568"/>
                    <a:pt x="1075" y="568"/>
                  </a:cubicBezTo>
                  <a:cubicBezTo>
                    <a:pt x="1080" y="570"/>
                    <a:pt x="1086" y="571"/>
                    <a:pt x="1091" y="572"/>
                  </a:cubicBezTo>
                  <a:cubicBezTo>
                    <a:pt x="1095" y="569"/>
                    <a:pt x="1101" y="567"/>
                    <a:pt x="1104" y="564"/>
                  </a:cubicBezTo>
                  <a:cubicBezTo>
                    <a:pt x="1105" y="563"/>
                    <a:pt x="1103" y="561"/>
                    <a:pt x="1103" y="560"/>
                  </a:cubicBezTo>
                  <a:cubicBezTo>
                    <a:pt x="1104" y="558"/>
                    <a:pt x="1106" y="556"/>
                    <a:pt x="1107" y="553"/>
                  </a:cubicBezTo>
                  <a:cubicBezTo>
                    <a:pt x="1107" y="549"/>
                    <a:pt x="1105" y="545"/>
                    <a:pt x="1107" y="540"/>
                  </a:cubicBezTo>
                  <a:cubicBezTo>
                    <a:pt x="1108" y="537"/>
                    <a:pt x="1112" y="536"/>
                    <a:pt x="1113" y="532"/>
                  </a:cubicBezTo>
                  <a:cubicBezTo>
                    <a:pt x="1114" y="528"/>
                    <a:pt x="1114" y="523"/>
                    <a:pt x="1112" y="520"/>
                  </a:cubicBezTo>
                  <a:cubicBezTo>
                    <a:pt x="1110" y="518"/>
                    <a:pt x="1108" y="523"/>
                    <a:pt x="1106" y="523"/>
                  </a:cubicBezTo>
                  <a:cubicBezTo>
                    <a:pt x="1104" y="522"/>
                    <a:pt x="1102" y="520"/>
                    <a:pt x="1103" y="519"/>
                  </a:cubicBezTo>
                  <a:cubicBezTo>
                    <a:pt x="1104" y="515"/>
                    <a:pt x="1107" y="512"/>
                    <a:pt x="1110" y="511"/>
                  </a:cubicBezTo>
                  <a:cubicBezTo>
                    <a:pt x="1112" y="509"/>
                    <a:pt x="1115" y="511"/>
                    <a:pt x="1117" y="511"/>
                  </a:cubicBezTo>
                  <a:cubicBezTo>
                    <a:pt x="1119" y="510"/>
                    <a:pt x="1121" y="508"/>
                    <a:pt x="1124" y="507"/>
                  </a:cubicBezTo>
                  <a:cubicBezTo>
                    <a:pt x="1129" y="506"/>
                    <a:pt x="1135" y="505"/>
                    <a:pt x="1141" y="505"/>
                  </a:cubicBezTo>
                  <a:cubicBezTo>
                    <a:pt x="1145" y="505"/>
                    <a:pt x="1148" y="507"/>
                    <a:pt x="1152" y="508"/>
                  </a:cubicBezTo>
                  <a:cubicBezTo>
                    <a:pt x="1153" y="509"/>
                    <a:pt x="1155" y="509"/>
                    <a:pt x="1156" y="509"/>
                  </a:cubicBezTo>
                  <a:cubicBezTo>
                    <a:pt x="1158" y="509"/>
                    <a:pt x="1159" y="508"/>
                    <a:pt x="1160" y="508"/>
                  </a:cubicBezTo>
                  <a:cubicBezTo>
                    <a:pt x="1164" y="510"/>
                    <a:pt x="1169" y="513"/>
                    <a:pt x="1173" y="516"/>
                  </a:cubicBezTo>
                  <a:cubicBezTo>
                    <a:pt x="1175" y="518"/>
                    <a:pt x="1175" y="522"/>
                    <a:pt x="1177" y="524"/>
                  </a:cubicBezTo>
                  <a:cubicBezTo>
                    <a:pt x="1177" y="525"/>
                    <a:pt x="1179" y="525"/>
                    <a:pt x="1179" y="526"/>
                  </a:cubicBezTo>
                  <a:cubicBezTo>
                    <a:pt x="1179" y="527"/>
                    <a:pt x="1177" y="528"/>
                    <a:pt x="1178" y="529"/>
                  </a:cubicBezTo>
                  <a:cubicBezTo>
                    <a:pt x="1180" y="533"/>
                    <a:pt x="1184" y="536"/>
                    <a:pt x="1187" y="540"/>
                  </a:cubicBezTo>
                  <a:cubicBezTo>
                    <a:pt x="1188" y="541"/>
                    <a:pt x="1187" y="543"/>
                    <a:pt x="1188" y="544"/>
                  </a:cubicBezTo>
                  <a:cubicBezTo>
                    <a:pt x="1189" y="546"/>
                    <a:pt x="1191" y="547"/>
                    <a:pt x="1192" y="548"/>
                  </a:cubicBezTo>
                  <a:cubicBezTo>
                    <a:pt x="1194" y="552"/>
                    <a:pt x="1196" y="555"/>
                    <a:pt x="1197" y="559"/>
                  </a:cubicBezTo>
                  <a:cubicBezTo>
                    <a:pt x="1198" y="561"/>
                    <a:pt x="1201" y="560"/>
                    <a:pt x="1202" y="561"/>
                  </a:cubicBezTo>
                  <a:cubicBezTo>
                    <a:pt x="1202" y="562"/>
                    <a:pt x="1200" y="563"/>
                    <a:pt x="1201" y="564"/>
                  </a:cubicBezTo>
                  <a:cubicBezTo>
                    <a:pt x="1201" y="566"/>
                    <a:pt x="1202" y="569"/>
                    <a:pt x="1204" y="570"/>
                  </a:cubicBezTo>
                  <a:cubicBezTo>
                    <a:pt x="1207" y="571"/>
                    <a:pt x="1211" y="570"/>
                    <a:pt x="1214" y="572"/>
                  </a:cubicBezTo>
                  <a:cubicBezTo>
                    <a:pt x="1217" y="572"/>
                    <a:pt x="1219" y="575"/>
                    <a:pt x="1222" y="575"/>
                  </a:cubicBezTo>
                  <a:cubicBezTo>
                    <a:pt x="1224" y="575"/>
                    <a:pt x="1225" y="572"/>
                    <a:pt x="1227" y="573"/>
                  </a:cubicBezTo>
                  <a:cubicBezTo>
                    <a:pt x="1231" y="575"/>
                    <a:pt x="1233" y="580"/>
                    <a:pt x="1237" y="583"/>
                  </a:cubicBezTo>
                  <a:cubicBezTo>
                    <a:pt x="1238" y="584"/>
                    <a:pt x="1241" y="583"/>
                    <a:pt x="1243" y="584"/>
                  </a:cubicBezTo>
                  <a:cubicBezTo>
                    <a:pt x="1244" y="586"/>
                    <a:pt x="1244" y="589"/>
                    <a:pt x="1245" y="592"/>
                  </a:cubicBezTo>
                  <a:cubicBezTo>
                    <a:pt x="1245" y="593"/>
                    <a:pt x="1244" y="595"/>
                    <a:pt x="1245" y="597"/>
                  </a:cubicBezTo>
                  <a:cubicBezTo>
                    <a:pt x="1246" y="600"/>
                    <a:pt x="1248" y="605"/>
                    <a:pt x="1251" y="605"/>
                  </a:cubicBezTo>
                  <a:cubicBezTo>
                    <a:pt x="1257" y="606"/>
                    <a:pt x="1264" y="605"/>
                    <a:pt x="1270" y="605"/>
                  </a:cubicBezTo>
                  <a:cubicBezTo>
                    <a:pt x="1272" y="605"/>
                    <a:pt x="1272" y="600"/>
                    <a:pt x="1274" y="599"/>
                  </a:cubicBezTo>
                  <a:cubicBezTo>
                    <a:pt x="1281" y="597"/>
                    <a:pt x="1287" y="594"/>
                    <a:pt x="1294" y="593"/>
                  </a:cubicBezTo>
                  <a:cubicBezTo>
                    <a:pt x="1296" y="593"/>
                    <a:pt x="1294" y="597"/>
                    <a:pt x="1295" y="598"/>
                  </a:cubicBezTo>
                  <a:cubicBezTo>
                    <a:pt x="1296" y="601"/>
                    <a:pt x="1298" y="604"/>
                    <a:pt x="1298" y="607"/>
                  </a:cubicBezTo>
                  <a:cubicBezTo>
                    <a:pt x="1298" y="610"/>
                    <a:pt x="1294" y="612"/>
                    <a:pt x="1294" y="614"/>
                  </a:cubicBezTo>
                  <a:cubicBezTo>
                    <a:pt x="1293" y="618"/>
                    <a:pt x="1294" y="622"/>
                    <a:pt x="1294" y="626"/>
                  </a:cubicBezTo>
                  <a:cubicBezTo>
                    <a:pt x="1294" y="629"/>
                    <a:pt x="1294" y="631"/>
                    <a:pt x="1293" y="634"/>
                  </a:cubicBezTo>
                  <a:cubicBezTo>
                    <a:pt x="1293" y="636"/>
                    <a:pt x="1293" y="639"/>
                    <a:pt x="1292" y="641"/>
                  </a:cubicBezTo>
                  <a:cubicBezTo>
                    <a:pt x="1292" y="642"/>
                    <a:pt x="1290" y="642"/>
                    <a:pt x="1289" y="644"/>
                  </a:cubicBezTo>
                  <a:cubicBezTo>
                    <a:pt x="1289" y="645"/>
                    <a:pt x="1290" y="648"/>
                    <a:pt x="1288" y="649"/>
                  </a:cubicBezTo>
                  <a:cubicBezTo>
                    <a:pt x="1287" y="650"/>
                    <a:pt x="1285" y="650"/>
                    <a:pt x="1284" y="650"/>
                  </a:cubicBezTo>
                  <a:cubicBezTo>
                    <a:pt x="1280" y="649"/>
                    <a:pt x="1277" y="646"/>
                    <a:pt x="1274" y="646"/>
                  </a:cubicBezTo>
                  <a:cubicBezTo>
                    <a:pt x="1272" y="647"/>
                    <a:pt x="1272" y="650"/>
                    <a:pt x="1271" y="652"/>
                  </a:cubicBezTo>
                  <a:cubicBezTo>
                    <a:pt x="1269" y="653"/>
                    <a:pt x="1266" y="653"/>
                    <a:pt x="1265" y="655"/>
                  </a:cubicBezTo>
                  <a:cubicBezTo>
                    <a:pt x="1264" y="655"/>
                    <a:pt x="1265" y="657"/>
                    <a:pt x="1266" y="657"/>
                  </a:cubicBezTo>
                  <a:cubicBezTo>
                    <a:pt x="1267" y="661"/>
                    <a:pt x="1271" y="665"/>
                    <a:pt x="1271" y="669"/>
                  </a:cubicBezTo>
                  <a:cubicBezTo>
                    <a:pt x="1273" y="674"/>
                    <a:pt x="1272" y="680"/>
                    <a:pt x="1271" y="686"/>
                  </a:cubicBezTo>
                  <a:cubicBezTo>
                    <a:pt x="1271" y="688"/>
                    <a:pt x="1268" y="687"/>
                    <a:pt x="1267" y="689"/>
                  </a:cubicBezTo>
                  <a:cubicBezTo>
                    <a:pt x="1266" y="690"/>
                    <a:pt x="1266" y="692"/>
                    <a:pt x="1266" y="694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6" name="Freeform 2887">
              <a:extLst>
                <a:ext uri="{FF2B5EF4-FFF2-40B4-BE49-F238E27FC236}">
                  <a16:creationId xmlns:a16="http://schemas.microsoft.com/office/drawing/2014/main" id="{C766C2D4-A638-42DF-AB23-BEA4A7C2E5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62137" y="2340464"/>
              <a:ext cx="196941" cy="158967"/>
            </a:xfrm>
            <a:custGeom>
              <a:avLst/>
              <a:gdLst>
                <a:gd name="T0" fmla="*/ 18 w 71"/>
                <a:gd name="T1" fmla="*/ 1 h 68"/>
                <a:gd name="T2" fmla="*/ 42 w 71"/>
                <a:gd name="T3" fmla="*/ 23 h 68"/>
                <a:gd name="T4" fmla="*/ 57 w 71"/>
                <a:gd name="T5" fmla="*/ 29 h 68"/>
                <a:gd name="T6" fmla="*/ 66 w 71"/>
                <a:gd name="T7" fmla="*/ 31 h 68"/>
                <a:gd name="T8" fmla="*/ 72 w 71"/>
                <a:gd name="T9" fmla="*/ 25 h 68"/>
                <a:gd name="T10" fmla="*/ 71 w 71"/>
                <a:gd name="T11" fmla="*/ 35 h 68"/>
                <a:gd name="T12" fmla="*/ 75 w 71"/>
                <a:gd name="T13" fmla="*/ 45 h 68"/>
                <a:gd name="T14" fmla="*/ 84 w 71"/>
                <a:gd name="T15" fmla="*/ 43 h 68"/>
                <a:gd name="T16" fmla="*/ 73 w 71"/>
                <a:gd name="T17" fmla="*/ 51 h 68"/>
                <a:gd name="T18" fmla="*/ 67 w 71"/>
                <a:gd name="T19" fmla="*/ 52 h 68"/>
                <a:gd name="T20" fmla="*/ 61 w 71"/>
                <a:gd name="T21" fmla="*/ 52 h 68"/>
                <a:gd name="T22" fmla="*/ 54 w 71"/>
                <a:gd name="T23" fmla="*/ 63 h 68"/>
                <a:gd name="T24" fmla="*/ 51 w 71"/>
                <a:gd name="T25" fmla="*/ 73 h 68"/>
                <a:gd name="T26" fmla="*/ 26 w 71"/>
                <a:gd name="T27" fmla="*/ 58 h 68"/>
                <a:gd name="T28" fmla="*/ 19 w 71"/>
                <a:gd name="T29" fmla="*/ 64 h 68"/>
                <a:gd name="T30" fmla="*/ 10 w 71"/>
                <a:gd name="T31" fmla="*/ 60 h 68"/>
                <a:gd name="T32" fmla="*/ 10 w 71"/>
                <a:gd name="T33" fmla="*/ 63 h 68"/>
                <a:gd name="T34" fmla="*/ 18 w 71"/>
                <a:gd name="T35" fmla="*/ 71 h 68"/>
                <a:gd name="T36" fmla="*/ 23 w 71"/>
                <a:gd name="T37" fmla="*/ 75 h 68"/>
                <a:gd name="T38" fmla="*/ 14 w 71"/>
                <a:gd name="T39" fmla="*/ 75 h 68"/>
                <a:gd name="T40" fmla="*/ 11 w 71"/>
                <a:gd name="T41" fmla="*/ 81 h 68"/>
                <a:gd name="T42" fmla="*/ 8 w 71"/>
                <a:gd name="T43" fmla="*/ 77 h 68"/>
                <a:gd name="T44" fmla="*/ 8 w 71"/>
                <a:gd name="T45" fmla="*/ 71 h 68"/>
                <a:gd name="T46" fmla="*/ 2 w 71"/>
                <a:gd name="T47" fmla="*/ 68 h 68"/>
                <a:gd name="T48" fmla="*/ 1 w 71"/>
                <a:gd name="T49" fmla="*/ 58 h 68"/>
                <a:gd name="T50" fmla="*/ 7 w 71"/>
                <a:gd name="T51" fmla="*/ 52 h 68"/>
                <a:gd name="T52" fmla="*/ 2 w 71"/>
                <a:gd name="T53" fmla="*/ 46 h 68"/>
                <a:gd name="T54" fmla="*/ 5 w 71"/>
                <a:gd name="T55" fmla="*/ 44 h 68"/>
                <a:gd name="T56" fmla="*/ 17 w 71"/>
                <a:gd name="T57" fmla="*/ 46 h 68"/>
                <a:gd name="T58" fmla="*/ 14 w 71"/>
                <a:gd name="T59" fmla="*/ 38 h 68"/>
                <a:gd name="T60" fmla="*/ 20 w 71"/>
                <a:gd name="T61" fmla="*/ 30 h 68"/>
                <a:gd name="T62" fmla="*/ 18 w 71"/>
                <a:gd name="T63" fmla="*/ 21 h 68"/>
                <a:gd name="T64" fmla="*/ 18 w 71"/>
                <a:gd name="T65" fmla="*/ 13 h 68"/>
                <a:gd name="T66" fmla="*/ 12 w 71"/>
                <a:gd name="T67" fmla="*/ 6 h 68"/>
                <a:gd name="T68" fmla="*/ 18 w 71"/>
                <a:gd name="T69" fmla="*/ 1 h 6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"/>
                <a:gd name="T106" fmla="*/ 0 h 68"/>
                <a:gd name="T107" fmla="*/ 71 w 71"/>
                <a:gd name="T108" fmla="*/ 68 h 6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" h="68">
                  <a:moveTo>
                    <a:pt x="15" y="1"/>
                  </a:moveTo>
                  <a:cubicBezTo>
                    <a:pt x="23" y="6"/>
                    <a:pt x="28" y="14"/>
                    <a:pt x="35" y="19"/>
                  </a:cubicBezTo>
                  <a:cubicBezTo>
                    <a:pt x="39" y="22"/>
                    <a:pt x="44" y="23"/>
                    <a:pt x="48" y="24"/>
                  </a:cubicBezTo>
                  <a:cubicBezTo>
                    <a:pt x="50" y="25"/>
                    <a:pt x="52" y="27"/>
                    <a:pt x="55" y="26"/>
                  </a:cubicBezTo>
                  <a:cubicBezTo>
                    <a:pt x="57" y="26"/>
                    <a:pt x="58" y="20"/>
                    <a:pt x="60" y="21"/>
                  </a:cubicBezTo>
                  <a:cubicBezTo>
                    <a:pt x="62" y="23"/>
                    <a:pt x="59" y="27"/>
                    <a:pt x="59" y="29"/>
                  </a:cubicBezTo>
                  <a:cubicBezTo>
                    <a:pt x="60" y="32"/>
                    <a:pt x="61" y="36"/>
                    <a:pt x="63" y="38"/>
                  </a:cubicBezTo>
                  <a:cubicBezTo>
                    <a:pt x="65" y="39"/>
                    <a:pt x="71" y="34"/>
                    <a:pt x="70" y="36"/>
                  </a:cubicBezTo>
                  <a:cubicBezTo>
                    <a:pt x="68" y="39"/>
                    <a:pt x="64" y="41"/>
                    <a:pt x="61" y="43"/>
                  </a:cubicBezTo>
                  <a:cubicBezTo>
                    <a:pt x="59" y="43"/>
                    <a:pt x="57" y="43"/>
                    <a:pt x="56" y="44"/>
                  </a:cubicBezTo>
                  <a:cubicBezTo>
                    <a:pt x="54" y="44"/>
                    <a:pt x="52" y="43"/>
                    <a:pt x="51" y="44"/>
                  </a:cubicBezTo>
                  <a:cubicBezTo>
                    <a:pt x="48" y="46"/>
                    <a:pt x="46" y="50"/>
                    <a:pt x="45" y="53"/>
                  </a:cubicBezTo>
                  <a:cubicBezTo>
                    <a:pt x="44" y="56"/>
                    <a:pt x="46" y="61"/>
                    <a:pt x="43" y="61"/>
                  </a:cubicBezTo>
                  <a:cubicBezTo>
                    <a:pt x="35" y="59"/>
                    <a:pt x="30" y="51"/>
                    <a:pt x="22" y="49"/>
                  </a:cubicBezTo>
                  <a:cubicBezTo>
                    <a:pt x="19" y="49"/>
                    <a:pt x="18" y="54"/>
                    <a:pt x="16" y="54"/>
                  </a:cubicBezTo>
                  <a:cubicBezTo>
                    <a:pt x="13" y="54"/>
                    <a:pt x="11" y="51"/>
                    <a:pt x="8" y="50"/>
                  </a:cubicBezTo>
                  <a:cubicBezTo>
                    <a:pt x="7" y="50"/>
                    <a:pt x="7" y="52"/>
                    <a:pt x="8" y="53"/>
                  </a:cubicBezTo>
                  <a:cubicBezTo>
                    <a:pt x="10" y="56"/>
                    <a:pt x="13" y="58"/>
                    <a:pt x="15" y="60"/>
                  </a:cubicBezTo>
                  <a:cubicBezTo>
                    <a:pt x="17" y="61"/>
                    <a:pt x="20" y="62"/>
                    <a:pt x="19" y="63"/>
                  </a:cubicBezTo>
                  <a:cubicBezTo>
                    <a:pt x="17" y="65"/>
                    <a:pt x="14" y="62"/>
                    <a:pt x="12" y="63"/>
                  </a:cubicBezTo>
                  <a:cubicBezTo>
                    <a:pt x="10" y="64"/>
                    <a:pt x="11" y="67"/>
                    <a:pt x="9" y="68"/>
                  </a:cubicBezTo>
                  <a:cubicBezTo>
                    <a:pt x="8" y="68"/>
                    <a:pt x="7" y="66"/>
                    <a:pt x="7" y="65"/>
                  </a:cubicBezTo>
                  <a:cubicBezTo>
                    <a:pt x="6" y="63"/>
                    <a:pt x="7" y="61"/>
                    <a:pt x="7" y="60"/>
                  </a:cubicBezTo>
                  <a:cubicBezTo>
                    <a:pt x="6" y="58"/>
                    <a:pt x="3" y="58"/>
                    <a:pt x="2" y="57"/>
                  </a:cubicBezTo>
                  <a:cubicBezTo>
                    <a:pt x="0" y="54"/>
                    <a:pt x="0" y="51"/>
                    <a:pt x="1" y="49"/>
                  </a:cubicBezTo>
                  <a:cubicBezTo>
                    <a:pt x="1" y="46"/>
                    <a:pt x="5" y="46"/>
                    <a:pt x="6" y="44"/>
                  </a:cubicBezTo>
                  <a:cubicBezTo>
                    <a:pt x="6" y="42"/>
                    <a:pt x="3" y="41"/>
                    <a:pt x="2" y="39"/>
                  </a:cubicBezTo>
                  <a:cubicBezTo>
                    <a:pt x="2" y="38"/>
                    <a:pt x="3" y="37"/>
                    <a:pt x="4" y="37"/>
                  </a:cubicBezTo>
                  <a:cubicBezTo>
                    <a:pt x="7" y="37"/>
                    <a:pt x="11" y="41"/>
                    <a:pt x="14" y="39"/>
                  </a:cubicBezTo>
                  <a:cubicBezTo>
                    <a:pt x="16" y="38"/>
                    <a:pt x="11" y="34"/>
                    <a:pt x="12" y="32"/>
                  </a:cubicBezTo>
                  <a:cubicBezTo>
                    <a:pt x="12" y="29"/>
                    <a:pt x="16" y="28"/>
                    <a:pt x="17" y="25"/>
                  </a:cubicBezTo>
                  <a:cubicBezTo>
                    <a:pt x="17" y="23"/>
                    <a:pt x="15" y="20"/>
                    <a:pt x="15" y="18"/>
                  </a:cubicBezTo>
                  <a:cubicBezTo>
                    <a:pt x="14" y="16"/>
                    <a:pt x="15" y="13"/>
                    <a:pt x="15" y="11"/>
                  </a:cubicBezTo>
                  <a:cubicBezTo>
                    <a:pt x="14" y="9"/>
                    <a:pt x="10" y="8"/>
                    <a:pt x="10" y="5"/>
                  </a:cubicBezTo>
                  <a:cubicBezTo>
                    <a:pt x="10" y="3"/>
                    <a:pt x="13" y="0"/>
                    <a:pt x="15" y="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7" name="Freeform 2888">
              <a:extLst>
                <a:ext uri="{FF2B5EF4-FFF2-40B4-BE49-F238E27FC236}">
                  <a16:creationId xmlns:a16="http://schemas.microsoft.com/office/drawing/2014/main" id="{CE4B9EBE-4CFD-4CE0-BAD2-25AD6FCECDB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28127" y="2497466"/>
              <a:ext cx="342905" cy="312045"/>
            </a:xfrm>
            <a:custGeom>
              <a:avLst/>
              <a:gdLst>
                <a:gd name="T0" fmla="*/ 123 w 123"/>
                <a:gd name="T1" fmla="*/ 6 h 132"/>
                <a:gd name="T2" fmla="*/ 130 w 123"/>
                <a:gd name="T3" fmla="*/ 14 h 132"/>
                <a:gd name="T4" fmla="*/ 119 w 123"/>
                <a:gd name="T5" fmla="*/ 7 h 132"/>
                <a:gd name="T6" fmla="*/ 116 w 123"/>
                <a:gd name="T7" fmla="*/ 14 h 132"/>
                <a:gd name="T8" fmla="*/ 113 w 123"/>
                <a:gd name="T9" fmla="*/ 28 h 132"/>
                <a:gd name="T10" fmla="*/ 117 w 123"/>
                <a:gd name="T11" fmla="*/ 31 h 132"/>
                <a:gd name="T12" fmla="*/ 116 w 123"/>
                <a:gd name="T13" fmla="*/ 60 h 132"/>
                <a:gd name="T14" fmla="*/ 106 w 123"/>
                <a:gd name="T15" fmla="*/ 76 h 132"/>
                <a:gd name="T16" fmla="*/ 87 w 123"/>
                <a:gd name="T17" fmla="*/ 94 h 132"/>
                <a:gd name="T18" fmla="*/ 85 w 123"/>
                <a:gd name="T19" fmla="*/ 83 h 132"/>
                <a:gd name="T20" fmla="*/ 78 w 123"/>
                <a:gd name="T21" fmla="*/ 87 h 132"/>
                <a:gd name="T22" fmla="*/ 73 w 123"/>
                <a:gd name="T23" fmla="*/ 107 h 132"/>
                <a:gd name="T24" fmla="*/ 66 w 123"/>
                <a:gd name="T25" fmla="*/ 117 h 132"/>
                <a:gd name="T26" fmla="*/ 30 w 123"/>
                <a:gd name="T27" fmla="*/ 119 h 132"/>
                <a:gd name="T28" fmla="*/ 23 w 123"/>
                <a:gd name="T29" fmla="*/ 120 h 132"/>
                <a:gd name="T30" fmla="*/ 12 w 123"/>
                <a:gd name="T31" fmla="*/ 135 h 132"/>
                <a:gd name="T32" fmla="*/ 1 w 123"/>
                <a:gd name="T33" fmla="*/ 145 h 132"/>
                <a:gd name="T34" fmla="*/ 10 w 123"/>
                <a:gd name="T35" fmla="*/ 148 h 132"/>
                <a:gd name="T36" fmla="*/ 22 w 123"/>
                <a:gd name="T37" fmla="*/ 151 h 132"/>
                <a:gd name="T38" fmla="*/ 26 w 123"/>
                <a:gd name="T39" fmla="*/ 145 h 132"/>
                <a:gd name="T40" fmla="*/ 41 w 123"/>
                <a:gd name="T41" fmla="*/ 139 h 132"/>
                <a:gd name="T42" fmla="*/ 47 w 123"/>
                <a:gd name="T43" fmla="*/ 135 h 132"/>
                <a:gd name="T44" fmla="*/ 66 w 123"/>
                <a:gd name="T45" fmla="*/ 134 h 132"/>
                <a:gd name="T46" fmla="*/ 63 w 123"/>
                <a:gd name="T47" fmla="*/ 143 h 132"/>
                <a:gd name="T48" fmla="*/ 73 w 123"/>
                <a:gd name="T49" fmla="*/ 158 h 132"/>
                <a:gd name="T50" fmla="*/ 81 w 123"/>
                <a:gd name="T51" fmla="*/ 143 h 132"/>
                <a:gd name="T52" fmla="*/ 84 w 123"/>
                <a:gd name="T53" fmla="*/ 136 h 132"/>
                <a:gd name="T54" fmla="*/ 87 w 123"/>
                <a:gd name="T55" fmla="*/ 129 h 132"/>
                <a:gd name="T56" fmla="*/ 90 w 123"/>
                <a:gd name="T57" fmla="*/ 132 h 132"/>
                <a:gd name="T58" fmla="*/ 93 w 123"/>
                <a:gd name="T59" fmla="*/ 136 h 132"/>
                <a:gd name="T60" fmla="*/ 103 w 123"/>
                <a:gd name="T61" fmla="*/ 136 h 132"/>
                <a:gd name="T62" fmla="*/ 111 w 123"/>
                <a:gd name="T63" fmla="*/ 128 h 132"/>
                <a:gd name="T64" fmla="*/ 116 w 123"/>
                <a:gd name="T65" fmla="*/ 135 h 132"/>
                <a:gd name="T66" fmla="*/ 123 w 123"/>
                <a:gd name="T67" fmla="*/ 125 h 132"/>
                <a:gd name="T68" fmla="*/ 124 w 123"/>
                <a:gd name="T69" fmla="*/ 118 h 132"/>
                <a:gd name="T70" fmla="*/ 132 w 123"/>
                <a:gd name="T71" fmla="*/ 118 h 132"/>
                <a:gd name="T72" fmla="*/ 131 w 123"/>
                <a:gd name="T73" fmla="*/ 128 h 132"/>
                <a:gd name="T74" fmla="*/ 140 w 123"/>
                <a:gd name="T75" fmla="*/ 126 h 132"/>
                <a:gd name="T76" fmla="*/ 144 w 123"/>
                <a:gd name="T77" fmla="*/ 114 h 132"/>
                <a:gd name="T78" fmla="*/ 138 w 123"/>
                <a:gd name="T79" fmla="*/ 95 h 132"/>
                <a:gd name="T80" fmla="*/ 141 w 123"/>
                <a:gd name="T81" fmla="*/ 82 h 132"/>
                <a:gd name="T82" fmla="*/ 140 w 123"/>
                <a:gd name="T83" fmla="*/ 61 h 132"/>
                <a:gd name="T84" fmla="*/ 144 w 123"/>
                <a:gd name="T85" fmla="*/ 57 h 132"/>
                <a:gd name="T86" fmla="*/ 147 w 123"/>
                <a:gd name="T87" fmla="*/ 42 h 132"/>
                <a:gd name="T88" fmla="*/ 140 w 123"/>
                <a:gd name="T89" fmla="*/ 28 h 132"/>
                <a:gd name="T90" fmla="*/ 134 w 123"/>
                <a:gd name="T91" fmla="*/ 14 h 132"/>
                <a:gd name="T92" fmla="*/ 123 w 123"/>
                <a:gd name="T93" fmla="*/ 1 h 1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23"/>
                <a:gd name="T142" fmla="*/ 0 h 132"/>
                <a:gd name="T143" fmla="*/ 123 w 123"/>
                <a:gd name="T144" fmla="*/ 132 h 13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23" h="132">
                  <a:moveTo>
                    <a:pt x="102" y="1"/>
                  </a:moveTo>
                  <a:cubicBezTo>
                    <a:pt x="101" y="2"/>
                    <a:pt x="100" y="4"/>
                    <a:pt x="102" y="5"/>
                  </a:cubicBezTo>
                  <a:cubicBezTo>
                    <a:pt x="103" y="6"/>
                    <a:pt x="106" y="3"/>
                    <a:pt x="107" y="4"/>
                  </a:cubicBezTo>
                  <a:cubicBezTo>
                    <a:pt x="109" y="6"/>
                    <a:pt x="108" y="9"/>
                    <a:pt x="108" y="12"/>
                  </a:cubicBezTo>
                  <a:cubicBezTo>
                    <a:pt x="106" y="13"/>
                    <a:pt x="103" y="12"/>
                    <a:pt x="101" y="12"/>
                  </a:cubicBezTo>
                  <a:cubicBezTo>
                    <a:pt x="99" y="11"/>
                    <a:pt x="100" y="7"/>
                    <a:pt x="99" y="6"/>
                  </a:cubicBezTo>
                  <a:cubicBezTo>
                    <a:pt x="98" y="5"/>
                    <a:pt x="96" y="5"/>
                    <a:pt x="95" y="6"/>
                  </a:cubicBezTo>
                  <a:cubicBezTo>
                    <a:pt x="94" y="8"/>
                    <a:pt x="96" y="10"/>
                    <a:pt x="96" y="12"/>
                  </a:cubicBezTo>
                  <a:cubicBezTo>
                    <a:pt x="95" y="13"/>
                    <a:pt x="93" y="13"/>
                    <a:pt x="93" y="14"/>
                  </a:cubicBezTo>
                  <a:cubicBezTo>
                    <a:pt x="92" y="17"/>
                    <a:pt x="94" y="20"/>
                    <a:pt x="94" y="23"/>
                  </a:cubicBezTo>
                  <a:cubicBezTo>
                    <a:pt x="94" y="25"/>
                    <a:pt x="91" y="27"/>
                    <a:pt x="92" y="29"/>
                  </a:cubicBezTo>
                  <a:cubicBezTo>
                    <a:pt x="93" y="30"/>
                    <a:pt x="96" y="24"/>
                    <a:pt x="97" y="26"/>
                  </a:cubicBezTo>
                  <a:cubicBezTo>
                    <a:pt x="99" y="30"/>
                    <a:pt x="99" y="35"/>
                    <a:pt x="99" y="40"/>
                  </a:cubicBezTo>
                  <a:cubicBezTo>
                    <a:pt x="99" y="44"/>
                    <a:pt x="97" y="47"/>
                    <a:pt x="96" y="50"/>
                  </a:cubicBezTo>
                  <a:cubicBezTo>
                    <a:pt x="95" y="54"/>
                    <a:pt x="94" y="57"/>
                    <a:pt x="92" y="60"/>
                  </a:cubicBezTo>
                  <a:cubicBezTo>
                    <a:pt x="92" y="62"/>
                    <a:pt x="89" y="62"/>
                    <a:pt x="88" y="63"/>
                  </a:cubicBezTo>
                  <a:cubicBezTo>
                    <a:pt x="86" y="66"/>
                    <a:pt x="86" y="69"/>
                    <a:pt x="83" y="72"/>
                  </a:cubicBezTo>
                  <a:cubicBezTo>
                    <a:pt x="80" y="75"/>
                    <a:pt x="76" y="78"/>
                    <a:pt x="72" y="78"/>
                  </a:cubicBezTo>
                  <a:cubicBezTo>
                    <a:pt x="69" y="79"/>
                    <a:pt x="67" y="76"/>
                    <a:pt x="67" y="74"/>
                  </a:cubicBezTo>
                  <a:cubicBezTo>
                    <a:pt x="66" y="72"/>
                    <a:pt x="70" y="71"/>
                    <a:pt x="71" y="69"/>
                  </a:cubicBezTo>
                  <a:cubicBezTo>
                    <a:pt x="71" y="68"/>
                    <a:pt x="70" y="67"/>
                    <a:pt x="69" y="67"/>
                  </a:cubicBezTo>
                  <a:cubicBezTo>
                    <a:pt x="67" y="68"/>
                    <a:pt x="65" y="70"/>
                    <a:pt x="65" y="72"/>
                  </a:cubicBezTo>
                  <a:cubicBezTo>
                    <a:pt x="64" y="75"/>
                    <a:pt x="66" y="78"/>
                    <a:pt x="65" y="81"/>
                  </a:cubicBezTo>
                  <a:cubicBezTo>
                    <a:pt x="64" y="84"/>
                    <a:pt x="62" y="86"/>
                    <a:pt x="61" y="89"/>
                  </a:cubicBezTo>
                  <a:cubicBezTo>
                    <a:pt x="60" y="91"/>
                    <a:pt x="61" y="94"/>
                    <a:pt x="60" y="95"/>
                  </a:cubicBezTo>
                  <a:cubicBezTo>
                    <a:pt x="59" y="97"/>
                    <a:pt x="57" y="97"/>
                    <a:pt x="55" y="97"/>
                  </a:cubicBezTo>
                  <a:cubicBezTo>
                    <a:pt x="49" y="98"/>
                    <a:pt x="42" y="97"/>
                    <a:pt x="35" y="98"/>
                  </a:cubicBezTo>
                  <a:cubicBezTo>
                    <a:pt x="32" y="98"/>
                    <a:pt x="29" y="99"/>
                    <a:pt x="25" y="99"/>
                  </a:cubicBezTo>
                  <a:cubicBezTo>
                    <a:pt x="25" y="99"/>
                    <a:pt x="26" y="97"/>
                    <a:pt x="26" y="97"/>
                  </a:cubicBezTo>
                  <a:cubicBezTo>
                    <a:pt x="23" y="97"/>
                    <a:pt x="21" y="98"/>
                    <a:pt x="19" y="100"/>
                  </a:cubicBezTo>
                  <a:cubicBezTo>
                    <a:pt x="18" y="100"/>
                    <a:pt x="20" y="102"/>
                    <a:pt x="19" y="103"/>
                  </a:cubicBezTo>
                  <a:cubicBezTo>
                    <a:pt x="16" y="106"/>
                    <a:pt x="13" y="108"/>
                    <a:pt x="10" y="112"/>
                  </a:cubicBezTo>
                  <a:cubicBezTo>
                    <a:pt x="8" y="113"/>
                    <a:pt x="7" y="116"/>
                    <a:pt x="5" y="117"/>
                  </a:cubicBezTo>
                  <a:cubicBezTo>
                    <a:pt x="4" y="118"/>
                    <a:pt x="1" y="118"/>
                    <a:pt x="1" y="120"/>
                  </a:cubicBezTo>
                  <a:cubicBezTo>
                    <a:pt x="0" y="122"/>
                    <a:pt x="1" y="124"/>
                    <a:pt x="3" y="125"/>
                  </a:cubicBezTo>
                  <a:cubicBezTo>
                    <a:pt x="4" y="123"/>
                    <a:pt x="6" y="123"/>
                    <a:pt x="8" y="123"/>
                  </a:cubicBezTo>
                  <a:cubicBezTo>
                    <a:pt x="9" y="123"/>
                    <a:pt x="11" y="123"/>
                    <a:pt x="12" y="123"/>
                  </a:cubicBezTo>
                  <a:cubicBezTo>
                    <a:pt x="14" y="123"/>
                    <a:pt x="16" y="126"/>
                    <a:pt x="18" y="125"/>
                  </a:cubicBezTo>
                  <a:cubicBezTo>
                    <a:pt x="19" y="124"/>
                    <a:pt x="17" y="121"/>
                    <a:pt x="18" y="120"/>
                  </a:cubicBezTo>
                  <a:cubicBezTo>
                    <a:pt x="18" y="118"/>
                    <a:pt x="20" y="120"/>
                    <a:pt x="22" y="120"/>
                  </a:cubicBezTo>
                  <a:cubicBezTo>
                    <a:pt x="24" y="119"/>
                    <a:pt x="26" y="119"/>
                    <a:pt x="28" y="118"/>
                  </a:cubicBezTo>
                  <a:cubicBezTo>
                    <a:pt x="30" y="117"/>
                    <a:pt x="32" y="115"/>
                    <a:pt x="34" y="115"/>
                  </a:cubicBezTo>
                  <a:cubicBezTo>
                    <a:pt x="35" y="115"/>
                    <a:pt x="36" y="116"/>
                    <a:pt x="37" y="116"/>
                  </a:cubicBezTo>
                  <a:cubicBezTo>
                    <a:pt x="38" y="115"/>
                    <a:pt x="38" y="113"/>
                    <a:pt x="39" y="112"/>
                  </a:cubicBezTo>
                  <a:cubicBezTo>
                    <a:pt x="41" y="111"/>
                    <a:pt x="44" y="111"/>
                    <a:pt x="47" y="111"/>
                  </a:cubicBezTo>
                  <a:cubicBezTo>
                    <a:pt x="50" y="110"/>
                    <a:pt x="53" y="109"/>
                    <a:pt x="55" y="111"/>
                  </a:cubicBezTo>
                  <a:cubicBezTo>
                    <a:pt x="57" y="112"/>
                    <a:pt x="55" y="114"/>
                    <a:pt x="54" y="116"/>
                  </a:cubicBezTo>
                  <a:cubicBezTo>
                    <a:pt x="54" y="117"/>
                    <a:pt x="52" y="118"/>
                    <a:pt x="52" y="119"/>
                  </a:cubicBezTo>
                  <a:cubicBezTo>
                    <a:pt x="54" y="120"/>
                    <a:pt x="53" y="125"/>
                    <a:pt x="55" y="127"/>
                  </a:cubicBezTo>
                  <a:cubicBezTo>
                    <a:pt x="56" y="129"/>
                    <a:pt x="58" y="132"/>
                    <a:pt x="61" y="131"/>
                  </a:cubicBezTo>
                  <a:cubicBezTo>
                    <a:pt x="63" y="131"/>
                    <a:pt x="64" y="128"/>
                    <a:pt x="65" y="126"/>
                  </a:cubicBezTo>
                  <a:cubicBezTo>
                    <a:pt x="66" y="123"/>
                    <a:pt x="65" y="120"/>
                    <a:pt x="67" y="119"/>
                  </a:cubicBezTo>
                  <a:cubicBezTo>
                    <a:pt x="69" y="117"/>
                    <a:pt x="73" y="119"/>
                    <a:pt x="74" y="117"/>
                  </a:cubicBezTo>
                  <a:cubicBezTo>
                    <a:pt x="75" y="116"/>
                    <a:pt x="71" y="115"/>
                    <a:pt x="70" y="113"/>
                  </a:cubicBezTo>
                  <a:cubicBezTo>
                    <a:pt x="69" y="111"/>
                    <a:pt x="69" y="108"/>
                    <a:pt x="69" y="105"/>
                  </a:cubicBezTo>
                  <a:cubicBezTo>
                    <a:pt x="70" y="104"/>
                    <a:pt x="71" y="106"/>
                    <a:pt x="72" y="107"/>
                  </a:cubicBezTo>
                  <a:cubicBezTo>
                    <a:pt x="72" y="108"/>
                    <a:pt x="72" y="110"/>
                    <a:pt x="73" y="111"/>
                  </a:cubicBezTo>
                  <a:cubicBezTo>
                    <a:pt x="74" y="112"/>
                    <a:pt x="75" y="110"/>
                    <a:pt x="75" y="110"/>
                  </a:cubicBezTo>
                  <a:cubicBezTo>
                    <a:pt x="77" y="110"/>
                    <a:pt x="79" y="110"/>
                    <a:pt x="79" y="111"/>
                  </a:cubicBezTo>
                  <a:cubicBezTo>
                    <a:pt x="80" y="112"/>
                    <a:pt x="77" y="112"/>
                    <a:pt x="77" y="113"/>
                  </a:cubicBezTo>
                  <a:cubicBezTo>
                    <a:pt x="78" y="114"/>
                    <a:pt x="80" y="113"/>
                    <a:pt x="82" y="113"/>
                  </a:cubicBezTo>
                  <a:cubicBezTo>
                    <a:pt x="83" y="113"/>
                    <a:pt x="85" y="113"/>
                    <a:pt x="86" y="113"/>
                  </a:cubicBezTo>
                  <a:cubicBezTo>
                    <a:pt x="88" y="113"/>
                    <a:pt x="89" y="114"/>
                    <a:pt x="90" y="113"/>
                  </a:cubicBezTo>
                  <a:cubicBezTo>
                    <a:pt x="92" y="111"/>
                    <a:pt x="91" y="108"/>
                    <a:pt x="92" y="106"/>
                  </a:cubicBezTo>
                  <a:cubicBezTo>
                    <a:pt x="94" y="105"/>
                    <a:pt x="97" y="105"/>
                    <a:pt x="97" y="106"/>
                  </a:cubicBezTo>
                  <a:cubicBezTo>
                    <a:pt x="99" y="108"/>
                    <a:pt x="95" y="110"/>
                    <a:pt x="96" y="112"/>
                  </a:cubicBezTo>
                  <a:cubicBezTo>
                    <a:pt x="96" y="114"/>
                    <a:pt x="99" y="114"/>
                    <a:pt x="100" y="113"/>
                  </a:cubicBezTo>
                  <a:cubicBezTo>
                    <a:pt x="101" y="111"/>
                    <a:pt x="100" y="107"/>
                    <a:pt x="102" y="104"/>
                  </a:cubicBezTo>
                  <a:cubicBezTo>
                    <a:pt x="102" y="103"/>
                    <a:pt x="104" y="105"/>
                    <a:pt x="105" y="104"/>
                  </a:cubicBezTo>
                  <a:cubicBezTo>
                    <a:pt x="105" y="102"/>
                    <a:pt x="103" y="100"/>
                    <a:pt x="103" y="98"/>
                  </a:cubicBezTo>
                  <a:cubicBezTo>
                    <a:pt x="104" y="96"/>
                    <a:pt x="105" y="95"/>
                    <a:pt x="106" y="95"/>
                  </a:cubicBezTo>
                  <a:cubicBezTo>
                    <a:pt x="108" y="95"/>
                    <a:pt x="110" y="96"/>
                    <a:pt x="110" y="98"/>
                  </a:cubicBezTo>
                  <a:cubicBezTo>
                    <a:pt x="111" y="99"/>
                    <a:pt x="108" y="100"/>
                    <a:pt x="108" y="102"/>
                  </a:cubicBezTo>
                  <a:cubicBezTo>
                    <a:pt x="107" y="103"/>
                    <a:pt x="108" y="105"/>
                    <a:pt x="109" y="106"/>
                  </a:cubicBezTo>
                  <a:cubicBezTo>
                    <a:pt x="109" y="107"/>
                    <a:pt x="108" y="109"/>
                    <a:pt x="109" y="109"/>
                  </a:cubicBezTo>
                  <a:cubicBezTo>
                    <a:pt x="111" y="108"/>
                    <a:pt x="114" y="106"/>
                    <a:pt x="116" y="105"/>
                  </a:cubicBezTo>
                  <a:cubicBezTo>
                    <a:pt x="118" y="103"/>
                    <a:pt x="115" y="100"/>
                    <a:pt x="116" y="97"/>
                  </a:cubicBezTo>
                  <a:cubicBezTo>
                    <a:pt x="117" y="96"/>
                    <a:pt x="120" y="96"/>
                    <a:pt x="120" y="95"/>
                  </a:cubicBezTo>
                  <a:cubicBezTo>
                    <a:pt x="120" y="92"/>
                    <a:pt x="117" y="91"/>
                    <a:pt x="116" y="89"/>
                  </a:cubicBezTo>
                  <a:cubicBezTo>
                    <a:pt x="115" y="86"/>
                    <a:pt x="115" y="82"/>
                    <a:pt x="115" y="79"/>
                  </a:cubicBezTo>
                  <a:cubicBezTo>
                    <a:pt x="115" y="78"/>
                    <a:pt x="116" y="77"/>
                    <a:pt x="117" y="76"/>
                  </a:cubicBezTo>
                  <a:cubicBezTo>
                    <a:pt x="117" y="73"/>
                    <a:pt x="117" y="70"/>
                    <a:pt x="117" y="68"/>
                  </a:cubicBezTo>
                  <a:cubicBezTo>
                    <a:pt x="116" y="65"/>
                    <a:pt x="113" y="63"/>
                    <a:pt x="113" y="60"/>
                  </a:cubicBezTo>
                  <a:cubicBezTo>
                    <a:pt x="113" y="57"/>
                    <a:pt x="114" y="53"/>
                    <a:pt x="116" y="51"/>
                  </a:cubicBezTo>
                  <a:cubicBezTo>
                    <a:pt x="117" y="50"/>
                    <a:pt x="120" y="52"/>
                    <a:pt x="121" y="51"/>
                  </a:cubicBezTo>
                  <a:cubicBezTo>
                    <a:pt x="122" y="50"/>
                    <a:pt x="119" y="48"/>
                    <a:pt x="120" y="47"/>
                  </a:cubicBezTo>
                  <a:cubicBezTo>
                    <a:pt x="120" y="45"/>
                    <a:pt x="122" y="44"/>
                    <a:pt x="123" y="42"/>
                  </a:cubicBezTo>
                  <a:cubicBezTo>
                    <a:pt x="123" y="40"/>
                    <a:pt x="122" y="38"/>
                    <a:pt x="122" y="35"/>
                  </a:cubicBezTo>
                  <a:cubicBezTo>
                    <a:pt x="121" y="32"/>
                    <a:pt x="120" y="29"/>
                    <a:pt x="119" y="27"/>
                  </a:cubicBezTo>
                  <a:cubicBezTo>
                    <a:pt x="118" y="25"/>
                    <a:pt x="116" y="24"/>
                    <a:pt x="116" y="23"/>
                  </a:cubicBezTo>
                  <a:cubicBezTo>
                    <a:pt x="115" y="21"/>
                    <a:pt x="114" y="18"/>
                    <a:pt x="113" y="16"/>
                  </a:cubicBezTo>
                  <a:cubicBezTo>
                    <a:pt x="113" y="15"/>
                    <a:pt x="111" y="13"/>
                    <a:pt x="111" y="12"/>
                  </a:cubicBezTo>
                  <a:cubicBezTo>
                    <a:pt x="110" y="8"/>
                    <a:pt x="111" y="3"/>
                    <a:pt x="109" y="1"/>
                  </a:cubicBezTo>
                  <a:cubicBezTo>
                    <a:pt x="107" y="1"/>
                    <a:pt x="104" y="0"/>
                    <a:pt x="102" y="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8" name="Freeform 2889">
              <a:extLst>
                <a:ext uri="{FF2B5EF4-FFF2-40B4-BE49-F238E27FC236}">
                  <a16:creationId xmlns:a16="http://schemas.microsoft.com/office/drawing/2014/main" id="{3606695D-1B28-4993-966A-D897CBF6B22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86052" y="2776148"/>
              <a:ext cx="78776" cy="58875"/>
            </a:xfrm>
            <a:custGeom>
              <a:avLst/>
              <a:gdLst>
                <a:gd name="T0" fmla="*/ 0 w 28"/>
                <a:gd name="T1" fmla="*/ 16 h 25"/>
                <a:gd name="T2" fmla="*/ 2 w 28"/>
                <a:gd name="T3" fmla="*/ 26 h 25"/>
                <a:gd name="T4" fmla="*/ 10 w 28"/>
                <a:gd name="T5" fmla="*/ 29 h 25"/>
                <a:gd name="T6" fmla="*/ 13 w 28"/>
                <a:gd name="T7" fmla="*/ 29 h 25"/>
                <a:gd name="T8" fmla="*/ 13 w 28"/>
                <a:gd name="T9" fmla="*/ 24 h 25"/>
                <a:gd name="T10" fmla="*/ 17 w 28"/>
                <a:gd name="T11" fmla="*/ 17 h 25"/>
                <a:gd name="T12" fmla="*/ 23 w 28"/>
                <a:gd name="T13" fmla="*/ 18 h 25"/>
                <a:gd name="T14" fmla="*/ 27 w 28"/>
                <a:gd name="T15" fmla="*/ 20 h 25"/>
                <a:gd name="T16" fmla="*/ 29 w 28"/>
                <a:gd name="T17" fmla="*/ 13 h 25"/>
                <a:gd name="T18" fmla="*/ 33 w 28"/>
                <a:gd name="T19" fmla="*/ 8 h 25"/>
                <a:gd name="T20" fmla="*/ 32 w 28"/>
                <a:gd name="T21" fmla="*/ 6 h 25"/>
                <a:gd name="T22" fmla="*/ 30 w 28"/>
                <a:gd name="T23" fmla="*/ 1 h 25"/>
                <a:gd name="T24" fmla="*/ 23 w 28"/>
                <a:gd name="T25" fmla="*/ 1 h 25"/>
                <a:gd name="T26" fmla="*/ 19 w 28"/>
                <a:gd name="T27" fmla="*/ 1 h 25"/>
                <a:gd name="T28" fmla="*/ 16 w 28"/>
                <a:gd name="T29" fmla="*/ 8 h 25"/>
                <a:gd name="T30" fmla="*/ 11 w 28"/>
                <a:gd name="T31" fmla="*/ 8 h 25"/>
                <a:gd name="T32" fmla="*/ 7 w 28"/>
                <a:gd name="T33" fmla="*/ 6 h 25"/>
                <a:gd name="T34" fmla="*/ 4 w 28"/>
                <a:gd name="T35" fmla="*/ 10 h 25"/>
                <a:gd name="T36" fmla="*/ 0 w 28"/>
                <a:gd name="T37" fmla="*/ 16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"/>
                <a:gd name="T58" fmla="*/ 0 h 25"/>
                <a:gd name="T59" fmla="*/ 28 w 28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" h="25">
                  <a:moveTo>
                    <a:pt x="0" y="13"/>
                  </a:moveTo>
                  <a:cubicBezTo>
                    <a:pt x="0" y="16"/>
                    <a:pt x="0" y="19"/>
                    <a:pt x="2" y="22"/>
                  </a:cubicBezTo>
                  <a:cubicBezTo>
                    <a:pt x="3" y="23"/>
                    <a:pt x="6" y="24"/>
                    <a:pt x="8" y="24"/>
                  </a:cubicBezTo>
                  <a:cubicBezTo>
                    <a:pt x="9" y="25"/>
                    <a:pt x="10" y="25"/>
                    <a:pt x="11" y="24"/>
                  </a:cubicBezTo>
                  <a:cubicBezTo>
                    <a:pt x="12" y="23"/>
                    <a:pt x="11" y="22"/>
                    <a:pt x="11" y="20"/>
                  </a:cubicBezTo>
                  <a:cubicBezTo>
                    <a:pt x="12" y="18"/>
                    <a:pt x="12" y="16"/>
                    <a:pt x="14" y="14"/>
                  </a:cubicBezTo>
                  <a:cubicBezTo>
                    <a:pt x="15" y="13"/>
                    <a:pt x="17" y="15"/>
                    <a:pt x="19" y="15"/>
                  </a:cubicBezTo>
                  <a:cubicBezTo>
                    <a:pt x="20" y="15"/>
                    <a:pt x="21" y="18"/>
                    <a:pt x="22" y="17"/>
                  </a:cubicBezTo>
                  <a:cubicBezTo>
                    <a:pt x="24" y="16"/>
                    <a:pt x="23" y="13"/>
                    <a:pt x="24" y="11"/>
                  </a:cubicBezTo>
                  <a:cubicBezTo>
                    <a:pt x="25" y="9"/>
                    <a:pt x="27" y="9"/>
                    <a:pt x="27" y="7"/>
                  </a:cubicBezTo>
                  <a:cubicBezTo>
                    <a:pt x="28" y="6"/>
                    <a:pt x="27" y="6"/>
                    <a:pt x="26" y="5"/>
                  </a:cubicBezTo>
                  <a:cubicBezTo>
                    <a:pt x="26" y="4"/>
                    <a:pt x="26" y="2"/>
                    <a:pt x="25" y="1"/>
                  </a:cubicBezTo>
                  <a:cubicBezTo>
                    <a:pt x="23" y="0"/>
                    <a:pt x="21" y="1"/>
                    <a:pt x="19" y="1"/>
                  </a:cubicBezTo>
                  <a:cubicBezTo>
                    <a:pt x="18" y="1"/>
                    <a:pt x="16" y="1"/>
                    <a:pt x="16" y="1"/>
                  </a:cubicBezTo>
                  <a:cubicBezTo>
                    <a:pt x="14" y="3"/>
                    <a:pt x="14" y="5"/>
                    <a:pt x="13" y="7"/>
                  </a:cubicBezTo>
                  <a:cubicBezTo>
                    <a:pt x="12" y="7"/>
                    <a:pt x="10" y="7"/>
                    <a:pt x="9" y="7"/>
                  </a:cubicBezTo>
                  <a:cubicBezTo>
                    <a:pt x="8" y="6"/>
                    <a:pt x="8" y="4"/>
                    <a:pt x="6" y="5"/>
                  </a:cubicBezTo>
                  <a:cubicBezTo>
                    <a:pt x="5" y="5"/>
                    <a:pt x="4" y="7"/>
                    <a:pt x="3" y="8"/>
                  </a:cubicBezTo>
                  <a:cubicBezTo>
                    <a:pt x="2" y="10"/>
                    <a:pt x="0" y="11"/>
                    <a:pt x="0" y="1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69" name="Freeform 2890">
              <a:extLst>
                <a:ext uri="{FF2B5EF4-FFF2-40B4-BE49-F238E27FC236}">
                  <a16:creationId xmlns:a16="http://schemas.microsoft.com/office/drawing/2014/main" id="{CC923419-1893-41E1-AF28-F59A11DD67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60192" y="2764372"/>
              <a:ext cx="6951" cy="11775"/>
            </a:xfrm>
            <a:custGeom>
              <a:avLst/>
              <a:gdLst>
                <a:gd name="T0" fmla="*/ 0 w 3"/>
                <a:gd name="T1" fmla="*/ 4 h 5"/>
                <a:gd name="T2" fmla="*/ 2 w 3"/>
                <a:gd name="T3" fmla="*/ 1 h 5"/>
                <a:gd name="T4" fmla="*/ 2 w 3"/>
                <a:gd name="T5" fmla="*/ 6 h 5"/>
                <a:gd name="T6" fmla="*/ 0 w 3"/>
                <a:gd name="T7" fmla="*/ 5 h 5"/>
                <a:gd name="T8" fmla="*/ 0 w 3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0" y="3"/>
                  </a:moveTo>
                  <a:cubicBezTo>
                    <a:pt x="1" y="2"/>
                    <a:pt x="2" y="0"/>
                    <a:pt x="2" y="1"/>
                  </a:cubicBezTo>
                  <a:cubicBezTo>
                    <a:pt x="3" y="2"/>
                    <a:pt x="2" y="4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0" name="Freeform 2896">
              <a:extLst>
                <a:ext uri="{FF2B5EF4-FFF2-40B4-BE49-F238E27FC236}">
                  <a16:creationId xmlns:a16="http://schemas.microsoft.com/office/drawing/2014/main" id="{15B2274C-AAF7-407A-A12D-0F9C00FBDED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93373" y="2795773"/>
              <a:ext cx="85727" cy="102052"/>
            </a:xfrm>
            <a:custGeom>
              <a:avLst/>
              <a:gdLst>
                <a:gd name="T0" fmla="*/ 32 w 31"/>
                <a:gd name="T1" fmla="*/ 45 h 44"/>
                <a:gd name="T2" fmla="*/ 33 w 31"/>
                <a:gd name="T3" fmla="*/ 38 h 44"/>
                <a:gd name="T4" fmla="*/ 31 w 31"/>
                <a:gd name="T5" fmla="*/ 33 h 44"/>
                <a:gd name="T6" fmla="*/ 33 w 31"/>
                <a:gd name="T7" fmla="*/ 26 h 44"/>
                <a:gd name="T8" fmla="*/ 37 w 31"/>
                <a:gd name="T9" fmla="*/ 20 h 44"/>
                <a:gd name="T10" fmla="*/ 37 w 31"/>
                <a:gd name="T11" fmla="*/ 14 h 44"/>
                <a:gd name="T12" fmla="*/ 33 w 31"/>
                <a:gd name="T13" fmla="*/ 12 h 44"/>
                <a:gd name="T14" fmla="*/ 30 w 31"/>
                <a:gd name="T15" fmla="*/ 12 h 44"/>
                <a:gd name="T16" fmla="*/ 31 w 31"/>
                <a:gd name="T17" fmla="*/ 9 h 44"/>
                <a:gd name="T18" fmla="*/ 32 w 31"/>
                <a:gd name="T19" fmla="*/ 6 h 44"/>
                <a:gd name="T20" fmla="*/ 29 w 31"/>
                <a:gd name="T21" fmla="*/ 5 h 44"/>
                <a:gd name="T22" fmla="*/ 26 w 31"/>
                <a:gd name="T23" fmla="*/ 7 h 44"/>
                <a:gd name="T24" fmla="*/ 21 w 31"/>
                <a:gd name="T25" fmla="*/ 5 h 44"/>
                <a:gd name="T26" fmla="*/ 20 w 31"/>
                <a:gd name="T27" fmla="*/ 1 h 44"/>
                <a:gd name="T28" fmla="*/ 16 w 31"/>
                <a:gd name="T29" fmla="*/ 1 h 44"/>
                <a:gd name="T30" fmla="*/ 13 w 31"/>
                <a:gd name="T31" fmla="*/ 1 h 44"/>
                <a:gd name="T32" fmla="*/ 11 w 31"/>
                <a:gd name="T33" fmla="*/ 6 h 44"/>
                <a:gd name="T34" fmla="*/ 7 w 31"/>
                <a:gd name="T35" fmla="*/ 7 h 44"/>
                <a:gd name="T36" fmla="*/ 5 w 31"/>
                <a:gd name="T37" fmla="*/ 5 h 44"/>
                <a:gd name="T38" fmla="*/ 0 w 31"/>
                <a:gd name="T39" fmla="*/ 8 h 44"/>
                <a:gd name="T40" fmla="*/ 1 w 31"/>
                <a:gd name="T41" fmla="*/ 12 h 44"/>
                <a:gd name="T42" fmla="*/ 7 w 31"/>
                <a:gd name="T43" fmla="*/ 15 h 44"/>
                <a:gd name="T44" fmla="*/ 7 w 31"/>
                <a:gd name="T45" fmla="*/ 18 h 44"/>
                <a:gd name="T46" fmla="*/ 2 w 31"/>
                <a:gd name="T47" fmla="*/ 15 h 44"/>
                <a:gd name="T48" fmla="*/ 4 w 31"/>
                <a:gd name="T49" fmla="*/ 20 h 44"/>
                <a:gd name="T50" fmla="*/ 6 w 31"/>
                <a:gd name="T51" fmla="*/ 22 h 44"/>
                <a:gd name="T52" fmla="*/ 8 w 31"/>
                <a:gd name="T53" fmla="*/ 21 h 44"/>
                <a:gd name="T54" fmla="*/ 12 w 31"/>
                <a:gd name="T55" fmla="*/ 22 h 44"/>
                <a:gd name="T56" fmla="*/ 10 w 31"/>
                <a:gd name="T57" fmla="*/ 28 h 44"/>
                <a:gd name="T58" fmla="*/ 13 w 31"/>
                <a:gd name="T59" fmla="*/ 26 h 44"/>
                <a:gd name="T60" fmla="*/ 13 w 31"/>
                <a:gd name="T61" fmla="*/ 21 h 44"/>
                <a:gd name="T62" fmla="*/ 11 w 31"/>
                <a:gd name="T63" fmla="*/ 20 h 44"/>
                <a:gd name="T64" fmla="*/ 11 w 31"/>
                <a:gd name="T65" fmla="*/ 18 h 44"/>
                <a:gd name="T66" fmla="*/ 10 w 31"/>
                <a:gd name="T67" fmla="*/ 13 h 44"/>
                <a:gd name="T68" fmla="*/ 14 w 31"/>
                <a:gd name="T69" fmla="*/ 15 h 44"/>
                <a:gd name="T70" fmla="*/ 17 w 31"/>
                <a:gd name="T71" fmla="*/ 22 h 44"/>
                <a:gd name="T72" fmla="*/ 18 w 31"/>
                <a:gd name="T73" fmla="*/ 25 h 44"/>
                <a:gd name="T74" fmla="*/ 14 w 31"/>
                <a:gd name="T75" fmla="*/ 32 h 44"/>
                <a:gd name="T76" fmla="*/ 13 w 31"/>
                <a:gd name="T77" fmla="*/ 39 h 44"/>
                <a:gd name="T78" fmla="*/ 17 w 31"/>
                <a:gd name="T79" fmla="*/ 44 h 44"/>
                <a:gd name="T80" fmla="*/ 16 w 31"/>
                <a:gd name="T81" fmla="*/ 47 h 44"/>
                <a:gd name="T82" fmla="*/ 21 w 31"/>
                <a:gd name="T83" fmla="*/ 48 h 44"/>
                <a:gd name="T84" fmla="*/ 19 w 31"/>
                <a:gd name="T85" fmla="*/ 41 h 44"/>
                <a:gd name="T86" fmla="*/ 24 w 31"/>
                <a:gd name="T87" fmla="*/ 43 h 44"/>
                <a:gd name="T88" fmla="*/ 23 w 31"/>
                <a:gd name="T89" fmla="*/ 48 h 44"/>
                <a:gd name="T90" fmla="*/ 23 w 31"/>
                <a:gd name="T91" fmla="*/ 52 h 44"/>
                <a:gd name="T92" fmla="*/ 29 w 31"/>
                <a:gd name="T93" fmla="*/ 50 h 44"/>
                <a:gd name="T94" fmla="*/ 29 w 31"/>
                <a:gd name="T95" fmla="*/ 45 h 44"/>
                <a:gd name="T96" fmla="*/ 32 w 31"/>
                <a:gd name="T97" fmla="*/ 45 h 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"/>
                <a:gd name="T148" fmla="*/ 0 h 44"/>
                <a:gd name="T149" fmla="*/ 31 w 31"/>
                <a:gd name="T150" fmla="*/ 44 h 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" h="44">
                  <a:moveTo>
                    <a:pt x="27" y="38"/>
                  </a:moveTo>
                  <a:cubicBezTo>
                    <a:pt x="28" y="36"/>
                    <a:pt x="28" y="34"/>
                    <a:pt x="28" y="32"/>
                  </a:cubicBezTo>
                  <a:cubicBezTo>
                    <a:pt x="27" y="31"/>
                    <a:pt x="26" y="29"/>
                    <a:pt x="26" y="28"/>
                  </a:cubicBezTo>
                  <a:cubicBezTo>
                    <a:pt x="27" y="26"/>
                    <a:pt x="27" y="24"/>
                    <a:pt x="28" y="22"/>
                  </a:cubicBezTo>
                  <a:cubicBezTo>
                    <a:pt x="29" y="20"/>
                    <a:pt x="30" y="18"/>
                    <a:pt x="31" y="17"/>
                  </a:cubicBezTo>
                  <a:cubicBezTo>
                    <a:pt x="31" y="15"/>
                    <a:pt x="31" y="13"/>
                    <a:pt x="31" y="12"/>
                  </a:cubicBezTo>
                  <a:cubicBezTo>
                    <a:pt x="30" y="11"/>
                    <a:pt x="29" y="10"/>
                    <a:pt x="28" y="10"/>
                  </a:cubicBezTo>
                  <a:cubicBezTo>
                    <a:pt x="27" y="10"/>
                    <a:pt x="25" y="11"/>
                    <a:pt x="25" y="10"/>
                  </a:cubicBezTo>
                  <a:cubicBezTo>
                    <a:pt x="24" y="9"/>
                    <a:pt x="26" y="9"/>
                    <a:pt x="26" y="8"/>
                  </a:cubicBezTo>
                  <a:cubicBezTo>
                    <a:pt x="27" y="7"/>
                    <a:pt x="27" y="5"/>
                    <a:pt x="27" y="5"/>
                  </a:cubicBezTo>
                  <a:cubicBezTo>
                    <a:pt x="26" y="4"/>
                    <a:pt x="25" y="3"/>
                    <a:pt x="24" y="4"/>
                  </a:cubicBezTo>
                  <a:cubicBezTo>
                    <a:pt x="23" y="4"/>
                    <a:pt x="23" y="6"/>
                    <a:pt x="22" y="6"/>
                  </a:cubicBezTo>
                  <a:cubicBezTo>
                    <a:pt x="21" y="6"/>
                    <a:pt x="19" y="5"/>
                    <a:pt x="18" y="4"/>
                  </a:cubicBezTo>
                  <a:cubicBezTo>
                    <a:pt x="17" y="3"/>
                    <a:pt x="17" y="1"/>
                    <a:pt x="17" y="1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2" y="1"/>
                    <a:pt x="11" y="0"/>
                    <a:pt x="11" y="1"/>
                  </a:cubicBezTo>
                  <a:cubicBezTo>
                    <a:pt x="10" y="2"/>
                    <a:pt x="10" y="4"/>
                    <a:pt x="9" y="5"/>
                  </a:cubicBezTo>
                  <a:cubicBezTo>
                    <a:pt x="9" y="6"/>
                    <a:pt x="7" y="6"/>
                    <a:pt x="6" y="6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2" y="5"/>
                    <a:pt x="1" y="6"/>
                    <a:pt x="0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1"/>
                    <a:pt x="5" y="11"/>
                    <a:pt x="6" y="13"/>
                  </a:cubicBezTo>
                  <a:cubicBezTo>
                    <a:pt x="7" y="13"/>
                    <a:pt x="7" y="15"/>
                    <a:pt x="6" y="15"/>
                  </a:cubicBezTo>
                  <a:cubicBezTo>
                    <a:pt x="4" y="15"/>
                    <a:pt x="3" y="12"/>
                    <a:pt x="2" y="13"/>
                  </a:cubicBezTo>
                  <a:cubicBezTo>
                    <a:pt x="1" y="13"/>
                    <a:pt x="2" y="16"/>
                    <a:pt x="3" y="17"/>
                  </a:cubicBezTo>
                  <a:cubicBezTo>
                    <a:pt x="3" y="18"/>
                    <a:pt x="4" y="19"/>
                    <a:pt x="5" y="19"/>
                  </a:cubicBezTo>
                  <a:cubicBezTo>
                    <a:pt x="6" y="19"/>
                    <a:pt x="7" y="18"/>
                    <a:pt x="7" y="18"/>
                  </a:cubicBezTo>
                  <a:cubicBezTo>
                    <a:pt x="8" y="18"/>
                    <a:pt x="9" y="18"/>
                    <a:pt x="10" y="19"/>
                  </a:cubicBezTo>
                  <a:cubicBezTo>
                    <a:pt x="10" y="20"/>
                    <a:pt x="7" y="22"/>
                    <a:pt x="8" y="24"/>
                  </a:cubicBezTo>
                  <a:cubicBezTo>
                    <a:pt x="8" y="25"/>
                    <a:pt x="10" y="23"/>
                    <a:pt x="11" y="22"/>
                  </a:cubicBezTo>
                  <a:cubicBezTo>
                    <a:pt x="12" y="21"/>
                    <a:pt x="12" y="20"/>
                    <a:pt x="11" y="18"/>
                  </a:cubicBezTo>
                  <a:cubicBezTo>
                    <a:pt x="11" y="18"/>
                    <a:pt x="9" y="18"/>
                    <a:pt x="9" y="17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9" y="13"/>
                    <a:pt x="7" y="12"/>
                    <a:pt x="8" y="11"/>
                  </a:cubicBezTo>
                  <a:cubicBezTo>
                    <a:pt x="9" y="10"/>
                    <a:pt x="11" y="12"/>
                    <a:pt x="12" y="13"/>
                  </a:cubicBezTo>
                  <a:cubicBezTo>
                    <a:pt x="14" y="15"/>
                    <a:pt x="14" y="17"/>
                    <a:pt x="14" y="19"/>
                  </a:cubicBezTo>
                  <a:cubicBezTo>
                    <a:pt x="15" y="19"/>
                    <a:pt x="15" y="20"/>
                    <a:pt x="15" y="21"/>
                  </a:cubicBezTo>
                  <a:cubicBezTo>
                    <a:pt x="14" y="23"/>
                    <a:pt x="13" y="25"/>
                    <a:pt x="12" y="27"/>
                  </a:cubicBezTo>
                  <a:cubicBezTo>
                    <a:pt x="12" y="29"/>
                    <a:pt x="11" y="31"/>
                    <a:pt x="11" y="33"/>
                  </a:cubicBezTo>
                  <a:cubicBezTo>
                    <a:pt x="12" y="34"/>
                    <a:pt x="14" y="35"/>
                    <a:pt x="14" y="37"/>
                  </a:cubicBezTo>
                  <a:cubicBezTo>
                    <a:pt x="14" y="38"/>
                    <a:pt x="12" y="39"/>
                    <a:pt x="13" y="40"/>
                  </a:cubicBezTo>
                  <a:cubicBezTo>
                    <a:pt x="14" y="42"/>
                    <a:pt x="17" y="43"/>
                    <a:pt x="18" y="41"/>
                  </a:cubicBezTo>
                  <a:cubicBezTo>
                    <a:pt x="19" y="40"/>
                    <a:pt x="16" y="37"/>
                    <a:pt x="16" y="35"/>
                  </a:cubicBezTo>
                  <a:cubicBezTo>
                    <a:pt x="17" y="34"/>
                    <a:pt x="19" y="35"/>
                    <a:pt x="20" y="36"/>
                  </a:cubicBezTo>
                  <a:cubicBezTo>
                    <a:pt x="20" y="37"/>
                    <a:pt x="19" y="39"/>
                    <a:pt x="19" y="41"/>
                  </a:cubicBezTo>
                  <a:cubicBezTo>
                    <a:pt x="19" y="42"/>
                    <a:pt x="18" y="44"/>
                    <a:pt x="19" y="44"/>
                  </a:cubicBezTo>
                  <a:cubicBezTo>
                    <a:pt x="21" y="44"/>
                    <a:pt x="23" y="43"/>
                    <a:pt x="24" y="42"/>
                  </a:cubicBezTo>
                  <a:cubicBezTo>
                    <a:pt x="25" y="41"/>
                    <a:pt x="23" y="39"/>
                    <a:pt x="24" y="38"/>
                  </a:cubicBezTo>
                  <a:cubicBezTo>
                    <a:pt x="24" y="37"/>
                    <a:pt x="26" y="39"/>
                    <a:pt x="27" y="38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1" name="Freeform 2899">
              <a:extLst>
                <a:ext uri="{FF2B5EF4-FFF2-40B4-BE49-F238E27FC236}">
                  <a16:creationId xmlns:a16="http://schemas.microsoft.com/office/drawing/2014/main" id="{F8A1E59B-45A7-4059-BAA9-F17A6735077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52870" y="2626996"/>
              <a:ext cx="13901" cy="19625"/>
            </a:xfrm>
            <a:custGeom>
              <a:avLst/>
              <a:gdLst>
                <a:gd name="T0" fmla="*/ 2 w 5"/>
                <a:gd name="T1" fmla="*/ 1 h 8"/>
                <a:gd name="T2" fmla="*/ 0 w 5"/>
                <a:gd name="T3" fmla="*/ 6 h 8"/>
                <a:gd name="T4" fmla="*/ 2 w 5"/>
                <a:gd name="T5" fmla="*/ 6 h 8"/>
                <a:gd name="T6" fmla="*/ 2 w 5"/>
                <a:gd name="T7" fmla="*/ 10 h 8"/>
                <a:gd name="T8" fmla="*/ 6 w 5"/>
                <a:gd name="T9" fmla="*/ 5 h 8"/>
                <a:gd name="T10" fmla="*/ 4 w 5"/>
                <a:gd name="T11" fmla="*/ 5 h 8"/>
                <a:gd name="T12" fmla="*/ 2 w 5"/>
                <a:gd name="T13" fmla="*/ 1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"/>
                <a:gd name="T22" fmla="*/ 0 h 8"/>
                <a:gd name="T23" fmla="*/ 5 w 5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" h="8">
                  <a:moveTo>
                    <a:pt x="2" y="1"/>
                  </a:moveTo>
                  <a:cubicBezTo>
                    <a:pt x="0" y="1"/>
                    <a:pt x="0" y="4"/>
                    <a:pt x="0" y="5"/>
                  </a:cubicBezTo>
                  <a:cubicBezTo>
                    <a:pt x="0" y="6"/>
                    <a:pt x="1" y="5"/>
                    <a:pt x="2" y="5"/>
                  </a:cubicBezTo>
                  <a:cubicBezTo>
                    <a:pt x="2" y="6"/>
                    <a:pt x="1" y="8"/>
                    <a:pt x="2" y="8"/>
                  </a:cubicBezTo>
                  <a:cubicBezTo>
                    <a:pt x="3" y="8"/>
                    <a:pt x="4" y="6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3"/>
                    <a:pt x="3" y="0"/>
                    <a:pt x="2" y="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2" name="Freeform 2900">
              <a:extLst>
                <a:ext uri="{FF2B5EF4-FFF2-40B4-BE49-F238E27FC236}">
                  <a16:creationId xmlns:a16="http://schemas.microsoft.com/office/drawing/2014/main" id="{F9109D89-B78E-4B2F-B2EC-65648DA0DE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41401" y="3639666"/>
              <a:ext cx="85727" cy="129528"/>
            </a:xfrm>
            <a:custGeom>
              <a:avLst/>
              <a:gdLst>
                <a:gd name="T0" fmla="*/ 12 w 31"/>
                <a:gd name="T1" fmla="*/ 1 h 55"/>
                <a:gd name="T2" fmla="*/ 26 w 31"/>
                <a:gd name="T3" fmla="*/ 24 h 55"/>
                <a:gd name="T4" fmla="*/ 36 w 31"/>
                <a:gd name="T5" fmla="*/ 44 h 55"/>
                <a:gd name="T6" fmla="*/ 32 w 31"/>
                <a:gd name="T7" fmla="*/ 59 h 55"/>
                <a:gd name="T8" fmla="*/ 23 w 31"/>
                <a:gd name="T9" fmla="*/ 64 h 55"/>
                <a:gd name="T10" fmla="*/ 17 w 31"/>
                <a:gd name="T11" fmla="*/ 66 h 55"/>
                <a:gd name="T12" fmla="*/ 7 w 31"/>
                <a:gd name="T13" fmla="*/ 56 h 55"/>
                <a:gd name="T14" fmla="*/ 6 w 31"/>
                <a:gd name="T15" fmla="*/ 47 h 55"/>
                <a:gd name="T16" fmla="*/ 4 w 31"/>
                <a:gd name="T17" fmla="*/ 37 h 55"/>
                <a:gd name="T18" fmla="*/ 2 w 31"/>
                <a:gd name="T19" fmla="*/ 31 h 55"/>
                <a:gd name="T20" fmla="*/ 1 w 31"/>
                <a:gd name="T21" fmla="*/ 24 h 55"/>
                <a:gd name="T22" fmla="*/ 5 w 31"/>
                <a:gd name="T23" fmla="*/ 31 h 55"/>
                <a:gd name="T24" fmla="*/ 6 w 31"/>
                <a:gd name="T25" fmla="*/ 19 h 55"/>
                <a:gd name="T26" fmla="*/ 7 w 31"/>
                <a:gd name="T27" fmla="*/ 10 h 55"/>
                <a:gd name="T28" fmla="*/ 8 w 31"/>
                <a:gd name="T29" fmla="*/ 6 h 55"/>
                <a:gd name="T30" fmla="*/ 13 w 31"/>
                <a:gd name="T31" fmla="*/ 8 h 55"/>
                <a:gd name="T32" fmla="*/ 11 w 31"/>
                <a:gd name="T33" fmla="*/ 4 h 55"/>
                <a:gd name="T34" fmla="*/ 5 w 31"/>
                <a:gd name="T35" fmla="*/ 1 h 55"/>
                <a:gd name="T36" fmla="*/ 12 w 31"/>
                <a:gd name="T37" fmla="*/ 1 h 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55"/>
                <a:gd name="T59" fmla="*/ 31 w 31"/>
                <a:gd name="T60" fmla="*/ 55 h 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55">
                  <a:moveTo>
                    <a:pt x="10" y="1"/>
                  </a:moveTo>
                  <a:cubicBezTo>
                    <a:pt x="15" y="7"/>
                    <a:pt x="18" y="13"/>
                    <a:pt x="22" y="20"/>
                  </a:cubicBezTo>
                  <a:cubicBezTo>
                    <a:pt x="25" y="25"/>
                    <a:pt x="29" y="31"/>
                    <a:pt x="30" y="37"/>
                  </a:cubicBezTo>
                  <a:cubicBezTo>
                    <a:pt x="31" y="41"/>
                    <a:pt x="29" y="46"/>
                    <a:pt x="27" y="49"/>
                  </a:cubicBezTo>
                  <a:cubicBezTo>
                    <a:pt x="25" y="51"/>
                    <a:pt x="22" y="52"/>
                    <a:pt x="19" y="53"/>
                  </a:cubicBezTo>
                  <a:cubicBezTo>
                    <a:pt x="17" y="54"/>
                    <a:pt x="15" y="55"/>
                    <a:pt x="14" y="55"/>
                  </a:cubicBezTo>
                  <a:cubicBezTo>
                    <a:pt x="10" y="54"/>
                    <a:pt x="8" y="50"/>
                    <a:pt x="6" y="47"/>
                  </a:cubicBezTo>
                  <a:cubicBezTo>
                    <a:pt x="5" y="45"/>
                    <a:pt x="6" y="41"/>
                    <a:pt x="5" y="39"/>
                  </a:cubicBezTo>
                  <a:cubicBezTo>
                    <a:pt x="5" y="36"/>
                    <a:pt x="4" y="34"/>
                    <a:pt x="3" y="31"/>
                  </a:cubicBezTo>
                  <a:cubicBezTo>
                    <a:pt x="3" y="30"/>
                    <a:pt x="2" y="28"/>
                    <a:pt x="2" y="26"/>
                  </a:cubicBezTo>
                  <a:cubicBezTo>
                    <a:pt x="2" y="24"/>
                    <a:pt x="0" y="22"/>
                    <a:pt x="1" y="20"/>
                  </a:cubicBezTo>
                  <a:cubicBezTo>
                    <a:pt x="3" y="22"/>
                    <a:pt x="2" y="27"/>
                    <a:pt x="4" y="26"/>
                  </a:cubicBezTo>
                  <a:cubicBezTo>
                    <a:pt x="4" y="22"/>
                    <a:pt x="4" y="19"/>
                    <a:pt x="5" y="16"/>
                  </a:cubicBezTo>
                  <a:cubicBezTo>
                    <a:pt x="5" y="14"/>
                    <a:pt x="6" y="11"/>
                    <a:pt x="6" y="8"/>
                  </a:cubicBezTo>
                  <a:cubicBezTo>
                    <a:pt x="7" y="7"/>
                    <a:pt x="7" y="6"/>
                    <a:pt x="7" y="5"/>
                  </a:cubicBezTo>
                  <a:cubicBezTo>
                    <a:pt x="9" y="5"/>
                    <a:pt x="11" y="8"/>
                    <a:pt x="11" y="7"/>
                  </a:cubicBezTo>
                  <a:cubicBezTo>
                    <a:pt x="12" y="5"/>
                    <a:pt x="10" y="4"/>
                    <a:pt x="9" y="3"/>
                  </a:cubicBezTo>
                  <a:cubicBezTo>
                    <a:pt x="7" y="2"/>
                    <a:pt x="6" y="2"/>
                    <a:pt x="4" y="1"/>
                  </a:cubicBezTo>
                  <a:cubicBezTo>
                    <a:pt x="7" y="0"/>
                    <a:pt x="9" y="0"/>
                    <a:pt x="10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3" name="Freeform 2902">
              <a:extLst>
                <a:ext uri="{FF2B5EF4-FFF2-40B4-BE49-F238E27FC236}">
                  <a16:creationId xmlns:a16="http://schemas.microsoft.com/office/drawing/2014/main" id="{E400317C-24CC-4B48-AB3E-B0D557B8656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90514" y="3777043"/>
              <a:ext cx="398511" cy="396433"/>
            </a:xfrm>
            <a:custGeom>
              <a:avLst/>
              <a:gdLst>
                <a:gd name="T0" fmla="*/ 11 w 143"/>
                <a:gd name="T1" fmla="*/ 1 h 168"/>
                <a:gd name="T2" fmla="*/ 37 w 143"/>
                <a:gd name="T3" fmla="*/ 11 h 168"/>
                <a:gd name="T4" fmla="*/ 45 w 143"/>
                <a:gd name="T5" fmla="*/ 22 h 168"/>
                <a:gd name="T6" fmla="*/ 48 w 143"/>
                <a:gd name="T7" fmla="*/ 29 h 168"/>
                <a:gd name="T8" fmla="*/ 59 w 143"/>
                <a:gd name="T9" fmla="*/ 36 h 168"/>
                <a:gd name="T10" fmla="*/ 79 w 143"/>
                <a:gd name="T11" fmla="*/ 55 h 168"/>
                <a:gd name="T12" fmla="*/ 88 w 143"/>
                <a:gd name="T13" fmla="*/ 61 h 168"/>
                <a:gd name="T14" fmla="*/ 90 w 143"/>
                <a:gd name="T15" fmla="*/ 59 h 168"/>
                <a:gd name="T16" fmla="*/ 100 w 143"/>
                <a:gd name="T17" fmla="*/ 65 h 168"/>
                <a:gd name="T18" fmla="*/ 107 w 143"/>
                <a:gd name="T19" fmla="*/ 72 h 168"/>
                <a:gd name="T20" fmla="*/ 113 w 143"/>
                <a:gd name="T21" fmla="*/ 82 h 168"/>
                <a:gd name="T22" fmla="*/ 124 w 143"/>
                <a:gd name="T23" fmla="*/ 90 h 168"/>
                <a:gd name="T24" fmla="*/ 137 w 143"/>
                <a:gd name="T25" fmla="*/ 97 h 168"/>
                <a:gd name="T26" fmla="*/ 136 w 143"/>
                <a:gd name="T27" fmla="*/ 103 h 168"/>
                <a:gd name="T28" fmla="*/ 136 w 143"/>
                <a:gd name="T29" fmla="*/ 115 h 168"/>
                <a:gd name="T30" fmla="*/ 148 w 143"/>
                <a:gd name="T31" fmla="*/ 130 h 168"/>
                <a:gd name="T32" fmla="*/ 150 w 143"/>
                <a:gd name="T33" fmla="*/ 139 h 168"/>
                <a:gd name="T34" fmla="*/ 171 w 143"/>
                <a:gd name="T35" fmla="*/ 151 h 168"/>
                <a:gd name="T36" fmla="*/ 166 w 143"/>
                <a:gd name="T37" fmla="*/ 185 h 168"/>
                <a:gd name="T38" fmla="*/ 158 w 143"/>
                <a:gd name="T39" fmla="*/ 192 h 168"/>
                <a:gd name="T40" fmla="*/ 148 w 143"/>
                <a:gd name="T41" fmla="*/ 194 h 168"/>
                <a:gd name="T42" fmla="*/ 141 w 143"/>
                <a:gd name="T43" fmla="*/ 194 h 168"/>
                <a:gd name="T44" fmla="*/ 109 w 143"/>
                <a:gd name="T45" fmla="*/ 160 h 168"/>
                <a:gd name="T46" fmla="*/ 96 w 143"/>
                <a:gd name="T47" fmla="*/ 144 h 168"/>
                <a:gd name="T48" fmla="*/ 90 w 143"/>
                <a:gd name="T49" fmla="*/ 131 h 168"/>
                <a:gd name="T50" fmla="*/ 78 w 143"/>
                <a:gd name="T51" fmla="*/ 106 h 168"/>
                <a:gd name="T52" fmla="*/ 75 w 143"/>
                <a:gd name="T53" fmla="*/ 99 h 168"/>
                <a:gd name="T54" fmla="*/ 65 w 143"/>
                <a:gd name="T55" fmla="*/ 95 h 168"/>
                <a:gd name="T56" fmla="*/ 58 w 143"/>
                <a:gd name="T57" fmla="*/ 72 h 168"/>
                <a:gd name="T58" fmla="*/ 55 w 143"/>
                <a:gd name="T59" fmla="*/ 67 h 168"/>
                <a:gd name="T60" fmla="*/ 43 w 143"/>
                <a:gd name="T61" fmla="*/ 59 h 168"/>
                <a:gd name="T62" fmla="*/ 30 w 143"/>
                <a:gd name="T63" fmla="*/ 36 h 168"/>
                <a:gd name="T64" fmla="*/ 7 w 143"/>
                <a:gd name="T65" fmla="*/ 18 h 168"/>
                <a:gd name="T66" fmla="*/ 1 w 143"/>
                <a:gd name="T67" fmla="*/ 1 h 16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168"/>
                <a:gd name="T104" fmla="*/ 143 w 143"/>
                <a:gd name="T105" fmla="*/ 168 h 16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168">
                  <a:moveTo>
                    <a:pt x="1" y="1"/>
                  </a:moveTo>
                  <a:cubicBezTo>
                    <a:pt x="3" y="0"/>
                    <a:pt x="6" y="0"/>
                    <a:pt x="9" y="1"/>
                  </a:cubicBezTo>
                  <a:cubicBezTo>
                    <a:pt x="11" y="2"/>
                    <a:pt x="11" y="6"/>
                    <a:pt x="13" y="7"/>
                  </a:cubicBezTo>
                  <a:cubicBezTo>
                    <a:pt x="19" y="9"/>
                    <a:pt x="26" y="7"/>
                    <a:pt x="31" y="9"/>
                  </a:cubicBezTo>
                  <a:cubicBezTo>
                    <a:pt x="34" y="10"/>
                    <a:pt x="36" y="12"/>
                    <a:pt x="37" y="15"/>
                  </a:cubicBezTo>
                  <a:cubicBezTo>
                    <a:pt x="38" y="16"/>
                    <a:pt x="36" y="17"/>
                    <a:pt x="37" y="18"/>
                  </a:cubicBezTo>
                  <a:cubicBezTo>
                    <a:pt x="38" y="20"/>
                    <a:pt x="41" y="20"/>
                    <a:pt x="42" y="21"/>
                  </a:cubicBezTo>
                  <a:cubicBezTo>
                    <a:pt x="42" y="22"/>
                    <a:pt x="39" y="23"/>
                    <a:pt x="40" y="24"/>
                  </a:cubicBezTo>
                  <a:cubicBezTo>
                    <a:pt x="42" y="25"/>
                    <a:pt x="46" y="24"/>
                    <a:pt x="48" y="26"/>
                  </a:cubicBezTo>
                  <a:cubicBezTo>
                    <a:pt x="49" y="27"/>
                    <a:pt x="48" y="29"/>
                    <a:pt x="49" y="30"/>
                  </a:cubicBezTo>
                  <a:cubicBezTo>
                    <a:pt x="52" y="33"/>
                    <a:pt x="56" y="34"/>
                    <a:pt x="59" y="36"/>
                  </a:cubicBezTo>
                  <a:cubicBezTo>
                    <a:pt x="62" y="39"/>
                    <a:pt x="63" y="44"/>
                    <a:pt x="66" y="46"/>
                  </a:cubicBezTo>
                  <a:cubicBezTo>
                    <a:pt x="67" y="47"/>
                    <a:pt x="67" y="43"/>
                    <a:pt x="68" y="44"/>
                  </a:cubicBezTo>
                  <a:cubicBezTo>
                    <a:pt x="70" y="45"/>
                    <a:pt x="71" y="49"/>
                    <a:pt x="73" y="51"/>
                  </a:cubicBezTo>
                  <a:cubicBezTo>
                    <a:pt x="73" y="52"/>
                    <a:pt x="75" y="54"/>
                    <a:pt x="76" y="54"/>
                  </a:cubicBezTo>
                  <a:cubicBezTo>
                    <a:pt x="77" y="53"/>
                    <a:pt x="74" y="50"/>
                    <a:pt x="75" y="49"/>
                  </a:cubicBezTo>
                  <a:cubicBezTo>
                    <a:pt x="75" y="48"/>
                    <a:pt x="77" y="47"/>
                    <a:pt x="79" y="48"/>
                  </a:cubicBezTo>
                  <a:cubicBezTo>
                    <a:pt x="81" y="49"/>
                    <a:pt x="82" y="52"/>
                    <a:pt x="83" y="54"/>
                  </a:cubicBezTo>
                  <a:cubicBezTo>
                    <a:pt x="84" y="55"/>
                    <a:pt x="82" y="58"/>
                    <a:pt x="83" y="59"/>
                  </a:cubicBezTo>
                  <a:cubicBezTo>
                    <a:pt x="85" y="60"/>
                    <a:pt x="87" y="59"/>
                    <a:pt x="89" y="60"/>
                  </a:cubicBezTo>
                  <a:cubicBezTo>
                    <a:pt x="90" y="60"/>
                    <a:pt x="91" y="61"/>
                    <a:pt x="91" y="61"/>
                  </a:cubicBezTo>
                  <a:cubicBezTo>
                    <a:pt x="93" y="64"/>
                    <a:pt x="92" y="67"/>
                    <a:pt x="94" y="68"/>
                  </a:cubicBezTo>
                  <a:cubicBezTo>
                    <a:pt x="96" y="70"/>
                    <a:pt x="100" y="70"/>
                    <a:pt x="102" y="71"/>
                  </a:cubicBezTo>
                  <a:cubicBezTo>
                    <a:pt x="103" y="72"/>
                    <a:pt x="102" y="74"/>
                    <a:pt x="103" y="75"/>
                  </a:cubicBezTo>
                  <a:cubicBezTo>
                    <a:pt x="104" y="76"/>
                    <a:pt x="106" y="74"/>
                    <a:pt x="108" y="75"/>
                  </a:cubicBezTo>
                  <a:cubicBezTo>
                    <a:pt x="110" y="77"/>
                    <a:pt x="114" y="78"/>
                    <a:pt x="114" y="81"/>
                  </a:cubicBezTo>
                  <a:cubicBezTo>
                    <a:pt x="115" y="83"/>
                    <a:pt x="111" y="82"/>
                    <a:pt x="110" y="84"/>
                  </a:cubicBezTo>
                  <a:cubicBezTo>
                    <a:pt x="109" y="85"/>
                    <a:pt x="113" y="85"/>
                    <a:pt x="113" y="86"/>
                  </a:cubicBezTo>
                  <a:cubicBezTo>
                    <a:pt x="112" y="89"/>
                    <a:pt x="108" y="90"/>
                    <a:pt x="108" y="93"/>
                  </a:cubicBezTo>
                  <a:cubicBezTo>
                    <a:pt x="108" y="95"/>
                    <a:pt x="111" y="95"/>
                    <a:pt x="113" y="96"/>
                  </a:cubicBezTo>
                  <a:cubicBezTo>
                    <a:pt x="115" y="97"/>
                    <a:pt x="118" y="96"/>
                    <a:pt x="120" y="98"/>
                  </a:cubicBezTo>
                  <a:cubicBezTo>
                    <a:pt x="122" y="101"/>
                    <a:pt x="121" y="105"/>
                    <a:pt x="123" y="108"/>
                  </a:cubicBezTo>
                  <a:cubicBezTo>
                    <a:pt x="124" y="110"/>
                    <a:pt x="127" y="110"/>
                    <a:pt x="128" y="112"/>
                  </a:cubicBezTo>
                  <a:cubicBezTo>
                    <a:pt x="128" y="114"/>
                    <a:pt x="124" y="115"/>
                    <a:pt x="125" y="116"/>
                  </a:cubicBezTo>
                  <a:cubicBezTo>
                    <a:pt x="128" y="118"/>
                    <a:pt x="133" y="116"/>
                    <a:pt x="136" y="118"/>
                  </a:cubicBezTo>
                  <a:cubicBezTo>
                    <a:pt x="139" y="119"/>
                    <a:pt x="141" y="123"/>
                    <a:pt x="142" y="126"/>
                  </a:cubicBezTo>
                  <a:cubicBezTo>
                    <a:pt x="143" y="129"/>
                    <a:pt x="140" y="131"/>
                    <a:pt x="139" y="134"/>
                  </a:cubicBezTo>
                  <a:cubicBezTo>
                    <a:pt x="138" y="141"/>
                    <a:pt x="139" y="148"/>
                    <a:pt x="138" y="154"/>
                  </a:cubicBezTo>
                  <a:cubicBezTo>
                    <a:pt x="137" y="158"/>
                    <a:pt x="138" y="162"/>
                    <a:pt x="136" y="165"/>
                  </a:cubicBezTo>
                  <a:cubicBezTo>
                    <a:pt x="134" y="166"/>
                    <a:pt x="133" y="160"/>
                    <a:pt x="131" y="160"/>
                  </a:cubicBezTo>
                  <a:cubicBezTo>
                    <a:pt x="129" y="159"/>
                    <a:pt x="131" y="164"/>
                    <a:pt x="130" y="164"/>
                  </a:cubicBezTo>
                  <a:cubicBezTo>
                    <a:pt x="128" y="165"/>
                    <a:pt x="125" y="160"/>
                    <a:pt x="123" y="161"/>
                  </a:cubicBezTo>
                  <a:cubicBezTo>
                    <a:pt x="121" y="162"/>
                    <a:pt x="125" y="168"/>
                    <a:pt x="123" y="168"/>
                  </a:cubicBezTo>
                  <a:cubicBezTo>
                    <a:pt x="120" y="167"/>
                    <a:pt x="119" y="163"/>
                    <a:pt x="117" y="161"/>
                  </a:cubicBezTo>
                  <a:cubicBezTo>
                    <a:pt x="112" y="156"/>
                    <a:pt x="107" y="153"/>
                    <a:pt x="102" y="148"/>
                  </a:cubicBezTo>
                  <a:cubicBezTo>
                    <a:pt x="98" y="143"/>
                    <a:pt x="95" y="138"/>
                    <a:pt x="91" y="133"/>
                  </a:cubicBezTo>
                  <a:cubicBezTo>
                    <a:pt x="90" y="132"/>
                    <a:pt x="87" y="132"/>
                    <a:pt x="86" y="131"/>
                  </a:cubicBezTo>
                  <a:cubicBezTo>
                    <a:pt x="84" y="127"/>
                    <a:pt x="83" y="123"/>
                    <a:pt x="80" y="120"/>
                  </a:cubicBezTo>
                  <a:cubicBezTo>
                    <a:pt x="79" y="117"/>
                    <a:pt x="76" y="115"/>
                    <a:pt x="75" y="113"/>
                  </a:cubicBezTo>
                  <a:cubicBezTo>
                    <a:pt x="74" y="112"/>
                    <a:pt x="75" y="110"/>
                    <a:pt x="75" y="109"/>
                  </a:cubicBezTo>
                  <a:cubicBezTo>
                    <a:pt x="74" y="106"/>
                    <a:pt x="73" y="103"/>
                    <a:pt x="71" y="99"/>
                  </a:cubicBezTo>
                  <a:cubicBezTo>
                    <a:pt x="69" y="95"/>
                    <a:pt x="68" y="91"/>
                    <a:pt x="65" y="88"/>
                  </a:cubicBezTo>
                  <a:cubicBezTo>
                    <a:pt x="64" y="87"/>
                    <a:pt x="62" y="88"/>
                    <a:pt x="62" y="87"/>
                  </a:cubicBezTo>
                  <a:cubicBezTo>
                    <a:pt x="61" y="86"/>
                    <a:pt x="62" y="83"/>
                    <a:pt x="62" y="82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8"/>
                    <a:pt x="55" y="80"/>
                    <a:pt x="54" y="79"/>
                  </a:cubicBezTo>
                  <a:cubicBezTo>
                    <a:pt x="53" y="78"/>
                    <a:pt x="54" y="75"/>
                    <a:pt x="54" y="74"/>
                  </a:cubicBezTo>
                  <a:cubicBezTo>
                    <a:pt x="52" y="69"/>
                    <a:pt x="50" y="65"/>
                    <a:pt x="48" y="60"/>
                  </a:cubicBezTo>
                  <a:cubicBezTo>
                    <a:pt x="48" y="59"/>
                    <a:pt x="50" y="58"/>
                    <a:pt x="49" y="57"/>
                  </a:cubicBezTo>
                  <a:cubicBezTo>
                    <a:pt x="49" y="56"/>
                    <a:pt x="47" y="57"/>
                    <a:pt x="46" y="56"/>
                  </a:cubicBezTo>
                  <a:cubicBezTo>
                    <a:pt x="44" y="54"/>
                    <a:pt x="42" y="52"/>
                    <a:pt x="40" y="50"/>
                  </a:cubicBezTo>
                  <a:cubicBezTo>
                    <a:pt x="39" y="50"/>
                    <a:pt x="37" y="51"/>
                    <a:pt x="36" y="49"/>
                  </a:cubicBezTo>
                  <a:cubicBezTo>
                    <a:pt x="35" y="48"/>
                    <a:pt x="36" y="45"/>
                    <a:pt x="35" y="43"/>
                  </a:cubicBezTo>
                  <a:cubicBezTo>
                    <a:pt x="33" y="38"/>
                    <a:pt x="29" y="34"/>
                    <a:pt x="25" y="30"/>
                  </a:cubicBezTo>
                  <a:cubicBezTo>
                    <a:pt x="23" y="28"/>
                    <a:pt x="20" y="28"/>
                    <a:pt x="18" y="27"/>
                  </a:cubicBezTo>
                  <a:cubicBezTo>
                    <a:pt x="13" y="23"/>
                    <a:pt x="9" y="20"/>
                    <a:pt x="6" y="15"/>
                  </a:cubicBezTo>
                  <a:cubicBezTo>
                    <a:pt x="4" y="12"/>
                    <a:pt x="3" y="9"/>
                    <a:pt x="2" y="5"/>
                  </a:cubicBezTo>
                  <a:cubicBezTo>
                    <a:pt x="1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4" name="Freeform 2903">
              <a:extLst>
                <a:ext uri="{FF2B5EF4-FFF2-40B4-BE49-F238E27FC236}">
                  <a16:creationId xmlns:a16="http://schemas.microsoft.com/office/drawing/2014/main" id="{7EDEC848-AE2B-4650-8BE6-07F9A0FE91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36109" y="3908533"/>
              <a:ext cx="46339" cy="31400"/>
            </a:xfrm>
            <a:custGeom>
              <a:avLst/>
              <a:gdLst>
                <a:gd name="T0" fmla="*/ 2 w 17"/>
                <a:gd name="T1" fmla="*/ 1 h 13"/>
                <a:gd name="T2" fmla="*/ 13 w 17"/>
                <a:gd name="T3" fmla="*/ 5 h 13"/>
                <a:gd name="T4" fmla="*/ 13 w 17"/>
                <a:gd name="T5" fmla="*/ 11 h 13"/>
                <a:gd name="T6" fmla="*/ 20 w 17"/>
                <a:gd name="T7" fmla="*/ 14 h 13"/>
                <a:gd name="T8" fmla="*/ 18 w 17"/>
                <a:gd name="T9" fmla="*/ 16 h 13"/>
                <a:gd name="T10" fmla="*/ 8 w 17"/>
                <a:gd name="T11" fmla="*/ 14 h 13"/>
                <a:gd name="T12" fmla="*/ 7 w 17"/>
                <a:gd name="T13" fmla="*/ 6 h 13"/>
                <a:gd name="T14" fmla="*/ 2 w 17"/>
                <a:gd name="T15" fmla="*/ 1 h 1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3"/>
                <a:gd name="T26" fmla="*/ 17 w 17"/>
                <a:gd name="T27" fmla="*/ 13 h 1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3">
                  <a:moveTo>
                    <a:pt x="2" y="1"/>
                  </a:moveTo>
                  <a:cubicBezTo>
                    <a:pt x="5" y="0"/>
                    <a:pt x="8" y="2"/>
                    <a:pt x="11" y="4"/>
                  </a:cubicBezTo>
                  <a:cubicBezTo>
                    <a:pt x="12" y="5"/>
                    <a:pt x="10" y="8"/>
                    <a:pt x="11" y="9"/>
                  </a:cubicBezTo>
                  <a:cubicBezTo>
                    <a:pt x="12" y="10"/>
                    <a:pt x="15" y="9"/>
                    <a:pt x="17" y="11"/>
                  </a:cubicBezTo>
                  <a:cubicBezTo>
                    <a:pt x="17" y="11"/>
                    <a:pt x="16" y="13"/>
                    <a:pt x="15" y="13"/>
                  </a:cubicBezTo>
                  <a:cubicBezTo>
                    <a:pt x="12" y="13"/>
                    <a:pt x="9" y="12"/>
                    <a:pt x="7" y="11"/>
                  </a:cubicBezTo>
                  <a:cubicBezTo>
                    <a:pt x="6" y="9"/>
                    <a:pt x="7" y="6"/>
                    <a:pt x="6" y="5"/>
                  </a:cubicBezTo>
                  <a:cubicBezTo>
                    <a:pt x="5" y="3"/>
                    <a:pt x="0" y="1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5" name="Freeform 2904">
              <a:extLst>
                <a:ext uri="{FF2B5EF4-FFF2-40B4-BE49-F238E27FC236}">
                  <a16:creationId xmlns:a16="http://schemas.microsoft.com/office/drawing/2014/main" id="{D01FFAF9-4C1A-4EBC-8DBD-91FB6BCF9CA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24525" y="3898720"/>
              <a:ext cx="11585" cy="15701"/>
            </a:xfrm>
            <a:custGeom>
              <a:avLst/>
              <a:gdLst>
                <a:gd name="T0" fmla="*/ 3 w 4"/>
                <a:gd name="T1" fmla="*/ 0 h 6"/>
                <a:gd name="T2" fmla="*/ 5 w 4"/>
                <a:gd name="T3" fmla="*/ 3 h 6"/>
                <a:gd name="T4" fmla="*/ 3 w 4"/>
                <a:gd name="T5" fmla="*/ 7 h 6"/>
                <a:gd name="T6" fmla="*/ 0 w 4"/>
                <a:gd name="T7" fmla="*/ 4 h 6"/>
                <a:gd name="T8" fmla="*/ 3 w 4"/>
                <a:gd name="T9" fmla="*/ 0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6"/>
                <a:gd name="T17" fmla="*/ 4 w 4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6">
                  <a:moveTo>
                    <a:pt x="2" y="0"/>
                  </a:move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5"/>
                    <a:pt x="2" y="5"/>
                  </a:cubicBezTo>
                  <a:cubicBezTo>
                    <a:pt x="1" y="6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6" name="Freeform 2905">
              <a:extLst>
                <a:ext uri="{FF2B5EF4-FFF2-40B4-BE49-F238E27FC236}">
                  <a16:creationId xmlns:a16="http://schemas.microsoft.com/office/drawing/2014/main" id="{E7DB1114-9B8B-4BA1-B971-29142B1B3C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51955" y="4016474"/>
              <a:ext cx="64873" cy="56914"/>
            </a:xfrm>
            <a:custGeom>
              <a:avLst/>
              <a:gdLst>
                <a:gd name="T0" fmla="*/ 13 w 23"/>
                <a:gd name="T1" fmla="*/ 1 h 24"/>
                <a:gd name="T2" fmla="*/ 18 w 23"/>
                <a:gd name="T3" fmla="*/ 17 h 24"/>
                <a:gd name="T4" fmla="*/ 24 w 23"/>
                <a:gd name="T5" fmla="*/ 21 h 24"/>
                <a:gd name="T6" fmla="*/ 26 w 23"/>
                <a:gd name="T7" fmla="*/ 29 h 24"/>
                <a:gd name="T8" fmla="*/ 12 w 23"/>
                <a:gd name="T9" fmla="*/ 21 h 24"/>
                <a:gd name="T10" fmla="*/ 10 w 23"/>
                <a:gd name="T11" fmla="*/ 12 h 24"/>
                <a:gd name="T12" fmla="*/ 0 w 23"/>
                <a:gd name="T13" fmla="*/ 11 h 24"/>
                <a:gd name="T14" fmla="*/ 6 w 23"/>
                <a:gd name="T15" fmla="*/ 4 h 24"/>
                <a:gd name="T16" fmla="*/ 11 w 23"/>
                <a:gd name="T17" fmla="*/ 4 h 24"/>
                <a:gd name="T18" fmla="*/ 13 w 23"/>
                <a:gd name="T19" fmla="*/ 1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"/>
                <a:gd name="T31" fmla="*/ 0 h 24"/>
                <a:gd name="T32" fmla="*/ 23 w 23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" h="24">
                  <a:moveTo>
                    <a:pt x="11" y="1"/>
                  </a:moveTo>
                  <a:cubicBezTo>
                    <a:pt x="13" y="5"/>
                    <a:pt x="13" y="10"/>
                    <a:pt x="15" y="14"/>
                  </a:cubicBezTo>
                  <a:cubicBezTo>
                    <a:pt x="16" y="16"/>
                    <a:pt x="20" y="15"/>
                    <a:pt x="20" y="17"/>
                  </a:cubicBezTo>
                  <a:cubicBezTo>
                    <a:pt x="22" y="19"/>
                    <a:pt x="23" y="24"/>
                    <a:pt x="21" y="24"/>
                  </a:cubicBezTo>
                  <a:cubicBezTo>
                    <a:pt x="17" y="24"/>
                    <a:pt x="13" y="20"/>
                    <a:pt x="10" y="17"/>
                  </a:cubicBezTo>
                  <a:cubicBezTo>
                    <a:pt x="9" y="16"/>
                    <a:pt x="10" y="12"/>
                    <a:pt x="8" y="10"/>
                  </a:cubicBezTo>
                  <a:cubicBezTo>
                    <a:pt x="6" y="8"/>
                    <a:pt x="1" y="11"/>
                    <a:pt x="0" y="9"/>
                  </a:cubicBezTo>
                  <a:cubicBezTo>
                    <a:pt x="0" y="6"/>
                    <a:pt x="3" y="4"/>
                    <a:pt x="5" y="3"/>
                  </a:cubicBezTo>
                  <a:cubicBezTo>
                    <a:pt x="6" y="2"/>
                    <a:pt x="8" y="4"/>
                    <a:pt x="9" y="3"/>
                  </a:cubicBezTo>
                  <a:cubicBezTo>
                    <a:pt x="10" y="3"/>
                    <a:pt x="11" y="0"/>
                    <a:pt x="1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7" name="Freeform 2919">
              <a:extLst>
                <a:ext uri="{FF2B5EF4-FFF2-40B4-BE49-F238E27FC236}">
                  <a16:creationId xmlns:a16="http://schemas.microsoft.com/office/drawing/2014/main" id="{983996F7-32CB-438A-9B9D-E72D6F2C309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213312" y="3910496"/>
              <a:ext cx="4634" cy="7851"/>
            </a:xfrm>
            <a:custGeom>
              <a:avLst/>
              <a:gdLst>
                <a:gd name="T0" fmla="*/ 2 w 2"/>
                <a:gd name="T1" fmla="*/ 1 h 3"/>
                <a:gd name="T2" fmla="*/ 2 w 2"/>
                <a:gd name="T3" fmla="*/ 4 h 3"/>
                <a:gd name="T4" fmla="*/ 1 w 2"/>
                <a:gd name="T5" fmla="*/ 3 h 3"/>
                <a:gd name="T6" fmla="*/ 0 w 2"/>
                <a:gd name="T7" fmla="*/ 1 h 3"/>
                <a:gd name="T8" fmla="*/ 2 w 2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1"/>
                  </a:move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1" y="0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8" name="Freeform 2925">
              <a:extLst>
                <a:ext uri="{FF2B5EF4-FFF2-40B4-BE49-F238E27FC236}">
                  <a16:creationId xmlns:a16="http://schemas.microsoft.com/office/drawing/2014/main" id="{30847BDE-250D-4C04-B249-34F302FA1A5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6351" y="3916382"/>
              <a:ext cx="23169" cy="9813"/>
            </a:xfrm>
            <a:custGeom>
              <a:avLst/>
              <a:gdLst>
                <a:gd name="T0" fmla="*/ 5 w 8"/>
                <a:gd name="T1" fmla="*/ 5 h 4"/>
                <a:gd name="T2" fmla="*/ 0 w 8"/>
                <a:gd name="T3" fmla="*/ 3 h 4"/>
                <a:gd name="T4" fmla="*/ 6 w 8"/>
                <a:gd name="T5" fmla="*/ 0 h 4"/>
                <a:gd name="T6" fmla="*/ 10 w 8"/>
                <a:gd name="T7" fmla="*/ 3 h 4"/>
                <a:gd name="T8" fmla="*/ 5 w 8"/>
                <a:gd name="T9" fmla="*/ 5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4"/>
                <a:gd name="T17" fmla="*/ 8 w 8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4">
                  <a:moveTo>
                    <a:pt x="4" y="4"/>
                  </a:moveTo>
                  <a:cubicBezTo>
                    <a:pt x="3" y="3"/>
                    <a:pt x="1" y="3"/>
                    <a:pt x="0" y="2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6" y="0"/>
                    <a:pt x="6" y="1"/>
                    <a:pt x="8" y="2"/>
                  </a:cubicBezTo>
                  <a:cubicBezTo>
                    <a:pt x="6" y="4"/>
                    <a:pt x="5" y="4"/>
                    <a:pt x="4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79" name="Freeform 2926">
              <a:extLst>
                <a:ext uri="{FF2B5EF4-FFF2-40B4-BE49-F238E27FC236}">
                  <a16:creationId xmlns:a16="http://schemas.microsoft.com/office/drawing/2014/main" id="{21815602-A19E-4423-887A-618C3024B6B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451955" y="4167587"/>
              <a:ext cx="331322" cy="102052"/>
            </a:xfrm>
            <a:custGeom>
              <a:avLst/>
              <a:gdLst>
                <a:gd name="T0" fmla="*/ 11 w 119"/>
                <a:gd name="T1" fmla="*/ 2 h 43"/>
                <a:gd name="T2" fmla="*/ 25 w 119"/>
                <a:gd name="T3" fmla="*/ 4 h 43"/>
                <a:gd name="T4" fmla="*/ 25 w 119"/>
                <a:gd name="T5" fmla="*/ 1 h 43"/>
                <a:gd name="T6" fmla="*/ 32 w 119"/>
                <a:gd name="T7" fmla="*/ 2 h 43"/>
                <a:gd name="T8" fmla="*/ 38 w 119"/>
                <a:gd name="T9" fmla="*/ 7 h 43"/>
                <a:gd name="T10" fmla="*/ 48 w 119"/>
                <a:gd name="T11" fmla="*/ 8 h 43"/>
                <a:gd name="T12" fmla="*/ 53 w 119"/>
                <a:gd name="T13" fmla="*/ 17 h 43"/>
                <a:gd name="T14" fmla="*/ 83 w 119"/>
                <a:gd name="T15" fmla="*/ 19 h 43"/>
                <a:gd name="T16" fmla="*/ 85 w 119"/>
                <a:gd name="T17" fmla="*/ 12 h 43"/>
                <a:gd name="T18" fmla="*/ 97 w 119"/>
                <a:gd name="T19" fmla="*/ 16 h 43"/>
                <a:gd name="T20" fmla="*/ 111 w 119"/>
                <a:gd name="T21" fmla="*/ 21 h 43"/>
                <a:gd name="T22" fmla="*/ 113 w 119"/>
                <a:gd name="T23" fmla="*/ 30 h 43"/>
                <a:gd name="T24" fmla="*/ 126 w 119"/>
                <a:gd name="T25" fmla="*/ 34 h 43"/>
                <a:gd name="T26" fmla="*/ 137 w 119"/>
                <a:gd name="T27" fmla="*/ 34 h 43"/>
                <a:gd name="T28" fmla="*/ 137 w 119"/>
                <a:gd name="T29" fmla="*/ 46 h 43"/>
                <a:gd name="T30" fmla="*/ 141 w 119"/>
                <a:gd name="T31" fmla="*/ 52 h 43"/>
                <a:gd name="T32" fmla="*/ 120 w 119"/>
                <a:gd name="T33" fmla="*/ 46 h 43"/>
                <a:gd name="T34" fmla="*/ 113 w 119"/>
                <a:gd name="T35" fmla="*/ 47 h 43"/>
                <a:gd name="T36" fmla="*/ 94 w 119"/>
                <a:gd name="T37" fmla="*/ 44 h 43"/>
                <a:gd name="T38" fmla="*/ 89 w 119"/>
                <a:gd name="T39" fmla="*/ 45 h 43"/>
                <a:gd name="T40" fmla="*/ 71 w 119"/>
                <a:gd name="T41" fmla="*/ 36 h 43"/>
                <a:gd name="T42" fmla="*/ 56 w 119"/>
                <a:gd name="T43" fmla="*/ 34 h 43"/>
                <a:gd name="T44" fmla="*/ 42 w 119"/>
                <a:gd name="T45" fmla="*/ 35 h 43"/>
                <a:gd name="T46" fmla="*/ 28 w 119"/>
                <a:gd name="T47" fmla="*/ 28 h 43"/>
                <a:gd name="T48" fmla="*/ 17 w 119"/>
                <a:gd name="T49" fmla="*/ 27 h 43"/>
                <a:gd name="T50" fmla="*/ 17 w 119"/>
                <a:gd name="T51" fmla="*/ 21 h 43"/>
                <a:gd name="T52" fmla="*/ 1 w 119"/>
                <a:gd name="T53" fmla="*/ 15 h 43"/>
                <a:gd name="T54" fmla="*/ 10 w 119"/>
                <a:gd name="T55" fmla="*/ 6 h 43"/>
                <a:gd name="T56" fmla="*/ 11 w 119"/>
                <a:gd name="T57" fmla="*/ 2 h 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9"/>
                <a:gd name="T88" fmla="*/ 0 h 43"/>
                <a:gd name="T89" fmla="*/ 119 w 119"/>
                <a:gd name="T90" fmla="*/ 43 h 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9" h="43">
                  <a:moveTo>
                    <a:pt x="9" y="2"/>
                  </a:moveTo>
                  <a:cubicBezTo>
                    <a:pt x="13" y="1"/>
                    <a:pt x="17" y="4"/>
                    <a:pt x="21" y="3"/>
                  </a:cubicBezTo>
                  <a:cubicBezTo>
                    <a:pt x="22" y="3"/>
                    <a:pt x="21" y="1"/>
                    <a:pt x="21" y="1"/>
                  </a:cubicBezTo>
                  <a:cubicBezTo>
                    <a:pt x="23" y="0"/>
                    <a:pt x="25" y="1"/>
                    <a:pt x="27" y="2"/>
                  </a:cubicBezTo>
                  <a:cubicBezTo>
                    <a:pt x="29" y="3"/>
                    <a:pt x="30" y="6"/>
                    <a:pt x="32" y="6"/>
                  </a:cubicBezTo>
                  <a:cubicBezTo>
                    <a:pt x="35" y="7"/>
                    <a:pt x="38" y="6"/>
                    <a:pt x="40" y="7"/>
                  </a:cubicBezTo>
                  <a:cubicBezTo>
                    <a:pt x="42" y="9"/>
                    <a:pt x="41" y="14"/>
                    <a:pt x="44" y="14"/>
                  </a:cubicBezTo>
                  <a:cubicBezTo>
                    <a:pt x="52" y="17"/>
                    <a:pt x="61" y="17"/>
                    <a:pt x="69" y="16"/>
                  </a:cubicBezTo>
                  <a:cubicBezTo>
                    <a:pt x="71" y="15"/>
                    <a:pt x="68" y="10"/>
                    <a:pt x="71" y="10"/>
                  </a:cubicBezTo>
                  <a:cubicBezTo>
                    <a:pt x="74" y="9"/>
                    <a:pt x="78" y="11"/>
                    <a:pt x="81" y="13"/>
                  </a:cubicBezTo>
                  <a:cubicBezTo>
                    <a:pt x="85" y="14"/>
                    <a:pt x="89" y="15"/>
                    <a:pt x="92" y="17"/>
                  </a:cubicBezTo>
                  <a:cubicBezTo>
                    <a:pt x="94" y="19"/>
                    <a:pt x="92" y="23"/>
                    <a:pt x="94" y="25"/>
                  </a:cubicBezTo>
                  <a:cubicBezTo>
                    <a:pt x="97" y="27"/>
                    <a:pt x="101" y="28"/>
                    <a:pt x="105" y="28"/>
                  </a:cubicBezTo>
                  <a:cubicBezTo>
                    <a:pt x="108" y="29"/>
                    <a:pt x="112" y="26"/>
                    <a:pt x="114" y="28"/>
                  </a:cubicBezTo>
                  <a:cubicBezTo>
                    <a:pt x="116" y="31"/>
                    <a:pt x="114" y="35"/>
                    <a:pt x="114" y="38"/>
                  </a:cubicBezTo>
                  <a:cubicBezTo>
                    <a:pt x="115" y="40"/>
                    <a:pt x="119" y="43"/>
                    <a:pt x="117" y="43"/>
                  </a:cubicBezTo>
                  <a:cubicBezTo>
                    <a:pt x="111" y="43"/>
                    <a:pt x="106" y="39"/>
                    <a:pt x="100" y="38"/>
                  </a:cubicBezTo>
                  <a:cubicBezTo>
                    <a:pt x="98" y="38"/>
                    <a:pt x="96" y="39"/>
                    <a:pt x="94" y="39"/>
                  </a:cubicBezTo>
                  <a:cubicBezTo>
                    <a:pt x="88" y="39"/>
                    <a:pt x="84" y="37"/>
                    <a:pt x="78" y="36"/>
                  </a:cubicBezTo>
                  <a:cubicBezTo>
                    <a:pt x="77" y="36"/>
                    <a:pt x="75" y="38"/>
                    <a:pt x="74" y="37"/>
                  </a:cubicBezTo>
                  <a:cubicBezTo>
                    <a:pt x="69" y="36"/>
                    <a:pt x="64" y="32"/>
                    <a:pt x="59" y="30"/>
                  </a:cubicBezTo>
                  <a:cubicBezTo>
                    <a:pt x="55" y="29"/>
                    <a:pt x="51" y="28"/>
                    <a:pt x="47" y="28"/>
                  </a:cubicBezTo>
                  <a:cubicBezTo>
                    <a:pt x="43" y="28"/>
                    <a:pt x="39" y="30"/>
                    <a:pt x="35" y="29"/>
                  </a:cubicBezTo>
                  <a:cubicBezTo>
                    <a:pt x="31" y="28"/>
                    <a:pt x="27" y="25"/>
                    <a:pt x="23" y="23"/>
                  </a:cubicBezTo>
                  <a:cubicBezTo>
                    <a:pt x="20" y="22"/>
                    <a:pt x="17" y="23"/>
                    <a:pt x="14" y="22"/>
                  </a:cubicBezTo>
                  <a:cubicBezTo>
                    <a:pt x="13" y="21"/>
                    <a:pt x="16" y="18"/>
                    <a:pt x="14" y="17"/>
                  </a:cubicBezTo>
                  <a:cubicBezTo>
                    <a:pt x="11" y="14"/>
                    <a:pt x="4" y="16"/>
                    <a:pt x="1" y="12"/>
                  </a:cubicBezTo>
                  <a:cubicBezTo>
                    <a:pt x="0" y="9"/>
                    <a:pt x="6" y="8"/>
                    <a:pt x="8" y="5"/>
                  </a:cubicBezTo>
                  <a:cubicBezTo>
                    <a:pt x="9" y="4"/>
                    <a:pt x="7" y="2"/>
                    <a:pt x="9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0" name="Freeform 2927">
              <a:extLst>
                <a:ext uri="{FF2B5EF4-FFF2-40B4-BE49-F238E27FC236}">
                  <a16:creationId xmlns:a16="http://schemas.microsoft.com/office/drawing/2014/main" id="{5515882A-5D1D-47C5-B189-39090AD365F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581704" y="3824144"/>
              <a:ext cx="368393" cy="286531"/>
            </a:xfrm>
            <a:custGeom>
              <a:avLst/>
              <a:gdLst>
                <a:gd name="T0" fmla="*/ 136 w 133"/>
                <a:gd name="T1" fmla="*/ 11 h 122"/>
                <a:gd name="T2" fmla="*/ 135 w 133"/>
                <a:gd name="T3" fmla="*/ 19 h 122"/>
                <a:gd name="T4" fmla="*/ 134 w 133"/>
                <a:gd name="T5" fmla="*/ 36 h 122"/>
                <a:gd name="T6" fmla="*/ 153 w 133"/>
                <a:gd name="T7" fmla="*/ 54 h 122"/>
                <a:gd name="T8" fmla="*/ 151 w 133"/>
                <a:gd name="T9" fmla="*/ 60 h 122"/>
                <a:gd name="T10" fmla="*/ 140 w 133"/>
                <a:gd name="T11" fmla="*/ 61 h 122"/>
                <a:gd name="T12" fmla="*/ 133 w 133"/>
                <a:gd name="T13" fmla="*/ 69 h 122"/>
                <a:gd name="T14" fmla="*/ 132 w 133"/>
                <a:gd name="T15" fmla="*/ 87 h 122"/>
                <a:gd name="T16" fmla="*/ 115 w 133"/>
                <a:gd name="T17" fmla="*/ 102 h 122"/>
                <a:gd name="T18" fmla="*/ 118 w 133"/>
                <a:gd name="T19" fmla="*/ 118 h 122"/>
                <a:gd name="T20" fmla="*/ 115 w 133"/>
                <a:gd name="T21" fmla="*/ 126 h 122"/>
                <a:gd name="T22" fmla="*/ 106 w 133"/>
                <a:gd name="T23" fmla="*/ 136 h 122"/>
                <a:gd name="T24" fmla="*/ 87 w 133"/>
                <a:gd name="T25" fmla="*/ 134 h 122"/>
                <a:gd name="T26" fmla="*/ 74 w 133"/>
                <a:gd name="T27" fmla="*/ 134 h 122"/>
                <a:gd name="T28" fmla="*/ 69 w 133"/>
                <a:gd name="T29" fmla="*/ 132 h 122"/>
                <a:gd name="T30" fmla="*/ 63 w 133"/>
                <a:gd name="T31" fmla="*/ 132 h 122"/>
                <a:gd name="T32" fmla="*/ 45 w 133"/>
                <a:gd name="T33" fmla="*/ 135 h 122"/>
                <a:gd name="T34" fmla="*/ 45 w 133"/>
                <a:gd name="T35" fmla="*/ 123 h 122"/>
                <a:gd name="T36" fmla="*/ 29 w 133"/>
                <a:gd name="T37" fmla="*/ 124 h 122"/>
                <a:gd name="T38" fmla="*/ 22 w 133"/>
                <a:gd name="T39" fmla="*/ 112 h 122"/>
                <a:gd name="T40" fmla="*/ 18 w 133"/>
                <a:gd name="T41" fmla="*/ 96 h 122"/>
                <a:gd name="T42" fmla="*/ 12 w 133"/>
                <a:gd name="T43" fmla="*/ 87 h 122"/>
                <a:gd name="T44" fmla="*/ 7 w 133"/>
                <a:gd name="T45" fmla="*/ 79 h 122"/>
                <a:gd name="T46" fmla="*/ 1 w 133"/>
                <a:gd name="T47" fmla="*/ 66 h 122"/>
                <a:gd name="T48" fmla="*/ 10 w 133"/>
                <a:gd name="T49" fmla="*/ 38 h 122"/>
                <a:gd name="T50" fmla="*/ 17 w 133"/>
                <a:gd name="T51" fmla="*/ 48 h 122"/>
                <a:gd name="T52" fmla="*/ 30 w 133"/>
                <a:gd name="T53" fmla="*/ 59 h 122"/>
                <a:gd name="T54" fmla="*/ 48 w 133"/>
                <a:gd name="T55" fmla="*/ 57 h 122"/>
                <a:gd name="T56" fmla="*/ 54 w 133"/>
                <a:gd name="T57" fmla="*/ 49 h 122"/>
                <a:gd name="T58" fmla="*/ 63 w 133"/>
                <a:gd name="T59" fmla="*/ 50 h 122"/>
                <a:gd name="T60" fmla="*/ 74 w 133"/>
                <a:gd name="T61" fmla="*/ 54 h 122"/>
                <a:gd name="T62" fmla="*/ 88 w 133"/>
                <a:gd name="T63" fmla="*/ 49 h 122"/>
                <a:gd name="T64" fmla="*/ 97 w 133"/>
                <a:gd name="T65" fmla="*/ 29 h 122"/>
                <a:gd name="T66" fmla="*/ 104 w 133"/>
                <a:gd name="T67" fmla="*/ 5 h 122"/>
                <a:gd name="T68" fmla="*/ 121 w 133"/>
                <a:gd name="T69" fmla="*/ 5 h 122"/>
                <a:gd name="T70" fmla="*/ 137 w 133"/>
                <a:gd name="T71" fmla="*/ 6 h 12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3"/>
                <a:gd name="T109" fmla="*/ 0 h 122"/>
                <a:gd name="T110" fmla="*/ 133 w 133"/>
                <a:gd name="T111" fmla="*/ 122 h 12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3" h="122">
                  <a:moveTo>
                    <a:pt x="115" y="5"/>
                  </a:moveTo>
                  <a:cubicBezTo>
                    <a:pt x="115" y="6"/>
                    <a:pt x="115" y="8"/>
                    <a:pt x="114" y="9"/>
                  </a:cubicBezTo>
                  <a:cubicBezTo>
                    <a:pt x="112" y="11"/>
                    <a:pt x="108" y="8"/>
                    <a:pt x="107" y="10"/>
                  </a:cubicBezTo>
                  <a:cubicBezTo>
                    <a:pt x="107" y="13"/>
                    <a:pt x="111" y="14"/>
                    <a:pt x="113" y="16"/>
                  </a:cubicBezTo>
                  <a:cubicBezTo>
                    <a:pt x="115" y="21"/>
                    <a:pt x="119" y="25"/>
                    <a:pt x="118" y="29"/>
                  </a:cubicBezTo>
                  <a:cubicBezTo>
                    <a:pt x="118" y="31"/>
                    <a:pt x="112" y="28"/>
                    <a:pt x="112" y="30"/>
                  </a:cubicBezTo>
                  <a:cubicBezTo>
                    <a:pt x="112" y="33"/>
                    <a:pt x="115" y="35"/>
                    <a:pt x="118" y="37"/>
                  </a:cubicBezTo>
                  <a:cubicBezTo>
                    <a:pt x="121" y="40"/>
                    <a:pt x="125" y="43"/>
                    <a:pt x="128" y="45"/>
                  </a:cubicBezTo>
                  <a:cubicBezTo>
                    <a:pt x="130" y="46"/>
                    <a:pt x="133" y="44"/>
                    <a:pt x="133" y="46"/>
                  </a:cubicBezTo>
                  <a:cubicBezTo>
                    <a:pt x="132" y="48"/>
                    <a:pt x="129" y="50"/>
                    <a:pt x="126" y="50"/>
                  </a:cubicBezTo>
                  <a:cubicBezTo>
                    <a:pt x="123" y="50"/>
                    <a:pt x="120" y="46"/>
                    <a:pt x="116" y="47"/>
                  </a:cubicBezTo>
                  <a:cubicBezTo>
                    <a:pt x="115" y="47"/>
                    <a:pt x="117" y="50"/>
                    <a:pt x="117" y="51"/>
                  </a:cubicBezTo>
                  <a:cubicBezTo>
                    <a:pt x="116" y="52"/>
                    <a:pt x="114" y="50"/>
                    <a:pt x="113" y="51"/>
                  </a:cubicBezTo>
                  <a:cubicBezTo>
                    <a:pt x="112" y="53"/>
                    <a:pt x="111" y="56"/>
                    <a:pt x="111" y="58"/>
                  </a:cubicBezTo>
                  <a:cubicBezTo>
                    <a:pt x="110" y="61"/>
                    <a:pt x="110" y="64"/>
                    <a:pt x="110" y="66"/>
                  </a:cubicBezTo>
                  <a:cubicBezTo>
                    <a:pt x="110" y="69"/>
                    <a:pt x="112" y="71"/>
                    <a:pt x="110" y="73"/>
                  </a:cubicBezTo>
                  <a:cubicBezTo>
                    <a:pt x="108" y="76"/>
                    <a:pt x="105" y="76"/>
                    <a:pt x="102" y="78"/>
                  </a:cubicBezTo>
                  <a:cubicBezTo>
                    <a:pt x="100" y="80"/>
                    <a:pt x="97" y="82"/>
                    <a:pt x="96" y="85"/>
                  </a:cubicBezTo>
                  <a:cubicBezTo>
                    <a:pt x="96" y="88"/>
                    <a:pt x="98" y="91"/>
                    <a:pt x="99" y="93"/>
                  </a:cubicBezTo>
                  <a:cubicBezTo>
                    <a:pt x="99" y="95"/>
                    <a:pt x="100" y="97"/>
                    <a:pt x="99" y="99"/>
                  </a:cubicBezTo>
                  <a:cubicBezTo>
                    <a:pt x="99" y="100"/>
                    <a:pt x="97" y="98"/>
                    <a:pt x="96" y="99"/>
                  </a:cubicBezTo>
                  <a:cubicBezTo>
                    <a:pt x="95" y="101"/>
                    <a:pt x="97" y="103"/>
                    <a:pt x="96" y="105"/>
                  </a:cubicBezTo>
                  <a:cubicBezTo>
                    <a:pt x="96" y="106"/>
                    <a:pt x="93" y="104"/>
                    <a:pt x="92" y="105"/>
                  </a:cubicBezTo>
                  <a:cubicBezTo>
                    <a:pt x="91" y="108"/>
                    <a:pt x="92" y="112"/>
                    <a:pt x="89" y="114"/>
                  </a:cubicBezTo>
                  <a:cubicBezTo>
                    <a:pt x="85" y="118"/>
                    <a:pt x="80" y="122"/>
                    <a:pt x="75" y="121"/>
                  </a:cubicBezTo>
                  <a:cubicBezTo>
                    <a:pt x="72" y="121"/>
                    <a:pt x="75" y="114"/>
                    <a:pt x="73" y="112"/>
                  </a:cubicBezTo>
                  <a:cubicBezTo>
                    <a:pt x="72" y="110"/>
                    <a:pt x="69" y="110"/>
                    <a:pt x="67" y="110"/>
                  </a:cubicBezTo>
                  <a:cubicBezTo>
                    <a:pt x="65" y="110"/>
                    <a:pt x="64" y="113"/>
                    <a:pt x="62" y="112"/>
                  </a:cubicBezTo>
                  <a:cubicBezTo>
                    <a:pt x="61" y="112"/>
                    <a:pt x="62" y="110"/>
                    <a:pt x="61" y="109"/>
                  </a:cubicBezTo>
                  <a:cubicBezTo>
                    <a:pt x="60" y="108"/>
                    <a:pt x="59" y="110"/>
                    <a:pt x="58" y="110"/>
                  </a:cubicBezTo>
                  <a:cubicBezTo>
                    <a:pt x="57" y="109"/>
                    <a:pt x="57" y="106"/>
                    <a:pt x="56" y="106"/>
                  </a:cubicBezTo>
                  <a:cubicBezTo>
                    <a:pt x="54" y="106"/>
                    <a:pt x="55" y="109"/>
                    <a:pt x="53" y="110"/>
                  </a:cubicBezTo>
                  <a:cubicBezTo>
                    <a:pt x="51" y="111"/>
                    <a:pt x="48" y="112"/>
                    <a:pt x="46" y="112"/>
                  </a:cubicBezTo>
                  <a:cubicBezTo>
                    <a:pt x="43" y="113"/>
                    <a:pt x="41" y="113"/>
                    <a:pt x="38" y="113"/>
                  </a:cubicBezTo>
                  <a:cubicBezTo>
                    <a:pt x="38" y="112"/>
                    <a:pt x="38" y="111"/>
                    <a:pt x="38" y="110"/>
                  </a:cubicBezTo>
                  <a:cubicBezTo>
                    <a:pt x="38" y="107"/>
                    <a:pt x="40" y="104"/>
                    <a:pt x="38" y="103"/>
                  </a:cubicBezTo>
                  <a:cubicBezTo>
                    <a:pt x="36" y="101"/>
                    <a:pt x="33" y="105"/>
                    <a:pt x="31" y="105"/>
                  </a:cubicBezTo>
                  <a:cubicBezTo>
                    <a:pt x="29" y="105"/>
                    <a:pt x="26" y="104"/>
                    <a:pt x="24" y="104"/>
                  </a:cubicBezTo>
                  <a:cubicBezTo>
                    <a:pt x="23" y="103"/>
                    <a:pt x="21" y="105"/>
                    <a:pt x="20" y="104"/>
                  </a:cubicBezTo>
                  <a:cubicBezTo>
                    <a:pt x="18" y="101"/>
                    <a:pt x="18" y="97"/>
                    <a:pt x="18" y="94"/>
                  </a:cubicBezTo>
                  <a:cubicBezTo>
                    <a:pt x="17" y="92"/>
                    <a:pt x="18" y="89"/>
                    <a:pt x="17" y="86"/>
                  </a:cubicBezTo>
                  <a:cubicBezTo>
                    <a:pt x="17" y="84"/>
                    <a:pt x="16" y="82"/>
                    <a:pt x="15" y="80"/>
                  </a:cubicBezTo>
                  <a:cubicBezTo>
                    <a:pt x="14" y="79"/>
                    <a:pt x="11" y="80"/>
                    <a:pt x="10" y="78"/>
                  </a:cubicBezTo>
                  <a:cubicBezTo>
                    <a:pt x="9" y="77"/>
                    <a:pt x="11" y="75"/>
                    <a:pt x="10" y="73"/>
                  </a:cubicBezTo>
                  <a:cubicBezTo>
                    <a:pt x="9" y="72"/>
                    <a:pt x="6" y="75"/>
                    <a:pt x="6" y="73"/>
                  </a:cubicBezTo>
                  <a:cubicBezTo>
                    <a:pt x="4" y="71"/>
                    <a:pt x="5" y="68"/>
                    <a:pt x="6" y="66"/>
                  </a:cubicBezTo>
                  <a:cubicBezTo>
                    <a:pt x="6" y="64"/>
                    <a:pt x="8" y="62"/>
                    <a:pt x="8" y="60"/>
                  </a:cubicBezTo>
                  <a:cubicBezTo>
                    <a:pt x="7" y="57"/>
                    <a:pt x="2" y="58"/>
                    <a:pt x="1" y="55"/>
                  </a:cubicBezTo>
                  <a:cubicBezTo>
                    <a:pt x="0" y="51"/>
                    <a:pt x="1" y="46"/>
                    <a:pt x="2" y="41"/>
                  </a:cubicBezTo>
                  <a:cubicBezTo>
                    <a:pt x="3" y="38"/>
                    <a:pt x="6" y="35"/>
                    <a:pt x="8" y="32"/>
                  </a:cubicBezTo>
                  <a:cubicBezTo>
                    <a:pt x="9" y="32"/>
                    <a:pt x="11" y="32"/>
                    <a:pt x="12" y="32"/>
                  </a:cubicBezTo>
                  <a:cubicBezTo>
                    <a:pt x="13" y="35"/>
                    <a:pt x="12" y="38"/>
                    <a:pt x="14" y="40"/>
                  </a:cubicBezTo>
                  <a:cubicBezTo>
                    <a:pt x="16" y="43"/>
                    <a:pt x="20" y="44"/>
                    <a:pt x="23" y="46"/>
                  </a:cubicBezTo>
                  <a:cubicBezTo>
                    <a:pt x="24" y="47"/>
                    <a:pt x="24" y="49"/>
                    <a:pt x="25" y="49"/>
                  </a:cubicBezTo>
                  <a:cubicBezTo>
                    <a:pt x="27" y="49"/>
                    <a:pt x="29" y="47"/>
                    <a:pt x="31" y="46"/>
                  </a:cubicBezTo>
                  <a:cubicBezTo>
                    <a:pt x="34" y="46"/>
                    <a:pt x="37" y="48"/>
                    <a:pt x="40" y="48"/>
                  </a:cubicBezTo>
                  <a:cubicBezTo>
                    <a:pt x="42" y="47"/>
                    <a:pt x="44" y="46"/>
                    <a:pt x="45" y="45"/>
                  </a:cubicBezTo>
                  <a:cubicBezTo>
                    <a:pt x="46" y="44"/>
                    <a:pt x="44" y="41"/>
                    <a:pt x="45" y="41"/>
                  </a:cubicBezTo>
                  <a:cubicBezTo>
                    <a:pt x="48" y="39"/>
                    <a:pt x="51" y="40"/>
                    <a:pt x="54" y="40"/>
                  </a:cubicBezTo>
                  <a:cubicBezTo>
                    <a:pt x="54" y="40"/>
                    <a:pt x="53" y="42"/>
                    <a:pt x="53" y="42"/>
                  </a:cubicBezTo>
                  <a:cubicBezTo>
                    <a:pt x="54" y="43"/>
                    <a:pt x="55" y="41"/>
                    <a:pt x="57" y="41"/>
                  </a:cubicBezTo>
                  <a:cubicBezTo>
                    <a:pt x="59" y="42"/>
                    <a:pt x="60" y="45"/>
                    <a:pt x="62" y="45"/>
                  </a:cubicBezTo>
                  <a:cubicBezTo>
                    <a:pt x="64" y="44"/>
                    <a:pt x="64" y="41"/>
                    <a:pt x="66" y="41"/>
                  </a:cubicBezTo>
                  <a:cubicBezTo>
                    <a:pt x="69" y="40"/>
                    <a:pt x="72" y="42"/>
                    <a:pt x="74" y="41"/>
                  </a:cubicBezTo>
                  <a:cubicBezTo>
                    <a:pt x="75" y="40"/>
                    <a:pt x="73" y="38"/>
                    <a:pt x="74" y="36"/>
                  </a:cubicBezTo>
                  <a:cubicBezTo>
                    <a:pt x="76" y="32"/>
                    <a:pt x="79" y="28"/>
                    <a:pt x="81" y="24"/>
                  </a:cubicBezTo>
                  <a:cubicBezTo>
                    <a:pt x="83" y="21"/>
                    <a:pt x="86" y="18"/>
                    <a:pt x="87" y="15"/>
                  </a:cubicBezTo>
                  <a:cubicBezTo>
                    <a:pt x="88" y="11"/>
                    <a:pt x="85" y="7"/>
                    <a:pt x="87" y="4"/>
                  </a:cubicBezTo>
                  <a:cubicBezTo>
                    <a:pt x="89" y="1"/>
                    <a:pt x="93" y="1"/>
                    <a:pt x="96" y="1"/>
                  </a:cubicBezTo>
                  <a:cubicBezTo>
                    <a:pt x="98" y="0"/>
                    <a:pt x="99" y="3"/>
                    <a:pt x="101" y="4"/>
                  </a:cubicBezTo>
                  <a:cubicBezTo>
                    <a:pt x="103" y="4"/>
                    <a:pt x="106" y="2"/>
                    <a:pt x="108" y="2"/>
                  </a:cubicBezTo>
                  <a:cubicBezTo>
                    <a:pt x="111" y="3"/>
                    <a:pt x="113" y="4"/>
                    <a:pt x="115" y="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1" name="Freeform 2928">
              <a:extLst>
                <a:ext uri="{FF2B5EF4-FFF2-40B4-BE49-F238E27FC236}">
                  <a16:creationId xmlns:a16="http://schemas.microsoft.com/office/drawing/2014/main" id="{631324E7-6511-4159-85F1-94D0BD92ED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20720" y="4202913"/>
              <a:ext cx="44022" cy="15701"/>
            </a:xfrm>
            <a:custGeom>
              <a:avLst/>
              <a:gdLst>
                <a:gd name="T0" fmla="*/ 1 w 16"/>
                <a:gd name="T1" fmla="*/ 1 h 6"/>
                <a:gd name="T2" fmla="*/ 18 w 16"/>
                <a:gd name="T3" fmla="*/ 1 h 6"/>
                <a:gd name="T4" fmla="*/ 14 w 16"/>
                <a:gd name="T5" fmla="*/ 5 h 6"/>
                <a:gd name="T6" fmla="*/ 4 w 16"/>
                <a:gd name="T7" fmla="*/ 7 h 6"/>
                <a:gd name="T8" fmla="*/ 1 w 16"/>
                <a:gd name="T9" fmla="*/ 1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"/>
                <a:gd name="T17" fmla="*/ 16 w 16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">
                  <a:moveTo>
                    <a:pt x="1" y="1"/>
                  </a:moveTo>
                  <a:cubicBezTo>
                    <a:pt x="5" y="0"/>
                    <a:pt x="10" y="0"/>
                    <a:pt x="15" y="1"/>
                  </a:cubicBezTo>
                  <a:cubicBezTo>
                    <a:pt x="16" y="1"/>
                    <a:pt x="13" y="4"/>
                    <a:pt x="12" y="4"/>
                  </a:cubicBezTo>
                  <a:cubicBezTo>
                    <a:pt x="9" y="5"/>
                    <a:pt x="6" y="6"/>
                    <a:pt x="3" y="5"/>
                  </a:cubicBezTo>
                  <a:cubicBezTo>
                    <a:pt x="1" y="5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2" name="Freeform 2929">
              <a:extLst>
                <a:ext uri="{FF2B5EF4-FFF2-40B4-BE49-F238E27FC236}">
                  <a16:creationId xmlns:a16="http://schemas.microsoft.com/office/drawing/2014/main" id="{792CD8F3-9A03-4BA0-89D0-99D646A270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29243" y="3914421"/>
              <a:ext cx="236327" cy="249244"/>
            </a:xfrm>
            <a:custGeom>
              <a:avLst/>
              <a:gdLst>
                <a:gd name="T0" fmla="*/ 97 w 85"/>
                <a:gd name="T1" fmla="*/ 4 h 106"/>
                <a:gd name="T2" fmla="*/ 89 w 85"/>
                <a:gd name="T3" fmla="*/ 17 h 106"/>
                <a:gd name="T4" fmla="*/ 72 w 85"/>
                <a:gd name="T5" fmla="*/ 24 h 106"/>
                <a:gd name="T6" fmla="*/ 48 w 85"/>
                <a:gd name="T7" fmla="*/ 22 h 106"/>
                <a:gd name="T8" fmla="*/ 35 w 85"/>
                <a:gd name="T9" fmla="*/ 23 h 106"/>
                <a:gd name="T10" fmla="*/ 23 w 85"/>
                <a:gd name="T11" fmla="*/ 23 h 106"/>
                <a:gd name="T12" fmla="*/ 31 w 85"/>
                <a:gd name="T13" fmla="*/ 54 h 106"/>
                <a:gd name="T14" fmla="*/ 44 w 85"/>
                <a:gd name="T15" fmla="*/ 43 h 106"/>
                <a:gd name="T16" fmla="*/ 64 w 85"/>
                <a:gd name="T17" fmla="*/ 40 h 106"/>
                <a:gd name="T18" fmla="*/ 70 w 85"/>
                <a:gd name="T19" fmla="*/ 46 h 106"/>
                <a:gd name="T20" fmla="*/ 55 w 85"/>
                <a:gd name="T21" fmla="*/ 55 h 106"/>
                <a:gd name="T22" fmla="*/ 40 w 85"/>
                <a:gd name="T23" fmla="*/ 60 h 106"/>
                <a:gd name="T24" fmla="*/ 54 w 85"/>
                <a:gd name="T25" fmla="*/ 79 h 106"/>
                <a:gd name="T26" fmla="*/ 56 w 85"/>
                <a:gd name="T27" fmla="*/ 95 h 106"/>
                <a:gd name="T28" fmla="*/ 50 w 85"/>
                <a:gd name="T29" fmla="*/ 104 h 106"/>
                <a:gd name="T30" fmla="*/ 41 w 85"/>
                <a:gd name="T31" fmla="*/ 113 h 106"/>
                <a:gd name="T32" fmla="*/ 35 w 85"/>
                <a:gd name="T33" fmla="*/ 93 h 106"/>
                <a:gd name="T34" fmla="*/ 37 w 85"/>
                <a:gd name="T35" fmla="*/ 79 h 106"/>
                <a:gd name="T36" fmla="*/ 23 w 85"/>
                <a:gd name="T37" fmla="*/ 79 h 106"/>
                <a:gd name="T38" fmla="*/ 24 w 85"/>
                <a:gd name="T39" fmla="*/ 98 h 106"/>
                <a:gd name="T40" fmla="*/ 22 w 85"/>
                <a:gd name="T41" fmla="*/ 113 h 106"/>
                <a:gd name="T42" fmla="*/ 22 w 85"/>
                <a:gd name="T43" fmla="*/ 127 h 106"/>
                <a:gd name="T44" fmla="*/ 7 w 85"/>
                <a:gd name="T45" fmla="*/ 120 h 106"/>
                <a:gd name="T46" fmla="*/ 11 w 85"/>
                <a:gd name="T47" fmla="*/ 87 h 106"/>
                <a:gd name="T48" fmla="*/ 2 w 85"/>
                <a:gd name="T49" fmla="*/ 86 h 106"/>
                <a:gd name="T50" fmla="*/ 10 w 85"/>
                <a:gd name="T51" fmla="*/ 67 h 106"/>
                <a:gd name="T52" fmla="*/ 14 w 85"/>
                <a:gd name="T53" fmla="*/ 41 h 106"/>
                <a:gd name="T54" fmla="*/ 17 w 85"/>
                <a:gd name="T55" fmla="*/ 30 h 106"/>
                <a:gd name="T56" fmla="*/ 24 w 85"/>
                <a:gd name="T57" fmla="*/ 12 h 106"/>
                <a:gd name="T58" fmla="*/ 30 w 85"/>
                <a:gd name="T59" fmla="*/ 6 h 106"/>
                <a:gd name="T60" fmla="*/ 43 w 85"/>
                <a:gd name="T61" fmla="*/ 10 h 106"/>
                <a:gd name="T62" fmla="*/ 62 w 85"/>
                <a:gd name="T63" fmla="*/ 13 h 106"/>
                <a:gd name="T64" fmla="*/ 84 w 85"/>
                <a:gd name="T65" fmla="*/ 11 h 106"/>
                <a:gd name="T66" fmla="*/ 96 w 85"/>
                <a:gd name="T67" fmla="*/ 1 h 10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5"/>
                <a:gd name="T103" fmla="*/ 0 h 106"/>
                <a:gd name="T104" fmla="*/ 85 w 85"/>
                <a:gd name="T105" fmla="*/ 106 h 10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5" h="106">
                  <a:moveTo>
                    <a:pt x="84" y="1"/>
                  </a:moveTo>
                  <a:cubicBezTo>
                    <a:pt x="85" y="2"/>
                    <a:pt x="82" y="2"/>
                    <a:pt x="81" y="3"/>
                  </a:cubicBezTo>
                  <a:cubicBezTo>
                    <a:pt x="80" y="5"/>
                    <a:pt x="81" y="8"/>
                    <a:pt x="80" y="9"/>
                  </a:cubicBezTo>
                  <a:cubicBezTo>
                    <a:pt x="79" y="11"/>
                    <a:pt x="75" y="12"/>
                    <a:pt x="74" y="14"/>
                  </a:cubicBezTo>
                  <a:cubicBezTo>
                    <a:pt x="73" y="15"/>
                    <a:pt x="75" y="18"/>
                    <a:pt x="74" y="19"/>
                  </a:cubicBezTo>
                  <a:cubicBezTo>
                    <a:pt x="69" y="21"/>
                    <a:pt x="64" y="20"/>
                    <a:pt x="60" y="20"/>
                  </a:cubicBezTo>
                  <a:cubicBezTo>
                    <a:pt x="57" y="20"/>
                    <a:pt x="55" y="18"/>
                    <a:pt x="53" y="17"/>
                  </a:cubicBezTo>
                  <a:cubicBezTo>
                    <a:pt x="49" y="17"/>
                    <a:pt x="45" y="18"/>
                    <a:pt x="40" y="18"/>
                  </a:cubicBezTo>
                  <a:cubicBezTo>
                    <a:pt x="39" y="18"/>
                    <a:pt x="38" y="16"/>
                    <a:pt x="36" y="16"/>
                  </a:cubicBezTo>
                  <a:cubicBezTo>
                    <a:pt x="34" y="16"/>
                    <a:pt x="32" y="18"/>
                    <a:pt x="29" y="19"/>
                  </a:cubicBezTo>
                  <a:cubicBezTo>
                    <a:pt x="27" y="19"/>
                    <a:pt x="25" y="17"/>
                    <a:pt x="22" y="17"/>
                  </a:cubicBezTo>
                  <a:cubicBezTo>
                    <a:pt x="21" y="17"/>
                    <a:pt x="19" y="18"/>
                    <a:pt x="19" y="19"/>
                  </a:cubicBezTo>
                  <a:cubicBezTo>
                    <a:pt x="18" y="24"/>
                    <a:pt x="18" y="29"/>
                    <a:pt x="19" y="34"/>
                  </a:cubicBezTo>
                  <a:cubicBezTo>
                    <a:pt x="20" y="38"/>
                    <a:pt x="22" y="43"/>
                    <a:pt x="26" y="45"/>
                  </a:cubicBezTo>
                  <a:cubicBezTo>
                    <a:pt x="28" y="46"/>
                    <a:pt x="30" y="44"/>
                    <a:pt x="32" y="43"/>
                  </a:cubicBezTo>
                  <a:cubicBezTo>
                    <a:pt x="34" y="41"/>
                    <a:pt x="35" y="38"/>
                    <a:pt x="37" y="36"/>
                  </a:cubicBezTo>
                  <a:cubicBezTo>
                    <a:pt x="39" y="35"/>
                    <a:pt x="42" y="36"/>
                    <a:pt x="45" y="36"/>
                  </a:cubicBezTo>
                  <a:cubicBezTo>
                    <a:pt x="47" y="35"/>
                    <a:pt x="50" y="33"/>
                    <a:pt x="53" y="33"/>
                  </a:cubicBezTo>
                  <a:cubicBezTo>
                    <a:pt x="55" y="32"/>
                    <a:pt x="58" y="31"/>
                    <a:pt x="60" y="33"/>
                  </a:cubicBezTo>
                  <a:cubicBezTo>
                    <a:pt x="61" y="34"/>
                    <a:pt x="60" y="37"/>
                    <a:pt x="58" y="38"/>
                  </a:cubicBezTo>
                  <a:cubicBezTo>
                    <a:pt x="56" y="40"/>
                    <a:pt x="53" y="37"/>
                    <a:pt x="51" y="38"/>
                  </a:cubicBezTo>
                  <a:cubicBezTo>
                    <a:pt x="49" y="40"/>
                    <a:pt x="48" y="44"/>
                    <a:pt x="46" y="46"/>
                  </a:cubicBezTo>
                  <a:cubicBezTo>
                    <a:pt x="43" y="49"/>
                    <a:pt x="41" y="51"/>
                    <a:pt x="37" y="52"/>
                  </a:cubicBezTo>
                  <a:cubicBezTo>
                    <a:pt x="36" y="52"/>
                    <a:pt x="34" y="49"/>
                    <a:pt x="33" y="50"/>
                  </a:cubicBezTo>
                  <a:cubicBezTo>
                    <a:pt x="32" y="50"/>
                    <a:pt x="33" y="52"/>
                    <a:pt x="34" y="52"/>
                  </a:cubicBezTo>
                  <a:cubicBezTo>
                    <a:pt x="37" y="57"/>
                    <a:pt x="41" y="61"/>
                    <a:pt x="45" y="66"/>
                  </a:cubicBezTo>
                  <a:cubicBezTo>
                    <a:pt x="46" y="68"/>
                    <a:pt x="48" y="69"/>
                    <a:pt x="49" y="71"/>
                  </a:cubicBezTo>
                  <a:cubicBezTo>
                    <a:pt x="49" y="74"/>
                    <a:pt x="46" y="76"/>
                    <a:pt x="47" y="79"/>
                  </a:cubicBezTo>
                  <a:cubicBezTo>
                    <a:pt x="48" y="82"/>
                    <a:pt x="54" y="84"/>
                    <a:pt x="52" y="86"/>
                  </a:cubicBezTo>
                  <a:cubicBezTo>
                    <a:pt x="51" y="89"/>
                    <a:pt x="45" y="85"/>
                    <a:pt x="42" y="87"/>
                  </a:cubicBezTo>
                  <a:cubicBezTo>
                    <a:pt x="40" y="89"/>
                    <a:pt x="43" y="94"/>
                    <a:pt x="41" y="96"/>
                  </a:cubicBezTo>
                  <a:cubicBezTo>
                    <a:pt x="39" y="97"/>
                    <a:pt x="35" y="96"/>
                    <a:pt x="34" y="94"/>
                  </a:cubicBezTo>
                  <a:cubicBezTo>
                    <a:pt x="33" y="90"/>
                    <a:pt x="38" y="86"/>
                    <a:pt x="37" y="82"/>
                  </a:cubicBezTo>
                  <a:cubicBezTo>
                    <a:pt x="36" y="79"/>
                    <a:pt x="32" y="80"/>
                    <a:pt x="29" y="78"/>
                  </a:cubicBezTo>
                  <a:cubicBezTo>
                    <a:pt x="28" y="77"/>
                    <a:pt x="26" y="76"/>
                    <a:pt x="26" y="74"/>
                  </a:cubicBezTo>
                  <a:cubicBezTo>
                    <a:pt x="27" y="71"/>
                    <a:pt x="31" y="69"/>
                    <a:pt x="31" y="66"/>
                  </a:cubicBezTo>
                  <a:cubicBezTo>
                    <a:pt x="32" y="65"/>
                    <a:pt x="29" y="62"/>
                    <a:pt x="28" y="62"/>
                  </a:cubicBezTo>
                  <a:cubicBezTo>
                    <a:pt x="24" y="62"/>
                    <a:pt x="21" y="64"/>
                    <a:pt x="19" y="66"/>
                  </a:cubicBezTo>
                  <a:cubicBezTo>
                    <a:pt x="18" y="68"/>
                    <a:pt x="21" y="70"/>
                    <a:pt x="21" y="72"/>
                  </a:cubicBezTo>
                  <a:cubicBezTo>
                    <a:pt x="21" y="75"/>
                    <a:pt x="20" y="78"/>
                    <a:pt x="20" y="82"/>
                  </a:cubicBezTo>
                  <a:cubicBezTo>
                    <a:pt x="20" y="84"/>
                    <a:pt x="22" y="87"/>
                    <a:pt x="21" y="89"/>
                  </a:cubicBezTo>
                  <a:cubicBezTo>
                    <a:pt x="21" y="91"/>
                    <a:pt x="19" y="92"/>
                    <a:pt x="18" y="94"/>
                  </a:cubicBezTo>
                  <a:cubicBezTo>
                    <a:pt x="18" y="98"/>
                    <a:pt x="21" y="101"/>
                    <a:pt x="21" y="105"/>
                  </a:cubicBezTo>
                  <a:cubicBezTo>
                    <a:pt x="21" y="106"/>
                    <a:pt x="19" y="106"/>
                    <a:pt x="18" y="106"/>
                  </a:cubicBezTo>
                  <a:cubicBezTo>
                    <a:pt x="15" y="106"/>
                    <a:pt x="11" y="106"/>
                    <a:pt x="8" y="105"/>
                  </a:cubicBezTo>
                  <a:cubicBezTo>
                    <a:pt x="7" y="104"/>
                    <a:pt x="6" y="102"/>
                    <a:pt x="6" y="100"/>
                  </a:cubicBezTo>
                  <a:cubicBezTo>
                    <a:pt x="7" y="95"/>
                    <a:pt x="11" y="90"/>
                    <a:pt x="11" y="84"/>
                  </a:cubicBezTo>
                  <a:cubicBezTo>
                    <a:pt x="12" y="80"/>
                    <a:pt x="11" y="76"/>
                    <a:pt x="9" y="73"/>
                  </a:cubicBezTo>
                  <a:cubicBezTo>
                    <a:pt x="8" y="71"/>
                    <a:pt x="6" y="74"/>
                    <a:pt x="4" y="74"/>
                  </a:cubicBezTo>
                  <a:cubicBezTo>
                    <a:pt x="3" y="74"/>
                    <a:pt x="2" y="73"/>
                    <a:pt x="2" y="72"/>
                  </a:cubicBezTo>
                  <a:cubicBezTo>
                    <a:pt x="1" y="68"/>
                    <a:pt x="0" y="65"/>
                    <a:pt x="1" y="62"/>
                  </a:cubicBezTo>
                  <a:cubicBezTo>
                    <a:pt x="2" y="59"/>
                    <a:pt x="7" y="59"/>
                    <a:pt x="8" y="56"/>
                  </a:cubicBezTo>
                  <a:cubicBezTo>
                    <a:pt x="9" y="52"/>
                    <a:pt x="8" y="46"/>
                    <a:pt x="9" y="42"/>
                  </a:cubicBezTo>
                  <a:cubicBezTo>
                    <a:pt x="9" y="39"/>
                    <a:pt x="10" y="36"/>
                    <a:pt x="12" y="34"/>
                  </a:cubicBezTo>
                  <a:cubicBezTo>
                    <a:pt x="14" y="33"/>
                    <a:pt x="16" y="37"/>
                    <a:pt x="16" y="36"/>
                  </a:cubicBezTo>
                  <a:cubicBezTo>
                    <a:pt x="17" y="32"/>
                    <a:pt x="15" y="28"/>
                    <a:pt x="14" y="25"/>
                  </a:cubicBezTo>
                  <a:cubicBezTo>
                    <a:pt x="14" y="22"/>
                    <a:pt x="12" y="20"/>
                    <a:pt x="13" y="18"/>
                  </a:cubicBezTo>
                  <a:cubicBezTo>
                    <a:pt x="14" y="15"/>
                    <a:pt x="17" y="11"/>
                    <a:pt x="20" y="10"/>
                  </a:cubicBezTo>
                  <a:cubicBezTo>
                    <a:pt x="22" y="9"/>
                    <a:pt x="24" y="14"/>
                    <a:pt x="25" y="13"/>
                  </a:cubicBezTo>
                  <a:cubicBezTo>
                    <a:pt x="27" y="11"/>
                    <a:pt x="23" y="6"/>
                    <a:pt x="25" y="5"/>
                  </a:cubicBezTo>
                  <a:cubicBezTo>
                    <a:pt x="27" y="3"/>
                    <a:pt x="32" y="4"/>
                    <a:pt x="35" y="5"/>
                  </a:cubicBezTo>
                  <a:cubicBezTo>
                    <a:pt x="36" y="5"/>
                    <a:pt x="35" y="8"/>
                    <a:pt x="36" y="8"/>
                  </a:cubicBezTo>
                  <a:cubicBezTo>
                    <a:pt x="40" y="9"/>
                    <a:pt x="44" y="8"/>
                    <a:pt x="48" y="8"/>
                  </a:cubicBezTo>
                  <a:cubicBezTo>
                    <a:pt x="49" y="9"/>
                    <a:pt x="51" y="11"/>
                    <a:pt x="52" y="11"/>
                  </a:cubicBezTo>
                  <a:cubicBezTo>
                    <a:pt x="54" y="12"/>
                    <a:pt x="55" y="9"/>
                    <a:pt x="57" y="9"/>
                  </a:cubicBezTo>
                  <a:cubicBezTo>
                    <a:pt x="61" y="9"/>
                    <a:pt x="66" y="11"/>
                    <a:pt x="70" y="9"/>
                  </a:cubicBezTo>
                  <a:cubicBezTo>
                    <a:pt x="72" y="8"/>
                    <a:pt x="73" y="5"/>
                    <a:pt x="74" y="3"/>
                  </a:cubicBezTo>
                  <a:cubicBezTo>
                    <a:pt x="76" y="2"/>
                    <a:pt x="78" y="1"/>
                    <a:pt x="80" y="1"/>
                  </a:cubicBezTo>
                  <a:cubicBezTo>
                    <a:pt x="81" y="1"/>
                    <a:pt x="84" y="0"/>
                    <a:pt x="84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3" name="Freeform 2931">
              <a:extLst>
                <a:ext uri="{FF2B5EF4-FFF2-40B4-BE49-F238E27FC236}">
                  <a16:creationId xmlns:a16="http://schemas.microsoft.com/office/drawing/2014/main" id="{E70FC147-649F-465D-981A-8962BA0D948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776327" y="4246089"/>
              <a:ext cx="44022" cy="27476"/>
            </a:xfrm>
            <a:custGeom>
              <a:avLst/>
              <a:gdLst>
                <a:gd name="T0" fmla="*/ 1 w 16"/>
                <a:gd name="T1" fmla="*/ 1 h 12"/>
                <a:gd name="T2" fmla="*/ 8 w 16"/>
                <a:gd name="T3" fmla="*/ 2 h 12"/>
                <a:gd name="T4" fmla="*/ 14 w 16"/>
                <a:gd name="T5" fmla="*/ 2 h 12"/>
                <a:gd name="T6" fmla="*/ 19 w 16"/>
                <a:gd name="T7" fmla="*/ 6 h 12"/>
                <a:gd name="T8" fmla="*/ 11 w 16"/>
                <a:gd name="T9" fmla="*/ 11 h 12"/>
                <a:gd name="T10" fmla="*/ 10 w 16"/>
                <a:gd name="T11" fmla="*/ 14 h 12"/>
                <a:gd name="T12" fmla="*/ 7 w 16"/>
                <a:gd name="T13" fmla="*/ 7 h 12"/>
                <a:gd name="T14" fmla="*/ 1 w 16"/>
                <a:gd name="T15" fmla="*/ 6 h 12"/>
                <a:gd name="T16" fmla="*/ 1 w 16"/>
                <a:gd name="T17" fmla="*/ 1 h 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"/>
                <a:gd name="T28" fmla="*/ 0 h 12"/>
                <a:gd name="T29" fmla="*/ 16 w 16"/>
                <a:gd name="T30" fmla="*/ 12 h 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" h="12">
                  <a:moveTo>
                    <a:pt x="1" y="1"/>
                  </a:moveTo>
                  <a:cubicBezTo>
                    <a:pt x="3" y="0"/>
                    <a:pt x="5" y="1"/>
                    <a:pt x="7" y="2"/>
                  </a:cubicBezTo>
                  <a:cubicBezTo>
                    <a:pt x="9" y="2"/>
                    <a:pt x="10" y="1"/>
                    <a:pt x="12" y="2"/>
                  </a:cubicBezTo>
                  <a:cubicBezTo>
                    <a:pt x="13" y="2"/>
                    <a:pt x="16" y="4"/>
                    <a:pt x="16" y="5"/>
                  </a:cubicBezTo>
                  <a:cubicBezTo>
                    <a:pt x="15" y="8"/>
                    <a:pt x="11" y="7"/>
                    <a:pt x="9" y="9"/>
                  </a:cubicBezTo>
                  <a:cubicBezTo>
                    <a:pt x="9" y="10"/>
                    <a:pt x="9" y="12"/>
                    <a:pt x="8" y="12"/>
                  </a:cubicBezTo>
                  <a:cubicBezTo>
                    <a:pt x="7" y="11"/>
                    <a:pt x="7" y="8"/>
                    <a:pt x="6" y="6"/>
                  </a:cubicBezTo>
                  <a:cubicBezTo>
                    <a:pt x="5" y="5"/>
                    <a:pt x="2" y="6"/>
                    <a:pt x="1" y="5"/>
                  </a:cubicBezTo>
                  <a:cubicBezTo>
                    <a:pt x="0" y="4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4" name="Freeform 2932">
              <a:extLst>
                <a:ext uri="{FF2B5EF4-FFF2-40B4-BE49-F238E27FC236}">
                  <a16:creationId xmlns:a16="http://schemas.microsoft.com/office/drawing/2014/main" id="{8E6841F6-B184-43F9-BCB9-E833D77A5B3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13397" y="4250014"/>
              <a:ext cx="39388" cy="27476"/>
            </a:xfrm>
            <a:custGeom>
              <a:avLst/>
              <a:gdLst>
                <a:gd name="T0" fmla="*/ 10 w 14"/>
                <a:gd name="T1" fmla="*/ 0 h 11"/>
                <a:gd name="T2" fmla="*/ 16 w 14"/>
                <a:gd name="T3" fmla="*/ 4 h 11"/>
                <a:gd name="T4" fmla="*/ 13 w 14"/>
                <a:gd name="T5" fmla="*/ 14 h 11"/>
                <a:gd name="T6" fmla="*/ 1 w 14"/>
                <a:gd name="T7" fmla="*/ 10 h 11"/>
                <a:gd name="T8" fmla="*/ 6 w 14"/>
                <a:gd name="T9" fmla="*/ 9 h 11"/>
                <a:gd name="T10" fmla="*/ 6 w 14"/>
                <a:gd name="T11" fmla="*/ 4 h 11"/>
                <a:gd name="T12" fmla="*/ 10 w 14"/>
                <a:gd name="T13" fmla="*/ 0 h 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1"/>
                <a:gd name="T23" fmla="*/ 14 w 14"/>
                <a:gd name="T24" fmla="*/ 11 h 1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1">
                  <a:moveTo>
                    <a:pt x="8" y="0"/>
                  </a:moveTo>
                  <a:cubicBezTo>
                    <a:pt x="10" y="0"/>
                    <a:pt x="13" y="1"/>
                    <a:pt x="13" y="3"/>
                  </a:cubicBezTo>
                  <a:cubicBezTo>
                    <a:pt x="14" y="5"/>
                    <a:pt x="12" y="8"/>
                    <a:pt x="11" y="11"/>
                  </a:cubicBezTo>
                  <a:cubicBezTo>
                    <a:pt x="8" y="10"/>
                    <a:pt x="4" y="10"/>
                    <a:pt x="1" y="8"/>
                  </a:cubicBezTo>
                  <a:cubicBezTo>
                    <a:pt x="0" y="8"/>
                    <a:pt x="4" y="8"/>
                    <a:pt x="5" y="7"/>
                  </a:cubicBezTo>
                  <a:cubicBezTo>
                    <a:pt x="5" y="5"/>
                    <a:pt x="5" y="4"/>
                    <a:pt x="5" y="3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5" name="Freeform 2933">
              <a:extLst>
                <a:ext uri="{FF2B5EF4-FFF2-40B4-BE49-F238E27FC236}">
                  <a16:creationId xmlns:a16="http://schemas.microsoft.com/office/drawing/2014/main" id="{ABE182E4-88B6-4CBA-BEB3-3C28FC6BA1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50469" y="4246089"/>
              <a:ext cx="88043" cy="35326"/>
            </a:xfrm>
            <a:custGeom>
              <a:avLst/>
              <a:gdLst>
                <a:gd name="T0" fmla="*/ 2 w 32"/>
                <a:gd name="T1" fmla="*/ 8 h 15"/>
                <a:gd name="T2" fmla="*/ 1 w 32"/>
                <a:gd name="T3" fmla="*/ 17 h 15"/>
                <a:gd name="T4" fmla="*/ 7 w 32"/>
                <a:gd name="T5" fmla="*/ 17 h 15"/>
                <a:gd name="T6" fmla="*/ 19 w 32"/>
                <a:gd name="T7" fmla="*/ 14 h 15"/>
                <a:gd name="T8" fmla="*/ 28 w 32"/>
                <a:gd name="T9" fmla="*/ 13 h 15"/>
                <a:gd name="T10" fmla="*/ 36 w 32"/>
                <a:gd name="T11" fmla="*/ 11 h 15"/>
                <a:gd name="T12" fmla="*/ 38 w 32"/>
                <a:gd name="T13" fmla="*/ 11 h 15"/>
                <a:gd name="T14" fmla="*/ 34 w 32"/>
                <a:gd name="T15" fmla="*/ 4 h 15"/>
                <a:gd name="T16" fmla="*/ 26 w 32"/>
                <a:gd name="T17" fmla="*/ 4 h 15"/>
                <a:gd name="T18" fmla="*/ 21 w 32"/>
                <a:gd name="T19" fmla="*/ 0 h 15"/>
                <a:gd name="T20" fmla="*/ 17 w 32"/>
                <a:gd name="T21" fmla="*/ 1 h 15"/>
                <a:gd name="T22" fmla="*/ 19 w 32"/>
                <a:gd name="T23" fmla="*/ 6 h 15"/>
                <a:gd name="T24" fmla="*/ 23 w 32"/>
                <a:gd name="T25" fmla="*/ 8 h 15"/>
                <a:gd name="T26" fmla="*/ 18 w 32"/>
                <a:gd name="T27" fmla="*/ 10 h 15"/>
                <a:gd name="T28" fmla="*/ 12 w 32"/>
                <a:gd name="T29" fmla="*/ 6 h 15"/>
                <a:gd name="T30" fmla="*/ 7 w 32"/>
                <a:gd name="T31" fmla="*/ 6 h 15"/>
                <a:gd name="T32" fmla="*/ 2 w 32"/>
                <a:gd name="T33" fmla="*/ 8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15"/>
                <a:gd name="T53" fmla="*/ 32 w 32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15">
                  <a:moveTo>
                    <a:pt x="2" y="7"/>
                  </a:moveTo>
                  <a:cubicBezTo>
                    <a:pt x="1" y="9"/>
                    <a:pt x="0" y="12"/>
                    <a:pt x="1" y="14"/>
                  </a:cubicBezTo>
                  <a:cubicBezTo>
                    <a:pt x="2" y="15"/>
                    <a:pt x="5" y="15"/>
                    <a:pt x="6" y="14"/>
                  </a:cubicBezTo>
                  <a:cubicBezTo>
                    <a:pt x="10" y="14"/>
                    <a:pt x="13" y="13"/>
                    <a:pt x="16" y="12"/>
                  </a:cubicBezTo>
                  <a:cubicBezTo>
                    <a:pt x="19" y="12"/>
                    <a:pt x="21" y="11"/>
                    <a:pt x="24" y="11"/>
                  </a:cubicBezTo>
                  <a:cubicBezTo>
                    <a:pt x="26" y="10"/>
                    <a:pt x="28" y="9"/>
                    <a:pt x="30" y="9"/>
                  </a:cubicBezTo>
                  <a:cubicBezTo>
                    <a:pt x="30" y="9"/>
                    <a:pt x="32" y="9"/>
                    <a:pt x="32" y="9"/>
                  </a:cubicBezTo>
                  <a:cubicBezTo>
                    <a:pt x="31" y="7"/>
                    <a:pt x="30" y="5"/>
                    <a:pt x="29" y="3"/>
                  </a:cubicBezTo>
                  <a:cubicBezTo>
                    <a:pt x="27" y="2"/>
                    <a:pt x="24" y="3"/>
                    <a:pt x="22" y="3"/>
                  </a:cubicBezTo>
                  <a:cubicBezTo>
                    <a:pt x="20" y="2"/>
                    <a:pt x="19" y="1"/>
                    <a:pt x="18" y="0"/>
                  </a:cubicBezTo>
                  <a:cubicBezTo>
                    <a:pt x="16" y="0"/>
                    <a:pt x="14" y="0"/>
                    <a:pt x="14" y="1"/>
                  </a:cubicBezTo>
                  <a:cubicBezTo>
                    <a:pt x="13" y="2"/>
                    <a:pt x="15" y="4"/>
                    <a:pt x="16" y="5"/>
                  </a:cubicBezTo>
                  <a:cubicBezTo>
                    <a:pt x="17" y="6"/>
                    <a:pt x="20" y="6"/>
                    <a:pt x="19" y="7"/>
                  </a:cubicBezTo>
                  <a:cubicBezTo>
                    <a:pt x="19" y="9"/>
                    <a:pt x="16" y="9"/>
                    <a:pt x="15" y="8"/>
                  </a:cubicBezTo>
                  <a:cubicBezTo>
                    <a:pt x="13" y="8"/>
                    <a:pt x="12" y="5"/>
                    <a:pt x="10" y="5"/>
                  </a:cubicBezTo>
                  <a:cubicBezTo>
                    <a:pt x="9" y="4"/>
                    <a:pt x="7" y="5"/>
                    <a:pt x="6" y="5"/>
                  </a:cubicBezTo>
                  <a:cubicBezTo>
                    <a:pt x="4" y="6"/>
                    <a:pt x="2" y="5"/>
                    <a:pt x="2" y="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6" name="Freeform 2937">
              <a:extLst>
                <a:ext uri="{FF2B5EF4-FFF2-40B4-BE49-F238E27FC236}">
                  <a16:creationId xmlns:a16="http://schemas.microsoft.com/office/drawing/2014/main" id="{D31AB07D-A48C-4F02-8E1E-1D0C478662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69747" y="4856440"/>
              <a:ext cx="9269" cy="21588"/>
            </a:xfrm>
            <a:custGeom>
              <a:avLst/>
              <a:gdLst>
                <a:gd name="T0" fmla="*/ 4 w 3"/>
                <a:gd name="T1" fmla="*/ 6 h 9"/>
                <a:gd name="T2" fmla="*/ 3 w 3"/>
                <a:gd name="T3" fmla="*/ 11 h 9"/>
                <a:gd name="T4" fmla="*/ 1 w 3"/>
                <a:gd name="T5" fmla="*/ 6 h 9"/>
                <a:gd name="T6" fmla="*/ 1 w 3"/>
                <a:gd name="T7" fmla="*/ 0 h 9"/>
                <a:gd name="T8" fmla="*/ 4 w 3"/>
                <a:gd name="T9" fmla="*/ 6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9"/>
                <a:gd name="T17" fmla="*/ 3 w 3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9">
                  <a:moveTo>
                    <a:pt x="3" y="5"/>
                  </a:moveTo>
                  <a:cubicBezTo>
                    <a:pt x="3" y="7"/>
                    <a:pt x="3" y="9"/>
                    <a:pt x="2" y="9"/>
                  </a:cubicBezTo>
                  <a:cubicBezTo>
                    <a:pt x="2" y="9"/>
                    <a:pt x="1" y="6"/>
                    <a:pt x="1" y="5"/>
                  </a:cubicBezTo>
                  <a:cubicBezTo>
                    <a:pt x="1" y="3"/>
                    <a:pt x="0" y="0"/>
                    <a:pt x="1" y="0"/>
                  </a:cubicBezTo>
                  <a:cubicBezTo>
                    <a:pt x="2" y="0"/>
                    <a:pt x="2" y="3"/>
                    <a:pt x="3" y="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7" name="Freeform 2938">
              <a:extLst>
                <a:ext uri="{FF2B5EF4-FFF2-40B4-BE49-F238E27FC236}">
                  <a16:creationId xmlns:a16="http://schemas.microsoft.com/office/drawing/2014/main" id="{83A52262-E73D-4AE6-9F9F-DBF4394AAC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85966" y="4854476"/>
              <a:ext cx="9269" cy="23551"/>
            </a:xfrm>
            <a:custGeom>
              <a:avLst/>
              <a:gdLst>
                <a:gd name="T0" fmla="*/ 4 w 3"/>
                <a:gd name="T1" fmla="*/ 7 h 10"/>
                <a:gd name="T2" fmla="*/ 4 w 3"/>
                <a:gd name="T3" fmla="*/ 12 h 10"/>
                <a:gd name="T4" fmla="*/ 1 w 3"/>
                <a:gd name="T5" fmla="*/ 7 h 10"/>
                <a:gd name="T6" fmla="*/ 1 w 3"/>
                <a:gd name="T7" fmla="*/ 1 h 10"/>
                <a:gd name="T8" fmla="*/ 4 w 3"/>
                <a:gd name="T9" fmla="*/ 7 h 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10"/>
                <a:gd name="T17" fmla="*/ 3 w 3"/>
                <a:gd name="T18" fmla="*/ 10 h 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10">
                  <a:moveTo>
                    <a:pt x="3" y="6"/>
                  </a:moveTo>
                  <a:cubicBezTo>
                    <a:pt x="3" y="7"/>
                    <a:pt x="3" y="10"/>
                    <a:pt x="3" y="10"/>
                  </a:cubicBezTo>
                  <a:cubicBezTo>
                    <a:pt x="2" y="9"/>
                    <a:pt x="1" y="7"/>
                    <a:pt x="1" y="6"/>
                  </a:cubicBezTo>
                  <a:cubicBezTo>
                    <a:pt x="1" y="4"/>
                    <a:pt x="0" y="0"/>
                    <a:pt x="1" y="1"/>
                  </a:cubicBezTo>
                  <a:cubicBezTo>
                    <a:pt x="2" y="1"/>
                    <a:pt x="2" y="4"/>
                    <a:pt x="3" y="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8" name="Freeform 2941">
              <a:extLst>
                <a:ext uri="{FF2B5EF4-FFF2-40B4-BE49-F238E27FC236}">
                  <a16:creationId xmlns:a16="http://schemas.microsoft.com/office/drawing/2014/main" id="{5B0EF5E4-A616-4815-AF7D-9BCF1F94778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57588" y="4919241"/>
              <a:ext cx="6951" cy="13738"/>
            </a:xfrm>
            <a:custGeom>
              <a:avLst/>
              <a:gdLst>
                <a:gd name="T0" fmla="*/ 2 w 3"/>
                <a:gd name="T1" fmla="*/ 5 h 6"/>
                <a:gd name="T2" fmla="*/ 1 w 3"/>
                <a:gd name="T3" fmla="*/ 7 h 6"/>
                <a:gd name="T4" fmla="*/ 1 w 3"/>
                <a:gd name="T5" fmla="*/ 4 h 6"/>
                <a:gd name="T6" fmla="*/ 2 w 3"/>
                <a:gd name="T7" fmla="*/ 1 h 6"/>
                <a:gd name="T8" fmla="*/ 2 w 3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6"/>
                <a:gd name="T17" fmla="*/ 3 w 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6">
                  <a:moveTo>
                    <a:pt x="2" y="4"/>
                  </a:moveTo>
                  <a:cubicBezTo>
                    <a:pt x="2" y="5"/>
                    <a:pt x="1" y="6"/>
                    <a:pt x="1" y="6"/>
                  </a:cubicBezTo>
                  <a:cubicBezTo>
                    <a:pt x="0" y="6"/>
                    <a:pt x="0" y="4"/>
                    <a:pt x="1" y="3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89" name="Freeform 2944">
              <a:extLst>
                <a:ext uri="{FF2B5EF4-FFF2-40B4-BE49-F238E27FC236}">
                  <a16:creationId xmlns:a16="http://schemas.microsoft.com/office/drawing/2014/main" id="{7AC0329B-B9E5-44D6-8400-27F6971219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01526" y="4375617"/>
              <a:ext cx="11585" cy="11775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5 h 5"/>
                <a:gd name="T4" fmla="*/ 3 w 4"/>
                <a:gd name="T5" fmla="*/ 2 h 5"/>
                <a:gd name="T6" fmla="*/ 5 w 4"/>
                <a:gd name="T7" fmla="*/ 1 h 5"/>
                <a:gd name="T8" fmla="*/ 3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4"/>
                  </a:moveTo>
                  <a:cubicBezTo>
                    <a:pt x="2" y="4"/>
                    <a:pt x="1" y="5"/>
                    <a:pt x="1" y="4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0" name="Freeform 2951">
              <a:extLst>
                <a:ext uri="{FF2B5EF4-FFF2-40B4-BE49-F238E27FC236}">
                  <a16:creationId xmlns:a16="http://schemas.microsoft.com/office/drawing/2014/main" id="{119F7B45-AEA8-4811-B6E8-6D5E6FAEB4E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26554" y="3549389"/>
              <a:ext cx="4634" cy="11775"/>
            </a:xfrm>
            <a:custGeom>
              <a:avLst/>
              <a:gdLst>
                <a:gd name="T0" fmla="*/ 1 w 2"/>
                <a:gd name="T1" fmla="*/ 5 h 5"/>
                <a:gd name="T2" fmla="*/ 0 w 2"/>
                <a:gd name="T3" fmla="*/ 6 h 5"/>
                <a:gd name="T4" fmla="*/ 0 w 2"/>
                <a:gd name="T5" fmla="*/ 4 h 5"/>
                <a:gd name="T6" fmla="*/ 1 w 2"/>
                <a:gd name="T7" fmla="*/ 1 h 5"/>
                <a:gd name="T8" fmla="*/ 1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1" y="4"/>
                  </a:moveTo>
                  <a:cubicBezTo>
                    <a:pt x="1" y="4"/>
                    <a:pt x="1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2" y="1"/>
                    <a:pt x="1" y="3"/>
                    <a:pt x="1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1" name="Freeform 2955">
              <a:extLst>
                <a:ext uri="{FF2B5EF4-FFF2-40B4-BE49-F238E27FC236}">
                  <a16:creationId xmlns:a16="http://schemas.microsoft.com/office/drawing/2014/main" id="{A63365B2-DB5C-4480-B6C4-9C49BBD4D0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43686" y="4306929"/>
              <a:ext cx="11585" cy="9813"/>
            </a:xfrm>
            <a:custGeom>
              <a:avLst/>
              <a:gdLst>
                <a:gd name="T0" fmla="*/ 4 w 4"/>
                <a:gd name="T1" fmla="*/ 3 h 4"/>
                <a:gd name="T2" fmla="*/ 5 w 4"/>
                <a:gd name="T3" fmla="*/ 4 h 4"/>
                <a:gd name="T4" fmla="*/ 1 w 4"/>
                <a:gd name="T5" fmla="*/ 3 h 4"/>
                <a:gd name="T6" fmla="*/ 0 w 4"/>
                <a:gd name="T7" fmla="*/ 0 h 4"/>
                <a:gd name="T8" fmla="*/ 4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3" y="2"/>
                  </a:moveTo>
                  <a:cubicBezTo>
                    <a:pt x="3" y="2"/>
                    <a:pt x="4" y="3"/>
                    <a:pt x="4" y="3"/>
                  </a:cubicBezTo>
                  <a:cubicBezTo>
                    <a:pt x="3" y="4"/>
                    <a:pt x="2" y="3"/>
                    <a:pt x="1" y="2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2" name="Freeform 2969">
              <a:extLst>
                <a:ext uri="{FF2B5EF4-FFF2-40B4-BE49-F238E27FC236}">
                  <a16:creationId xmlns:a16="http://schemas.microsoft.com/office/drawing/2014/main" id="{E8D0F67E-0777-4A22-92A3-AA69C970D41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19603" y="3517988"/>
              <a:ext cx="11585" cy="9813"/>
            </a:xfrm>
            <a:custGeom>
              <a:avLst/>
              <a:gdLst>
                <a:gd name="T0" fmla="*/ 5 w 4"/>
                <a:gd name="T1" fmla="*/ 3 h 4"/>
                <a:gd name="T2" fmla="*/ 3 w 4"/>
                <a:gd name="T3" fmla="*/ 5 h 4"/>
                <a:gd name="T4" fmla="*/ 0 w 4"/>
                <a:gd name="T5" fmla="*/ 3 h 4"/>
                <a:gd name="T6" fmla="*/ 3 w 4"/>
                <a:gd name="T7" fmla="*/ 0 h 4"/>
                <a:gd name="T8" fmla="*/ 5 w 4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"/>
                <a:gd name="T17" fmla="*/ 4 w 4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">
                  <a:moveTo>
                    <a:pt x="4" y="2"/>
                  </a:moveTo>
                  <a:cubicBezTo>
                    <a:pt x="4" y="3"/>
                    <a:pt x="3" y="4"/>
                    <a:pt x="2" y="4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1"/>
                    <a:pt x="4" y="2"/>
                    <a:pt x="4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3" name="Freeform 2971">
              <a:extLst>
                <a:ext uri="{FF2B5EF4-FFF2-40B4-BE49-F238E27FC236}">
                  <a16:creationId xmlns:a16="http://schemas.microsoft.com/office/drawing/2014/main" id="{06FAC5C2-1DAF-429D-8AFE-2144DEE67A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36736" y="4293191"/>
              <a:ext cx="9269" cy="9813"/>
            </a:xfrm>
            <a:custGeom>
              <a:avLst/>
              <a:gdLst>
                <a:gd name="T0" fmla="*/ 3 w 3"/>
                <a:gd name="T1" fmla="*/ 3 h 4"/>
                <a:gd name="T2" fmla="*/ 4 w 3"/>
                <a:gd name="T3" fmla="*/ 4 h 4"/>
                <a:gd name="T4" fmla="*/ 1 w 3"/>
                <a:gd name="T5" fmla="*/ 4 h 4"/>
                <a:gd name="T6" fmla="*/ 0 w 3"/>
                <a:gd name="T7" fmla="*/ 1 h 4"/>
                <a:gd name="T8" fmla="*/ 3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2"/>
                  </a:moveTo>
                  <a:cubicBezTo>
                    <a:pt x="3" y="2"/>
                    <a:pt x="3" y="3"/>
                    <a:pt x="3" y="3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4" name="Oval 2973">
              <a:extLst>
                <a:ext uri="{FF2B5EF4-FFF2-40B4-BE49-F238E27FC236}">
                  <a16:creationId xmlns:a16="http://schemas.microsoft.com/office/drawing/2014/main" id="{DE9CE8A9-AA06-4923-A349-0E1784184CF6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0353241" y="4000773"/>
              <a:ext cx="9269" cy="11775"/>
            </a:xfrm>
            <a:prstGeom prst="ellipse">
              <a:avLst/>
            </a:pr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5" name="Freeform 2976">
              <a:extLst>
                <a:ext uri="{FF2B5EF4-FFF2-40B4-BE49-F238E27FC236}">
                  <a16:creationId xmlns:a16="http://schemas.microsoft.com/office/drawing/2014/main" id="{C49B1044-F809-49FC-A760-F3DA84BAEE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23950" y="5349037"/>
              <a:ext cx="2317" cy="5888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6" name="Freeform 2978">
              <a:extLst>
                <a:ext uri="{FF2B5EF4-FFF2-40B4-BE49-F238E27FC236}">
                  <a16:creationId xmlns:a16="http://schemas.microsoft.com/office/drawing/2014/main" id="{94B602EF-67F6-478F-9B70-BF073237502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01898" y="4352067"/>
              <a:ext cx="4634" cy="7851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7" name="Freeform 2992">
              <a:extLst>
                <a:ext uri="{FF2B5EF4-FFF2-40B4-BE49-F238E27FC236}">
                  <a16:creationId xmlns:a16="http://schemas.microsoft.com/office/drawing/2014/main" id="{B1B8FA7C-823D-418A-9E4D-D6ED67EFA90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63625" y="3496400"/>
              <a:ext cx="9269" cy="5888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3 h 2"/>
                <a:gd name="T4" fmla="*/ 1 w 3"/>
                <a:gd name="T5" fmla="*/ 3 h 2"/>
                <a:gd name="T6" fmla="*/ 0 w 3"/>
                <a:gd name="T7" fmla="*/ 0 h 2"/>
                <a:gd name="T8" fmla="*/ 3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1"/>
                  </a:moveTo>
                  <a:cubicBezTo>
                    <a:pt x="2" y="1"/>
                    <a:pt x="3" y="1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8" name="Freeform 2995">
              <a:extLst>
                <a:ext uri="{FF2B5EF4-FFF2-40B4-BE49-F238E27FC236}">
                  <a16:creationId xmlns:a16="http://schemas.microsoft.com/office/drawing/2014/main" id="{93C351F8-C137-4767-ABBC-0AEE333986D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7046" y="3504249"/>
              <a:ext cx="6951" cy="5888"/>
            </a:xfrm>
            <a:custGeom>
              <a:avLst/>
              <a:gdLst>
                <a:gd name="T0" fmla="*/ 2 w 3"/>
                <a:gd name="T1" fmla="*/ 1 h 3"/>
                <a:gd name="T2" fmla="*/ 3 w 3"/>
                <a:gd name="T3" fmla="*/ 3 h 3"/>
                <a:gd name="T4" fmla="*/ 1 w 3"/>
                <a:gd name="T5" fmla="*/ 2 h 3"/>
                <a:gd name="T6" fmla="*/ 1 w 3"/>
                <a:gd name="T7" fmla="*/ 1 h 3"/>
                <a:gd name="T8" fmla="*/ 2 w 3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1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399" name="Freeform 3009">
              <a:extLst>
                <a:ext uri="{FF2B5EF4-FFF2-40B4-BE49-F238E27FC236}">
                  <a16:creationId xmlns:a16="http://schemas.microsoft.com/office/drawing/2014/main" id="{0E41B296-3998-4C65-A993-263BCC822BE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27469" y="4285340"/>
              <a:ext cx="4634" cy="7851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3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0" name="Freeform 3012">
              <a:extLst>
                <a:ext uri="{FF2B5EF4-FFF2-40B4-BE49-F238E27FC236}">
                  <a16:creationId xmlns:a16="http://schemas.microsoft.com/office/drawing/2014/main" id="{22B31ACC-8AB2-463F-BAD9-CF5953385C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624322" y="4255903"/>
              <a:ext cx="4634" cy="392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1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1" name="Freeform 3031">
              <a:extLst>
                <a:ext uri="{FF2B5EF4-FFF2-40B4-BE49-F238E27FC236}">
                  <a16:creationId xmlns:a16="http://schemas.microsoft.com/office/drawing/2014/main" id="{22DCE5A7-DFB3-4752-87FF-5F4D4A20F60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09964" y="4255903"/>
              <a:ext cx="4634" cy="5888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1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3"/>
                    <a:pt x="2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1" y="1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2" name="Freeform 3037">
              <a:extLst>
                <a:ext uri="{FF2B5EF4-FFF2-40B4-BE49-F238E27FC236}">
                  <a16:creationId xmlns:a16="http://schemas.microsoft.com/office/drawing/2014/main" id="{0BBC238F-81DC-4EEA-BDB8-093296EB64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33505" y="4146001"/>
              <a:ext cx="13901" cy="9813"/>
            </a:xfrm>
            <a:custGeom>
              <a:avLst/>
              <a:gdLst>
                <a:gd name="T0" fmla="*/ 4 w 5"/>
                <a:gd name="T1" fmla="*/ 0 h 4"/>
                <a:gd name="T2" fmla="*/ 5 w 5"/>
                <a:gd name="T3" fmla="*/ 4 h 4"/>
                <a:gd name="T4" fmla="*/ 1 w 5"/>
                <a:gd name="T5" fmla="*/ 5 h 4"/>
                <a:gd name="T6" fmla="*/ 4 w 5"/>
                <a:gd name="T7" fmla="*/ 0 h 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4"/>
                <a:gd name="T14" fmla="*/ 5 w 5"/>
                <a:gd name="T15" fmla="*/ 4 h 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4">
                  <a:moveTo>
                    <a:pt x="3" y="0"/>
                  </a:moveTo>
                  <a:cubicBezTo>
                    <a:pt x="4" y="0"/>
                    <a:pt x="5" y="2"/>
                    <a:pt x="4" y="3"/>
                  </a:cubicBezTo>
                  <a:cubicBezTo>
                    <a:pt x="4" y="4"/>
                    <a:pt x="2" y="4"/>
                    <a:pt x="1" y="4"/>
                  </a:cubicBezTo>
                  <a:cubicBezTo>
                    <a:pt x="0" y="2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3" name="Freeform 3039">
              <a:extLst>
                <a:ext uri="{FF2B5EF4-FFF2-40B4-BE49-F238E27FC236}">
                  <a16:creationId xmlns:a16="http://schemas.microsoft.com/office/drawing/2014/main" id="{61922AB3-F4AE-4E97-A9DE-4ACF127B59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40084" y="4255903"/>
              <a:ext cx="81094" cy="39251"/>
            </a:xfrm>
            <a:custGeom>
              <a:avLst/>
              <a:gdLst>
                <a:gd name="T0" fmla="*/ 4 w 29"/>
                <a:gd name="T1" fmla="*/ 20 h 17"/>
                <a:gd name="T2" fmla="*/ 10 w 29"/>
                <a:gd name="T3" fmla="*/ 18 h 17"/>
                <a:gd name="T4" fmla="*/ 16 w 29"/>
                <a:gd name="T5" fmla="*/ 14 h 17"/>
                <a:gd name="T6" fmla="*/ 24 w 29"/>
                <a:gd name="T7" fmla="*/ 11 h 17"/>
                <a:gd name="T8" fmla="*/ 28 w 29"/>
                <a:gd name="T9" fmla="*/ 8 h 17"/>
                <a:gd name="T10" fmla="*/ 34 w 29"/>
                <a:gd name="T11" fmla="*/ 4 h 17"/>
                <a:gd name="T12" fmla="*/ 35 w 29"/>
                <a:gd name="T13" fmla="*/ 1 h 17"/>
                <a:gd name="T14" fmla="*/ 29 w 29"/>
                <a:gd name="T15" fmla="*/ 1 h 17"/>
                <a:gd name="T16" fmla="*/ 17 w 29"/>
                <a:gd name="T17" fmla="*/ 2 h 17"/>
                <a:gd name="T18" fmla="*/ 5 w 29"/>
                <a:gd name="T19" fmla="*/ 5 h 17"/>
                <a:gd name="T20" fmla="*/ 0 w 29"/>
                <a:gd name="T21" fmla="*/ 11 h 17"/>
                <a:gd name="T22" fmla="*/ 4 w 29"/>
                <a:gd name="T23" fmla="*/ 14 h 17"/>
                <a:gd name="T24" fmla="*/ 4 w 29"/>
                <a:gd name="T25" fmla="*/ 20 h 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"/>
                <a:gd name="T40" fmla="*/ 0 h 17"/>
                <a:gd name="T41" fmla="*/ 29 w 29"/>
                <a:gd name="T42" fmla="*/ 17 h 1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" h="17">
                  <a:moveTo>
                    <a:pt x="3" y="17"/>
                  </a:moveTo>
                  <a:cubicBezTo>
                    <a:pt x="4" y="17"/>
                    <a:pt x="6" y="16"/>
                    <a:pt x="8" y="15"/>
                  </a:cubicBezTo>
                  <a:cubicBezTo>
                    <a:pt x="9" y="14"/>
                    <a:pt x="11" y="13"/>
                    <a:pt x="13" y="12"/>
                  </a:cubicBezTo>
                  <a:cubicBezTo>
                    <a:pt x="15" y="11"/>
                    <a:pt x="18" y="10"/>
                    <a:pt x="20" y="9"/>
                  </a:cubicBezTo>
                  <a:cubicBezTo>
                    <a:pt x="21" y="9"/>
                    <a:pt x="22" y="7"/>
                    <a:pt x="23" y="7"/>
                  </a:cubicBezTo>
                  <a:cubicBezTo>
                    <a:pt x="24" y="5"/>
                    <a:pt x="27" y="5"/>
                    <a:pt x="28" y="3"/>
                  </a:cubicBezTo>
                  <a:cubicBezTo>
                    <a:pt x="29" y="3"/>
                    <a:pt x="29" y="1"/>
                    <a:pt x="29" y="1"/>
                  </a:cubicBezTo>
                  <a:cubicBezTo>
                    <a:pt x="27" y="0"/>
                    <a:pt x="26" y="1"/>
                    <a:pt x="24" y="1"/>
                  </a:cubicBezTo>
                  <a:cubicBezTo>
                    <a:pt x="21" y="1"/>
                    <a:pt x="17" y="2"/>
                    <a:pt x="14" y="2"/>
                  </a:cubicBezTo>
                  <a:cubicBezTo>
                    <a:pt x="10" y="3"/>
                    <a:pt x="7" y="3"/>
                    <a:pt x="4" y="4"/>
                  </a:cubicBezTo>
                  <a:cubicBezTo>
                    <a:pt x="2" y="5"/>
                    <a:pt x="1" y="8"/>
                    <a:pt x="0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3" y="14"/>
                    <a:pt x="3" y="16"/>
                    <a:pt x="3" y="1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4" name="Freeform 3055">
              <a:extLst>
                <a:ext uri="{FF2B5EF4-FFF2-40B4-BE49-F238E27FC236}">
                  <a16:creationId xmlns:a16="http://schemas.microsoft.com/office/drawing/2014/main" id="{F237EFD8-E1D7-404F-A390-6CC6B683E7D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587251" y="4222539"/>
              <a:ext cx="50973" cy="39251"/>
            </a:xfrm>
            <a:custGeom>
              <a:avLst/>
              <a:gdLst>
                <a:gd name="T0" fmla="*/ 12 w 18"/>
                <a:gd name="T1" fmla="*/ 1 h 17"/>
                <a:gd name="T2" fmla="*/ 20 w 18"/>
                <a:gd name="T3" fmla="*/ 1 h 17"/>
                <a:gd name="T4" fmla="*/ 21 w 18"/>
                <a:gd name="T5" fmla="*/ 6 h 17"/>
                <a:gd name="T6" fmla="*/ 16 w 18"/>
                <a:gd name="T7" fmla="*/ 14 h 17"/>
                <a:gd name="T8" fmla="*/ 12 w 18"/>
                <a:gd name="T9" fmla="*/ 19 h 17"/>
                <a:gd name="T10" fmla="*/ 4 w 18"/>
                <a:gd name="T11" fmla="*/ 19 h 17"/>
                <a:gd name="T12" fmla="*/ 0 w 18"/>
                <a:gd name="T13" fmla="*/ 18 h 17"/>
                <a:gd name="T14" fmla="*/ 7 w 18"/>
                <a:gd name="T15" fmla="*/ 6 h 17"/>
                <a:gd name="T16" fmla="*/ 12 w 18"/>
                <a:gd name="T17" fmla="*/ 1 h 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8"/>
                <a:gd name="T28" fmla="*/ 0 h 17"/>
                <a:gd name="T29" fmla="*/ 18 w 18"/>
                <a:gd name="T30" fmla="*/ 17 h 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8" h="17">
                  <a:moveTo>
                    <a:pt x="10" y="1"/>
                  </a:moveTo>
                  <a:cubicBezTo>
                    <a:pt x="12" y="1"/>
                    <a:pt x="14" y="0"/>
                    <a:pt x="16" y="1"/>
                  </a:cubicBezTo>
                  <a:cubicBezTo>
                    <a:pt x="17" y="2"/>
                    <a:pt x="18" y="4"/>
                    <a:pt x="17" y="5"/>
                  </a:cubicBezTo>
                  <a:cubicBezTo>
                    <a:pt x="17" y="8"/>
                    <a:pt x="15" y="10"/>
                    <a:pt x="13" y="12"/>
                  </a:cubicBezTo>
                  <a:cubicBezTo>
                    <a:pt x="12" y="13"/>
                    <a:pt x="11" y="15"/>
                    <a:pt x="10" y="16"/>
                  </a:cubicBezTo>
                  <a:cubicBezTo>
                    <a:pt x="8" y="17"/>
                    <a:pt x="5" y="16"/>
                    <a:pt x="3" y="16"/>
                  </a:cubicBezTo>
                  <a:cubicBezTo>
                    <a:pt x="2" y="16"/>
                    <a:pt x="0" y="16"/>
                    <a:pt x="0" y="15"/>
                  </a:cubicBezTo>
                  <a:cubicBezTo>
                    <a:pt x="2" y="12"/>
                    <a:pt x="4" y="8"/>
                    <a:pt x="6" y="5"/>
                  </a:cubicBezTo>
                  <a:cubicBezTo>
                    <a:pt x="7" y="3"/>
                    <a:pt x="8" y="2"/>
                    <a:pt x="10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5" name="Freeform 3059">
              <a:extLst>
                <a:ext uri="{FF2B5EF4-FFF2-40B4-BE49-F238E27FC236}">
                  <a16:creationId xmlns:a16="http://schemas.microsoft.com/office/drawing/2014/main" id="{AD2BCB6F-54CF-405B-B7BC-C3D8D3D4C21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703098" y="4059648"/>
              <a:ext cx="338271" cy="270831"/>
            </a:xfrm>
            <a:custGeom>
              <a:avLst/>
              <a:gdLst>
                <a:gd name="T0" fmla="*/ 0 w 121"/>
                <a:gd name="T1" fmla="*/ 114 h 115"/>
                <a:gd name="T2" fmla="*/ 7 w 121"/>
                <a:gd name="T3" fmla="*/ 116 h 115"/>
                <a:gd name="T4" fmla="*/ 16 w 121"/>
                <a:gd name="T5" fmla="*/ 115 h 115"/>
                <a:gd name="T6" fmla="*/ 25 w 121"/>
                <a:gd name="T7" fmla="*/ 116 h 115"/>
                <a:gd name="T8" fmla="*/ 35 w 121"/>
                <a:gd name="T9" fmla="*/ 114 h 115"/>
                <a:gd name="T10" fmla="*/ 40 w 121"/>
                <a:gd name="T11" fmla="*/ 108 h 115"/>
                <a:gd name="T12" fmla="*/ 28 w 121"/>
                <a:gd name="T13" fmla="*/ 102 h 115"/>
                <a:gd name="T14" fmla="*/ 27 w 121"/>
                <a:gd name="T15" fmla="*/ 100 h 115"/>
                <a:gd name="T16" fmla="*/ 41 w 121"/>
                <a:gd name="T17" fmla="*/ 98 h 115"/>
                <a:gd name="T18" fmla="*/ 45 w 121"/>
                <a:gd name="T19" fmla="*/ 90 h 115"/>
                <a:gd name="T20" fmla="*/ 54 w 121"/>
                <a:gd name="T21" fmla="*/ 86 h 115"/>
                <a:gd name="T22" fmla="*/ 65 w 121"/>
                <a:gd name="T23" fmla="*/ 91 h 115"/>
                <a:gd name="T24" fmla="*/ 80 w 121"/>
                <a:gd name="T25" fmla="*/ 101 h 115"/>
                <a:gd name="T26" fmla="*/ 84 w 121"/>
                <a:gd name="T27" fmla="*/ 112 h 115"/>
                <a:gd name="T28" fmla="*/ 88 w 121"/>
                <a:gd name="T29" fmla="*/ 115 h 115"/>
                <a:gd name="T30" fmla="*/ 100 w 121"/>
                <a:gd name="T31" fmla="*/ 130 h 115"/>
                <a:gd name="T32" fmla="*/ 105 w 121"/>
                <a:gd name="T33" fmla="*/ 132 h 115"/>
                <a:gd name="T34" fmla="*/ 117 w 121"/>
                <a:gd name="T35" fmla="*/ 133 h 115"/>
                <a:gd name="T36" fmla="*/ 133 w 121"/>
                <a:gd name="T37" fmla="*/ 136 h 115"/>
                <a:gd name="T38" fmla="*/ 141 w 121"/>
                <a:gd name="T39" fmla="*/ 137 h 115"/>
                <a:gd name="T40" fmla="*/ 145 w 121"/>
                <a:gd name="T41" fmla="*/ 133 h 115"/>
                <a:gd name="T42" fmla="*/ 134 w 121"/>
                <a:gd name="T43" fmla="*/ 128 h 115"/>
                <a:gd name="T44" fmla="*/ 139 w 121"/>
                <a:gd name="T45" fmla="*/ 124 h 115"/>
                <a:gd name="T46" fmla="*/ 130 w 121"/>
                <a:gd name="T47" fmla="*/ 124 h 115"/>
                <a:gd name="T48" fmla="*/ 125 w 121"/>
                <a:gd name="T49" fmla="*/ 119 h 115"/>
                <a:gd name="T50" fmla="*/ 129 w 121"/>
                <a:gd name="T51" fmla="*/ 114 h 115"/>
                <a:gd name="T52" fmla="*/ 125 w 121"/>
                <a:gd name="T53" fmla="*/ 113 h 115"/>
                <a:gd name="T54" fmla="*/ 116 w 121"/>
                <a:gd name="T55" fmla="*/ 113 h 115"/>
                <a:gd name="T56" fmla="*/ 110 w 121"/>
                <a:gd name="T57" fmla="*/ 107 h 115"/>
                <a:gd name="T58" fmla="*/ 110 w 121"/>
                <a:gd name="T59" fmla="*/ 95 h 115"/>
                <a:gd name="T60" fmla="*/ 105 w 121"/>
                <a:gd name="T61" fmla="*/ 94 h 115"/>
                <a:gd name="T62" fmla="*/ 97 w 121"/>
                <a:gd name="T63" fmla="*/ 85 h 115"/>
                <a:gd name="T64" fmla="*/ 97 w 121"/>
                <a:gd name="T65" fmla="*/ 79 h 115"/>
                <a:gd name="T66" fmla="*/ 93 w 121"/>
                <a:gd name="T67" fmla="*/ 74 h 115"/>
                <a:gd name="T68" fmla="*/ 100 w 121"/>
                <a:gd name="T69" fmla="*/ 71 h 115"/>
                <a:gd name="T70" fmla="*/ 109 w 121"/>
                <a:gd name="T71" fmla="*/ 71 h 115"/>
                <a:gd name="T72" fmla="*/ 103 w 121"/>
                <a:gd name="T73" fmla="*/ 59 h 115"/>
                <a:gd name="T74" fmla="*/ 97 w 121"/>
                <a:gd name="T75" fmla="*/ 59 h 115"/>
                <a:gd name="T76" fmla="*/ 87 w 121"/>
                <a:gd name="T77" fmla="*/ 54 h 115"/>
                <a:gd name="T78" fmla="*/ 75 w 121"/>
                <a:gd name="T79" fmla="*/ 49 h 115"/>
                <a:gd name="T80" fmla="*/ 75 w 121"/>
                <a:gd name="T81" fmla="*/ 43 h 115"/>
                <a:gd name="T82" fmla="*/ 72 w 121"/>
                <a:gd name="T83" fmla="*/ 35 h 115"/>
                <a:gd name="T84" fmla="*/ 63 w 121"/>
                <a:gd name="T85" fmla="*/ 29 h 115"/>
                <a:gd name="T86" fmla="*/ 59 w 121"/>
                <a:gd name="T87" fmla="*/ 22 h 115"/>
                <a:gd name="T88" fmla="*/ 49 w 121"/>
                <a:gd name="T89" fmla="*/ 20 h 115"/>
                <a:gd name="T90" fmla="*/ 39 w 121"/>
                <a:gd name="T91" fmla="*/ 14 h 115"/>
                <a:gd name="T92" fmla="*/ 19 w 121"/>
                <a:gd name="T93" fmla="*/ 7 h 115"/>
                <a:gd name="T94" fmla="*/ 8 w 121"/>
                <a:gd name="T95" fmla="*/ 1 h 115"/>
                <a:gd name="T96" fmla="*/ 4 w 121"/>
                <a:gd name="T97" fmla="*/ 1 h 115"/>
                <a:gd name="T98" fmla="*/ 4 w 121"/>
                <a:gd name="T99" fmla="*/ 65 h 115"/>
                <a:gd name="T100" fmla="*/ 0 w 121"/>
                <a:gd name="T101" fmla="*/ 71 h 115"/>
                <a:gd name="T102" fmla="*/ 2 w 121"/>
                <a:gd name="T103" fmla="*/ 76 h 115"/>
                <a:gd name="T104" fmla="*/ 0 w 121"/>
                <a:gd name="T105" fmla="*/ 114 h 1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21"/>
                <a:gd name="T160" fmla="*/ 0 h 115"/>
                <a:gd name="T161" fmla="*/ 121 w 121"/>
                <a:gd name="T162" fmla="*/ 115 h 1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21" h="115">
                  <a:moveTo>
                    <a:pt x="0" y="95"/>
                  </a:moveTo>
                  <a:cubicBezTo>
                    <a:pt x="2" y="96"/>
                    <a:pt x="4" y="97"/>
                    <a:pt x="6" y="97"/>
                  </a:cubicBezTo>
                  <a:cubicBezTo>
                    <a:pt x="8" y="97"/>
                    <a:pt x="11" y="96"/>
                    <a:pt x="13" y="96"/>
                  </a:cubicBezTo>
                  <a:cubicBezTo>
                    <a:pt x="16" y="96"/>
                    <a:pt x="18" y="97"/>
                    <a:pt x="21" y="97"/>
                  </a:cubicBezTo>
                  <a:cubicBezTo>
                    <a:pt x="24" y="97"/>
                    <a:pt x="27" y="97"/>
                    <a:pt x="29" y="95"/>
                  </a:cubicBezTo>
                  <a:cubicBezTo>
                    <a:pt x="31" y="94"/>
                    <a:pt x="34" y="92"/>
                    <a:pt x="33" y="90"/>
                  </a:cubicBezTo>
                  <a:cubicBezTo>
                    <a:pt x="30" y="87"/>
                    <a:pt x="26" y="88"/>
                    <a:pt x="23" y="85"/>
                  </a:cubicBezTo>
                  <a:cubicBezTo>
                    <a:pt x="22" y="85"/>
                    <a:pt x="21" y="83"/>
                    <a:pt x="22" y="83"/>
                  </a:cubicBezTo>
                  <a:cubicBezTo>
                    <a:pt x="26" y="82"/>
                    <a:pt x="30" y="84"/>
                    <a:pt x="34" y="82"/>
                  </a:cubicBezTo>
                  <a:cubicBezTo>
                    <a:pt x="36" y="81"/>
                    <a:pt x="35" y="77"/>
                    <a:pt x="37" y="75"/>
                  </a:cubicBezTo>
                  <a:cubicBezTo>
                    <a:pt x="39" y="73"/>
                    <a:pt x="42" y="72"/>
                    <a:pt x="45" y="72"/>
                  </a:cubicBezTo>
                  <a:cubicBezTo>
                    <a:pt x="48" y="72"/>
                    <a:pt x="51" y="74"/>
                    <a:pt x="54" y="76"/>
                  </a:cubicBezTo>
                  <a:cubicBezTo>
                    <a:pt x="58" y="78"/>
                    <a:pt x="63" y="80"/>
                    <a:pt x="66" y="84"/>
                  </a:cubicBezTo>
                  <a:cubicBezTo>
                    <a:pt x="68" y="86"/>
                    <a:pt x="68" y="90"/>
                    <a:pt x="70" y="93"/>
                  </a:cubicBezTo>
                  <a:cubicBezTo>
                    <a:pt x="71" y="94"/>
                    <a:pt x="72" y="95"/>
                    <a:pt x="73" y="96"/>
                  </a:cubicBezTo>
                  <a:cubicBezTo>
                    <a:pt x="76" y="100"/>
                    <a:pt x="80" y="104"/>
                    <a:pt x="83" y="108"/>
                  </a:cubicBezTo>
                  <a:cubicBezTo>
                    <a:pt x="84" y="109"/>
                    <a:pt x="86" y="110"/>
                    <a:pt x="87" y="110"/>
                  </a:cubicBezTo>
                  <a:cubicBezTo>
                    <a:pt x="90" y="111"/>
                    <a:pt x="94" y="111"/>
                    <a:pt x="97" y="111"/>
                  </a:cubicBezTo>
                  <a:cubicBezTo>
                    <a:pt x="101" y="112"/>
                    <a:pt x="105" y="112"/>
                    <a:pt x="110" y="113"/>
                  </a:cubicBezTo>
                  <a:cubicBezTo>
                    <a:pt x="112" y="113"/>
                    <a:pt x="115" y="115"/>
                    <a:pt x="117" y="114"/>
                  </a:cubicBezTo>
                  <a:cubicBezTo>
                    <a:pt x="119" y="114"/>
                    <a:pt x="121" y="112"/>
                    <a:pt x="120" y="111"/>
                  </a:cubicBezTo>
                  <a:cubicBezTo>
                    <a:pt x="118" y="108"/>
                    <a:pt x="113" y="109"/>
                    <a:pt x="111" y="107"/>
                  </a:cubicBezTo>
                  <a:cubicBezTo>
                    <a:pt x="110" y="105"/>
                    <a:pt x="116" y="105"/>
                    <a:pt x="115" y="103"/>
                  </a:cubicBezTo>
                  <a:cubicBezTo>
                    <a:pt x="114" y="101"/>
                    <a:pt x="111" y="104"/>
                    <a:pt x="108" y="103"/>
                  </a:cubicBezTo>
                  <a:cubicBezTo>
                    <a:pt x="106" y="102"/>
                    <a:pt x="104" y="101"/>
                    <a:pt x="104" y="99"/>
                  </a:cubicBezTo>
                  <a:cubicBezTo>
                    <a:pt x="103" y="97"/>
                    <a:pt x="106" y="96"/>
                    <a:pt x="107" y="95"/>
                  </a:cubicBezTo>
                  <a:cubicBezTo>
                    <a:pt x="107" y="94"/>
                    <a:pt x="105" y="94"/>
                    <a:pt x="104" y="94"/>
                  </a:cubicBezTo>
                  <a:cubicBezTo>
                    <a:pt x="101" y="94"/>
                    <a:pt x="99" y="95"/>
                    <a:pt x="96" y="94"/>
                  </a:cubicBezTo>
                  <a:cubicBezTo>
                    <a:pt x="94" y="93"/>
                    <a:pt x="91" y="91"/>
                    <a:pt x="91" y="89"/>
                  </a:cubicBezTo>
                  <a:cubicBezTo>
                    <a:pt x="90" y="86"/>
                    <a:pt x="92" y="82"/>
                    <a:pt x="91" y="79"/>
                  </a:cubicBezTo>
                  <a:cubicBezTo>
                    <a:pt x="90" y="78"/>
                    <a:pt x="88" y="79"/>
                    <a:pt x="87" y="78"/>
                  </a:cubicBezTo>
                  <a:cubicBezTo>
                    <a:pt x="84" y="76"/>
                    <a:pt x="82" y="74"/>
                    <a:pt x="80" y="71"/>
                  </a:cubicBezTo>
                  <a:cubicBezTo>
                    <a:pt x="80" y="69"/>
                    <a:pt x="80" y="67"/>
                    <a:pt x="80" y="66"/>
                  </a:cubicBezTo>
                  <a:cubicBezTo>
                    <a:pt x="79" y="64"/>
                    <a:pt x="76" y="64"/>
                    <a:pt x="77" y="62"/>
                  </a:cubicBezTo>
                  <a:cubicBezTo>
                    <a:pt x="78" y="60"/>
                    <a:pt x="81" y="60"/>
                    <a:pt x="83" y="59"/>
                  </a:cubicBezTo>
                  <a:cubicBezTo>
                    <a:pt x="85" y="58"/>
                    <a:pt x="89" y="61"/>
                    <a:pt x="90" y="59"/>
                  </a:cubicBezTo>
                  <a:cubicBezTo>
                    <a:pt x="90" y="55"/>
                    <a:pt x="87" y="52"/>
                    <a:pt x="85" y="49"/>
                  </a:cubicBezTo>
                  <a:cubicBezTo>
                    <a:pt x="84" y="48"/>
                    <a:pt x="81" y="49"/>
                    <a:pt x="80" y="49"/>
                  </a:cubicBezTo>
                  <a:cubicBezTo>
                    <a:pt x="77" y="48"/>
                    <a:pt x="74" y="46"/>
                    <a:pt x="72" y="45"/>
                  </a:cubicBezTo>
                  <a:cubicBezTo>
                    <a:pt x="69" y="43"/>
                    <a:pt x="65" y="43"/>
                    <a:pt x="62" y="41"/>
                  </a:cubicBezTo>
                  <a:cubicBezTo>
                    <a:pt x="61" y="40"/>
                    <a:pt x="63" y="38"/>
                    <a:pt x="62" y="36"/>
                  </a:cubicBezTo>
                  <a:cubicBezTo>
                    <a:pt x="62" y="34"/>
                    <a:pt x="62" y="31"/>
                    <a:pt x="60" y="29"/>
                  </a:cubicBezTo>
                  <a:cubicBezTo>
                    <a:pt x="58" y="27"/>
                    <a:pt x="54" y="27"/>
                    <a:pt x="52" y="24"/>
                  </a:cubicBezTo>
                  <a:cubicBezTo>
                    <a:pt x="50" y="23"/>
                    <a:pt x="51" y="19"/>
                    <a:pt x="49" y="18"/>
                  </a:cubicBezTo>
                  <a:cubicBezTo>
                    <a:pt x="47" y="17"/>
                    <a:pt x="44" y="18"/>
                    <a:pt x="41" y="17"/>
                  </a:cubicBezTo>
                  <a:cubicBezTo>
                    <a:pt x="38" y="16"/>
                    <a:pt x="35" y="13"/>
                    <a:pt x="32" y="12"/>
                  </a:cubicBezTo>
                  <a:cubicBezTo>
                    <a:pt x="27" y="9"/>
                    <a:pt x="21" y="8"/>
                    <a:pt x="16" y="6"/>
                  </a:cubicBezTo>
                  <a:cubicBezTo>
                    <a:pt x="13" y="4"/>
                    <a:pt x="10" y="2"/>
                    <a:pt x="7" y="1"/>
                  </a:cubicBezTo>
                  <a:cubicBezTo>
                    <a:pt x="6" y="0"/>
                    <a:pt x="4" y="1"/>
                    <a:pt x="3" y="1"/>
                  </a:cubicBezTo>
                  <a:lnTo>
                    <a:pt x="3" y="54"/>
                  </a:lnTo>
                  <a:cubicBezTo>
                    <a:pt x="3" y="56"/>
                    <a:pt x="0" y="57"/>
                    <a:pt x="0" y="59"/>
                  </a:cubicBezTo>
                  <a:cubicBezTo>
                    <a:pt x="0" y="60"/>
                    <a:pt x="2" y="62"/>
                    <a:pt x="2" y="63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6" name="Freeform 3061">
              <a:extLst>
                <a:ext uri="{FF2B5EF4-FFF2-40B4-BE49-F238E27FC236}">
                  <a16:creationId xmlns:a16="http://schemas.microsoft.com/office/drawing/2014/main" id="{E8409418-BF50-4796-8CF6-F80207A930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67227" y="4110676"/>
              <a:ext cx="143649" cy="74576"/>
            </a:xfrm>
            <a:custGeom>
              <a:avLst/>
              <a:gdLst>
                <a:gd name="T0" fmla="*/ 4 w 51"/>
                <a:gd name="T1" fmla="*/ 23 h 31"/>
                <a:gd name="T2" fmla="*/ 18 w 51"/>
                <a:gd name="T3" fmla="*/ 25 h 31"/>
                <a:gd name="T4" fmla="*/ 26 w 51"/>
                <a:gd name="T5" fmla="*/ 23 h 31"/>
                <a:gd name="T6" fmla="*/ 26 w 51"/>
                <a:gd name="T7" fmla="*/ 18 h 31"/>
                <a:gd name="T8" fmla="*/ 30 w 51"/>
                <a:gd name="T9" fmla="*/ 23 h 31"/>
                <a:gd name="T10" fmla="*/ 39 w 51"/>
                <a:gd name="T11" fmla="*/ 22 h 31"/>
                <a:gd name="T12" fmla="*/ 44 w 51"/>
                <a:gd name="T13" fmla="*/ 13 h 31"/>
                <a:gd name="T14" fmla="*/ 51 w 51"/>
                <a:gd name="T15" fmla="*/ 13 h 31"/>
                <a:gd name="T16" fmla="*/ 50 w 51"/>
                <a:gd name="T17" fmla="*/ 4 h 31"/>
                <a:gd name="T18" fmla="*/ 56 w 51"/>
                <a:gd name="T19" fmla="*/ 2 h 31"/>
                <a:gd name="T20" fmla="*/ 61 w 51"/>
                <a:gd name="T21" fmla="*/ 1 h 31"/>
                <a:gd name="T22" fmla="*/ 61 w 51"/>
                <a:gd name="T23" fmla="*/ 11 h 31"/>
                <a:gd name="T24" fmla="*/ 57 w 51"/>
                <a:gd name="T25" fmla="*/ 15 h 31"/>
                <a:gd name="T26" fmla="*/ 57 w 51"/>
                <a:gd name="T27" fmla="*/ 21 h 31"/>
                <a:gd name="T28" fmla="*/ 51 w 51"/>
                <a:gd name="T29" fmla="*/ 27 h 31"/>
                <a:gd name="T30" fmla="*/ 47 w 51"/>
                <a:gd name="T31" fmla="*/ 27 h 31"/>
                <a:gd name="T32" fmla="*/ 43 w 51"/>
                <a:gd name="T33" fmla="*/ 32 h 31"/>
                <a:gd name="T34" fmla="*/ 27 w 51"/>
                <a:gd name="T35" fmla="*/ 37 h 31"/>
                <a:gd name="T36" fmla="*/ 16 w 51"/>
                <a:gd name="T37" fmla="*/ 37 h 31"/>
                <a:gd name="T38" fmla="*/ 2 w 51"/>
                <a:gd name="T39" fmla="*/ 29 h 31"/>
                <a:gd name="T40" fmla="*/ 1 w 51"/>
                <a:gd name="T41" fmla="*/ 26 h 31"/>
                <a:gd name="T42" fmla="*/ 4 w 51"/>
                <a:gd name="T43" fmla="*/ 23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1"/>
                <a:gd name="T67" fmla="*/ 0 h 31"/>
                <a:gd name="T68" fmla="*/ 51 w 51"/>
                <a:gd name="T69" fmla="*/ 31 h 3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1" h="31">
                  <a:moveTo>
                    <a:pt x="3" y="19"/>
                  </a:moveTo>
                  <a:cubicBezTo>
                    <a:pt x="7" y="19"/>
                    <a:pt x="11" y="20"/>
                    <a:pt x="15" y="20"/>
                  </a:cubicBezTo>
                  <a:cubicBezTo>
                    <a:pt x="17" y="20"/>
                    <a:pt x="19" y="20"/>
                    <a:pt x="21" y="19"/>
                  </a:cubicBezTo>
                  <a:cubicBezTo>
                    <a:pt x="21" y="18"/>
                    <a:pt x="20" y="15"/>
                    <a:pt x="21" y="15"/>
                  </a:cubicBezTo>
                  <a:cubicBezTo>
                    <a:pt x="23" y="16"/>
                    <a:pt x="23" y="19"/>
                    <a:pt x="25" y="19"/>
                  </a:cubicBezTo>
                  <a:cubicBezTo>
                    <a:pt x="28" y="20"/>
                    <a:pt x="30" y="19"/>
                    <a:pt x="32" y="18"/>
                  </a:cubicBezTo>
                  <a:cubicBezTo>
                    <a:pt x="35" y="16"/>
                    <a:pt x="34" y="13"/>
                    <a:pt x="36" y="11"/>
                  </a:cubicBezTo>
                  <a:cubicBezTo>
                    <a:pt x="38" y="10"/>
                    <a:pt x="41" y="12"/>
                    <a:pt x="42" y="11"/>
                  </a:cubicBezTo>
                  <a:cubicBezTo>
                    <a:pt x="43" y="8"/>
                    <a:pt x="39" y="5"/>
                    <a:pt x="41" y="3"/>
                  </a:cubicBezTo>
                  <a:cubicBezTo>
                    <a:pt x="41" y="2"/>
                    <a:pt x="44" y="3"/>
                    <a:pt x="46" y="2"/>
                  </a:cubicBezTo>
                  <a:cubicBezTo>
                    <a:pt x="47" y="2"/>
                    <a:pt x="49" y="0"/>
                    <a:pt x="50" y="1"/>
                  </a:cubicBezTo>
                  <a:cubicBezTo>
                    <a:pt x="51" y="3"/>
                    <a:pt x="50" y="6"/>
                    <a:pt x="50" y="9"/>
                  </a:cubicBezTo>
                  <a:cubicBezTo>
                    <a:pt x="49" y="10"/>
                    <a:pt x="47" y="11"/>
                    <a:pt x="47" y="12"/>
                  </a:cubicBezTo>
                  <a:cubicBezTo>
                    <a:pt x="46" y="14"/>
                    <a:pt x="48" y="16"/>
                    <a:pt x="47" y="17"/>
                  </a:cubicBezTo>
                  <a:cubicBezTo>
                    <a:pt x="46" y="19"/>
                    <a:pt x="44" y="21"/>
                    <a:pt x="42" y="22"/>
                  </a:cubicBezTo>
                  <a:cubicBezTo>
                    <a:pt x="41" y="23"/>
                    <a:pt x="40" y="21"/>
                    <a:pt x="39" y="22"/>
                  </a:cubicBezTo>
                  <a:cubicBezTo>
                    <a:pt x="38" y="23"/>
                    <a:pt x="37" y="25"/>
                    <a:pt x="35" y="26"/>
                  </a:cubicBezTo>
                  <a:cubicBezTo>
                    <a:pt x="31" y="28"/>
                    <a:pt x="27" y="29"/>
                    <a:pt x="22" y="30"/>
                  </a:cubicBezTo>
                  <a:cubicBezTo>
                    <a:pt x="19" y="31"/>
                    <a:pt x="16" y="31"/>
                    <a:pt x="13" y="30"/>
                  </a:cubicBezTo>
                  <a:cubicBezTo>
                    <a:pt x="9" y="29"/>
                    <a:pt x="5" y="26"/>
                    <a:pt x="2" y="24"/>
                  </a:cubicBezTo>
                  <a:cubicBezTo>
                    <a:pt x="1" y="23"/>
                    <a:pt x="0" y="22"/>
                    <a:pt x="1" y="21"/>
                  </a:cubicBezTo>
                  <a:cubicBezTo>
                    <a:pt x="1" y="20"/>
                    <a:pt x="2" y="19"/>
                    <a:pt x="3" y="1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7" name="Freeform 3071">
              <a:extLst>
                <a:ext uri="{FF2B5EF4-FFF2-40B4-BE49-F238E27FC236}">
                  <a16:creationId xmlns:a16="http://schemas.microsoft.com/office/drawing/2014/main" id="{67CA8B56-0325-434D-96D8-2CB19DFFE3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33878" y="3337433"/>
              <a:ext cx="166819" cy="206067"/>
            </a:xfrm>
            <a:custGeom>
              <a:avLst/>
              <a:gdLst>
                <a:gd name="T0" fmla="*/ 35 w 60"/>
                <a:gd name="T1" fmla="*/ 1 h 88"/>
                <a:gd name="T2" fmla="*/ 38 w 60"/>
                <a:gd name="T3" fmla="*/ 6 h 88"/>
                <a:gd name="T4" fmla="*/ 35 w 60"/>
                <a:gd name="T5" fmla="*/ 17 h 88"/>
                <a:gd name="T6" fmla="*/ 42 w 60"/>
                <a:gd name="T7" fmla="*/ 27 h 88"/>
                <a:gd name="T8" fmla="*/ 38 w 60"/>
                <a:gd name="T9" fmla="*/ 43 h 88"/>
                <a:gd name="T10" fmla="*/ 29 w 60"/>
                <a:gd name="T11" fmla="*/ 54 h 88"/>
                <a:gd name="T12" fmla="*/ 29 w 60"/>
                <a:gd name="T13" fmla="*/ 61 h 88"/>
                <a:gd name="T14" fmla="*/ 34 w 60"/>
                <a:gd name="T15" fmla="*/ 70 h 88"/>
                <a:gd name="T16" fmla="*/ 29 w 60"/>
                <a:gd name="T17" fmla="*/ 76 h 88"/>
                <a:gd name="T18" fmla="*/ 43 w 60"/>
                <a:gd name="T19" fmla="*/ 85 h 88"/>
                <a:gd name="T20" fmla="*/ 48 w 60"/>
                <a:gd name="T21" fmla="*/ 79 h 88"/>
                <a:gd name="T22" fmla="*/ 58 w 60"/>
                <a:gd name="T23" fmla="*/ 89 h 88"/>
                <a:gd name="T24" fmla="*/ 60 w 60"/>
                <a:gd name="T25" fmla="*/ 82 h 88"/>
                <a:gd name="T26" fmla="*/ 71 w 60"/>
                <a:gd name="T27" fmla="*/ 86 h 88"/>
                <a:gd name="T28" fmla="*/ 62 w 60"/>
                <a:gd name="T29" fmla="*/ 89 h 88"/>
                <a:gd name="T30" fmla="*/ 70 w 60"/>
                <a:gd name="T31" fmla="*/ 99 h 88"/>
                <a:gd name="T32" fmla="*/ 70 w 60"/>
                <a:gd name="T33" fmla="*/ 105 h 88"/>
                <a:gd name="T34" fmla="*/ 61 w 60"/>
                <a:gd name="T35" fmla="*/ 99 h 88"/>
                <a:gd name="T36" fmla="*/ 52 w 60"/>
                <a:gd name="T37" fmla="*/ 91 h 88"/>
                <a:gd name="T38" fmla="*/ 47 w 60"/>
                <a:gd name="T39" fmla="*/ 86 h 88"/>
                <a:gd name="T40" fmla="*/ 46 w 60"/>
                <a:gd name="T41" fmla="*/ 88 h 88"/>
                <a:gd name="T42" fmla="*/ 47 w 60"/>
                <a:gd name="T43" fmla="*/ 94 h 88"/>
                <a:gd name="T44" fmla="*/ 41 w 60"/>
                <a:gd name="T45" fmla="*/ 88 h 88"/>
                <a:gd name="T46" fmla="*/ 31 w 60"/>
                <a:gd name="T47" fmla="*/ 85 h 88"/>
                <a:gd name="T48" fmla="*/ 30 w 60"/>
                <a:gd name="T49" fmla="*/ 87 h 88"/>
                <a:gd name="T50" fmla="*/ 19 w 60"/>
                <a:gd name="T51" fmla="*/ 85 h 88"/>
                <a:gd name="T52" fmla="*/ 16 w 60"/>
                <a:gd name="T53" fmla="*/ 80 h 88"/>
                <a:gd name="T54" fmla="*/ 20 w 60"/>
                <a:gd name="T55" fmla="*/ 78 h 88"/>
                <a:gd name="T56" fmla="*/ 28 w 60"/>
                <a:gd name="T57" fmla="*/ 78 h 88"/>
                <a:gd name="T58" fmla="*/ 19 w 60"/>
                <a:gd name="T59" fmla="*/ 72 h 88"/>
                <a:gd name="T60" fmla="*/ 14 w 60"/>
                <a:gd name="T61" fmla="*/ 70 h 88"/>
                <a:gd name="T62" fmla="*/ 14 w 60"/>
                <a:gd name="T63" fmla="*/ 76 h 88"/>
                <a:gd name="T64" fmla="*/ 8 w 60"/>
                <a:gd name="T65" fmla="*/ 72 h 88"/>
                <a:gd name="T66" fmla="*/ 6 w 60"/>
                <a:gd name="T67" fmla="*/ 63 h 88"/>
                <a:gd name="T68" fmla="*/ 4 w 60"/>
                <a:gd name="T69" fmla="*/ 58 h 88"/>
                <a:gd name="T70" fmla="*/ 5 w 60"/>
                <a:gd name="T71" fmla="*/ 51 h 88"/>
                <a:gd name="T72" fmla="*/ 0 w 60"/>
                <a:gd name="T73" fmla="*/ 45 h 88"/>
                <a:gd name="T74" fmla="*/ 2 w 60"/>
                <a:gd name="T75" fmla="*/ 39 h 88"/>
                <a:gd name="T76" fmla="*/ 8 w 60"/>
                <a:gd name="T77" fmla="*/ 47 h 88"/>
                <a:gd name="T78" fmla="*/ 8 w 60"/>
                <a:gd name="T79" fmla="*/ 33 h 88"/>
                <a:gd name="T80" fmla="*/ 5 w 60"/>
                <a:gd name="T81" fmla="*/ 19 h 88"/>
                <a:gd name="T82" fmla="*/ 10 w 60"/>
                <a:gd name="T83" fmla="*/ 2 h 88"/>
                <a:gd name="T84" fmla="*/ 20 w 60"/>
                <a:gd name="T85" fmla="*/ 4 h 88"/>
                <a:gd name="T86" fmla="*/ 31 w 60"/>
                <a:gd name="T87" fmla="*/ 7 h 88"/>
                <a:gd name="T88" fmla="*/ 35 w 60"/>
                <a:gd name="T89" fmla="*/ 1 h 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"/>
                <a:gd name="T136" fmla="*/ 0 h 88"/>
                <a:gd name="T137" fmla="*/ 60 w 60"/>
                <a:gd name="T138" fmla="*/ 88 h 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" h="88">
                  <a:moveTo>
                    <a:pt x="29" y="1"/>
                  </a:moveTo>
                  <a:cubicBezTo>
                    <a:pt x="30" y="1"/>
                    <a:pt x="32" y="4"/>
                    <a:pt x="32" y="5"/>
                  </a:cubicBezTo>
                  <a:cubicBezTo>
                    <a:pt x="32" y="8"/>
                    <a:pt x="29" y="11"/>
                    <a:pt x="29" y="14"/>
                  </a:cubicBezTo>
                  <a:cubicBezTo>
                    <a:pt x="30" y="18"/>
                    <a:pt x="35" y="20"/>
                    <a:pt x="35" y="23"/>
                  </a:cubicBezTo>
                  <a:cubicBezTo>
                    <a:pt x="35" y="28"/>
                    <a:pt x="34" y="32"/>
                    <a:pt x="32" y="36"/>
                  </a:cubicBezTo>
                  <a:cubicBezTo>
                    <a:pt x="28" y="38"/>
                    <a:pt x="26" y="41"/>
                    <a:pt x="24" y="45"/>
                  </a:cubicBezTo>
                  <a:cubicBezTo>
                    <a:pt x="23" y="47"/>
                    <a:pt x="23" y="49"/>
                    <a:pt x="24" y="51"/>
                  </a:cubicBezTo>
                  <a:cubicBezTo>
                    <a:pt x="24" y="54"/>
                    <a:pt x="28" y="56"/>
                    <a:pt x="28" y="59"/>
                  </a:cubicBezTo>
                  <a:cubicBezTo>
                    <a:pt x="28" y="61"/>
                    <a:pt x="23" y="63"/>
                    <a:pt x="24" y="64"/>
                  </a:cubicBezTo>
                  <a:cubicBezTo>
                    <a:pt x="27" y="68"/>
                    <a:pt x="31" y="70"/>
                    <a:pt x="36" y="71"/>
                  </a:cubicBezTo>
                  <a:cubicBezTo>
                    <a:pt x="38" y="71"/>
                    <a:pt x="38" y="65"/>
                    <a:pt x="40" y="66"/>
                  </a:cubicBezTo>
                  <a:cubicBezTo>
                    <a:pt x="44" y="67"/>
                    <a:pt x="44" y="74"/>
                    <a:pt x="48" y="75"/>
                  </a:cubicBezTo>
                  <a:cubicBezTo>
                    <a:pt x="50" y="76"/>
                    <a:pt x="48" y="70"/>
                    <a:pt x="50" y="69"/>
                  </a:cubicBezTo>
                  <a:cubicBezTo>
                    <a:pt x="53" y="69"/>
                    <a:pt x="58" y="69"/>
                    <a:pt x="59" y="72"/>
                  </a:cubicBezTo>
                  <a:cubicBezTo>
                    <a:pt x="60" y="74"/>
                    <a:pt x="52" y="73"/>
                    <a:pt x="52" y="75"/>
                  </a:cubicBezTo>
                  <a:cubicBezTo>
                    <a:pt x="52" y="79"/>
                    <a:pt x="57" y="80"/>
                    <a:pt x="58" y="83"/>
                  </a:cubicBezTo>
                  <a:cubicBezTo>
                    <a:pt x="59" y="85"/>
                    <a:pt x="60" y="88"/>
                    <a:pt x="58" y="88"/>
                  </a:cubicBezTo>
                  <a:cubicBezTo>
                    <a:pt x="55" y="88"/>
                    <a:pt x="53" y="85"/>
                    <a:pt x="51" y="83"/>
                  </a:cubicBezTo>
                  <a:cubicBezTo>
                    <a:pt x="48" y="81"/>
                    <a:pt x="46" y="78"/>
                    <a:pt x="43" y="76"/>
                  </a:cubicBezTo>
                  <a:cubicBezTo>
                    <a:pt x="42" y="74"/>
                    <a:pt x="41" y="72"/>
                    <a:pt x="39" y="72"/>
                  </a:cubicBezTo>
                  <a:cubicBezTo>
                    <a:pt x="38" y="72"/>
                    <a:pt x="38" y="73"/>
                    <a:pt x="38" y="74"/>
                  </a:cubicBezTo>
                  <a:cubicBezTo>
                    <a:pt x="38" y="76"/>
                    <a:pt x="41" y="79"/>
                    <a:pt x="39" y="79"/>
                  </a:cubicBezTo>
                  <a:cubicBezTo>
                    <a:pt x="37" y="79"/>
                    <a:pt x="36" y="76"/>
                    <a:pt x="34" y="74"/>
                  </a:cubicBezTo>
                  <a:cubicBezTo>
                    <a:pt x="31" y="73"/>
                    <a:pt x="29" y="71"/>
                    <a:pt x="26" y="71"/>
                  </a:cubicBezTo>
                  <a:cubicBezTo>
                    <a:pt x="25" y="70"/>
                    <a:pt x="26" y="73"/>
                    <a:pt x="25" y="73"/>
                  </a:cubicBezTo>
                  <a:cubicBezTo>
                    <a:pt x="22" y="73"/>
                    <a:pt x="19" y="72"/>
                    <a:pt x="16" y="71"/>
                  </a:cubicBezTo>
                  <a:cubicBezTo>
                    <a:pt x="15" y="70"/>
                    <a:pt x="13" y="69"/>
                    <a:pt x="13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9" y="64"/>
                    <a:pt x="23" y="66"/>
                    <a:pt x="23" y="65"/>
                  </a:cubicBezTo>
                  <a:cubicBezTo>
                    <a:pt x="22" y="62"/>
                    <a:pt x="18" y="61"/>
                    <a:pt x="16" y="60"/>
                  </a:cubicBezTo>
                  <a:cubicBezTo>
                    <a:pt x="15" y="59"/>
                    <a:pt x="13" y="58"/>
                    <a:pt x="12" y="59"/>
                  </a:cubicBezTo>
                  <a:cubicBezTo>
                    <a:pt x="11" y="61"/>
                    <a:pt x="14" y="64"/>
                    <a:pt x="12" y="64"/>
                  </a:cubicBezTo>
                  <a:cubicBezTo>
                    <a:pt x="10" y="64"/>
                    <a:pt x="9" y="62"/>
                    <a:pt x="7" y="60"/>
                  </a:cubicBezTo>
                  <a:cubicBezTo>
                    <a:pt x="6" y="58"/>
                    <a:pt x="6" y="55"/>
                    <a:pt x="5" y="53"/>
                  </a:cubicBezTo>
                  <a:cubicBezTo>
                    <a:pt x="5" y="51"/>
                    <a:pt x="3" y="50"/>
                    <a:pt x="3" y="49"/>
                  </a:cubicBezTo>
                  <a:cubicBezTo>
                    <a:pt x="2" y="47"/>
                    <a:pt x="4" y="45"/>
                    <a:pt x="4" y="43"/>
                  </a:cubicBezTo>
                  <a:cubicBezTo>
                    <a:pt x="3" y="41"/>
                    <a:pt x="0" y="40"/>
                    <a:pt x="0" y="38"/>
                  </a:cubicBezTo>
                  <a:cubicBezTo>
                    <a:pt x="0" y="36"/>
                    <a:pt x="0" y="33"/>
                    <a:pt x="2" y="33"/>
                  </a:cubicBezTo>
                  <a:cubicBezTo>
                    <a:pt x="4" y="33"/>
                    <a:pt x="6" y="40"/>
                    <a:pt x="7" y="39"/>
                  </a:cubicBezTo>
                  <a:cubicBezTo>
                    <a:pt x="10" y="36"/>
                    <a:pt x="8" y="32"/>
                    <a:pt x="7" y="28"/>
                  </a:cubicBezTo>
                  <a:cubicBezTo>
                    <a:pt x="7" y="24"/>
                    <a:pt x="7" y="20"/>
                    <a:pt x="4" y="16"/>
                  </a:cubicBezTo>
                  <a:cubicBezTo>
                    <a:pt x="4" y="11"/>
                    <a:pt x="5" y="6"/>
                    <a:pt x="8" y="2"/>
                  </a:cubicBezTo>
                  <a:cubicBezTo>
                    <a:pt x="10" y="0"/>
                    <a:pt x="14" y="2"/>
                    <a:pt x="17" y="3"/>
                  </a:cubicBezTo>
                  <a:cubicBezTo>
                    <a:pt x="20" y="3"/>
                    <a:pt x="23" y="6"/>
                    <a:pt x="26" y="6"/>
                  </a:cubicBezTo>
                  <a:cubicBezTo>
                    <a:pt x="28" y="5"/>
                    <a:pt x="27" y="1"/>
                    <a:pt x="29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8" name="Freeform 3072">
              <a:extLst>
                <a:ext uri="{FF2B5EF4-FFF2-40B4-BE49-F238E27FC236}">
                  <a16:creationId xmlns:a16="http://schemas.microsoft.com/office/drawing/2014/main" id="{1FF21759-A43E-480F-BCC9-B9B57E0A4F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59363" y="3514063"/>
              <a:ext cx="57924" cy="49065"/>
            </a:xfrm>
            <a:custGeom>
              <a:avLst/>
              <a:gdLst>
                <a:gd name="T0" fmla="*/ 11 w 21"/>
                <a:gd name="T1" fmla="*/ 1 h 21"/>
                <a:gd name="T2" fmla="*/ 23 w 21"/>
                <a:gd name="T3" fmla="*/ 6 h 21"/>
                <a:gd name="T4" fmla="*/ 23 w 21"/>
                <a:gd name="T5" fmla="*/ 10 h 21"/>
                <a:gd name="T6" fmla="*/ 23 w 21"/>
                <a:gd name="T7" fmla="*/ 23 h 21"/>
                <a:gd name="T8" fmla="*/ 14 w 21"/>
                <a:gd name="T9" fmla="*/ 23 h 21"/>
                <a:gd name="T10" fmla="*/ 8 w 21"/>
                <a:gd name="T11" fmla="*/ 8 h 21"/>
                <a:gd name="T12" fmla="*/ 0 w 21"/>
                <a:gd name="T13" fmla="*/ 5 h 21"/>
                <a:gd name="T14" fmla="*/ 4 w 21"/>
                <a:gd name="T15" fmla="*/ 1 h 21"/>
                <a:gd name="T16" fmla="*/ 11 w 21"/>
                <a:gd name="T17" fmla="*/ 1 h 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21"/>
                <a:gd name="T29" fmla="*/ 21 w 21"/>
                <a:gd name="T30" fmla="*/ 21 h 2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21">
                  <a:moveTo>
                    <a:pt x="9" y="1"/>
                  </a:moveTo>
                  <a:cubicBezTo>
                    <a:pt x="12" y="2"/>
                    <a:pt x="16" y="3"/>
                    <a:pt x="19" y="5"/>
                  </a:cubicBezTo>
                  <a:cubicBezTo>
                    <a:pt x="20" y="5"/>
                    <a:pt x="19" y="7"/>
                    <a:pt x="19" y="8"/>
                  </a:cubicBezTo>
                  <a:cubicBezTo>
                    <a:pt x="19" y="12"/>
                    <a:pt x="21" y="16"/>
                    <a:pt x="19" y="19"/>
                  </a:cubicBezTo>
                  <a:cubicBezTo>
                    <a:pt x="18" y="21"/>
                    <a:pt x="14" y="20"/>
                    <a:pt x="12" y="19"/>
                  </a:cubicBezTo>
                  <a:cubicBezTo>
                    <a:pt x="9" y="16"/>
                    <a:pt x="9" y="11"/>
                    <a:pt x="7" y="7"/>
                  </a:cubicBezTo>
                  <a:cubicBezTo>
                    <a:pt x="5" y="5"/>
                    <a:pt x="2" y="6"/>
                    <a:pt x="0" y="4"/>
                  </a:cubicBezTo>
                  <a:cubicBezTo>
                    <a:pt x="0" y="3"/>
                    <a:pt x="2" y="1"/>
                    <a:pt x="3" y="1"/>
                  </a:cubicBezTo>
                  <a:cubicBezTo>
                    <a:pt x="5" y="0"/>
                    <a:pt x="7" y="1"/>
                    <a:pt x="9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09" name="Freeform 3083">
              <a:extLst>
                <a:ext uri="{FF2B5EF4-FFF2-40B4-BE49-F238E27FC236}">
                  <a16:creationId xmlns:a16="http://schemas.microsoft.com/office/drawing/2014/main" id="{BD0828C7-FC35-4D93-A3FF-A8F47DB2AA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98378" y="3494438"/>
              <a:ext cx="13901" cy="19625"/>
            </a:xfrm>
            <a:custGeom>
              <a:avLst/>
              <a:gdLst>
                <a:gd name="T0" fmla="*/ 1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1 w 5"/>
                <a:gd name="T7" fmla="*/ 10 h 8"/>
                <a:gd name="T8" fmla="*/ 1 w 5"/>
                <a:gd name="T9" fmla="*/ 6 h 8"/>
                <a:gd name="T10" fmla="*/ 1 w 5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8"/>
                <a:gd name="T20" fmla="*/ 5 w 5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8">
                  <a:moveTo>
                    <a:pt x="1" y="1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4" y="2"/>
                    <a:pt x="5" y="4"/>
                    <a:pt x="4" y="5"/>
                  </a:cubicBezTo>
                  <a:cubicBezTo>
                    <a:pt x="4" y="6"/>
                    <a:pt x="2" y="8"/>
                    <a:pt x="1" y="8"/>
                  </a:cubicBezTo>
                  <a:cubicBezTo>
                    <a:pt x="0" y="8"/>
                    <a:pt x="1" y="6"/>
                    <a:pt x="1" y="5"/>
                  </a:cubicBezTo>
                  <a:cubicBezTo>
                    <a:pt x="1" y="3"/>
                    <a:pt x="0" y="2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0" name="Freeform 3093">
              <a:extLst>
                <a:ext uri="{FF2B5EF4-FFF2-40B4-BE49-F238E27FC236}">
                  <a16:creationId xmlns:a16="http://schemas.microsoft.com/office/drawing/2014/main" id="{D36B006E-FE19-41F7-907F-AC8EC82B838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679015" y="4342255"/>
              <a:ext cx="1378574" cy="1006784"/>
            </a:xfrm>
            <a:custGeom>
              <a:avLst/>
              <a:gdLst>
                <a:gd name="T0" fmla="*/ 86 w 496"/>
                <a:gd name="T1" fmla="*/ 169 h 427"/>
                <a:gd name="T2" fmla="*/ 130 w 496"/>
                <a:gd name="T3" fmla="*/ 155 h 427"/>
                <a:gd name="T4" fmla="*/ 149 w 496"/>
                <a:gd name="T5" fmla="*/ 125 h 427"/>
                <a:gd name="T6" fmla="*/ 163 w 496"/>
                <a:gd name="T7" fmla="*/ 99 h 427"/>
                <a:gd name="T8" fmla="*/ 172 w 496"/>
                <a:gd name="T9" fmla="*/ 103 h 427"/>
                <a:gd name="T10" fmla="*/ 190 w 496"/>
                <a:gd name="T11" fmla="*/ 96 h 427"/>
                <a:gd name="T12" fmla="*/ 187 w 496"/>
                <a:gd name="T13" fmla="*/ 80 h 427"/>
                <a:gd name="T14" fmla="*/ 197 w 496"/>
                <a:gd name="T15" fmla="*/ 67 h 427"/>
                <a:gd name="T16" fmla="*/ 217 w 496"/>
                <a:gd name="T17" fmla="*/ 56 h 427"/>
                <a:gd name="T18" fmla="*/ 241 w 496"/>
                <a:gd name="T19" fmla="*/ 72 h 427"/>
                <a:gd name="T20" fmla="*/ 254 w 496"/>
                <a:gd name="T21" fmla="*/ 77 h 427"/>
                <a:gd name="T22" fmla="*/ 272 w 496"/>
                <a:gd name="T23" fmla="*/ 84 h 427"/>
                <a:gd name="T24" fmla="*/ 262 w 496"/>
                <a:gd name="T25" fmla="*/ 64 h 427"/>
                <a:gd name="T26" fmla="*/ 288 w 496"/>
                <a:gd name="T27" fmla="*/ 32 h 427"/>
                <a:gd name="T28" fmla="*/ 315 w 496"/>
                <a:gd name="T29" fmla="*/ 24 h 427"/>
                <a:gd name="T30" fmla="*/ 309 w 496"/>
                <a:gd name="T31" fmla="*/ 11 h 427"/>
                <a:gd name="T32" fmla="*/ 336 w 496"/>
                <a:gd name="T33" fmla="*/ 23 h 427"/>
                <a:gd name="T34" fmla="*/ 365 w 496"/>
                <a:gd name="T35" fmla="*/ 30 h 427"/>
                <a:gd name="T36" fmla="*/ 357 w 496"/>
                <a:gd name="T37" fmla="*/ 49 h 427"/>
                <a:gd name="T38" fmla="*/ 384 w 496"/>
                <a:gd name="T39" fmla="*/ 96 h 427"/>
                <a:gd name="T40" fmla="*/ 428 w 496"/>
                <a:gd name="T41" fmla="*/ 121 h 427"/>
                <a:gd name="T42" fmla="*/ 447 w 496"/>
                <a:gd name="T43" fmla="*/ 38 h 427"/>
                <a:gd name="T44" fmla="*/ 463 w 496"/>
                <a:gd name="T45" fmla="*/ 1 h 427"/>
                <a:gd name="T46" fmla="*/ 473 w 496"/>
                <a:gd name="T47" fmla="*/ 30 h 427"/>
                <a:gd name="T48" fmla="*/ 491 w 496"/>
                <a:gd name="T49" fmla="*/ 59 h 427"/>
                <a:gd name="T50" fmla="*/ 506 w 496"/>
                <a:gd name="T51" fmla="*/ 109 h 427"/>
                <a:gd name="T52" fmla="*/ 519 w 496"/>
                <a:gd name="T53" fmla="*/ 153 h 427"/>
                <a:gd name="T54" fmla="*/ 541 w 496"/>
                <a:gd name="T55" fmla="*/ 167 h 427"/>
                <a:gd name="T56" fmla="*/ 551 w 496"/>
                <a:gd name="T57" fmla="*/ 204 h 427"/>
                <a:gd name="T58" fmla="*/ 569 w 496"/>
                <a:gd name="T59" fmla="*/ 207 h 427"/>
                <a:gd name="T60" fmla="*/ 583 w 496"/>
                <a:gd name="T61" fmla="*/ 241 h 427"/>
                <a:gd name="T62" fmla="*/ 595 w 496"/>
                <a:gd name="T63" fmla="*/ 278 h 427"/>
                <a:gd name="T64" fmla="*/ 584 w 496"/>
                <a:gd name="T65" fmla="*/ 347 h 427"/>
                <a:gd name="T66" fmla="*/ 547 w 496"/>
                <a:gd name="T67" fmla="*/ 410 h 427"/>
                <a:gd name="T68" fmla="*/ 523 w 496"/>
                <a:gd name="T69" fmla="*/ 446 h 427"/>
                <a:gd name="T70" fmla="*/ 477 w 496"/>
                <a:gd name="T71" fmla="*/ 494 h 427"/>
                <a:gd name="T72" fmla="*/ 439 w 496"/>
                <a:gd name="T73" fmla="*/ 502 h 427"/>
                <a:gd name="T74" fmla="*/ 422 w 496"/>
                <a:gd name="T75" fmla="*/ 505 h 427"/>
                <a:gd name="T76" fmla="*/ 385 w 496"/>
                <a:gd name="T77" fmla="*/ 501 h 427"/>
                <a:gd name="T78" fmla="*/ 365 w 496"/>
                <a:gd name="T79" fmla="*/ 470 h 427"/>
                <a:gd name="T80" fmla="*/ 344 w 496"/>
                <a:gd name="T81" fmla="*/ 451 h 427"/>
                <a:gd name="T82" fmla="*/ 344 w 496"/>
                <a:gd name="T83" fmla="*/ 424 h 427"/>
                <a:gd name="T84" fmla="*/ 330 w 496"/>
                <a:gd name="T85" fmla="*/ 435 h 427"/>
                <a:gd name="T86" fmla="*/ 348 w 496"/>
                <a:gd name="T87" fmla="*/ 396 h 427"/>
                <a:gd name="T88" fmla="*/ 314 w 496"/>
                <a:gd name="T89" fmla="*/ 433 h 427"/>
                <a:gd name="T90" fmla="*/ 300 w 496"/>
                <a:gd name="T91" fmla="*/ 406 h 427"/>
                <a:gd name="T92" fmla="*/ 270 w 496"/>
                <a:gd name="T93" fmla="*/ 383 h 427"/>
                <a:gd name="T94" fmla="*/ 178 w 496"/>
                <a:gd name="T95" fmla="*/ 386 h 427"/>
                <a:gd name="T96" fmla="*/ 112 w 496"/>
                <a:gd name="T97" fmla="*/ 416 h 427"/>
                <a:gd name="T98" fmla="*/ 50 w 496"/>
                <a:gd name="T99" fmla="*/ 439 h 427"/>
                <a:gd name="T100" fmla="*/ 8 w 496"/>
                <a:gd name="T101" fmla="*/ 411 h 427"/>
                <a:gd name="T102" fmla="*/ 18 w 496"/>
                <a:gd name="T103" fmla="*/ 365 h 427"/>
                <a:gd name="T104" fmla="*/ 0 w 496"/>
                <a:gd name="T105" fmla="*/ 278 h 427"/>
                <a:gd name="T106" fmla="*/ 14 w 496"/>
                <a:gd name="T107" fmla="*/ 280 h 427"/>
                <a:gd name="T108" fmla="*/ 13 w 496"/>
                <a:gd name="T109" fmla="*/ 216 h 427"/>
                <a:gd name="T110" fmla="*/ 20 w 496"/>
                <a:gd name="T111" fmla="*/ 205 h 427"/>
                <a:gd name="T112" fmla="*/ 55 w 496"/>
                <a:gd name="T113" fmla="*/ 178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6"/>
                <a:gd name="T172" fmla="*/ 0 h 427"/>
                <a:gd name="T173" fmla="*/ 496 w 496"/>
                <a:gd name="T174" fmla="*/ 427 h 42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6" h="427">
                  <a:moveTo>
                    <a:pt x="50" y="145"/>
                  </a:moveTo>
                  <a:cubicBezTo>
                    <a:pt x="52" y="145"/>
                    <a:pt x="54" y="144"/>
                    <a:pt x="56" y="144"/>
                  </a:cubicBezTo>
                  <a:cubicBezTo>
                    <a:pt x="59" y="144"/>
                    <a:pt x="62" y="147"/>
                    <a:pt x="64" y="145"/>
                  </a:cubicBezTo>
                  <a:cubicBezTo>
                    <a:pt x="66" y="143"/>
                    <a:pt x="68" y="139"/>
                    <a:pt x="72" y="141"/>
                  </a:cubicBezTo>
                  <a:cubicBezTo>
                    <a:pt x="74" y="141"/>
                    <a:pt x="77" y="140"/>
                    <a:pt x="79" y="139"/>
                  </a:cubicBezTo>
                  <a:cubicBezTo>
                    <a:pt x="81" y="138"/>
                    <a:pt x="81" y="135"/>
                    <a:pt x="83" y="134"/>
                  </a:cubicBezTo>
                  <a:cubicBezTo>
                    <a:pt x="85" y="134"/>
                    <a:pt x="89" y="135"/>
                    <a:pt x="91" y="135"/>
                  </a:cubicBezTo>
                  <a:cubicBezTo>
                    <a:pt x="97" y="133"/>
                    <a:pt x="104" y="133"/>
                    <a:pt x="108" y="129"/>
                  </a:cubicBezTo>
                  <a:cubicBezTo>
                    <a:pt x="113" y="126"/>
                    <a:pt x="114" y="121"/>
                    <a:pt x="116" y="116"/>
                  </a:cubicBezTo>
                  <a:cubicBezTo>
                    <a:pt x="117" y="115"/>
                    <a:pt x="115" y="113"/>
                    <a:pt x="116" y="112"/>
                  </a:cubicBezTo>
                  <a:cubicBezTo>
                    <a:pt x="118" y="110"/>
                    <a:pt x="122" y="111"/>
                    <a:pt x="124" y="109"/>
                  </a:cubicBezTo>
                  <a:cubicBezTo>
                    <a:pt x="125" y="108"/>
                    <a:pt x="124" y="106"/>
                    <a:pt x="124" y="104"/>
                  </a:cubicBezTo>
                  <a:cubicBezTo>
                    <a:pt x="124" y="103"/>
                    <a:pt x="122" y="101"/>
                    <a:pt x="123" y="100"/>
                  </a:cubicBezTo>
                  <a:cubicBezTo>
                    <a:pt x="124" y="95"/>
                    <a:pt x="125" y="91"/>
                    <a:pt x="128" y="87"/>
                  </a:cubicBezTo>
                  <a:cubicBezTo>
                    <a:pt x="129" y="84"/>
                    <a:pt x="132" y="82"/>
                    <a:pt x="135" y="80"/>
                  </a:cubicBezTo>
                  <a:cubicBezTo>
                    <a:pt x="135" y="79"/>
                    <a:pt x="136" y="81"/>
                    <a:pt x="136" y="82"/>
                  </a:cubicBezTo>
                  <a:cubicBezTo>
                    <a:pt x="136" y="84"/>
                    <a:pt x="135" y="85"/>
                    <a:pt x="135" y="86"/>
                  </a:cubicBezTo>
                  <a:cubicBezTo>
                    <a:pt x="136" y="90"/>
                    <a:pt x="136" y="95"/>
                    <a:pt x="139" y="97"/>
                  </a:cubicBezTo>
                  <a:cubicBezTo>
                    <a:pt x="142" y="98"/>
                    <a:pt x="145" y="94"/>
                    <a:pt x="145" y="92"/>
                  </a:cubicBezTo>
                  <a:cubicBezTo>
                    <a:pt x="146" y="90"/>
                    <a:pt x="143" y="88"/>
                    <a:pt x="143" y="86"/>
                  </a:cubicBezTo>
                  <a:cubicBezTo>
                    <a:pt x="142" y="85"/>
                    <a:pt x="142" y="83"/>
                    <a:pt x="143" y="82"/>
                  </a:cubicBezTo>
                  <a:cubicBezTo>
                    <a:pt x="143" y="81"/>
                    <a:pt x="145" y="80"/>
                    <a:pt x="146" y="80"/>
                  </a:cubicBezTo>
                  <a:cubicBezTo>
                    <a:pt x="150" y="80"/>
                    <a:pt x="154" y="83"/>
                    <a:pt x="158" y="83"/>
                  </a:cubicBezTo>
                  <a:cubicBezTo>
                    <a:pt x="158" y="83"/>
                    <a:pt x="159" y="81"/>
                    <a:pt x="158" y="80"/>
                  </a:cubicBezTo>
                  <a:cubicBezTo>
                    <a:pt x="158" y="79"/>
                    <a:pt x="156" y="80"/>
                    <a:pt x="155" y="79"/>
                  </a:cubicBezTo>
                  <a:cubicBezTo>
                    <a:pt x="155" y="78"/>
                    <a:pt x="156" y="75"/>
                    <a:pt x="155" y="74"/>
                  </a:cubicBezTo>
                  <a:cubicBezTo>
                    <a:pt x="155" y="73"/>
                    <a:pt x="153" y="73"/>
                    <a:pt x="153" y="72"/>
                  </a:cubicBezTo>
                  <a:cubicBezTo>
                    <a:pt x="153" y="70"/>
                    <a:pt x="155" y="67"/>
                    <a:pt x="156" y="67"/>
                  </a:cubicBezTo>
                  <a:cubicBezTo>
                    <a:pt x="159" y="67"/>
                    <a:pt x="160" y="72"/>
                    <a:pt x="162" y="71"/>
                  </a:cubicBezTo>
                  <a:cubicBezTo>
                    <a:pt x="165" y="70"/>
                    <a:pt x="161" y="66"/>
                    <a:pt x="162" y="64"/>
                  </a:cubicBezTo>
                  <a:cubicBezTo>
                    <a:pt x="163" y="63"/>
                    <a:pt x="167" y="66"/>
                    <a:pt x="167" y="64"/>
                  </a:cubicBezTo>
                  <a:cubicBezTo>
                    <a:pt x="168" y="61"/>
                    <a:pt x="164" y="59"/>
                    <a:pt x="164" y="56"/>
                  </a:cubicBezTo>
                  <a:cubicBezTo>
                    <a:pt x="164" y="54"/>
                    <a:pt x="167" y="51"/>
                    <a:pt x="169" y="51"/>
                  </a:cubicBezTo>
                  <a:cubicBezTo>
                    <a:pt x="172" y="51"/>
                    <a:pt x="171" y="56"/>
                    <a:pt x="173" y="56"/>
                  </a:cubicBezTo>
                  <a:cubicBezTo>
                    <a:pt x="176" y="56"/>
                    <a:pt x="175" y="51"/>
                    <a:pt x="177" y="50"/>
                  </a:cubicBezTo>
                  <a:cubicBezTo>
                    <a:pt x="178" y="48"/>
                    <a:pt x="180" y="48"/>
                    <a:pt x="181" y="47"/>
                  </a:cubicBezTo>
                  <a:cubicBezTo>
                    <a:pt x="183" y="47"/>
                    <a:pt x="184" y="49"/>
                    <a:pt x="185" y="48"/>
                  </a:cubicBezTo>
                  <a:cubicBezTo>
                    <a:pt x="186" y="47"/>
                    <a:pt x="185" y="44"/>
                    <a:pt x="186" y="43"/>
                  </a:cubicBezTo>
                  <a:cubicBezTo>
                    <a:pt x="189" y="43"/>
                    <a:pt x="191" y="46"/>
                    <a:pt x="193" y="48"/>
                  </a:cubicBezTo>
                  <a:cubicBezTo>
                    <a:pt x="196" y="51"/>
                    <a:pt x="200" y="55"/>
                    <a:pt x="201" y="60"/>
                  </a:cubicBezTo>
                  <a:cubicBezTo>
                    <a:pt x="202" y="62"/>
                    <a:pt x="197" y="68"/>
                    <a:pt x="199" y="68"/>
                  </a:cubicBezTo>
                  <a:cubicBezTo>
                    <a:pt x="203" y="69"/>
                    <a:pt x="202" y="62"/>
                    <a:pt x="205" y="61"/>
                  </a:cubicBezTo>
                  <a:cubicBezTo>
                    <a:pt x="207" y="59"/>
                    <a:pt x="209" y="59"/>
                    <a:pt x="212" y="60"/>
                  </a:cubicBezTo>
                  <a:cubicBezTo>
                    <a:pt x="213" y="61"/>
                    <a:pt x="211" y="64"/>
                    <a:pt x="212" y="64"/>
                  </a:cubicBezTo>
                  <a:cubicBezTo>
                    <a:pt x="214" y="64"/>
                    <a:pt x="213" y="60"/>
                    <a:pt x="214" y="60"/>
                  </a:cubicBezTo>
                  <a:cubicBezTo>
                    <a:pt x="216" y="60"/>
                    <a:pt x="218" y="61"/>
                    <a:pt x="219" y="63"/>
                  </a:cubicBezTo>
                  <a:cubicBezTo>
                    <a:pt x="220" y="64"/>
                    <a:pt x="220" y="66"/>
                    <a:pt x="221" y="67"/>
                  </a:cubicBezTo>
                  <a:cubicBezTo>
                    <a:pt x="222" y="69"/>
                    <a:pt x="225" y="71"/>
                    <a:pt x="227" y="70"/>
                  </a:cubicBezTo>
                  <a:cubicBezTo>
                    <a:pt x="229" y="70"/>
                    <a:pt x="223" y="68"/>
                    <a:pt x="223" y="66"/>
                  </a:cubicBezTo>
                  <a:cubicBezTo>
                    <a:pt x="222" y="65"/>
                    <a:pt x="222" y="63"/>
                    <a:pt x="222" y="61"/>
                  </a:cubicBezTo>
                  <a:cubicBezTo>
                    <a:pt x="222" y="60"/>
                    <a:pt x="224" y="59"/>
                    <a:pt x="224" y="58"/>
                  </a:cubicBezTo>
                  <a:cubicBezTo>
                    <a:pt x="222" y="56"/>
                    <a:pt x="218" y="56"/>
                    <a:pt x="218" y="53"/>
                  </a:cubicBezTo>
                  <a:cubicBezTo>
                    <a:pt x="218" y="49"/>
                    <a:pt x="221" y="45"/>
                    <a:pt x="224" y="41"/>
                  </a:cubicBezTo>
                  <a:cubicBezTo>
                    <a:pt x="225" y="39"/>
                    <a:pt x="228" y="39"/>
                    <a:pt x="230" y="37"/>
                  </a:cubicBezTo>
                  <a:cubicBezTo>
                    <a:pt x="232" y="33"/>
                    <a:pt x="231" y="28"/>
                    <a:pt x="234" y="25"/>
                  </a:cubicBezTo>
                  <a:cubicBezTo>
                    <a:pt x="235" y="24"/>
                    <a:pt x="238" y="28"/>
                    <a:pt x="240" y="27"/>
                  </a:cubicBezTo>
                  <a:cubicBezTo>
                    <a:pt x="242" y="26"/>
                    <a:pt x="241" y="21"/>
                    <a:pt x="243" y="20"/>
                  </a:cubicBezTo>
                  <a:cubicBezTo>
                    <a:pt x="247" y="19"/>
                    <a:pt x="252" y="20"/>
                    <a:pt x="257" y="20"/>
                  </a:cubicBezTo>
                  <a:cubicBezTo>
                    <a:pt x="257" y="21"/>
                    <a:pt x="257" y="23"/>
                    <a:pt x="258" y="23"/>
                  </a:cubicBezTo>
                  <a:cubicBezTo>
                    <a:pt x="259" y="23"/>
                    <a:pt x="262" y="22"/>
                    <a:pt x="263" y="20"/>
                  </a:cubicBezTo>
                  <a:cubicBezTo>
                    <a:pt x="263" y="19"/>
                    <a:pt x="263" y="17"/>
                    <a:pt x="262" y="15"/>
                  </a:cubicBezTo>
                  <a:cubicBezTo>
                    <a:pt x="260" y="13"/>
                    <a:pt x="257" y="14"/>
                    <a:pt x="255" y="12"/>
                  </a:cubicBezTo>
                  <a:cubicBezTo>
                    <a:pt x="253" y="11"/>
                    <a:pt x="250" y="9"/>
                    <a:pt x="252" y="7"/>
                  </a:cubicBezTo>
                  <a:cubicBezTo>
                    <a:pt x="253" y="6"/>
                    <a:pt x="256" y="8"/>
                    <a:pt x="258" y="9"/>
                  </a:cubicBezTo>
                  <a:cubicBezTo>
                    <a:pt x="260" y="9"/>
                    <a:pt x="263" y="10"/>
                    <a:pt x="264" y="11"/>
                  </a:cubicBezTo>
                  <a:cubicBezTo>
                    <a:pt x="266" y="12"/>
                    <a:pt x="267" y="14"/>
                    <a:pt x="269" y="15"/>
                  </a:cubicBezTo>
                  <a:cubicBezTo>
                    <a:pt x="271" y="15"/>
                    <a:pt x="273" y="14"/>
                    <a:pt x="275" y="15"/>
                  </a:cubicBezTo>
                  <a:cubicBezTo>
                    <a:pt x="277" y="15"/>
                    <a:pt x="278" y="18"/>
                    <a:pt x="280" y="19"/>
                  </a:cubicBezTo>
                  <a:cubicBezTo>
                    <a:pt x="281" y="19"/>
                    <a:pt x="282" y="16"/>
                    <a:pt x="284" y="17"/>
                  </a:cubicBezTo>
                  <a:cubicBezTo>
                    <a:pt x="287" y="17"/>
                    <a:pt x="289" y="22"/>
                    <a:pt x="292" y="22"/>
                  </a:cubicBezTo>
                  <a:cubicBezTo>
                    <a:pt x="295" y="23"/>
                    <a:pt x="298" y="20"/>
                    <a:pt x="301" y="20"/>
                  </a:cubicBezTo>
                  <a:cubicBezTo>
                    <a:pt x="302" y="21"/>
                    <a:pt x="302" y="26"/>
                    <a:pt x="304" y="25"/>
                  </a:cubicBezTo>
                  <a:cubicBezTo>
                    <a:pt x="306" y="24"/>
                    <a:pt x="305" y="19"/>
                    <a:pt x="307" y="18"/>
                  </a:cubicBezTo>
                  <a:cubicBezTo>
                    <a:pt x="310" y="18"/>
                    <a:pt x="315" y="20"/>
                    <a:pt x="315" y="23"/>
                  </a:cubicBezTo>
                  <a:cubicBezTo>
                    <a:pt x="315" y="28"/>
                    <a:pt x="310" y="31"/>
                    <a:pt x="306" y="35"/>
                  </a:cubicBezTo>
                  <a:cubicBezTo>
                    <a:pt x="304" y="37"/>
                    <a:pt x="299" y="38"/>
                    <a:pt x="298" y="41"/>
                  </a:cubicBezTo>
                  <a:cubicBezTo>
                    <a:pt x="297" y="44"/>
                    <a:pt x="300" y="48"/>
                    <a:pt x="299" y="51"/>
                  </a:cubicBezTo>
                  <a:cubicBezTo>
                    <a:pt x="298" y="56"/>
                    <a:pt x="293" y="60"/>
                    <a:pt x="294" y="65"/>
                  </a:cubicBezTo>
                  <a:cubicBezTo>
                    <a:pt x="296" y="70"/>
                    <a:pt x="303" y="72"/>
                    <a:pt x="307" y="75"/>
                  </a:cubicBezTo>
                  <a:cubicBezTo>
                    <a:pt x="311" y="77"/>
                    <a:pt x="316" y="78"/>
                    <a:pt x="320" y="80"/>
                  </a:cubicBezTo>
                  <a:cubicBezTo>
                    <a:pt x="323" y="82"/>
                    <a:pt x="327" y="84"/>
                    <a:pt x="330" y="87"/>
                  </a:cubicBezTo>
                  <a:cubicBezTo>
                    <a:pt x="332" y="88"/>
                    <a:pt x="334" y="90"/>
                    <a:pt x="336" y="91"/>
                  </a:cubicBezTo>
                  <a:cubicBezTo>
                    <a:pt x="339" y="94"/>
                    <a:pt x="342" y="98"/>
                    <a:pt x="345" y="100"/>
                  </a:cubicBezTo>
                  <a:cubicBezTo>
                    <a:pt x="349" y="101"/>
                    <a:pt x="354" y="104"/>
                    <a:pt x="357" y="101"/>
                  </a:cubicBezTo>
                  <a:cubicBezTo>
                    <a:pt x="362" y="97"/>
                    <a:pt x="363" y="89"/>
                    <a:pt x="366" y="83"/>
                  </a:cubicBezTo>
                  <a:cubicBezTo>
                    <a:pt x="368" y="77"/>
                    <a:pt x="371" y="71"/>
                    <a:pt x="372" y="65"/>
                  </a:cubicBezTo>
                  <a:cubicBezTo>
                    <a:pt x="374" y="57"/>
                    <a:pt x="372" y="49"/>
                    <a:pt x="372" y="40"/>
                  </a:cubicBezTo>
                  <a:cubicBezTo>
                    <a:pt x="372" y="38"/>
                    <a:pt x="372" y="34"/>
                    <a:pt x="373" y="32"/>
                  </a:cubicBezTo>
                  <a:cubicBezTo>
                    <a:pt x="374" y="29"/>
                    <a:pt x="376" y="28"/>
                    <a:pt x="377" y="26"/>
                  </a:cubicBezTo>
                  <a:cubicBezTo>
                    <a:pt x="378" y="24"/>
                    <a:pt x="377" y="22"/>
                    <a:pt x="377" y="20"/>
                  </a:cubicBezTo>
                  <a:cubicBezTo>
                    <a:pt x="379" y="14"/>
                    <a:pt x="381" y="8"/>
                    <a:pt x="383" y="3"/>
                  </a:cubicBezTo>
                  <a:cubicBezTo>
                    <a:pt x="383" y="1"/>
                    <a:pt x="385" y="0"/>
                    <a:pt x="386" y="1"/>
                  </a:cubicBezTo>
                  <a:cubicBezTo>
                    <a:pt x="387" y="1"/>
                    <a:pt x="387" y="3"/>
                    <a:pt x="388" y="5"/>
                  </a:cubicBezTo>
                  <a:cubicBezTo>
                    <a:pt x="389" y="8"/>
                    <a:pt x="389" y="11"/>
                    <a:pt x="390" y="14"/>
                  </a:cubicBezTo>
                  <a:cubicBezTo>
                    <a:pt x="392" y="16"/>
                    <a:pt x="396" y="16"/>
                    <a:pt x="397" y="18"/>
                  </a:cubicBezTo>
                  <a:cubicBezTo>
                    <a:pt x="397" y="20"/>
                    <a:pt x="394" y="23"/>
                    <a:pt x="394" y="25"/>
                  </a:cubicBezTo>
                  <a:cubicBezTo>
                    <a:pt x="395" y="31"/>
                    <a:pt x="398" y="36"/>
                    <a:pt x="400" y="42"/>
                  </a:cubicBezTo>
                  <a:cubicBezTo>
                    <a:pt x="400" y="45"/>
                    <a:pt x="399" y="49"/>
                    <a:pt x="400" y="53"/>
                  </a:cubicBezTo>
                  <a:cubicBezTo>
                    <a:pt x="401" y="54"/>
                    <a:pt x="403" y="53"/>
                    <a:pt x="404" y="53"/>
                  </a:cubicBezTo>
                  <a:cubicBezTo>
                    <a:pt x="406" y="52"/>
                    <a:pt x="407" y="49"/>
                    <a:pt x="409" y="49"/>
                  </a:cubicBezTo>
                  <a:cubicBezTo>
                    <a:pt x="411" y="49"/>
                    <a:pt x="410" y="52"/>
                    <a:pt x="411" y="53"/>
                  </a:cubicBezTo>
                  <a:cubicBezTo>
                    <a:pt x="413" y="56"/>
                    <a:pt x="417" y="58"/>
                    <a:pt x="417" y="62"/>
                  </a:cubicBezTo>
                  <a:cubicBezTo>
                    <a:pt x="419" y="67"/>
                    <a:pt x="416" y="72"/>
                    <a:pt x="417" y="78"/>
                  </a:cubicBezTo>
                  <a:cubicBezTo>
                    <a:pt x="417" y="82"/>
                    <a:pt x="420" y="86"/>
                    <a:pt x="422" y="91"/>
                  </a:cubicBezTo>
                  <a:cubicBezTo>
                    <a:pt x="423" y="93"/>
                    <a:pt x="425" y="96"/>
                    <a:pt x="425" y="98"/>
                  </a:cubicBezTo>
                  <a:cubicBezTo>
                    <a:pt x="425" y="102"/>
                    <a:pt x="422" y="105"/>
                    <a:pt x="422" y="109"/>
                  </a:cubicBezTo>
                  <a:cubicBezTo>
                    <a:pt x="422" y="113"/>
                    <a:pt x="422" y="118"/>
                    <a:pt x="425" y="121"/>
                  </a:cubicBezTo>
                  <a:cubicBezTo>
                    <a:pt x="426" y="124"/>
                    <a:pt x="430" y="126"/>
                    <a:pt x="433" y="127"/>
                  </a:cubicBezTo>
                  <a:cubicBezTo>
                    <a:pt x="434" y="128"/>
                    <a:pt x="437" y="126"/>
                    <a:pt x="438" y="127"/>
                  </a:cubicBezTo>
                  <a:cubicBezTo>
                    <a:pt x="439" y="128"/>
                    <a:pt x="438" y="131"/>
                    <a:pt x="439" y="133"/>
                  </a:cubicBezTo>
                  <a:cubicBezTo>
                    <a:pt x="440" y="134"/>
                    <a:pt x="442" y="134"/>
                    <a:pt x="444" y="135"/>
                  </a:cubicBezTo>
                  <a:cubicBezTo>
                    <a:pt x="446" y="136"/>
                    <a:pt x="449" y="137"/>
                    <a:pt x="451" y="139"/>
                  </a:cubicBezTo>
                  <a:cubicBezTo>
                    <a:pt x="452" y="140"/>
                    <a:pt x="453" y="141"/>
                    <a:pt x="453" y="143"/>
                  </a:cubicBezTo>
                  <a:cubicBezTo>
                    <a:pt x="453" y="144"/>
                    <a:pt x="451" y="145"/>
                    <a:pt x="452" y="146"/>
                  </a:cubicBezTo>
                  <a:cubicBezTo>
                    <a:pt x="453" y="149"/>
                    <a:pt x="457" y="150"/>
                    <a:pt x="458" y="153"/>
                  </a:cubicBezTo>
                  <a:cubicBezTo>
                    <a:pt x="460" y="159"/>
                    <a:pt x="457" y="165"/>
                    <a:pt x="459" y="170"/>
                  </a:cubicBezTo>
                  <a:cubicBezTo>
                    <a:pt x="459" y="172"/>
                    <a:pt x="461" y="174"/>
                    <a:pt x="463" y="173"/>
                  </a:cubicBezTo>
                  <a:cubicBezTo>
                    <a:pt x="465" y="173"/>
                    <a:pt x="465" y="170"/>
                    <a:pt x="466" y="170"/>
                  </a:cubicBezTo>
                  <a:cubicBezTo>
                    <a:pt x="468" y="169"/>
                    <a:pt x="469" y="171"/>
                    <a:pt x="471" y="172"/>
                  </a:cubicBezTo>
                  <a:cubicBezTo>
                    <a:pt x="472" y="172"/>
                    <a:pt x="473" y="171"/>
                    <a:pt x="474" y="172"/>
                  </a:cubicBezTo>
                  <a:cubicBezTo>
                    <a:pt x="475" y="175"/>
                    <a:pt x="475" y="179"/>
                    <a:pt x="474" y="183"/>
                  </a:cubicBezTo>
                  <a:cubicBezTo>
                    <a:pt x="474" y="185"/>
                    <a:pt x="469" y="186"/>
                    <a:pt x="470" y="188"/>
                  </a:cubicBezTo>
                  <a:cubicBezTo>
                    <a:pt x="472" y="190"/>
                    <a:pt x="476" y="188"/>
                    <a:pt x="478" y="190"/>
                  </a:cubicBezTo>
                  <a:cubicBezTo>
                    <a:pt x="482" y="193"/>
                    <a:pt x="483" y="198"/>
                    <a:pt x="486" y="201"/>
                  </a:cubicBezTo>
                  <a:cubicBezTo>
                    <a:pt x="488" y="204"/>
                    <a:pt x="490" y="206"/>
                    <a:pt x="491" y="209"/>
                  </a:cubicBezTo>
                  <a:cubicBezTo>
                    <a:pt x="493" y="211"/>
                    <a:pt x="494" y="213"/>
                    <a:pt x="494" y="215"/>
                  </a:cubicBezTo>
                  <a:cubicBezTo>
                    <a:pt x="495" y="218"/>
                    <a:pt x="493" y="220"/>
                    <a:pt x="494" y="222"/>
                  </a:cubicBezTo>
                  <a:cubicBezTo>
                    <a:pt x="494" y="225"/>
                    <a:pt x="496" y="228"/>
                    <a:pt x="496" y="231"/>
                  </a:cubicBezTo>
                  <a:cubicBezTo>
                    <a:pt x="496" y="236"/>
                    <a:pt x="492" y="241"/>
                    <a:pt x="492" y="246"/>
                  </a:cubicBezTo>
                  <a:cubicBezTo>
                    <a:pt x="492" y="251"/>
                    <a:pt x="494" y="256"/>
                    <a:pt x="494" y="262"/>
                  </a:cubicBezTo>
                  <a:cubicBezTo>
                    <a:pt x="494" y="266"/>
                    <a:pt x="494" y="271"/>
                    <a:pt x="493" y="275"/>
                  </a:cubicBezTo>
                  <a:cubicBezTo>
                    <a:pt x="491" y="280"/>
                    <a:pt x="489" y="284"/>
                    <a:pt x="487" y="289"/>
                  </a:cubicBezTo>
                  <a:cubicBezTo>
                    <a:pt x="484" y="296"/>
                    <a:pt x="483" y="303"/>
                    <a:pt x="480" y="310"/>
                  </a:cubicBezTo>
                  <a:cubicBezTo>
                    <a:pt x="478" y="315"/>
                    <a:pt x="476" y="320"/>
                    <a:pt x="472" y="324"/>
                  </a:cubicBezTo>
                  <a:cubicBezTo>
                    <a:pt x="469" y="328"/>
                    <a:pt x="464" y="329"/>
                    <a:pt x="461" y="332"/>
                  </a:cubicBezTo>
                  <a:cubicBezTo>
                    <a:pt x="458" y="335"/>
                    <a:pt x="457" y="338"/>
                    <a:pt x="456" y="341"/>
                  </a:cubicBezTo>
                  <a:cubicBezTo>
                    <a:pt x="454" y="343"/>
                    <a:pt x="453" y="346"/>
                    <a:pt x="451" y="348"/>
                  </a:cubicBezTo>
                  <a:cubicBezTo>
                    <a:pt x="449" y="351"/>
                    <a:pt x="447" y="354"/>
                    <a:pt x="445" y="358"/>
                  </a:cubicBezTo>
                  <a:cubicBezTo>
                    <a:pt x="444" y="360"/>
                    <a:pt x="444" y="364"/>
                    <a:pt x="443" y="366"/>
                  </a:cubicBezTo>
                  <a:cubicBezTo>
                    <a:pt x="441" y="368"/>
                    <a:pt x="437" y="369"/>
                    <a:pt x="436" y="371"/>
                  </a:cubicBezTo>
                  <a:cubicBezTo>
                    <a:pt x="433" y="376"/>
                    <a:pt x="431" y="381"/>
                    <a:pt x="429" y="387"/>
                  </a:cubicBezTo>
                  <a:cubicBezTo>
                    <a:pt x="427" y="392"/>
                    <a:pt x="428" y="397"/>
                    <a:pt x="426" y="402"/>
                  </a:cubicBezTo>
                  <a:cubicBezTo>
                    <a:pt x="424" y="405"/>
                    <a:pt x="421" y="408"/>
                    <a:pt x="418" y="409"/>
                  </a:cubicBezTo>
                  <a:cubicBezTo>
                    <a:pt x="412" y="411"/>
                    <a:pt x="405" y="409"/>
                    <a:pt x="398" y="411"/>
                  </a:cubicBezTo>
                  <a:cubicBezTo>
                    <a:pt x="394" y="413"/>
                    <a:pt x="391" y="417"/>
                    <a:pt x="388" y="420"/>
                  </a:cubicBezTo>
                  <a:cubicBezTo>
                    <a:pt x="384" y="422"/>
                    <a:pt x="380" y="425"/>
                    <a:pt x="375" y="426"/>
                  </a:cubicBezTo>
                  <a:cubicBezTo>
                    <a:pt x="373" y="426"/>
                    <a:pt x="371" y="424"/>
                    <a:pt x="369" y="423"/>
                  </a:cubicBezTo>
                  <a:cubicBezTo>
                    <a:pt x="368" y="422"/>
                    <a:pt x="368" y="419"/>
                    <a:pt x="366" y="418"/>
                  </a:cubicBezTo>
                  <a:cubicBezTo>
                    <a:pt x="365" y="417"/>
                    <a:pt x="362" y="421"/>
                    <a:pt x="361" y="419"/>
                  </a:cubicBezTo>
                  <a:cubicBezTo>
                    <a:pt x="359" y="417"/>
                    <a:pt x="364" y="415"/>
                    <a:pt x="363" y="413"/>
                  </a:cubicBezTo>
                  <a:cubicBezTo>
                    <a:pt x="362" y="411"/>
                    <a:pt x="360" y="414"/>
                    <a:pt x="358" y="414"/>
                  </a:cubicBezTo>
                  <a:cubicBezTo>
                    <a:pt x="356" y="416"/>
                    <a:pt x="354" y="419"/>
                    <a:pt x="352" y="420"/>
                  </a:cubicBezTo>
                  <a:cubicBezTo>
                    <a:pt x="349" y="423"/>
                    <a:pt x="346" y="425"/>
                    <a:pt x="342" y="427"/>
                  </a:cubicBezTo>
                  <a:cubicBezTo>
                    <a:pt x="340" y="427"/>
                    <a:pt x="339" y="426"/>
                    <a:pt x="338" y="425"/>
                  </a:cubicBezTo>
                  <a:cubicBezTo>
                    <a:pt x="335" y="422"/>
                    <a:pt x="333" y="418"/>
                    <a:pt x="330" y="417"/>
                  </a:cubicBezTo>
                  <a:cubicBezTo>
                    <a:pt x="328" y="415"/>
                    <a:pt x="324" y="418"/>
                    <a:pt x="321" y="417"/>
                  </a:cubicBezTo>
                  <a:cubicBezTo>
                    <a:pt x="319" y="416"/>
                    <a:pt x="316" y="414"/>
                    <a:pt x="314" y="413"/>
                  </a:cubicBezTo>
                  <a:cubicBezTo>
                    <a:pt x="311" y="412"/>
                    <a:pt x="308" y="412"/>
                    <a:pt x="307" y="411"/>
                  </a:cubicBezTo>
                  <a:cubicBezTo>
                    <a:pt x="304" y="408"/>
                    <a:pt x="301" y="404"/>
                    <a:pt x="301" y="400"/>
                  </a:cubicBezTo>
                  <a:cubicBezTo>
                    <a:pt x="300" y="397"/>
                    <a:pt x="304" y="394"/>
                    <a:pt x="304" y="391"/>
                  </a:cubicBezTo>
                  <a:cubicBezTo>
                    <a:pt x="304" y="386"/>
                    <a:pt x="302" y="381"/>
                    <a:pt x="301" y="377"/>
                  </a:cubicBezTo>
                  <a:cubicBezTo>
                    <a:pt x="301" y="375"/>
                    <a:pt x="303" y="371"/>
                    <a:pt x="301" y="370"/>
                  </a:cubicBezTo>
                  <a:cubicBezTo>
                    <a:pt x="299" y="370"/>
                    <a:pt x="297" y="374"/>
                    <a:pt x="294" y="375"/>
                  </a:cubicBezTo>
                  <a:cubicBezTo>
                    <a:pt x="292" y="375"/>
                    <a:pt x="289" y="376"/>
                    <a:pt x="287" y="375"/>
                  </a:cubicBezTo>
                  <a:cubicBezTo>
                    <a:pt x="285" y="374"/>
                    <a:pt x="286" y="372"/>
                    <a:pt x="287" y="371"/>
                  </a:cubicBezTo>
                  <a:cubicBezTo>
                    <a:pt x="288" y="368"/>
                    <a:pt x="293" y="366"/>
                    <a:pt x="293" y="362"/>
                  </a:cubicBezTo>
                  <a:cubicBezTo>
                    <a:pt x="294" y="358"/>
                    <a:pt x="291" y="355"/>
                    <a:pt x="289" y="352"/>
                  </a:cubicBezTo>
                  <a:cubicBezTo>
                    <a:pt x="288" y="351"/>
                    <a:pt x="287" y="352"/>
                    <a:pt x="287" y="353"/>
                  </a:cubicBezTo>
                  <a:cubicBezTo>
                    <a:pt x="285" y="357"/>
                    <a:pt x="285" y="362"/>
                    <a:pt x="283" y="366"/>
                  </a:cubicBezTo>
                  <a:cubicBezTo>
                    <a:pt x="282" y="367"/>
                    <a:pt x="280" y="368"/>
                    <a:pt x="278" y="368"/>
                  </a:cubicBezTo>
                  <a:cubicBezTo>
                    <a:pt x="275" y="369"/>
                    <a:pt x="271" y="371"/>
                    <a:pt x="270" y="368"/>
                  </a:cubicBezTo>
                  <a:cubicBezTo>
                    <a:pt x="269" y="366"/>
                    <a:pt x="273" y="363"/>
                    <a:pt x="275" y="362"/>
                  </a:cubicBezTo>
                  <a:cubicBezTo>
                    <a:pt x="277" y="361"/>
                    <a:pt x="279" y="364"/>
                    <a:pt x="280" y="362"/>
                  </a:cubicBezTo>
                  <a:cubicBezTo>
                    <a:pt x="283" y="357"/>
                    <a:pt x="284" y="350"/>
                    <a:pt x="286" y="344"/>
                  </a:cubicBezTo>
                  <a:cubicBezTo>
                    <a:pt x="288" y="340"/>
                    <a:pt x="289" y="337"/>
                    <a:pt x="290" y="334"/>
                  </a:cubicBezTo>
                  <a:cubicBezTo>
                    <a:pt x="291" y="332"/>
                    <a:pt x="292" y="329"/>
                    <a:pt x="290" y="330"/>
                  </a:cubicBezTo>
                  <a:cubicBezTo>
                    <a:pt x="287" y="332"/>
                    <a:pt x="285" y="336"/>
                    <a:pt x="282" y="339"/>
                  </a:cubicBezTo>
                  <a:cubicBezTo>
                    <a:pt x="279" y="342"/>
                    <a:pt x="275" y="344"/>
                    <a:pt x="272" y="347"/>
                  </a:cubicBezTo>
                  <a:cubicBezTo>
                    <a:pt x="268" y="350"/>
                    <a:pt x="264" y="353"/>
                    <a:pt x="260" y="357"/>
                  </a:cubicBezTo>
                  <a:cubicBezTo>
                    <a:pt x="260" y="358"/>
                    <a:pt x="262" y="359"/>
                    <a:pt x="262" y="360"/>
                  </a:cubicBezTo>
                  <a:cubicBezTo>
                    <a:pt x="262" y="362"/>
                    <a:pt x="263" y="365"/>
                    <a:pt x="261" y="365"/>
                  </a:cubicBezTo>
                  <a:cubicBezTo>
                    <a:pt x="258" y="364"/>
                    <a:pt x="255" y="362"/>
                    <a:pt x="253" y="359"/>
                  </a:cubicBezTo>
                  <a:cubicBezTo>
                    <a:pt x="253" y="357"/>
                    <a:pt x="255" y="355"/>
                    <a:pt x="255" y="354"/>
                  </a:cubicBezTo>
                  <a:cubicBezTo>
                    <a:pt x="254" y="348"/>
                    <a:pt x="253" y="343"/>
                    <a:pt x="250" y="338"/>
                  </a:cubicBezTo>
                  <a:cubicBezTo>
                    <a:pt x="249" y="336"/>
                    <a:pt x="245" y="336"/>
                    <a:pt x="244" y="334"/>
                  </a:cubicBezTo>
                  <a:cubicBezTo>
                    <a:pt x="243" y="332"/>
                    <a:pt x="247" y="329"/>
                    <a:pt x="246" y="327"/>
                  </a:cubicBezTo>
                  <a:cubicBezTo>
                    <a:pt x="243" y="323"/>
                    <a:pt x="238" y="322"/>
                    <a:pt x="234" y="320"/>
                  </a:cubicBezTo>
                  <a:cubicBezTo>
                    <a:pt x="231" y="319"/>
                    <a:pt x="228" y="321"/>
                    <a:pt x="225" y="319"/>
                  </a:cubicBezTo>
                  <a:cubicBezTo>
                    <a:pt x="221" y="318"/>
                    <a:pt x="219" y="312"/>
                    <a:pt x="214" y="311"/>
                  </a:cubicBezTo>
                  <a:cubicBezTo>
                    <a:pt x="204" y="310"/>
                    <a:pt x="193" y="311"/>
                    <a:pt x="183" y="314"/>
                  </a:cubicBezTo>
                  <a:cubicBezTo>
                    <a:pt x="177" y="315"/>
                    <a:pt x="172" y="321"/>
                    <a:pt x="166" y="323"/>
                  </a:cubicBezTo>
                  <a:cubicBezTo>
                    <a:pt x="160" y="324"/>
                    <a:pt x="154" y="320"/>
                    <a:pt x="148" y="321"/>
                  </a:cubicBezTo>
                  <a:cubicBezTo>
                    <a:pt x="141" y="323"/>
                    <a:pt x="135" y="327"/>
                    <a:pt x="128" y="330"/>
                  </a:cubicBezTo>
                  <a:cubicBezTo>
                    <a:pt x="125" y="332"/>
                    <a:pt x="121" y="333"/>
                    <a:pt x="119" y="336"/>
                  </a:cubicBezTo>
                  <a:cubicBezTo>
                    <a:pt x="116" y="338"/>
                    <a:pt x="115" y="344"/>
                    <a:pt x="111" y="346"/>
                  </a:cubicBezTo>
                  <a:cubicBezTo>
                    <a:pt x="106" y="348"/>
                    <a:pt x="99" y="346"/>
                    <a:pt x="93" y="346"/>
                  </a:cubicBezTo>
                  <a:cubicBezTo>
                    <a:pt x="85" y="347"/>
                    <a:pt x="76" y="345"/>
                    <a:pt x="67" y="348"/>
                  </a:cubicBezTo>
                  <a:cubicBezTo>
                    <a:pt x="63" y="349"/>
                    <a:pt x="62" y="354"/>
                    <a:pt x="58" y="356"/>
                  </a:cubicBezTo>
                  <a:cubicBezTo>
                    <a:pt x="56" y="357"/>
                    <a:pt x="54" y="356"/>
                    <a:pt x="52" y="357"/>
                  </a:cubicBezTo>
                  <a:cubicBezTo>
                    <a:pt x="48" y="359"/>
                    <a:pt x="46" y="364"/>
                    <a:pt x="42" y="365"/>
                  </a:cubicBezTo>
                  <a:cubicBezTo>
                    <a:pt x="37" y="367"/>
                    <a:pt x="32" y="365"/>
                    <a:pt x="27" y="366"/>
                  </a:cubicBezTo>
                  <a:cubicBezTo>
                    <a:pt x="22" y="365"/>
                    <a:pt x="19" y="361"/>
                    <a:pt x="15" y="358"/>
                  </a:cubicBezTo>
                  <a:cubicBezTo>
                    <a:pt x="12" y="355"/>
                    <a:pt x="8" y="353"/>
                    <a:pt x="7" y="349"/>
                  </a:cubicBezTo>
                  <a:cubicBezTo>
                    <a:pt x="5" y="347"/>
                    <a:pt x="6" y="344"/>
                    <a:pt x="7" y="342"/>
                  </a:cubicBezTo>
                  <a:cubicBezTo>
                    <a:pt x="9" y="340"/>
                    <a:pt x="13" y="344"/>
                    <a:pt x="14" y="342"/>
                  </a:cubicBezTo>
                  <a:cubicBezTo>
                    <a:pt x="17" y="338"/>
                    <a:pt x="17" y="333"/>
                    <a:pt x="18" y="328"/>
                  </a:cubicBezTo>
                  <a:cubicBezTo>
                    <a:pt x="19" y="324"/>
                    <a:pt x="20" y="320"/>
                    <a:pt x="19" y="316"/>
                  </a:cubicBezTo>
                  <a:cubicBezTo>
                    <a:pt x="19" y="312"/>
                    <a:pt x="16" y="308"/>
                    <a:pt x="15" y="304"/>
                  </a:cubicBezTo>
                  <a:cubicBezTo>
                    <a:pt x="14" y="296"/>
                    <a:pt x="17" y="288"/>
                    <a:pt x="16" y="280"/>
                  </a:cubicBezTo>
                  <a:cubicBezTo>
                    <a:pt x="15" y="272"/>
                    <a:pt x="11" y="265"/>
                    <a:pt x="10" y="257"/>
                  </a:cubicBezTo>
                  <a:cubicBezTo>
                    <a:pt x="9" y="254"/>
                    <a:pt x="10" y="250"/>
                    <a:pt x="9" y="247"/>
                  </a:cubicBezTo>
                  <a:cubicBezTo>
                    <a:pt x="7" y="241"/>
                    <a:pt x="2" y="237"/>
                    <a:pt x="0" y="231"/>
                  </a:cubicBezTo>
                  <a:cubicBezTo>
                    <a:pt x="0" y="229"/>
                    <a:pt x="2" y="227"/>
                    <a:pt x="3" y="228"/>
                  </a:cubicBezTo>
                  <a:cubicBezTo>
                    <a:pt x="5" y="228"/>
                    <a:pt x="4" y="233"/>
                    <a:pt x="6" y="234"/>
                  </a:cubicBezTo>
                  <a:cubicBezTo>
                    <a:pt x="7" y="233"/>
                    <a:pt x="6" y="228"/>
                    <a:pt x="8" y="228"/>
                  </a:cubicBezTo>
                  <a:cubicBezTo>
                    <a:pt x="10" y="229"/>
                    <a:pt x="10" y="234"/>
                    <a:pt x="12" y="233"/>
                  </a:cubicBezTo>
                  <a:cubicBezTo>
                    <a:pt x="14" y="230"/>
                    <a:pt x="14" y="226"/>
                    <a:pt x="13" y="222"/>
                  </a:cubicBezTo>
                  <a:cubicBezTo>
                    <a:pt x="12" y="216"/>
                    <a:pt x="6" y="212"/>
                    <a:pt x="5" y="206"/>
                  </a:cubicBezTo>
                  <a:cubicBezTo>
                    <a:pt x="4" y="202"/>
                    <a:pt x="6" y="197"/>
                    <a:pt x="7" y="193"/>
                  </a:cubicBezTo>
                  <a:cubicBezTo>
                    <a:pt x="7" y="189"/>
                    <a:pt x="10" y="185"/>
                    <a:pt x="11" y="180"/>
                  </a:cubicBezTo>
                  <a:cubicBezTo>
                    <a:pt x="11" y="177"/>
                    <a:pt x="11" y="173"/>
                    <a:pt x="11" y="169"/>
                  </a:cubicBezTo>
                  <a:cubicBezTo>
                    <a:pt x="12" y="166"/>
                    <a:pt x="13" y="164"/>
                    <a:pt x="15" y="162"/>
                  </a:cubicBezTo>
                  <a:cubicBezTo>
                    <a:pt x="16" y="161"/>
                    <a:pt x="18" y="162"/>
                    <a:pt x="18" y="162"/>
                  </a:cubicBezTo>
                  <a:cubicBezTo>
                    <a:pt x="18" y="165"/>
                    <a:pt x="15" y="169"/>
                    <a:pt x="17" y="171"/>
                  </a:cubicBezTo>
                  <a:cubicBezTo>
                    <a:pt x="17" y="172"/>
                    <a:pt x="19" y="168"/>
                    <a:pt x="20" y="167"/>
                  </a:cubicBezTo>
                  <a:cubicBezTo>
                    <a:pt x="22" y="165"/>
                    <a:pt x="24" y="163"/>
                    <a:pt x="26" y="162"/>
                  </a:cubicBezTo>
                  <a:cubicBezTo>
                    <a:pt x="30" y="159"/>
                    <a:pt x="34" y="157"/>
                    <a:pt x="37" y="155"/>
                  </a:cubicBezTo>
                  <a:cubicBezTo>
                    <a:pt x="40" y="153"/>
                    <a:pt x="43" y="150"/>
                    <a:pt x="46" y="148"/>
                  </a:cubicBezTo>
                  <a:cubicBezTo>
                    <a:pt x="47" y="147"/>
                    <a:pt x="48" y="146"/>
                    <a:pt x="50" y="145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1" name="Freeform 3098">
              <a:extLst>
                <a:ext uri="{FF2B5EF4-FFF2-40B4-BE49-F238E27FC236}">
                  <a16:creationId xmlns:a16="http://schemas.microsoft.com/office/drawing/2014/main" id="{F240C7F1-5F26-42F2-B6A3-D7CCAA56DE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057588" y="4834851"/>
              <a:ext cx="16219" cy="27476"/>
            </a:xfrm>
            <a:custGeom>
              <a:avLst/>
              <a:gdLst>
                <a:gd name="T0" fmla="*/ 6 w 6"/>
                <a:gd name="T1" fmla="*/ 0 h 12"/>
                <a:gd name="T2" fmla="*/ 7 w 6"/>
                <a:gd name="T3" fmla="*/ 2 h 12"/>
                <a:gd name="T4" fmla="*/ 2 w 6"/>
                <a:gd name="T5" fmla="*/ 14 h 12"/>
                <a:gd name="T6" fmla="*/ 0 w 6"/>
                <a:gd name="T7" fmla="*/ 12 h 12"/>
                <a:gd name="T8" fmla="*/ 1 w 6"/>
                <a:gd name="T9" fmla="*/ 5 h 12"/>
                <a:gd name="T10" fmla="*/ 6 w 6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"/>
                <a:gd name="T19" fmla="*/ 0 h 12"/>
                <a:gd name="T20" fmla="*/ 6 w 6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" h="12">
                  <a:moveTo>
                    <a:pt x="5" y="0"/>
                  </a:moveTo>
                  <a:cubicBezTo>
                    <a:pt x="5" y="0"/>
                    <a:pt x="6" y="1"/>
                    <a:pt x="6" y="2"/>
                  </a:cubicBezTo>
                  <a:cubicBezTo>
                    <a:pt x="5" y="5"/>
                    <a:pt x="4" y="9"/>
                    <a:pt x="2" y="12"/>
                  </a:cubicBezTo>
                  <a:cubicBezTo>
                    <a:pt x="1" y="12"/>
                    <a:pt x="0" y="11"/>
                    <a:pt x="0" y="10"/>
                  </a:cubicBezTo>
                  <a:cubicBezTo>
                    <a:pt x="0" y="8"/>
                    <a:pt x="0" y="6"/>
                    <a:pt x="1" y="4"/>
                  </a:cubicBezTo>
                  <a:cubicBezTo>
                    <a:pt x="2" y="2"/>
                    <a:pt x="3" y="1"/>
                    <a:pt x="5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2" name="Freeform 3101">
              <a:extLst>
                <a:ext uri="{FF2B5EF4-FFF2-40B4-BE49-F238E27FC236}">
                  <a16:creationId xmlns:a16="http://schemas.microsoft.com/office/drawing/2014/main" id="{7D5DEF43-2CDA-4017-9AF0-05F4BE92D0A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418116" y="5223434"/>
              <a:ext cx="53290" cy="21588"/>
            </a:xfrm>
            <a:custGeom>
              <a:avLst/>
              <a:gdLst>
                <a:gd name="T0" fmla="*/ 1 w 19"/>
                <a:gd name="T1" fmla="*/ 2 h 9"/>
                <a:gd name="T2" fmla="*/ 0 w 19"/>
                <a:gd name="T3" fmla="*/ 6 h 9"/>
                <a:gd name="T4" fmla="*/ 6 w 19"/>
                <a:gd name="T5" fmla="*/ 10 h 9"/>
                <a:gd name="T6" fmla="*/ 10 w 19"/>
                <a:gd name="T7" fmla="*/ 9 h 9"/>
                <a:gd name="T8" fmla="*/ 13 w 19"/>
                <a:gd name="T9" fmla="*/ 10 h 9"/>
                <a:gd name="T10" fmla="*/ 18 w 19"/>
                <a:gd name="T11" fmla="*/ 5 h 9"/>
                <a:gd name="T12" fmla="*/ 22 w 19"/>
                <a:gd name="T13" fmla="*/ 6 h 9"/>
                <a:gd name="T14" fmla="*/ 23 w 19"/>
                <a:gd name="T15" fmla="*/ 4 h 9"/>
                <a:gd name="T16" fmla="*/ 21 w 19"/>
                <a:gd name="T17" fmla="*/ 4 h 9"/>
                <a:gd name="T18" fmla="*/ 17 w 19"/>
                <a:gd name="T19" fmla="*/ 4 h 9"/>
                <a:gd name="T20" fmla="*/ 16 w 19"/>
                <a:gd name="T21" fmla="*/ 2 h 9"/>
                <a:gd name="T22" fmla="*/ 16 w 19"/>
                <a:gd name="T23" fmla="*/ 0 h 9"/>
                <a:gd name="T24" fmla="*/ 1 w 19"/>
                <a:gd name="T25" fmla="*/ 2 h 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"/>
                <a:gd name="T40" fmla="*/ 0 h 9"/>
                <a:gd name="T41" fmla="*/ 19 w 19"/>
                <a:gd name="T42" fmla="*/ 9 h 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" h="9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1" y="7"/>
                    <a:pt x="3" y="8"/>
                    <a:pt x="5" y="8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10" y="7"/>
                    <a:pt x="10" y="9"/>
                    <a:pt x="11" y="8"/>
                  </a:cubicBezTo>
                  <a:cubicBezTo>
                    <a:pt x="13" y="8"/>
                    <a:pt x="14" y="5"/>
                    <a:pt x="15" y="4"/>
                  </a:cubicBezTo>
                  <a:cubicBezTo>
                    <a:pt x="16" y="4"/>
                    <a:pt x="17" y="5"/>
                    <a:pt x="18" y="5"/>
                  </a:cubicBezTo>
                  <a:cubicBezTo>
                    <a:pt x="19" y="5"/>
                    <a:pt x="19" y="4"/>
                    <a:pt x="19" y="3"/>
                  </a:cubicBezTo>
                  <a:cubicBezTo>
                    <a:pt x="18" y="3"/>
                    <a:pt x="17" y="3"/>
                    <a:pt x="17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4" y="3"/>
                    <a:pt x="13" y="3"/>
                    <a:pt x="13" y="2"/>
                  </a:cubicBezTo>
                  <a:cubicBezTo>
                    <a:pt x="13" y="1"/>
                    <a:pt x="14" y="0"/>
                    <a:pt x="13" y="0"/>
                  </a:cubicBezTo>
                  <a:cubicBezTo>
                    <a:pt x="9" y="0"/>
                    <a:pt x="4" y="0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3" name="Freeform 3102">
              <a:extLst>
                <a:ext uri="{FF2B5EF4-FFF2-40B4-BE49-F238E27FC236}">
                  <a16:creationId xmlns:a16="http://schemas.microsoft.com/office/drawing/2014/main" id="{22517D35-5A0A-47F0-BF10-1828183EC79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165571" y="4450194"/>
              <a:ext cx="4634" cy="588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3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cubicBezTo>
                    <a:pt x="2" y="2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4" name="Freeform 3106">
              <a:extLst>
                <a:ext uri="{FF2B5EF4-FFF2-40B4-BE49-F238E27FC236}">
                  <a16:creationId xmlns:a16="http://schemas.microsoft.com/office/drawing/2014/main" id="{B70C8578-002E-4DDC-8AB1-49170D202A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03790" y="1296393"/>
              <a:ext cx="20853" cy="1962"/>
            </a:xfrm>
            <a:custGeom>
              <a:avLst/>
              <a:gdLst>
                <a:gd name="T0" fmla="*/ 3 w 8"/>
                <a:gd name="T1" fmla="*/ 1 h 1"/>
                <a:gd name="T2" fmla="*/ 0 w 8"/>
                <a:gd name="T3" fmla="*/ 0 h 1"/>
                <a:gd name="T4" fmla="*/ 5 w 8"/>
                <a:gd name="T5" fmla="*/ 0 h 1"/>
                <a:gd name="T6" fmla="*/ 8 w 8"/>
                <a:gd name="T7" fmla="*/ 1 h 1"/>
                <a:gd name="T8" fmla="*/ 3 w 8"/>
                <a:gd name="T9" fmla="*/ 1 h 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1"/>
                <a:gd name="T17" fmla="*/ 8 w 8"/>
                <a:gd name="T18" fmla="*/ 1 h 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1">
                  <a:moveTo>
                    <a:pt x="3" y="1"/>
                  </a:moveTo>
                  <a:cubicBezTo>
                    <a:pt x="2" y="1"/>
                    <a:pt x="0" y="1"/>
                    <a:pt x="0" y="0"/>
                  </a:cubicBezTo>
                  <a:cubicBezTo>
                    <a:pt x="1" y="0"/>
                    <a:pt x="2" y="0"/>
                    <a:pt x="4" y="0"/>
                  </a:cubicBezTo>
                  <a:cubicBezTo>
                    <a:pt x="5" y="0"/>
                    <a:pt x="8" y="0"/>
                    <a:pt x="7" y="1"/>
                  </a:cubicBezTo>
                  <a:cubicBezTo>
                    <a:pt x="7" y="1"/>
                    <a:pt x="4" y="1"/>
                    <a:pt x="3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5" name="Freeform 3107">
              <a:extLst>
                <a:ext uri="{FF2B5EF4-FFF2-40B4-BE49-F238E27FC236}">
                  <a16:creationId xmlns:a16="http://schemas.microsoft.com/office/drawing/2014/main" id="{7775C276-3D72-4CE8-8645-9318A04B00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03416" y="1304243"/>
              <a:ext cx="18536" cy="5888"/>
            </a:xfrm>
            <a:custGeom>
              <a:avLst/>
              <a:gdLst>
                <a:gd name="T0" fmla="*/ 2 w 7"/>
                <a:gd name="T1" fmla="*/ 2 h 3"/>
                <a:gd name="T2" fmla="*/ 0 w 7"/>
                <a:gd name="T3" fmla="*/ 2 h 3"/>
                <a:gd name="T4" fmla="*/ 3 w 7"/>
                <a:gd name="T5" fmla="*/ 1 h 3"/>
                <a:gd name="T6" fmla="*/ 7 w 7"/>
                <a:gd name="T7" fmla="*/ 1 h 3"/>
                <a:gd name="T8" fmla="*/ 2 w 7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3"/>
                <a:gd name="T17" fmla="*/ 7 w 7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3">
                  <a:moveTo>
                    <a:pt x="2" y="2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2"/>
                    <a:pt x="2" y="1"/>
                    <a:pt x="3" y="1"/>
                  </a:cubicBezTo>
                  <a:cubicBezTo>
                    <a:pt x="4" y="0"/>
                    <a:pt x="7" y="0"/>
                    <a:pt x="6" y="1"/>
                  </a:cubicBezTo>
                  <a:cubicBezTo>
                    <a:pt x="6" y="1"/>
                    <a:pt x="4" y="2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6" name="Freeform 3108">
              <a:extLst>
                <a:ext uri="{FF2B5EF4-FFF2-40B4-BE49-F238E27FC236}">
                  <a16:creationId xmlns:a16="http://schemas.microsoft.com/office/drawing/2014/main" id="{44AE0284-9009-4AE3-A8BE-9F989F6876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549755" y="1270879"/>
              <a:ext cx="20853" cy="15701"/>
            </a:xfrm>
            <a:custGeom>
              <a:avLst/>
              <a:gdLst>
                <a:gd name="T0" fmla="*/ 3 w 7"/>
                <a:gd name="T1" fmla="*/ 3 h 7"/>
                <a:gd name="T2" fmla="*/ 0 w 7"/>
                <a:gd name="T3" fmla="*/ 0 h 7"/>
                <a:gd name="T4" fmla="*/ 5 w 7"/>
                <a:gd name="T5" fmla="*/ 3 h 7"/>
                <a:gd name="T6" fmla="*/ 8 w 7"/>
                <a:gd name="T7" fmla="*/ 8 h 7"/>
                <a:gd name="T8" fmla="*/ 3 w 7"/>
                <a:gd name="T9" fmla="*/ 3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7"/>
                <a:gd name="T17" fmla="*/ 7 w 7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7">
                  <a:moveTo>
                    <a:pt x="2" y="3"/>
                  </a:move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3" y="2"/>
                    <a:pt x="4" y="3"/>
                  </a:cubicBezTo>
                  <a:cubicBezTo>
                    <a:pt x="5" y="4"/>
                    <a:pt x="7" y="7"/>
                    <a:pt x="6" y="7"/>
                  </a:cubicBezTo>
                  <a:cubicBezTo>
                    <a:pt x="5" y="7"/>
                    <a:pt x="3" y="5"/>
                    <a:pt x="2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7" name="Freeform 3112">
              <a:extLst>
                <a:ext uri="{FF2B5EF4-FFF2-40B4-BE49-F238E27FC236}">
                  <a16:creationId xmlns:a16="http://schemas.microsoft.com/office/drawing/2014/main" id="{4A40F2B8-943C-4631-8C37-0464D220771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060884" y="1400407"/>
              <a:ext cx="11585" cy="7851"/>
            </a:xfrm>
            <a:custGeom>
              <a:avLst/>
              <a:gdLst>
                <a:gd name="T0" fmla="*/ 4 w 4"/>
                <a:gd name="T1" fmla="*/ 1 h 3"/>
                <a:gd name="T2" fmla="*/ 4 w 4"/>
                <a:gd name="T3" fmla="*/ 3 h 3"/>
                <a:gd name="T4" fmla="*/ 3 w 4"/>
                <a:gd name="T5" fmla="*/ 3 h 3"/>
                <a:gd name="T6" fmla="*/ 1 w 4"/>
                <a:gd name="T7" fmla="*/ 0 h 3"/>
                <a:gd name="T8" fmla="*/ 4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3" y="1"/>
                  </a:moveTo>
                  <a:cubicBezTo>
                    <a:pt x="4" y="1"/>
                    <a:pt x="4" y="2"/>
                    <a:pt x="3" y="2"/>
                  </a:cubicBezTo>
                  <a:cubicBezTo>
                    <a:pt x="3" y="3"/>
                    <a:pt x="2" y="3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8" name="Freeform 3118">
              <a:extLst>
                <a:ext uri="{FF2B5EF4-FFF2-40B4-BE49-F238E27FC236}">
                  <a16:creationId xmlns:a16="http://schemas.microsoft.com/office/drawing/2014/main" id="{CD0BBA9B-5BA8-421F-BCE4-60645F6068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36449" y="5256798"/>
              <a:ext cx="4634" cy="9813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5 h 4"/>
                <a:gd name="T4" fmla="*/ 0 w 2"/>
                <a:gd name="T5" fmla="*/ 3 h 4"/>
                <a:gd name="T6" fmla="*/ 1 w 2"/>
                <a:gd name="T7" fmla="*/ 0 h 4"/>
                <a:gd name="T8" fmla="*/ 2 w 2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2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1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19" name="Freeform 3119">
              <a:extLst>
                <a:ext uri="{FF2B5EF4-FFF2-40B4-BE49-F238E27FC236}">
                  <a16:creationId xmlns:a16="http://schemas.microsoft.com/office/drawing/2014/main" id="{850450B8-53FB-4947-964C-104115FB3F7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738765" y="5239135"/>
              <a:ext cx="4634" cy="9813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5 h 4"/>
                <a:gd name="T4" fmla="*/ 0 w 2"/>
                <a:gd name="T5" fmla="*/ 3 h 4"/>
                <a:gd name="T6" fmla="*/ 1 w 2"/>
                <a:gd name="T7" fmla="*/ 1 h 4"/>
                <a:gd name="T8" fmla="*/ 2 w 2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4"/>
                <a:gd name="T17" fmla="*/ 2 w 2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4">
                  <a:moveTo>
                    <a:pt x="2" y="3"/>
                  </a:moveTo>
                  <a:cubicBezTo>
                    <a:pt x="2" y="3"/>
                    <a:pt x="2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2" y="1"/>
                    <a:pt x="2" y="2"/>
                    <a:pt x="2" y="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0" name="Freeform 3120">
              <a:extLst>
                <a:ext uri="{FF2B5EF4-FFF2-40B4-BE49-F238E27FC236}">
                  <a16:creationId xmlns:a16="http://schemas.microsoft.com/office/drawing/2014/main" id="{6509C49B-CD47-4FB4-9D31-A5DA395069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494150" y="929397"/>
              <a:ext cx="9269" cy="5888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1 h 3"/>
                <a:gd name="T6" fmla="*/ 3 w 3"/>
                <a:gd name="T7" fmla="*/ 1 h 3"/>
                <a:gd name="T8" fmla="*/ 1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2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1" name="Oval 3131">
              <a:extLst>
                <a:ext uri="{FF2B5EF4-FFF2-40B4-BE49-F238E27FC236}">
                  <a16:creationId xmlns:a16="http://schemas.microsoft.com/office/drawing/2014/main" id="{C2480658-5685-43A4-A0A0-256F593E0F85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1639138" y="5409875"/>
              <a:ext cx="2317" cy="5888"/>
            </a:xfrm>
            <a:prstGeom prst="ellipse">
              <a:avLst/>
            </a:pr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2" name="Freeform 3132">
              <a:extLst>
                <a:ext uri="{FF2B5EF4-FFF2-40B4-BE49-F238E27FC236}">
                  <a16:creationId xmlns:a16="http://schemas.microsoft.com/office/drawing/2014/main" id="{2CC3A362-9B1E-4880-B22D-214D0CCE19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46087" y="5266610"/>
              <a:ext cx="192307" cy="190367"/>
            </a:xfrm>
            <a:custGeom>
              <a:avLst/>
              <a:gdLst>
                <a:gd name="T0" fmla="*/ 53 w 69"/>
                <a:gd name="T1" fmla="*/ 23 h 81"/>
                <a:gd name="T2" fmla="*/ 66 w 69"/>
                <a:gd name="T3" fmla="*/ 22 h 81"/>
                <a:gd name="T4" fmla="*/ 75 w 69"/>
                <a:gd name="T5" fmla="*/ 14 h 81"/>
                <a:gd name="T6" fmla="*/ 83 w 69"/>
                <a:gd name="T7" fmla="*/ 19 h 81"/>
                <a:gd name="T8" fmla="*/ 77 w 69"/>
                <a:gd name="T9" fmla="*/ 24 h 81"/>
                <a:gd name="T10" fmla="*/ 73 w 69"/>
                <a:gd name="T11" fmla="*/ 35 h 81"/>
                <a:gd name="T12" fmla="*/ 65 w 69"/>
                <a:gd name="T13" fmla="*/ 36 h 81"/>
                <a:gd name="T14" fmla="*/ 64 w 69"/>
                <a:gd name="T15" fmla="*/ 44 h 81"/>
                <a:gd name="T16" fmla="*/ 64 w 69"/>
                <a:gd name="T17" fmla="*/ 47 h 81"/>
                <a:gd name="T18" fmla="*/ 61 w 69"/>
                <a:gd name="T19" fmla="*/ 49 h 81"/>
                <a:gd name="T20" fmla="*/ 60 w 69"/>
                <a:gd name="T21" fmla="*/ 46 h 81"/>
                <a:gd name="T22" fmla="*/ 53 w 69"/>
                <a:gd name="T23" fmla="*/ 46 h 81"/>
                <a:gd name="T24" fmla="*/ 46 w 69"/>
                <a:gd name="T25" fmla="*/ 53 h 81"/>
                <a:gd name="T26" fmla="*/ 49 w 69"/>
                <a:gd name="T27" fmla="*/ 57 h 81"/>
                <a:gd name="T28" fmla="*/ 38 w 69"/>
                <a:gd name="T29" fmla="*/ 69 h 81"/>
                <a:gd name="T30" fmla="*/ 30 w 69"/>
                <a:gd name="T31" fmla="*/ 83 h 81"/>
                <a:gd name="T32" fmla="*/ 16 w 69"/>
                <a:gd name="T33" fmla="*/ 96 h 81"/>
                <a:gd name="T34" fmla="*/ 8 w 69"/>
                <a:gd name="T35" fmla="*/ 93 h 81"/>
                <a:gd name="T36" fmla="*/ 5 w 69"/>
                <a:gd name="T37" fmla="*/ 89 h 81"/>
                <a:gd name="T38" fmla="*/ 13 w 69"/>
                <a:gd name="T39" fmla="*/ 78 h 81"/>
                <a:gd name="T40" fmla="*/ 18 w 69"/>
                <a:gd name="T41" fmla="*/ 71 h 81"/>
                <a:gd name="T42" fmla="*/ 16 w 69"/>
                <a:gd name="T43" fmla="*/ 61 h 81"/>
                <a:gd name="T44" fmla="*/ 10 w 69"/>
                <a:gd name="T45" fmla="*/ 59 h 81"/>
                <a:gd name="T46" fmla="*/ 5 w 69"/>
                <a:gd name="T47" fmla="*/ 55 h 81"/>
                <a:gd name="T48" fmla="*/ 1 w 69"/>
                <a:gd name="T49" fmla="*/ 51 h 81"/>
                <a:gd name="T50" fmla="*/ 7 w 69"/>
                <a:gd name="T51" fmla="*/ 46 h 81"/>
                <a:gd name="T52" fmla="*/ 16 w 69"/>
                <a:gd name="T53" fmla="*/ 42 h 81"/>
                <a:gd name="T54" fmla="*/ 22 w 69"/>
                <a:gd name="T55" fmla="*/ 29 h 81"/>
                <a:gd name="T56" fmla="*/ 25 w 69"/>
                <a:gd name="T57" fmla="*/ 24 h 81"/>
                <a:gd name="T58" fmla="*/ 24 w 69"/>
                <a:gd name="T59" fmla="*/ 13 h 81"/>
                <a:gd name="T60" fmla="*/ 26 w 69"/>
                <a:gd name="T61" fmla="*/ 6 h 81"/>
                <a:gd name="T62" fmla="*/ 30 w 69"/>
                <a:gd name="T63" fmla="*/ 7 h 81"/>
                <a:gd name="T64" fmla="*/ 31 w 69"/>
                <a:gd name="T65" fmla="*/ 4 h 81"/>
                <a:gd name="T66" fmla="*/ 35 w 69"/>
                <a:gd name="T67" fmla="*/ 5 h 81"/>
                <a:gd name="T68" fmla="*/ 35 w 69"/>
                <a:gd name="T69" fmla="*/ 10 h 81"/>
                <a:gd name="T70" fmla="*/ 40 w 69"/>
                <a:gd name="T71" fmla="*/ 10 h 81"/>
                <a:gd name="T72" fmla="*/ 40 w 69"/>
                <a:gd name="T73" fmla="*/ 2 h 81"/>
                <a:gd name="T74" fmla="*/ 43 w 69"/>
                <a:gd name="T75" fmla="*/ 2 h 81"/>
                <a:gd name="T76" fmla="*/ 43 w 69"/>
                <a:gd name="T77" fmla="*/ 18 h 81"/>
                <a:gd name="T78" fmla="*/ 53 w 69"/>
                <a:gd name="T79" fmla="*/ 23 h 8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9"/>
                <a:gd name="T121" fmla="*/ 0 h 81"/>
                <a:gd name="T122" fmla="*/ 69 w 69"/>
                <a:gd name="T123" fmla="*/ 81 h 8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9" h="81">
                  <a:moveTo>
                    <a:pt x="44" y="19"/>
                  </a:moveTo>
                  <a:cubicBezTo>
                    <a:pt x="48" y="20"/>
                    <a:pt x="52" y="20"/>
                    <a:pt x="55" y="18"/>
                  </a:cubicBezTo>
                  <a:cubicBezTo>
                    <a:pt x="58" y="17"/>
                    <a:pt x="59" y="13"/>
                    <a:pt x="62" y="12"/>
                  </a:cubicBezTo>
                  <a:cubicBezTo>
                    <a:pt x="64" y="12"/>
                    <a:pt x="68" y="13"/>
                    <a:pt x="69" y="16"/>
                  </a:cubicBezTo>
                  <a:cubicBezTo>
                    <a:pt x="69" y="17"/>
                    <a:pt x="65" y="18"/>
                    <a:pt x="64" y="20"/>
                  </a:cubicBezTo>
                  <a:cubicBezTo>
                    <a:pt x="63" y="23"/>
                    <a:pt x="64" y="27"/>
                    <a:pt x="61" y="29"/>
                  </a:cubicBezTo>
                  <a:cubicBezTo>
                    <a:pt x="60" y="31"/>
                    <a:pt x="56" y="29"/>
                    <a:pt x="54" y="30"/>
                  </a:cubicBezTo>
                  <a:cubicBezTo>
                    <a:pt x="52" y="32"/>
                    <a:pt x="53" y="35"/>
                    <a:pt x="53" y="37"/>
                  </a:cubicBezTo>
                  <a:cubicBezTo>
                    <a:pt x="53" y="38"/>
                    <a:pt x="53" y="39"/>
                    <a:pt x="53" y="39"/>
                  </a:cubicBezTo>
                  <a:cubicBezTo>
                    <a:pt x="53" y="40"/>
                    <a:pt x="52" y="42"/>
                    <a:pt x="51" y="41"/>
                  </a:cubicBezTo>
                  <a:cubicBezTo>
                    <a:pt x="50" y="41"/>
                    <a:pt x="51" y="39"/>
                    <a:pt x="50" y="38"/>
                  </a:cubicBezTo>
                  <a:cubicBezTo>
                    <a:pt x="48" y="38"/>
                    <a:pt x="45" y="37"/>
                    <a:pt x="44" y="38"/>
                  </a:cubicBezTo>
                  <a:cubicBezTo>
                    <a:pt x="41" y="40"/>
                    <a:pt x="38" y="42"/>
                    <a:pt x="38" y="44"/>
                  </a:cubicBezTo>
                  <a:cubicBezTo>
                    <a:pt x="37" y="46"/>
                    <a:pt x="42" y="47"/>
                    <a:pt x="41" y="48"/>
                  </a:cubicBezTo>
                  <a:cubicBezTo>
                    <a:pt x="39" y="52"/>
                    <a:pt x="35" y="54"/>
                    <a:pt x="32" y="58"/>
                  </a:cubicBezTo>
                  <a:cubicBezTo>
                    <a:pt x="29" y="61"/>
                    <a:pt x="28" y="66"/>
                    <a:pt x="25" y="69"/>
                  </a:cubicBezTo>
                  <a:cubicBezTo>
                    <a:pt x="21" y="73"/>
                    <a:pt x="17" y="77"/>
                    <a:pt x="13" y="80"/>
                  </a:cubicBezTo>
                  <a:cubicBezTo>
                    <a:pt x="11" y="81"/>
                    <a:pt x="9" y="79"/>
                    <a:pt x="7" y="78"/>
                  </a:cubicBezTo>
                  <a:cubicBezTo>
                    <a:pt x="6" y="77"/>
                    <a:pt x="3" y="76"/>
                    <a:pt x="4" y="74"/>
                  </a:cubicBezTo>
                  <a:cubicBezTo>
                    <a:pt x="5" y="71"/>
                    <a:pt x="9" y="68"/>
                    <a:pt x="11" y="65"/>
                  </a:cubicBezTo>
                  <a:cubicBezTo>
                    <a:pt x="13" y="63"/>
                    <a:pt x="15" y="61"/>
                    <a:pt x="15" y="59"/>
                  </a:cubicBezTo>
                  <a:cubicBezTo>
                    <a:pt x="15" y="56"/>
                    <a:pt x="15" y="53"/>
                    <a:pt x="13" y="51"/>
                  </a:cubicBezTo>
                  <a:cubicBezTo>
                    <a:pt x="12" y="49"/>
                    <a:pt x="10" y="50"/>
                    <a:pt x="8" y="49"/>
                  </a:cubicBezTo>
                  <a:cubicBezTo>
                    <a:pt x="7" y="48"/>
                    <a:pt x="5" y="47"/>
                    <a:pt x="4" y="46"/>
                  </a:cubicBezTo>
                  <a:cubicBezTo>
                    <a:pt x="2" y="45"/>
                    <a:pt x="0" y="44"/>
                    <a:pt x="1" y="43"/>
                  </a:cubicBezTo>
                  <a:cubicBezTo>
                    <a:pt x="1" y="41"/>
                    <a:pt x="4" y="39"/>
                    <a:pt x="6" y="38"/>
                  </a:cubicBezTo>
                  <a:cubicBezTo>
                    <a:pt x="8" y="37"/>
                    <a:pt x="11" y="37"/>
                    <a:pt x="13" y="35"/>
                  </a:cubicBezTo>
                  <a:cubicBezTo>
                    <a:pt x="16" y="32"/>
                    <a:pt x="16" y="28"/>
                    <a:pt x="18" y="24"/>
                  </a:cubicBezTo>
                  <a:cubicBezTo>
                    <a:pt x="18" y="23"/>
                    <a:pt x="21" y="22"/>
                    <a:pt x="21" y="20"/>
                  </a:cubicBezTo>
                  <a:cubicBezTo>
                    <a:pt x="22" y="17"/>
                    <a:pt x="20" y="14"/>
                    <a:pt x="20" y="11"/>
                  </a:cubicBezTo>
                  <a:cubicBezTo>
                    <a:pt x="20" y="9"/>
                    <a:pt x="20" y="7"/>
                    <a:pt x="22" y="5"/>
                  </a:cubicBezTo>
                  <a:cubicBezTo>
                    <a:pt x="22" y="5"/>
                    <a:pt x="24" y="7"/>
                    <a:pt x="25" y="6"/>
                  </a:cubicBezTo>
                  <a:cubicBezTo>
                    <a:pt x="26" y="5"/>
                    <a:pt x="25" y="3"/>
                    <a:pt x="26" y="3"/>
                  </a:cubicBezTo>
                  <a:cubicBezTo>
                    <a:pt x="27" y="2"/>
                    <a:pt x="29" y="3"/>
                    <a:pt x="29" y="4"/>
                  </a:cubicBezTo>
                  <a:cubicBezTo>
                    <a:pt x="30" y="5"/>
                    <a:pt x="28" y="7"/>
                    <a:pt x="29" y="8"/>
                  </a:cubicBezTo>
                  <a:cubicBezTo>
                    <a:pt x="30" y="8"/>
                    <a:pt x="32" y="9"/>
                    <a:pt x="33" y="8"/>
                  </a:cubicBezTo>
                  <a:cubicBezTo>
                    <a:pt x="34" y="6"/>
                    <a:pt x="32" y="4"/>
                    <a:pt x="33" y="2"/>
                  </a:cubicBezTo>
                  <a:cubicBezTo>
                    <a:pt x="33" y="1"/>
                    <a:pt x="36" y="0"/>
                    <a:pt x="36" y="2"/>
                  </a:cubicBezTo>
                  <a:cubicBezTo>
                    <a:pt x="37" y="6"/>
                    <a:pt x="34" y="11"/>
                    <a:pt x="36" y="15"/>
                  </a:cubicBezTo>
                  <a:cubicBezTo>
                    <a:pt x="37" y="18"/>
                    <a:pt x="41" y="19"/>
                    <a:pt x="44" y="19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39C2D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3" name="Freeform 3133">
              <a:extLst>
                <a:ext uri="{FF2B5EF4-FFF2-40B4-BE49-F238E27FC236}">
                  <a16:creationId xmlns:a16="http://schemas.microsoft.com/office/drawing/2014/main" id="{C2B88D92-D6D8-4020-8F6B-238FCECBC06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664623" y="5178296"/>
              <a:ext cx="55607" cy="94201"/>
            </a:xfrm>
            <a:custGeom>
              <a:avLst/>
              <a:gdLst>
                <a:gd name="T0" fmla="*/ 16 w 20"/>
                <a:gd name="T1" fmla="*/ 41 h 40"/>
                <a:gd name="T2" fmla="*/ 17 w 20"/>
                <a:gd name="T3" fmla="*/ 47 h 40"/>
                <a:gd name="T4" fmla="*/ 20 w 20"/>
                <a:gd name="T5" fmla="*/ 47 h 40"/>
                <a:gd name="T6" fmla="*/ 24 w 20"/>
                <a:gd name="T7" fmla="*/ 35 h 40"/>
                <a:gd name="T8" fmla="*/ 20 w 20"/>
                <a:gd name="T9" fmla="*/ 25 h 40"/>
                <a:gd name="T10" fmla="*/ 24 w 20"/>
                <a:gd name="T11" fmla="*/ 25 h 40"/>
                <a:gd name="T12" fmla="*/ 22 w 20"/>
                <a:gd name="T13" fmla="*/ 17 h 40"/>
                <a:gd name="T14" fmla="*/ 12 w 20"/>
                <a:gd name="T15" fmla="*/ 10 h 40"/>
                <a:gd name="T16" fmla="*/ 6 w 20"/>
                <a:gd name="T17" fmla="*/ 6 h 40"/>
                <a:gd name="T18" fmla="*/ 6 w 20"/>
                <a:gd name="T19" fmla="*/ 2 h 40"/>
                <a:gd name="T20" fmla="*/ 1 w 20"/>
                <a:gd name="T21" fmla="*/ 2 h 40"/>
                <a:gd name="T22" fmla="*/ 6 w 20"/>
                <a:gd name="T23" fmla="*/ 12 h 40"/>
                <a:gd name="T24" fmla="*/ 5 w 20"/>
                <a:gd name="T25" fmla="*/ 16 h 40"/>
                <a:gd name="T26" fmla="*/ 14 w 20"/>
                <a:gd name="T27" fmla="*/ 35 h 40"/>
                <a:gd name="T28" fmla="*/ 19 w 20"/>
                <a:gd name="T29" fmla="*/ 36 h 40"/>
                <a:gd name="T30" fmla="*/ 16 w 20"/>
                <a:gd name="T31" fmla="*/ 41 h 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"/>
                <a:gd name="T49" fmla="*/ 0 h 40"/>
                <a:gd name="T50" fmla="*/ 20 w 20"/>
                <a:gd name="T51" fmla="*/ 40 h 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" h="40">
                  <a:moveTo>
                    <a:pt x="13" y="34"/>
                  </a:moveTo>
                  <a:cubicBezTo>
                    <a:pt x="13" y="36"/>
                    <a:pt x="13" y="38"/>
                    <a:pt x="14" y="39"/>
                  </a:cubicBezTo>
                  <a:cubicBezTo>
                    <a:pt x="15" y="40"/>
                    <a:pt x="17" y="40"/>
                    <a:pt x="17" y="39"/>
                  </a:cubicBezTo>
                  <a:cubicBezTo>
                    <a:pt x="19" y="36"/>
                    <a:pt x="20" y="32"/>
                    <a:pt x="20" y="29"/>
                  </a:cubicBezTo>
                  <a:cubicBezTo>
                    <a:pt x="20" y="26"/>
                    <a:pt x="17" y="24"/>
                    <a:pt x="17" y="21"/>
                  </a:cubicBezTo>
                  <a:cubicBezTo>
                    <a:pt x="17" y="20"/>
                    <a:pt x="20" y="22"/>
                    <a:pt x="20" y="21"/>
                  </a:cubicBezTo>
                  <a:cubicBezTo>
                    <a:pt x="20" y="18"/>
                    <a:pt x="20" y="16"/>
                    <a:pt x="18" y="14"/>
                  </a:cubicBezTo>
                  <a:cubicBezTo>
                    <a:pt x="16" y="11"/>
                    <a:pt x="13" y="10"/>
                    <a:pt x="10" y="8"/>
                  </a:cubicBezTo>
                  <a:cubicBezTo>
                    <a:pt x="8" y="7"/>
                    <a:pt x="6" y="7"/>
                    <a:pt x="5" y="5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1"/>
                    <a:pt x="1" y="0"/>
                    <a:pt x="1" y="2"/>
                  </a:cubicBezTo>
                  <a:cubicBezTo>
                    <a:pt x="0" y="5"/>
                    <a:pt x="4" y="7"/>
                    <a:pt x="5" y="10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6" y="19"/>
                    <a:pt x="9" y="24"/>
                    <a:pt x="12" y="29"/>
                  </a:cubicBezTo>
                  <a:cubicBezTo>
                    <a:pt x="13" y="30"/>
                    <a:pt x="16" y="29"/>
                    <a:pt x="16" y="30"/>
                  </a:cubicBezTo>
                  <a:cubicBezTo>
                    <a:pt x="16" y="32"/>
                    <a:pt x="13" y="33"/>
                    <a:pt x="13" y="3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4" name="Freeform 3134">
              <a:extLst>
                <a:ext uri="{FF2B5EF4-FFF2-40B4-BE49-F238E27FC236}">
                  <a16:creationId xmlns:a16="http://schemas.microsoft.com/office/drawing/2014/main" id="{2F6931EB-FFD1-48E3-8BE8-8FB761D7D8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1312450" y="5409875"/>
              <a:ext cx="338271" cy="247280"/>
            </a:xfrm>
            <a:custGeom>
              <a:avLst/>
              <a:gdLst>
                <a:gd name="T0" fmla="*/ 140 w 121"/>
                <a:gd name="T1" fmla="*/ 28 h 105"/>
                <a:gd name="T2" fmla="*/ 128 w 121"/>
                <a:gd name="T3" fmla="*/ 38 h 105"/>
                <a:gd name="T4" fmla="*/ 119 w 121"/>
                <a:gd name="T5" fmla="*/ 49 h 105"/>
                <a:gd name="T6" fmla="*/ 110 w 121"/>
                <a:gd name="T7" fmla="*/ 58 h 105"/>
                <a:gd name="T8" fmla="*/ 110 w 121"/>
                <a:gd name="T9" fmla="*/ 61 h 105"/>
                <a:gd name="T10" fmla="*/ 116 w 121"/>
                <a:gd name="T11" fmla="*/ 64 h 105"/>
                <a:gd name="T12" fmla="*/ 115 w 121"/>
                <a:gd name="T13" fmla="*/ 67 h 105"/>
                <a:gd name="T14" fmla="*/ 103 w 121"/>
                <a:gd name="T15" fmla="*/ 66 h 105"/>
                <a:gd name="T16" fmla="*/ 88 w 121"/>
                <a:gd name="T17" fmla="*/ 72 h 105"/>
                <a:gd name="T18" fmla="*/ 81 w 121"/>
                <a:gd name="T19" fmla="*/ 79 h 105"/>
                <a:gd name="T20" fmla="*/ 78 w 121"/>
                <a:gd name="T21" fmla="*/ 90 h 105"/>
                <a:gd name="T22" fmla="*/ 70 w 121"/>
                <a:gd name="T23" fmla="*/ 101 h 105"/>
                <a:gd name="T24" fmla="*/ 56 w 121"/>
                <a:gd name="T25" fmla="*/ 113 h 105"/>
                <a:gd name="T26" fmla="*/ 41 w 121"/>
                <a:gd name="T27" fmla="*/ 125 h 105"/>
                <a:gd name="T28" fmla="*/ 33 w 121"/>
                <a:gd name="T29" fmla="*/ 124 h 105"/>
                <a:gd name="T30" fmla="*/ 28 w 121"/>
                <a:gd name="T31" fmla="*/ 116 h 105"/>
                <a:gd name="T32" fmla="*/ 19 w 121"/>
                <a:gd name="T33" fmla="*/ 114 h 105"/>
                <a:gd name="T34" fmla="*/ 4 w 121"/>
                <a:gd name="T35" fmla="*/ 113 h 105"/>
                <a:gd name="T36" fmla="*/ 1 w 121"/>
                <a:gd name="T37" fmla="*/ 107 h 105"/>
                <a:gd name="T38" fmla="*/ 13 w 121"/>
                <a:gd name="T39" fmla="*/ 92 h 105"/>
                <a:gd name="T40" fmla="*/ 31 w 121"/>
                <a:gd name="T41" fmla="*/ 78 h 105"/>
                <a:gd name="T42" fmla="*/ 46 w 121"/>
                <a:gd name="T43" fmla="*/ 68 h 105"/>
                <a:gd name="T44" fmla="*/ 56 w 121"/>
                <a:gd name="T45" fmla="*/ 66 h 105"/>
                <a:gd name="T46" fmla="*/ 76 w 121"/>
                <a:gd name="T47" fmla="*/ 52 h 105"/>
                <a:gd name="T48" fmla="*/ 92 w 121"/>
                <a:gd name="T49" fmla="*/ 42 h 105"/>
                <a:gd name="T50" fmla="*/ 101 w 121"/>
                <a:gd name="T51" fmla="*/ 28 h 105"/>
                <a:gd name="T52" fmla="*/ 112 w 121"/>
                <a:gd name="T53" fmla="*/ 16 h 105"/>
                <a:gd name="T54" fmla="*/ 121 w 121"/>
                <a:gd name="T55" fmla="*/ 0 h 105"/>
                <a:gd name="T56" fmla="*/ 125 w 121"/>
                <a:gd name="T57" fmla="*/ 0 h 105"/>
                <a:gd name="T58" fmla="*/ 125 w 121"/>
                <a:gd name="T59" fmla="*/ 5 h 105"/>
                <a:gd name="T60" fmla="*/ 129 w 121"/>
                <a:gd name="T61" fmla="*/ 7 h 105"/>
                <a:gd name="T62" fmla="*/ 127 w 121"/>
                <a:gd name="T63" fmla="*/ 13 h 105"/>
                <a:gd name="T64" fmla="*/ 132 w 121"/>
                <a:gd name="T65" fmla="*/ 17 h 105"/>
                <a:gd name="T66" fmla="*/ 138 w 121"/>
                <a:gd name="T67" fmla="*/ 8 h 105"/>
                <a:gd name="T68" fmla="*/ 142 w 121"/>
                <a:gd name="T69" fmla="*/ 6 h 105"/>
                <a:gd name="T70" fmla="*/ 145 w 121"/>
                <a:gd name="T71" fmla="*/ 12 h 105"/>
                <a:gd name="T72" fmla="*/ 146 w 121"/>
                <a:gd name="T73" fmla="*/ 17 h 105"/>
                <a:gd name="T74" fmla="*/ 140 w 121"/>
                <a:gd name="T75" fmla="*/ 22 h 105"/>
                <a:gd name="T76" fmla="*/ 140 w 121"/>
                <a:gd name="T77" fmla="*/ 28 h 10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1"/>
                <a:gd name="T118" fmla="*/ 0 h 105"/>
                <a:gd name="T119" fmla="*/ 121 w 121"/>
                <a:gd name="T120" fmla="*/ 105 h 10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1" h="105">
                  <a:moveTo>
                    <a:pt x="116" y="23"/>
                  </a:moveTo>
                  <a:cubicBezTo>
                    <a:pt x="113" y="26"/>
                    <a:pt x="109" y="29"/>
                    <a:pt x="106" y="32"/>
                  </a:cubicBezTo>
                  <a:cubicBezTo>
                    <a:pt x="103" y="35"/>
                    <a:pt x="102" y="39"/>
                    <a:pt x="99" y="41"/>
                  </a:cubicBezTo>
                  <a:cubicBezTo>
                    <a:pt x="97" y="44"/>
                    <a:pt x="93" y="45"/>
                    <a:pt x="91" y="48"/>
                  </a:cubicBezTo>
                  <a:cubicBezTo>
                    <a:pt x="90" y="49"/>
                    <a:pt x="90" y="50"/>
                    <a:pt x="91" y="51"/>
                  </a:cubicBezTo>
                  <a:cubicBezTo>
                    <a:pt x="92" y="52"/>
                    <a:pt x="95" y="51"/>
                    <a:pt x="96" y="53"/>
                  </a:cubicBezTo>
                  <a:cubicBezTo>
                    <a:pt x="97" y="54"/>
                    <a:pt x="97" y="56"/>
                    <a:pt x="95" y="56"/>
                  </a:cubicBezTo>
                  <a:cubicBezTo>
                    <a:pt x="92" y="57"/>
                    <a:pt x="89" y="54"/>
                    <a:pt x="85" y="55"/>
                  </a:cubicBezTo>
                  <a:cubicBezTo>
                    <a:pt x="81" y="55"/>
                    <a:pt x="77" y="58"/>
                    <a:pt x="73" y="60"/>
                  </a:cubicBezTo>
                  <a:cubicBezTo>
                    <a:pt x="71" y="62"/>
                    <a:pt x="68" y="63"/>
                    <a:pt x="67" y="66"/>
                  </a:cubicBezTo>
                  <a:cubicBezTo>
                    <a:pt x="65" y="68"/>
                    <a:pt x="67" y="72"/>
                    <a:pt x="65" y="75"/>
                  </a:cubicBezTo>
                  <a:cubicBezTo>
                    <a:pt x="64" y="78"/>
                    <a:pt x="61" y="81"/>
                    <a:pt x="58" y="84"/>
                  </a:cubicBezTo>
                  <a:cubicBezTo>
                    <a:pt x="54" y="88"/>
                    <a:pt x="50" y="91"/>
                    <a:pt x="46" y="94"/>
                  </a:cubicBezTo>
                  <a:cubicBezTo>
                    <a:pt x="42" y="98"/>
                    <a:pt x="39" y="102"/>
                    <a:pt x="34" y="104"/>
                  </a:cubicBezTo>
                  <a:cubicBezTo>
                    <a:pt x="32" y="105"/>
                    <a:pt x="29" y="104"/>
                    <a:pt x="27" y="103"/>
                  </a:cubicBezTo>
                  <a:cubicBezTo>
                    <a:pt x="25" y="102"/>
                    <a:pt x="25" y="98"/>
                    <a:pt x="23" y="97"/>
                  </a:cubicBezTo>
                  <a:cubicBezTo>
                    <a:pt x="21" y="96"/>
                    <a:pt x="18" y="95"/>
                    <a:pt x="16" y="95"/>
                  </a:cubicBezTo>
                  <a:cubicBezTo>
                    <a:pt x="12" y="95"/>
                    <a:pt x="7" y="96"/>
                    <a:pt x="3" y="94"/>
                  </a:cubicBezTo>
                  <a:cubicBezTo>
                    <a:pt x="2" y="94"/>
                    <a:pt x="0" y="91"/>
                    <a:pt x="1" y="89"/>
                  </a:cubicBezTo>
                  <a:cubicBezTo>
                    <a:pt x="3" y="84"/>
                    <a:pt x="7" y="80"/>
                    <a:pt x="11" y="77"/>
                  </a:cubicBezTo>
                  <a:cubicBezTo>
                    <a:pt x="16" y="72"/>
                    <a:pt x="21" y="69"/>
                    <a:pt x="26" y="65"/>
                  </a:cubicBezTo>
                  <a:cubicBezTo>
                    <a:pt x="30" y="62"/>
                    <a:pt x="34" y="59"/>
                    <a:pt x="38" y="57"/>
                  </a:cubicBezTo>
                  <a:cubicBezTo>
                    <a:pt x="40" y="56"/>
                    <a:pt x="43" y="56"/>
                    <a:pt x="46" y="55"/>
                  </a:cubicBezTo>
                  <a:cubicBezTo>
                    <a:pt x="52" y="51"/>
                    <a:pt x="57" y="47"/>
                    <a:pt x="63" y="43"/>
                  </a:cubicBezTo>
                  <a:cubicBezTo>
                    <a:pt x="67" y="40"/>
                    <a:pt x="73" y="38"/>
                    <a:pt x="76" y="35"/>
                  </a:cubicBezTo>
                  <a:cubicBezTo>
                    <a:pt x="80" y="31"/>
                    <a:pt x="81" y="26"/>
                    <a:pt x="84" y="23"/>
                  </a:cubicBezTo>
                  <a:cubicBezTo>
                    <a:pt x="86" y="19"/>
                    <a:pt x="90" y="16"/>
                    <a:pt x="93" y="13"/>
                  </a:cubicBezTo>
                  <a:cubicBezTo>
                    <a:pt x="95" y="9"/>
                    <a:pt x="97" y="4"/>
                    <a:pt x="100" y="0"/>
                  </a:cubicBezTo>
                  <a:cubicBezTo>
                    <a:pt x="101" y="0"/>
                    <a:pt x="103" y="0"/>
                    <a:pt x="104" y="0"/>
                  </a:cubicBezTo>
                  <a:cubicBezTo>
                    <a:pt x="104" y="1"/>
                    <a:pt x="103" y="3"/>
                    <a:pt x="104" y="4"/>
                  </a:cubicBezTo>
                  <a:cubicBezTo>
                    <a:pt x="104" y="5"/>
                    <a:pt x="107" y="4"/>
                    <a:pt x="107" y="6"/>
                  </a:cubicBezTo>
                  <a:cubicBezTo>
                    <a:pt x="108" y="7"/>
                    <a:pt x="105" y="9"/>
                    <a:pt x="105" y="11"/>
                  </a:cubicBezTo>
                  <a:cubicBezTo>
                    <a:pt x="106" y="12"/>
                    <a:pt x="108" y="15"/>
                    <a:pt x="109" y="14"/>
                  </a:cubicBezTo>
                  <a:cubicBezTo>
                    <a:pt x="112" y="13"/>
                    <a:pt x="112" y="9"/>
                    <a:pt x="114" y="7"/>
                  </a:cubicBezTo>
                  <a:cubicBezTo>
                    <a:pt x="115" y="6"/>
                    <a:pt x="117" y="5"/>
                    <a:pt x="118" y="5"/>
                  </a:cubicBezTo>
                  <a:cubicBezTo>
                    <a:pt x="119" y="6"/>
                    <a:pt x="119" y="9"/>
                    <a:pt x="120" y="10"/>
                  </a:cubicBezTo>
                  <a:cubicBezTo>
                    <a:pt x="120" y="11"/>
                    <a:pt x="121" y="13"/>
                    <a:pt x="121" y="14"/>
                  </a:cubicBezTo>
                  <a:cubicBezTo>
                    <a:pt x="120" y="15"/>
                    <a:pt x="117" y="16"/>
                    <a:pt x="116" y="18"/>
                  </a:cubicBezTo>
                  <a:cubicBezTo>
                    <a:pt x="116" y="19"/>
                    <a:pt x="117" y="21"/>
                    <a:pt x="116" y="2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39C2D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5" name="Freeform 3138">
              <a:extLst>
                <a:ext uri="{FF2B5EF4-FFF2-40B4-BE49-F238E27FC236}">
                  <a16:creationId xmlns:a16="http://schemas.microsoft.com/office/drawing/2014/main" id="{A1E457A7-FBA2-46A7-B568-882E06566C4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68695" y="1404332"/>
              <a:ext cx="354490" cy="160928"/>
            </a:xfrm>
            <a:custGeom>
              <a:avLst/>
              <a:gdLst>
                <a:gd name="T0" fmla="*/ 123 w 127"/>
                <a:gd name="T1" fmla="*/ 59 h 68"/>
                <a:gd name="T2" fmla="*/ 92 w 127"/>
                <a:gd name="T3" fmla="*/ 72 h 68"/>
                <a:gd name="T4" fmla="*/ 69 w 127"/>
                <a:gd name="T5" fmla="*/ 80 h 68"/>
                <a:gd name="T6" fmla="*/ 54 w 127"/>
                <a:gd name="T7" fmla="*/ 70 h 68"/>
                <a:gd name="T8" fmla="*/ 46 w 127"/>
                <a:gd name="T9" fmla="*/ 70 h 68"/>
                <a:gd name="T10" fmla="*/ 25 w 127"/>
                <a:gd name="T11" fmla="*/ 69 h 68"/>
                <a:gd name="T12" fmla="*/ 39 w 127"/>
                <a:gd name="T13" fmla="*/ 63 h 68"/>
                <a:gd name="T14" fmla="*/ 35 w 127"/>
                <a:gd name="T15" fmla="*/ 54 h 68"/>
                <a:gd name="T16" fmla="*/ 30 w 127"/>
                <a:gd name="T17" fmla="*/ 46 h 68"/>
                <a:gd name="T18" fmla="*/ 10 w 127"/>
                <a:gd name="T19" fmla="*/ 48 h 68"/>
                <a:gd name="T20" fmla="*/ 19 w 127"/>
                <a:gd name="T21" fmla="*/ 42 h 68"/>
                <a:gd name="T22" fmla="*/ 39 w 127"/>
                <a:gd name="T23" fmla="*/ 40 h 68"/>
                <a:gd name="T24" fmla="*/ 31 w 127"/>
                <a:gd name="T25" fmla="*/ 37 h 68"/>
                <a:gd name="T26" fmla="*/ 37 w 127"/>
                <a:gd name="T27" fmla="*/ 33 h 68"/>
                <a:gd name="T28" fmla="*/ 22 w 127"/>
                <a:gd name="T29" fmla="*/ 28 h 68"/>
                <a:gd name="T30" fmla="*/ 10 w 127"/>
                <a:gd name="T31" fmla="*/ 33 h 68"/>
                <a:gd name="T32" fmla="*/ 5 w 127"/>
                <a:gd name="T33" fmla="*/ 27 h 68"/>
                <a:gd name="T34" fmla="*/ 8 w 127"/>
                <a:gd name="T35" fmla="*/ 22 h 68"/>
                <a:gd name="T36" fmla="*/ 16 w 127"/>
                <a:gd name="T37" fmla="*/ 22 h 68"/>
                <a:gd name="T38" fmla="*/ 16 w 127"/>
                <a:gd name="T39" fmla="*/ 18 h 68"/>
                <a:gd name="T40" fmla="*/ 16 w 127"/>
                <a:gd name="T41" fmla="*/ 7 h 68"/>
                <a:gd name="T42" fmla="*/ 33 w 127"/>
                <a:gd name="T43" fmla="*/ 19 h 68"/>
                <a:gd name="T44" fmla="*/ 24 w 127"/>
                <a:gd name="T45" fmla="*/ 8 h 68"/>
                <a:gd name="T46" fmla="*/ 22 w 127"/>
                <a:gd name="T47" fmla="*/ 4 h 68"/>
                <a:gd name="T48" fmla="*/ 40 w 127"/>
                <a:gd name="T49" fmla="*/ 12 h 68"/>
                <a:gd name="T50" fmla="*/ 45 w 127"/>
                <a:gd name="T51" fmla="*/ 18 h 68"/>
                <a:gd name="T52" fmla="*/ 42 w 127"/>
                <a:gd name="T53" fmla="*/ 22 h 68"/>
                <a:gd name="T54" fmla="*/ 48 w 127"/>
                <a:gd name="T55" fmla="*/ 39 h 68"/>
                <a:gd name="T56" fmla="*/ 54 w 127"/>
                <a:gd name="T57" fmla="*/ 25 h 68"/>
                <a:gd name="T58" fmla="*/ 60 w 127"/>
                <a:gd name="T59" fmla="*/ 25 h 68"/>
                <a:gd name="T60" fmla="*/ 61 w 127"/>
                <a:gd name="T61" fmla="*/ 12 h 68"/>
                <a:gd name="T62" fmla="*/ 73 w 127"/>
                <a:gd name="T63" fmla="*/ 27 h 68"/>
                <a:gd name="T64" fmla="*/ 82 w 127"/>
                <a:gd name="T65" fmla="*/ 11 h 68"/>
                <a:gd name="T66" fmla="*/ 92 w 127"/>
                <a:gd name="T67" fmla="*/ 23 h 68"/>
                <a:gd name="T68" fmla="*/ 95 w 127"/>
                <a:gd name="T69" fmla="*/ 13 h 68"/>
                <a:gd name="T70" fmla="*/ 99 w 127"/>
                <a:gd name="T71" fmla="*/ 17 h 68"/>
                <a:gd name="T72" fmla="*/ 107 w 127"/>
                <a:gd name="T73" fmla="*/ 10 h 68"/>
                <a:gd name="T74" fmla="*/ 113 w 127"/>
                <a:gd name="T75" fmla="*/ 7 h 68"/>
                <a:gd name="T76" fmla="*/ 119 w 127"/>
                <a:gd name="T77" fmla="*/ 4 h 68"/>
                <a:gd name="T78" fmla="*/ 133 w 127"/>
                <a:gd name="T79" fmla="*/ 7 h 68"/>
                <a:gd name="T80" fmla="*/ 133 w 127"/>
                <a:gd name="T81" fmla="*/ 16 h 68"/>
                <a:gd name="T82" fmla="*/ 135 w 127"/>
                <a:gd name="T83" fmla="*/ 24 h 68"/>
                <a:gd name="T84" fmla="*/ 147 w 127"/>
                <a:gd name="T85" fmla="*/ 29 h 68"/>
                <a:gd name="T86" fmla="*/ 145 w 127"/>
                <a:gd name="T87" fmla="*/ 39 h 68"/>
                <a:gd name="T88" fmla="*/ 139 w 127"/>
                <a:gd name="T89" fmla="*/ 55 h 6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27"/>
                <a:gd name="T136" fmla="*/ 0 h 68"/>
                <a:gd name="T137" fmla="*/ 127 w 127"/>
                <a:gd name="T138" fmla="*/ 68 h 6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27" h="68">
                  <a:moveTo>
                    <a:pt x="115" y="46"/>
                  </a:moveTo>
                  <a:cubicBezTo>
                    <a:pt x="111" y="48"/>
                    <a:pt x="106" y="47"/>
                    <a:pt x="102" y="49"/>
                  </a:cubicBezTo>
                  <a:cubicBezTo>
                    <a:pt x="97" y="51"/>
                    <a:pt x="94" y="56"/>
                    <a:pt x="89" y="58"/>
                  </a:cubicBezTo>
                  <a:cubicBezTo>
                    <a:pt x="85" y="60"/>
                    <a:pt x="80" y="58"/>
                    <a:pt x="76" y="60"/>
                  </a:cubicBezTo>
                  <a:cubicBezTo>
                    <a:pt x="73" y="61"/>
                    <a:pt x="73" y="65"/>
                    <a:pt x="70" y="66"/>
                  </a:cubicBezTo>
                  <a:cubicBezTo>
                    <a:pt x="66" y="68"/>
                    <a:pt x="61" y="67"/>
                    <a:pt x="57" y="66"/>
                  </a:cubicBezTo>
                  <a:cubicBezTo>
                    <a:pt x="53" y="65"/>
                    <a:pt x="48" y="65"/>
                    <a:pt x="45" y="63"/>
                  </a:cubicBezTo>
                  <a:cubicBezTo>
                    <a:pt x="44" y="62"/>
                    <a:pt x="46" y="60"/>
                    <a:pt x="45" y="58"/>
                  </a:cubicBezTo>
                  <a:cubicBezTo>
                    <a:pt x="44" y="58"/>
                    <a:pt x="43" y="59"/>
                    <a:pt x="42" y="59"/>
                  </a:cubicBezTo>
                  <a:cubicBezTo>
                    <a:pt x="40" y="59"/>
                    <a:pt x="39" y="59"/>
                    <a:pt x="38" y="58"/>
                  </a:cubicBezTo>
                  <a:cubicBezTo>
                    <a:pt x="37" y="58"/>
                    <a:pt x="37" y="55"/>
                    <a:pt x="36" y="55"/>
                  </a:cubicBezTo>
                  <a:cubicBezTo>
                    <a:pt x="31" y="55"/>
                    <a:pt x="26" y="57"/>
                    <a:pt x="21" y="57"/>
                  </a:cubicBezTo>
                  <a:cubicBezTo>
                    <a:pt x="20" y="57"/>
                    <a:pt x="20" y="56"/>
                    <a:pt x="21" y="55"/>
                  </a:cubicBezTo>
                  <a:cubicBezTo>
                    <a:pt x="24" y="54"/>
                    <a:pt x="29" y="55"/>
                    <a:pt x="32" y="52"/>
                  </a:cubicBezTo>
                  <a:cubicBezTo>
                    <a:pt x="33" y="50"/>
                    <a:pt x="28" y="49"/>
                    <a:pt x="27" y="47"/>
                  </a:cubicBezTo>
                  <a:cubicBezTo>
                    <a:pt x="27" y="46"/>
                    <a:pt x="29" y="46"/>
                    <a:pt x="29" y="45"/>
                  </a:cubicBezTo>
                  <a:cubicBezTo>
                    <a:pt x="28" y="44"/>
                    <a:pt x="26" y="45"/>
                    <a:pt x="25" y="44"/>
                  </a:cubicBezTo>
                  <a:cubicBezTo>
                    <a:pt x="24" y="42"/>
                    <a:pt x="26" y="39"/>
                    <a:pt x="25" y="38"/>
                  </a:cubicBezTo>
                  <a:cubicBezTo>
                    <a:pt x="23" y="37"/>
                    <a:pt x="21" y="38"/>
                    <a:pt x="19" y="38"/>
                  </a:cubicBezTo>
                  <a:cubicBezTo>
                    <a:pt x="15" y="39"/>
                    <a:pt x="11" y="41"/>
                    <a:pt x="8" y="40"/>
                  </a:cubicBezTo>
                  <a:cubicBezTo>
                    <a:pt x="6" y="39"/>
                    <a:pt x="6" y="36"/>
                    <a:pt x="7" y="35"/>
                  </a:cubicBezTo>
                  <a:cubicBezTo>
                    <a:pt x="10" y="34"/>
                    <a:pt x="13" y="35"/>
                    <a:pt x="16" y="35"/>
                  </a:cubicBezTo>
                  <a:cubicBezTo>
                    <a:pt x="18" y="34"/>
                    <a:pt x="21" y="34"/>
                    <a:pt x="23" y="34"/>
                  </a:cubicBezTo>
                  <a:cubicBezTo>
                    <a:pt x="26" y="34"/>
                    <a:pt x="29" y="34"/>
                    <a:pt x="32" y="33"/>
                  </a:cubicBezTo>
                  <a:cubicBezTo>
                    <a:pt x="33" y="33"/>
                    <a:pt x="33" y="31"/>
                    <a:pt x="32" y="31"/>
                  </a:cubicBezTo>
                  <a:cubicBezTo>
                    <a:pt x="30" y="30"/>
                    <a:pt x="28" y="32"/>
                    <a:pt x="26" y="31"/>
                  </a:cubicBezTo>
                  <a:cubicBezTo>
                    <a:pt x="25" y="31"/>
                    <a:pt x="23" y="30"/>
                    <a:pt x="24" y="29"/>
                  </a:cubicBezTo>
                  <a:cubicBezTo>
                    <a:pt x="26" y="27"/>
                    <a:pt x="30" y="29"/>
                    <a:pt x="31" y="27"/>
                  </a:cubicBezTo>
                  <a:cubicBezTo>
                    <a:pt x="32" y="25"/>
                    <a:pt x="29" y="23"/>
                    <a:pt x="27" y="23"/>
                  </a:cubicBezTo>
                  <a:cubicBezTo>
                    <a:pt x="24" y="22"/>
                    <a:pt x="21" y="22"/>
                    <a:pt x="18" y="23"/>
                  </a:cubicBezTo>
                  <a:cubicBezTo>
                    <a:pt x="15" y="24"/>
                    <a:pt x="14" y="26"/>
                    <a:pt x="12" y="27"/>
                  </a:cubicBezTo>
                  <a:cubicBezTo>
                    <a:pt x="11" y="28"/>
                    <a:pt x="9" y="28"/>
                    <a:pt x="8" y="27"/>
                  </a:cubicBezTo>
                  <a:cubicBezTo>
                    <a:pt x="6" y="27"/>
                    <a:pt x="3" y="27"/>
                    <a:pt x="1" y="25"/>
                  </a:cubicBezTo>
                  <a:cubicBezTo>
                    <a:pt x="0" y="24"/>
                    <a:pt x="2" y="22"/>
                    <a:pt x="4" y="22"/>
                  </a:cubicBezTo>
                  <a:cubicBezTo>
                    <a:pt x="5" y="22"/>
                    <a:pt x="7" y="24"/>
                    <a:pt x="8" y="23"/>
                  </a:cubicBezTo>
                  <a:cubicBezTo>
                    <a:pt x="9" y="22"/>
                    <a:pt x="5" y="19"/>
                    <a:pt x="7" y="18"/>
                  </a:cubicBezTo>
                  <a:cubicBezTo>
                    <a:pt x="8" y="17"/>
                    <a:pt x="10" y="21"/>
                    <a:pt x="11" y="21"/>
                  </a:cubicBezTo>
                  <a:cubicBezTo>
                    <a:pt x="13" y="21"/>
                    <a:pt x="14" y="19"/>
                    <a:pt x="13" y="18"/>
                  </a:cubicBezTo>
                  <a:cubicBezTo>
                    <a:pt x="12" y="17"/>
                    <a:pt x="9" y="18"/>
                    <a:pt x="9" y="17"/>
                  </a:cubicBezTo>
                  <a:cubicBezTo>
                    <a:pt x="9" y="15"/>
                    <a:pt x="13" y="16"/>
                    <a:pt x="13" y="15"/>
                  </a:cubicBezTo>
                  <a:cubicBezTo>
                    <a:pt x="13" y="13"/>
                    <a:pt x="10" y="13"/>
                    <a:pt x="10" y="12"/>
                  </a:cubicBezTo>
                  <a:cubicBezTo>
                    <a:pt x="10" y="10"/>
                    <a:pt x="11" y="6"/>
                    <a:pt x="13" y="6"/>
                  </a:cubicBezTo>
                  <a:cubicBezTo>
                    <a:pt x="16" y="7"/>
                    <a:pt x="18" y="11"/>
                    <a:pt x="21" y="13"/>
                  </a:cubicBezTo>
                  <a:cubicBezTo>
                    <a:pt x="23" y="14"/>
                    <a:pt x="25" y="16"/>
                    <a:pt x="27" y="16"/>
                  </a:cubicBezTo>
                  <a:cubicBezTo>
                    <a:pt x="29" y="15"/>
                    <a:pt x="30" y="12"/>
                    <a:pt x="29" y="10"/>
                  </a:cubicBezTo>
                  <a:cubicBezTo>
                    <a:pt x="27" y="8"/>
                    <a:pt x="22" y="9"/>
                    <a:pt x="20" y="7"/>
                  </a:cubicBezTo>
                  <a:cubicBezTo>
                    <a:pt x="19" y="6"/>
                    <a:pt x="25" y="7"/>
                    <a:pt x="25" y="6"/>
                  </a:cubicBezTo>
                  <a:cubicBezTo>
                    <a:pt x="24" y="4"/>
                    <a:pt x="17" y="5"/>
                    <a:pt x="18" y="3"/>
                  </a:cubicBezTo>
                  <a:cubicBezTo>
                    <a:pt x="20" y="0"/>
                    <a:pt x="24" y="1"/>
                    <a:pt x="27" y="2"/>
                  </a:cubicBezTo>
                  <a:cubicBezTo>
                    <a:pt x="30" y="4"/>
                    <a:pt x="31" y="8"/>
                    <a:pt x="33" y="10"/>
                  </a:cubicBezTo>
                  <a:cubicBezTo>
                    <a:pt x="35" y="11"/>
                    <a:pt x="38" y="11"/>
                    <a:pt x="39" y="13"/>
                  </a:cubicBezTo>
                  <a:cubicBezTo>
                    <a:pt x="40" y="14"/>
                    <a:pt x="37" y="14"/>
                    <a:pt x="37" y="15"/>
                  </a:cubicBezTo>
                  <a:cubicBezTo>
                    <a:pt x="37" y="17"/>
                    <a:pt x="41" y="17"/>
                    <a:pt x="41" y="18"/>
                  </a:cubicBezTo>
                  <a:cubicBezTo>
                    <a:pt x="40" y="20"/>
                    <a:pt x="36" y="17"/>
                    <a:pt x="35" y="18"/>
                  </a:cubicBezTo>
                  <a:cubicBezTo>
                    <a:pt x="35" y="21"/>
                    <a:pt x="39" y="22"/>
                    <a:pt x="39" y="24"/>
                  </a:cubicBezTo>
                  <a:cubicBezTo>
                    <a:pt x="40" y="26"/>
                    <a:pt x="38" y="33"/>
                    <a:pt x="40" y="32"/>
                  </a:cubicBezTo>
                  <a:cubicBezTo>
                    <a:pt x="43" y="30"/>
                    <a:pt x="42" y="25"/>
                    <a:pt x="44" y="21"/>
                  </a:cubicBezTo>
                  <a:cubicBezTo>
                    <a:pt x="44" y="21"/>
                    <a:pt x="45" y="21"/>
                    <a:pt x="45" y="21"/>
                  </a:cubicBezTo>
                  <a:cubicBezTo>
                    <a:pt x="46" y="22"/>
                    <a:pt x="45" y="24"/>
                    <a:pt x="46" y="24"/>
                  </a:cubicBezTo>
                  <a:cubicBezTo>
                    <a:pt x="47" y="23"/>
                    <a:pt x="50" y="22"/>
                    <a:pt x="50" y="21"/>
                  </a:cubicBezTo>
                  <a:cubicBezTo>
                    <a:pt x="50" y="17"/>
                    <a:pt x="46" y="14"/>
                    <a:pt x="46" y="11"/>
                  </a:cubicBezTo>
                  <a:cubicBezTo>
                    <a:pt x="46" y="9"/>
                    <a:pt x="50" y="8"/>
                    <a:pt x="51" y="10"/>
                  </a:cubicBezTo>
                  <a:cubicBezTo>
                    <a:pt x="54" y="12"/>
                    <a:pt x="54" y="18"/>
                    <a:pt x="57" y="21"/>
                  </a:cubicBezTo>
                  <a:cubicBezTo>
                    <a:pt x="58" y="22"/>
                    <a:pt x="60" y="23"/>
                    <a:pt x="61" y="22"/>
                  </a:cubicBezTo>
                  <a:cubicBezTo>
                    <a:pt x="62" y="19"/>
                    <a:pt x="60" y="14"/>
                    <a:pt x="62" y="11"/>
                  </a:cubicBezTo>
                  <a:cubicBezTo>
                    <a:pt x="63" y="9"/>
                    <a:pt x="67" y="7"/>
                    <a:pt x="68" y="9"/>
                  </a:cubicBezTo>
                  <a:cubicBezTo>
                    <a:pt x="71" y="11"/>
                    <a:pt x="70" y="16"/>
                    <a:pt x="72" y="19"/>
                  </a:cubicBezTo>
                  <a:cubicBezTo>
                    <a:pt x="73" y="20"/>
                    <a:pt x="76" y="20"/>
                    <a:pt x="76" y="19"/>
                  </a:cubicBezTo>
                  <a:cubicBezTo>
                    <a:pt x="76" y="15"/>
                    <a:pt x="72" y="12"/>
                    <a:pt x="73" y="9"/>
                  </a:cubicBezTo>
                  <a:cubicBezTo>
                    <a:pt x="74" y="7"/>
                    <a:pt x="78" y="9"/>
                    <a:pt x="79" y="11"/>
                  </a:cubicBezTo>
                  <a:cubicBezTo>
                    <a:pt x="80" y="12"/>
                    <a:pt x="78" y="14"/>
                    <a:pt x="79" y="14"/>
                  </a:cubicBezTo>
                  <a:cubicBezTo>
                    <a:pt x="80" y="15"/>
                    <a:pt x="82" y="15"/>
                    <a:pt x="82" y="14"/>
                  </a:cubicBezTo>
                  <a:cubicBezTo>
                    <a:pt x="84" y="13"/>
                    <a:pt x="84" y="10"/>
                    <a:pt x="85" y="8"/>
                  </a:cubicBezTo>
                  <a:cubicBezTo>
                    <a:pt x="86" y="7"/>
                    <a:pt x="88" y="7"/>
                    <a:pt x="89" y="8"/>
                  </a:cubicBezTo>
                  <a:cubicBezTo>
                    <a:pt x="90" y="8"/>
                    <a:pt x="91" y="10"/>
                    <a:pt x="92" y="10"/>
                  </a:cubicBezTo>
                  <a:cubicBezTo>
                    <a:pt x="93" y="9"/>
                    <a:pt x="94" y="8"/>
                    <a:pt x="94" y="6"/>
                  </a:cubicBezTo>
                  <a:cubicBezTo>
                    <a:pt x="94" y="5"/>
                    <a:pt x="92" y="3"/>
                    <a:pt x="93" y="3"/>
                  </a:cubicBezTo>
                  <a:cubicBezTo>
                    <a:pt x="95" y="2"/>
                    <a:pt x="98" y="2"/>
                    <a:pt x="99" y="3"/>
                  </a:cubicBezTo>
                  <a:cubicBezTo>
                    <a:pt x="102" y="4"/>
                    <a:pt x="102" y="7"/>
                    <a:pt x="105" y="8"/>
                  </a:cubicBezTo>
                  <a:cubicBezTo>
                    <a:pt x="107" y="9"/>
                    <a:pt x="108" y="6"/>
                    <a:pt x="110" y="6"/>
                  </a:cubicBezTo>
                  <a:cubicBezTo>
                    <a:pt x="111" y="6"/>
                    <a:pt x="110" y="8"/>
                    <a:pt x="110" y="9"/>
                  </a:cubicBezTo>
                  <a:cubicBezTo>
                    <a:pt x="110" y="10"/>
                    <a:pt x="109" y="12"/>
                    <a:pt x="110" y="13"/>
                  </a:cubicBezTo>
                  <a:cubicBezTo>
                    <a:pt x="111" y="14"/>
                    <a:pt x="114" y="12"/>
                    <a:pt x="114" y="13"/>
                  </a:cubicBezTo>
                  <a:cubicBezTo>
                    <a:pt x="115" y="15"/>
                    <a:pt x="111" y="18"/>
                    <a:pt x="112" y="20"/>
                  </a:cubicBezTo>
                  <a:cubicBezTo>
                    <a:pt x="113" y="21"/>
                    <a:pt x="116" y="19"/>
                    <a:pt x="117" y="20"/>
                  </a:cubicBezTo>
                  <a:cubicBezTo>
                    <a:pt x="119" y="21"/>
                    <a:pt x="122" y="22"/>
                    <a:pt x="122" y="24"/>
                  </a:cubicBezTo>
                  <a:cubicBezTo>
                    <a:pt x="123" y="26"/>
                    <a:pt x="119" y="28"/>
                    <a:pt x="121" y="29"/>
                  </a:cubicBezTo>
                  <a:cubicBezTo>
                    <a:pt x="127" y="33"/>
                    <a:pt x="127" y="34"/>
                    <a:pt x="120" y="32"/>
                  </a:cubicBezTo>
                  <a:cubicBezTo>
                    <a:pt x="118" y="31"/>
                    <a:pt x="122" y="35"/>
                    <a:pt x="121" y="37"/>
                  </a:cubicBezTo>
                  <a:cubicBezTo>
                    <a:pt x="120" y="41"/>
                    <a:pt x="118" y="44"/>
                    <a:pt x="115" y="4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6" name="Freeform 3151">
              <a:extLst>
                <a:ext uri="{FF2B5EF4-FFF2-40B4-BE49-F238E27FC236}">
                  <a16:creationId xmlns:a16="http://schemas.microsoft.com/office/drawing/2014/main" id="{F6CA2A13-D746-4A1A-A631-C2E76EE1627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57451" y="870521"/>
              <a:ext cx="428633" cy="202141"/>
            </a:xfrm>
            <a:custGeom>
              <a:avLst/>
              <a:gdLst>
                <a:gd name="T0" fmla="*/ 184 w 154"/>
                <a:gd name="T1" fmla="*/ 16 h 86"/>
                <a:gd name="T2" fmla="*/ 171 w 154"/>
                <a:gd name="T3" fmla="*/ 25 h 86"/>
                <a:gd name="T4" fmla="*/ 127 w 154"/>
                <a:gd name="T5" fmla="*/ 38 h 86"/>
                <a:gd name="T6" fmla="*/ 120 w 154"/>
                <a:gd name="T7" fmla="*/ 37 h 86"/>
                <a:gd name="T8" fmla="*/ 112 w 154"/>
                <a:gd name="T9" fmla="*/ 43 h 86"/>
                <a:gd name="T10" fmla="*/ 105 w 154"/>
                <a:gd name="T11" fmla="*/ 47 h 86"/>
                <a:gd name="T12" fmla="*/ 95 w 154"/>
                <a:gd name="T13" fmla="*/ 55 h 86"/>
                <a:gd name="T14" fmla="*/ 83 w 154"/>
                <a:gd name="T15" fmla="*/ 55 h 86"/>
                <a:gd name="T16" fmla="*/ 83 w 154"/>
                <a:gd name="T17" fmla="*/ 61 h 86"/>
                <a:gd name="T18" fmla="*/ 73 w 154"/>
                <a:gd name="T19" fmla="*/ 66 h 86"/>
                <a:gd name="T20" fmla="*/ 65 w 154"/>
                <a:gd name="T21" fmla="*/ 66 h 86"/>
                <a:gd name="T22" fmla="*/ 61 w 154"/>
                <a:gd name="T23" fmla="*/ 77 h 86"/>
                <a:gd name="T24" fmla="*/ 56 w 154"/>
                <a:gd name="T25" fmla="*/ 85 h 86"/>
                <a:gd name="T26" fmla="*/ 50 w 154"/>
                <a:gd name="T27" fmla="*/ 81 h 86"/>
                <a:gd name="T28" fmla="*/ 50 w 154"/>
                <a:gd name="T29" fmla="*/ 85 h 86"/>
                <a:gd name="T30" fmla="*/ 54 w 154"/>
                <a:gd name="T31" fmla="*/ 92 h 86"/>
                <a:gd name="T32" fmla="*/ 46 w 154"/>
                <a:gd name="T33" fmla="*/ 91 h 86"/>
                <a:gd name="T34" fmla="*/ 49 w 154"/>
                <a:gd name="T35" fmla="*/ 97 h 86"/>
                <a:gd name="T36" fmla="*/ 38 w 154"/>
                <a:gd name="T37" fmla="*/ 103 h 86"/>
                <a:gd name="T38" fmla="*/ 26 w 154"/>
                <a:gd name="T39" fmla="*/ 98 h 86"/>
                <a:gd name="T40" fmla="*/ 12 w 154"/>
                <a:gd name="T41" fmla="*/ 98 h 86"/>
                <a:gd name="T42" fmla="*/ 7 w 154"/>
                <a:gd name="T43" fmla="*/ 98 h 86"/>
                <a:gd name="T44" fmla="*/ 13 w 154"/>
                <a:gd name="T45" fmla="*/ 93 h 86"/>
                <a:gd name="T46" fmla="*/ 1 w 154"/>
                <a:gd name="T47" fmla="*/ 95 h 86"/>
                <a:gd name="T48" fmla="*/ 10 w 154"/>
                <a:gd name="T49" fmla="*/ 86 h 86"/>
                <a:gd name="T50" fmla="*/ 17 w 154"/>
                <a:gd name="T51" fmla="*/ 80 h 86"/>
                <a:gd name="T52" fmla="*/ 24 w 154"/>
                <a:gd name="T53" fmla="*/ 83 h 86"/>
                <a:gd name="T54" fmla="*/ 18 w 154"/>
                <a:gd name="T55" fmla="*/ 77 h 86"/>
                <a:gd name="T56" fmla="*/ 31 w 154"/>
                <a:gd name="T57" fmla="*/ 73 h 86"/>
                <a:gd name="T58" fmla="*/ 20 w 154"/>
                <a:gd name="T59" fmla="*/ 69 h 86"/>
                <a:gd name="T60" fmla="*/ 31 w 154"/>
                <a:gd name="T61" fmla="*/ 66 h 86"/>
                <a:gd name="T62" fmla="*/ 25 w 154"/>
                <a:gd name="T63" fmla="*/ 63 h 86"/>
                <a:gd name="T64" fmla="*/ 25 w 154"/>
                <a:gd name="T65" fmla="*/ 60 h 86"/>
                <a:gd name="T66" fmla="*/ 18 w 154"/>
                <a:gd name="T67" fmla="*/ 53 h 86"/>
                <a:gd name="T68" fmla="*/ 22 w 154"/>
                <a:gd name="T69" fmla="*/ 53 h 86"/>
                <a:gd name="T70" fmla="*/ 25 w 154"/>
                <a:gd name="T71" fmla="*/ 56 h 86"/>
                <a:gd name="T72" fmla="*/ 35 w 154"/>
                <a:gd name="T73" fmla="*/ 53 h 86"/>
                <a:gd name="T74" fmla="*/ 46 w 154"/>
                <a:gd name="T75" fmla="*/ 53 h 86"/>
                <a:gd name="T76" fmla="*/ 48 w 154"/>
                <a:gd name="T77" fmla="*/ 46 h 86"/>
                <a:gd name="T78" fmla="*/ 48 w 154"/>
                <a:gd name="T79" fmla="*/ 40 h 86"/>
                <a:gd name="T80" fmla="*/ 58 w 154"/>
                <a:gd name="T81" fmla="*/ 41 h 86"/>
                <a:gd name="T82" fmla="*/ 61 w 154"/>
                <a:gd name="T83" fmla="*/ 35 h 86"/>
                <a:gd name="T84" fmla="*/ 73 w 154"/>
                <a:gd name="T85" fmla="*/ 31 h 86"/>
                <a:gd name="T86" fmla="*/ 77 w 154"/>
                <a:gd name="T87" fmla="*/ 29 h 86"/>
                <a:gd name="T88" fmla="*/ 82 w 154"/>
                <a:gd name="T89" fmla="*/ 30 h 86"/>
                <a:gd name="T90" fmla="*/ 83 w 154"/>
                <a:gd name="T91" fmla="*/ 25 h 86"/>
                <a:gd name="T92" fmla="*/ 102 w 154"/>
                <a:gd name="T93" fmla="*/ 25 h 86"/>
                <a:gd name="T94" fmla="*/ 105 w 154"/>
                <a:gd name="T95" fmla="*/ 28 h 86"/>
                <a:gd name="T96" fmla="*/ 109 w 154"/>
                <a:gd name="T97" fmla="*/ 24 h 86"/>
                <a:gd name="T98" fmla="*/ 120 w 154"/>
                <a:gd name="T99" fmla="*/ 23 h 86"/>
                <a:gd name="T100" fmla="*/ 131 w 154"/>
                <a:gd name="T101" fmla="*/ 23 h 86"/>
                <a:gd name="T102" fmla="*/ 135 w 154"/>
                <a:gd name="T103" fmla="*/ 17 h 86"/>
                <a:gd name="T104" fmla="*/ 144 w 154"/>
                <a:gd name="T105" fmla="*/ 14 h 86"/>
                <a:gd name="T106" fmla="*/ 145 w 154"/>
                <a:gd name="T107" fmla="*/ 8 h 86"/>
                <a:gd name="T108" fmla="*/ 166 w 154"/>
                <a:gd name="T109" fmla="*/ 1 h 86"/>
                <a:gd name="T110" fmla="*/ 175 w 154"/>
                <a:gd name="T111" fmla="*/ 5 h 86"/>
                <a:gd name="T112" fmla="*/ 181 w 154"/>
                <a:gd name="T113" fmla="*/ 6 h 86"/>
                <a:gd name="T114" fmla="*/ 185 w 154"/>
                <a:gd name="T115" fmla="*/ 12 h 86"/>
                <a:gd name="T116" fmla="*/ 184 w 154"/>
                <a:gd name="T117" fmla="*/ 16 h 8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54"/>
                <a:gd name="T178" fmla="*/ 0 h 86"/>
                <a:gd name="T179" fmla="*/ 154 w 154"/>
                <a:gd name="T180" fmla="*/ 86 h 8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54" h="86">
                  <a:moveTo>
                    <a:pt x="153" y="13"/>
                  </a:moveTo>
                  <a:cubicBezTo>
                    <a:pt x="149" y="16"/>
                    <a:pt x="146" y="19"/>
                    <a:pt x="142" y="21"/>
                  </a:cubicBezTo>
                  <a:cubicBezTo>
                    <a:pt x="130" y="25"/>
                    <a:pt x="118" y="29"/>
                    <a:pt x="106" y="32"/>
                  </a:cubicBezTo>
                  <a:cubicBezTo>
                    <a:pt x="104" y="32"/>
                    <a:pt x="102" y="30"/>
                    <a:pt x="100" y="31"/>
                  </a:cubicBezTo>
                  <a:cubicBezTo>
                    <a:pt x="97" y="32"/>
                    <a:pt x="96" y="35"/>
                    <a:pt x="93" y="36"/>
                  </a:cubicBezTo>
                  <a:cubicBezTo>
                    <a:pt x="91" y="38"/>
                    <a:pt x="89" y="38"/>
                    <a:pt x="87" y="39"/>
                  </a:cubicBezTo>
                  <a:cubicBezTo>
                    <a:pt x="84" y="41"/>
                    <a:pt x="83" y="45"/>
                    <a:pt x="79" y="46"/>
                  </a:cubicBezTo>
                  <a:cubicBezTo>
                    <a:pt x="76" y="48"/>
                    <a:pt x="72" y="45"/>
                    <a:pt x="69" y="46"/>
                  </a:cubicBezTo>
                  <a:cubicBezTo>
                    <a:pt x="68" y="47"/>
                    <a:pt x="70" y="50"/>
                    <a:pt x="69" y="51"/>
                  </a:cubicBezTo>
                  <a:cubicBezTo>
                    <a:pt x="67" y="53"/>
                    <a:pt x="64" y="54"/>
                    <a:pt x="61" y="55"/>
                  </a:cubicBezTo>
                  <a:cubicBezTo>
                    <a:pt x="59" y="55"/>
                    <a:pt x="56" y="54"/>
                    <a:pt x="54" y="55"/>
                  </a:cubicBezTo>
                  <a:cubicBezTo>
                    <a:pt x="52" y="57"/>
                    <a:pt x="52" y="61"/>
                    <a:pt x="51" y="64"/>
                  </a:cubicBezTo>
                  <a:cubicBezTo>
                    <a:pt x="50" y="66"/>
                    <a:pt x="50" y="70"/>
                    <a:pt x="47" y="71"/>
                  </a:cubicBezTo>
                  <a:cubicBezTo>
                    <a:pt x="46" y="72"/>
                    <a:pt x="44" y="68"/>
                    <a:pt x="42" y="68"/>
                  </a:cubicBezTo>
                  <a:cubicBezTo>
                    <a:pt x="41" y="68"/>
                    <a:pt x="42" y="70"/>
                    <a:pt x="42" y="71"/>
                  </a:cubicBezTo>
                  <a:cubicBezTo>
                    <a:pt x="43" y="73"/>
                    <a:pt x="47" y="76"/>
                    <a:pt x="45" y="77"/>
                  </a:cubicBezTo>
                  <a:cubicBezTo>
                    <a:pt x="44" y="79"/>
                    <a:pt x="40" y="74"/>
                    <a:pt x="38" y="76"/>
                  </a:cubicBezTo>
                  <a:cubicBezTo>
                    <a:pt x="36" y="77"/>
                    <a:pt x="42" y="79"/>
                    <a:pt x="41" y="81"/>
                  </a:cubicBezTo>
                  <a:cubicBezTo>
                    <a:pt x="39" y="84"/>
                    <a:pt x="36" y="85"/>
                    <a:pt x="32" y="86"/>
                  </a:cubicBezTo>
                  <a:cubicBezTo>
                    <a:pt x="29" y="86"/>
                    <a:pt x="26" y="83"/>
                    <a:pt x="22" y="82"/>
                  </a:cubicBezTo>
                  <a:cubicBezTo>
                    <a:pt x="18" y="82"/>
                    <a:pt x="14" y="82"/>
                    <a:pt x="10" y="82"/>
                  </a:cubicBezTo>
                  <a:cubicBezTo>
                    <a:pt x="9" y="82"/>
                    <a:pt x="6" y="83"/>
                    <a:pt x="6" y="82"/>
                  </a:cubicBezTo>
                  <a:cubicBezTo>
                    <a:pt x="7" y="80"/>
                    <a:pt x="13" y="79"/>
                    <a:pt x="11" y="78"/>
                  </a:cubicBezTo>
                  <a:cubicBezTo>
                    <a:pt x="8" y="76"/>
                    <a:pt x="3" y="81"/>
                    <a:pt x="1" y="79"/>
                  </a:cubicBezTo>
                  <a:cubicBezTo>
                    <a:pt x="0" y="76"/>
                    <a:pt x="6" y="74"/>
                    <a:pt x="8" y="72"/>
                  </a:cubicBezTo>
                  <a:cubicBezTo>
                    <a:pt x="10" y="70"/>
                    <a:pt x="11" y="68"/>
                    <a:pt x="14" y="67"/>
                  </a:cubicBezTo>
                  <a:cubicBezTo>
                    <a:pt x="16" y="67"/>
                    <a:pt x="19" y="71"/>
                    <a:pt x="20" y="69"/>
                  </a:cubicBezTo>
                  <a:cubicBezTo>
                    <a:pt x="20" y="67"/>
                    <a:pt x="14" y="66"/>
                    <a:pt x="15" y="64"/>
                  </a:cubicBezTo>
                  <a:cubicBezTo>
                    <a:pt x="18" y="61"/>
                    <a:pt x="24" y="64"/>
                    <a:pt x="26" y="61"/>
                  </a:cubicBezTo>
                  <a:cubicBezTo>
                    <a:pt x="27" y="58"/>
                    <a:pt x="17" y="61"/>
                    <a:pt x="17" y="58"/>
                  </a:cubicBezTo>
                  <a:cubicBezTo>
                    <a:pt x="17" y="55"/>
                    <a:pt x="24" y="57"/>
                    <a:pt x="26" y="55"/>
                  </a:cubicBezTo>
                  <a:cubicBezTo>
                    <a:pt x="27" y="54"/>
                    <a:pt x="22" y="54"/>
                    <a:pt x="21" y="53"/>
                  </a:cubicBezTo>
                  <a:cubicBezTo>
                    <a:pt x="20" y="52"/>
                    <a:pt x="21" y="51"/>
                    <a:pt x="21" y="50"/>
                  </a:cubicBezTo>
                  <a:cubicBezTo>
                    <a:pt x="19" y="47"/>
                    <a:pt x="16" y="46"/>
                    <a:pt x="15" y="44"/>
                  </a:cubicBezTo>
                  <a:cubicBezTo>
                    <a:pt x="15" y="43"/>
                    <a:pt x="17" y="44"/>
                    <a:pt x="18" y="44"/>
                  </a:cubicBezTo>
                  <a:cubicBezTo>
                    <a:pt x="19" y="45"/>
                    <a:pt x="20" y="47"/>
                    <a:pt x="21" y="47"/>
                  </a:cubicBezTo>
                  <a:cubicBezTo>
                    <a:pt x="24" y="47"/>
                    <a:pt x="26" y="44"/>
                    <a:pt x="29" y="44"/>
                  </a:cubicBezTo>
                  <a:cubicBezTo>
                    <a:pt x="32" y="43"/>
                    <a:pt x="35" y="45"/>
                    <a:pt x="38" y="44"/>
                  </a:cubicBezTo>
                  <a:cubicBezTo>
                    <a:pt x="39" y="43"/>
                    <a:pt x="39" y="40"/>
                    <a:pt x="40" y="38"/>
                  </a:cubicBezTo>
                  <a:cubicBezTo>
                    <a:pt x="40" y="36"/>
                    <a:pt x="39" y="34"/>
                    <a:pt x="40" y="33"/>
                  </a:cubicBezTo>
                  <a:cubicBezTo>
                    <a:pt x="43" y="32"/>
                    <a:pt x="46" y="35"/>
                    <a:pt x="48" y="34"/>
                  </a:cubicBezTo>
                  <a:cubicBezTo>
                    <a:pt x="50" y="33"/>
                    <a:pt x="49" y="30"/>
                    <a:pt x="51" y="29"/>
                  </a:cubicBezTo>
                  <a:cubicBezTo>
                    <a:pt x="54" y="28"/>
                    <a:pt x="58" y="28"/>
                    <a:pt x="61" y="26"/>
                  </a:cubicBezTo>
                  <a:cubicBezTo>
                    <a:pt x="62" y="26"/>
                    <a:pt x="62" y="24"/>
                    <a:pt x="64" y="24"/>
                  </a:cubicBezTo>
                  <a:cubicBezTo>
                    <a:pt x="65" y="23"/>
                    <a:pt x="67" y="26"/>
                    <a:pt x="68" y="25"/>
                  </a:cubicBezTo>
                  <a:cubicBezTo>
                    <a:pt x="69" y="24"/>
                    <a:pt x="67" y="21"/>
                    <a:pt x="69" y="21"/>
                  </a:cubicBezTo>
                  <a:cubicBezTo>
                    <a:pt x="74" y="19"/>
                    <a:pt x="80" y="20"/>
                    <a:pt x="85" y="21"/>
                  </a:cubicBezTo>
                  <a:cubicBezTo>
                    <a:pt x="86" y="21"/>
                    <a:pt x="86" y="23"/>
                    <a:pt x="87" y="23"/>
                  </a:cubicBezTo>
                  <a:cubicBezTo>
                    <a:pt x="89" y="23"/>
                    <a:pt x="89" y="21"/>
                    <a:pt x="91" y="20"/>
                  </a:cubicBezTo>
                  <a:cubicBezTo>
                    <a:pt x="94" y="19"/>
                    <a:pt x="97" y="19"/>
                    <a:pt x="100" y="19"/>
                  </a:cubicBezTo>
                  <a:cubicBezTo>
                    <a:pt x="103" y="19"/>
                    <a:pt x="106" y="20"/>
                    <a:pt x="109" y="19"/>
                  </a:cubicBezTo>
                  <a:cubicBezTo>
                    <a:pt x="111" y="18"/>
                    <a:pt x="110" y="15"/>
                    <a:pt x="112" y="14"/>
                  </a:cubicBezTo>
                  <a:cubicBezTo>
                    <a:pt x="114" y="13"/>
                    <a:pt x="118" y="13"/>
                    <a:pt x="120" y="12"/>
                  </a:cubicBezTo>
                  <a:cubicBezTo>
                    <a:pt x="121" y="11"/>
                    <a:pt x="120" y="8"/>
                    <a:pt x="121" y="7"/>
                  </a:cubicBezTo>
                  <a:cubicBezTo>
                    <a:pt x="126" y="4"/>
                    <a:pt x="132" y="2"/>
                    <a:pt x="138" y="1"/>
                  </a:cubicBezTo>
                  <a:cubicBezTo>
                    <a:pt x="140" y="0"/>
                    <a:pt x="143" y="3"/>
                    <a:pt x="146" y="4"/>
                  </a:cubicBezTo>
                  <a:cubicBezTo>
                    <a:pt x="147" y="4"/>
                    <a:pt x="149" y="4"/>
                    <a:pt x="151" y="5"/>
                  </a:cubicBezTo>
                  <a:cubicBezTo>
                    <a:pt x="152" y="6"/>
                    <a:pt x="153" y="8"/>
                    <a:pt x="154" y="10"/>
                  </a:cubicBezTo>
                  <a:cubicBezTo>
                    <a:pt x="154" y="11"/>
                    <a:pt x="154" y="12"/>
                    <a:pt x="153" y="1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7" name="Freeform 3152">
              <a:extLst>
                <a:ext uri="{FF2B5EF4-FFF2-40B4-BE49-F238E27FC236}">
                  <a16:creationId xmlns:a16="http://schemas.microsoft.com/office/drawing/2014/main" id="{2EF5EA03-9E67-4C3A-A222-266A47D6513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11112" y="1068739"/>
              <a:ext cx="183038" cy="151117"/>
            </a:xfrm>
            <a:custGeom>
              <a:avLst/>
              <a:gdLst>
                <a:gd name="T0" fmla="*/ 59 w 66"/>
                <a:gd name="T1" fmla="*/ 7 h 64"/>
                <a:gd name="T2" fmla="*/ 54 w 66"/>
                <a:gd name="T3" fmla="*/ 11 h 64"/>
                <a:gd name="T4" fmla="*/ 55 w 66"/>
                <a:gd name="T5" fmla="*/ 13 h 64"/>
                <a:gd name="T6" fmla="*/ 48 w 66"/>
                <a:gd name="T7" fmla="*/ 13 h 64"/>
                <a:gd name="T8" fmla="*/ 51 w 66"/>
                <a:gd name="T9" fmla="*/ 18 h 64"/>
                <a:gd name="T10" fmla="*/ 51 w 66"/>
                <a:gd name="T11" fmla="*/ 30 h 64"/>
                <a:gd name="T12" fmla="*/ 53 w 66"/>
                <a:gd name="T13" fmla="*/ 48 h 64"/>
                <a:gd name="T14" fmla="*/ 75 w 66"/>
                <a:gd name="T15" fmla="*/ 67 h 64"/>
                <a:gd name="T16" fmla="*/ 79 w 66"/>
                <a:gd name="T17" fmla="*/ 72 h 64"/>
                <a:gd name="T18" fmla="*/ 74 w 66"/>
                <a:gd name="T19" fmla="*/ 75 h 64"/>
                <a:gd name="T20" fmla="*/ 67 w 66"/>
                <a:gd name="T21" fmla="*/ 71 h 64"/>
                <a:gd name="T22" fmla="*/ 65 w 66"/>
                <a:gd name="T23" fmla="*/ 75 h 64"/>
                <a:gd name="T24" fmla="*/ 56 w 66"/>
                <a:gd name="T25" fmla="*/ 75 h 64"/>
                <a:gd name="T26" fmla="*/ 51 w 66"/>
                <a:gd name="T27" fmla="*/ 69 h 64"/>
                <a:gd name="T28" fmla="*/ 48 w 66"/>
                <a:gd name="T29" fmla="*/ 69 h 64"/>
                <a:gd name="T30" fmla="*/ 53 w 66"/>
                <a:gd name="T31" fmla="*/ 75 h 64"/>
                <a:gd name="T32" fmla="*/ 48 w 66"/>
                <a:gd name="T33" fmla="*/ 76 h 64"/>
                <a:gd name="T34" fmla="*/ 43 w 66"/>
                <a:gd name="T35" fmla="*/ 71 h 64"/>
                <a:gd name="T36" fmla="*/ 29 w 66"/>
                <a:gd name="T37" fmla="*/ 71 h 64"/>
                <a:gd name="T38" fmla="*/ 31 w 66"/>
                <a:gd name="T39" fmla="*/ 66 h 64"/>
                <a:gd name="T40" fmla="*/ 30 w 66"/>
                <a:gd name="T41" fmla="*/ 61 h 64"/>
                <a:gd name="T42" fmla="*/ 36 w 66"/>
                <a:gd name="T43" fmla="*/ 59 h 64"/>
                <a:gd name="T44" fmla="*/ 30 w 66"/>
                <a:gd name="T45" fmla="*/ 57 h 64"/>
                <a:gd name="T46" fmla="*/ 25 w 66"/>
                <a:gd name="T47" fmla="*/ 51 h 64"/>
                <a:gd name="T48" fmla="*/ 18 w 66"/>
                <a:gd name="T49" fmla="*/ 52 h 64"/>
                <a:gd name="T50" fmla="*/ 14 w 66"/>
                <a:gd name="T51" fmla="*/ 46 h 64"/>
                <a:gd name="T52" fmla="*/ 10 w 66"/>
                <a:gd name="T53" fmla="*/ 48 h 64"/>
                <a:gd name="T54" fmla="*/ 2 w 66"/>
                <a:gd name="T55" fmla="*/ 47 h 64"/>
                <a:gd name="T56" fmla="*/ 1 w 66"/>
                <a:gd name="T57" fmla="*/ 35 h 64"/>
                <a:gd name="T58" fmla="*/ 7 w 66"/>
                <a:gd name="T59" fmla="*/ 35 h 64"/>
                <a:gd name="T60" fmla="*/ 10 w 66"/>
                <a:gd name="T61" fmla="*/ 37 h 64"/>
                <a:gd name="T62" fmla="*/ 12 w 66"/>
                <a:gd name="T63" fmla="*/ 25 h 64"/>
                <a:gd name="T64" fmla="*/ 13 w 66"/>
                <a:gd name="T65" fmla="*/ 16 h 64"/>
                <a:gd name="T66" fmla="*/ 19 w 66"/>
                <a:gd name="T67" fmla="*/ 6 h 64"/>
                <a:gd name="T68" fmla="*/ 24 w 66"/>
                <a:gd name="T69" fmla="*/ 2 h 64"/>
                <a:gd name="T70" fmla="*/ 36 w 66"/>
                <a:gd name="T71" fmla="*/ 0 h 64"/>
                <a:gd name="T72" fmla="*/ 47 w 66"/>
                <a:gd name="T73" fmla="*/ 2 h 64"/>
                <a:gd name="T74" fmla="*/ 59 w 66"/>
                <a:gd name="T75" fmla="*/ 7 h 6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66"/>
                <a:gd name="T115" fmla="*/ 0 h 64"/>
                <a:gd name="T116" fmla="*/ 66 w 66"/>
                <a:gd name="T117" fmla="*/ 64 h 6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66" h="64">
                  <a:moveTo>
                    <a:pt x="49" y="6"/>
                  </a:moveTo>
                  <a:cubicBezTo>
                    <a:pt x="50" y="7"/>
                    <a:pt x="46" y="7"/>
                    <a:pt x="45" y="9"/>
                  </a:cubicBezTo>
                  <a:cubicBezTo>
                    <a:pt x="45" y="9"/>
                    <a:pt x="46" y="11"/>
                    <a:pt x="46" y="11"/>
                  </a:cubicBezTo>
                  <a:cubicBezTo>
                    <a:pt x="44" y="12"/>
                    <a:pt x="41" y="9"/>
                    <a:pt x="40" y="11"/>
                  </a:cubicBezTo>
                  <a:cubicBezTo>
                    <a:pt x="39" y="12"/>
                    <a:pt x="43" y="13"/>
                    <a:pt x="43" y="15"/>
                  </a:cubicBezTo>
                  <a:cubicBezTo>
                    <a:pt x="44" y="18"/>
                    <a:pt x="42" y="22"/>
                    <a:pt x="43" y="25"/>
                  </a:cubicBezTo>
                  <a:cubicBezTo>
                    <a:pt x="43" y="30"/>
                    <a:pt x="41" y="36"/>
                    <a:pt x="44" y="40"/>
                  </a:cubicBezTo>
                  <a:cubicBezTo>
                    <a:pt x="49" y="47"/>
                    <a:pt x="57" y="51"/>
                    <a:pt x="63" y="56"/>
                  </a:cubicBezTo>
                  <a:cubicBezTo>
                    <a:pt x="64" y="57"/>
                    <a:pt x="66" y="58"/>
                    <a:pt x="66" y="60"/>
                  </a:cubicBezTo>
                  <a:cubicBezTo>
                    <a:pt x="66" y="62"/>
                    <a:pt x="64" y="63"/>
                    <a:pt x="62" y="62"/>
                  </a:cubicBezTo>
                  <a:cubicBezTo>
                    <a:pt x="60" y="62"/>
                    <a:pt x="58" y="59"/>
                    <a:pt x="56" y="59"/>
                  </a:cubicBezTo>
                  <a:cubicBezTo>
                    <a:pt x="55" y="59"/>
                    <a:pt x="55" y="62"/>
                    <a:pt x="54" y="62"/>
                  </a:cubicBezTo>
                  <a:cubicBezTo>
                    <a:pt x="52" y="63"/>
                    <a:pt x="49" y="63"/>
                    <a:pt x="47" y="62"/>
                  </a:cubicBezTo>
                  <a:cubicBezTo>
                    <a:pt x="46" y="61"/>
                    <a:pt x="45" y="58"/>
                    <a:pt x="43" y="57"/>
                  </a:cubicBezTo>
                  <a:cubicBezTo>
                    <a:pt x="42" y="56"/>
                    <a:pt x="40" y="56"/>
                    <a:pt x="40" y="57"/>
                  </a:cubicBezTo>
                  <a:cubicBezTo>
                    <a:pt x="40" y="59"/>
                    <a:pt x="44" y="60"/>
                    <a:pt x="44" y="62"/>
                  </a:cubicBezTo>
                  <a:cubicBezTo>
                    <a:pt x="44" y="64"/>
                    <a:pt x="41" y="64"/>
                    <a:pt x="40" y="63"/>
                  </a:cubicBezTo>
                  <a:cubicBezTo>
                    <a:pt x="38" y="63"/>
                    <a:pt x="38" y="59"/>
                    <a:pt x="36" y="59"/>
                  </a:cubicBezTo>
                  <a:cubicBezTo>
                    <a:pt x="32" y="57"/>
                    <a:pt x="28" y="60"/>
                    <a:pt x="24" y="59"/>
                  </a:cubicBezTo>
                  <a:cubicBezTo>
                    <a:pt x="23" y="58"/>
                    <a:pt x="26" y="56"/>
                    <a:pt x="26" y="55"/>
                  </a:cubicBezTo>
                  <a:cubicBezTo>
                    <a:pt x="26" y="54"/>
                    <a:pt x="24" y="52"/>
                    <a:pt x="25" y="51"/>
                  </a:cubicBezTo>
                  <a:cubicBezTo>
                    <a:pt x="26" y="49"/>
                    <a:pt x="30" y="51"/>
                    <a:pt x="30" y="49"/>
                  </a:cubicBezTo>
                  <a:cubicBezTo>
                    <a:pt x="30" y="47"/>
                    <a:pt x="26" y="48"/>
                    <a:pt x="25" y="47"/>
                  </a:cubicBezTo>
                  <a:cubicBezTo>
                    <a:pt x="24" y="45"/>
                    <a:pt x="23" y="42"/>
                    <a:pt x="21" y="42"/>
                  </a:cubicBezTo>
                  <a:cubicBezTo>
                    <a:pt x="20" y="41"/>
                    <a:pt x="17" y="43"/>
                    <a:pt x="15" y="43"/>
                  </a:cubicBezTo>
                  <a:cubicBezTo>
                    <a:pt x="14" y="42"/>
                    <a:pt x="14" y="39"/>
                    <a:pt x="12" y="38"/>
                  </a:cubicBezTo>
                  <a:cubicBezTo>
                    <a:pt x="11" y="38"/>
                    <a:pt x="9" y="39"/>
                    <a:pt x="8" y="40"/>
                  </a:cubicBezTo>
                  <a:cubicBezTo>
                    <a:pt x="6" y="40"/>
                    <a:pt x="3" y="41"/>
                    <a:pt x="2" y="39"/>
                  </a:cubicBezTo>
                  <a:cubicBezTo>
                    <a:pt x="0" y="36"/>
                    <a:pt x="0" y="32"/>
                    <a:pt x="1" y="29"/>
                  </a:cubicBezTo>
                  <a:cubicBezTo>
                    <a:pt x="2" y="27"/>
                    <a:pt x="5" y="28"/>
                    <a:pt x="6" y="29"/>
                  </a:cubicBezTo>
                  <a:cubicBezTo>
                    <a:pt x="7" y="29"/>
                    <a:pt x="7" y="32"/>
                    <a:pt x="8" y="31"/>
                  </a:cubicBezTo>
                  <a:cubicBezTo>
                    <a:pt x="9" y="28"/>
                    <a:pt x="9" y="24"/>
                    <a:pt x="10" y="21"/>
                  </a:cubicBezTo>
                  <a:cubicBezTo>
                    <a:pt x="10" y="19"/>
                    <a:pt x="10" y="16"/>
                    <a:pt x="11" y="13"/>
                  </a:cubicBezTo>
                  <a:cubicBezTo>
                    <a:pt x="12" y="10"/>
                    <a:pt x="14" y="8"/>
                    <a:pt x="16" y="5"/>
                  </a:cubicBezTo>
                  <a:cubicBezTo>
                    <a:pt x="17" y="4"/>
                    <a:pt x="18" y="2"/>
                    <a:pt x="20" y="2"/>
                  </a:cubicBezTo>
                  <a:cubicBezTo>
                    <a:pt x="23" y="1"/>
                    <a:pt x="26" y="0"/>
                    <a:pt x="30" y="0"/>
                  </a:cubicBezTo>
                  <a:cubicBezTo>
                    <a:pt x="33" y="0"/>
                    <a:pt x="36" y="1"/>
                    <a:pt x="39" y="2"/>
                  </a:cubicBezTo>
                  <a:cubicBezTo>
                    <a:pt x="43" y="3"/>
                    <a:pt x="47" y="3"/>
                    <a:pt x="49" y="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8" name="Freeform 3153">
              <a:extLst>
                <a:ext uri="{FF2B5EF4-FFF2-40B4-BE49-F238E27FC236}">
                  <a16:creationId xmlns:a16="http://schemas.microsoft.com/office/drawing/2014/main" id="{4955850C-049E-4B6D-A04F-86B260196AA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338915" y="1172752"/>
              <a:ext cx="25487" cy="25514"/>
            </a:xfrm>
            <a:custGeom>
              <a:avLst/>
              <a:gdLst>
                <a:gd name="T0" fmla="*/ 2 w 9"/>
                <a:gd name="T1" fmla="*/ 1 h 11"/>
                <a:gd name="T2" fmla="*/ 1 w 9"/>
                <a:gd name="T3" fmla="*/ 2 h 11"/>
                <a:gd name="T4" fmla="*/ 10 w 9"/>
                <a:gd name="T5" fmla="*/ 12 h 11"/>
                <a:gd name="T6" fmla="*/ 11 w 9"/>
                <a:gd name="T7" fmla="*/ 8 h 11"/>
                <a:gd name="T8" fmla="*/ 7 w 9"/>
                <a:gd name="T9" fmla="*/ 4 h 11"/>
                <a:gd name="T10" fmla="*/ 2 w 9"/>
                <a:gd name="T11" fmla="*/ 1 h 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11"/>
                <a:gd name="T20" fmla="*/ 9 w 9"/>
                <a:gd name="T21" fmla="*/ 11 h 1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11">
                  <a:moveTo>
                    <a:pt x="2" y="1"/>
                  </a:moveTo>
                  <a:cubicBezTo>
                    <a:pt x="1" y="0"/>
                    <a:pt x="0" y="2"/>
                    <a:pt x="1" y="2"/>
                  </a:cubicBezTo>
                  <a:cubicBezTo>
                    <a:pt x="3" y="5"/>
                    <a:pt x="5" y="8"/>
                    <a:pt x="8" y="10"/>
                  </a:cubicBezTo>
                  <a:cubicBezTo>
                    <a:pt x="9" y="11"/>
                    <a:pt x="9" y="8"/>
                    <a:pt x="9" y="7"/>
                  </a:cubicBezTo>
                  <a:cubicBezTo>
                    <a:pt x="8" y="6"/>
                    <a:pt x="7" y="4"/>
                    <a:pt x="6" y="3"/>
                  </a:cubicBezTo>
                  <a:cubicBezTo>
                    <a:pt x="5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29" name="Freeform 3154">
              <a:extLst>
                <a:ext uri="{FF2B5EF4-FFF2-40B4-BE49-F238E27FC236}">
                  <a16:creationId xmlns:a16="http://schemas.microsoft.com/office/drawing/2014/main" id="{11AE7BF4-8002-4CB9-97AC-4F3F6A509D9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9182" y="1690863"/>
              <a:ext cx="23169" cy="15701"/>
            </a:xfrm>
            <a:custGeom>
              <a:avLst/>
              <a:gdLst>
                <a:gd name="T0" fmla="*/ 6 w 8"/>
                <a:gd name="T1" fmla="*/ 6 h 7"/>
                <a:gd name="T2" fmla="*/ 1 w 8"/>
                <a:gd name="T3" fmla="*/ 7 h 7"/>
                <a:gd name="T4" fmla="*/ 3 w 8"/>
                <a:gd name="T5" fmla="*/ 3 h 7"/>
                <a:gd name="T6" fmla="*/ 9 w 8"/>
                <a:gd name="T7" fmla="*/ 1 h 7"/>
                <a:gd name="T8" fmla="*/ 6 w 8"/>
                <a:gd name="T9" fmla="*/ 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7"/>
                <a:gd name="T17" fmla="*/ 8 w 8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7">
                  <a:moveTo>
                    <a:pt x="5" y="5"/>
                  </a:moveTo>
                  <a:cubicBezTo>
                    <a:pt x="4" y="6"/>
                    <a:pt x="2" y="7"/>
                    <a:pt x="1" y="6"/>
                  </a:cubicBezTo>
                  <a:cubicBezTo>
                    <a:pt x="0" y="5"/>
                    <a:pt x="1" y="4"/>
                    <a:pt x="2" y="3"/>
                  </a:cubicBezTo>
                  <a:cubicBezTo>
                    <a:pt x="4" y="2"/>
                    <a:pt x="6" y="0"/>
                    <a:pt x="7" y="1"/>
                  </a:cubicBezTo>
                  <a:cubicBezTo>
                    <a:pt x="8" y="2"/>
                    <a:pt x="6" y="4"/>
                    <a:pt x="5" y="5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0" name="Freeform 3157">
              <a:extLst>
                <a:ext uri="{FF2B5EF4-FFF2-40B4-BE49-F238E27FC236}">
                  <a16:creationId xmlns:a16="http://schemas.microsoft.com/office/drawing/2014/main" id="{28F1ABAE-FFAE-44BB-A940-759FF850920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86978" y="3313885"/>
              <a:ext cx="13901" cy="7851"/>
            </a:xfrm>
            <a:custGeom>
              <a:avLst/>
              <a:gdLst>
                <a:gd name="T0" fmla="*/ 5 w 5"/>
                <a:gd name="T1" fmla="*/ 2 h 4"/>
                <a:gd name="T2" fmla="*/ 6 w 5"/>
                <a:gd name="T3" fmla="*/ 4 h 4"/>
                <a:gd name="T4" fmla="*/ 2 w 5"/>
                <a:gd name="T5" fmla="*/ 3 h 4"/>
                <a:gd name="T6" fmla="*/ 1 w 5"/>
                <a:gd name="T7" fmla="*/ 0 h 4"/>
                <a:gd name="T8" fmla="*/ 5 w 5"/>
                <a:gd name="T9" fmla="*/ 2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4"/>
                <a:gd name="T17" fmla="*/ 5 w 5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4">
                  <a:moveTo>
                    <a:pt x="4" y="2"/>
                  </a:moveTo>
                  <a:cubicBezTo>
                    <a:pt x="4" y="2"/>
                    <a:pt x="5" y="3"/>
                    <a:pt x="5" y="4"/>
                  </a:cubicBezTo>
                  <a:cubicBezTo>
                    <a:pt x="4" y="4"/>
                    <a:pt x="3" y="3"/>
                    <a:pt x="2" y="3"/>
                  </a:cubicBezTo>
                  <a:cubicBezTo>
                    <a:pt x="1" y="2"/>
                    <a:pt x="0" y="1"/>
                    <a:pt x="1" y="0"/>
                  </a:cubicBezTo>
                  <a:cubicBezTo>
                    <a:pt x="2" y="0"/>
                    <a:pt x="3" y="1"/>
                    <a:pt x="4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1" name="Freeform 3158">
              <a:extLst>
                <a:ext uri="{FF2B5EF4-FFF2-40B4-BE49-F238E27FC236}">
                  <a16:creationId xmlns:a16="http://schemas.microsoft.com/office/drawing/2014/main" id="{6270E0CD-DBEE-48D9-843E-1B8B4BD73FD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06649" y="919584"/>
              <a:ext cx="9269" cy="15701"/>
            </a:xfrm>
            <a:custGeom>
              <a:avLst/>
              <a:gdLst>
                <a:gd name="T0" fmla="*/ 3 w 3"/>
                <a:gd name="T1" fmla="*/ 5 h 7"/>
                <a:gd name="T2" fmla="*/ 1 w 3"/>
                <a:gd name="T3" fmla="*/ 8 h 7"/>
                <a:gd name="T4" fmla="*/ 0 w 3"/>
                <a:gd name="T5" fmla="*/ 5 h 7"/>
                <a:gd name="T6" fmla="*/ 1 w 3"/>
                <a:gd name="T7" fmla="*/ 1 h 7"/>
                <a:gd name="T8" fmla="*/ 3 w 3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7"/>
                <a:gd name="T17" fmla="*/ 3 w 3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7">
                  <a:moveTo>
                    <a:pt x="2" y="4"/>
                  </a:moveTo>
                  <a:cubicBezTo>
                    <a:pt x="2" y="5"/>
                    <a:pt x="2" y="7"/>
                    <a:pt x="1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3"/>
                    <a:pt x="0" y="0"/>
                    <a:pt x="1" y="1"/>
                  </a:cubicBezTo>
                  <a:cubicBezTo>
                    <a:pt x="3" y="1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2" name="Freeform 3162">
              <a:extLst>
                <a:ext uri="{FF2B5EF4-FFF2-40B4-BE49-F238E27FC236}">
                  <a16:creationId xmlns:a16="http://schemas.microsoft.com/office/drawing/2014/main" id="{3034D814-1F9C-4F02-B67B-A3E53749C56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757430" y="2976327"/>
              <a:ext cx="2317" cy="11775"/>
            </a:xfrm>
            <a:custGeom>
              <a:avLst/>
              <a:gdLst>
                <a:gd name="T0" fmla="*/ 1 w 1"/>
                <a:gd name="T1" fmla="*/ 4 h 5"/>
                <a:gd name="T2" fmla="*/ 1 w 1"/>
                <a:gd name="T3" fmla="*/ 6 h 5"/>
                <a:gd name="T4" fmla="*/ 0 w 1"/>
                <a:gd name="T5" fmla="*/ 4 h 5"/>
                <a:gd name="T6" fmla="*/ 1 w 1"/>
                <a:gd name="T7" fmla="*/ 1 h 5"/>
                <a:gd name="T8" fmla="*/ 1 w 1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5"/>
                <a:gd name="T17" fmla="*/ 1 w 1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5">
                  <a:moveTo>
                    <a:pt x="1" y="3"/>
                  </a:move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0" y="2"/>
                    <a:pt x="0" y="0"/>
                    <a:pt x="1" y="1"/>
                  </a:cubicBezTo>
                  <a:cubicBezTo>
                    <a:pt x="1" y="1"/>
                    <a:pt x="1" y="2"/>
                    <a:pt x="1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3" name="Freeform 3166">
              <a:extLst>
                <a:ext uri="{FF2B5EF4-FFF2-40B4-BE49-F238E27FC236}">
                  <a16:creationId xmlns:a16="http://schemas.microsoft.com/office/drawing/2014/main" id="{883B9CCF-7F67-4115-8E95-F38B83B297C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5676" y="1773290"/>
              <a:ext cx="20853" cy="13738"/>
            </a:xfrm>
            <a:custGeom>
              <a:avLst/>
              <a:gdLst>
                <a:gd name="T0" fmla="*/ 3 w 8"/>
                <a:gd name="T1" fmla="*/ 5 h 6"/>
                <a:gd name="T2" fmla="*/ 0 w 8"/>
                <a:gd name="T3" fmla="*/ 6 h 6"/>
                <a:gd name="T4" fmla="*/ 3 w 8"/>
                <a:gd name="T5" fmla="*/ 4 h 6"/>
                <a:gd name="T6" fmla="*/ 9 w 8"/>
                <a:gd name="T7" fmla="*/ 1 h 6"/>
                <a:gd name="T8" fmla="*/ 3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3" y="4"/>
                  </a:moveTo>
                  <a:cubicBezTo>
                    <a:pt x="3" y="5"/>
                    <a:pt x="1" y="6"/>
                    <a:pt x="0" y="5"/>
                  </a:cubicBezTo>
                  <a:cubicBezTo>
                    <a:pt x="0" y="5"/>
                    <a:pt x="2" y="3"/>
                    <a:pt x="3" y="3"/>
                  </a:cubicBezTo>
                  <a:cubicBezTo>
                    <a:pt x="4" y="2"/>
                    <a:pt x="7" y="0"/>
                    <a:pt x="8" y="1"/>
                  </a:cubicBezTo>
                  <a:cubicBezTo>
                    <a:pt x="8" y="2"/>
                    <a:pt x="4" y="4"/>
                    <a:pt x="3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4" name="Freeform 3169">
              <a:extLst>
                <a:ext uri="{FF2B5EF4-FFF2-40B4-BE49-F238E27FC236}">
                  <a16:creationId xmlns:a16="http://schemas.microsoft.com/office/drawing/2014/main" id="{E4E448E8-0163-48A9-9068-85FD85AE6DC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15557" y="1922441"/>
              <a:ext cx="9269" cy="11775"/>
            </a:xfrm>
            <a:custGeom>
              <a:avLst/>
              <a:gdLst>
                <a:gd name="T0" fmla="*/ 2 w 4"/>
                <a:gd name="T1" fmla="*/ 4 h 5"/>
                <a:gd name="T2" fmla="*/ 0 w 4"/>
                <a:gd name="T3" fmla="*/ 5 h 5"/>
                <a:gd name="T4" fmla="*/ 1 w 4"/>
                <a:gd name="T5" fmla="*/ 2 h 5"/>
                <a:gd name="T6" fmla="*/ 3 w 4"/>
                <a:gd name="T7" fmla="*/ 1 h 5"/>
                <a:gd name="T8" fmla="*/ 2 w 4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3"/>
                  </a:moveTo>
                  <a:cubicBezTo>
                    <a:pt x="2" y="4"/>
                    <a:pt x="1" y="5"/>
                    <a:pt x="0" y="4"/>
                  </a:cubicBezTo>
                  <a:cubicBezTo>
                    <a:pt x="0" y="4"/>
                    <a:pt x="1" y="3"/>
                    <a:pt x="1" y="2"/>
                  </a:cubicBezTo>
                  <a:cubicBezTo>
                    <a:pt x="2" y="1"/>
                    <a:pt x="3" y="0"/>
                    <a:pt x="3" y="1"/>
                  </a:cubicBezTo>
                  <a:cubicBezTo>
                    <a:pt x="4" y="1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5" name="Freeform 3172">
              <a:extLst>
                <a:ext uri="{FF2B5EF4-FFF2-40B4-BE49-F238E27FC236}">
                  <a16:creationId xmlns:a16="http://schemas.microsoft.com/office/drawing/2014/main" id="{E838E4D5-57F5-4211-94AF-EE4894CA5F6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6746" y="1692827"/>
              <a:ext cx="9269" cy="11775"/>
            </a:xfrm>
            <a:custGeom>
              <a:avLst/>
              <a:gdLst>
                <a:gd name="T0" fmla="*/ 3 w 3"/>
                <a:gd name="T1" fmla="*/ 5 h 5"/>
                <a:gd name="T2" fmla="*/ 0 w 3"/>
                <a:gd name="T3" fmla="*/ 6 h 5"/>
                <a:gd name="T4" fmla="*/ 1 w 3"/>
                <a:gd name="T5" fmla="*/ 2 h 5"/>
                <a:gd name="T6" fmla="*/ 4 w 3"/>
                <a:gd name="T7" fmla="*/ 1 h 5"/>
                <a:gd name="T8" fmla="*/ 3 w 3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2" y="4"/>
                  </a:moveTo>
                  <a:cubicBezTo>
                    <a:pt x="2" y="4"/>
                    <a:pt x="1" y="5"/>
                    <a:pt x="0" y="5"/>
                  </a:cubicBezTo>
                  <a:cubicBezTo>
                    <a:pt x="0" y="4"/>
                    <a:pt x="0" y="3"/>
                    <a:pt x="1" y="2"/>
                  </a:cubicBezTo>
                  <a:cubicBezTo>
                    <a:pt x="1" y="2"/>
                    <a:pt x="2" y="0"/>
                    <a:pt x="3" y="1"/>
                  </a:cubicBezTo>
                  <a:cubicBezTo>
                    <a:pt x="3" y="1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6" name="Freeform 3177">
              <a:extLst>
                <a:ext uri="{FF2B5EF4-FFF2-40B4-BE49-F238E27FC236}">
                  <a16:creationId xmlns:a16="http://schemas.microsoft.com/office/drawing/2014/main" id="{6651F0D5-47C4-4CD9-B77A-071253AC895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95618" y="2026458"/>
              <a:ext cx="9269" cy="11775"/>
            </a:xfrm>
            <a:custGeom>
              <a:avLst/>
              <a:gdLst>
                <a:gd name="T0" fmla="*/ 4 w 3"/>
                <a:gd name="T1" fmla="*/ 4 h 5"/>
                <a:gd name="T2" fmla="*/ 4 w 3"/>
                <a:gd name="T3" fmla="*/ 6 h 5"/>
                <a:gd name="T4" fmla="*/ 1 w 3"/>
                <a:gd name="T5" fmla="*/ 4 h 5"/>
                <a:gd name="T6" fmla="*/ 1 w 3"/>
                <a:gd name="T7" fmla="*/ 1 h 5"/>
                <a:gd name="T8" fmla="*/ 4 w 3"/>
                <a:gd name="T9" fmla="*/ 4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5"/>
                <a:gd name="T17" fmla="*/ 3 w 3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5">
                  <a:moveTo>
                    <a:pt x="3" y="3"/>
                  </a:moveTo>
                  <a:cubicBezTo>
                    <a:pt x="3" y="4"/>
                    <a:pt x="3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2" y="2"/>
                    <a:pt x="3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7" name="Freeform 3178">
              <a:extLst>
                <a:ext uri="{FF2B5EF4-FFF2-40B4-BE49-F238E27FC236}">
                  <a16:creationId xmlns:a16="http://schemas.microsoft.com/office/drawing/2014/main" id="{07B1CD35-CC28-47A3-A994-BE88AD91790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57803" y="2210935"/>
              <a:ext cx="4634" cy="15701"/>
            </a:xfrm>
            <a:custGeom>
              <a:avLst/>
              <a:gdLst>
                <a:gd name="T0" fmla="*/ 2 w 2"/>
                <a:gd name="T1" fmla="*/ 5 h 7"/>
                <a:gd name="T2" fmla="*/ 2 w 2"/>
                <a:gd name="T3" fmla="*/ 7 h 7"/>
                <a:gd name="T4" fmla="*/ 0 w 2"/>
                <a:gd name="T5" fmla="*/ 5 h 7"/>
                <a:gd name="T6" fmla="*/ 0 w 2"/>
                <a:gd name="T7" fmla="*/ 0 h 7"/>
                <a:gd name="T8" fmla="*/ 2 w 2"/>
                <a:gd name="T9" fmla="*/ 5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7"/>
                <a:gd name="T17" fmla="*/ 2 w 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7">
                  <a:moveTo>
                    <a:pt x="2" y="4"/>
                  </a:moveTo>
                  <a:cubicBezTo>
                    <a:pt x="2" y="5"/>
                    <a:pt x="2" y="7"/>
                    <a:pt x="2" y="6"/>
                  </a:cubicBezTo>
                  <a:cubicBezTo>
                    <a:pt x="1" y="6"/>
                    <a:pt x="1" y="5"/>
                    <a:pt x="0" y="4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" y="0"/>
                    <a:pt x="2" y="3"/>
                    <a:pt x="2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8" name="Freeform 3194">
              <a:extLst>
                <a:ext uri="{FF2B5EF4-FFF2-40B4-BE49-F238E27FC236}">
                  <a16:creationId xmlns:a16="http://schemas.microsoft.com/office/drawing/2014/main" id="{F0CB21A7-6A60-4A8A-A23B-FC5E48117F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12006" y="3266782"/>
              <a:ext cx="11585" cy="5888"/>
            </a:xfrm>
            <a:custGeom>
              <a:avLst/>
              <a:gdLst>
                <a:gd name="T0" fmla="*/ 3 w 4"/>
                <a:gd name="T1" fmla="*/ 1 h 3"/>
                <a:gd name="T2" fmla="*/ 5 w 4"/>
                <a:gd name="T3" fmla="*/ 0 h 3"/>
                <a:gd name="T4" fmla="*/ 3 w 4"/>
                <a:gd name="T5" fmla="*/ 2 h 3"/>
                <a:gd name="T6" fmla="*/ 0 w 4"/>
                <a:gd name="T7" fmla="*/ 3 h 3"/>
                <a:gd name="T8" fmla="*/ 3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1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1"/>
                    <a:pt x="3" y="2"/>
                    <a:pt x="2" y="2"/>
                  </a:cubicBezTo>
                  <a:cubicBezTo>
                    <a:pt x="2" y="3"/>
                    <a:pt x="0" y="3"/>
                    <a:pt x="0" y="3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39" name="Freeform 3195">
              <a:extLst>
                <a:ext uri="{FF2B5EF4-FFF2-40B4-BE49-F238E27FC236}">
                  <a16:creationId xmlns:a16="http://schemas.microsoft.com/office/drawing/2014/main" id="{3843A6BC-E84A-496B-AEA8-67AB57371D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72619" y="3362947"/>
              <a:ext cx="9269" cy="9813"/>
            </a:xfrm>
            <a:custGeom>
              <a:avLst/>
              <a:gdLst>
                <a:gd name="T0" fmla="*/ 3 w 3"/>
                <a:gd name="T1" fmla="*/ 1 h 4"/>
                <a:gd name="T2" fmla="*/ 4 w 3"/>
                <a:gd name="T3" fmla="*/ 1 h 4"/>
                <a:gd name="T4" fmla="*/ 3 w 3"/>
                <a:gd name="T5" fmla="*/ 3 h 4"/>
                <a:gd name="T6" fmla="*/ 1 w 3"/>
                <a:gd name="T7" fmla="*/ 4 h 4"/>
                <a:gd name="T8" fmla="*/ 3 w 3"/>
                <a:gd name="T9" fmla="*/ 1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2" y="1"/>
                  </a:moveTo>
                  <a:cubicBezTo>
                    <a:pt x="2" y="1"/>
                    <a:pt x="3" y="0"/>
                    <a:pt x="3" y="1"/>
                  </a:cubicBezTo>
                  <a:cubicBezTo>
                    <a:pt x="3" y="1"/>
                    <a:pt x="3" y="2"/>
                    <a:pt x="2" y="2"/>
                  </a:cubicBezTo>
                  <a:cubicBezTo>
                    <a:pt x="2" y="3"/>
                    <a:pt x="1" y="4"/>
                    <a:pt x="1" y="3"/>
                  </a:cubicBezTo>
                  <a:cubicBezTo>
                    <a:pt x="0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0" name="Freeform 3202">
              <a:extLst>
                <a:ext uri="{FF2B5EF4-FFF2-40B4-BE49-F238E27FC236}">
                  <a16:creationId xmlns:a16="http://schemas.microsoft.com/office/drawing/2014/main" id="{34E018D6-7A49-420C-AA36-B5A34380258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51564" y="3973297"/>
              <a:ext cx="11585" cy="11775"/>
            </a:xfrm>
            <a:custGeom>
              <a:avLst/>
              <a:gdLst>
                <a:gd name="T0" fmla="*/ 3 w 4"/>
                <a:gd name="T1" fmla="*/ 5 h 5"/>
                <a:gd name="T2" fmla="*/ 1 w 4"/>
                <a:gd name="T3" fmla="*/ 6 h 5"/>
                <a:gd name="T4" fmla="*/ 1 w 4"/>
                <a:gd name="T5" fmla="*/ 4 h 5"/>
                <a:gd name="T6" fmla="*/ 5 w 4"/>
                <a:gd name="T7" fmla="*/ 1 h 5"/>
                <a:gd name="T8" fmla="*/ 3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5"/>
                <a:gd name="T17" fmla="*/ 4 w 4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5">
                  <a:moveTo>
                    <a:pt x="2" y="4"/>
                  </a:moveTo>
                  <a:cubicBezTo>
                    <a:pt x="2" y="4"/>
                    <a:pt x="1" y="5"/>
                    <a:pt x="1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2" y="2"/>
                    <a:pt x="3" y="0"/>
                    <a:pt x="4" y="1"/>
                  </a:cubicBezTo>
                  <a:cubicBezTo>
                    <a:pt x="4" y="2"/>
                    <a:pt x="3" y="3"/>
                    <a:pt x="2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1" name="Freeform 3203">
              <a:extLst>
                <a:ext uri="{FF2B5EF4-FFF2-40B4-BE49-F238E27FC236}">
                  <a16:creationId xmlns:a16="http://schemas.microsoft.com/office/drawing/2014/main" id="{35C4D40C-7562-40AE-BD92-68B687AAD60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49247" y="3965447"/>
              <a:ext cx="13901" cy="13738"/>
            </a:xfrm>
            <a:custGeom>
              <a:avLst/>
              <a:gdLst>
                <a:gd name="T0" fmla="*/ 4 w 5"/>
                <a:gd name="T1" fmla="*/ 5 h 6"/>
                <a:gd name="T2" fmla="*/ 1 w 5"/>
                <a:gd name="T3" fmla="*/ 6 h 6"/>
                <a:gd name="T4" fmla="*/ 2 w 5"/>
                <a:gd name="T5" fmla="*/ 4 h 6"/>
                <a:gd name="T6" fmla="*/ 5 w 5"/>
                <a:gd name="T7" fmla="*/ 1 h 6"/>
                <a:gd name="T8" fmla="*/ 4 w 5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6"/>
                <a:gd name="T17" fmla="*/ 5 w 5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6">
                  <a:moveTo>
                    <a:pt x="3" y="4"/>
                  </a:moveTo>
                  <a:cubicBezTo>
                    <a:pt x="2" y="5"/>
                    <a:pt x="1" y="6"/>
                    <a:pt x="1" y="5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" y="2"/>
                    <a:pt x="4" y="0"/>
                    <a:pt x="4" y="1"/>
                  </a:cubicBezTo>
                  <a:cubicBezTo>
                    <a:pt x="5" y="2"/>
                    <a:pt x="4" y="3"/>
                    <a:pt x="3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2" name="Freeform 3204">
              <a:extLst>
                <a:ext uri="{FF2B5EF4-FFF2-40B4-BE49-F238E27FC236}">
                  <a16:creationId xmlns:a16="http://schemas.microsoft.com/office/drawing/2014/main" id="{5A808D67-AF97-42DB-AB17-8D5A075042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72415" y="3886945"/>
              <a:ext cx="6951" cy="9813"/>
            </a:xfrm>
            <a:custGeom>
              <a:avLst/>
              <a:gdLst>
                <a:gd name="T0" fmla="*/ 3 w 3"/>
                <a:gd name="T1" fmla="*/ 3 h 4"/>
                <a:gd name="T2" fmla="*/ 3 w 3"/>
                <a:gd name="T3" fmla="*/ 5 h 4"/>
                <a:gd name="T4" fmla="*/ 1 w 3"/>
                <a:gd name="T5" fmla="*/ 4 h 4"/>
                <a:gd name="T6" fmla="*/ 0 w 3"/>
                <a:gd name="T7" fmla="*/ 0 h 4"/>
                <a:gd name="T8" fmla="*/ 3 w 3"/>
                <a:gd name="T9" fmla="*/ 3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"/>
                <a:gd name="T17" fmla="*/ 3 w 3"/>
                <a:gd name="T18" fmla="*/ 4 h 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">
                  <a:moveTo>
                    <a:pt x="3" y="2"/>
                  </a:moveTo>
                  <a:cubicBezTo>
                    <a:pt x="3" y="3"/>
                    <a:pt x="3" y="4"/>
                    <a:pt x="3" y="4"/>
                  </a:cubicBezTo>
                  <a:cubicBezTo>
                    <a:pt x="2" y="4"/>
                    <a:pt x="1" y="3"/>
                    <a:pt x="1" y="3"/>
                  </a:cubicBezTo>
                  <a:cubicBezTo>
                    <a:pt x="1" y="2"/>
                    <a:pt x="0" y="0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3" name="Freeform 3231">
              <a:extLst>
                <a:ext uri="{FF2B5EF4-FFF2-40B4-BE49-F238E27FC236}">
                  <a16:creationId xmlns:a16="http://schemas.microsoft.com/office/drawing/2014/main" id="{CFE8D030-3EED-457F-9203-77EFAF755D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071979" y="894072"/>
              <a:ext cx="13901" cy="11775"/>
            </a:xfrm>
            <a:custGeom>
              <a:avLst/>
              <a:gdLst>
                <a:gd name="T0" fmla="*/ 5 w 5"/>
                <a:gd name="T1" fmla="*/ 2 h 5"/>
                <a:gd name="T2" fmla="*/ 5 w 5"/>
                <a:gd name="T3" fmla="*/ 5 h 5"/>
                <a:gd name="T4" fmla="*/ 2 w 5"/>
                <a:gd name="T5" fmla="*/ 4 h 5"/>
                <a:gd name="T6" fmla="*/ 1 w 5"/>
                <a:gd name="T7" fmla="*/ 1 h 5"/>
                <a:gd name="T8" fmla="*/ 5 w 5"/>
                <a:gd name="T9" fmla="*/ 2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5"/>
                <a:gd name="T17" fmla="*/ 5 w 5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5">
                  <a:moveTo>
                    <a:pt x="4" y="2"/>
                  </a:moveTo>
                  <a:cubicBezTo>
                    <a:pt x="4" y="3"/>
                    <a:pt x="5" y="4"/>
                    <a:pt x="4" y="4"/>
                  </a:cubicBezTo>
                  <a:cubicBezTo>
                    <a:pt x="4" y="5"/>
                    <a:pt x="3" y="4"/>
                    <a:pt x="2" y="3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2" y="0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4" name="Freeform 3239">
              <a:extLst>
                <a:ext uri="{FF2B5EF4-FFF2-40B4-BE49-F238E27FC236}">
                  <a16:creationId xmlns:a16="http://schemas.microsoft.com/office/drawing/2014/main" id="{37567E4D-83B7-44DF-BCD8-F7B5278A82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01655" y="1920480"/>
              <a:ext cx="6951" cy="7851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4 h 3"/>
                <a:gd name="T4" fmla="*/ 0 w 3"/>
                <a:gd name="T5" fmla="*/ 1 h 3"/>
                <a:gd name="T6" fmla="*/ 2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3" y="2"/>
                  </a:moveTo>
                  <a:cubicBezTo>
                    <a:pt x="3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5" name="Freeform 3263">
              <a:extLst>
                <a:ext uri="{FF2B5EF4-FFF2-40B4-BE49-F238E27FC236}">
                  <a16:creationId xmlns:a16="http://schemas.microsoft.com/office/drawing/2014/main" id="{A0F48938-E645-4FEC-9222-FC46039BDE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000218" y="3963485"/>
              <a:ext cx="13901" cy="5888"/>
            </a:xfrm>
            <a:custGeom>
              <a:avLst/>
              <a:gdLst>
                <a:gd name="T0" fmla="*/ 2 w 5"/>
                <a:gd name="T1" fmla="*/ 3 h 3"/>
                <a:gd name="T2" fmla="*/ 0 w 5"/>
                <a:gd name="T3" fmla="*/ 2 h 3"/>
                <a:gd name="T4" fmla="*/ 2 w 5"/>
                <a:gd name="T5" fmla="*/ 0 h 3"/>
                <a:gd name="T6" fmla="*/ 6 w 5"/>
                <a:gd name="T7" fmla="*/ 1 h 3"/>
                <a:gd name="T8" fmla="*/ 2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"/>
                <a:gd name="T16" fmla="*/ 0 h 3"/>
                <a:gd name="T17" fmla="*/ 5 w 5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" h="3">
                  <a:moveTo>
                    <a:pt x="2" y="3"/>
                  </a:moveTo>
                  <a:cubicBezTo>
                    <a:pt x="2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2"/>
                    <a:pt x="3" y="3"/>
                    <a:pt x="2" y="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6" name="Freeform 3271">
              <a:extLst>
                <a:ext uri="{FF2B5EF4-FFF2-40B4-BE49-F238E27FC236}">
                  <a16:creationId xmlns:a16="http://schemas.microsoft.com/office/drawing/2014/main" id="{3CC9868F-4700-40A1-B0B7-596900AB88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200322" y="1942068"/>
              <a:ext cx="11585" cy="7851"/>
            </a:xfrm>
            <a:custGeom>
              <a:avLst/>
              <a:gdLst>
                <a:gd name="T0" fmla="*/ 5 w 4"/>
                <a:gd name="T1" fmla="*/ 3 h 3"/>
                <a:gd name="T2" fmla="*/ 3 w 4"/>
                <a:gd name="T3" fmla="*/ 4 h 3"/>
                <a:gd name="T4" fmla="*/ 0 w 4"/>
                <a:gd name="T5" fmla="*/ 3 h 3"/>
                <a:gd name="T6" fmla="*/ 3 w 4"/>
                <a:gd name="T7" fmla="*/ 0 h 3"/>
                <a:gd name="T8" fmla="*/ 5 w 4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4" y="2"/>
                  </a:moveTo>
                  <a:cubicBezTo>
                    <a:pt x="4" y="3"/>
                    <a:pt x="3" y="3"/>
                    <a:pt x="2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7" name="Freeform 3276">
              <a:extLst>
                <a:ext uri="{FF2B5EF4-FFF2-40B4-BE49-F238E27FC236}">
                  <a16:creationId xmlns:a16="http://schemas.microsoft.com/office/drawing/2014/main" id="{B13FF68E-E731-4379-8B71-D3AA66EA7AF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314343" y="1009861"/>
              <a:ext cx="6951" cy="5888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3 h 3"/>
                <a:gd name="T4" fmla="*/ 0 w 2"/>
                <a:gd name="T5" fmla="*/ 2 h 3"/>
                <a:gd name="T6" fmla="*/ 2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1" y="2"/>
                  </a:move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8" name="Freeform 3278">
              <a:extLst>
                <a:ext uri="{FF2B5EF4-FFF2-40B4-BE49-F238E27FC236}">
                  <a16:creationId xmlns:a16="http://schemas.microsoft.com/office/drawing/2014/main" id="{915C8091-6288-44E8-A429-CE29A3C26D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11568" y="1274805"/>
              <a:ext cx="6951" cy="7851"/>
            </a:xfrm>
            <a:custGeom>
              <a:avLst/>
              <a:gdLst>
                <a:gd name="T0" fmla="*/ 3 w 2"/>
                <a:gd name="T1" fmla="*/ 3 h 3"/>
                <a:gd name="T2" fmla="*/ 2 w 2"/>
                <a:gd name="T3" fmla="*/ 4 h 3"/>
                <a:gd name="T4" fmla="*/ 0 w 2"/>
                <a:gd name="T5" fmla="*/ 1 h 3"/>
                <a:gd name="T6" fmla="*/ 2 w 2"/>
                <a:gd name="T7" fmla="*/ 0 h 3"/>
                <a:gd name="T8" fmla="*/ 3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49" name="Freeform 3279">
              <a:extLst>
                <a:ext uri="{FF2B5EF4-FFF2-40B4-BE49-F238E27FC236}">
                  <a16:creationId xmlns:a16="http://schemas.microsoft.com/office/drawing/2014/main" id="{48B88686-40CB-4B38-B7AC-0F8708A222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64370" y="3726016"/>
              <a:ext cx="9269" cy="5888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1 h 3"/>
                <a:gd name="T6" fmla="*/ 3 w 3"/>
                <a:gd name="T7" fmla="*/ 1 h 3"/>
                <a:gd name="T8" fmla="*/ 1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2"/>
                  </a:moveTo>
                  <a:cubicBezTo>
                    <a:pt x="1" y="2"/>
                    <a:pt x="0" y="3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0" name="Freeform 3291">
              <a:extLst>
                <a:ext uri="{FF2B5EF4-FFF2-40B4-BE49-F238E27FC236}">
                  <a16:creationId xmlns:a16="http://schemas.microsoft.com/office/drawing/2014/main" id="{49F07BC7-C6B4-4AF7-A093-85D9D19FFBC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467815" y="1949917"/>
              <a:ext cx="2317" cy="5888"/>
            </a:xfrm>
            <a:custGeom>
              <a:avLst/>
              <a:gdLst>
                <a:gd name="T0" fmla="*/ 1 w 1"/>
                <a:gd name="T1" fmla="*/ 2 h 3"/>
                <a:gd name="T2" fmla="*/ 0 w 1"/>
                <a:gd name="T3" fmla="*/ 2 h 3"/>
                <a:gd name="T4" fmla="*/ 0 w 1"/>
                <a:gd name="T5" fmla="*/ 1 h 3"/>
                <a:gd name="T6" fmla="*/ 0 w 1"/>
                <a:gd name="T7" fmla="*/ 0 h 3"/>
                <a:gd name="T8" fmla="*/ 1 w 1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1" y="2"/>
                  </a:moveTo>
                  <a:cubicBezTo>
                    <a:pt x="1" y="2"/>
                    <a:pt x="1" y="3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1" name="Freeform 3294">
              <a:extLst>
                <a:ext uri="{FF2B5EF4-FFF2-40B4-BE49-F238E27FC236}">
                  <a16:creationId xmlns:a16="http://schemas.microsoft.com/office/drawing/2014/main" id="{0E6DD574-22EE-4641-9D33-40100B4E35C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18787" y="2075522"/>
              <a:ext cx="4634" cy="7851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4 h 3"/>
                <a:gd name="T4" fmla="*/ 0 w 2"/>
                <a:gd name="T5" fmla="*/ 1 h 3"/>
                <a:gd name="T6" fmla="*/ 1 w 2"/>
                <a:gd name="T7" fmla="*/ 0 h 3"/>
                <a:gd name="T8" fmla="*/ 2 w 2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2" name="Freeform 3295">
              <a:extLst>
                <a:ext uri="{FF2B5EF4-FFF2-40B4-BE49-F238E27FC236}">
                  <a16:creationId xmlns:a16="http://schemas.microsoft.com/office/drawing/2014/main" id="{FB437120-C018-471E-9D31-9B51C56FBAC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648536" y="2203087"/>
              <a:ext cx="2317" cy="5888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3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2"/>
                <a:gd name="T17" fmla="*/ 1 w 1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2">
                  <a:moveTo>
                    <a:pt x="1" y="1"/>
                  </a:move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3" name="Freeform 3319">
              <a:extLst>
                <a:ext uri="{FF2B5EF4-FFF2-40B4-BE49-F238E27FC236}">
                  <a16:creationId xmlns:a16="http://schemas.microsoft.com/office/drawing/2014/main" id="{E1D54BC2-69C4-436A-83BB-5F1CD8F278B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99965" y="1341531"/>
              <a:ext cx="9269" cy="392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4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4" name="Freeform 3321">
              <a:extLst>
                <a:ext uri="{FF2B5EF4-FFF2-40B4-BE49-F238E27FC236}">
                  <a16:creationId xmlns:a16="http://schemas.microsoft.com/office/drawing/2014/main" id="{09F26546-EE54-48B0-A817-4DB1D2F99C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16182" y="1341531"/>
              <a:ext cx="9269" cy="392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4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5" name="Oval 3346">
              <a:extLst>
                <a:ext uri="{FF2B5EF4-FFF2-40B4-BE49-F238E27FC236}">
                  <a16:creationId xmlns:a16="http://schemas.microsoft.com/office/drawing/2014/main" id="{D71A2ADD-2C0B-472E-896C-8DB2675CF0B9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856569" y="2269812"/>
              <a:ext cx="2317" cy="3925"/>
            </a:xfrm>
            <a:prstGeom prst="ellipse">
              <a:avLst/>
            </a:pr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6" name="Freeform 3347">
              <a:extLst>
                <a:ext uri="{FF2B5EF4-FFF2-40B4-BE49-F238E27FC236}">
                  <a16:creationId xmlns:a16="http://schemas.microsoft.com/office/drawing/2014/main" id="{36AE88C8-537B-4AF7-8590-FE9E3A7E3E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42296" y="2152060"/>
              <a:ext cx="9269" cy="5888"/>
            </a:xfrm>
            <a:custGeom>
              <a:avLst/>
              <a:gdLst>
                <a:gd name="T0" fmla="*/ 1 w 3"/>
                <a:gd name="T1" fmla="*/ 2 h 3"/>
                <a:gd name="T2" fmla="*/ 0 w 3"/>
                <a:gd name="T3" fmla="*/ 2 h 3"/>
                <a:gd name="T4" fmla="*/ 1 w 3"/>
                <a:gd name="T5" fmla="*/ 1 h 3"/>
                <a:gd name="T6" fmla="*/ 3 w 3"/>
                <a:gd name="T7" fmla="*/ 1 h 3"/>
                <a:gd name="T8" fmla="*/ 1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2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2" y="0"/>
                    <a:pt x="2" y="1"/>
                  </a:cubicBezTo>
                  <a:cubicBezTo>
                    <a:pt x="3" y="1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7" name="Freeform 3350">
              <a:extLst>
                <a:ext uri="{FF2B5EF4-FFF2-40B4-BE49-F238E27FC236}">
                  <a16:creationId xmlns:a16="http://schemas.microsoft.com/office/drawing/2014/main" id="{8C382C34-6BDD-45CE-8AF7-83AF68BC08C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97359" y="3225569"/>
              <a:ext cx="9269" cy="5888"/>
            </a:xfrm>
            <a:custGeom>
              <a:avLst/>
              <a:gdLst>
                <a:gd name="T0" fmla="*/ 3 w 3"/>
                <a:gd name="T1" fmla="*/ 3 h 2"/>
                <a:gd name="T2" fmla="*/ 1 w 3"/>
                <a:gd name="T3" fmla="*/ 3 h 2"/>
                <a:gd name="T4" fmla="*/ 1 w 3"/>
                <a:gd name="T5" fmla="*/ 0 h 2"/>
                <a:gd name="T6" fmla="*/ 4 w 3"/>
                <a:gd name="T7" fmla="*/ 0 h 2"/>
                <a:gd name="T8" fmla="*/ 3 w 3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8" name="Freeform 3351">
              <a:extLst>
                <a:ext uri="{FF2B5EF4-FFF2-40B4-BE49-F238E27FC236}">
                  <a16:creationId xmlns:a16="http://schemas.microsoft.com/office/drawing/2014/main" id="{F3D6B364-A693-49F1-A482-E2C24C30CDE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03938" y="3190244"/>
              <a:ext cx="6951" cy="5888"/>
            </a:xfrm>
            <a:custGeom>
              <a:avLst/>
              <a:gdLst>
                <a:gd name="T0" fmla="*/ 2 w 3"/>
                <a:gd name="T1" fmla="*/ 3 h 2"/>
                <a:gd name="T2" fmla="*/ 0 w 3"/>
                <a:gd name="T3" fmla="*/ 2 h 2"/>
                <a:gd name="T4" fmla="*/ 1 w 3"/>
                <a:gd name="T5" fmla="*/ 0 h 2"/>
                <a:gd name="T6" fmla="*/ 3 w 3"/>
                <a:gd name="T7" fmla="*/ 2 h 2"/>
                <a:gd name="T8" fmla="*/ 2 w 3"/>
                <a:gd name="T9" fmla="*/ 3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2"/>
                  </a:move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2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59" name="Freeform 3366">
              <a:extLst>
                <a:ext uri="{FF2B5EF4-FFF2-40B4-BE49-F238E27FC236}">
                  <a16:creationId xmlns:a16="http://schemas.microsoft.com/office/drawing/2014/main" id="{EFEECF24-7D4E-4A6E-A66F-2666E9C5CB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79367" y="3941897"/>
              <a:ext cx="9269" cy="7851"/>
            </a:xfrm>
            <a:custGeom>
              <a:avLst/>
              <a:gdLst>
                <a:gd name="T0" fmla="*/ 3 w 3"/>
                <a:gd name="T1" fmla="*/ 3 h 3"/>
                <a:gd name="T2" fmla="*/ 1 w 3"/>
                <a:gd name="T3" fmla="*/ 3 h 3"/>
                <a:gd name="T4" fmla="*/ 1 w 3"/>
                <a:gd name="T5" fmla="*/ 1 h 3"/>
                <a:gd name="T6" fmla="*/ 3 w 3"/>
                <a:gd name="T7" fmla="*/ 0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2" y="2"/>
                    <a:pt x="1" y="3"/>
                    <a:pt x="1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3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0" name="Freeform 3369">
              <a:extLst>
                <a:ext uri="{FF2B5EF4-FFF2-40B4-BE49-F238E27FC236}">
                  <a16:creationId xmlns:a16="http://schemas.microsoft.com/office/drawing/2014/main" id="{37B7EE8A-23D3-4552-BA9B-4D5137243B3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0529" y="4059648"/>
              <a:ext cx="4634" cy="3925"/>
            </a:xfrm>
            <a:custGeom>
              <a:avLst/>
              <a:gdLst>
                <a:gd name="T0" fmla="*/ 1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1 h 2"/>
                <a:gd name="T8" fmla="*/ 1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1" y="2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0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1" name="Freeform 3370">
              <a:extLst>
                <a:ext uri="{FF2B5EF4-FFF2-40B4-BE49-F238E27FC236}">
                  <a16:creationId xmlns:a16="http://schemas.microsoft.com/office/drawing/2014/main" id="{55F2C48A-155E-4C9E-A078-B74DDCAAFF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27481" y="4055723"/>
              <a:ext cx="9269" cy="3925"/>
            </a:xfrm>
            <a:custGeom>
              <a:avLst/>
              <a:gdLst>
                <a:gd name="T0" fmla="*/ 1 w 3"/>
                <a:gd name="T1" fmla="*/ 2 h 2"/>
                <a:gd name="T2" fmla="*/ 0 w 3"/>
                <a:gd name="T3" fmla="*/ 1 h 2"/>
                <a:gd name="T4" fmla="*/ 1 w 3"/>
                <a:gd name="T5" fmla="*/ 0 h 2"/>
                <a:gd name="T6" fmla="*/ 3 w 3"/>
                <a:gd name="T7" fmla="*/ 1 h 2"/>
                <a:gd name="T8" fmla="*/ 1 w 3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1" y="2"/>
                  </a:moveTo>
                  <a:cubicBezTo>
                    <a:pt x="0" y="2"/>
                    <a:pt x="0" y="2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2" name="Freeform 3409">
              <a:extLst>
                <a:ext uri="{FF2B5EF4-FFF2-40B4-BE49-F238E27FC236}">
                  <a16:creationId xmlns:a16="http://schemas.microsoft.com/office/drawing/2014/main" id="{20A605CE-E2B7-4593-AF65-25690950E6D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902354" y="2122622"/>
              <a:ext cx="4634" cy="5888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3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cubicBezTo>
                    <a:pt x="2" y="2"/>
                    <a:pt x="2" y="2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3" name="Freeform 3415">
              <a:extLst>
                <a:ext uri="{FF2B5EF4-FFF2-40B4-BE49-F238E27FC236}">
                  <a16:creationId xmlns:a16="http://schemas.microsoft.com/office/drawing/2014/main" id="{BFE345B4-5D79-40B4-BE46-113F69A4790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104417" y="907810"/>
              <a:ext cx="6951" cy="3925"/>
            </a:xfrm>
            <a:custGeom>
              <a:avLst/>
              <a:gdLst>
                <a:gd name="T0" fmla="*/ 3 w 2"/>
                <a:gd name="T1" fmla="*/ 1 h 2"/>
                <a:gd name="T2" fmla="*/ 3 w 2"/>
                <a:gd name="T3" fmla="*/ 2 h 2"/>
                <a:gd name="T4" fmla="*/ 2 w 2"/>
                <a:gd name="T5" fmla="*/ 2 h 2"/>
                <a:gd name="T6" fmla="*/ 0 w 2"/>
                <a:gd name="T7" fmla="*/ 0 h 2"/>
                <a:gd name="T8" fmla="*/ 3 w 2"/>
                <a:gd name="T9" fmla="*/ 1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2"/>
                <a:gd name="T17" fmla="*/ 2 w 2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2">
                  <a:moveTo>
                    <a:pt x="2" y="1"/>
                  </a:moveTo>
                  <a:cubicBezTo>
                    <a:pt x="2" y="1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4" name="Freeform 3421">
              <a:extLst>
                <a:ext uri="{FF2B5EF4-FFF2-40B4-BE49-F238E27FC236}">
                  <a16:creationId xmlns:a16="http://schemas.microsoft.com/office/drawing/2014/main" id="{1976D8A2-1F6D-489F-947C-0F09000DEEF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15543" y="903886"/>
              <a:ext cx="4634" cy="5888"/>
            </a:xfrm>
            <a:custGeom>
              <a:avLst/>
              <a:gdLst>
                <a:gd name="T0" fmla="*/ 2 w 2"/>
                <a:gd name="T1" fmla="*/ 2 h 3"/>
                <a:gd name="T2" fmla="*/ 1 w 2"/>
                <a:gd name="T3" fmla="*/ 3 h 3"/>
                <a:gd name="T4" fmla="*/ 0 w 2"/>
                <a:gd name="T5" fmla="*/ 2 h 3"/>
                <a:gd name="T6" fmla="*/ 1 w 2"/>
                <a:gd name="T7" fmla="*/ 0 h 3"/>
                <a:gd name="T8" fmla="*/ 2 w 2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3"/>
                <a:gd name="T17" fmla="*/ 2 w 2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3">
                  <a:moveTo>
                    <a:pt x="2" y="2"/>
                  </a:move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5" name="Freeform 3430">
              <a:extLst>
                <a:ext uri="{FF2B5EF4-FFF2-40B4-BE49-F238E27FC236}">
                  <a16:creationId xmlns:a16="http://schemas.microsoft.com/office/drawing/2014/main" id="{DE62F8BD-F923-4499-9E5F-7061A68B255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804619" y="1282656"/>
              <a:ext cx="6951" cy="3925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1 h 2"/>
                <a:gd name="T4" fmla="*/ 1 w 3"/>
                <a:gd name="T5" fmla="*/ 2 h 2"/>
                <a:gd name="T6" fmla="*/ 0 w 3"/>
                <a:gd name="T7" fmla="*/ 0 h 2"/>
                <a:gd name="T8" fmla="*/ 2 w 3"/>
                <a:gd name="T9" fmla="*/ 0 h 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2"/>
                <a:gd name="T17" fmla="*/ 3 w 3"/>
                <a:gd name="T18" fmla="*/ 2 h 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2">
                  <a:moveTo>
                    <a:pt x="2" y="0"/>
                  </a:moveTo>
                  <a:cubicBezTo>
                    <a:pt x="2" y="0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6" name="Freeform 3437">
              <a:extLst>
                <a:ext uri="{FF2B5EF4-FFF2-40B4-BE49-F238E27FC236}">
                  <a16:creationId xmlns:a16="http://schemas.microsoft.com/office/drawing/2014/main" id="{18636500-C9FB-4801-8B41-F47794F9E78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578473" y="905847"/>
              <a:ext cx="34755" cy="13738"/>
            </a:xfrm>
            <a:custGeom>
              <a:avLst/>
              <a:gdLst>
                <a:gd name="T0" fmla="*/ 4 w 12"/>
                <a:gd name="T1" fmla="*/ 0 h 6"/>
                <a:gd name="T2" fmla="*/ 1 w 12"/>
                <a:gd name="T3" fmla="*/ 5 h 6"/>
                <a:gd name="T4" fmla="*/ 10 w 12"/>
                <a:gd name="T5" fmla="*/ 7 h 6"/>
                <a:gd name="T6" fmla="*/ 15 w 12"/>
                <a:gd name="T7" fmla="*/ 6 h 6"/>
                <a:gd name="T8" fmla="*/ 10 w 12"/>
                <a:gd name="T9" fmla="*/ 2 h 6"/>
                <a:gd name="T10" fmla="*/ 4 w 12"/>
                <a:gd name="T11" fmla="*/ 0 h 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6"/>
                <a:gd name="T20" fmla="*/ 12 w 12"/>
                <a:gd name="T21" fmla="*/ 6 h 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6">
                  <a:moveTo>
                    <a:pt x="3" y="0"/>
                  </a:moveTo>
                  <a:cubicBezTo>
                    <a:pt x="2" y="1"/>
                    <a:pt x="0" y="3"/>
                    <a:pt x="1" y="4"/>
                  </a:cubicBezTo>
                  <a:cubicBezTo>
                    <a:pt x="3" y="5"/>
                    <a:pt x="6" y="6"/>
                    <a:pt x="8" y="6"/>
                  </a:cubicBezTo>
                  <a:cubicBezTo>
                    <a:pt x="10" y="6"/>
                    <a:pt x="12" y="6"/>
                    <a:pt x="12" y="5"/>
                  </a:cubicBezTo>
                  <a:cubicBezTo>
                    <a:pt x="12" y="3"/>
                    <a:pt x="10" y="2"/>
                    <a:pt x="8" y="2"/>
                  </a:cubicBezTo>
                  <a:cubicBezTo>
                    <a:pt x="7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7" name="Freeform 3451">
              <a:extLst>
                <a:ext uri="{FF2B5EF4-FFF2-40B4-BE49-F238E27FC236}">
                  <a16:creationId xmlns:a16="http://schemas.microsoft.com/office/drawing/2014/main" id="{129D8895-6AD9-4D6C-9AFD-AAE177D61E6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915342" y="1164902"/>
              <a:ext cx="32437" cy="9813"/>
            </a:xfrm>
            <a:custGeom>
              <a:avLst/>
              <a:gdLst>
                <a:gd name="T0" fmla="*/ 1 w 12"/>
                <a:gd name="T1" fmla="*/ 0 h 4"/>
                <a:gd name="T2" fmla="*/ 0 w 12"/>
                <a:gd name="T3" fmla="*/ 1 h 4"/>
                <a:gd name="T4" fmla="*/ 11 w 12"/>
                <a:gd name="T5" fmla="*/ 5 h 4"/>
                <a:gd name="T6" fmla="*/ 14 w 12"/>
                <a:gd name="T7" fmla="*/ 3 h 4"/>
                <a:gd name="T8" fmla="*/ 11 w 12"/>
                <a:gd name="T9" fmla="*/ 1 h 4"/>
                <a:gd name="T10" fmla="*/ 1 w 12"/>
                <a:gd name="T11" fmla="*/ 0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4"/>
                <a:gd name="T20" fmla="*/ 12 w 12"/>
                <a:gd name="T21" fmla="*/ 4 h 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4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3" y="3"/>
                    <a:pt x="6" y="4"/>
                    <a:pt x="9" y="4"/>
                  </a:cubicBezTo>
                  <a:cubicBezTo>
                    <a:pt x="10" y="4"/>
                    <a:pt x="12" y="4"/>
                    <a:pt x="12" y="2"/>
                  </a:cubicBezTo>
                  <a:cubicBezTo>
                    <a:pt x="12" y="1"/>
                    <a:pt x="10" y="1"/>
                    <a:pt x="9" y="1"/>
                  </a:cubicBezTo>
                  <a:cubicBezTo>
                    <a:pt x="6" y="0"/>
                    <a:pt x="4" y="0"/>
                    <a:pt x="1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8" name="Freeform 3452">
              <a:extLst>
                <a:ext uri="{FF2B5EF4-FFF2-40B4-BE49-F238E27FC236}">
                  <a16:creationId xmlns:a16="http://schemas.microsoft.com/office/drawing/2014/main" id="{9D3ED589-572B-45B6-B17C-FBB085C8C64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97720" y="1251254"/>
              <a:ext cx="50973" cy="23551"/>
            </a:xfrm>
            <a:custGeom>
              <a:avLst/>
              <a:gdLst>
                <a:gd name="T0" fmla="*/ 5 w 18"/>
                <a:gd name="T1" fmla="*/ 0 h 10"/>
                <a:gd name="T2" fmla="*/ 0 w 18"/>
                <a:gd name="T3" fmla="*/ 1 h 10"/>
                <a:gd name="T4" fmla="*/ 7 w 18"/>
                <a:gd name="T5" fmla="*/ 7 h 10"/>
                <a:gd name="T6" fmla="*/ 17 w 18"/>
                <a:gd name="T7" fmla="*/ 12 h 10"/>
                <a:gd name="T8" fmla="*/ 21 w 18"/>
                <a:gd name="T9" fmla="*/ 10 h 10"/>
                <a:gd name="T10" fmla="*/ 18 w 18"/>
                <a:gd name="T11" fmla="*/ 4 h 10"/>
                <a:gd name="T12" fmla="*/ 5 w 18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0"/>
                <a:gd name="T23" fmla="*/ 18 w 18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0">
                  <a:moveTo>
                    <a:pt x="4" y="0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1" y="4"/>
                    <a:pt x="4" y="4"/>
                    <a:pt x="6" y="6"/>
                  </a:cubicBezTo>
                  <a:cubicBezTo>
                    <a:pt x="9" y="7"/>
                    <a:pt x="11" y="9"/>
                    <a:pt x="14" y="10"/>
                  </a:cubicBezTo>
                  <a:cubicBezTo>
                    <a:pt x="15" y="10"/>
                    <a:pt x="17" y="9"/>
                    <a:pt x="17" y="8"/>
                  </a:cubicBezTo>
                  <a:cubicBezTo>
                    <a:pt x="18" y="6"/>
                    <a:pt x="17" y="4"/>
                    <a:pt x="15" y="3"/>
                  </a:cubicBezTo>
                  <a:cubicBezTo>
                    <a:pt x="12" y="1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69" name="Freeform 3459">
              <a:extLst>
                <a:ext uri="{FF2B5EF4-FFF2-40B4-BE49-F238E27FC236}">
                  <a16:creationId xmlns:a16="http://schemas.microsoft.com/office/drawing/2014/main" id="{F714B91E-DF5B-48C3-BDD1-BB55DA60BD9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90312" y="1969544"/>
              <a:ext cx="30121" cy="31400"/>
            </a:xfrm>
            <a:custGeom>
              <a:avLst/>
              <a:gdLst>
                <a:gd name="T0" fmla="*/ 6 w 11"/>
                <a:gd name="T1" fmla="*/ 1 h 13"/>
                <a:gd name="T2" fmla="*/ 8 w 11"/>
                <a:gd name="T3" fmla="*/ 7 h 13"/>
                <a:gd name="T4" fmla="*/ 12 w 11"/>
                <a:gd name="T5" fmla="*/ 7 h 13"/>
                <a:gd name="T6" fmla="*/ 12 w 11"/>
                <a:gd name="T7" fmla="*/ 15 h 13"/>
                <a:gd name="T8" fmla="*/ 7 w 11"/>
                <a:gd name="T9" fmla="*/ 15 h 13"/>
                <a:gd name="T10" fmla="*/ 7 w 11"/>
                <a:gd name="T11" fmla="*/ 10 h 13"/>
                <a:gd name="T12" fmla="*/ 0 w 11"/>
                <a:gd name="T13" fmla="*/ 4 h 13"/>
                <a:gd name="T14" fmla="*/ 4 w 11"/>
                <a:gd name="T15" fmla="*/ 4 h 13"/>
                <a:gd name="T16" fmla="*/ 6 w 11"/>
                <a:gd name="T17" fmla="*/ 1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13"/>
                <a:gd name="T29" fmla="*/ 11 w 11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13">
                  <a:moveTo>
                    <a:pt x="5" y="1"/>
                  </a:moveTo>
                  <a:cubicBezTo>
                    <a:pt x="7" y="2"/>
                    <a:pt x="6" y="4"/>
                    <a:pt x="7" y="6"/>
                  </a:cubicBezTo>
                  <a:cubicBezTo>
                    <a:pt x="7" y="6"/>
                    <a:pt x="9" y="5"/>
                    <a:pt x="10" y="6"/>
                  </a:cubicBezTo>
                  <a:cubicBezTo>
                    <a:pt x="11" y="8"/>
                    <a:pt x="11" y="11"/>
                    <a:pt x="10" y="12"/>
                  </a:cubicBezTo>
                  <a:cubicBezTo>
                    <a:pt x="9" y="13"/>
                    <a:pt x="7" y="12"/>
                    <a:pt x="6" y="12"/>
                  </a:cubicBezTo>
                  <a:cubicBezTo>
                    <a:pt x="6" y="11"/>
                    <a:pt x="7" y="9"/>
                    <a:pt x="6" y="8"/>
                  </a:cubicBezTo>
                  <a:cubicBezTo>
                    <a:pt x="5" y="6"/>
                    <a:pt x="1" y="5"/>
                    <a:pt x="0" y="3"/>
                  </a:cubicBezTo>
                  <a:cubicBezTo>
                    <a:pt x="0" y="2"/>
                    <a:pt x="2" y="3"/>
                    <a:pt x="3" y="3"/>
                  </a:cubicBezTo>
                  <a:cubicBezTo>
                    <a:pt x="4" y="2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0" name="Freeform 3460">
              <a:extLst>
                <a:ext uri="{FF2B5EF4-FFF2-40B4-BE49-F238E27FC236}">
                  <a16:creationId xmlns:a16="http://schemas.microsoft.com/office/drawing/2014/main" id="{ADD74734-F5DA-4102-89C6-E86CD9D536E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92629" y="2002906"/>
              <a:ext cx="162185" cy="325781"/>
            </a:xfrm>
            <a:custGeom>
              <a:avLst/>
              <a:gdLst>
                <a:gd name="T0" fmla="*/ 13 w 58"/>
                <a:gd name="T1" fmla="*/ 1 h 138"/>
                <a:gd name="T2" fmla="*/ 22 w 58"/>
                <a:gd name="T3" fmla="*/ 18 h 138"/>
                <a:gd name="T4" fmla="*/ 27 w 58"/>
                <a:gd name="T5" fmla="*/ 31 h 138"/>
                <a:gd name="T6" fmla="*/ 29 w 58"/>
                <a:gd name="T7" fmla="*/ 47 h 138"/>
                <a:gd name="T8" fmla="*/ 31 w 58"/>
                <a:gd name="T9" fmla="*/ 45 h 138"/>
                <a:gd name="T10" fmla="*/ 46 w 58"/>
                <a:gd name="T11" fmla="*/ 73 h 138"/>
                <a:gd name="T12" fmla="*/ 60 w 58"/>
                <a:gd name="T13" fmla="*/ 93 h 138"/>
                <a:gd name="T14" fmla="*/ 65 w 58"/>
                <a:gd name="T15" fmla="*/ 103 h 138"/>
                <a:gd name="T16" fmla="*/ 70 w 58"/>
                <a:gd name="T17" fmla="*/ 106 h 138"/>
                <a:gd name="T18" fmla="*/ 69 w 58"/>
                <a:gd name="T19" fmla="*/ 111 h 138"/>
                <a:gd name="T20" fmla="*/ 68 w 58"/>
                <a:gd name="T21" fmla="*/ 108 h 138"/>
                <a:gd name="T22" fmla="*/ 63 w 58"/>
                <a:gd name="T23" fmla="*/ 103 h 138"/>
                <a:gd name="T24" fmla="*/ 57 w 58"/>
                <a:gd name="T25" fmla="*/ 96 h 138"/>
                <a:gd name="T26" fmla="*/ 47 w 58"/>
                <a:gd name="T27" fmla="*/ 93 h 138"/>
                <a:gd name="T28" fmla="*/ 41 w 58"/>
                <a:gd name="T29" fmla="*/ 97 h 138"/>
                <a:gd name="T30" fmla="*/ 41 w 58"/>
                <a:gd name="T31" fmla="*/ 118 h 138"/>
                <a:gd name="T32" fmla="*/ 40 w 58"/>
                <a:gd name="T33" fmla="*/ 124 h 138"/>
                <a:gd name="T34" fmla="*/ 51 w 58"/>
                <a:gd name="T35" fmla="*/ 132 h 138"/>
                <a:gd name="T36" fmla="*/ 56 w 58"/>
                <a:gd name="T37" fmla="*/ 144 h 138"/>
                <a:gd name="T38" fmla="*/ 62 w 58"/>
                <a:gd name="T39" fmla="*/ 147 h 138"/>
                <a:gd name="T40" fmla="*/ 64 w 58"/>
                <a:gd name="T41" fmla="*/ 158 h 138"/>
                <a:gd name="T42" fmla="*/ 63 w 58"/>
                <a:gd name="T43" fmla="*/ 159 h 138"/>
                <a:gd name="T44" fmla="*/ 60 w 58"/>
                <a:gd name="T45" fmla="*/ 153 h 138"/>
                <a:gd name="T46" fmla="*/ 52 w 58"/>
                <a:gd name="T47" fmla="*/ 150 h 138"/>
                <a:gd name="T48" fmla="*/ 49 w 58"/>
                <a:gd name="T49" fmla="*/ 153 h 138"/>
                <a:gd name="T50" fmla="*/ 48 w 58"/>
                <a:gd name="T51" fmla="*/ 164 h 138"/>
                <a:gd name="T52" fmla="*/ 46 w 58"/>
                <a:gd name="T53" fmla="*/ 165 h 138"/>
                <a:gd name="T54" fmla="*/ 42 w 58"/>
                <a:gd name="T55" fmla="*/ 156 h 138"/>
                <a:gd name="T56" fmla="*/ 40 w 58"/>
                <a:gd name="T57" fmla="*/ 150 h 138"/>
                <a:gd name="T58" fmla="*/ 40 w 58"/>
                <a:gd name="T59" fmla="*/ 141 h 138"/>
                <a:gd name="T60" fmla="*/ 35 w 58"/>
                <a:gd name="T61" fmla="*/ 132 h 138"/>
                <a:gd name="T62" fmla="*/ 35 w 58"/>
                <a:gd name="T63" fmla="*/ 120 h 138"/>
                <a:gd name="T64" fmla="*/ 28 w 58"/>
                <a:gd name="T65" fmla="*/ 113 h 138"/>
                <a:gd name="T66" fmla="*/ 28 w 58"/>
                <a:gd name="T67" fmla="*/ 107 h 138"/>
                <a:gd name="T68" fmla="*/ 27 w 58"/>
                <a:gd name="T69" fmla="*/ 91 h 138"/>
                <a:gd name="T70" fmla="*/ 19 w 58"/>
                <a:gd name="T71" fmla="*/ 61 h 138"/>
                <a:gd name="T72" fmla="*/ 19 w 58"/>
                <a:gd name="T73" fmla="*/ 52 h 138"/>
                <a:gd name="T74" fmla="*/ 10 w 58"/>
                <a:gd name="T75" fmla="*/ 42 h 138"/>
                <a:gd name="T76" fmla="*/ 8 w 58"/>
                <a:gd name="T77" fmla="*/ 38 h 138"/>
                <a:gd name="T78" fmla="*/ 5 w 58"/>
                <a:gd name="T79" fmla="*/ 36 h 138"/>
                <a:gd name="T80" fmla="*/ 4 w 58"/>
                <a:gd name="T81" fmla="*/ 18 h 138"/>
                <a:gd name="T82" fmla="*/ 0 w 58"/>
                <a:gd name="T83" fmla="*/ 7 h 138"/>
                <a:gd name="T84" fmla="*/ 4 w 58"/>
                <a:gd name="T85" fmla="*/ 4 h 138"/>
                <a:gd name="T86" fmla="*/ 8 w 58"/>
                <a:gd name="T87" fmla="*/ 7 h 138"/>
                <a:gd name="T88" fmla="*/ 10 w 58"/>
                <a:gd name="T89" fmla="*/ 1 h 138"/>
                <a:gd name="T90" fmla="*/ 13 w 58"/>
                <a:gd name="T91" fmla="*/ 1 h 1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8"/>
                <a:gd name="T139" fmla="*/ 0 h 138"/>
                <a:gd name="T140" fmla="*/ 58 w 58"/>
                <a:gd name="T141" fmla="*/ 138 h 13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8" h="138">
                  <a:moveTo>
                    <a:pt x="11" y="1"/>
                  </a:moveTo>
                  <a:cubicBezTo>
                    <a:pt x="14" y="5"/>
                    <a:pt x="16" y="10"/>
                    <a:pt x="18" y="15"/>
                  </a:cubicBezTo>
                  <a:cubicBezTo>
                    <a:pt x="19" y="19"/>
                    <a:pt x="21" y="22"/>
                    <a:pt x="22" y="26"/>
                  </a:cubicBezTo>
                  <a:cubicBezTo>
                    <a:pt x="23" y="30"/>
                    <a:pt x="22" y="35"/>
                    <a:pt x="24" y="39"/>
                  </a:cubicBezTo>
                  <a:cubicBezTo>
                    <a:pt x="24" y="39"/>
                    <a:pt x="25" y="36"/>
                    <a:pt x="26" y="37"/>
                  </a:cubicBezTo>
                  <a:cubicBezTo>
                    <a:pt x="31" y="44"/>
                    <a:pt x="34" y="53"/>
                    <a:pt x="38" y="61"/>
                  </a:cubicBezTo>
                  <a:cubicBezTo>
                    <a:pt x="41" y="66"/>
                    <a:pt x="46" y="71"/>
                    <a:pt x="50" y="77"/>
                  </a:cubicBezTo>
                  <a:cubicBezTo>
                    <a:pt x="51" y="80"/>
                    <a:pt x="52" y="83"/>
                    <a:pt x="54" y="86"/>
                  </a:cubicBezTo>
                  <a:cubicBezTo>
                    <a:pt x="55" y="87"/>
                    <a:pt x="57" y="86"/>
                    <a:pt x="58" y="88"/>
                  </a:cubicBezTo>
                  <a:cubicBezTo>
                    <a:pt x="58" y="89"/>
                    <a:pt x="58" y="91"/>
                    <a:pt x="57" y="92"/>
                  </a:cubicBezTo>
                  <a:cubicBezTo>
                    <a:pt x="57" y="92"/>
                    <a:pt x="56" y="90"/>
                    <a:pt x="56" y="90"/>
                  </a:cubicBezTo>
                  <a:cubicBezTo>
                    <a:pt x="55" y="88"/>
                    <a:pt x="53" y="87"/>
                    <a:pt x="52" y="86"/>
                  </a:cubicBezTo>
                  <a:cubicBezTo>
                    <a:pt x="50" y="84"/>
                    <a:pt x="49" y="81"/>
                    <a:pt x="47" y="80"/>
                  </a:cubicBezTo>
                  <a:cubicBezTo>
                    <a:pt x="45" y="78"/>
                    <a:pt x="42" y="77"/>
                    <a:pt x="39" y="77"/>
                  </a:cubicBezTo>
                  <a:cubicBezTo>
                    <a:pt x="37" y="78"/>
                    <a:pt x="35" y="79"/>
                    <a:pt x="34" y="81"/>
                  </a:cubicBezTo>
                  <a:cubicBezTo>
                    <a:pt x="33" y="86"/>
                    <a:pt x="34" y="92"/>
                    <a:pt x="34" y="98"/>
                  </a:cubicBezTo>
                  <a:cubicBezTo>
                    <a:pt x="33" y="99"/>
                    <a:pt x="32" y="101"/>
                    <a:pt x="33" y="103"/>
                  </a:cubicBezTo>
                  <a:cubicBezTo>
                    <a:pt x="35" y="106"/>
                    <a:pt x="40" y="107"/>
                    <a:pt x="42" y="110"/>
                  </a:cubicBezTo>
                  <a:cubicBezTo>
                    <a:pt x="44" y="112"/>
                    <a:pt x="44" y="117"/>
                    <a:pt x="46" y="120"/>
                  </a:cubicBezTo>
                  <a:cubicBezTo>
                    <a:pt x="47" y="121"/>
                    <a:pt x="50" y="120"/>
                    <a:pt x="51" y="122"/>
                  </a:cubicBezTo>
                  <a:cubicBezTo>
                    <a:pt x="52" y="124"/>
                    <a:pt x="53" y="128"/>
                    <a:pt x="53" y="131"/>
                  </a:cubicBezTo>
                  <a:cubicBezTo>
                    <a:pt x="53" y="132"/>
                    <a:pt x="52" y="132"/>
                    <a:pt x="52" y="132"/>
                  </a:cubicBezTo>
                  <a:cubicBezTo>
                    <a:pt x="51" y="131"/>
                    <a:pt x="51" y="128"/>
                    <a:pt x="50" y="127"/>
                  </a:cubicBezTo>
                  <a:cubicBezTo>
                    <a:pt x="48" y="125"/>
                    <a:pt x="46" y="125"/>
                    <a:pt x="43" y="125"/>
                  </a:cubicBezTo>
                  <a:cubicBezTo>
                    <a:pt x="42" y="125"/>
                    <a:pt x="41" y="126"/>
                    <a:pt x="41" y="127"/>
                  </a:cubicBezTo>
                  <a:cubicBezTo>
                    <a:pt x="40" y="130"/>
                    <a:pt x="40" y="133"/>
                    <a:pt x="40" y="136"/>
                  </a:cubicBezTo>
                  <a:cubicBezTo>
                    <a:pt x="39" y="136"/>
                    <a:pt x="38" y="138"/>
                    <a:pt x="38" y="137"/>
                  </a:cubicBezTo>
                  <a:cubicBezTo>
                    <a:pt x="36" y="135"/>
                    <a:pt x="36" y="133"/>
                    <a:pt x="35" y="130"/>
                  </a:cubicBezTo>
                  <a:cubicBezTo>
                    <a:pt x="34" y="129"/>
                    <a:pt x="33" y="127"/>
                    <a:pt x="33" y="125"/>
                  </a:cubicBezTo>
                  <a:cubicBezTo>
                    <a:pt x="32" y="122"/>
                    <a:pt x="33" y="120"/>
                    <a:pt x="33" y="117"/>
                  </a:cubicBezTo>
                  <a:cubicBezTo>
                    <a:pt x="32" y="115"/>
                    <a:pt x="29" y="113"/>
                    <a:pt x="29" y="110"/>
                  </a:cubicBezTo>
                  <a:cubicBezTo>
                    <a:pt x="28" y="107"/>
                    <a:pt x="30" y="103"/>
                    <a:pt x="29" y="100"/>
                  </a:cubicBezTo>
                  <a:cubicBezTo>
                    <a:pt x="28" y="98"/>
                    <a:pt x="25" y="97"/>
                    <a:pt x="23" y="94"/>
                  </a:cubicBezTo>
                  <a:cubicBezTo>
                    <a:pt x="22" y="93"/>
                    <a:pt x="23" y="91"/>
                    <a:pt x="23" y="89"/>
                  </a:cubicBezTo>
                  <a:cubicBezTo>
                    <a:pt x="22" y="85"/>
                    <a:pt x="23" y="80"/>
                    <a:pt x="22" y="76"/>
                  </a:cubicBezTo>
                  <a:cubicBezTo>
                    <a:pt x="21" y="68"/>
                    <a:pt x="17" y="60"/>
                    <a:pt x="16" y="51"/>
                  </a:cubicBezTo>
                  <a:cubicBezTo>
                    <a:pt x="15" y="49"/>
                    <a:pt x="17" y="46"/>
                    <a:pt x="16" y="43"/>
                  </a:cubicBezTo>
                  <a:cubicBezTo>
                    <a:pt x="14" y="40"/>
                    <a:pt x="10" y="38"/>
                    <a:pt x="8" y="35"/>
                  </a:cubicBezTo>
                  <a:cubicBezTo>
                    <a:pt x="7" y="34"/>
                    <a:pt x="8" y="33"/>
                    <a:pt x="7" y="32"/>
                  </a:cubicBezTo>
                  <a:cubicBezTo>
                    <a:pt x="7" y="31"/>
                    <a:pt x="5" y="31"/>
                    <a:pt x="4" y="30"/>
                  </a:cubicBezTo>
                  <a:cubicBezTo>
                    <a:pt x="3" y="25"/>
                    <a:pt x="4" y="20"/>
                    <a:pt x="3" y="15"/>
                  </a:cubicBezTo>
                  <a:cubicBezTo>
                    <a:pt x="3" y="12"/>
                    <a:pt x="0" y="9"/>
                    <a:pt x="0" y="6"/>
                  </a:cubicBezTo>
                  <a:cubicBezTo>
                    <a:pt x="0" y="5"/>
                    <a:pt x="1" y="3"/>
                    <a:pt x="3" y="3"/>
                  </a:cubicBezTo>
                  <a:cubicBezTo>
                    <a:pt x="4" y="3"/>
                    <a:pt x="5" y="6"/>
                    <a:pt x="7" y="6"/>
                  </a:cubicBezTo>
                  <a:cubicBezTo>
                    <a:pt x="8" y="5"/>
                    <a:pt x="7" y="2"/>
                    <a:pt x="8" y="1"/>
                  </a:cubicBezTo>
                  <a:cubicBezTo>
                    <a:pt x="8" y="0"/>
                    <a:pt x="10" y="0"/>
                    <a:pt x="1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1" name="Freeform 3506">
              <a:extLst>
                <a:ext uri="{FF2B5EF4-FFF2-40B4-BE49-F238E27FC236}">
                  <a16:creationId xmlns:a16="http://schemas.microsoft.com/office/drawing/2014/main" id="{8F7A01A9-7CCC-4EE8-93EE-E12D3E0A390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26077" y="3985073"/>
              <a:ext cx="20853" cy="27476"/>
            </a:xfrm>
            <a:custGeom>
              <a:avLst/>
              <a:gdLst>
                <a:gd name="T0" fmla="*/ 0 w 7"/>
                <a:gd name="T1" fmla="*/ 14 h 12"/>
                <a:gd name="T2" fmla="*/ 1 w 7"/>
                <a:gd name="T3" fmla="*/ 14 h 12"/>
                <a:gd name="T4" fmla="*/ 6 w 7"/>
                <a:gd name="T5" fmla="*/ 8 h 12"/>
                <a:gd name="T6" fmla="*/ 9 w 7"/>
                <a:gd name="T7" fmla="*/ 1 h 12"/>
                <a:gd name="T8" fmla="*/ 5 w 7"/>
                <a:gd name="T9" fmla="*/ 4 h 12"/>
                <a:gd name="T10" fmla="*/ 4 w 7"/>
                <a:gd name="T11" fmla="*/ 9 h 12"/>
                <a:gd name="T12" fmla="*/ 0 w 7"/>
                <a:gd name="T13" fmla="*/ 14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12"/>
                <a:gd name="T23" fmla="*/ 7 w 7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12">
                  <a:moveTo>
                    <a:pt x="0" y="12"/>
                  </a:moveTo>
                  <a:cubicBezTo>
                    <a:pt x="0" y="12"/>
                    <a:pt x="1" y="12"/>
                    <a:pt x="1" y="12"/>
                  </a:cubicBezTo>
                  <a:cubicBezTo>
                    <a:pt x="3" y="11"/>
                    <a:pt x="4" y="9"/>
                    <a:pt x="5" y="7"/>
                  </a:cubicBezTo>
                  <a:cubicBezTo>
                    <a:pt x="6" y="5"/>
                    <a:pt x="7" y="3"/>
                    <a:pt x="7" y="1"/>
                  </a:cubicBezTo>
                  <a:cubicBezTo>
                    <a:pt x="7" y="0"/>
                    <a:pt x="5" y="2"/>
                    <a:pt x="4" y="3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2" y="9"/>
                    <a:pt x="0" y="10"/>
                    <a:pt x="0" y="1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2" name="Freeform 3507">
              <a:extLst>
                <a:ext uri="{FF2B5EF4-FFF2-40B4-BE49-F238E27FC236}">
                  <a16:creationId xmlns:a16="http://schemas.microsoft.com/office/drawing/2014/main" id="{7AA3A34F-8A40-4B82-959F-B90EFC73FB8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77050" y="3953670"/>
              <a:ext cx="23169" cy="11775"/>
            </a:xfrm>
            <a:custGeom>
              <a:avLst/>
              <a:gdLst>
                <a:gd name="T0" fmla="*/ 1 w 8"/>
                <a:gd name="T1" fmla="*/ 1 h 5"/>
                <a:gd name="T2" fmla="*/ 1 w 8"/>
                <a:gd name="T3" fmla="*/ 5 h 5"/>
                <a:gd name="T4" fmla="*/ 7 w 8"/>
                <a:gd name="T5" fmla="*/ 5 h 5"/>
                <a:gd name="T6" fmla="*/ 10 w 8"/>
                <a:gd name="T7" fmla="*/ 1 h 5"/>
                <a:gd name="T8" fmla="*/ 6 w 8"/>
                <a:gd name="T9" fmla="*/ 1 h 5"/>
                <a:gd name="T10" fmla="*/ 1 w 8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5"/>
                <a:gd name="T20" fmla="*/ 8 w 8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5">
                  <a:moveTo>
                    <a:pt x="1" y="1"/>
                  </a:moveTo>
                  <a:cubicBezTo>
                    <a:pt x="0" y="2"/>
                    <a:pt x="0" y="4"/>
                    <a:pt x="1" y="4"/>
                  </a:cubicBezTo>
                  <a:cubicBezTo>
                    <a:pt x="2" y="5"/>
                    <a:pt x="4" y="5"/>
                    <a:pt x="6" y="4"/>
                  </a:cubicBezTo>
                  <a:cubicBezTo>
                    <a:pt x="7" y="4"/>
                    <a:pt x="8" y="2"/>
                    <a:pt x="8" y="1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3" name="Freeform 3508">
              <a:extLst>
                <a:ext uri="{FF2B5EF4-FFF2-40B4-BE49-F238E27FC236}">
                  <a16:creationId xmlns:a16="http://schemas.microsoft.com/office/drawing/2014/main" id="{695171FB-92EB-4548-8F5A-6BE1ABE1F8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965465" y="3955634"/>
              <a:ext cx="11585" cy="11775"/>
            </a:xfrm>
            <a:custGeom>
              <a:avLst/>
              <a:gdLst>
                <a:gd name="T0" fmla="*/ 0 w 4"/>
                <a:gd name="T1" fmla="*/ 2 h 5"/>
                <a:gd name="T2" fmla="*/ 3 w 4"/>
                <a:gd name="T3" fmla="*/ 5 h 5"/>
                <a:gd name="T4" fmla="*/ 4 w 4"/>
                <a:gd name="T5" fmla="*/ 0 h 5"/>
                <a:gd name="T6" fmla="*/ 0 w 4"/>
                <a:gd name="T7" fmla="*/ 2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"/>
                <a:gd name="T13" fmla="*/ 0 h 5"/>
                <a:gd name="T14" fmla="*/ 4 w 4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" h="5">
                  <a:moveTo>
                    <a:pt x="0" y="2"/>
                  </a:moveTo>
                  <a:cubicBezTo>
                    <a:pt x="0" y="3"/>
                    <a:pt x="1" y="5"/>
                    <a:pt x="2" y="4"/>
                  </a:cubicBezTo>
                  <a:cubicBezTo>
                    <a:pt x="3" y="4"/>
                    <a:pt x="4" y="1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4" name="Freeform 3513">
              <a:extLst>
                <a:ext uri="{FF2B5EF4-FFF2-40B4-BE49-F238E27FC236}">
                  <a16:creationId xmlns:a16="http://schemas.microsoft.com/office/drawing/2014/main" id="{2C4D5A1E-72E4-4DA8-84BA-C971C67695B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0639" y="3284445"/>
              <a:ext cx="106579" cy="60840"/>
            </a:xfrm>
            <a:custGeom>
              <a:avLst/>
              <a:gdLst>
                <a:gd name="T0" fmla="*/ 44 w 39"/>
                <a:gd name="T1" fmla="*/ 31 h 26"/>
                <a:gd name="T2" fmla="*/ 45 w 39"/>
                <a:gd name="T3" fmla="*/ 29 h 26"/>
                <a:gd name="T4" fmla="*/ 39 w 39"/>
                <a:gd name="T5" fmla="*/ 23 h 26"/>
                <a:gd name="T6" fmla="*/ 44 w 39"/>
                <a:gd name="T7" fmla="*/ 18 h 26"/>
                <a:gd name="T8" fmla="*/ 42 w 39"/>
                <a:gd name="T9" fmla="*/ 14 h 26"/>
                <a:gd name="T10" fmla="*/ 45 w 39"/>
                <a:gd name="T11" fmla="*/ 11 h 26"/>
                <a:gd name="T12" fmla="*/ 44 w 39"/>
                <a:gd name="T13" fmla="*/ 2 h 26"/>
                <a:gd name="T14" fmla="*/ 37 w 39"/>
                <a:gd name="T15" fmla="*/ 4 h 26"/>
                <a:gd name="T16" fmla="*/ 32 w 39"/>
                <a:gd name="T17" fmla="*/ 1 h 26"/>
                <a:gd name="T18" fmla="*/ 21 w 39"/>
                <a:gd name="T19" fmla="*/ 1 h 26"/>
                <a:gd name="T20" fmla="*/ 18 w 39"/>
                <a:gd name="T21" fmla="*/ 6 h 26"/>
                <a:gd name="T22" fmla="*/ 19 w 39"/>
                <a:gd name="T23" fmla="*/ 8 h 26"/>
                <a:gd name="T24" fmla="*/ 26 w 39"/>
                <a:gd name="T25" fmla="*/ 8 h 26"/>
                <a:gd name="T26" fmla="*/ 27 w 39"/>
                <a:gd name="T27" fmla="*/ 17 h 26"/>
                <a:gd name="T28" fmla="*/ 34 w 39"/>
                <a:gd name="T29" fmla="*/ 23 h 26"/>
                <a:gd name="T30" fmla="*/ 28 w 39"/>
                <a:gd name="T31" fmla="*/ 23 h 26"/>
                <a:gd name="T32" fmla="*/ 11 w 39"/>
                <a:gd name="T33" fmla="*/ 21 h 26"/>
                <a:gd name="T34" fmla="*/ 5 w 39"/>
                <a:gd name="T35" fmla="*/ 20 h 26"/>
                <a:gd name="T36" fmla="*/ 0 w 39"/>
                <a:gd name="T37" fmla="*/ 24 h 26"/>
                <a:gd name="T38" fmla="*/ 5 w 39"/>
                <a:gd name="T39" fmla="*/ 27 h 26"/>
                <a:gd name="T40" fmla="*/ 12 w 39"/>
                <a:gd name="T41" fmla="*/ 30 h 26"/>
                <a:gd name="T42" fmla="*/ 22 w 39"/>
                <a:gd name="T43" fmla="*/ 27 h 26"/>
                <a:gd name="T44" fmla="*/ 29 w 39"/>
                <a:gd name="T45" fmla="*/ 29 h 26"/>
                <a:gd name="T46" fmla="*/ 37 w 39"/>
                <a:gd name="T47" fmla="*/ 27 h 26"/>
                <a:gd name="T48" fmla="*/ 44 w 39"/>
                <a:gd name="T49" fmla="*/ 31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9"/>
                <a:gd name="T76" fmla="*/ 0 h 26"/>
                <a:gd name="T77" fmla="*/ 39 w 39"/>
                <a:gd name="T78" fmla="*/ 26 h 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9" h="26">
                  <a:moveTo>
                    <a:pt x="37" y="26"/>
                  </a:moveTo>
                  <a:cubicBezTo>
                    <a:pt x="37" y="26"/>
                    <a:pt x="38" y="25"/>
                    <a:pt x="38" y="24"/>
                  </a:cubicBezTo>
                  <a:cubicBezTo>
                    <a:pt x="37" y="22"/>
                    <a:pt x="34" y="21"/>
                    <a:pt x="33" y="19"/>
                  </a:cubicBezTo>
                  <a:cubicBezTo>
                    <a:pt x="33" y="18"/>
                    <a:pt x="36" y="17"/>
                    <a:pt x="37" y="15"/>
                  </a:cubicBezTo>
                  <a:cubicBezTo>
                    <a:pt x="37" y="14"/>
                    <a:pt x="36" y="13"/>
                    <a:pt x="36" y="12"/>
                  </a:cubicBezTo>
                  <a:cubicBezTo>
                    <a:pt x="37" y="11"/>
                    <a:pt x="38" y="11"/>
                    <a:pt x="38" y="9"/>
                  </a:cubicBezTo>
                  <a:cubicBezTo>
                    <a:pt x="39" y="7"/>
                    <a:pt x="38" y="5"/>
                    <a:pt x="37" y="2"/>
                  </a:cubicBezTo>
                  <a:cubicBezTo>
                    <a:pt x="35" y="3"/>
                    <a:pt x="33" y="4"/>
                    <a:pt x="31" y="3"/>
                  </a:cubicBezTo>
                  <a:cubicBezTo>
                    <a:pt x="30" y="3"/>
                    <a:pt x="29" y="1"/>
                    <a:pt x="27" y="1"/>
                  </a:cubicBezTo>
                  <a:cubicBezTo>
                    <a:pt x="24" y="0"/>
                    <a:pt x="21" y="0"/>
                    <a:pt x="18" y="1"/>
                  </a:cubicBezTo>
                  <a:cubicBezTo>
                    <a:pt x="17" y="2"/>
                    <a:pt x="15" y="4"/>
                    <a:pt x="15" y="5"/>
                  </a:cubicBezTo>
                  <a:cubicBezTo>
                    <a:pt x="14" y="6"/>
                    <a:pt x="16" y="7"/>
                    <a:pt x="16" y="7"/>
                  </a:cubicBezTo>
                  <a:cubicBezTo>
                    <a:pt x="18" y="7"/>
                    <a:pt x="20" y="6"/>
                    <a:pt x="22" y="7"/>
                  </a:cubicBezTo>
                  <a:cubicBezTo>
                    <a:pt x="23" y="9"/>
                    <a:pt x="22" y="12"/>
                    <a:pt x="23" y="14"/>
                  </a:cubicBezTo>
                  <a:cubicBezTo>
                    <a:pt x="25" y="16"/>
                    <a:pt x="29" y="16"/>
                    <a:pt x="29" y="19"/>
                  </a:cubicBezTo>
                  <a:cubicBezTo>
                    <a:pt x="29" y="20"/>
                    <a:pt x="25" y="19"/>
                    <a:pt x="24" y="19"/>
                  </a:cubicBezTo>
                  <a:cubicBezTo>
                    <a:pt x="19" y="19"/>
                    <a:pt x="14" y="19"/>
                    <a:pt x="9" y="18"/>
                  </a:cubicBezTo>
                  <a:cubicBezTo>
                    <a:pt x="7" y="18"/>
                    <a:pt x="6" y="16"/>
                    <a:pt x="4" y="17"/>
                  </a:cubicBezTo>
                  <a:cubicBezTo>
                    <a:pt x="2" y="17"/>
                    <a:pt x="0" y="19"/>
                    <a:pt x="0" y="20"/>
                  </a:cubicBezTo>
                  <a:cubicBezTo>
                    <a:pt x="0" y="22"/>
                    <a:pt x="3" y="23"/>
                    <a:pt x="4" y="23"/>
                  </a:cubicBezTo>
                  <a:cubicBezTo>
                    <a:pt x="6" y="24"/>
                    <a:pt x="8" y="25"/>
                    <a:pt x="10" y="25"/>
                  </a:cubicBezTo>
                  <a:cubicBezTo>
                    <a:pt x="13" y="25"/>
                    <a:pt x="16" y="24"/>
                    <a:pt x="19" y="23"/>
                  </a:cubicBezTo>
                  <a:cubicBezTo>
                    <a:pt x="21" y="23"/>
                    <a:pt x="23" y="24"/>
                    <a:pt x="25" y="24"/>
                  </a:cubicBezTo>
                  <a:cubicBezTo>
                    <a:pt x="27" y="24"/>
                    <a:pt x="29" y="22"/>
                    <a:pt x="31" y="23"/>
                  </a:cubicBezTo>
                  <a:cubicBezTo>
                    <a:pt x="33" y="24"/>
                    <a:pt x="34" y="25"/>
                    <a:pt x="37" y="26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5" name="Freeform 3514">
              <a:extLst>
                <a:ext uri="{FF2B5EF4-FFF2-40B4-BE49-F238E27FC236}">
                  <a16:creationId xmlns:a16="http://schemas.microsoft.com/office/drawing/2014/main" id="{6A85016A-2E59-4202-8BA1-CFEF4FA0204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01623" y="3331547"/>
              <a:ext cx="78776" cy="29439"/>
            </a:xfrm>
            <a:custGeom>
              <a:avLst/>
              <a:gdLst>
                <a:gd name="T0" fmla="*/ 22 w 29"/>
                <a:gd name="T1" fmla="*/ 1 h 12"/>
                <a:gd name="T2" fmla="*/ 33 w 29"/>
                <a:gd name="T3" fmla="*/ 9 h 12"/>
                <a:gd name="T4" fmla="*/ 33 w 29"/>
                <a:gd name="T5" fmla="*/ 13 h 12"/>
                <a:gd name="T6" fmla="*/ 23 w 29"/>
                <a:gd name="T7" fmla="*/ 11 h 12"/>
                <a:gd name="T8" fmla="*/ 19 w 29"/>
                <a:gd name="T9" fmla="*/ 15 h 12"/>
                <a:gd name="T10" fmla="*/ 7 w 29"/>
                <a:gd name="T11" fmla="*/ 9 h 12"/>
                <a:gd name="T12" fmla="*/ 0 w 29"/>
                <a:gd name="T13" fmla="*/ 5 h 12"/>
                <a:gd name="T14" fmla="*/ 5 w 29"/>
                <a:gd name="T15" fmla="*/ 0 h 12"/>
                <a:gd name="T16" fmla="*/ 18 w 29"/>
                <a:gd name="T17" fmla="*/ 1 h 12"/>
                <a:gd name="T18" fmla="*/ 22 w 29"/>
                <a:gd name="T19" fmla="*/ 1 h 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12"/>
                <a:gd name="T32" fmla="*/ 29 w 29"/>
                <a:gd name="T33" fmla="*/ 12 h 1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12">
                  <a:moveTo>
                    <a:pt x="19" y="1"/>
                  </a:moveTo>
                  <a:cubicBezTo>
                    <a:pt x="22" y="2"/>
                    <a:pt x="25" y="4"/>
                    <a:pt x="28" y="7"/>
                  </a:cubicBezTo>
                  <a:cubicBezTo>
                    <a:pt x="29" y="7"/>
                    <a:pt x="29" y="10"/>
                    <a:pt x="28" y="10"/>
                  </a:cubicBezTo>
                  <a:cubicBezTo>
                    <a:pt x="25" y="11"/>
                    <a:pt x="22" y="8"/>
                    <a:pt x="20" y="9"/>
                  </a:cubicBezTo>
                  <a:cubicBezTo>
                    <a:pt x="18" y="9"/>
                    <a:pt x="18" y="12"/>
                    <a:pt x="16" y="12"/>
                  </a:cubicBezTo>
                  <a:cubicBezTo>
                    <a:pt x="12" y="11"/>
                    <a:pt x="9" y="8"/>
                    <a:pt x="6" y="7"/>
                  </a:cubicBezTo>
                  <a:cubicBezTo>
                    <a:pt x="4" y="6"/>
                    <a:pt x="1" y="6"/>
                    <a:pt x="0" y="4"/>
                  </a:cubicBezTo>
                  <a:cubicBezTo>
                    <a:pt x="0" y="2"/>
                    <a:pt x="3" y="1"/>
                    <a:pt x="4" y="0"/>
                  </a:cubicBezTo>
                  <a:cubicBezTo>
                    <a:pt x="8" y="0"/>
                    <a:pt x="12" y="1"/>
                    <a:pt x="15" y="1"/>
                  </a:cubicBezTo>
                  <a:cubicBezTo>
                    <a:pt x="17" y="1"/>
                    <a:pt x="18" y="0"/>
                    <a:pt x="19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6" name="Freeform 3515">
              <a:extLst>
                <a:ext uri="{FF2B5EF4-FFF2-40B4-BE49-F238E27FC236}">
                  <a16:creationId xmlns:a16="http://schemas.microsoft.com/office/drawing/2014/main" id="{FCEA2DB0-C8B4-465F-AD32-EF818D585F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88465" y="3168656"/>
              <a:ext cx="373026" cy="123641"/>
            </a:xfrm>
            <a:custGeom>
              <a:avLst/>
              <a:gdLst>
                <a:gd name="T0" fmla="*/ 155 w 134"/>
                <a:gd name="T1" fmla="*/ 52 h 52"/>
                <a:gd name="T2" fmla="*/ 160 w 134"/>
                <a:gd name="T3" fmla="*/ 55 h 52"/>
                <a:gd name="T4" fmla="*/ 150 w 134"/>
                <a:gd name="T5" fmla="*/ 58 h 52"/>
                <a:gd name="T6" fmla="*/ 138 w 134"/>
                <a:gd name="T7" fmla="*/ 62 h 52"/>
                <a:gd name="T8" fmla="*/ 120 w 134"/>
                <a:gd name="T9" fmla="*/ 61 h 52"/>
                <a:gd name="T10" fmla="*/ 115 w 134"/>
                <a:gd name="T11" fmla="*/ 63 h 52"/>
                <a:gd name="T12" fmla="*/ 105 w 134"/>
                <a:gd name="T13" fmla="*/ 62 h 52"/>
                <a:gd name="T14" fmla="*/ 106 w 134"/>
                <a:gd name="T15" fmla="*/ 59 h 52"/>
                <a:gd name="T16" fmla="*/ 114 w 134"/>
                <a:gd name="T17" fmla="*/ 52 h 52"/>
                <a:gd name="T18" fmla="*/ 112 w 134"/>
                <a:gd name="T19" fmla="*/ 48 h 52"/>
                <a:gd name="T20" fmla="*/ 101 w 134"/>
                <a:gd name="T21" fmla="*/ 47 h 52"/>
                <a:gd name="T22" fmla="*/ 94 w 134"/>
                <a:gd name="T23" fmla="*/ 41 h 52"/>
                <a:gd name="T24" fmla="*/ 93 w 134"/>
                <a:gd name="T25" fmla="*/ 30 h 52"/>
                <a:gd name="T26" fmla="*/ 83 w 134"/>
                <a:gd name="T27" fmla="*/ 30 h 52"/>
                <a:gd name="T28" fmla="*/ 71 w 134"/>
                <a:gd name="T29" fmla="*/ 27 h 52"/>
                <a:gd name="T30" fmla="*/ 66 w 134"/>
                <a:gd name="T31" fmla="*/ 21 h 52"/>
                <a:gd name="T32" fmla="*/ 58 w 134"/>
                <a:gd name="T33" fmla="*/ 22 h 52"/>
                <a:gd name="T34" fmla="*/ 50 w 134"/>
                <a:gd name="T35" fmla="*/ 19 h 52"/>
                <a:gd name="T36" fmla="*/ 41 w 134"/>
                <a:gd name="T37" fmla="*/ 18 h 52"/>
                <a:gd name="T38" fmla="*/ 43 w 134"/>
                <a:gd name="T39" fmla="*/ 16 h 52"/>
                <a:gd name="T40" fmla="*/ 47 w 134"/>
                <a:gd name="T41" fmla="*/ 13 h 52"/>
                <a:gd name="T42" fmla="*/ 36 w 134"/>
                <a:gd name="T43" fmla="*/ 10 h 52"/>
                <a:gd name="T44" fmla="*/ 24 w 134"/>
                <a:gd name="T45" fmla="*/ 15 h 52"/>
                <a:gd name="T46" fmla="*/ 14 w 134"/>
                <a:gd name="T47" fmla="*/ 21 h 52"/>
                <a:gd name="T48" fmla="*/ 7 w 134"/>
                <a:gd name="T49" fmla="*/ 27 h 52"/>
                <a:gd name="T50" fmla="*/ 0 w 134"/>
                <a:gd name="T51" fmla="*/ 24 h 52"/>
                <a:gd name="T52" fmla="*/ 6 w 134"/>
                <a:gd name="T53" fmla="*/ 21 h 52"/>
                <a:gd name="T54" fmla="*/ 10 w 134"/>
                <a:gd name="T55" fmla="*/ 12 h 52"/>
                <a:gd name="T56" fmla="*/ 24 w 134"/>
                <a:gd name="T57" fmla="*/ 5 h 52"/>
                <a:gd name="T58" fmla="*/ 41 w 134"/>
                <a:gd name="T59" fmla="*/ 0 h 52"/>
                <a:gd name="T60" fmla="*/ 55 w 134"/>
                <a:gd name="T61" fmla="*/ 2 h 52"/>
                <a:gd name="T62" fmla="*/ 65 w 134"/>
                <a:gd name="T63" fmla="*/ 4 h 52"/>
                <a:gd name="T64" fmla="*/ 68 w 134"/>
                <a:gd name="T65" fmla="*/ 6 h 52"/>
                <a:gd name="T66" fmla="*/ 76 w 134"/>
                <a:gd name="T67" fmla="*/ 7 h 52"/>
                <a:gd name="T68" fmla="*/ 82 w 134"/>
                <a:gd name="T69" fmla="*/ 16 h 52"/>
                <a:gd name="T70" fmla="*/ 96 w 134"/>
                <a:gd name="T71" fmla="*/ 17 h 52"/>
                <a:gd name="T72" fmla="*/ 102 w 134"/>
                <a:gd name="T73" fmla="*/ 25 h 52"/>
                <a:gd name="T74" fmla="*/ 105 w 134"/>
                <a:gd name="T75" fmla="*/ 24 h 52"/>
                <a:gd name="T76" fmla="*/ 99 w 134"/>
                <a:gd name="T77" fmla="*/ 17 h 52"/>
                <a:gd name="T78" fmla="*/ 101 w 134"/>
                <a:gd name="T79" fmla="*/ 16 h 52"/>
                <a:gd name="T80" fmla="*/ 109 w 134"/>
                <a:gd name="T81" fmla="*/ 24 h 52"/>
                <a:gd name="T82" fmla="*/ 109 w 134"/>
                <a:gd name="T83" fmla="*/ 28 h 52"/>
                <a:gd name="T84" fmla="*/ 117 w 134"/>
                <a:gd name="T85" fmla="*/ 29 h 52"/>
                <a:gd name="T86" fmla="*/ 127 w 134"/>
                <a:gd name="T87" fmla="*/ 35 h 52"/>
                <a:gd name="T88" fmla="*/ 131 w 134"/>
                <a:gd name="T89" fmla="*/ 40 h 52"/>
                <a:gd name="T90" fmla="*/ 139 w 134"/>
                <a:gd name="T91" fmla="*/ 41 h 52"/>
                <a:gd name="T92" fmla="*/ 135 w 134"/>
                <a:gd name="T93" fmla="*/ 47 h 52"/>
                <a:gd name="T94" fmla="*/ 145 w 134"/>
                <a:gd name="T95" fmla="*/ 46 h 52"/>
                <a:gd name="T96" fmla="*/ 154 w 134"/>
                <a:gd name="T97" fmla="*/ 48 h 52"/>
                <a:gd name="T98" fmla="*/ 155 w 134"/>
                <a:gd name="T99" fmla="*/ 52 h 5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4"/>
                <a:gd name="T151" fmla="*/ 0 h 52"/>
                <a:gd name="T152" fmla="*/ 134 w 134"/>
                <a:gd name="T153" fmla="*/ 52 h 5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4" h="52">
                  <a:moveTo>
                    <a:pt x="129" y="43"/>
                  </a:moveTo>
                  <a:cubicBezTo>
                    <a:pt x="130" y="44"/>
                    <a:pt x="134" y="44"/>
                    <a:pt x="133" y="45"/>
                  </a:cubicBezTo>
                  <a:cubicBezTo>
                    <a:pt x="131" y="47"/>
                    <a:pt x="127" y="47"/>
                    <a:pt x="125" y="48"/>
                  </a:cubicBezTo>
                  <a:cubicBezTo>
                    <a:pt x="122" y="49"/>
                    <a:pt x="119" y="51"/>
                    <a:pt x="115" y="51"/>
                  </a:cubicBezTo>
                  <a:cubicBezTo>
                    <a:pt x="110" y="51"/>
                    <a:pt x="105" y="50"/>
                    <a:pt x="100" y="50"/>
                  </a:cubicBezTo>
                  <a:cubicBezTo>
                    <a:pt x="99" y="50"/>
                    <a:pt x="97" y="52"/>
                    <a:pt x="96" y="52"/>
                  </a:cubicBezTo>
                  <a:cubicBezTo>
                    <a:pt x="93" y="52"/>
                    <a:pt x="90" y="52"/>
                    <a:pt x="87" y="51"/>
                  </a:cubicBezTo>
                  <a:cubicBezTo>
                    <a:pt x="87" y="51"/>
                    <a:pt x="88" y="50"/>
                    <a:pt x="88" y="49"/>
                  </a:cubicBezTo>
                  <a:cubicBezTo>
                    <a:pt x="90" y="47"/>
                    <a:pt x="94" y="46"/>
                    <a:pt x="95" y="43"/>
                  </a:cubicBezTo>
                  <a:cubicBezTo>
                    <a:pt x="95" y="42"/>
                    <a:pt x="94" y="41"/>
                    <a:pt x="93" y="40"/>
                  </a:cubicBezTo>
                  <a:cubicBezTo>
                    <a:pt x="90" y="39"/>
                    <a:pt x="87" y="40"/>
                    <a:pt x="84" y="39"/>
                  </a:cubicBezTo>
                  <a:cubicBezTo>
                    <a:pt x="82" y="38"/>
                    <a:pt x="79" y="36"/>
                    <a:pt x="78" y="34"/>
                  </a:cubicBezTo>
                  <a:cubicBezTo>
                    <a:pt x="77" y="31"/>
                    <a:pt x="79" y="28"/>
                    <a:pt x="77" y="25"/>
                  </a:cubicBezTo>
                  <a:cubicBezTo>
                    <a:pt x="76" y="23"/>
                    <a:pt x="72" y="25"/>
                    <a:pt x="69" y="25"/>
                  </a:cubicBezTo>
                  <a:cubicBezTo>
                    <a:pt x="66" y="24"/>
                    <a:pt x="62" y="24"/>
                    <a:pt x="59" y="22"/>
                  </a:cubicBezTo>
                  <a:cubicBezTo>
                    <a:pt x="57" y="21"/>
                    <a:pt x="57" y="18"/>
                    <a:pt x="55" y="17"/>
                  </a:cubicBezTo>
                  <a:cubicBezTo>
                    <a:pt x="53" y="17"/>
                    <a:pt x="50" y="18"/>
                    <a:pt x="48" y="18"/>
                  </a:cubicBezTo>
                  <a:cubicBezTo>
                    <a:pt x="46" y="18"/>
                    <a:pt x="44" y="16"/>
                    <a:pt x="42" y="16"/>
                  </a:cubicBezTo>
                  <a:cubicBezTo>
                    <a:pt x="40" y="15"/>
                    <a:pt x="36" y="16"/>
                    <a:pt x="34" y="15"/>
                  </a:cubicBezTo>
                  <a:cubicBezTo>
                    <a:pt x="33" y="15"/>
                    <a:pt x="35" y="14"/>
                    <a:pt x="36" y="13"/>
                  </a:cubicBezTo>
                  <a:cubicBezTo>
                    <a:pt x="37" y="12"/>
                    <a:pt x="40" y="12"/>
                    <a:pt x="39" y="11"/>
                  </a:cubicBezTo>
                  <a:cubicBezTo>
                    <a:pt x="37" y="9"/>
                    <a:pt x="33" y="8"/>
                    <a:pt x="30" y="8"/>
                  </a:cubicBezTo>
                  <a:cubicBezTo>
                    <a:pt x="27" y="9"/>
                    <a:pt x="24" y="11"/>
                    <a:pt x="20" y="12"/>
                  </a:cubicBezTo>
                  <a:cubicBezTo>
                    <a:pt x="17" y="14"/>
                    <a:pt x="14" y="15"/>
                    <a:pt x="12" y="17"/>
                  </a:cubicBezTo>
                  <a:cubicBezTo>
                    <a:pt x="9" y="18"/>
                    <a:pt x="8" y="22"/>
                    <a:pt x="6" y="22"/>
                  </a:cubicBezTo>
                  <a:cubicBezTo>
                    <a:pt x="4" y="23"/>
                    <a:pt x="1" y="22"/>
                    <a:pt x="0" y="20"/>
                  </a:cubicBezTo>
                  <a:cubicBezTo>
                    <a:pt x="0" y="19"/>
                    <a:pt x="4" y="19"/>
                    <a:pt x="5" y="17"/>
                  </a:cubicBezTo>
                  <a:cubicBezTo>
                    <a:pt x="6" y="15"/>
                    <a:pt x="6" y="11"/>
                    <a:pt x="8" y="10"/>
                  </a:cubicBezTo>
                  <a:cubicBezTo>
                    <a:pt x="12" y="7"/>
                    <a:pt x="16" y="6"/>
                    <a:pt x="20" y="4"/>
                  </a:cubicBezTo>
                  <a:cubicBezTo>
                    <a:pt x="24" y="3"/>
                    <a:pt x="29" y="1"/>
                    <a:pt x="34" y="0"/>
                  </a:cubicBezTo>
                  <a:cubicBezTo>
                    <a:pt x="38" y="0"/>
                    <a:pt x="42" y="1"/>
                    <a:pt x="46" y="2"/>
                  </a:cubicBezTo>
                  <a:cubicBezTo>
                    <a:pt x="48" y="2"/>
                    <a:pt x="51" y="2"/>
                    <a:pt x="54" y="3"/>
                  </a:cubicBezTo>
                  <a:cubicBezTo>
                    <a:pt x="55" y="3"/>
                    <a:pt x="56" y="4"/>
                    <a:pt x="57" y="5"/>
                  </a:cubicBezTo>
                  <a:cubicBezTo>
                    <a:pt x="59" y="5"/>
                    <a:pt x="61" y="4"/>
                    <a:pt x="63" y="6"/>
                  </a:cubicBezTo>
                  <a:cubicBezTo>
                    <a:pt x="66" y="7"/>
                    <a:pt x="65" y="12"/>
                    <a:pt x="68" y="13"/>
                  </a:cubicBezTo>
                  <a:cubicBezTo>
                    <a:pt x="72" y="15"/>
                    <a:pt x="76" y="13"/>
                    <a:pt x="80" y="14"/>
                  </a:cubicBezTo>
                  <a:cubicBezTo>
                    <a:pt x="82" y="15"/>
                    <a:pt x="83" y="19"/>
                    <a:pt x="85" y="21"/>
                  </a:cubicBezTo>
                  <a:cubicBezTo>
                    <a:pt x="86" y="21"/>
                    <a:pt x="88" y="20"/>
                    <a:pt x="87" y="20"/>
                  </a:cubicBezTo>
                  <a:cubicBezTo>
                    <a:pt x="86" y="17"/>
                    <a:pt x="83" y="16"/>
                    <a:pt x="82" y="14"/>
                  </a:cubicBezTo>
                  <a:cubicBezTo>
                    <a:pt x="82" y="13"/>
                    <a:pt x="83" y="12"/>
                    <a:pt x="84" y="13"/>
                  </a:cubicBezTo>
                  <a:cubicBezTo>
                    <a:pt x="86" y="15"/>
                    <a:pt x="89" y="17"/>
                    <a:pt x="91" y="20"/>
                  </a:cubicBezTo>
                  <a:cubicBezTo>
                    <a:pt x="92" y="21"/>
                    <a:pt x="90" y="22"/>
                    <a:pt x="91" y="23"/>
                  </a:cubicBezTo>
                  <a:cubicBezTo>
                    <a:pt x="92" y="24"/>
                    <a:pt x="95" y="23"/>
                    <a:pt x="97" y="24"/>
                  </a:cubicBezTo>
                  <a:cubicBezTo>
                    <a:pt x="100" y="25"/>
                    <a:pt x="103" y="27"/>
                    <a:pt x="106" y="29"/>
                  </a:cubicBezTo>
                  <a:cubicBezTo>
                    <a:pt x="107" y="30"/>
                    <a:pt x="108" y="32"/>
                    <a:pt x="109" y="33"/>
                  </a:cubicBezTo>
                  <a:cubicBezTo>
                    <a:pt x="111" y="34"/>
                    <a:pt x="115" y="32"/>
                    <a:pt x="116" y="34"/>
                  </a:cubicBezTo>
                  <a:cubicBezTo>
                    <a:pt x="117" y="36"/>
                    <a:pt x="110" y="38"/>
                    <a:pt x="112" y="39"/>
                  </a:cubicBezTo>
                  <a:cubicBezTo>
                    <a:pt x="115" y="41"/>
                    <a:pt x="118" y="38"/>
                    <a:pt x="121" y="38"/>
                  </a:cubicBezTo>
                  <a:cubicBezTo>
                    <a:pt x="124" y="38"/>
                    <a:pt x="126" y="39"/>
                    <a:pt x="128" y="40"/>
                  </a:cubicBezTo>
                  <a:cubicBezTo>
                    <a:pt x="128" y="41"/>
                    <a:pt x="128" y="43"/>
                    <a:pt x="129" y="43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7" name="Freeform 3521">
              <a:extLst>
                <a:ext uri="{FF2B5EF4-FFF2-40B4-BE49-F238E27FC236}">
                  <a16:creationId xmlns:a16="http://schemas.microsoft.com/office/drawing/2014/main" id="{355EEA89-5F99-43E1-8B26-2CF8CDE7B01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40639" y="2385602"/>
              <a:ext cx="18536" cy="11775"/>
            </a:xfrm>
            <a:custGeom>
              <a:avLst/>
              <a:gdLst>
                <a:gd name="T0" fmla="*/ 7 w 7"/>
                <a:gd name="T1" fmla="*/ 1 h 5"/>
                <a:gd name="T2" fmla="*/ 7 w 7"/>
                <a:gd name="T3" fmla="*/ 4 h 5"/>
                <a:gd name="T4" fmla="*/ 3 w 7"/>
                <a:gd name="T5" fmla="*/ 5 h 5"/>
                <a:gd name="T6" fmla="*/ 0 w 7"/>
                <a:gd name="T7" fmla="*/ 2 h 5"/>
                <a:gd name="T8" fmla="*/ 2 w 7"/>
                <a:gd name="T9" fmla="*/ 0 h 5"/>
                <a:gd name="T10" fmla="*/ 7 w 7"/>
                <a:gd name="T11" fmla="*/ 1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"/>
                <a:gd name="T19" fmla="*/ 0 h 5"/>
                <a:gd name="T20" fmla="*/ 7 w 7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" h="5">
                  <a:moveTo>
                    <a:pt x="6" y="1"/>
                  </a:moveTo>
                  <a:cubicBezTo>
                    <a:pt x="7" y="1"/>
                    <a:pt x="7" y="3"/>
                    <a:pt x="6" y="3"/>
                  </a:cubicBezTo>
                  <a:cubicBezTo>
                    <a:pt x="5" y="4"/>
                    <a:pt x="4" y="5"/>
                    <a:pt x="3" y="4"/>
                  </a:cubicBezTo>
                  <a:cubicBezTo>
                    <a:pt x="2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5" y="0"/>
                    <a:pt x="6" y="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8" name="Freeform 3523">
              <a:extLst>
                <a:ext uri="{FF2B5EF4-FFF2-40B4-BE49-F238E27FC236}">
                  <a16:creationId xmlns:a16="http://schemas.microsoft.com/office/drawing/2014/main" id="{857279A5-5B22-4F58-99D1-DCFDFB3D5F3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36748" y="2307101"/>
              <a:ext cx="11585" cy="7851"/>
            </a:xfrm>
            <a:custGeom>
              <a:avLst/>
              <a:gdLst>
                <a:gd name="T0" fmla="*/ 3 w 4"/>
                <a:gd name="T1" fmla="*/ 0 h 3"/>
                <a:gd name="T2" fmla="*/ 0 w 4"/>
                <a:gd name="T3" fmla="*/ 1 h 3"/>
                <a:gd name="T4" fmla="*/ 3 w 4"/>
                <a:gd name="T5" fmla="*/ 4 h 3"/>
                <a:gd name="T6" fmla="*/ 5 w 4"/>
                <a:gd name="T7" fmla="*/ 1 h 3"/>
                <a:gd name="T8" fmla="*/ 3 w 4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79" name="Freeform 3524">
              <a:extLst>
                <a:ext uri="{FF2B5EF4-FFF2-40B4-BE49-F238E27FC236}">
                  <a16:creationId xmlns:a16="http://schemas.microsoft.com/office/drawing/2014/main" id="{4EAC156C-7668-498D-9D4A-29976E42A9F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72246" y="2222712"/>
              <a:ext cx="23169" cy="13738"/>
            </a:xfrm>
            <a:custGeom>
              <a:avLst/>
              <a:gdLst>
                <a:gd name="T0" fmla="*/ 1 w 8"/>
                <a:gd name="T1" fmla="*/ 5 h 6"/>
                <a:gd name="T2" fmla="*/ 3 w 8"/>
                <a:gd name="T3" fmla="*/ 7 h 6"/>
                <a:gd name="T4" fmla="*/ 10 w 8"/>
                <a:gd name="T5" fmla="*/ 2 h 6"/>
                <a:gd name="T6" fmla="*/ 9 w 8"/>
                <a:gd name="T7" fmla="*/ 1 h 6"/>
                <a:gd name="T8" fmla="*/ 1 w 8"/>
                <a:gd name="T9" fmla="*/ 5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"/>
                <a:gd name="T16" fmla="*/ 0 h 6"/>
                <a:gd name="T17" fmla="*/ 8 w 8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" h="6">
                  <a:moveTo>
                    <a:pt x="1" y="4"/>
                  </a:moveTo>
                  <a:cubicBezTo>
                    <a:pt x="0" y="5"/>
                    <a:pt x="1" y="6"/>
                    <a:pt x="2" y="6"/>
                  </a:cubicBezTo>
                  <a:cubicBezTo>
                    <a:pt x="4" y="5"/>
                    <a:pt x="6" y="3"/>
                    <a:pt x="8" y="2"/>
                  </a:cubicBezTo>
                  <a:cubicBezTo>
                    <a:pt x="8" y="1"/>
                    <a:pt x="7" y="0"/>
                    <a:pt x="7" y="1"/>
                  </a:cubicBezTo>
                  <a:cubicBezTo>
                    <a:pt x="5" y="1"/>
                    <a:pt x="3" y="3"/>
                    <a:pt x="1" y="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0" name="Freeform 3525">
              <a:extLst>
                <a:ext uri="{FF2B5EF4-FFF2-40B4-BE49-F238E27FC236}">
                  <a16:creationId xmlns:a16="http://schemas.microsoft.com/office/drawing/2014/main" id="{CE3B954E-8283-4037-8894-87AEE0F15A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13950" y="2197198"/>
              <a:ext cx="9269" cy="5888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3 h 3"/>
                <a:gd name="T4" fmla="*/ 4 w 3"/>
                <a:gd name="T5" fmla="*/ 3 h 3"/>
                <a:gd name="T6" fmla="*/ 4 w 3"/>
                <a:gd name="T7" fmla="*/ 1 h 3"/>
                <a:gd name="T8" fmla="*/ 1 w 3"/>
                <a:gd name="T9" fmla="*/ 0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1" y="0"/>
                  </a:move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2"/>
                    <a:pt x="3" y="2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1" name="Freeform 3526">
              <a:extLst>
                <a:ext uri="{FF2B5EF4-FFF2-40B4-BE49-F238E27FC236}">
                  <a16:creationId xmlns:a16="http://schemas.microsoft.com/office/drawing/2014/main" id="{864DA99D-8076-43F6-9C8A-0EDD14C0FB6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78825" y="2236449"/>
              <a:ext cx="11585" cy="7851"/>
            </a:xfrm>
            <a:custGeom>
              <a:avLst/>
              <a:gdLst>
                <a:gd name="T0" fmla="*/ 1 w 4"/>
                <a:gd name="T1" fmla="*/ 1 h 3"/>
                <a:gd name="T2" fmla="*/ 1 w 4"/>
                <a:gd name="T3" fmla="*/ 4 h 3"/>
                <a:gd name="T4" fmla="*/ 4 w 4"/>
                <a:gd name="T5" fmla="*/ 3 h 3"/>
                <a:gd name="T6" fmla="*/ 5 w 4"/>
                <a:gd name="T7" fmla="*/ 1 h 3"/>
                <a:gd name="T8" fmla="*/ 1 w 4"/>
                <a:gd name="T9" fmla="*/ 1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3"/>
                <a:gd name="T17" fmla="*/ 4 w 4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3">
                  <a:moveTo>
                    <a:pt x="1" y="1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2" y="3"/>
                    <a:pt x="3" y="3"/>
                    <a:pt x="3" y="2"/>
                  </a:cubicBezTo>
                  <a:cubicBezTo>
                    <a:pt x="4" y="2"/>
                    <a:pt x="4" y="1"/>
                    <a:pt x="4" y="1"/>
                  </a:cubicBezTo>
                  <a:cubicBezTo>
                    <a:pt x="3" y="0"/>
                    <a:pt x="2" y="1"/>
                    <a:pt x="1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2" name="Freeform 3527">
              <a:extLst>
                <a:ext uri="{FF2B5EF4-FFF2-40B4-BE49-F238E27FC236}">
                  <a16:creationId xmlns:a16="http://schemas.microsoft.com/office/drawing/2014/main" id="{DE9BE0D9-CAD8-4BBF-8912-0927770D31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87434" y="2269812"/>
              <a:ext cx="60240" cy="60840"/>
            </a:xfrm>
            <a:custGeom>
              <a:avLst/>
              <a:gdLst>
                <a:gd name="T0" fmla="*/ 13 w 22"/>
                <a:gd name="T1" fmla="*/ 0 h 26"/>
                <a:gd name="T2" fmla="*/ 17 w 22"/>
                <a:gd name="T3" fmla="*/ 7 h 26"/>
                <a:gd name="T4" fmla="*/ 11 w 22"/>
                <a:gd name="T5" fmla="*/ 18 h 26"/>
                <a:gd name="T6" fmla="*/ 7 w 22"/>
                <a:gd name="T7" fmla="*/ 25 h 26"/>
                <a:gd name="T8" fmla="*/ 13 w 22"/>
                <a:gd name="T9" fmla="*/ 25 h 26"/>
                <a:gd name="T10" fmla="*/ 17 w 22"/>
                <a:gd name="T11" fmla="*/ 17 h 26"/>
                <a:gd name="T12" fmla="*/ 24 w 22"/>
                <a:gd name="T13" fmla="*/ 17 h 26"/>
                <a:gd name="T14" fmla="*/ 20 w 22"/>
                <a:gd name="T15" fmla="*/ 25 h 26"/>
                <a:gd name="T16" fmla="*/ 12 w 22"/>
                <a:gd name="T17" fmla="*/ 31 h 26"/>
                <a:gd name="T18" fmla="*/ 5 w 22"/>
                <a:gd name="T19" fmla="*/ 29 h 26"/>
                <a:gd name="T20" fmla="*/ 1 w 22"/>
                <a:gd name="T21" fmla="*/ 23 h 26"/>
                <a:gd name="T22" fmla="*/ 1 w 22"/>
                <a:gd name="T23" fmla="*/ 14 h 26"/>
                <a:gd name="T24" fmla="*/ 9 w 22"/>
                <a:gd name="T25" fmla="*/ 2 h 26"/>
                <a:gd name="T26" fmla="*/ 13 w 22"/>
                <a:gd name="T27" fmla="*/ 0 h 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"/>
                <a:gd name="T43" fmla="*/ 0 h 26"/>
                <a:gd name="T44" fmla="*/ 22 w 22"/>
                <a:gd name="T45" fmla="*/ 26 h 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" h="26">
                  <a:moveTo>
                    <a:pt x="11" y="0"/>
                  </a:moveTo>
                  <a:cubicBezTo>
                    <a:pt x="13" y="1"/>
                    <a:pt x="15" y="4"/>
                    <a:pt x="14" y="6"/>
                  </a:cubicBezTo>
                  <a:cubicBezTo>
                    <a:pt x="14" y="10"/>
                    <a:pt x="11" y="12"/>
                    <a:pt x="9" y="15"/>
                  </a:cubicBezTo>
                  <a:cubicBezTo>
                    <a:pt x="8" y="17"/>
                    <a:pt x="6" y="19"/>
                    <a:pt x="6" y="21"/>
                  </a:cubicBezTo>
                  <a:cubicBezTo>
                    <a:pt x="7" y="22"/>
                    <a:pt x="10" y="22"/>
                    <a:pt x="11" y="21"/>
                  </a:cubicBezTo>
                  <a:cubicBezTo>
                    <a:pt x="12" y="20"/>
                    <a:pt x="12" y="16"/>
                    <a:pt x="14" y="14"/>
                  </a:cubicBezTo>
                  <a:cubicBezTo>
                    <a:pt x="15" y="13"/>
                    <a:pt x="19" y="12"/>
                    <a:pt x="20" y="14"/>
                  </a:cubicBezTo>
                  <a:cubicBezTo>
                    <a:pt x="22" y="16"/>
                    <a:pt x="19" y="19"/>
                    <a:pt x="17" y="21"/>
                  </a:cubicBezTo>
                  <a:cubicBezTo>
                    <a:pt x="15" y="23"/>
                    <a:pt x="13" y="25"/>
                    <a:pt x="10" y="26"/>
                  </a:cubicBezTo>
                  <a:cubicBezTo>
                    <a:pt x="8" y="26"/>
                    <a:pt x="6" y="25"/>
                    <a:pt x="4" y="24"/>
                  </a:cubicBezTo>
                  <a:cubicBezTo>
                    <a:pt x="3" y="23"/>
                    <a:pt x="1" y="21"/>
                    <a:pt x="1" y="19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3" y="8"/>
                    <a:pt x="5" y="5"/>
                    <a:pt x="8" y="2"/>
                  </a:cubicBezTo>
                  <a:cubicBezTo>
                    <a:pt x="9" y="1"/>
                    <a:pt x="10" y="0"/>
                    <a:pt x="11" y="0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3" name="Freeform 3528">
              <a:extLst>
                <a:ext uri="{FF2B5EF4-FFF2-40B4-BE49-F238E27FC236}">
                  <a16:creationId xmlns:a16="http://schemas.microsoft.com/office/drawing/2014/main" id="{5E75D5B7-586A-45D8-AF74-162D6B29A0F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94756" y="2263924"/>
              <a:ext cx="78776" cy="47102"/>
            </a:xfrm>
            <a:custGeom>
              <a:avLst/>
              <a:gdLst>
                <a:gd name="T0" fmla="*/ 32 w 28"/>
                <a:gd name="T1" fmla="*/ 13 h 20"/>
                <a:gd name="T2" fmla="*/ 27 w 28"/>
                <a:gd name="T3" fmla="*/ 17 h 20"/>
                <a:gd name="T4" fmla="*/ 27 w 28"/>
                <a:gd name="T5" fmla="*/ 23 h 20"/>
                <a:gd name="T6" fmla="*/ 19 w 28"/>
                <a:gd name="T7" fmla="*/ 22 h 20"/>
                <a:gd name="T8" fmla="*/ 19 w 28"/>
                <a:gd name="T9" fmla="*/ 17 h 20"/>
                <a:gd name="T10" fmla="*/ 13 w 28"/>
                <a:gd name="T11" fmla="*/ 19 h 20"/>
                <a:gd name="T12" fmla="*/ 6 w 28"/>
                <a:gd name="T13" fmla="*/ 14 h 20"/>
                <a:gd name="T14" fmla="*/ 1 w 28"/>
                <a:gd name="T15" fmla="*/ 12 h 20"/>
                <a:gd name="T16" fmla="*/ 1 w 28"/>
                <a:gd name="T17" fmla="*/ 5 h 20"/>
                <a:gd name="T18" fmla="*/ 5 w 28"/>
                <a:gd name="T19" fmla="*/ 1 h 20"/>
                <a:gd name="T20" fmla="*/ 5 w 28"/>
                <a:gd name="T21" fmla="*/ 8 h 20"/>
                <a:gd name="T22" fmla="*/ 9 w 28"/>
                <a:gd name="T23" fmla="*/ 12 h 20"/>
                <a:gd name="T24" fmla="*/ 16 w 28"/>
                <a:gd name="T25" fmla="*/ 14 h 20"/>
                <a:gd name="T26" fmla="*/ 23 w 28"/>
                <a:gd name="T27" fmla="*/ 13 h 20"/>
                <a:gd name="T28" fmla="*/ 32 w 28"/>
                <a:gd name="T29" fmla="*/ 13 h 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"/>
                <a:gd name="T46" fmla="*/ 0 h 20"/>
                <a:gd name="T47" fmla="*/ 28 w 28"/>
                <a:gd name="T48" fmla="*/ 20 h 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" h="20">
                  <a:moveTo>
                    <a:pt x="26" y="11"/>
                  </a:moveTo>
                  <a:cubicBezTo>
                    <a:pt x="28" y="13"/>
                    <a:pt x="23" y="13"/>
                    <a:pt x="22" y="14"/>
                  </a:cubicBezTo>
                  <a:cubicBezTo>
                    <a:pt x="21" y="16"/>
                    <a:pt x="23" y="18"/>
                    <a:pt x="22" y="19"/>
                  </a:cubicBezTo>
                  <a:cubicBezTo>
                    <a:pt x="20" y="20"/>
                    <a:pt x="18" y="19"/>
                    <a:pt x="16" y="18"/>
                  </a:cubicBezTo>
                  <a:cubicBezTo>
                    <a:pt x="16" y="17"/>
                    <a:pt x="17" y="15"/>
                    <a:pt x="16" y="14"/>
                  </a:cubicBezTo>
                  <a:cubicBezTo>
                    <a:pt x="14" y="14"/>
                    <a:pt x="13" y="16"/>
                    <a:pt x="11" y="16"/>
                  </a:cubicBezTo>
                  <a:cubicBezTo>
                    <a:pt x="8" y="16"/>
                    <a:pt x="7" y="13"/>
                    <a:pt x="5" y="12"/>
                  </a:cubicBezTo>
                  <a:cubicBezTo>
                    <a:pt x="3" y="11"/>
                    <a:pt x="2" y="11"/>
                    <a:pt x="1" y="10"/>
                  </a:cubicBezTo>
                  <a:cubicBezTo>
                    <a:pt x="0" y="8"/>
                    <a:pt x="1" y="6"/>
                    <a:pt x="1" y="4"/>
                  </a:cubicBezTo>
                  <a:cubicBezTo>
                    <a:pt x="2" y="3"/>
                    <a:pt x="3" y="0"/>
                    <a:pt x="4" y="1"/>
                  </a:cubicBezTo>
                  <a:cubicBezTo>
                    <a:pt x="5" y="2"/>
                    <a:pt x="3" y="5"/>
                    <a:pt x="4" y="7"/>
                  </a:cubicBezTo>
                  <a:cubicBezTo>
                    <a:pt x="4" y="8"/>
                    <a:pt x="5" y="9"/>
                    <a:pt x="7" y="10"/>
                  </a:cubicBezTo>
                  <a:cubicBezTo>
                    <a:pt x="9" y="11"/>
                    <a:pt x="11" y="11"/>
                    <a:pt x="13" y="12"/>
                  </a:cubicBezTo>
                  <a:cubicBezTo>
                    <a:pt x="15" y="12"/>
                    <a:pt x="17" y="11"/>
                    <a:pt x="19" y="11"/>
                  </a:cubicBezTo>
                  <a:cubicBezTo>
                    <a:pt x="22" y="11"/>
                    <a:pt x="25" y="9"/>
                    <a:pt x="26" y="11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4" name="Freeform 3529">
              <a:extLst>
                <a:ext uri="{FF2B5EF4-FFF2-40B4-BE49-F238E27FC236}">
                  <a16:creationId xmlns:a16="http://schemas.microsoft.com/office/drawing/2014/main" id="{B7E9726C-D2C3-4682-B27D-6CE6C38487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606340" y="2150097"/>
              <a:ext cx="92677" cy="35326"/>
            </a:xfrm>
            <a:custGeom>
              <a:avLst/>
              <a:gdLst>
                <a:gd name="T0" fmla="*/ 1 w 33"/>
                <a:gd name="T1" fmla="*/ 2 h 15"/>
                <a:gd name="T2" fmla="*/ 2 w 33"/>
                <a:gd name="T3" fmla="*/ 0 h 15"/>
                <a:gd name="T4" fmla="*/ 23 w 33"/>
                <a:gd name="T5" fmla="*/ 4 h 15"/>
                <a:gd name="T6" fmla="*/ 36 w 33"/>
                <a:gd name="T7" fmla="*/ 11 h 15"/>
                <a:gd name="T8" fmla="*/ 39 w 33"/>
                <a:gd name="T9" fmla="*/ 16 h 15"/>
                <a:gd name="T10" fmla="*/ 23 w 33"/>
                <a:gd name="T11" fmla="*/ 14 h 15"/>
                <a:gd name="T12" fmla="*/ 11 w 33"/>
                <a:gd name="T13" fmla="*/ 7 h 15"/>
                <a:gd name="T14" fmla="*/ 1 w 33"/>
                <a:gd name="T15" fmla="*/ 2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15"/>
                <a:gd name="T26" fmla="*/ 33 w 33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15">
                  <a:moveTo>
                    <a:pt x="1" y="2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7" y="0"/>
                    <a:pt x="13" y="2"/>
                    <a:pt x="19" y="3"/>
                  </a:cubicBezTo>
                  <a:cubicBezTo>
                    <a:pt x="23" y="5"/>
                    <a:pt x="27" y="7"/>
                    <a:pt x="30" y="9"/>
                  </a:cubicBezTo>
                  <a:cubicBezTo>
                    <a:pt x="32" y="10"/>
                    <a:pt x="33" y="13"/>
                    <a:pt x="32" y="13"/>
                  </a:cubicBezTo>
                  <a:cubicBezTo>
                    <a:pt x="28" y="15"/>
                    <a:pt x="23" y="13"/>
                    <a:pt x="19" y="12"/>
                  </a:cubicBezTo>
                  <a:cubicBezTo>
                    <a:pt x="16" y="11"/>
                    <a:pt x="13" y="8"/>
                    <a:pt x="9" y="6"/>
                  </a:cubicBezTo>
                  <a:cubicBezTo>
                    <a:pt x="7" y="4"/>
                    <a:pt x="3" y="3"/>
                    <a:pt x="1" y="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5" name="Freeform 3531">
              <a:extLst>
                <a:ext uri="{FF2B5EF4-FFF2-40B4-BE49-F238E27FC236}">
                  <a16:creationId xmlns:a16="http://schemas.microsoft.com/office/drawing/2014/main" id="{510845A9-843A-4CFB-9DCF-F6A63A53CE3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66210" y="2081409"/>
              <a:ext cx="229377" cy="206067"/>
            </a:xfrm>
            <a:custGeom>
              <a:avLst/>
              <a:gdLst>
                <a:gd name="T0" fmla="*/ 63 w 83"/>
                <a:gd name="T1" fmla="*/ 2 h 88"/>
                <a:gd name="T2" fmla="*/ 56 w 83"/>
                <a:gd name="T3" fmla="*/ 7 h 88"/>
                <a:gd name="T4" fmla="*/ 55 w 83"/>
                <a:gd name="T5" fmla="*/ 16 h 88"/>
                <a:gd name="T6" fmla="*/ 44 w 83"/>
                <a:gd name="T7" fmla="*/ 30 h 88"/>
                <a:gd name="T8" fmla="*/ 43 w 83"/>
                <a:gd name="T9" fmla="*/ 38 h 88"/>
                <a:gd name="T10" fmla="*/ 50 w 83"/>
                <a:gd name="T11" fmla="*/ 29 h 88"/>
                <a:gd name="T12" fmla="*/ 56 w 83"/>
                <a:gd name="T13" fmla="*/ 35 h 88"/>
                <a:gd name="T14" fmla="*/ 50 w 83"/>
                <a:gd name="T15" fmla="*/ 39 h 88"/>
                <a:gd name="T16" fmla="*/ 63 w 83"/>
                <a:gd name="T17" fmla="*/ 47 h 88"/>
                <a:gd name="T18" fmla="*/ 69 w 83"/>
                <a:gd name="T19" fmla="*/ 47 h 88"/>
                <a:gd name="T20" fmla="*/ 74 w 83"/>
                <a:gd name="T21" fmla="*/ 45 h 88"/>
                <a:gd name="T22" fmla="*/ 79 w 83"/>
                <a:gd name="T23" fmla="*/ 44 h 88"/>
                <a:gd name="T24" fmla="*/ 86 w 83"/>
                <a:gd name="T25" fmla="*/ 45 h 88"/>
                <a:gd name="T26" fmla="*/ 78 w 83"/>
                <a:gd name="T27" fmla="*/ 56 h 88"/>
                <a:gd name="T28" fmla="*/ 79 w 83"/>
                <a:gd name="T29" fmla="*/ 66 h 88"/>
                <a:gd name="T30" fmla="*/ 88 w 83"/>
                <a:gd name="T31" fmla="*/ 62 h 88"/>
                <a:gd name="T32" fmla="*/ 88 w 83"/>
                <a:gd name="T33" fmla="*/ 67 h 88"/>
                <a:gd name="T34" fmla="*/ 79 w 83"/>
                <a:gd name="T35" fmla="*/ 72 h 88"/>
                <a:gd name="T36" fmla="*/ 81 w 83"/>
                <a:gd name="T37" fmla="*/ 75 h 88"/>
                <a:gd name="T38" fmla="*/ 79 w 83"/>
                <a:gd name="T39" fmla="*/ 81 h 88"/>
                <a:gd name="T40" fmla="*/ 82 w 83"/>
                <a:gd name="T41" fmla="*/ 80 h 88"/>
                <a:gd name="T42" fmla="*/ 91 w 83"/>
                <a:gd name="T43" fmla="*/ 73 h 88"/>
                <a:gd name="T44" fmla="*/ 92 w 83"/>
                <a:gd name="T45" fmla="*/ 76 h 88"/>
                <a:gd name="T46" fmla="*/ 88 w 83"/>
                <a:gd name="T47" fmla="*/ 87 h 88"/>
                <a:gd name="T48" fmla="*/ 95 w 83"/>
                <a:gd name="T49" fmla="*/ 80 h 88"/>
                <a:gd name="T50" fmla="*/ 93 w 83"/>
                <a:gd name="T51" fmla="*/ 91 h 88"/>
                <a:gd name="T52" fmla="*/ 88 w 83"/>
                <a:gd name="T53" fmla="*/ 103 h 88"/>
                <a:gd name="T54" fmla="*/ 80 w 83"/>
                <a:gd name="T55" fmla="*/ 103 h 88"/>
                <a:gd name="T56" fmla="*/ 80 w 83"/>
                <a:gd name="T57" fmla="*/ 94 h 88"/>
                <a:gd name="T58" fmla="*/ 72 w 83"/>
                <a:gd name="T59" fmla="*/ 101 h 88"/>
                <a:gd name="T60" fmla="*/ 76 w 83"/>
                <a:gd name="T61" fmla="*/ 88 h 88"/>
                <a:gd name="T62" fmla="*/ 75 w 83"/>
                <a:gd name="T63" fmla="*/ 79 h 88"/>
                <a:gd name="T64" fmla="*/ 70 w 83"/>
                <a:gd name="T65" fmla="*/ 78 h 88"/>
                <a:gd name="T66" fmla="*/ 68 w 83"/>
                <a:gd name="T67" fmla="*/ 88 h 88"/>
                <a:gd name="T68" fmla="*/ 60 w 83"/>
                <a:gd name="T69" fmla="*/ 91 h 88"/>
                <a:gd name="T70" fmla="*/ 54 w 83"/>
                <a:gd name="T71" fmla="*/ 98 h 88"/>
                <a:gd name="T72" fmla="*/ 45 w 83"/>
                <a:gd name="T73" fmla="*/ 98 h 88"/>
                <a:gd name="T74" fmla="*/ 57 w 83"/>
                <a:gd name="T75" fmla="*/ 88 h 88"/>
                <a:gd name="T76" fmla="*/ 61 w 83"/>
                <a:gd name="T77" fmla="*/ 80 h 88"/>
                <a:gd name="T78" fmla="*/ 52 w 83"/>
                <a:gd name="T79" fmla="*/ 85 h 88"/>
                <a:gd name="T80" fmla="*/ 44 w 83"/>
                <a:gd name="T81" fmla="*/ 79 h 88"/>
                <a:gd name="T82" fmla="*/ 27 w 83"/>
                <a:gd name="T83" fmla="*/ 82 h 88"/>
                <a:gd name="T84" fmla="*/ 13 w 83"/>
                <a:gd name="T85" fmla="*/ 80 h 88"/>
                <a:gd name="T86" fmla="*/ 4 w 83"/>
                <a:gd name="T87" fmla="*/ 82 h 88"/>
                <a:gd name="T88" fmla="*/ 0 w 83"/>
                <a:gd name="T89" fmla="*/ 75 h 88"/>
                <a:gd name="T90" fmla="*/ 11 w 83"/>
                <a:gd name="T91" fmla="*/ 66 h 88"/>
                <a:gd name="T92" fmla="*/ 18 w 83"/>
                <a:gd name="T93" fmla="*/ 61 h 88"/>
                <a:gd name="T94" fmla="*/ 5 w 83"/>
                <a:gd name="T95" fmla="*/ 61 h 88"/>
                <a:gd name="T96" fmla="*/ 13 w 83"/>
                <a:gd name="T97" fmla="*/ 54 h 88"/>
                <a:gd name="T98" fmla="*/ 23 w 83"/>
                <a:gd name="T99" fmla="*/ 53 h 88"/>
                <a:gd name="T100" fmla="*/ 21 w 83"/>
                <a:gd name="T101" fmla="*/ 47 h 88"/>
                <a:gd name="T102" fmla="*/ 21 w 83"/>
                <a:gd name="T103" fmla="*/ 42 h 88"/>
                <a:gd name="T104" fmla="*/ 31 w 83"/>
                <a:gd name="T105" fmla="*/ 31 h 88"/>
                <a:gd name="T106" fmla="*/ 36 w 83"/>
                <a:gd name="T107" fmla="*/ 20 h 88"/>
                <a:gd name="T108" fmla="*/ 43 w 83"/>
                <a:gd name="T109" fmla="*/ 8 h 88"/>
                <a:gd name="T110" fmla="*/ 52 w 83"/>
                <a:gd name="T111" fmla="*/ 1 h 88"/>
                <a:gd name="T112" fmla="*/ 58 w 83"/>
                <a:gd name="T113" fmla="*/ 1 h 88"/>
                <a:gd name="T114" fmla="*/ 63 w 83"/>
                <a:gd name="T115" fmla="*/ 2 h 8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3"/>
                <a:gd name="T175" fmla="*/ 0 h 88"/>
                <a:gd name="T176" fmla="*/ 83 w 83"/>
                <a:gd name="T177" fmla="*/ 88 h 8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3" h="88">
                  <a:moveTo>
                    <a:pt x="53" y="2"/>
                  </a:moveTo>
                  <a:cubicBezTo>
                    <a:pt x="52" y="4"/>
                    <a:pt x="48" y="4"/>
                    <a:pt x="47" y="6"/>
                  </a:cubicBezTo>
                  <a:cubicBezTo>
                    <a:pt x="46" y="8"/>
                    <a:pt x="48" y="11"/>
                    <a:pt x="46" y="13"/>
                  </a:cubicBezTo>
                  <a:cubicBezTo>
                    <a:pt x="44" y="18"/>
                    <a:pt x="40" y="21"/>
                    <a:pt x="37" y="25"/>
                  </a:cubicBezTo>
                  <a:cubicBezTo>
                    <a:pt x="36" y="27"/>
                    <a:pt x="34" y="32"/>
                    <a:pt x="36" y="32"/>
                  </a:cubicBezTo>
                  <a:cubicBezTo>
                    <a:pt x="39" y="31"/>
                    <a:pt x="39" y="25"/>
                    <a:pt x="42" y="24"/>
                  </a:cubicBezTo>
                  <a:cubicBezTo>
                    <a:pt x="44" y="24"/>
                    <a:pt x="47" y="27"/>
                    <a:pt x="47" y="29"/>
                  </a:cubicBezTo>
                  <a:cubicBezTo>
                    <a:pt x="47" y="31"/>
                    <a:pt x="40" y="31"/>
                    <a:pt x="42" y="33"/>
                  </a:cubicBezTo>
                  <a:cubicBezTo>
                    <a:pt x="44" y="37"/>
                    <a:pt x="49" y="37"/>
                    <a:pt x="53" y="39"/>
                  </a:cubicBezTo>
                  <a:cubicBezTo>
                    <a:pt x="55" y="39"/>
                    <a:pt x="56" y="40"/>
                    <a:pt x="58" y="39"/>
                  </a:cubicBezTo>
                  <a:cubicBezTo>
                    <a:pt x="60" y="35"/>
                    <a:pt x="61" y="39"/>
                    <a:pt x="62" y="38"/>
                  </a:cubicBezTo>
                  <a:cubicBezTo>
                    <a:pt x="63" y="38"/>
                    <a:pt x="64" y="37"/>
                    <a:pt x="66" y="37"/>
                  </a:cubicBezTo>
                  <a:cubicBezTo>
                    <a:pt x="68" y="37"/>
                    <a:pt x="73" y="36"/>
                    <a:pt x="72" y="38"/>
                  </a:cubicBezTo>
                  <a:cubicBezTo>
                    <a:pt x="72" y="42"/>
                    <a:pt x="67" y="43"/>
                    <a:pt x="65" y="47"/>
                  </a:cubicBezTo>
                  <a:cubicBezTo>
                    <a:pt x="64" y="49"/>
                    <a:pt x="63" y="53"/>
                    <a:pt x="66" y="55"/>
                  </a:cubicBezTo>
                  <a:cubicBezTo>
                    <a:pt x="68" y="56"/>
                    <a:pt x="71" y="52"/>
                    <a:pt x="74" y="52"/>
                  </a:cubicBezTo>
                  <a:cubicBezTo>
                    <a:pt x="76" y="52"/>
                    <a:pt x="75" y="55"/>
                    <a:pt x="74" y="56"/>
                  </a:cubicBezTo>
                  <a:cubicBezTo>
                    <a:pt x="72" y="58"/>
                    <a:pt x="68" y="58"/>
                    <a:pt x="66" y="60"/>
                  </a:cubicBezTo>
                  <a:cubicBezTo>
                    <a:pt x="66" y="61"/>
                    <a:pt x="68" y="62"/>
                    <a:pt x="68" y="63"/>
                  </a:cubicBezTo>
                  <a:cubicBezTo>
                    <a:pt x="68" y="65"/>
                    <a:pt x="65" y="67"/>
                    <a:pt x="66" y="68"/>
                  </a:cubicBezTo>
                  <a:cubicBezTo>
                    <a:pt x="66" y="69"/>
                    <a:pt x="68" y="68"/>
                    <a:pt x="69" y="67"/>
                  </a:cubicBezTo>
                  <a:cubicBezTo>
                    <a:pt x="71" y="65"/>
                    <a:pt x="73" y="62"/>
                    <a:pt x="76" y="61"/>
                  </a:cubicBezTo>
                  <a:cubicBezTo>
                    <a:pt x="77" y="61"/>
                    <a:pt x="77" y="63"/>
                    <a:pt x="77" y="64"/>
                  </a:cubicBezTo>
                  <a:cubicBezTo>
                    <a:pt x="76" y="67"/>
                    <a:pt x="71" y="71"/>
                    <a:pt x="74" y="73"/>
                  </a:cubicBezTo>
                  <a:cubicBezTo>
                    <a:pt x="76" y="74"/>
                    <a:pt x="78" y="65"/>
                    <a:pt x="80" y="67"/>
                  </a:cubicBezTo>
                  <a:cubicBezTo>
                    <a:pt x="83" y="69"/>
                    <a:pt x="79" y="73"/>
                    <a:pt x="78" y="76"/>
                  </a:cubicBezTo>
                  <a:cubicBezTo>
                    <a:pt x="77" y="79"/>
                    <a:pt x="77" y="84"/>
                    <a:pt x="74" y="86"/>
                  </a:cubicBezTo>
                  <a:cubicBezTo>
                    <a:pt x="73" y="88"/>
                    <a:pt x="69" y="88"/>
                    <a:pt x="67" y="86"/>
                  </a:cubicBezTo>
                  <a:cubicBezTo>
                    <a:pt x="65" y="84"/>
                    <a:pt x="69" y="79"/>
                    <a:pt x="67" y="79"/>
                  </a:cubicBezTo>
                  <a:cubicBezTo>
                    <a:pt x="64" y="79"/>
                    <a:pt x="62" y="88"/>
                    <a:pt x="60" y="85"/>
                  </a:cubicBezTo>
                  <a:cubicBezTo>
                    <a:pt x="58" y="82"/>
                    <a:pt x="63" y="78"/>
                    <a:pt x="64" y="74"/>
                  </a:cubicBezTo>
                  <a:cubicBezTo>
                    <a:pt x="64" y="71"/>
                    <a:pt x="64" y="68"/>
                    <a:pt x="63" y="66"/>
                  </a:cubicBezTo>
                  <a:cubicBezTo>
                    <a:pt x="62" y="65"/>
                    <a:pt x="60" y="64"/>
                    <a:pt x="59" y="65"/>
                  </a:cubicBezTo>
                  <a:cubicBezTo>
                    <a:pt x="58" y="68"/>
                    <a:pt x="59" y="72"/>
                    <a:pt x="57" y="74"/>
                  </a:cubicBezTo>
                  <a:cubicBezTo>
                    <a:pt x="55" y="76"/>
                    <a:pt x="52" y="75"/>
                    <a:pt x="50" y="76"/>
                  </a:cubicBezTo>
                  <a:cubicBezTo>
                    <a:pt x="48" y="78"/>
                    <a:pt x="47" y="81"/>
                    <a:pt x="45" y="82"/>
                  </a:cubicBezTo>
                  <a:cubicBezTo>
                    <a:pt x="43" y="83"/>
                    <a:pt x="37" y="84"/>
                    <a:pt x="38" y="82"/>
                  </a:cubicBezTo>
                  <a:cubicBezTo>
                    <a:pt x="39" y="78"/>
                    <a:pt x="45" y="78"/>
                    <a:pt x="48" y="74"/>
                  </a:cubicBezTo>
                  <a:cubicBezTo>
                    <a:pt x="50" y="73"/>
                    <a:pt x="53" y="69"/>
                    <a:pt x="51" y="67"/>
                  </a:cubicBezTo>
                  <a:cubicBezTo>
                    <a:pt x="49" y="66"/>
                    <a:pt x="47" y="71"/>
                    <a:pt x="44" y="71"/>
                  </a:cubicBezTo>
                  <a:cubicBezTo>
                    <a:pt x="41" y="71"/>
                    <a:pt x="40" y="66"/>
                    <a:pt x="37" y="66"/>
                  </a:cubicBezTo>
                  <a:cubicBezTo>
                    <a:pt x="32" y="65"/>
                    <a:pt x="28" y="69"/>
                    <a:pt x="23" y="69"/>
                  </a:cubicBezTo>
                  <a:cubicBezTo>
                    <a:pt x="19" y="69"/>
                    <a:pt x="15" y="67"/>
                    <a:pt x="11" y="67"/>
                  </a:cubicBezTo>
                  <a:cubicBezTo>
                    <a:pt x="8" y="67"/>
                    <a:pt x="6" y="70"/>
                    <a:pt x="3" y="69"/>
                  </a:cubicBezTo>
                  <a:cubicBezTo>
                    <a:pt x="1" y="68"/>
                    <a:pt x="0" y="65"/>
                    <a:pt x="0" y="63"/>
                  </a:cubicBezTo>
                  <a:cubicBezTo>
                    <a:pt x="2" y="59"/>
                    <a:pt x="6" y="58"/>
                    <a:pt x="9" y="55"/>
                  </a:cubicBezTo>
                  <a:cubicBezTo>
                    <a:pt x="11" y="54"/>
                    <a:pt x="17" y="53"/>
                    <a:pt x="15" y="51"/>
                  </a:cubicBezTo>
                  <a:cubicBezTo>
                    <a:pt x="12" y="49"/>
                    <a:pt x="6" y="54"/>
                    <a:pt x="4" y="51"/>
                  </a:cubicBezTo>
                  <a:cubicBezTo>
                    <a:pt x="2" y="48"/>
                    <a:pt x="8" y="46"/>
                    <a:pt x="11" y="45"/>
                  </a:cubicBezTo>
                  <a:cubicBezTo>
                    <a:pt x="13" y="44"/>
                    <a:pt x="17" y="46"/>
                    <a:pt x="19" y="44"/>
                  </a:cubicBezTo>
                  <a:cubicBezTo>
                    <a:pt x="21" y="43"/>
                    <a:pt x="19" y="41"/>
                    <a:pt x="18" y="39"/>
                  </a:cubicBezTo>
                  <a:cubicBezTo>
                    <a:pt x="18" y="38"/>
                    <a:pt x="17" y="36"/>
                    <a:pt x="18" y="35"/>
                  </a:cubicBezTo>
                  <a:cubicBezTo>
                    <a:pt x="20" y="32"/>
                    <a:pt x="23" y="30"/>
                    <a:pt x="26" y="26"/>
                  </a:cubicBezTo>
                  <a:cubicBezTo>
                    <a:pt x="28" y="23"/>
                    <a:pt x="29" y="20"/>
                    <a:pt x="30" y="17"/>
                  </a:cubicBezTo>
                  <a:cubicBezTo>
                    <a:pt x="32" y="13"/>
                    <a:pt x="33" y="10"/>
                    <a:pt x="36" y="7"/>
                  </a:cubicBezTo>
                  <a:cubicBezTo>
                    <a:pt x="38" y="4"/>
                    <a:pt x="41" y="3"/>
                    <a:pt x="44" y="1"/>
                  </a:cubicBezTo>
                  <a:cubicBezTo>
                    <a:pt x="46" y="1"/>
                    <a:pt x="47" y="1"/>
                    <a:pt x="49" y="1"/>
                  </a:cubicBezTo>
                  <a:cubicBezTo>
                    <a:pt x="50" y="1"/>
                    <a:pt x="54" y="0"/>
                    <a:pt x="53" y="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6" name="Freeform 3541">
              <a:extLst>
                <a:ext uri="{FF2B5EF4-FFF2-40B4-BE49-F238E27FC236}">
                  <a16:creationId xmlns:a16="http://schemas.microsoft.com/office/drawing/2014/main" id="{017543D2-0C4B-4A60-ADCA-521413723B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0768" y="1439658"/>
              <a:ext cx="224744" cy="139340"/>
            </a:xfrm>
            <a:custGeom>
              <a:avLst/>
              <a:gdLst>
                <a:gd name="T0" fmla="*/ 90 w 81"/>
                <a:gd name="T1" fmla="*/ 46 h 59"/>
                <a:gd name="T2" fmla="*/ 92 w 81"/>
                <a:gd name="T3" fmla="*/ 51 h 59"/>
                <a:gd name="T4" fmla="*/ 90 w 81"/>
                <a:gd name="T5" fmla="*/ 52 h 59"/>
                <a:gd name="T6" fmla="*/ 96 w 81"/>
                <a:gd name="T7" fmla="*/ 53 h 59"/>
                <a:gd name="T8" fmla="*/ 95 w 81"/>
                <a:gd name="T9" fmla="*/ 55 h 59"/>
                <a:gd name="T10" fmla="*/ 85 w 81"/>
                <a:gd name="T11" fmla="*/ 59 h 59"/>
                <a:gd name="T12" fmla="*/ 78 w 81"/>
                <a:gd name="T13" fmla="*/ 58 h 59"/>
                <a:gd name="T14" fmla="*/ 77 w 81"/>
                <a:gd name="T15" fmla="*/ 55 h 59"/>
                <a:gd name="T16" fmla="*/ 73 w 81"/>
                <a:gd name="T17" fmla="*/ 57 h 59"/>
                <a:gd name="T18" fmla="*/ 68 w 81"/>
                <a:gd name="T19" fmla="*/ 54 h 59"/>
                <a:gd name="T20" fmla="*/ 67 w 81"/>
                <a:gd name="T21" fmla="*/ 55 h 59"/>
                <a:gd name="T22" fmla="*/ 63 w 81"/>
                <a:gd name="T23" fmla="*/ 53 h 59"/>
                <a:gd name="T24" fmla="*/ 65 w 81"/>
                <a:gd name="T25" fmla="*/ 51 h 59"/>
                <a:gd name="T26" fmla="*/ 60 w 81"/>
                <a:gd name="T27" fmla="*/ 49 h 59"/>
                <a:gd name="T28" fmla="*/ 57 w 81"/>
                <a:gd name="T29" fmla="*/ 49 h 59"/>
                <a:gd name="T30" fmla="*/ 57 w 81"/>
                <a:gd name="T31" fmla="*/ 45 h 59"/>
                <a:gd name="T32" fmla="*/ 50 w 81"/>
                <a:gd name="T33" fmla="*/ 46 h 59"/>
                <a:gd name="T34" fmla="*/ 48 w 81"/>
                <a:gd name="T35" fmla="*/ 54 h 59"/>
                <a:gd name="T36" fmla="*/ 41 w 81"/>
                <a:gd name="T37" fmla="*/ 58 h 59"/>
                <a:gd name="T38" fmla="*/ 37 w 81"/>
                <a:gd name="T39" fmla="*/ 59 h 59"/>
                <a:gd name="T40" fmla="*/ 34 w 81"/>
                <a:gd name="T41" fmla="*/ 65 h 59"/>
                <a:gd name="T42" fmla="*/ 25 w 81"/>
                <a:gd name="T43" fmla="*/ 70 h 59"/>
                <a:gd name="T44" fmla="*/ 20 w 81"/>
                <a:gd name="T45" fmla="*/ 70 h 59"/>
                <a:gd name="T46" fmla="*/ 20 w 81"/>
                <a:gd name="T47" fmla="*/ 60 h 59"/>
                <a:gd name="T48" fmla="*/ 22 w 81"/>
                <a:gd name="T49" fmla="*/ 55 h 59"/>
                <a:gd name="T50" fmla="*/ 19 w 81"/>
                <a:gd name="T51" fmla="*/ 53 h 59"/>
                <a:gd name="T52" fmla="*/ 17 w 81"/>
                <a:gd name="T53" fmla="*/ 55 h 59"/>
                <a:gd name="T54" fmla="*/ 11 w 81"/>
                <a:gd name="T55" fmla="*/ 55 h 59"/>
                <a:gd name="T56" fmla="*/ 4 w 81"/>
                <a:gd name="T57" fmla="*/ 59 h 59"/>
                <a:gd name="T58" fmla="*/ 0 w 81"/>
                <a:gd name="T59" fmla="*/ 57 h 59"/>
                <a:gd name="T60" fmla="*/ 7 w 81"/>
                <a:gd name="T61" fmla="*/ 48 h 59"/>
                <a:gd name="T62" fmla="*/ 16 w 81"/>
                <a:gd name="T63" fmla="*/ 45 h 59"/>
                <a:gd name="T64" fmla="*/ 17 w 81"/>
                <a:gd name="T65" fmla="*/ 34 h 59"/>
                <a:gd name="T66" fmla="*/ 22 w 81"/>
                <a:gd name="T67" fmla="*/ 23 h 59"/>
                <a:gd name="T68" fmla="*/ 24 w 81"/>
                <a:gd name="T69" fmla="*/ 13 h 59"/>
                <a:gd name="T70" fmla="*/ 29 w 81"/>
                <a:gd name="T71" fmla="*/ 6 h 59"/>
                <a:gd name="T72" fmla="*/ 35 w 81"/>
                <a:gd name="T73" fmla="*/ 1 h 59"/>
                <a:gd name="T74" fmla="*/ 37 w 81"/>
                <a:gd name="T75" fmla="*/ 5 h 59"/>
                <a:gd name="T76" fmla="*/ 40 w 81"/>
                <a:gd name="T77" fmla="*/ 8 h 59"/>
                <a:gd name="T78" fmla="*/ 36 w 81"/>
                <a:gd name="T79" fmla="*/ 11 h 59"/>
                <a:gd name="T80" fmla="*/ 38 w 81"/>
                <a:gd name="T81" fmla="*/ 19 h 59"/>
                <a:gd name="T82" fmla="*/ 41 w 81"/>
                <a:gd name="T83" fmla="*/ 19 h 59"/>
                <a:gd name="T84" fmla="*/ 44 w 81"/>
                <a:gd name="T85" fmla="*/ 12 h 59"/>
                <a:gd name="T86" fmla="*/ 49 w 81"/>
                <a:gd name="T87" fmla="*/ 18 h 59"/>
                <a:gd name="T88" fmla="*/ 50 w 81"/>
                <a:gd name="T89" fmla="*/ 19 h 59"/>
                <a:gd name="T90" fmla="*/ 59 w 81"/>
                <a:gd name="T91" fmla="*/ 22 h 59"/>
                <a:gd name="T92" fmla="*/ 60 w 81"/>
                <a:gd name="T93" fmla="*/ 25 h 59"/>
                <a:gd name="T94" fmla="*/ 77 w 81"/>
                <a:gd name="T95" fmla="*/ 34 h 59"/>
                <a:gd name="T96" fmla="*/ 77 w 81"/>
                <a:gd name="T97" fmla="*/ 40 h 59"/>
                <a:gd name="T98" fmla="*/ 78 w 81"/>
                <a:gd name="T99" fmla="*/ 43 h 59"/>
                <a:gd name="T100" fmla="*/ 73 w 81"/>
                <a:gd name="T101" fmla="*/ 48 h 59"/>
                <a:gd name="T102" fmla="*/ 79 w 81"/>
                <a:gd name="T103" fmla="*/ 48 h 59"/>
                <a:gd name="T104" fmla="*/ 81 w 81"/>
                <a:gd name="T105" fmla="*/ 46 h 59"/>
                <a:gd name="T106" fmla="*/ 87 w 81"/>
                <a:gd name="T107" fmla="*/ 48 h 59"/>
                <a:gd name="T108" fmla="*/ 90 w 81"/>
                <a:gd name="T109" fmla="*/ 46 h 5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1"/>
                <a:gd name="T166" fmla="*/ 0 h 59"/>
                <a:gd name="T167" fmla="*/ 81 w 81"/>
                <a:gd name="T168" fmla="*/ 59 h 5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1" h="59">
                  <a:moveTo>
                    <a:pt x="75" y="38"/>
                  </a:moveTo>
                  <a:cubicBezTo>
                    <a:pt x="77" y="38"/>
                    <a:pt x="77" y="40"/>
                    <a:pt x="77" y="42"/>
                  </a:cubicBezTo>
                  <a:cubicBezTo>
                    <a:pt x="77" y="43"/>
                    <a:pt x="74" y="43"/>
                    <a:pt x="75" y="43"/>
                  </a:cubicBezTo>
                  <a:cubicBezTo>
                    <a:pt x="76" y="44"/>
                    <a:pt x="79" y="43"/>
                    <a:pt x="80" y="44"/>
                  </a:cubicBezTo>
                  <a:cubicBezTo>
                    <a:pt x="81" y="44"/>
                    <a:pt x="80" y="45"/>
                    <a:pt x="79" y="46"/>
                  </a:cubicBezTo>
                  <a:cubicBezTo>
                    <a:pt x="77" y="47"/>
                    <a:pt x="74" y="49"/>
                    <a:pt x="71" y="49"/>
                  </a:cubicBezTo>
                  <a:cubicBezTo>
                    <a:pt x="69" y="50"/>
                    <a:pt x="67" y="49"/>
                    <a:pt x="65" y="48"/>
                  </a:cubicBezTo>
                  <a:cubicBezTo>
                    <a:pt x="64" y="48"/>
                    <a:pt x="64" y="47"/>
                    <a:pt x="64" y="46"/>
                  </a:cubicBezTo>
                  <a:cubicBezTo>
                    <a:pt x="63" y="46"/>
                    <a:pt x="62" y="47"/>
                    <a:pt x="61" y="47"/>
                  </a:cubicBezTo>
                  <a:cubicBezTo>
                    <a:pt x="60" y="46"/>
                    <a:pt x="59" y="45"/>
                    <a:pt x="57" y="45"/>
                  </a:cubicBezTo>
                  <a:cubicBezTo>
                    <a:pt x="56" y="45"/>
                    <a:pt x="57" y="47"/>
                    <a:pt x="56" y="46"/>
                  </a:cubicBezTo>
                  <a:cubicBezTo>
                    <a:pt x="55" y="46"/>
                    <a:pt x="54" y="45"/>
                    <a:pt x="53" y="44"/>
                  </a:cubicBezTo>
                  <a:cubicBezTo>
                    <a:pt x="53" y="43"/>
                    <a:pt x="55" y="42"/>
                    <a:pt x="54" y="42"/>
                  </a:cubicBezTo>
                  <a:cubicBezTo>
                    <a:pt x="53" y="41"/>
                    <a:pt x="51" y="41"/>
                    <a:pt x="50" y="41"/>
                  </a:cubicBezTo>
                  <a:cubicBezTo>
                    <a:pt x="49" y="41"/>
                    <a:pt x="48" y="42"/>
                    <a:pt x="48" y="41"/>
                  </a:cubicBezTo>
                  <a:cubicBezTo>
                    <a:pt x="48" y="40"/>
                    <a:pt x="50" y="38"/>
                    <a:pt x="48" y="37"/>
                  </a:cubicBezTo>
                  <a:cubicBezTo>
                    <a:pt x="46" y="36"/>
                    <a:pt x="44" y="36"/>
                    <a:pt x="42" y="38"/>
                  </a:cubicBezTo>
                  <a:cubicBezTo>
                    <a:pt x="40" y="40"/>
                    <a:pt x="41" y="43"/>
                    <a:pt x="40" y="45"/>
                  </a:cubicBezTo>
                  <a:cubicBezTo>
                    <a:pt x="38" y="47"/>
                    <a:pt x="36" y="47"/>
                    <a:pt x="34" y="48"/>
                  </a:cubicBezTo>
                  <a:cubicBezTo>
                    <a:pt x="33" y="48"/>
                    <a:pt x="32" y="48"/>
                    <a:pt x="31" y="49"/>
                  </a:cubicBezTo>
                  <a:cubicBezTo>
                    <a:pt x="29" y="50"/>
                    <a:pt x="29" y="53"/>
                    <a:pt x="28" y="54"/>
                  </a:cubicBezTo>
                  <a:cubicBezTo>
                    <a:pt x="26" y="56"/>
                    <a:pt x="23" y="57"/>
                    <a:pt x="21" y="58"/>
                  </a:cubicBezTo>
                  <a:cubicBezTo>
                    <a:pt x="20" y="59"/>
                    <a:pt x="18" y="59"/>
                    <a:pt x="17" y="58"/>
                  </a:cubicBezTo>
                  <a:cubicBezTo>
                    <a:pt x="16" y="55"/>
                    <a:pt x="17" y="53"/>
                    <a:pt x="17" y="50"/>
                  </a:cubicBezTo>
                  <a:cubicBezTo>
                    <a:pt x="17" y="49"/>
                    <a:pt x="18" y="47"/>
                    <a:pt x="18" y="46"/>
                  </a:cubicBezTo>
                  <a:cubicBezTo>
                    <a:pt x="18" y="45"/>
                    <a:pt x="17" y="44"/>
                    <a:pt x="16" y="44"/>
                  </a:cubicBezTo>
                  <a:cubicBezTo>
                    <a:pt x="15" y="44"/>
                    <a:pt x="15" y="46"/>
                    <a:pt x="14" y="46"/>
                  </a:cubicBezTo>
                  <a:cubicBezTo>
                    <a:pt x="12" y="47"/>
                    <a:pt x="11" y="46"/>
                    <a:pt x="9" y="46"/>
                  </a:cubicBezTo>
                  <a:cubicBezTo>
                    <a:pt x="7" y="47"/>
                    <a:pt x="5" y="49"/>
                    <a:pt x="3" y="49"/>
                  </a:cubicBezTo>
                  <a:cubicBezTo>
                    <a:pt x="2" y="49"/>
                    <a:pt x="0" y="48"/>
                    <a:pt x="0" y="47"/>
                  </a:cubicBezTo>
                  <a:cubicBezTo>
                    <a:pt x="1" y="44"/>
                    <a:pt x="3" y="42"/>
                    <a:pt x="6" y="40"/>
                  </a:cubicBezTo>
                  <a:cubicBezTo>
                    <a:pt x="8" y="39"/>
                    <a:pt x="12" y="40"/>
                    <a:pt x="13" y="37"/>
                  </a:cubicBezTo>
                  <a:cubicBezTo>
                    <a:pt x="15" y="35"/>
                    <a:pt x="14" y="31"/>
                    <a:pt x="14" y="28"/>
                  </a:cubicBezTo>
                  <a:cubicBezTo>
                    <a:pt x="15" y="25"/>
                    <a:pt x="17" y="22"/>
                    <a:pt x="18" y="19"/>
                  </a:cubicBezTo>
                  <a:cubicBezTo>
                    <a:pt x="18" y="16"/>
                    <a:pt x="19" y="14"/>
                    <a:pt x="20" y="11"/>
                  </a:cubicBezTo>
                  <a:cubicBezTo>
                    <a:pt x="21" y="9"/>
                    <a:pt x="22" y="7"/>
                    <a:pt x="24" y="5"/>
                  </a:cubicBezTo>
                  <a:cubicBezTo>
                    <a:pt x="25" y="4"/>
                    <a:pt x="26" y="1"/>
                    <a:pt x="29" y="1"/>
                  </a:cubicBezTo>
                  <a:cubicBezTo>
                    <a:pt x="30" y="0"/>
                    <a:pt x="30" y="3"/>
                    <a:pt x="31" y="4"/>
                  </a:cubicBezTo>
                  <a:cubicBezTo>
                    <a:pt x="32" y="5"/>
                    <a:pt x="33" y="6"/>
                    <a:pt x="33" y="7"/>
                  </a:cubicBezTo>
                  <a:cubicBezTo>
                    <a:pt x="32" y="8"/>
                    <a:pt x="30" y="8"/>
                    <a:pt x="30" y="9"/>
                  </a:cubicBezTo>
                  <a:cubicBezTo>
                    <a:pt x="30" y="11"/>
                    <a:pt x="31" y="14"/>
                    <a:pt x="32" y="16"/>
                  </a:cubicBezTo>
                  <a:cubicBezTo>
                    <a:pt x="32" y="16"/>
                    <a:pt x="34" y="17"/>
                    <a:pt x="34" y="16"/>
                  </a:cubicBezTo>
                  <a:cubicBezTo>
                    <a:pt x="35" y="14"/>
                    <a:pt x="35" y="11"/>
                    <a:pt x="37" y="10"/>
                  </a:cubicBezTo>
                  <a:cubicBezTo>
                    <a:pt x="39" y="10"/>
                    <a:pt x="40" y="13"/>
                    <a:pt x="41" y="15"/>
                  </a:cubicBezTo>
                  <a:cubicBezTo>
                    <a:pt x="42" y="15"/>
                    <a:pt x="42" y="16"/>
                    <a:pt x="42" y="16"/>
                  </a:cubicBezTo>
                  <a:cubicBezTo>
                    <a:pt x="44" y="17"/>
                    <a:pt x="47" y="17"/>
                    <a:pt x="49" y="18"/>
                  </a:cubicBezTo>
                  <a:cubicBezTo>
                    <a:pt x="50" y="18"/>
                    <a:pt x="49" y="20"/>
                    <a:pt x="50" y="21"/>
                  </a:cubicBezTo>
                  <a:cubicBezTo>
                    <a:pt x="54" y="24"/>
                    <a:pt x="60" y="24"/>
                    <a:pt x="64" y="28"/>
                  </a:cubicBezTo>
                  <a:cubicBezTo>
                    <a:pt x="65" y="29"/>
                    <a:pt x="63" y="31"/>
                    <a:pt x="64" y="33"/>
                  </a:cubicBezTo>
                  <a:cubicBezTo>
                    <a:pt x="64" y="34"/>
                    <a:pt x="66" y="35"/>
                    <a:pt x="65" y="36"/>
                  </a:cubicBezTo>
                  <a:cubicBezTo>
                    <a:pt x="65" y="38"/>
                    <a:pt x="61" y="38"/>
                    <a:pt x="61" y="40"/>
                  </a:cubicBezTo>
                  <a:cubicBezTo>
                    <a:pt x="61" y="42"/>
                    <a:pt x="64" y="40"/>
                    <a:pt x="66" y="40"/>
                  </a:cubicBezTo>
                  <a:cubicBezTo>
                    <a:pt x="67" y="40"/>
                    <a:pt x="67" y="38"/>
                    <a:pt x="68" y="38"/>
                  </a:cubicBezTo>
                  <a:cubicBezTo>
                    <a:pt x="70" y="38"/>
                    <a:pt x="71" y="40"/>
                    <a:pt x="73" y="40"/>
                  </a:cubicBezTo>
                  <a:cubicBezTo>
                    <a:pt x="74" y="40"/>
                    <a:pt x="74" y="38"/>
                    <a:pt x="75" y="38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7" name="Freeform 3550">
              <a:extLst>
                <a:ext uri="{FF2B5EF4-FFF2-40B4-BE49-F238E27FC236}">
                  <a16:creationId xmlns:a16="http://schemas.microsoft.com/office/drawing/2014/main" id="{363035DD-BD6F-458E-925E-25FFE9D3AE9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39638" y="1274805"/>
              <a:ext cx="13901" cy="17663"/>
            </a:xfrm>
            <a:custGeom>
              <a:avLst/>
              <a:gdLst>
                <a:gd name="T0" fmla="*/ 2 w 5"/>
                <a:gd name="T1" fmla="*/ 1 h 7"/>
                <a:gd name="T2" fmla="*/ 5 w 5"/>
                <a:gd name="T3" fmla="*/ 8 h 7"/>
                <a:gd name="T4" fmla="*/ 1 w 5"/>
                <a:gd name="T5" fmla="*/ 6 h 7"/>
                <a:gd name="T6" fmla="*/ 2 w 5"/>
                <a:gd name="T7" fmla="*/ 1 h 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7"/>
                <a:gd name="T14" fmla="*/ 5 w 5"/>
                <a:gd name="T15" fmla="*/ 7 h 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7">
                  <a:moveTo>
                    <a:pt x="2" y="1"/>
                  </a:moveTo>
                  <a:cubicBezTo>
                    <a:pt x="4" y="1"/>
                    <a:pt x="5" y="4"/>
                    <a:pt x="4" y="6"/>
                  </a:cubicBezTo>
                  <a:cubicBezTo>
                    <a:pt x="4" y="7"/>
                    <a:pt x="1" y="6"/>
                    <a:pt x="1" y="5"/>
                  </a:cubicBezTo>
                  <a:cubicBezTo>
                    <a:pt x="0" y="3"/>
                    <a:pt x="1" y="0"/>
                    <a:pt x="2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8" name="Freeform 3551">
              <a:extLst>
                <a:ext uri="{FF2B5EF4-FFF2-40B4-BE49-F238E27FC236}">
                  <a16:creationId xmlns:a16="http://schemas.microsoft.com/office/drawing/2014/main" id="{3F5E2F7A-9469-4B14-8687-01DFAB26C79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53541" y="1272841"/>
              <a:ext cx="18536" cy="21588"/>
            </a:xfrm>
            <a:custGeom>
              <a:avLst/>
              <a:gdLst>
                <a:gd name="T0" fmla="*/ 5 w 6"/>
                <a:gd name="T1" fmla="*/ 1 h 9"/>
                <a:gd name="T2" fmla="*/ 8 w 6"/>
                <a:gd name="T3" fmla="*/ 9 h 9"/>
                <a:gd name="T4" fmla="*/ 1 w 6"/>
                <a:gd name="T5" fmla="*/ 10 h 9"/>
                <a:gd name="T6" fmla="*/ 1 w 6"/>
                <a:gd name="T7" fmla="*/ 2 h 9"/>
                <a:gd name="T8" fmla="*/ 5 w 6"/>
                <a:gd name="T9" fmla="*/ 1 h 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9"/>
                <a:gd name="T17" fmla="*/ 6 w 6"/>
                <a:gd name="T18" fmla="*/ 9 h 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9">
                  <a:moveTo>
                    <a:pt x="4" y="1"/>
                  </a:moveTo>
                  <a:cubicBezTo>
                    <a:pt x="5" y="2"/>
                    <a:pt x="6" y="5"/>
                    <a:pt x="6" y="7"/>
                  </a:cubicBezTo>
                  <a:cubicBezTo>
                    <a:pt x="5" y="8"/>
                    <a:pt x="2" y="9"/>
                    <a:pt x="1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1" y="1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89" name="Freeform 3552">
              <a:extLst>
                <a:ext uri="{FF2B5EF4-FFF2-40B4-BE49-F238E27FC236}">
                  <a16:creationId xmlns:a16="http://schemas.microsoft.com/office/drawing/2014/main" id="{BB9F2BF9-348A-4896-8187-CA82F62513A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567442" y="1255179"/>
              <a:ext cx="48656" cy="31400"/>
            </a:xfrm>
            <a:custGeom>
              <a:avLst/>
              <a:gdLst>
                <a:gd name="T0" fmla="*/ 15 w 17"/>
                <a:gd name="T1" fmla="*/ 0 h 14"/>
                <a:gd name="T2" fmla="*/ 21 w 17"/>
                <a:gd name="T3" fmla="*/ 5 h 14"/>
                <a:gd name="T4" fmla="*/ 12 w 17"/>
                <a:gd name="T5" fmla="*/ 11 h 14"/>
                <a:gd name="T6" fmla="*/ 5 w 17"/>
                <a:gd name="T7" fmla="*/ 15 h 14"/>
                <a:gd name="T8" fmla="*/ 1 w 17"/>
                <a:gd name="T9" fmla="*/ 10 h 14"/>
                <a:gd name="T10" fmla="*/ 2 w 17"/>
                <a:gd name="T11" fmla="*/ 6 h 14"/>
                <a:gd name="T12" fmla="*/ 11 w 17"/>
                <a:gd name="T13" fmla="*/ 6 h 14"/>
                <a:gd name="T14" fmla="*/ 15 w 17"/>
                <a:gd name="T15" fmla="*/ 0 h 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4"/>
                <a:gd name="T26" fmla="*/ 17 w 17"/>
                <a:gd name="T27" fmla="*/ 14 h 1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4">
                  <a:moveTo>
                    <a:pt x="12" y="0"/>
                  </a:moveTo>
                  <a:cubicBezTo>
                    <a:pt x="14" y="0"/>
                    <a:pt x="17" y="2"/>
                    <a:pt x="17" y="4"/>
                  </a:cubicBezTo>
                  <a:cubicBezTo>
                    <a:pt x="16" y="7"/>
                    <a:pt x="13" y="8"/>
                    <a:pt x="10" y="10"/>
                  </a:cubicBezTo>
                  <a:cubicBezTo>
                    <a:pt x="8" y="11"/>
                    <a:pt x="6" y="14"/>
                    <a:pt x="4" y="13"/>
                  </a:cubicBezTo>
                  <a:cubicBezTo>
                    <a:pt x="2" y="13"/>
                    <a:pt x="1" y="11"/>
                    <a:pt x="1" y="9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7" y="6"/>
                    <a:pt x="9" y="5"/>
                  </a:cubicBezTo>
                  <a:cubicBezTo>
                    <a:pt x="10" y="4"/>
                    <a:pt x="10" y="0"/>
                    <a:pt x="12" y="0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0" name="Freeform 3553">
              <a:extLst>
                <a:ext uri="{FF2B5EF4-FFF2-40B4-BE49-F238E27FC236}">
                  <a16:creationId xmlns:a16="http://schemas.microsoft.com/office/drawing/2014/main" id="{594C33D4-CAF0-4A36-B566-C2CA273477E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87721" y="1037337"/>
              <a:ext cx="836412" cy="598575"/>
            </a:xfrm>
            <a:custGeom>
              <a:avLst/>
              <a:gdLst>
                <a:gd name="T0" fmla="*/ 264 w 301"/>
                <a:gd name="T1" fmla="*/ 259 h 254"/>
                <a:gd name="T2" fmla="*/ 263 w 301"/>
                <a:gd name="T3" fmla="*/ 279 h 254"/>
                <a:gd name="T4" fmla="*/ 275 w 301"/>
                <a:gd name="T5" fmla="*/ 303 h 254"/>
                <a:gd name="T6" fmla="*/ 227 w 301"/>
                <a:gd name="T7" fmla="*/ 282 h 254"/>
                <a:gd name="T8" fmla="*/ 213 w 301"/>
                <a:gd name="T9" fmla="*/ 265 h 254"/>
                <a:gd name="T10" fmla="*/ 195 w 301"/>
                <a:gd name="T11" fmla="*/ 250 h 254"/>
                <a:gd name="T12" fmla="*/ 180 w 301"/>
                <a:gd name="T13" fmla="*/ 243 h 254"/>
                <a:gd name="T14" fmla="*/ 176 w 301"/>
                <a:gd name="T15" fmla="*/ 238 h 254"/>
                <a:gd name="T16" fmla="*/ 138 w 301"/>
                <a:gd name="T17" fmla="*/ 247 h 254"/>
                <a:gd name="T18" fmla="*/ 140 w 301"/>
                <a:gd name="T19" fmla="*/ 219 h 254"/>
                <a:gd name="T20" fmla="*/ 186 w 301"/>
                <a:gd name="T21" fmla="*/ 215 h 254"/>
                <a:gd name="T22" fmla="*/ 217 w 301"/>
                <a:gd name="T23" fmla="*/ 169 h 254"/>
                <a:gd name="T24" fmla="*/ 198 w 301"/>
                <a:gd name="T25" fmla="*/ 134 h 254"/>
                <a:gd name="T26" fmla="*/ 183 w 301"/>
                <a:gd name="T27" fmla="*/ 130 h 254"/>
                <a:gd name="T28" fmla="*/ 178 w 301"/>
                <a:gd name="T29" fmla="*/ 119 h 254"/>
                <a:gd name="T30" fmla="*/ 157 w 301"/>
                <a:gd name="T31" fmla="*/ 95 h 254"/>
                <a:gd name="T32" fmla="*/ 132 w 301"/>
                <a:gd name="T33" fmla="*/ 92 h 254"/>
                <a:gd name="T34" fmla="*/ 116 w 301"/>
                <a:gd name="T35" fmla="*/ 107 h 254"/>
                <a:gd name="T36" fmla="*/ 95 w 301"/>
                <a:gd name="T37" fmla="*/ 106 h 254"/>
                <a:gd name="T38" fmla="*/ 47 w 301"/>
                <a:gd name="T39" fmla="*/ 101 h 254"/>
                <a:gd name="T40" fmla="*/ 34 w 301"/>
                <a:gd name="T41" fmla="*/ 97 h 254"/>
                <a:gd name="T42" fmla="*/ 19 w 301"/>
                <a:gd name="T43" fmla="*/ 73 h 254"/>
                <a:gd name="T44" fmla="*/ 2 w 301"/>
                <a:gd name="T45" fmla="*/ 62 h 254"/>
                <a:gd name="T46" fmla="*/ 61 w 301"/>
                <a:gd name="T47" fmla="*/ 1 h 254"/>
                <a:gd name="T48" fmla="*/ 54 w 301"/>
                <a:gd name="T49" fmla="*/ 30 h 254"/>
                <a:gd name="T50" fmla="*/ 50 w 301"/>
                <a:gd name="T51" fmla="*/ 71 h 254"/>
                <a:gd name="T52" fmla="*/ 70 w 301"/>
                <a:gd name="T53" fmla="*/ 68 h 254"/>
                <a:gd name="T54" fmla="*/ 79 w 301"/>
                <a:gd name="T55" fmla="*/ 48 h 254"/>
                <a:gd name="T56" fmla="*/ 74 w 301"/>
                <a:gd name="T57" fmla="*/ 25 h 254"/>
                <a:gd name="T58" fmla="*/ 79 w 301"/>
                <a:gd name="T59" fmla="*/ 12 h 254"/>
                <a:gd name="T60" fmla="*/ 131 w 301"/>
                <a:gd name="T61" fmla="*/ 8 h 254"/>
                <a:gd name="T62" fmla="*/ 124 w 301"/>
                <a:gd name="T63" fmla="*/ 48 h 254"/>
                <a:gd name="T64" fmla="*/ 150 w 301"/>
                <a:gd name="T65" fmla="*/ 42 h 254"/>
                <a:gd name="T66" fmla="*/ 155 w 301"/>
                <a:gd name="T67" fmla="*/ 41 h 254"/>
                <a:gd name="T68" fmla="*/ 191 w 301"/>
                <a:gd name="T69" fmla="*/ 35 h 254"/>
                <a:gd name="T70" fmla="*/ 201 w 301"/>
                <a:gd name="T71" fmla="*/ 48 h 254"/>
                <a:gd name="T72" fmla="*/ 211 w 301"/>
                <a:gd name="T73" fmla="*/ 59 h 254"/>
                <a:gd name="T74" fmla="*/ 221 w 301"/>
                <a:gd name="T75" fmla="*/ 74 h 254"/>
                <a:gd name="T76" fmla="*/ 252 w 301"/>
                <a:gd name="T77" fmla="*/ 70 h 254"/>
                <a:gd name="T78" fmla="*/ 245 w 301"/>
                <a:gd name="T79" fmla="*/ 83 h 254"/>
                <a:gd name="T80" fmla="*/ 239 w 301"/>
                <a:gd name="T81" fmla="*/ 96 h 254"/>
                <a:gd name="T82" fmla="*/ 264 w 301"/>
                <a:gd name="T83" fmla="*/ 84 h 254"/>
                <a:gd name="T84" fmla="*/ 266 w 301"/>
                <a:gd name="T85" fmla="*/ 96 h 254"/>
                <a:gd name="T86" fmla="*/ 264 w 301"/>
                <a:gd name="T87" fmla="*/ 109 h 254"/>
                <a:gd name="T88" fmla="*/ 271 w 301"/>
                <a:gd name="T89" fmla="*/ 113 h 254"/>
                <a:gd name="T90" fmla="*/ 279 w 301"/>
                <a:gd name="T91" fmla="*/ 120 h 254"/>
                <a:gd name="T92" fmla="*/ 283 w 301"/>
                <a:gd name="T93" fmla="*/ 133 h 254"/>
                <a:gd name="T94" fmla="*/ 293 w 301"/>
                <a:gd name="T95" fmla="*/ 145 h 254"/>
                <a:gd name="T96" fmla="*/ 303 w 301"/>
                <a:gd name="T97" fmla="*/ 162 h 254"/>
                <a:gd name="T98" fmla="*/ 325 w 301"/>
                <a:gd name="T99" fmla="*/ 168 h 254"/>
                <a:gd name="T100" fmla="*/ 331 w 301"/>
                <a:gd name="T101" fmla="*/ 184 h 254"/>
                <a:gd name="T102" fmla="*/ 356 w 301"/>
                <a:gd name="T103" fmla="*/ 181 h 254"/>
                <a:gd name="T104" fmla="*/ 348 w 301"/>
                <a:gd name="T105" fmla="*/ 201 h 254"/>
                <a:gd name="T106" fmla="*/ 329 w 301"/>
                <a:gd name="T107" fmla="*/ 208 h 254"/>
                <a:gd name="T108" fmla="*/ 308 w 301"/>
                <a:gd name="T109" fmla="*/ 216 h 254"/>
                <a:gd name="T110" fmla="*/ 300 w 301"/>
                <a:gd name="T111" fmla="*/ 198 h 254"/>
                <a:gd name="T112" fmla="*/ 273 w 301"/>
                <a:gd name="T113" fmla="*/ 193 h 254"/>
                <a:gd name="T114" fmla="*/ 277 w 301"/>
                <a:gd name="T115" fmla="*/ 213 h 254"/>
                <a:gd name="T116" fmla="*/ 301 w 301"/>
                <a:gd name="T117" fmla="*/ 243 h 254"/>
                <a:gd name="T118" fmla="*/ 296 w 301"/>
                <a:gd name="T119" fmla="*/ 279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01"/>
                <a:gd name="T181" fmla="*/ 0 h 254"/>
                <a:gd name="T182" fmla="*/ 301 w 301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01" h="254">
                  <a:moveTo>
                    <a:pt x="248" y="236"/>
                  </a:moveTo>
                  <a:cubicBezTo>
                    <a:pt x="245" y="237"/>
                    <a:pt x="243" y="234"/>
                    <a:pt x="241" y="233"/>
                  </a:cubicBezTo>
                  <a:cubicBezTo>
                    <a:pt x="239" y="232"/>
                    <a:pt x="238" y="230"/>
                    <a:pt x="236" y="229"/>
                  </a:cubicBezTo>
                  <a:cubicBezTo>
                    <a:pt x="235" y="229"/>
                    <a:pt x="234" y="231"/>
                    <a:pt x="233" y="230"/>
                  </a:cubicBezTo>
                  <a:cubicBezTo>
                    <a:pt x="231" y="230"/>
                    <a:pt x="231" y="227"/>
                    <a:pt x="230" y="227"/>
                  </a:cubicBezTo>
                  <a:cubicBezTo>
                    <a:pt x="228" y="225"/>
                    <a:pt x="225" y="226"/>
                    <a:pt x="224" y="224"/>
                  </a:cubicBezTo>
                  <a:cubicBezTo>
                    <a:pt x="222" y="222"/>
                    <a:pt x="223" y="217"/>
                    <a:pt x="220" y="216"/>
                  </a:cubicBezTo>
                  <a:cubicBezTo>
                    <a:pt x="217" y="215"/>
                    <a:pt x="221" y="222"/>
                    <a:pt x="218" y="222"/>
                  </a:cubicBezTo>
                  <a:cubicBezTo>
                    <a:pt x="215" y="222"/>
                    <a:pt x="215" y="217"/>
                    <a:pt x="213" y="216"/>
                  </a:cubicBezTo>
                  <a:cubicBezTo>
                    <a:pt x="212" y="215"/>
                    <a:pt x="211" y="216"/>
                    <a:pt x="209" y="216"/>
                  </a:cubicBezTo>
                  <a:cubicBezTo>
                    <a:pt x="208" y="216"/>
                    <a:pt x="206" y="214"/>
                    <a:pt x="206" y="216"/>
                  </a:cubicBezTo>
                  <a:cubicBezTo>
                    <a:pt x="207" y="219"/>
                    <a:pt x="210" y="222"/>
                    <a:pt x="213" y="225"/>
                  </a:cubicBezTo>
                  <a:cubicBezTo>
                    <a:pt x="214" y="226"/>
                    <a:pt x="217" y="227"/>
                    <a:pt x="219" y="228"/>
                  </a:cubicBezTo>
                  <a:cubicBezTo>
                    <a:pt x="220" y="229"/>
                    <a:pt x="218" y="231"/>
                    <a:pt x="219" y="232"/>
                  </a:cubicBezTo>
                  <a:cubicBezTo>
                    <a:pt x="221" y="234"/>
                    <a:pt x="225" y="234"/>
                    <a:pt x="227" y="236"/>
                  </a:cubicBezTo>
                  <a:cubicBezTo>
                    <a:pt x="229" y="238"/>
                    <a:pt x="229" y="241"/>
                    <a:pt x="231" y="242"/>
                  </a:cubicBezTo>
                  <a:cubicBezTo>
                    <a:pt x="232" y="243"/>
                    <a:pt x="234" y="242"/>
                    <a:pt x="235" y="243"/>
                  </a:cubicBezTo>
                  <a:cubicBezTo>
                    <a:pt x="236" y="244"/>
                    <a:pt x="237" y="246"/>
                    <a:pt x="236" y="247"/>
                  </a:cubicBezTo>
                  <a:cubicBezTo>
                    <a:pt x="235" y="248"/>
                    <a:pt x="232" y="246"/>
                    <a:pt x="232" y="247"/>
                  </a:cubicBezTo>
                  <a:cubicBezTo>
                    <a:pt x="232" y="249"/>
                    <a:pt x="236" y="251"/>
                    <a:pt x="235" y="252"/>
                  </a:cubicBezTo>
                  <a:cubicBezTo>
                    <a:pt x="234" y="254"/>
                    <a:pt x="231" y="253"/>
                    <a:pt x="229" y="252"/>
                  </a:cubicBezTo>
                  <a:cubicBezTo>
                    <a:pt x="227" y="252"/>
                    <a:pt x="225" y="250"/>
                    <a:pt x="223" y="249"/>
                  </a:cubicBezTo>
                  <a:cubicBezTo>
                    <a:pt x="221" y="248"/>
                    <a:pt x="218" y="246"/>
                    <a:pt x="215" y="245"/>
                  </a:cubicBezTo>
                  <a:cubicBezTo>
                    <a:pt x="213" y="244"/>
                    <a:pt x="210" y="245"/>
                    <a:pt x="207" y="245"/>
                  </a:cubicBezTo>
                  <a:cubicBezTo>
                    <a:pt x="205" y="244"/>
                    <a:pt x="202" y="244"/>
                    <a:pt x="200" y="243"/>
                  </a:cubicBezTo>
                  <a:cubicBezTo>
                    <a:pt x="198" y="242"/>
                    <a:pt x="197" y="239"/>
                    <a:pt x="195" y="237"/>
                  </a:cubicBezTo>
                  <a:cubicBezTo>
                    <a:pt x="194" y="236"/>
                    <a:pt x="194" y="233"/>
                    <a:pt x="193" y="233"/>
                  </a:cubicBezTo>
                  <a:cubicBezTo>
                    <a:pt x="191" y="233"/>
                    <a:pt x="190" y="235"/>
                    <a:pt x="189" y="235"/>
                  </a:cubicBezTo>
                  <a:cubicBezTo>
                    <a:pt x="187" y="235"/>
                    <a:pt x="186" y="234"/>
                    <a:pt x="184" y="233"/>
                  </a:cubicBezTo>
                  <a:cubicBezTo>
                    <a:pt x="183" y="232"/>
                    <a:pt x="181" y="232"/>
                    <a:pt x="180" y="231"/>
                  </a:cubicBezTo>
                  <a:cubicBezTo>
                    <a:pt x="179" y="230"/>
                    <a:pt x="181" y="229"/>
                    <a:pt x="180" y="228"/>
                  </a:cubicBezTo>
                  <a:cubicBezTo>
                    <a:pt x="179" y="228"/>
                    <a:pt x="178" y="229"/>
                    <a:pt x="177" y="229"/>
                  </a:cubicBezTo>
                  <a:cubicBezTo>
                    <a:pt x="175" y="228"/>
                    <a:pt x="174" y="226"/>
                    <a:pt x="173" y="225"/>
                  </a:cubicBezTo>
                  <a:cubicBezTo>
                    <a:pt x="172" y="224"/>
                    <a:pt x="168" y="223"/>
                    <a:pt x="170" y="222"/>
                  </a:cubicBezTo>
                  <a:cubicBezTo>
                    <a:pt x="172" y="220"/>
                    <a:pt x="175" y="222"/>
                    <a:pt x="178" y="221"/>
                  </a:cubicBezTo>
                  <a:cubicBezTo>
                    <a:pt x="179" y="221"/>
                    <a:pt x="179" y="219"/>
                    <a:pt x="178" y="218"/>
                  </a:cubicBezTo>
                  <a:cubicBezTo>
                    <a:pt x="177" y="217"/>
                    <a:pt x="175" y="217"/>
                    <a:pt x="174" y="217"/>
                  </a:cubicBezTo>
                  <a:cubicBezTo>
                    <a:pt x="172" y="216"/>
                    <a:pt x="172" y="214"/>
                    <a:pt x="171" y="214"/>
                  </a:cubicBezTo>
                  <a:cubicBezTo>
                    <a:pt x="170" y="213"/>
                    <a:pt x="170" y="216"/>
                    <a:pt x="169" y="216"/>
                  </a:cubicBezTo>
                  <a:cubicBezTo>
                    <a:pt x="168" y="215"/>
                    <a:pt x="168" y="213"/>
                    <a:pt x="167" y="212"/>
                  </a:cubicBezTo>
                  <a:cubicBezTo>
                    <a:pt x="166" y="211"/>
                    <a:pt x="164" y="213"/>
                    <a:pt x="163" y="212"/>
                  </a:cubicBezTo>
                  <a:cubicBezTo>
                    <a:pt x="162" y="211"/>
                    <a:pt x="163" y="209"/>
                    <a:pt x="163" y="208"/>
                  </a:cubicBezTo>
                  <a:cubicBezTo>
                    <a:pt x="162" y="206"/>
                    <a:pt x="159" y="206"/>
                    <a:pt x="158" y="205"/>
                  </a:cubicBezTo>
                  <a:cubicBezTo>
                    <a:pt x="158" y="203"/>
                    <a:pt x="159" y="200"/>
                    <a:pt x="159" y="198"/>
                  </a:cubicBezTo>
                  <a:cubicBezTo>
                    <a:pt x="159" y="198"/>
                    <a:pt x="157" y="198"/>
                    <a:pt x="157" y="198"/>
                  </a:cubicBezTo>
                  <a:cubicBezTo>
                    <a:pt x="155" y="200"/>
                    <a:pt x="155" y="202"/>
                    <a:pt x="154" y="204"/>
                  </a:cubicBezTo>
                  <a:cubicBezTo>
                    <a:pt x="153" y="205"/>
                    <a:pt x="154" y="203"/>
                    <a:pt x="154" y="202"/>
                  </a:cubicBezTo>
                  <a:cubicBezTo>
                    <a:pt x="154" y="201"/>
                    <a:pt x="156" y="198"/>
                    <a:pt x="155" y="197"/>
                  </a:cubicBezTo>
                  <a:cubicBezTo>
                    <a:pt x="153" y="197"/>
                    <a:pt x="152" y="201"/>
                    <a:pt x="150" y="202"/>
                  </a:cubicBezTo>
                  <a:cubicBezTo>
                    <a:pt x="149" y="202"/>
                    <a:pt x="150" y="200"/>
                    <a:pt x="150" y="199"/>
                  </a:cubicBezTo>
                  <a:cubicBezTo>
                    <a:pt x="150" y="197"/>
                    <a:pt x="151" y="195"/>
                    <a:pt x="150" y="194"/>
                  </a:cubicBezTo>
                  <a:cubicBezTo>
                    <a:pt x="149" y="194"/>
                    <a:pt x="149" y="197"/>
                    <a:pt x="148" y="197"/>
                  </a:cubicBezTo>
                  <a:cubicBezTo>
                    <a:pt x="147" y="196"/>
                    <a:pt x="148" y="194"/>
                    <a:pt x="147" y="193"/>
                  </a:cubicBezTo>
                  <a:cubicBezTo>
                    <a:pt x="145" y="192"/>
                    <a:pt x="144" y="191"/>
                    <a:pt x="142" y="191"/>
                  </a:cubicBezTo>
                  <a:cubicBezTo>
                    <a:pt x="141" y="192"/>
                    <a:pt x="141" y="195"/>
                    <a:pt x="142" y="196"/>
                  </a:cubicBezTo>
                  <a:cubicBezTo>
                    <a:pt x="143" y="197"/>
                    <a:pt x="147" y="196"/>
                    <a:pt x="147" y="198"/>
                  </a:cubicBezTo>
                  <a:cubicBezTo>
                    <a:pt x="147" y="200"/>
                    <a:pt x="145" y="202"/>
                    <a:pt x="143" y="202"/>
                  </a:cubicBezTo>
                  <a:cubicBezTo>
                    <a:pt x="141" y="202"/>
                    <a:pt x="140" y="200"/>
                    <a:pt x="138" y="200"/>
                  </a:cubicBezTo>
                  <a:cubicBezTo>
                    <a:pt x="136" y="199"/>
                    <a:pt x="134" y="197"/>
                    <a:pt x="132" y="198"/>
                  </a:cubicBezTo>
                  <a:cubicBezTo>
                    <a:pt x="131" y="199"/>
                    <a:pt x="133" y="201"/>
                    <a:pt x="132" y="202"/>
                  </a:cubicBezTo>
                  <a:cubicBezTo>
                    <a:pt x="130" y="203"/>
                    <a:pt x="127" y="202"/>
                    <a:pt x="125" y="203"/>
                  </a:cubicBezTo>
                  <a:cubicBezTo>
                    <a:pt x="124" y="203"/>
                    <a:pt x="125" y="205"/>
                    <a:pt x="124" y="206"/>
                  </a:cubicBezTo>
                  <a:cubicBezTo>
                    <a:pt x="122" y="207"/>
                    <a:pt x="118" y="206"/>
                    <a:pt x="115" y="206"/>
                  </a:cubicBezTo>
                  <a:cubicBezTo>
                    <a:pt x="113" y="205"/>
                    <a:pt x="112" y="203"/>
                    <a:pt x="110" y="202"/>
                  </a:cubicBezTo>
                  <a:cubicBezTo>
                    <a:pt x="109" y="202"/>
                    <a:pt x="107" y="203"/>
                    <a:pt x="106" y="202"/>
                  </a:cubicBezTo>
                  <a:cubicBezTo>
                    <a:pt x="105" y="200"/>
                    <a:pt x="104" y="197"/>
                    <a:pt x="104" y="194"/>
                  </a:cubicBezTo>
                  <a:cubicBezTo>
                    <a:pt x="104" y="192"/>
                    <a:pt x="105" y="190"/>
                    <a:pt x="107" y="189"/>
                  </a:cubicBezTo>
                  <a:cubicBezTo>
                    <a:pt x="110" y="187"/>
                    <a:pt x="113" y="189"/>
                    <a:pt x="115" y="188"/>
                  </a:cubicBezTo>
                  <a:cubicBezTo>
                    <a:pt x="116" y="187"/>
                    <a:pt x="115" y="186"/>
                    <a:pt x="116" y="184"/>
                  </a:cubicBezTo>
                  <a:cubicBezTo>
                    <a:pt x="116" y="184"/>
                    <a:pt x="116" y="182"/>
                    <a:pt x="117" y="182"/>
                  </a:cubicBezTo>
                  <a:cubicBezTo>
                    <a:pt x="120" y="182"/>
                    <a:pt x="122" y="182"/>
                    <a:pt x="125" y="182"/>
                  </a:cubicBezTo>
                  <a:cubicBezTo>
                    <a:pt x="127" y="182"/>
                    <a:pt x="128" y="183"/>
                    <a:pt x="129" y="183"/>
                  </a:cubicBezTo>
                  <a:cubicBezTo>
                    <a:pt x="131" y="183"/>
                    <a:pt x="133" y="182"/>
                    <a:pt x="135" y="183"/>
                  </a:cubicBezTo>
                  <a:cubicBezTo>
                    <a:pt x="137" y="183"/>
                    <a:pt x="139" y="184"/>
                    <a:pt x="141" y="184"/>
                  </a:cubicBezTo>
                  <a:cubicBezTo>
                    <a:pt x="142" y="184"/>
                    <a:pt x="144" y="183"/>
                    <a:pt x="145" y="183"/>
                  </a:cubicBezTo>
                  <a:cubicBezTo>
                    <a:pt x="146" y="183"/>
                    <a:pt x="148" y="184"/>
                    <a:pt x="149" y="183"/>
                  </a:cubicBezTo>
                  <a:cubicBezTo>
                    <a:pt x="151" y="182"/>
                    <a:pt x="152" y="180"/>
                    <a:pt x="155" y="179"/>
                  </a:cubicBezTo>
                  <a:cubicBezTo>
                    <a:pt x="156" y="179"/>
                    <a:pt x="159" y="181"/>
                    <a:pt x="160" y="180"/>
                  </a:cubicBezTo>
                  <a:cubicBezTo>
                    <a:pt x="161" y="178"/>
                    <a:pt x="160" y="175"/>
                    <a:pt x="158" y="173"/>
                  </a:cubicBezTo>
                  <a:cubicBezTo>
                    <a:pt x="157" y="172"/>
                    <a:pt x="153" y="171"/>
                    <a:pt x="153" y="169"/>
                  </a:cubicBezTo>
                  <a:cubicBezTo>
                    <a:pt x="153" y="167"/>
                    <a:pt x="156" y="164"/>
                    <a:pt x="158" y="162"/>
                  </a:cubicBezTo>
                  <a:cubicBezTo>
                    <a:pt x="162" y="159"/>
                    <a:pt x="167" y="157"/>
                    <a:pt x="170" y="154"/>
                  </a:cubicBezTo>
                  <a:cubicBezTo>
                    <a:pt x="172" y="152"/>
                    <a:pt x="173" y="149"/>
                    <a:pt x="175" y="147"/>
                  </a:cubicBezTo>
                  <a:cubicBezTo>
                    <a:pt x="176" y="145"/>
                    <a:pt x="181" y="144"/>
                    <a:pt x="181" y="141"/>
                  </a:cubicBezTo>
                  <a:cubicBezTo>
                    <a:pt x="182" y="138"/>
                    <a:pt x="178" y="136"/>
                    <a:pt x="177" y="133"/>
                  </a:cubicBezTo>
                  <a:cubicBezTo>
                    <a:pt x="176" y="131"/>
                    <a:pt x="176" y="129"/>
                    <a:pt x="177" y="127"/>
                  </a:cubicBezTo>
                  <a:cubicBezTo>
                    <a:pt x="177" y="126"/>
                    <a:pt x="178" y="125"/>
                    <a:pt x="178" y="124"/>
                  </a:cubicBezTo>
                  <a:cubicBezTo>
                    <a:pt x="176" y="123"/>
                    <a:pt x="174" y="123"/>
                    <a:pt x="172" y="122"/>
                  </a:cubicBezTo>
                  <a:cubicBezTo>
                    <a:pt x="171" y="122"/>
                    <a:pt x="169" y="121"/>
                    <a:pt x="168" y="120"/>
                  </a:cubicBezTo>
                  <a:cubicBezTo>
                    <a:pt x="167" y="119"/>
                    <a:pt x="168" y="117"/>
                    <a:pt x="168" y="116"/>
                  </a:cubicBezTo>
                  <a:cubicBezTo>
                    <a:pt x="167" y="114"/>
                    <a:pt x="167" y="112"/>
                    <a:pt x="165" y="112"/>
                  </a:cubicBezTo>
                  <a:cubicBezTo>
                    <a:pt x="164" y="112"/>
                    <a:pt x="166" y="115"/>
                    <a:pt x="165" y="117"/>
                  </a:cubicBezTo>
                  <a:cubicBezTo>
                    <a:pt x="164" y="118"/>
                    <a:pt x="162" y="118"/>
                    <a:pt x="161" y="117"/>
                  </a:cubicBezTo>
                  <a:cubicBezTo>
                    <a:pt x="159" y="116"/>
                    <a:pt x="160" y="113"/>
                    <a:pt x="159" y="111"/>
                  </a:cubicBezTo>
                  <a:cubicBezTo>
                    <a:pt x="159" y="111"/>
                    <a:pt x="157" y="112"/>
                    <a:pt x="157" y="112"/>
                  </a:cubicBezTo>
                  <a:cubicBezTo>
                    <a:pt x="156" y="110"/>
                    <a:pt x="156" y="109"/>
                    <a:pt x="157" y="107"/>
                  </a:cubicBezTo>
                  <a:cubicBezTo>
                    <a:pt x="157" y="106"/>
                    <a:pt x="160" y="104"/>
                    <a:pt x="158" y="104"/>
                  </a:cubicBezTo>
                  <a:cubicBezTo>
                    <a:pt x="156" y="105"/>
                    <a:pt x="155" y="107"/>
                    <a:pt x="153" y="108"/>
                  </a:cubicBezTo>
                  <a:cubicBezTo>
                    <a:pt x="153" y="108"/>
                    <a:pt x="152" y="105"/>
                    <a:pt x="152" y="106"/>
                  </a:cubicBezTo>
                  <a:cubicBezTo>
                    <a:pt x="151" y="107"/>
                    <a:pt x="153" y="110"/>
                    <a:pt x="151" y="111"/>
                  </a:cubicBezTo>
                  <a:cubicBezTo>
                    <a:pt x="147" y="114"/>
                    <a:pt x="142" y="116"/>
                    <a:pt x="137" y="116"/>
                  </a:cubicBezTo>
                  <a:cubicBezTo>
                    <a:pt x="135" y="116"/>
                    <a:pt x="136" y="112"/>
                    <a:pt x="137" y="111"/>
                  </a:cubicBezTo>
                  <a:cubicBezTo>
                    <a:pt x="138" y="109"/>
                    <a:pt x="140" y="107"/>
                    <a:pt x="142" y="106"/>
                  </a:cubicBezTo>
                  <a:cubicBezTo>
                    <a:pt x="144" y="104"/>
                    <a:pt x="148" y="105"/>
                    <a:pt x="150" y="103"/>
                  </a:cubicBezTo>
                  <a:cubicBezTo>
                    <a:pt x="152" y="102"/>
                    <a:pt x="149" y="100"/>
                    <a:pt x="148" y="99"/>
                  </a:cubicBezTo>
                  <a:cubicBezTo>
                    <a:pt x="147" y="98"/>
                    <a:pt x="144" y="99"/>
                    <a:pt x="143" y="97"/>
                  </a:cubicBezTo>
                  <a:cubicBezTo>
                    <a:pt x="142" y="96"/>
                    <a:pt x="145" y="92"/>
                    <a:pt x="143" y="92"/>
                  </a:cubicBezTo>
                  <a:cubicBezTo>
                    <a:pt x="141" y="90"/>
                    <a:pt x="137" y="95"/>
                    <a:pt x="135" y="94"/>
                  </a:cubicBezTo>
                  <a:cubicBezTo>
                    <a:pt x="133" y="92"/>
                    <a:pt x="138" y="89"/>
                    <a:pt x="137" y="87"/>
                  </a:cubicBezTo>
                  <a:cubicBezTo>
                    <a:pt x="137" y="85"/>
                    <a:pt x="134" y="88"/>
                    <a:pt x="132" y="89"/>
                  </a:cubicBezTo>
                  <a:cubicBezTo>
                    <a:pt x="131" y="90"/>
                    <a:pt x="130" y="94"/>
                    <a:pt x="130" y="92"/>
                  </a:cubicBezTo>
                  <a:cubicBezTo>
                    <a:pt x="129" y="88"/>
                    <a:pt x="132" y="83"/>
                    <a:pt x="131" y="79"/>
                  </a:cubicBezTo>
                  <a:cubicBezTo>
                    <a:pt x="130" y="77"/>
                    <a:pt x="128" y="82"/>
                    <a:pt x="126" y="82"/>
                  </a:cubicBezTo>
                  <a:cubicBezTo>
                    <a:pt x="124" y="82"/>
                    <a:pt x="124" y="79"/>
                    <a:pt x="122" y="78"/>
                  </a:cubicBezTo>
                  <a:cubicBezTo>
                    <a:pt x="121" y="77"/>
                    <a:pt x="119" y="77"/>
                    <a:pt x="118" y="76"/>
                  </a:cubicBezTo>
                  <a:cubicBezTo>
                    <a:pt x="118" y="74"/>
                    <a:pt x="122" y="69"/>
                    <a:pt x="119" y="70"/>
                  </a:cubicBezTo>
                  <a:cubicBezTo>
                    <a:pt x="117" y="70"/>
                    <a:pt x="117" y="75"/>
                    <a:pt x="115" y="76"/>
                  </a:cubicBezTo>
                  <a:cubicBezTo>
                    <a:pt x="113" y="77"/>
                    <a:pt x="114" y="72"/>
                    <a:pt x="112" y="72"/>
                  </a:cubicBezTo>
                  <a:cubicBezTo>
                    <a:pt x="110" y="72"/>
                    <a:pt x="109" y="76"/>
                    <a:pt x="110" y="77"/>
                  </a:cubicBezTo>
                  <a:cubicBezTo>
                    <a:pt x="112" y="80"/>
                    <a:pt x="117" y="78"/>
                    <a:pt x="119" y="81"/>
                  </a:cubicBezTo>
                  <a:cubicBezTo>
                    <a:pt x="121" y="83"/>
                    <a:pt x="120" y="87"/>
                    <a:pt x="118" y="88"/>
                  </a:cubicBezTo>
                  <a:cubicBezTo>
                    <a:pt x="115" y="90"/>
                    <a:pt x="110" y="90"/>
                    <a:pt x="106" y="89"/>
                  </a:cubicBezTo>
                  <a:cubicBezTo>
                    <a:pt x="105" y="89"/>
                    <a:pt x="105" y="85"/>
                    <a:pt x="103" y="85"/>
                  </a:cubicBezTo>
                  <a:cubicBezTo>
                    <a:pt x="98" y="83"/>
                    <a:pt x="93" y="83"/>
                    <a:pt x="87" y="83"/>
                  </a:cubicBezTo>
                  <a:cubicBezTo>
                    <a:pt x="86" y="83"/>
                    <a:pt x="89" y="85"/>
                    <a:pt x="90" y="85"/>
                  </a:cubicBezTo>
                  <a:cubicBezTo>
                    <a:pt x="92" y="87"/>
                    <a:pt x="95" y="87"/>
                    <a:pt x="97" y="89"/>
                  </a:cubicBezTo>
                  <a:cubicBezTo>
                    <a:pt x="98" y="90"/>
                    <a:pt x="95" y="91"/>
                    <a:pt x="93" y="91"/>
                  </a:cubicBezTo>
                  <a:cubicBezTo>
                    <a:pt x="90" y="90"/>
                    <a:pt x="88" y="87"/>
                    <a:pt x="85" y="86"/>
                  </a:cubicBezTo>
                  <a:cubicBezTo>
                    <a:pt x="83" y="84"/>
                    <a:pt x="81" y="81"/>
                    <a:pt x="79" y="80"/>
                  </a:cubicBezTo>
                  <a:cubicBezTo>
                    <a:pt x="77" y="79"/>
                    <a:pt x="75" y="79"/>
                    <a:pt x="73" y="79"/>
                  </a:cubicBezTo>
                  <a:cubicBezTo>
                    <a:pt x="72" y="79"/>
                    <a:pt x="75" y="80"/>
                    <a:pt x="76" y="81"/>
                  </a:cubicBezTo>
                  <a:cubicBezTo>
                    <a:pt x="78" y="83"/>
                    <a:pt x="82" y="84"/>
                    <a:pt x="83" y="87"/>
                  </a:cubicBezTo>
                  <a:cubicBezTo>
                    <a:pt x="83" y="88"/>
                    <a:pt x="80" y="88"/>
                    <a:pt x="79" y="88"/>
                  </a:cubicBezTo>
                  <a:cubicBezTo>
                    <a:pt x="74" y="88"/>
                    <a:pt x="70" y="86"/>
                    <a:pt x="66" y="86"/>
                  </a:cubicBezTo>
                  <a:cubicBezTo>
                    <a:pt x="62" y="86"/>
                    <a:pt x="58" y="87"/>
                    <a:pt x="55" y="86"/>
                  </a:cubicBezTo>
                  <a:cubicBezTo>
                    <a:pt x="53" y="85"/>
                    <a:pt x="56" y="81"/>
                    <a:pt x="54" y="80"/>
                  </a:cubicBezTo>
                  <a:cubicBezTo>
                    <a:pt x="52" y="80"/>
                    <a:pt x="53" y="84"/>
                    <a:pt x="52" y="85"/>
                  </a:cubicBezTo>
                  <a:cubicBezTo>
                    <a:pt x="49" y="86"/>
                    <a:pt x="46" y="83"/>
                    <a:pt x="43" y="84"/>
                  </a:cubicBezTo>
                  <a:cubicBezTo>
                    <a:pt x="42" y="84"/>
                    <a:pt x="46" y="86"/>
                    <a:pt x="45" y="86"/>
                  </a:cubicBezTo>
                  <a:cubicBezTo>
                    <a:pt x="43" y="87"/>
                    <a:pt x="41" y="85"/>
                    <a:pt x="39" y="84"/>
                  </a:cubicBezTo>
                  <a:cubicBezTo>
                    <a:pt x="38" y="83"/>
                    <a:pt x="36" y="82"/>
                    <a:pt x="35" y="80"/>
                  </a:cubicBezTo>
                  <a:cubicBezTo>
                    <a:pt x="34" y="79"/>
                    <a:pt x="36" y="76"/>
                    <a:pt x="35" y="76"/>
                  </a:cubicBezTo>
                  <a:cubicBezTo>
                    <a:pt x="33" y="76"/>
                    <a:pt x="35" y="79"/>
                    <a:pt x="33" y="80"/>
                  </a:cubicBezTo>
                  <a:cubicBezTo>
                    <a:pt x="33" y="81"/>
                    <a:pt x="31" y="80"/>
                    <a:pt x="31" y="80"/>
                  </a:cubicBezTo>
                  <a:cubicBezTo>
                    <a:pt x="30" y="79"/>
                    <a:pt x="31" y="77"/>
                    <a:pt x="30" y="76"/>
                  </a:cubicBezTo>
                  <a:cubicBezTo>
                    <a:pt x="30" y="76"/>
                    <a:pt x="29" y="76"/>
                    <a:pt x="28" y="76"/>
                  </a:cubicBezTo>
                  <a:cubicBezTo>
                    <a:pt x="28" y="78"/>
                    <a:pt x="30" y="80"/>
                    <a:pt x="28" y="81"/>
                  </a:cubicBezTo>
                  <a:cubicBezTo>
                    <a:pt x="26" y="81"/>
                    <a:pt x="23" y="79"/>
                    <a:pt x="20" y="78"/>
                  </a:cubicBezTo>
                  <a:cubicBezTo>
                    <a:pt x="19" y="78"/>
                    <a:pt x="18" y="80"/>
                    <a:pt x="17" y="80"/>
                  </a:cubicBezTo>
                  <a:cubicBezTo>
                    <a:pt x="16" y="79"/>
                    <a:pt x="17" y="77"/>
                    <a:pt x="16" y="76"/>
                  </a:cubicBezTo>
                  <a:cubicBezTo>
                    <a:pt x="14" y="74"/>
                    <a:pt x="11" y="73"/>
                    <a:pt x="10" y="71"/>
                  </a:cubicBezTo>
                  <a:cubicBezTo>
                    <a:pt x="8" y="69"/>
                    <a:pt x="8" y="66"/>
                    <a:pt x="7" y="63"/>
                  </a:cubicBezTo>
                  <a:cubicBezTo>
                    <a:pt x="7" y="63"/>
                    <a:pt x="6" y="61"/>
                    <a:pt x="7" y="61"/>
                  </a:cubicBezTo>
                  <a:cubicBezTo>
                    <a:pt x="10" y="61"/>
                    <a:pt x="13" y="61"/>
                    <a:pt x="16" y="61"/>
                  </a:cubicBezTo>
                  <a:cubicBezTo>
                    <a:pt x="19" y="62"/>
                    <a:pt x="20" y="64"/>
                    <a:pt x="23" y="65"/>
                  </a:cubicBezTo>
                  <a:cubicBezTo>
                    <a:pt x="25" y="65"/>
                    <a:pt x="30" y="67"/>
                    <a:pt x="31" y="64"/>
                  </a:cubicBezTo>
                  <a:cubicBezTo>
                    <a:pt x="31" y="61"/>
                    <a:pt x="26" y="61"/>
                    <a:pt x="24" y="59"/>
                  </a:cubicBezTo>
                  <a:cubicBezTo>
                    <a:pt x="23" y="59"/>
                    <a:pt x="24" y="57"/>
                    <a:pt x="23" y="57"/>
                  </a:cubicBezTo>
                  <a:cubicBezTo>
                    <a:pt x="21" y="57"/>
                    <a:pt x="18" y="58"/>
                    <a:pt x="16" y="58"/>
                  </a:cubicBezTo>
                  <a:cubicBezTo>
                    <a:pt x="11" y="58"/>
                    <a:pt x="6" y="58"/>
                    <a:pt x="1" y="56"/>
                  </a:cubicBezTo>
                  <a:cubicBezTo>
                    <a:pt x="0" y="56"/>
                    <a:pt x="1" y="54"/>
                    <a:pt x="2" y="52"/>
                  </a:cubicBezTo>
                  <a:cubicBezTo>
                    <a:pt x="3" y="49"/>
                    <a:pt x="4" y="46"/>
                    <a:pt x="5" y="43"/>
                  </a:cubicBezTo>
                  <a:cubicBezTo>
                    <a:pt x="6" y="41"/>
                    <a:pt x="8" y="40"/>
                    <a:pt x="9" y="37"/>
                  </a:cubicBezTo>
                  <a:cubicBezTo>
                    <a:pt x="10" y="35"/>
                    <a:pt x="8" y="32"/>
                    <a:pt x="9" y="30"/>
                  </a:cubicBezTo>
                  <a:cubicBezTo>
                    <a:pt x="10" y="27"/>
                    <a:pt x="14" y="26"/>
                    <a:pt x="16" y="23"/>
                  </a:cubicBezTo>
                  <a:cubicBezTo>
                    <a:pt x="19" y="20"/>
                    <a:pt x="20" y="16"/>
                    <a:pt x="23" y="13"/>
                  </a:cubicBezTo>
                  <a:cubicBezTo>
                    <a:pt x="27" y="9"/>
                    <a:pt x="32" y="6"/>
                    <a:pt x="37" y="4"/>
                  </a:cubicBezTo>
                  <a:cubicBezTo>
                    <a:pt x="41" y="2"/>
                    <a:pt x="46" y="1"/>
                    <a:pt x="51" y="1"/>
                  </a:cubicBezTo>
                  <a:cubicBezTo>
                    <a:pt x="55" y="0"/>
                    <a:pt x="59" y="1"/>
                    <a:pt x="63" y="1"/>
                  </a:cubicBezTo>
                  <a:cubicBezTo>
                    <a:pt x="65" y="1"/>
                    <a:pt x="67" y="0"/>
                    <a:pt x="68" y="1"/>
                  </a:cubicBezTo>
                  <a:cubicBezTo>
                    <a:pt x="69" y="2"/>
                    <a:pt x="68" y="4"/>
                    <a:pt x="67" y="5"/>
                  </a:cubicBezTo>
                  <a:cubicBezTo>
                    <a:pt x="65" y="6"/>
                    <a:pt x="61" y="7"/>
                    <a:pt x="59" y="8"/>
                  </a:cubicBezTo>
                  <a:cubicBezTo>
                    <a:pt x="57" y="9"/>
                    <a:pt x="54" y="10"/>
                    <a:pt x="53" y="12"/>
                  </a:cubicBezTo>
                  <a:cubicBezTo>
                    <a:pt x="51" y="14"/>
                    <a:pt x="52" y="17"/>
                    <a:pt x="51" y="19"/>
                  </a:cubicBezTo>
                  <a:cubicBezTo>
                    <a:pt x="49" y="22"/>
                    <a:pt x="46" y="23"/>
                    <a:pt x="45" y="25"/>
                  </a:cubicBezTo>
                  <a:cubicBezTo>
                    <a:pt x="45" y="28"/>
                    <a:pt x="48" y="30"/>
                    <a:pt x="48" y="32"/>
                  </a:cubicBezTo>
                  <a:cubicBezTo>
                    <a:pt x="48" y="35"/>
                    <a:pt x="45" y="37"/>
                    <a:pt x="45" y="39"/>
                  </a:cubicBezTo>
                  <a:cubicBezTo>
                    <a:pt x="44" y="41"/>
                    <a:pt x="44" y="44"/>
                    <a:pt x="45" y="45"/>
                  </a:cubicBezTo>
                  <a:cubicBezTo>
                    <a:pt x="47" y="48"/>
                    <a:pt x="51" y="50"/>
                    <a:pt x="53" y="52"/>
                  </a:cubicBezTo>
                  <a:cubicBezTo>
                    <a:pt x="54" y="53"/>
                    <a:pt x="57" y="53"/>
                    <a:pt x="56" y="54"/>
                  </a:cubicBezTo>
                  <a:cubicBezTo>
                    <a:pt x="55" y="56"/>
                    <a:pt x="51" y="56"/>
                    <a:pt x="49" y="57"/>
                  </a:cubicBezTo>
                  <a:cubicBezTo>
                    <a:pt x="46" y="58"/>
                    <a:pt x="44" y="58"/>
                    <a:pt x="42" y="59"/>
                  </a:cubicBezTo>
                  <a:cubicBezTo>
                    <a:pt x="40" y="60"/>
                    <a:pt x="38" y="62"/>
                    <a:pt x="38" y="64"/>
                  </a:cubicBezTo>
                  <a:cubicBezTo>
                    <a:pt x="38" y="65"/>
                    <a:pt x="41" y="63"/>
                    <a:pt x="42" y="62"/>
                  </a:cubicBezTo>
                  <a:cubicBezTo>
                    <a:pt x="45" y="62"/>
                    <a:pt x="47" y="60"/>
                    <a:pt x="50" y="59"/>
                  </a:cubicBezTo>
                  <a:cubicBezTo>
                    <a:pt x="51" y="59"/>
                    <a:pt x="53" y="58"/>
                    <a:pt x="54" y="59"/>
                  </a:cubicBezTo>
                  <a:cubicBezTo>
                    <a:pt x="55" y="61"/>
                    <a:pt x="53" y="63"/>
                    <a:pt x="53" y="65"/>
                  </a:cubicBezTo>
                  <a:cubicBezTo>
                    <a:pt x="53" y="66"/>
                    <a:pt x="55" y="67"/>
                    <a:pt x="55" y="66"/>
                  </a:cubicBezTo>
                  <a:cubicBezTo>
                    <a:pt x="57" y="63"/>
                    <a:pt x="57" y="60"/>
                    <a:pt x="58" y="57"/>
                  </a:cubicBezTo>
                  <a:cubicBezTo>
                    <a:pt x="58" y="56"/>
                    <a:pt x="59" y="55"/>
                    <a:pt x="60" y="54"/>
                  </a:cubicBezTo>
                  <a:cubicBezTo>
                    <a:pt x="61" y="52"/>
                    <a:pt x="62" y="50"/>
                    <a:pt x="61" y="49"/>
                  </a:cubicBezTo>
                  <a:cubicBezTo>
                    <a:pt x="59" y="46"/>
                    <a:pt x="56" y="46"/>
                    <a:pt x="53" y="45"/>
                  </a:cubicBezTo>
                  <a:cubicBezTo>
                    <a:pt x="52" y="44"/>
                    <a:pt x="49" y="42"/>
                    <a:pt x="50" y="41"/>
                  </a:cubicBezTo>
                  <a:cubicBezTo>
                    <a:pt x="51" y="38"/>
                    <a:pt x="54" y="35"/>
                    <a:pt x="57" y="34"/>
                  </a:cubicBezTo>
                  <a:cubicBezTo>
                    <a:pt x="58" y="33"/>
                    <a:pt x="60" y="36"/>
                    <a:pt x="61" y="37"/>
                  </a:cubicBezTo>
                  <a:cubicBezTo>
                    <a:pt x="63" y="38"/>
                    <a:pt x="64" y="40"/>
                    <a:pt x="66" y="40"/>
                  </a:cubicBezTo>
                  <a:cubicBezTo>
                    <a:pt x="67" y="41"/>
                    <a:pt x="67" y="38"/>
                    <a:pt x="66" y="38"/>
                  </a:cubicBezTo>
                  <a:cubicBezTo>
                    <a:pt x="65" y="36"/>
                    <a:pt x="62" y="37"/>
                    <a:pt x="61" y="35"/>
                  </a:cubicBezTo>
                  <a:cubicBezTo>
                    <a:pt x="60" y="34"/>
                    <a:pt x="63" y="32"/>
                    <a:pt x="62" y="31"/>
                  </a:cubicBezTo>
                  <a:cubicBezTo>
                    <a:pt x="62" y="30"/>
                    <a:pt x="59" y="32"/>
                    <a:pt x="58" y="31"/>
                  </a:cubicBezTo>
                  <a:cubicBezTo>
                    <a:pt x="57" y="31"/>
                    <a:pt x="57" y="29"/>
                    <a:pt x="57" y="28"/>
                  </a:cubicBezTo>
                  <a:cubicBezTo>
                    <a:pt x="57" y="24"/>
                    <a:pt x="55" y="20"/>
                    <a:pt x="57" y="18"/>
                  </a:cubicBezTo>
                  <a:cubicBezTo>
                    <a:pt x="58" y="16"/>
                    <a:pt x="60" y="20"/>
                    <a:pt x="62" y="21"/>
                  </a:cubicBezTo>
                  <a:cubicBezTo>
                    <a:pt x="65" y="22"/>
                    <a:pt x="68" y="25"/>
                    <a:pt x="71" y="25"/>
                  </a:cubicBezTo>
                  <a:cubicBezTo>
                    <a:pt x="72" y="25"/>
                    <a:pt x="72" y="23"/>
                    <a:pt x="71" y="22"/>
                  </a:cubicBezTo>
                  <a:cubicBezTo>
                    <a:pt x="68" y="20"/>
                    <a:pt x="64" y="20"/>
                    <a:pt x="61" y="17"/>
                  </a:cubicBezTo>
                  <a:cubicBezTo>
                    <a:pt x="60" y="16"/>
                    <a:pt x="64" y="16"/>
                    <a:pt x="65" y="16"/>
                  </a:cubicBezTo>
                  <a:cubicBezTo>
                    <a:pt x="68" y="16"/>
                    <a:pt x="71" y="19"/>
                    <a:pt x="73" y="17"/>
                  </a:cubicBezTo>
                  <a:cubicBezTo>
                    <a:pt x="75" y="15"/>
                    <a:pt x="69" y="16"/>
                    <a:pt x="67" y="14"/>
                  </a:cubicBezTo>
                  <a:cubicBezTo>
                    <a:pt x="66" y="13"/>
                    <a:pt x="65" y="11"/>
                    <a:pt x="66" y="10"/>
                  </a:cubicBezTo>
                  <a:cubicBezTo>
                    <a:pt x="68" y="9"/>
                    <a:pt x="69" y="12"/>
                    <a:pt x="71" y="12"/>
                  </a:cubicBezTo>
                  <a:cubicBezTo>
                    <a:pt x="72" y="11"/>
                    <a:pt x="73" y="8"/>
                    <a:pt x="74" y="8"/>
                  </a:cubicBezTo>
                  <a:cubicBezTo>
                    <a:pt x="76" y="7"/>
                    <a:pt x="78" y="9"/>
                    <a:pt x="80" y="9"/>
                  </a:cubicBezTo>
                  <a:cubicBezTo>
                    <a:pt x="81" y="8"/>
                    <a:pt x="79" y="6"/>
                    <a:pt x="80" y="6"/>
                  </a:cubicBezTo>
                  <a:cubicBezTo>
                    <a:pt x="85" y="4"/>
                    <a:pt x="89" y="2"/>
                    <a:pt x="94" y="2"/>
                  </a:cubicBezTo>
                  <a:cubicBezTo>
                    <a:pt x="99" y="1"/>
                    <a:pt x="104" y="1"/>
                    <a:pt x="108" y="3"/>
                  </a:cubicBezTo>
                  <a:cubicBezTo>
                    <a:pt x="109" y="3"/>
                    <a:pt x="109" y="6"/>
                    <a:pt x="109" y="7"/>
                  </a:cubicBezTo>
                  <a:cubicBezTo>
                    <a:pt x="109" y="9"/>
                    <a:pt x="107" y="11"/>
                    <a:pt x="108" y="13"/>
                  </a:cubicBezTo>
                  <a:cubicBezTo>
                    <a:pt x="109" y="15"/>
                    <a:pt x="112" y="14"/>
                    <a:pt x="113" y="16"/>
                  </a:cubicBezTo>
                  <a:cubicBezTo>
                    <a:pt x="114" y="17"/>
                    <a:pt x="112" y="19"/>
                    <a:pt x="112" y="21"/>
                  </a:cubicBezTo>
                  <a:cubicBezTo>
                    <a:pt x="112" y="23"/>
                    <a:pt x="114" y="24"/>
                    <a:pt x="113" y="25"/>
                  </a:cubicBezTo>
                  <a:cubicBezTo>
                    <a:pt x="110" y="29"/>
                    <a:pt x="104" y="30"/>
                    <a:pt x="101" y="34"/>
                  </a:cubicBezTo>
                  <a:cubicBezTo>
                    <a:pt x="100" y="35"/>
                    <a:pt x="106" y="32"/>
                    <a:pt x="107" y="34"/>
                  </a:cubicBezTo>
                  <a:cubicBezTo>
                    <a:pt x="108" y="36"/>
                    <a:pt x="104" y="38"/>
                    <a:pt x="103" y="40"/>
                  </a:cubicBezTo>
                  <a:cubicBezTo>
                    <a:pt x="103" y="41"/>
                    <a:pt x="103" y="44"/>
                    <a:pt x="105" y="44"/>
                  </a:cubicBezTo>
                  <a:cubicBezTo>
                    <a:pt x="107" y="43"/>
                    <a:pt x="108" y="40"/>
                    <a:pt x="110" y="38"/>
                  </a:cubicBezTo>
                  <a:cubicBezTo>
                    <a:pt x="111" y="37"/>
                    <a:pt x="111" y="36"/>
                    <a:pt x="113" y="35"/>
                  </a:cubicBezTo>
                  <a:cubicBezTo>
                    <a:pt x="114" y="35"/>
                    <a:pt x="115" y="37"/>
                    <a:pt x="116" y="36"/>
                  </a:cubicBezTo>
                  <a:cubicBezTo>
                    <a:pt x="117" y="35"/>
                    <a:pt x="115" y="32"/>
                    <a:pt x="116" y="32"/>
                  </a:cubicBezTo>
                  <a:cubicBezTo>
                    <a:pt x="118" y="32"/>
                    <a:pt x="118" y="35"/>
                    <a:pt x="120" y="36"/>
                  </a:cubicBezTo>
                  <a:cubicBezTo>
                    <a:pt x="122" y="37"/>
                    <a:pt x="125" y="33"/>
                    <a:pt x="125" y="35"/>
                  </a:cubicBezTo>
                  <a:cubicBezTo>
                    <a:pt x="126" y="37"/>
                    <a:pt x="122" y="40"/>
                    <a:pt x="123" y="43"/>
                  </a:cubicBezTo>
                  <a:cubicBezTo>
                    <a:pt x="124" y="45"/>
                    <a:pt x="127" y="44"/>
                    <a:pt x="128" y="43"/>
                  </a:cubicBezTo>
                  <a:cubicBezTo>
                    <a:pt x="129" y="42"/>
                    <a:pt x="125" y="39"/>
                    <a:pt x="127" y="38"/>
                  </a:cubicBezTo>
                  <a:cubicBezTo>
                    <a:pt x="128" y="37"/>
                    <a:pt x="130" y="40"/>
                    <a:pt x="132" y="41"/>
                  </a:cubicBezTo>
                  <a:cubicBezTo>
                    <a:pt x="133" y="42"/>
                    <a:pt x="134" y="45"/>
                    <a:pt x="134" y="44"/>
                  </a:cubicBezTo>
                  <a:cubicBezTo>
                    <a:pt x="134" y="42"/>
                    <a:pt x="133" y="40"/>
                    <a:pt x="132" y="38"/>
                  </a:cubicBezTo>
                  <a:cubicBezTo>
                    <a:pt x="131" y="36"/>
                    <a:pt x="128" y="35"/>
                    <a:pt x="129" y="34"/>
                  </a:cubicBezTo>
                  <a:cubicBezTo>
                    <a:pt x="131" y="33"/>
                    <a:pt x="133" y="36"/>
                    <a:pt x="135" y="36"/>
                  </a:cubicBezTo>
                  <a:cubicBezTo>
                    <a:pt x="137" y="37"/>
                    <a:pt x="140" y="38"/>
                    <a:pt x="143" y="37"/>
                  </a:cubicBezTo>
                  <a:cubicBezTo>
                    <a:pt x="144" y="37"/>
                    <a:pt x="141" y="36"/>
                    <a:pt x="140" y="35"/>
                  </a:cubicBezTo>
                  <a:cubicBezTo>
                    <a:pt x="137" y="34"/>
                    <a:pt x="133" y="35"/>
                    <a:pt x="132" y="32"/>
                  </a:cubicBezTo>
                  <a:cubicBezTo>
                    <a:pt x="132" y="30"/>
                    <a:pt x="136" y="28"/>
                    <a:pt x="138" y="27"/>
                  </a:cubicBezTo>
                  <a:cubicBezTo>
                    <a:pt x="140" y="26"/>
                    <a:pt x="143" y="24"/>
                    <a:pt x="145" y="25"/>
                  </a:cubicBezTo>
                  <a:cubicBezTo>
                    <a:pt x="150" y="25"/>
                    <a:pt x="155" y="27"/>
                    <a:pt x="159" y="29"/>
                  </a:cubicBezTo>
                  <a:cubicBezTo>
                    <a:pt x="160" y="29"/>
                    <a:pt x="161" y="32"/>
                    <a:pt x="162" y="31"/>
                  </a:cubicBezTo>
                  <a:cubicBezTo>
                    <a:pt x="163" y="31"/>
                    <a:pt x="162" y="27"/>
                    <a:pt x="163" y="28"/>
                  </a:cubicBezTo>
                  <a:cubicBezTo>
                    <a:pt x="167" y="29"/>
                    <a:pt x="170" y="31"/>
                    <a:pt x="171" y="35"/>
                  </a:cubicBezTo>
                  <a:cubicBezTo>
                    <a:pt x="172" y="37"/>
                    <a:pt x="168" y="38"/>
                    <a:pt x="166" y="39"/>
                  </a:cubicBezTo>
                  <a:cubicBezTo>
                    <a:pt x="164" y="41"/>
                    <a:pt x="162" y="42"/>
                    <a:pt x="161" y="44"/>
                  </a:cubicBezTo>
                  <a:cubicBezTo>
                    <a:pt x="161" y="45"/>
                    <a:pt x="162" y="46"/>
                    <a:pt x="162" y="46"/>
                  </a:cubicBezTo>
                  <a:cubicBezTo>
                    <a:pt x="164" y="44"/>
                    <a:pt x="165" y="41"/>
                    <a:pt x="168" y="40"/>
                  </a:cubicBezTo>
                  <a:cubicBezTo>
                    <a:pt x="171" y="39"/>
                    <a:pt x="175" y="37"/>
                    <a:pt x="177" y="40"/>
                  </a:cubicBezTo>
                  <a:cubicBezTo>
                    <a:pt x="179" y="42"/>
                    <a:pt x="175" y="44"/>
                    <a:pt x="173" y="46"/>
                  </a:cubicBezTo>
                  <a:cubicBezTo>
                    <a:pt x="171" y="47"/>
                    <a:pt x="168" y="47"/>
                    <a:pt x="168" y="48"/>
                  </a:cubicBezTo>
                  <a:cubicBezTo>
                    <a:pt x="167" y="50"/>
                    <a:pt x="172" y="48"/>
                    <a:pt x="172" y="49"/>
                  </a:cubicBezTo>
                  <a:cubicBezTo>
                    <a:pt x="172" y="51"/>
                    <a:pt x="169" y="53"/>
                    <a:pt x="169" y="55"/>
                  </a:cubicBezTo>
                  <a:cubicBezTo>
                    <a:pt x="169" y="56"/>
                    <a:pt x="171" y="56"/>
                    <a:pt x="172" y="56"/>
                  </a:cubicBezTo>
                  <a:cubicBezTo>
                    <a:pt x="174" y="54"/>
                    <a:pt x="174" y="51"/>
                    <a:pt x="176" y="49"/>
                  </a:cubicBezTo>
                  <a:cubicBezTo>
                    <a:pt x="178" y="47"/>
                    <a:pt x="181" y="43"/>
                    <a:pt x="181" y="45"/>
                  </a:cubicBezTo>
                  <a:cubicBezTo>
                    <a:pt x="182" y="48"/>
                    <a:pt x="178" y="50"/>
                    <a:pt x="177" y="53"/>
                  </a:cubicBezTo>
                  <a:cubicBezTo>
                    <a:pt x="176" y="54"/>
                    <a:pt x="175" y="58"/>
                    <a:pt x="176" y="58"/>
                  </a:cubicBezTo>
                  <a:cubicBezTo>
                    <a:pt x="179" y="56"/>
                    <a:pt x="179" y="48"/>
                    <a:pt x="182" y="50"/>
                  </a:cubicBezTo>
                  <a:cubicBezTo>
                    <a:pt x="185" y="51"/>
                    <a:pt x="179" y="56"/>
                    <a:pt x="180" y="59"/>
                  </a:cubicBezTo>
                  <a:cubicBezTo>
                    <a:pt x="182" y="61"/>
                    <a:pt x="183" y="53"/>
                    <a:pt x="185" y="54"/>
                  </a:cubicBezTo>
                  <a:cubicBezTo>
                    <a:pt x="187" y="56"/>
                    <a:pt x="181" y="63"/>
                    <a:pt x="184" y="62"/>
                  </a:cubicBezTo>
                  <a:cubicBezTo>
                    <a:pt x="188" y="62"/>
                    <a:pt x="189" y="57"/>
                    <a:pt x="190" y="54"/>
                  </a:cubicBezTo>
                  <a:cubicBezTo>
                    <a:pt x="192" y="52"/>
                    <a:pt x="192" y="48"/>
                    <a:pt x="194" y="47"/>
                  </a:cubicBezTo>
                  <a:cubicBezTo>
                    <a:pt x="196" y="46"/>
                    <a:pt x="200" y="47"/>
                    <a:pt x="202" y="49"/>
                  </a:cubicBezTo>
                  <a:cubicBezTo>
                    <a:pt x="203" y="50"/>
                    <a:pt x="199" y="54"/>
                    <a:pt x="201" y="54"/>
                  </a:cubicBezTo>
                  <a:cubicBezTo>
                    <a:pt x="202" y="55"/>
                    <a:pt x="202" y="50"/>
                    <a:pt x="204" y="50"/>
                  </a:cubicBezTo>
                  <a:cubicBezTo>
                    <a:pt x="207" y="50"/>
                    <a:pt x="209" y="53"/>
                    <a:pt x="210" y="55"/>
                  </a:cubicBezTo>
                  <a:cubicBezTo>
                    <a:pt x="211" y="55"/>
                    <a:pt x="211" y="57"/>
                    <a:pt x="210" y="58"/>
                  </a:cubicBezTo>
                  <a:cubicBezTo>
                    <a:pt x="209" y="59"/>
                    <a:pt x="207" y="60"/>
                    <a:pt x="205" y="61"/>
                  </a:cubicBezTo>
                  <a:cubicBezTo>
                    <a:pt x="203" y="62"/>
                    <a:pt x="200" y="60"/>
                    <a:pt x="198" y="61"/>
                  </a:cubicBezTo>
                  <a:cubicBezTo>
                    <a:pt x="196" y="62"/>
                    <a:pt x="196" y="65"/>
                    <a:pt x="195" y="67"/>
                  </a:cubicBezTo>
                  <a:cubicBezTo>
                    <a:pt x="194" y="69"/>
                    <a:pt x="191" y="72"/>
                    <a:pt x="193" y="73"/>
                  </a:cubicBezTo>
                  <a:cubicBezTo>
                    <a:pt x="195" y="74"/>
                    <a:pt x="197" y="70"/>
                    <a:pt x="199" y="69"/>
                  </a:cubicBezTo>
                  <a:cubicBezTo>
                    <a:pt x="201" y="67"/>
                    <a:pt x="204" y="66"/>
                    <a:pt x="206" y="67"/>
                  </a:cubicBezTo>
                  <a:cubicBezTo>
                    <a:pt x="208" y="67"/>
                    <a:pt x="203" y="70"/>
                    <a:pt x="204" y="69"/>
                  </a:cubicBezTo>
                  <a:cubicBezTo>
                    <a:pt x="206" y="68"/>
                    <a:pt x="208" y="67"/>
                    <a:pt x="210" y="65"/>
                  </a:cubicBezTo>
                  <a:cubicBezTo>
                    <a:pt x="211" y="64"/>
                    <a:pt x="212" y="61"/>
                    <a:pt x="213" y="61"/>
                  </a:cubicBezTo>
                  <a:cubicBezTo>
                    <a:pt x="215" y="62"/>
                    <a:pt x="215" y="65"/>
                    <a:pt x="214" y="67"/>
                  </a:cubicBezTo>
                  <a:cubicBezTo>
                    <a:pt x="213" y="69"/>
                    <a:pt x="210" y="71"/>
                    <a:pt x="207" y="72"/>
                  </a:cubicBezTo>
                  <a:cubicBezTo>
                    <a:pt x="205" y="73"/>
                    <a:pt x="202" y="73"/>
                    <a:pt x="200" y="74"/>
                  </a:cubicBezTo>
                  <a:cubicBezTo>
                    <a:pt x="198" y="75"/>
                    <a:pt x="197" y="77"/>
                    <a:pt x="196" y="79"/>
                  </a:cubicBezTo>
                  <a:cubicBezTo>
                    <a:pt x="196" y="80"/>
                    <a:pt x="198" y="80"/>
                    <a:pt x="199" y="80"/>
                  </a:cubicBezTo>
                  <a:cubicBezTo>
                    <a:pt x="200" y="79"/>
                    <a:pt x="200" y="76"/>
                    <a:pt x="202" y="75"/>
                  </a:cubicBezTo>
                  <a:cubicBezTo>
                    <a:pt x="203" y="74"/>
                    <a:pt x="205" y="75"/>
                    <a:pt x="205" y="76"/>
                  </a:cubicBezTo>
                  <a:cubicBezTo>
                    <a:pt x="206" y="78"/>
                    <a:pt x="203" y="80"/>
                    <a:pt x="203" y="82"/>
                  </a:cubicBezTo>
                  <a:cubicBezTo>
                    <a:pt x="203" y="83"/>
                    <a:pt x="205" y="82"/>
                    <a:pt x="206" y="81"/>
                  </a:cubicBezTo>
                  <a:cubicBezTo>
                    <a:pt x="207" y="79"/>
                    <a:pt x="207" y="75"/>
                    <a:pt x="209" y="73"/>
                  </a:cubicBezTo>
                  <a:cubicBezTo>
                    <a:pt x="212" y="70"/>
                    <a:pt x="216" y="68"/>
                    <a:pt x="220" y="67"/>
                  </a:cubicBezTo>
                  <a:cubicBezTo>
                    <a:pt x="221" y="66"/>
                    <a:pt x="221" y="69"/>
                    <a:pt x="220" y="70"/>
                  </a:cubicBezTo>
                  <a:cubicBezTo>
                    <a:pt x="218" y="72"/>
                    <a:pt x="214" y="73"/>
                    <a:pt x="212" y="75"/>
                  </a:cubicBezTo>
                  <a:cubicBezTo>
                    <a:pt x="211" y="76"/>
                    <a:pt x="212" y="78"/>
                    <a:pt x="213" y="77"/>
                  </a:cubicBezTo>
                  <a:cubicBezTo>
                    <a:pt x="218" y="75"/>
                    <a:pt x="222" y="71"/>
                    <a:pt x="227" y="69"/>
                  </a:cubicBezTo>
                  <a:cubicBezTo>
                    <a:pt x="228" y="69"/>
                    <a:pt x="228" y="71"/>
                    <a:pt x="229" y="72"/>
                  </a:cubicBezTo>
                  <a:cubicBezTo>
                    <a:pt x="231" y="73"/>
                    <a:pt x="235" y="73"/>
                    <a:pt x="235" y="75"/>
                  </a:cubicBezTo>
                  <a:cubicBezTo>
                    <a:pt x="236" y="77"/>
                    <a:pt x="232" y="78"/>
                    <a:pt x="230" y="79"/>
                  </a:cubicBezTo>
                  <a:cubicBezTo>
                    <a:pt x="228" y="80"/>
                    <a:pt x="225" y="79"/>
                    <a:pt x="222" y="80"/>
                  </a:cubicBezTo>
                  <a:cubicBezTo>
                    <a:pt x="220" y="81"/>
                    <a:pt x="218" y="83"/>
                    <a:pt x="216" y="85"/>
                  </a:cubicBezTo>
                  <a:cubicBezTo>
                    <a:pt x="215" y="85"/>
                    <a:pt x="215" y="87"/>
                    <a:pt x="216" y="87"/>
                  </a:cubicBezTo>
                  <a:cubicBezTo>
                    <a:pt x="220" y="86"/>
                    <a:pt x="222" y="84"/>
                    <a:pt x="226" y="83"/>
                  </a:cubicBezTo>
                  <a:cubicBezTo>
                    <a:pt x="227" y="82"/>
                    <a:pt x="231" y="80"/>
                    <a:pt x="231" y="81"/>
                  </a:cubicBezTo>
                  <a:cubicBezTo>
                    <a:pt x="230" y="84"/>
                    <a:pt x="227" y="85"/>
                    <a:pt x="224" y="87"/>
                  </a:cubicBezTo>
                  <a:cubicBezTo>
                    <a:pt x="223" y="88"/>
                    <a:pt x="221" y="88"/>
                    <a:pt x="220" y="89"/>
                  </a:cubicBezTo>
                  <a:cubicBezTo>
                    <a:pt x="219" y="89"/>
                    <a:pt x="220" y="91"/>
                    <a:pt x="220" y="91"/>
                  </a:cubicBezTo>
                  <a:cubicBezTo>
                    <a:pt x="224" y="90"/>
                    <a:pt x="227" y="88"/>
                    <a:pt x="230" y="86"/>
                  </a:cubicBezTo>
                  <a:cubicBezTo>
                    <a:pt x="233" y="85"/>
                    <a:pt x="235" y="82"/>
                    <a:pt x="238" y="80"/>
                  </a:cubicBezTo>
                  <a:cubicBezTo>
                    <a:pt x="239" y="80"/>
                    <a:pt x="240" y="81"/>
                    <a:pt x="241" y="81"/>
                  </a:cubicBezTo>
                  <a:cubicBezTo>
                    <a:pt x="243" y="83"/>
                    <a:pt x="246" y="85"/>
                    <a:pt x="248" y="87"/>
                  </a:cubicBezTo>
                  <a:cubicBezTo>
                    <a:pt x="249" y="88"/>
                    <a:pt x="250" y="91"/>
                    <a:pt x="248" y="91"/>
                  </a:cubicBezTo>
                  <a:cubicBezTo>
                    <a:pt x="244" y="92"/>
                    <a:pt x="240" y="90"/>
                    <a:pt x="235" y="91"/>
                  </a:cubicBezTo>
                  <a:cubicBezTo>
                    <a:pt x="232" y="91"/>
                    <a:pt x="229" y="92"/>
                    <a:pt x="226" y="94"/>
                  </a:cubicBezTo>
                  <a:cubicBezTo>
                    <a:pt x="225" y="95"/>
                    <a:pt x="229" y="94"/>
                    <a:pt x="230" y="95"/>
                  </a:cubicBezTo>
                  <a:cubicBezTo>
                    <a:pt x="233" y="95"/>
                    <a:pt x="236" y="97"/>
                    <a:pt x="239" y="97"/>
                  </a:cubicBezTo>
                  <a:cubicBezTo>
                    <a:pt x="243" y="98"/>
                    <a:pt x="247" y="97"/>
                    <a:pt x="250" y="98"/>
                  </a:cubicBezTo>
                  <a:cubicBezTo>
                    <a:pt x="252" y="99"/>
                    <a:pt x="253" y="100"/>
                    <a:pt x="253" y="101"/>
                  </a:cubicBezTo>
                  <a:cubicBezTo>
                    <a:pt x="253" y="102"/>
                    <a:pt x="251" y="103"/>
                    <a:pt x="251" y="103"/>
                  </a:cubicBezTo>
                  <a:cubicBezTo>
                    <a:pt x="248" y="103"/>
                    <a:pt x="245" y="103"/>
                    <a:pt x="243" y="103"/>
                  </a:cubicBezTo>
                  <a:cubicBezTo>
                    <a:pt x="240" y="102"/>
                    <a:pt x="237" y="100"/>
                    <a:pt x="233" y="100"/>
                  </a:cubicBezTo>
                  <a:cubicBezTo>
                    <a:pt x="231" y="100"/>
                    <a:pt x="228" y="101"/>
                    <a:pt x="226" y="102"/>
                  </a:cubicBezTo>
                  <a:cubicBezTo>
                    <a:pt x="225" y="103"/>
                    <a:pt x="224" y="106"/>
                    <a:pt x="226" y="106"/>
                  </a:cubicBezTo>
                  <a:cubicBezTo>
                    <a:pt x="228" y="107"/>
                    <a:pt x="231" y="104"/>
                    <a:pt x="234" y="104"/>
                  </a:cubicBezTo>
                  <a:cubicBezTo>
                    <a:pt x="235" y="104"/>
                    <a:pt x="238" y="104"/>
                    <a:pt x="238" y="105"/>
                  </a:cubicBezTo>
                  <a:cubicBezTo>
                    <a:pt x="239" y="107"/>
                    <a:pt x="236" y="107"/>
                    <a:pt x="235" y="108"/>
                  </a:cubicBezTo>
                  <a:cubicBezTo>
                    <a:pt x="233" y="108"/>
                    <a:pt x="230" y="106"/>
                    <a:pt x="230" y="108"/>
                  </a:cubicBezTo>
                  <a:cubicBezTo>
                    <a:pt x="231" y="110"/>
                    <a:pt x="238" y="110"/>
                    <a:pt x="236" y="111"/>
                  </a:cubicBezTo>
                  <a:cubicBezTo>
                    <a:pt x="233" y="113"/>
                    <a:pt x="228" y="110"/>
                    <a:pt x="224" y="111"/>
                  </a:cubicBezTo>
                  <a:cubicBezTo>
                    <a:pt x="223" y="112"/>
                    <a:pt x="223" y="114"/>
                    <a:pt x="224" y="114"/>
                  </a:cubicBezTo>
                  <a:cubicBezTo>
                    <a:pt x="227" y="115"/>
                    <a:pt x="231" y="112"/>
                    <a:pt x="233" y="114"/>
                  </a:cubicBezTo>
                  <a:cubicBezTo>
                    <a:pt x="235" y="116"/>
                    <a:pt x="224" y="116"/>
                    <a:pt x="226" y="117"/>
                  </a:cubicBezTo>
                  <a:cubicBezTo>
                    <a:pt x="232" y="119"/>
                    <a:pt x="239" y="116"/>
                    <a:pt x="245" y="118"/>
                  </a:cubicBezTo>
                  <a:cubicBezTo>
                    <a:pt x="249" y="119"/>
                    <a:pt x="236" y="117"/>
                    <a:pt x="235" y="120"/>
                  </a:cubicBezTo>
                  <a:cubicBezTo>
                    <a:pt x="234" y="122"/>
                    <a:pt x="242" y="119"/>
                    <a:pt x="244" y="121"/>
                  </a:cubicBezTo>
                  <a:cubicBezTo>
                    <a:pt x="245" y="123"/>
                    <a:pt x="238" y="123"/>
                    <a:pt x="238" y="126"/>
                  </a:cubicBezTo>
                  <a:cubicBezTo>
                    <a:pt x="238" y="128"/>
                    <a:pt x="242" y="123"/>
                    <a:pt x="244" y="123"/>
                  </a:cubicBezTo>
                  <a:cubicBezTo>
                    <a:pt x="245" y="124"/>
                    <a:pt x="242" y="127"/>
                    <a:pt x="244" y="127"/>
                  </a:cubicBezTo>
                  <a:cubicBezTo>
                    <a:pt x="246" y="128"/>
                    <a:pt x="249" y="122"/>
                    <a:pt x="251" y="124"/>
                  </a:cubicBezTo>
                  <a:cubicBezTo>
                    <a:pt x="253" y="126"/>
                    <a:pt x="247" y="129"/>
                    <a:pt x="249" y="132"/>
                  </a:cubicBezTo>
                  <a:cubicBezTo>
                    <a:pt x="250" y="133"/>
                    <a:pt x="252" y="127"/>
                    <a:pt x="253" y="128"/>
                  </a:cubicBezTo>
                  <a:cubicBezTo>
                    <a:pt x="255" y="130"/>
                    <a:pt x="251" y="136"/>
                    <a:pt x="253" y="135"/>
                  </a:cubicBezTo>
                  <a:cubicBezTo>
                    <a:pt x="256" y="135"/>
                    <a:pt x="255" y="127"/>
                    <a:pt x="258" y="128"/>
                  </a:cubicBezTo>
                  <a:cubicBezTo>
                    <a:pt x="261" y="128"/>
                    <a:pt x="256" y="137"/>
                    <a:pt x="258" y="136"/>
                  </a:cubicBezTo>
                  <a:cubicBezTo>
                    <a:pt x="262" y="136"/>
                    <a:pt x="260" y="130"/>
                    <a:pt x="262" y="127"/>
                  </a:cubicBezTo>
                  <a:cubicBezTo>
                    <a:pt x="263" y="126"/>
                    <a:pt x="266" y="127"/>
                    <a:pt x="266" y="128"/>
                  </a:cubicBezTo>
                  <a:cubicBezTo>
                    <a:pt x="267" y="131"/>
                    <a:pt x="262" y="132"/>
                    <a:pt x="263" y="134"/>
                  </a:cubicBezTo>
                  <a:cubicBezTo>
                    <a:pt x="264" y="137"/>
                    <a:pt x="269" y="135"/>
                    <a:pt x="271" y="137"/>
                  </a:cubicBezTo>
                  <a:cubicBezTo>
                    <a:pt x="272" y="137"/>
                    <a:pt x="272" y="139"/>
                    <a:pt x="271" y="140"/>
                  </a:cubicBezTo>
                  <a:cubicBezTo>
                    <a:pt x="270" y="141"/>
                    <a:pt x="266" y="139"/>
                    <a:pt x="265" y="141"/>
                  </a:cubicBezTo>
                  <a:cubicBezTo>
                    <a:pt x="264" y="143"/>
                    <a:pt x="267" y="145"/>
                    <a:pt x="268" y="145"/>
                  </a:cubicBezTo>
                  <a:cubicBezTo>
                    <a:pt x="271" y="146"/>
                    <a:pt x="273" y="142"/>
                    <a:pt x="276" y="142"/>
                  </a:cubicBezTo>
                  <a:cubicBezTo>
                    <a:pt x="277" y="142"/>
                    <a:pt x="278" y="144"/>
                    <a:pt x="279" y="144"/>
                  </a:cubicBezTo>
                  <a:cubicBezTo>
                    <a:pt x="281" y="144"/>
                    <a:pt x="283" y="140"/>
                    <a:pt x="284" y="142"/>
                  </a:cubicBezTo>
                  <a:cubicBezTo>
                    <a:pt x="284" y="144"/>
                    <a:pt x="281" y="146"/>
                    <a:pt x="280" y="148"/>
                  </a:cubicBezTo>
                  <a:cubicBezTo>
                    <a:pt x="279" y="150"/>
                    <a:pt x="276" y="151"/>
                    <a:pt x="276" y="153"/>
                  </a:cubicBezTo>
                  <a:cubicBezTo>
                    <a:pt x="276" y="154"/>
                    <a:pt x="278" y="154"/>
                    <a:pt x="279" y="154"/>
                  </a:cubicBezTo>
                  <a:cubicBezTo>
                    <a:pt x="280" y="153"/>
                    <a:pt x="280" y="149"/>
                    <a:pt x="282" y="150"/>
                  </a:cubicBezTo>
                  <a:cubicBezTo>
                    <a:pt x="284" y="150"/>
                    <a:pt x="282" y="154"/>
                    <a:pt x="283" y="155"/>
                  </a:cubicBezTo>
                  <a:cubicBezTo>
                    <a:pt x="285" y="155"/>
                    <a:pt x="284" y="150"/>
                    <a:pt x="286" y="150"/>
                  </a:cubicBezTo>
                  <a:cubicBezTo>
                    <a:pt x="287" y="150"/>
                    <a:pt x="288" y="154"/>
                    <a:pt x="289" y="153"/>
                  </a:cubicBezTo>
                  <a:cubicBezTo>
                    <a:pt x="291" y="153"/>
                    <a:pt x="289" y="149"/>
                    <a:pt x="290" y="149"/>
                  </a:cubicBezTo>
                  <a:cubicBezTo>
                    <a:pt x="292" y="148"/>
                    <a:pt x="295" y="150"/>
                    <a:pt x="297" y="151"/>
                  </a:cubicBezTo>
                  <a:cubicBezTo>
                    <a:pt x="298" y="152"/>
                    <a:pt x="301" y="154"/>
                    <a:pt x="300" y="156"/>
                  </a:cubicBezTo>
                  <a:cubicBezTo>
                    <a:pt x="298" y="158"/>
                    <a:pt x="292" y="155"/>
                    <a:pt x="292" y="158"/>
                  </a:cubicBezTo>
                  <a:cubicBezTo>
                    <a:pt x="292" y="160"/>
                    <a:pt x="299" y="159"/>
                    <a:pt x="299" y="162"/>
                  </a:cubicBezTo>
                  <a:cubicBezTo>
                    <a:pt x="299" y="164"/>
                    <a:pt x="295" y="163"/>
                    <a:pt x="292" y="163"/>
                  </a:cubicBezTo>
                  <a:cubicBezTo>
                    <a:pt x="290" y="163"/>
                    <a:pt x="288" y="162"/>
                    <a:pt x="286" y="163"/>
                  </a:cubicBezTo>
                  <a:cubicBezTo>
                    <a:pt x="285" y="163"/>
                    <a:pt x="282" y="164"/>
                    <a:pt x="283" y="165"/>
                  </a:cubicBezTo>
                  <a:cubicBezTo>
                    <a:pt x="284" y="167"/>
                    <a:pt x="288" y="166"/>
                    <a:pt x="290" y="167"/>
                  </a:cubicBezTo>
                  <a:cubicBezTo>
                    <a:pt x="291" y="168"/>
                    <a:pt x="288" y="169"/>
                    <a:pt x="287" y="169"/>
                  </a:cubicBezTo>
                  <a:cubicBezTo>
                    <a:pt x="285" y="169"/>
                    <a:pt x="280" y="167"/>
                    <a:pt x="280" y="169"/>
                  </a:cubicBezTo>
                  <a:cubicBezTo>
                    <a:pt x="281" y="172"/>
                    <a:pt x="288" y="172"/>
                    <a:pt x="288" y="176"/>
                  </a:cubicBezTo>
                  <a:cubicBezTo>
                    <a:pt x="288" y="178"/>
                    <a:pt x="283" y="174"/>
                    <a:pt x="281" y="175"/>
                  </a:cubicBezTo>
                  <a:cubicBezTo>
                    <a:pt x="280" y="175"/>
                    <a:pt x="282" y="177"/>
                    <a:pt x="282" y="177"/>
                  </a:cubicBezTo>
                  <a:cubicBezTo>
                    <a:pt x="280" y="178"/>
                    <a:pt x="277" y="178"/>
                    <a:pt x="275" y="177"/>
                  </a:cubicBezTo>
                  <a:cubicBezTo>
                    <a:pt x="274" y="177"/>
                    <a:pt x="275" y="172"/>
                    <a:pt x="274" y="173"/>
                  </a:cubicBezTo>
                  <a:cubicBezTo>
                    <a:pt x="272" y="175"/>
                    <a:pt x="272" y="179"/>
                    <a:pt x="272" y="181"/>
                  </a:cubicBezTo>
                  <a:cubicBezTo>
                    <a:pt x="272" y="184"/>
                    <a:pt x="274" y="189"/>
                    <a:pt x="271" y="191"/>
                  </a:cubicBezTo>
                  <a:cubicBezTo>
                    <a:pt x="270" y="193"/>
                    <a:pt x="268" y="190"/>
                    <a:pt x="266" y="188"/>
                  </a:cubicBezTo>
                  <a:cubicBezTo>
                    <a:pt x="265" y="187"/>
                    <a:pt x="264" y="184"/>
                    <a:pt x="263" y="184"/>
                  </a:cubicBezTo>
                  <a:cubicBezTo>
                    <a:pt x="261" y="183"/>
                    <a:pt x="261" y="187"/>
                    <a:pt x="260" y="187"/>
                  </a:cubicBezTo>
                  <a:cubicBezTo>
                    <a:pt x="258" y="187"/>
                    <a:pt x="258" y="185"/>
                    <a:pt x="257" y="183"/>
                  </a:cubicBezTo>
                  <a:cubicBezTo>
                    <a:pt x="257" y="182"/>
                    <a:pt x="258" y="181"/>
                    <a:pt x="257" y="180"/>
                  </a:cubicBezTo>
                  <a:cubicBezTo>
                    <a:pt x="257" y="179"/>
                    <a:pt x="255" y="179"/>
                    <a:pt x="255" y="177"/>
                  </a:cubicBezTo>
                  <a:cubicBezTo>
                    <a:pt x="254" y="175"/>
                    <a:pt x="254" y="173"/>
                    <a:pt x="255" y="172"/>
                  </a:cubicBezTo>
                  <a:cubicBezTo>
                    <a:pt x="256" y="169"/>
                    <a:pt x="260" y="170"/>
                    <a:pt x="261" y="168"/>
                  </a:cubicBezTo>
                  <a:cubicBezTo>
                    <a:pt x="262" y="167"/>
                    <a:pt x="263" y="163"/>
                    <a:pt x="262" y="163"/>
                  </a:cubicBezTo>
                  <a:cubicBezTo>
                    <a:pt x="258" y="164"/>
                    <a:pt x="256" y="167"/>
                    <a:pt x="253" y="169"/>
                  </a:cubicBezTo>
                  <a:cubicBezTo>
                    <a:pt x="252" y="169"/>
                    <a:pt x="250" y="171"/>
                    <a:pt x="250" y="170"/>
                  </a:cubicBezTo>
                  <a:cubicBezTo>
                    <a:pt x="249" y="168"/>
                    <a:pt x="251" y="166"/>
                    <a:pt x="250" y="165"/>
                  </a:cubicBezTo>
                  <a:cubicBezTo>
                    <a:pt x="249" y="164"/>
                    <a:pt x="246" y="166"/>
                    <a:pt x="244" y="165"/>
                  </a:cubicBezTo>
                  <a:cubicBezTo>
                    <a:pt x="243" y="165"/>
                    <a:pt x="241" y="164"/>
                    <a:pt x="240" y="162"/>
                  </a:cubicBezTo>
                  <a:cubicBezTo>
                    <a:pt x="239" y="161"/>
                    <a:pt x="241" y="158"/>
                    <a:pt x="240" y="157"/>
                  </a:cubicBezTo>
                  <a:cubicBezTo>
                    <a:pt x="237" y="156"/>
                    <a:pt x="233" y="156"/>
                    <a:pt x="231" y="158"/>
                  </a:cubicBezTo>
                  <a:cubicBezTo>
                    <a:pt x="230" y="160"/>
                    <a:pt x="235" y="161"/>
                    <a:pt x="235" y="164"/>
                  </a:cubicBezTo>
                  <a:cubicBezTo>
                    <a:pt x="235" y="165"/>
                    <a:pt x="233" y="165"/>
                    <a:pt x="231" y="164"/>
                  </a:cubicBezTo>
                  <a:cubicBezTo>
                    <a:pt x="230" y="163"/>
                    <a:pt x="229" y="160"/>
                    <a:pt x="228" y="161"/>
                  </a:cubicBezTo>
                  <a:cubicBezTo>
                    <a:pt x="226" y="162"/>
                    <a:pt x="228" y="164"/>
                    <a:pt x="228" y="166"/>
                  </a:cubicBezTo>
                  <a:cubicBezTo>
                    <a:pt x="229" y="168"/>
                    <a:pt x="234" y="169"/>
                    <a:pt x="233" y="171"/>
                  </a:cubicBezTo>
                  <a:cubicBezTo>
                    <a:pt x="232" y="173"/>
                    <a:pt x="227" y="173"/>
                    <a:pt x="225" y="172"/>
                  </a:cubicBezTo>
                  <a:cubicBezTo>
                    <a:pt x="223" y="170"/>
                    <a:pt x="224" y="166"/>
                    <a:pt x="221" y="165"/>
                  </a:cubicBezTo>
                  <a:cubicBezTo>
                    <a:pt x="220" y="165"/>
                    <a:pt x="220" y="168"/>
                    <a:pt x="221" y="170"/>
                  </a:cubicBezTo>
                  <a:cubicBezTo>
                    <a:pt x="221" y="172"/>
                    <a:pt x="222" y="176"/>
                    <a:pt x="224" y="177"/>
                  </a:cubicBezTo>
                  <a:cubicBezTo>
                    <a:pt x="226" y="178"/>
                    <a:pt x="229" y="176"/>
                    <a:pt x="231" y="177"/>
                  </a:cubicBezTo>
                  <a:cubicBezTo>
                    <a:pt x="233" y="180"/>
                    <a:pt x="232" y="184"/>
                    <a:pt x="233" y="187"/>
                  </a:cubicBezTo>
                  <a:cubicBezTo>
                    <a:pt x="233" y="190"/>
                    <a:pt x="231" y="193"/>
                    <a:pt x="233" y="195"/>
                  </a:cubicBezTo>
                  <a:cubicBezTo>
                    <a:pt x="234" y="196"/>
                    <a:pt x="235" y="191"/>
                    <a:pt x="237" y="191"/>
                  </a:cubicBezTo>
                  <a:cubicBezTo>
                    <a:pt x="239" y="191"/>
                    <a:pt x="241" y="193"/>
                    <a:pt x="243" y="194"/>
                  </a:cubicBezTo>
                  <a:cubicBezTo>
                    <a:pt x="244" y="195"/>
                    <a:pt x="247" y="194"/>
                    <a:pt x="248" y="195"/>
                  </a:cubicBezTo>
                  <a:cubicBezTo>
                    <a:pt x="249" y="197"/>
                    <a:pt x="246" y="200"/>
                    <a:pt x="247" y="202"/>
                  </a:cubicBezTo>
                  <a:cubicBezTo>
                    <a:pt x="248" y="203"/>
                    <a:pt x="250" y="201"/>
                    <a:pt x="251" y="202"/>
                  </a:cubicBezTo>
                  <a:cubicBezTo>
                    <a:pt x="252" y="203"/>
                    <a:pt x="251" y="205"/>
                    <a:pt x="251" y="206"/>
                  </a:cubicBezTo>
                  <a:cubicBezTo>
                    <a:pt x="251" y="208"/>
                    <a:pt x="252" y="210"/>
                    <a:pt x="253" y="212"/>
                  </a:cubicBezTo>
                  <a:cubicBezTo>
                    <a:pt x="255" y="216"/>
                    <a:pt x="258" y="218"/>
                    <a:pt x="259" y="222"/>
                  </a:cubicBezTo>
                  <a:cubicBezTo>
                    <a:pt x="259" y="224"/>
                    <a:pt x="256" y="224"/>
                    <a:pt x="254" y="223"/>
                  </a:cubicBezTo>
                  <a:cubicBezTo>
                    <a:pt x="252" y="222"/>
                    <a:pt x="250" y="217"/>
                    <a:pt x="249" y="219"/>
                  </a:cubicBezTo>
                  <a:cubicBezTo>
                    <a:pt x="248" y="224"/>
                    <a:pt x="252" y="228"/>
                    <a:pt x="252" y="233"/>
                  </a:cubicBezTo>
                  <a:cubicBezTo>
                    <a:pt x="251" y="234"/>
                    <a:pt x="248" y="231"/>
                    <a:pt x="247" y="232"/>
                  </a:cubicBezTo>
                  <a:cubicBezTo>
                    <a:pt x="246" y="233"/>
                    <a:pt x="249" y="236"/>
                    <a:pt x="248" y="236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1" name="Freeform 3562">
              <a:extLst>
                <a:ext uri="{FF2B5EF4-FFF2-40B4-BE49-F238E27FC236}">
                  <a16:creationId xmlns:a16="http://schemas.microsoft.com/office/drawing/2014/main" id="{24D11EB7-047D-4369-8948-890BF08040B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295871" y="1037337"/>
              <a:ext cx="141334" cy="60840"/>
            </a:xfrm>
            <a:custGeom>
              <a:avLst/>
              <a:gdLst>
                <a:gd name="T0" fmla="*/ 25 w 51"/>
                <a:gd name="T1" fmla="*/ 6 h 26"/>
                <a:gd name="T2" fmla="*/ 39 w 51"/>
                <a:gd name="T3" fmla="*/ 5 h 26"/>
                <a:gd name="T4" fmla="*/ 50 w 51"/>
                <a:gd name="T5" fmla="*/ 12 h 26"/>
                <a:gd name="T6" fmla="*/ 56 w 51"/>
                <a:gd name="T7" fmla="*/ 16 h 26"/>
                <a:gd name="T8" fmla="*/ 61 w 51"/>
                <a:gd name="T9" fmla="*/ 24 h 26"/>
                <a:gd name="T10" fmla="*/ 60 w 51"/>
                <a:gd name="T11" fmla="*/ 27 h 26"/>
                <a:gd name="T12" fmla="*/ 49 w 51"/>
                <a:gd name="T13" fmla="*/ 24 h 26"/>
                <a:gd name="T14" fmla="*/ 33 w 51"/>
                <a:gd name="T15" fmla="*/ 25 h 26"/>
                <a:gd name="T16" fmla="*/ 19 w 51"/>
                <a:gd name="T17" fmla="*/ 30 h 26"/>
                <a:gd name="T18" fmla="*/ 12 w 51"/>
                <a:gd name="T19" fmla="*/ 30 h 26"/>
                <a:gd name="T20" fmla="*/ 7 w 51"/>
                <a:gd name="T21" fmla="*/ 24 h 26"/>
                <a:gd name="T22" fmla="*/ 8 w 51"/>
                <a:gd name="T23" fmla="*/ 17 h 26"/>
                <a:gd name="T24" fmla="*/ 7 w 51"/>
                <a:gd name="T25" fmla="*/ 16 h 26"/>
                <a:gd name="T26" fmla="*/ 0 w 51"/>
                <a:gd name="T27" fmla="*/ 14 h 26"/>
                <a:gd name="T28" fmla="*/ 5 w 51"/>
                <a:gd name="T29" fmla="*/ 1 h 26"/>
                <a:gd name="T30" fmla="*/ 10 w 51"/>
                <a:gd name="T31" fmla="*/ 1 h 26"/>
                <a:gd name="T32" fmla="*/ 25 w 51"/>
                <a:gd name="T33" fmla="*/ 6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1"/>
                <a:gd name="T52" fmla="*/ 0 h 26"/>
                <a:gd name="T53" fmla="*/ 51 w 51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1" h="26">
                  <a:moveTo>
                    <a:pt x="21" y="5"/>
                  </a:moveTo>
                  <a:cubicBezTo>
                    <a:pt x="25" y="6"/>
                    <a:pt x="29" y="3"/>
                    <a:pt x="33" y="4"/>
                  </a:cubicBezTo>
                  <a:cubicBezTo>
                    <a:pt x="37" y="4"/>
                    <a:pt x="39" y="8"/>
                    <a:pt x="42" y="10"/>
                  </a:cubicBezTo>
                  <a:cubicBezTo>
                    <a:pt x="43" y="11"/>
                    <a:pt x="46" y="12"/>
                    <a:pt x="47" y="13"/>
                  </a:cubicBezTo>
                  <a:cubicBezTo>
                    <a:pt x="49" y="15"/>
                    <a:pt x="50" y="18"/>
                    <a:pt x="51" y="20"/>
                  </a:cubicBezTo>
                  <a:cubicBezTo>
                    <a:pt x="51" y="21"/>
                    <a:pt x="51" y="23"/>
                    <a:pt x="50" y="23"/>
                  </a:cubicBezTo>
                  <a:cubicBezTo>
                    <a:pt x="47" y="23"/>
                    <a:pt x="44" y="21"/>
                    <a:pt x="41" y="20"/>
                  </a:cubicBezTo>
                  <a:cubicBezTo>
                    <a:pt x="36" y="20"/>
                    <a:pt x="32" y="20"/>
                    <a:pt x="28" y="21"/>
                  </a:cubicBezTo>
                  <a:cubicBezTo>
                    <a:pt x="24" y="21"/>
                    <a:pt x="20" y="24"/>
                    <a:pt x="16" y="25"/>
                  </a:cubicBezTo>
                  <a:cubicBezTo>
                    <a:pt x="14" y="25"/>
                    <a:pt x="12" y="26"/>
                    <a:pt x="10" y="25"/>
                  </a:cubicBezTo>
                  <a:cubicBezTo>
                    <a:pt x="8" y="24"/>
                    <a:pt x="7" y="22"/>
                    <a:pt x="6" y="20"/>
                  </a:cubicBezTo>
                  <a:cubicBezTo>
                    <a:pt x="6" y="18"/>
                    <a:pt x="7" y="16"/>
                    <a:pt x="7" y="14"/>
                  </a:cubicBezTo>
                  <a:cubicBezTo>
                    <a:pt x="7" y="14"/>
                    <a:pt x="6" y="13"/>
                    <a:pt x="6" y="13"/>
                  </a:cubicBezTo>
                  <a:cubicBezTo>
                    <a:pt x="4" y="12"/>
                    <a:pt x="1" y="14"/>
                    <a:pt x="0" y="12"/>
                  </a:cubicBezTo>
                  <a:cubicBezTo>
                    <a:pt x="0" y="8"/>
                    <a:pt x="2" y="5"/>
                    <a:pt x="4" y="1"/>
                  </a:cubicBezTo>
                  <a:cubicBezTo>
                    <a:pt x="5" y="0"/>
                    <a:pt x="7" y="1"/>
                    <a:pt x="8" y="1"/>
                  </a:cubicBezTo>
                  <a:cubicBezTo>
                    <a:pt x="13" y="2"/>
                    <a:pt x="17" y="5"/>
                    <a:pt x="21" y="5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2" name="Freeform 3563">
              <a:extLst>
                <a:ext uri="{FF2B5EF4-FFF2-40B4-BE49-F238E27FC236}">
                  <a16:creationId xmlns:a16="http://schemas.microsoft.com/office/drawing/2014/main" id="{81803E46-88BB-4175-B67F-52D425AABBB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1753" y="1017711"/>
              <a:ext cx="180721" cy="119715"/>
            </a:xfrm>
            <a:custGeom>
              <a:avLst/>
              <a:gdLst>
                <a:gd name="T0" fmla="*/ 74 w 65"/>
                <a:gd name="T1" fmla="*/ 6 h 50"/>
                <a:gd name="T2" fmla="*/ 78 w 65"/>
                <a:gd name="T3" fmla="*/ 7 h 50"/>
                <a:gd name="T4" fmla="*/ 68 w 65"/>
                <a:gd name="T5" fmla="*/ 16 h 50"/>
                <a:gd name="T6" fmla="*/ 58 w 65"/>
                <a:gd name="T7" fmla="*/ 27 h 50"/>
                <a:gd name="T8" fmla="*/ 46 w 65"/>
                <a:gd name="T9" fmla="*/ 39 h 50"/>
                <a:gd name="T10" fmla="*/ 28 w 65"/>
                <a:gd name="T11" fmla="*/ 35 h 50"/>
                <a:gd name="T12" fmla="*/ 20 w 65"/>
                <a:gd name="T13" fmla="*/ 37 h 50"/>
                <a:gd name="T14" fmla="*/ 20 w 65"/>
                <a:gd name="T15" fmla="*/ 39 h 50"/>
                <a:gd name="T16" fmla="*/ 26 w 65"/>
                <a:gd name="T17" fmla="*/ 41 h 50"/>
                <a:gd name="T18" fmla="*/ 28 w 65"/>
                <a:gd name="T19" fmla="*/ 46 h 50"/>
                <a:gd name="T20" fmla="*/ 14 w 65"/>
                <a:gd name="T21" fmla="*/ 60 h 50"/>
                <a:gd name="T22" fmla="*/ 11 w 65"/>
                <a:gd name="T23" fmla="*/ 59 h 50"/>
                <a:gd name="T24" fmla="*/ 1 w 65"/>
                <a:gd name="T25" fmla="*/ 59 h 50"/>
                <a:gd name="T26" fmla="*/ 4 w 65"/>
                <a:gd name="T27" fmla="*/ 54 h 50"/>
                <a:gd name="T28" fmla="*/ 4 w 65"/>
                <a:gd name="T29" fmla="*/ 44 h 50"/>
                <a:gd name="T30" fmla="*/ 0 w 65"/>
                <a:gd name="T31" fmla="*/ 39 h 50"/>
                <a:gd name="T32" fmla="*/ 4 w 65"/>
                <a:gd name="T33" fmla="*/ 23 h 50"/>
                <a:gd name="T34" fmla="*/ 4 w 65"/>
                <a:gd name="T35" fmla="*/ 20 h 50"/>
                <a:gd name="T36" fmla="*/ 6 w 65"/>
                <a:gd name="T37" fmla="*/ 12 h 50"/>
                <a:gd name="T38" fmla="*/ 16 w 65"/>
                <a:gd name="T39" fmla="*/ 15 h 50"/>
                <a:gd name="T40" fmla="*/ 18 w 65"/>
                <a:gd name="T41" fmla="*/ 13 h 50"/>
                <a:gd name="T42" fmla="*/ 11 w 65"/>
                <a:gd name="T43" fmla="*/ 6 h 50"/>
                <a:gd name="T44" fmla="*/ 17 w 65"/>
                <a:gd name="T45" fmla="*/ 4 h 50"/>
                <a:gd name="T46" fmla="*/ 31 w 65"/>
                <a:gd name="T47" fmla="*/ 1 h 50"/>
                <a:gd name="T48" fmla="*/ 34 w 65"/>
                <a:gd name="T49" fmla="*/ 4 h 50"/>
                <a:gd name="T50" fmla="*/ 38 w 65"/>
                <a:gd name="T51" fmla="*/ 1 h 50"/>
                <a:gd name="T52" fmla="*/ 52 w 65"/>
                <a:gd name="T53" fmla="*/ 2 h 50"/>
                <a:gd name="T54" fmla="*/ 53 w 65"/>
                <a:gd name="T55" fmla="*/ 6 h 50"/>
                <a:gd name="T56" fmla="*/ 59 w 65"/>
                <a:gd name="T57" fmla="*/ 2 h 50"/>
                <a:gd name="T58" fmla="*/ 74 w 65"/>
                <a:gd name="T59" fmla="*/ 6 h 5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65"/>
                <a:gd name="T91" fmla="*/ 0 h 50"/>
                <a:gd name="T92" fmla="*/ 65 w 65"/>
                <a:gd name="T93" fmla="*/ 50 h 50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65" h="50">
                  <a:moveTo>
                    <a:pt x="62" y="5"/>
                  </a:moveTo>
                  <a:cubicBezTo>
                    <a:pt x="63" y="5"/>
                    <a:pt x="65" y="5"/>
                    <a:pt x="65" y="6"/>
                  </a:cubicBezTo>
                  <a:cubicBezTo>
                    <a:pt x="63" y="9"/>
                    <a:pt x="60" y="11"/>
                    <a:pt x="57" y="13"/>
                  </a:cubicBezTo>
                  <a:cubicBezTo>
                    <a:pt x="54" y="16"/>
                    <a:pt x="51" y="19"/>
                    <a:pt x="48" y="22"/>
                  </a:cubicBezTo>
                  <a:cubicBezTo>
                    <a:pt x="45" y="26"/>
                    <a:pt x="42" y="31"/>
                    <a:pt x="38" y="32"/>
                  </a:cubicBezTo>
                  <a:cubicBezTo>
                    <a:pt x="33" y="33"/>
                    <a:pt x="28" y="30"/>
                    <a:pt x="23" y="29"/>
                  </a:cubicBezTo>
                  <a:cubicBezTo>
                    <a:pt x="21" y="29"/>
                    <a:pt x="19" y="29"/>
                    <a:pt x="17" y="30"/>
                  </a:cubicBezTo>
                  <a:cubicBezTo>
                    <a:pt x="16" y="30"/>
                    <a:pt x="17" y="31"/>
                    <a:pt x="17" y="32"/>
                  </a:cubicBezTo>
                  <a:cubicBezTo>
                    <a:pt x="18" y="33"/>
                    <a:pt x="21" y="33"/>
                    <a:pt x="22" y="34"/>
                  </a:cubicBezTo>
                  <a:cubicBezTo>
                    <a:pt x="23" y="35"/>
                    <a:pt x="24" y="36"/>
                    <a:pt x="23" y="38"/>
                  </a:cubicBezTo>
                  <a:cubicBezTo>
                    <a:pt x="21" y="42"/>
                    <a:pt x="16" y="46"/>
                    <a:pt x="12" y="49"/>
                  </a:cubicBezTo>
                  <a:cubicBezTo>
                    <a:pt x="11" y="50"/>
                    <a:pt x="10" y="49"/>
                    <a:pt x="9" y="48"/>
                  </a:cubicBezTo>
                  <a:cubicBezTo>
                    <a:pt x="7" y="48"/>
                    <a:pt x="4" y="49"/>
                    <a:pt x="1" y="48"/>
                  </a:cubicBezTo>
                  <a:cubicBezTo>
                    <a:pt x="0" y="47"/>
                    <a:pt x="2" y="46"/>
                    <a:pt x="3" y="44"/>
                  </a:cubicBezTo>
                  <a:cubicBezTo>
                    <a:pt x="3" y="42"/>
                    <a:pt x="4" y="39"/>
                    <a:pt x="3" y="36"/>
                  </a:cubicBezTo>
                  <a:cubicBezTo>
                    <a:pt x="3" y="34"/>
                    <a:pt x="0" y="34"/>
                    <a:pt x="0" y="32"/>
                  </a:cubicBezTo>
                  <a:cubicBezTo>
                    <a:pt x="0" y="28"/>
                    <a:pt x="2" y="23"/>
                    <a:pt x="3" y="19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4" y="14"/>
                    <a:pt x="3" y="11"/>
                    <a:pt x="5" y="10"/>
                  </a:cubicBezTo>
                  <a:cubicBezTo>
                    <a:pt x="8" y="9"/>
                    <a:pt x="10" y="12"/>
                    <a:pt x="13" y="12"/>
                  </a:cubicBezTo>
                  <a:cubicBezTo>
                    <a:pt x="14" y="12"/>
                    <a:pt x="15" y="11"/>
                    <a:pt x="15" y="11"/>
                  </a:cubicBezTo>
                  <a:cubicBezTo>
                    <a:pt x="13" y="8"/>
                    <a:pt x="9" y="8"/>
                    <a:pt x="9" y="5"/>
                  </a:cubicBezTo>
                  <a:cubicBezTo>
                    <a:pt x="9" y="3"/>
                    <a:pt x="12" y="4"/>
                    <a:pt x="14" y="3"/>
                  </a:cubicBezTo>
                  <a:cubicBezTo>
                    <a:pt x="18" y="2"/>
                    <a:pt x="22" y="1"/>
                    <a:pt x="26" y="1"/>
                  </a:cubicBezTo>
                  <a:cubicBezTo>
                    <a:pt x="27" y="1"/>
                    <a:pt x="27" y="3"/>
                    <a:pt x="28" y="3"/>
                  </a:cubicBezTo>
                  <a:cubicBezTo>
                    <a:pt x="29" y="3"/>
                    <a:pt x="30" y="1"/>
                    <a:pt x="32" y="1"/>
                  </a:cubicBezTo>
                  <a:cubicBezTo>
                    <a:pt x="35" y="0"/>
                    <a:pt x="39" y="0"/>
                    <a:pt x="43" y="2"/>
                  </a:cubicBezTo>
                  <a:cubicBezTo>
                    <a:pt x="44" y="2"/>
                    <a:pt x="43" y="5"/>
                    <a:pt x="44" y="5"/>
                  </a:cubicBezTo>
                  <a:cubicBezTo>
                    <a:pt x="46" y="5"/>
                    <a:pt x="47" y="2"/>
                    <a:pt x="49" y="2"/>
                  </a:cubicBezTo>
                  <a:cubicBezTo>
                    <a:pt x="54" y="1"/>
                    <a:pt x="58" y="3"/>
                    <a:pt x="62" y="5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3" name="Freeform 3564">
              <a:extLst>
                <a:ext uri="{FF2B5EF4-FFF2-40B4-BE49-F238E27FC236}">
                  <a16:creationId xmlns:a16="http://schemas.microsoft.com/office/drawing/2014/main" id="{AA15C88D-D046-47C5-AECB-71482BC399A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40183" y="1033413"/>
              <a:ext cx="176086" cy="135415"/>
            </a:xfrm>
            <a:custGeom>
              <a:avLst/>
              <a:gdLst>
                <a:gd name="T0" fmla="*/ 52 w 64"/>
                <a:gd name="T1" fmla="*/ 26 h 58"/>
                <a:gd name="T2" fmla="*/ 56 w 64"/>
                <a:gd name="T3" fmla="*/ 20 h 58"/>
                <a:gd name="T4" fmla="*/ 69 w 64"/>
                <a:gd name="T5" fmla="*/ 14 h 58"/>
                <a:gd name="T6" fmla="*/ 66 w 64"/>
                <a:gd name="T7" fmla="*/ 10 h 58"/>
                <a:gd name="T8" fmla="*/ 74 w 64"/>
                <a:gd name="T9" fmla="*/ 4 h 58"/>
                <a:gd name="T10" fmla="*/ 70 w 64"/>
                <a:gd name="T11" fmla="*/ 0 h 58"/>
                <a:gd name="T12" fmla="*/ 56 w 64"/>
                <a:gd name="T13" fmla="*/ 4 h 58"/>
                <a:gd name="T14" fmla="*/ 46 w 64"/>
                <a:gd name="T15" fmla="*/ 6 h 58"/>
                <a:gd name="T16" fmla="*/ 39 w 64"/>
                <a:gd name="T17" fmla="*/ 4 h 58"/>
                <a:gd name="T18" fmla="*/ 34 w 64"/>
                <a:gd name="T19" fmla="*/ 5 h 58"/>
                <a:gd name="T20" fmla="*/ 31 w 64"/>
                <a:gd name="T21" fmla="*/ 2 h 58"/>
                <a:gd name="T22" fmla="*/ 24 w 64"/>
                <a:gd name="T23" fmla="*/ 6 h 58"/>
                <a:gd name="T24" fmla="*/ 30 w 64"/>
                <a:gd name="T25" fmla="*/ 10 h 58"/>
                <a:gd name="T26" fmla="*/ 28 w 64"/>
                <a:gd name="T27" fmla="*/ 12 h 58"/>
                <a:gd name="T28" fmla="*/ 19 w 64"/>
                <a:gd name="T29" fmla="*/ 8 h 58"/>
                <a:gd name="T30" fmla="*/ 18 w 64"/>
                <a:gd name="T31" fmla="*/ 12 h 58"/>
                <a:gd name="T32" fmla="*/ 26 w 64"/>
                <a:gd name="T33" fmla="*/ 17 h 58"/>
                <a:gd name="T34" fmla="*/ 33 w 64"/>
                <a:gd name="T35" fmla="*/ 17 h 58"/>
                <a:gd name="T36" fmla="*/ 28 w 64"/>
                <a:gd name="T37" fmla="*/ 23 h 58"/>
                <a:gd name="T38" fmla="*/ 32 w 64"/>
                <a:gd name="T39" fmla="*/ 27 h 58"/>
                <a:gd name="T40" fmla="*/ 24 w 64"/>
                <a:gd name="T41" fmla="*/ 35 h 58"/>
                <a:gd name="T42" fmla="*/ 15 w 64"/>
                <a:gd name="T43" fmla="*/ 33 h 58"/>
                <a:gd name="T44" fmla="*/ 10 w 64"/>
                <a:gd name="T45" fmla="*/ 26 h 58"/>
                <a:gd name="T46" fmla="*/ 5 w 64"/>
                <a:gd name="T47" fmla="*/ 26 h 58"/>
                <a:gd name="T48" fmla="*/ 0 w 64"/>
                <a:gd name="T49" fmla="*/ 33 h 58"/>
                <a:gd name="T50" fmla="*/ 2 w 64"/>
                <a:gd name="T51" fmla="*/ 42 h 58"/>
                <a:gd name="T52" fmla="*/ 10 w 64"/>
                <a:gd name="T53" fmla="*/ 45 h 58"/>
                <a:gd name="T54" fmla="*/ 15 w 64"/>
                <a:gd name="T55" fmla="*/ 46 h 58"/>
                <a:gd name="T56" fmla="*/ 24 w 64"/>
                <a:gd name="T57" fmla="*/ 52 h 58"/>
                <a:gd name="T58" fmla="*/ 26 w 64"/>
                <a:gd name="T59" fmla="*/ 58 h 58"/>
                <a:gd name="T60" fmla="*/ 32 w 64"/>
                <a:gd name="T61" fmla="*/ 61 h 58"/>
                <a:gd name="T62" fmla="*/ 33 w 64"/>
                <a:gd name="T63" fmla="*/ 68 h 58"/>
                <a:gd name="T64" fmla="*/ 39 w 64"/>
                <a:gd name="T65" fmla="*/ 68 h 58"/>
                <a:gd name="T66" fmla="*/ 43 w 64"/>
                <a:gd name="T67" fmla="*/ 69 h 58"/>
                <a:gd name="T68" fmla="*/ 49 w 64"/>
                <a:gd name="T69" fmla="*/ 64 h 58"/>
                <a:gd name="T70" fmla="*/ 47 w 64"/>
                <a:gd name="T71" fmla="*/ 58 h 58"/>
                <a:gd name="T72" fmla="*/ 52 w 64"/>
                <a:gd name="T73" fmla="*/ 61 h 58"/>
                <a:gd name="T74" fmla="*/ 62 w 64"/>
                <a:gd name="T75" fmla="*/ 61 h 58"/>
                <a:gd name="T76" fmla="*/ 69 w 64"/>
                <a:gd name="T77" fmla="*/ 56 h 58"/>
                <a:gd name="T78" fmla="*/ 68 w 64"/>
                <a:gd name="T79" fmla="*/ 46 h 58"/>
                <a:gd name="T80" fmla="*/ 75 w 64"/>
                <a:gd name="T81" fmla="*/ 40 h 58"/>
                <a:gd name="T82" fmla="*/ 74 w 64"/>
                <a:gd name="T83" fmla="*/ 36 h 58"/>
                <a:gd name="T84" fmla="*/ 65 w 64"/>
                <a:gd name="T85" fmla="*/ 36 h 58"/>
                <a:gd name="T86" fmla="*/ 68 w 64"/>
                <a:gd name="T87" fmla="*/ 31 h 58"/>
                <a:gd name="T88" fmla="*/ 65 w 64"/>
                <a:gd name="T89" fmla="*/ 25 h 58"/>
                <a:gd name="T90" fmla="*/ 59 w 64"/>
                <a:gd name="T91" fmla="*/ 23 h 58"/>
                <a:gd name="T92" fmla="*/ 52 w 64"/>
                <a:gd name="T93" fmla="*/ 26 h 5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64"/>
                <a:gd name="T142" fmla="*/ 0 h 58"/>
                <a:gd name="T143" fmla="*/ 64 w 64"/>
                <a:gd name="T144" fmla="*/ 58 h 5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64" h="58">
                  <a:moveTo>
                    <a:pt x="44" y="22"/>
                  </a:moveTo>
                  <a:cubicBezTo>
                    <a:pt x="42" y="21"/>
                    <a:pt x="45" y="18"/>
                    <a:pt x="47" y="17"/>
                  </a:cubicBezTo>
                  <a:cubicBezTo>
                    <a:pt x="50" y="14"/>
                    <a:pt x="55" y="15"/>
                    <a:pt x="58" y="12"/>
                  </a:cubicBezTo>
                  <a:cubicBezTo>
                    <a:pt x="59" y="11"/>
                    <a:pt x="56" y="9"/>
                    <a:pt x="56" y="8"/>
                  </a:cubicBezTo>
                  <a:cubicBezTo>
                    <a:pt x="58" y="6"/>
                    <a:pt x="62" y="5"/>
                    <a:pt x="62" y="3"/>
                  </a:cubicBezTo>
                  <a:cubicBezTo>
                    <a:pt x="63" y="1"/>
                    <a:pt x="60" y="0"/>
                    <a:pt x="59" y="0"/>
                  </a:cubicBezTo>
                  <a:cubicBezTo>
                    <a:pt x="55" y="1"/>
                    <a:pt x="51" y="3"/>
                    <a:pt x="47" y="3"/>
                  </a:cubicBezTo>
                  <a:cubicBezTo>
                    <a:pt x="44" y="4"/>
                    <a:pt x="42" y="6"/>
                    <a:pt x="39" y="5"/>
                  </a:cubicBezTo>
                  <a:cubicBezTo>
                    <a:pt x="37" y="5"/>
                    <a:pt x="35" y="3"/>
                    <a:pt x="33" y="3"/>
                  </a:cubicBezTo>
                  <a:cubicBezTo>
                    <a:pt x="32" y="2"/>
                    <a:pt x="31" y="4"/>
                    <a:pt x="29" y="4"/>
                  </a:cubicBezTo>
                  <a:cubicBezTo>
                    <a:pt x="28" y="4"/>
                    <a:pt x="27" y="2"/>
                    <a:pt x="26" y="2"/>
                  </a:cubicBezTo>
                  <a:cubicBezTo>
                    <a:pt x="24" y="3"/>
                    <a:pt x="20" y="3"/>
                    <a:pt x="20" y="5"/>
                  </a:cubicBezTo>
                  <a:cubicBezTo>
                    <a:pt x="20" y="7"/>
                    <a:pt x="24" y="6"/>
                    <a:pt x="25" y="8"/>
                  </a:cubicBezTo>
                  <a:cubicBezTo>
                    <a:pt x="26" y="8"/>
                    <a:pt x="25" y="10"/>
                    <a:pt x="24" y="10"/>
                  </a:cubicBezTo>
                  <a:cubicBezTo>
                    <a:pt x="21" y="10"/>
                    <a:pt x="20" y="7"/>
                    <a:pt x="16" y="7"/>
                  </a:cubicBezTo>
                  <a:cubicBezTo>
                    <a:pt x="15" y="7"/>
                    <a:pt x="14" y="9"/>
                    <a:pt x="15" y="10"/>
                  </a:cubicBezTo>
                  <a:cubicBezTo>
                    <a:pt x="17" y="12"/>
                    <a:pt x="19" y="13"/>
                    <a:pt x="22" y="14"/>
                  </a:cubicBezTo>
                  <a:cubicBezTo>
                    <a:pt x="24" y="15"/>
                    <a:pt x="27" y="12"/>
                    <a:pt x="28" y="14"/>
                  </a:cubicBezTo>
                  <a:cubicBezTo>
                    <a:pt x="28" y="16"/>
                    <a:pt x="24" y="17"/>
                    <a:pt x="24" y="19"/>
                  </a:cubicBezTo>
                  <a:cubicBezTo>
                    <a:pt x="23" y="21"/>
                    <a:pt x="28" y="22"/>
                    <a:pt x="27" y="23"/>
                  </a:cubicBezTo>
                  <a:cubicBezTo>
                    <a:pt x="26" y="26"/>
                    <a:pt x="23" y="28"/>
                    <a:pt x="20" y="29"/>
                  </a:cubicBezTo>
                  <a:cubicBezTo>
                    <a:pt x="18" y="30"/>
                    <a:pt x="15" y="30"/>
                    <a:pt x="13" y="28"/>
                  </a:cubicBezTo>
                  <a:cubicBezTo>
                    <a:pt x="11" y="27"/>
                    <a:pt x="10" y="23"/>
                    <a:pt x="8" y="22"/>
                  </a:cubicBezTo>
                  <a:cubicBezTo>
                    <a:pt x="7" y="21"/>
                    <a:pt x="5" y="21"/>
                    <a:pt x="4" y="22"/>
                  </a:cubicBezTo>
                  <a:cubicBezTo>
                    <a:pt x="2" y="23"/>
                    <a:pt x="0" y="26"/>
                    <a:pt x="0" y="28"/>
                  </a:cubicBezTo>
                  <a:cubicBezTo>
                    <a:pt x="0" y="31"/>
                    <a:pt x="1" y="33"/>
                    <a:pt x="2" y="35"/>
                  </a:cubicBezTo>
                  <a:cubicBezTo>
                    <a:pt x="4" y="36"/>
                    <a:pt x="6" y="38"/>
                    <a:pt x="8" y="38"/>
                  </a:cubicBezTo>
                  <a:cubicBezTo>
                    <a:pt x="9" y="39"/>
                    <a:pt x="12" y="38"/>
                    <a:pt x="13" y="39"/>
                  </a:cubicBezTo>
                  <a:cubicBezTo>
                    <a:pt x="16" y="40"/>
                    <a:pt x="18" y="42"/>
                    <a:pt x="20" y="44"/>
                  </a:cubicBezTo>
                  <a:cubicBezTo>
                    <a:pt x="21" y="45"/>
                    <a:pt x="21" y="48"/>
                    <a:pt x="22" y="49"/>
                  </a:cubicBezTo>
                  <a:cubicBezTo>
                    <a:pt x="24" y="51"/>
                    <a:pt x="26" y="50"/>
                    <a:pt x="27" y="51"/>
                  </a:cubicBezTo>
                  <a:cubicBezTo>
                    <a:pt x="28" y="53"/>
                    <a:pt x="27" y="56"/>
                    <a:pt x="28" y="57"/>
                  </a:cubicBezTo>
                  <a:cubicBezTo>
                    <a:pt x="29" y="58"/>
                    <a:pt x="31" y="57"/>
                    <a:pt x="33" y="57"/>
                  </a:cubicBezTo>
                  <a:cubicBezTo>
                    <a:pt x="34" y="57"/>
                    <a:pt x="35" y="58"/>
                    <a:pt x="36" y="58"/>
                  </a:cubicBezTo>
                  <a:cubicBezTo>
                    <a:pt x="38" y="57"/>
                    <a:pt x="40" y="56"/>
                    <a:pt x="41" y="54"/>
                  </a:cubicBezTo>
                  <a:cubicBezTo>
                    <a:pt x="42" y="52"/>
                    <a:pt x="39" y="50"/>
                    <a:pt x="40" y="49"/>
                  </a:cubicBezTo>
                  <a:cubicBezTo>
                    <a:pt x="41" y="47"/>
                    <a:pt x="42" y="51"/>
                    <a:pt x="44" y="51"/>
                  </a:cubicBezTo>
                  <a:cubicBezTo>
                    <a:pt x="46" y="52"/>
                    <a:pt x="49" y="52"/>
                    <a:pt x="52" y="51"/>
                  </a:cubicBezTo>
                  <a:cubicBezTo>
                    <a:pt x="54" y="51"/>
                    <a:pt x="57" y="50"/>
                    <a:pt x="58" y="47"/>
                  </a:cubicBezTo>
                  <a:cubicBezTo>
                    <a:pt x="59" y="45"/>
                    <a:pt x="56" y="42"/>
                    <a:pt x="57" y="39"/>
                  </a:cubicBezTo>
                  <a:cubicBezTo>
                    <a:pt x="58" y="37"/>
                    <a:pt x="62" y="36"/>
                    <a:pt x="63" y="34"/>
                  </a:cubicBezTo>
                  <a:cubicBezTo>
                    <a:pt x="64" y="33"/>
                    <a:pt x="64" y="30"/>
                    <a:pt x="62" y="30"/>
                  </a:cubicBezTo>
                  <a:cubicBezTo>
                    <a:pt x="60" y="28"/>
                    <a:pt x="57" y="31"/>
                    <a:pt x="55" y="30"/>
                  </a:cubicBezTo>
                  <a:cubicBezTo>
                    <a:pt x="54" y="29"/>
                    <a:pt x="57" y="27"/>
                    <a:pt x="57" y="26"/>
                  </a:cubicBezTo>
                  <a:cubicBezTo>
                    <a:pt x="57" y="24"/>
                    <a:pt x="56" y="22"/>
                    <a:pt x="55" y="21"/>
                  </a:cubicBezTo>
                  <a:cubicBezTo>
                    <a:pt x="54" y="20"/>
                    <a:pt x="51" y="19"/>
                    <a:pt x="50" y="19"/>
                  </a:cubicBezTo>
                  <a:cubicBezTo>
                    <a:pt x="47" y="19"/>
                    <a:pt x="46" y="24"/>
                    <a:pt x="44" y="2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4" name="Freeform 3567">
              <a:extLst>
                <a:ext uri="{FF2B5EF4-FFF2-40B4-BE49-F238E27FC236}">
                  <a16:creationId xmlns:a16="http://schemas.microsoft.com/office/drawing/2014/main" id="{EAD6124A-18F1-4D5F-BEEB-125ADE78D56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44071" y="941173"/>
              <a:ext cx="104263" cy="58875"/>
            </a:xfrm>
            <a:custGeom>
              <a:avLst/>
              <a:gdLst>
                <a:gd name="T0" fmla="*/ 44 w 37"/>
                <a:gd name="T1" fmla="*/ 16 h 25"/>
                <a:gd name="T2" fmla="*/ 41 w 37"/>
                <a:gd name="T3" fmla="*/ 28 h 25"/>
                <a:gd name="T4" fmla="*/ 38 w 37"/>
                <a:gd name="T5" fmla="*/ 30 h 25"/>
                <a:gd name="T6" fmla="*/ 26 w 37"/>
                <a:gd name="T7" fmla="*/ 29 h 25"/>
                <a:gd name="T8" fmla="*/ 19 w 37"/>
                <a:gd name="T9" fmla="*/ 29 h 25"/>
                <a:gd name="T10" fmla="*/ 17 w 37"/>
                <a:gd name="T11" fmla="*/ 25 h 25"/>
                <a:gd name="T12" fmla="*/ 13 w 37"/>
                <a:gd name="T13" fmla="*/ 26 h 25"/>
                <a:gd name="T14" fmla="*/ 9 w 37"/>
                <a:gd name="T15" fmla="*/ 24 h 25"/>
                <a:gd name="T16" fmla="*/ 9 w 37"/>
                <a:gd name="T17" fmla="*/ 20 h 25"/>
                <a:gd name="T18" fmla="*/ 5 w 37"/>
                <a:gd name="T19" fmla="*/ 20 h 25"/>
                <a:gd name="T20" fmla="*/ 4 w 37"/>
                <a:gd name="T21" fmla="*/ 18 h 25"/>
                <a:gd name="T22" fmla="*/ 0 w 37"/>
                <a:gd name="T23" fmla="*/ 18 h 25"/>
                <a:gd name="T24" fmla="*/ 4 w 37"/>
                <a:gd name="T25" fmla="*/ 13 h 25"/>
                <a:gd name="T26" fmla="*/ 12 w 37"/>
                <a:gd name="T27" fmla="*/ 8 h 25"/>
                <a:gd name="T28" fmla="*/ 22 w 37"/>
                <a:gd name="T29" fmla="*/ 1 h 25"/>
                <a:gd name="T30" fmla="*/ 29 w 37"/>
                <a:gd name="T31" fmla="*/ 0 h 25"/>
                <a:gd name="T32" fmla="*/ 39 w 37"/>
                <a:gd name="T33" fmla="*/ 4 h 25"/>
                <a:gd name="T34" fmla="*/ 45 w 37"/>
                <a:gd name="T35" fmla="*/ 10 h 25"/>
                <a:gd name="T36" fmla="*/ 44 w 37"/>
                <a:gd name="T37" fmla="*/ 16 h 2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7"/>
                <a:gd name="T58" fmla="*/ 0 h 25"/>
                <a:gd name="T59" fmla="*/ 37 w 37"/>
                <a:gd name="T60" fmla="*/ 25 h 2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7" h="25">
                  <a:moveTo>
                    <a:pt x="36" y="13"/>
                  </a:moveTo>
                  <a:cubicBezTo>
                    <a:pt x="35" y="16"/>
                    <a:pt x="35" y="20"/>
                    <a:pt x="34" y="23"/>
                  </a:cubicBezTo>
                  <a:cubicBezTo>
                    <a:pt x="34" y="24"/>
                    <a:pt x="32" y="24"/>
                    <a:pt x="31" y="25"/>
                  </a:cubicBezTo>
                  <a:cubicBezTo>
                    <a:pt x="28" y="25"/>
                    <a:pt x="25" y="25"/>
                    <a:pt x="21" y="24"/>
                  </a:cubicBezTo>
                  <a:cubicBezTo>
                    <a:pt x="20" y="24"/>
                    <a:pt x="18" y="24"/>
                    <a:pt x="16" y="24"/>
                  </a:cubicBezTo>
                  <a:cubicBezTo>
                    <a:pt x="15" y="23"/>
                    <a:pt x="15" y="21"/>
                    <a:pt x="14" y="21"/>
                  </a:cubicBezTo>
                  <a:cubicBezTo>
                    <a:pt x="13" y="21"/>
                    <a:pt x="12" y="22"/>
                    <a:pt x="11" y="22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6" y="19"/>
                    <a:pt x="8" y="17"/>
                    <a:pt x="7" y="17"/>
                  </a:cubicBezTo>
                  <a:cubicBezTo>
                    <a:pt x="6" y="16"/>
                    <a:pt x="5" y="17"/>
                    <a:pt x="4" y="17"/>
                  </a:cubicBezTo>
                  <a:cubicBezTo>
                    <a:pt x="3" y="17"/>
                    <a:pt x="3" y="15"/>
                    <a:pt x="3" y="15"/>
                  </a:cubicBezTo>
                  <a:cubicBezTo>
                    <a:pt x="2" y="15"/>
                    <a:pt x="0" y="16"/>
                    <a:pt x="0" y="15"/>
                  </a:cubicBezTo>
                  <a:cubicBezTo>
                    <a:pt x="0" y="13"/>
                    <a:pt x="1" y="12"/>
                    <a:pt x="3" y="11"/>
                  </a:cubicBezTo>
                  <a:cubicBezTo>
                    <a:pt x="5" y="9"/>
                    <a:pt x="8" y="8"/>
                    <a:pt x="10" y="7"/>
                  </a:cubicBezTo>
                  <a:cubicBezTo>
                    <a:pt x="13" y="5"/>
                    <a:pt x="15" y="2"/>
                    <a:pt x="18" y="1"/>
                  </a:cubicBezTo>
                  <a:cubicBezTo>
                    <a:pt x="20" y="0"/>
                    <a:pt x="22" y="0"/>
                    <a:pt x="24" y="0"/>
                  </a:cubicBezTo>
                  <a:cubicBezTo>
                    <a:pt x="27" y="0"/>
                    <a:pt x="30" y="1"/>
                    <a:pt x="32" y="3"/>
                  </a:cubicBezTo>
                  <a:cubicBezTo>
                    <a:pt x="34" y="4"/>
                    <a:pt x="36" y="6"/>
                    <a:pt x="37" y="8"/>
                  </a:cubicBezTo>
                  <a:cubicBezTo>
                    <a:pt x="37" y="10"/>
                    <a:pt x="36" y="11"/>
                    <a:pt x="36" y="1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5" name="Freeform 3570">
              <a:extLst>
                <a:ext uri="{FF2B5EF4-FFF2-40B4-BE49-F238E27FC236}">
                  <a16:creationId xmlns:a16="http://schemas.microsoft.com/office/drawing/2014/main" id="{9BC29E4B-DFCF-4D0B-8010-2C410180399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503482" y="1037337"/>
              <a:ext cx="85727" cy="52989"/>
            </a:xfrm>
            <a:custGeom>
              <a:avLst/>
              <a:gdLst>
                <a:gd name="T0" fmla="*/ 35 w 31"/>
                <a:gd name="T1" fmla="*/ 5 h 22"/>
                <a:gd name="T2" fmla="*/ 37 w 31"/>
                <a:gd name="T3" fmla="*/ 9 h 22"/>
                <a:gd name="T4" fmla="*/ 24 w 31"/>
                <a:gd name="T5" fmla="*/ 21 h 22"/>
                <a:gd name="T6" fmla="*/ 23 w 31"/>
                <a:gd name="T7" fmla="*/ 26 h 22"/>
                <a:gd name="T8" fmla="*/ 18 w 31"/>
                <a:gd name="T9" fmla="*/ 20 h 22"/>
                <a:gd name="T10" fmla="*/ 10 w 31"/>
                <a:gd name="T11" fmla="*/ 12 h 22"/>
                <a:gd name="T12" fmla="*/ 1 w 31"/>
                <a:gd name="T13" fmla="*/ 9 h 22"/>
                <a:gd name="T14" fmla="*/ 5 w 31"/>
                <a:gd name="T15" fmla="*/ 5 h 22"/>
                <a:gd name="T16" fmla="*/ 13 w 31"/>
                <a:gd name="T17" fmla="*/ 4 h 22"/>
                <a:gd name="T18" fmla="*/ 20 w 31"/>
                <a:gd name="T19" fmla="*/ 4 h 22"/>
                <a:gd name="T20" fmla="*/ 26 w 31"/>
                <a:gd name="T21" fmla="*/ 0 h 22"/>
                <a:gd name="T22" fmla="*/ 35 w 31"/>
                <a:gd name="T23" fmla="*/ 5 h 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22"/>
                <a:gd name="T38" fmla="*/ 31 w 31"/>
                <a:gd name="T39" fmla="*/ 22 h 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22">
                  <a:moveTo>
                    <a:pt x="29" y="4"/>
                  </a:moveTo>
                  <a:cubicBezTo>
                    <a:pt x="30" y="4"/>
                    <a:pt x="31" y="6"/>
                    <a:pt x="31" y="7"/>
                  </a:cubicBezTo>
                  <a:cubicBezTo>
                    <a:pt x="28" y="11"/>
                    <a:pt x="23" y="14"/>
                    <a:pt x="20" y="17"/>
                  </a:cubicBezTo>
                  <a:cubicBezTo>
                    <a:pt x="20" y="18"/>
                    <a:pt x="21" y="22"/>
                    <a:pt x="19" y="21"/>
                  </a:cubicBezTo>
                  <a:cubicBezTo>
                    <a:pt x="17" y="21"/>
                    <a:pt x="16" y="18"/>
                    <a:pt x="15" y="16"/>
                  </a:cubicBezTo>
                  <a:cubicBezTo>
                    <a:pt x="13" y="14"/>
                    <a:pt x="11" y="11"/>
                    <a:pt x="8" y="10"/>
                  </a:cubicBezTo>
                  <a:cubicBezTo>
                    <a:pt x="6" y="8"/>
                    <a:pt x="3" y="9"/>
                    <a:pt x="1" y="7"/>
                  </a:cubicBezTo>
                  <a:cubicBezTo>
                    <a:pt x="0" y="6"/>
                    <a:pt x="3" y="5"/>
                    <a:pt x="4" y="4"/>
                  </a:cubicBezTo>
                  <a:cubicBezTo>
                    <a:pt x="6" y="3"/>
                    <a:pt x="9" y="3"/>
                    <a:pt x="11" y="3"/>
                  </a:cubicBezTo>
                  <a:cubicBezTo>
                    <a:pt x="13" y="2"/>
                    <a:pt x="15" y="3"/>
                    <a:pt x="17" y="3"/>
                  </a:cubicBezTo>
                  <a:cubicBezTo>
                    <a:pt x="19" y="3"/>
                    <a:pt x="20" y="0"/>
                    <a:pt x="22" y="0"/>
                  </a:cubicBezTo>
                  <a:cubicBezTo>
                    <a:pt x="25" y="1"/>
                    <a:pt x="27" y="2"/>
                    <a:pt x="29" y="4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6" name="Freeform 3572">
              <a:extLst>
                <a:ext uri="{FF2B5EF4-FFF2-40B4-BE49-F238E27FC236}">
                  <a16:creationId xmlns:a16="http://schemas.microsoft.com/office/drawing/2014/main" id="{E6E8B66D-3C76-4C3C-A2D4-67F99D6311C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905714" y="998086"/>
              <a:ext cx="354490" cy="186442"/>
            </a:xfrm>
            <a:custGeom>
              <a:avLst/>
              <a:gdLst>
                <a:gd name="T0" fmla="*/ 153 w 128"/>
                <a:gd name="T1" fmla="*/ 28 h 79"/>
                <a:gd name="T2" fmla="*/ 151 w 128"/>
                <a:gd name="T3" fmla="*/ 23 h 79"/>
                <a:gd name="T4" fmla="*/ 141 w 128"/>
                <a:gd name="T5" fmla="*/ 19 h 79"/>
                <a:gd name="T6" fmla="*/ 133 w 128"/>
                <a:gd name="T7" fmla="*/ 11 h 79"/>
                <a:gd name="T8" fmla="*/ 123 w 128"/>
                <a:gd name="T9" fmla="*/ 8 h 79"/>
                <a:gd name="T10" fmla="*/ 116 w 128"/>
                <a:gd name="T11" fmla="*/ 11 h 79"/>
                <a:gd name="T12" fmla="*/ 110 w 128"/>
                <a:gd name="T13" fmla="*/ 16 h 79"/>
                <a:gd name="T14" fmla="*/ 106 w 128"/>
                <a:gd name="T15" fmla="*/ 14 h 79"/>
                <a:gd name="T16" fmla="*/ 106 w 128"/>
                <a:gd name="T17" fmla="*/ 11 h 79"/>
                <a:gd name="T18" fmla="*/ 103 w 128"/>
                <a:gd name="T19" fmla="*/ 10 h 79"/>
                <a:gd name="T20" fmla="*/ 100 w 128"/>
                <a:gd name="T21" fmla="*/ 13 h 79"/>
                <a:gd name="T22" fmla="*/ 98 w 128"/>
                <a:gd name="T23" fmla="*/ 10 h 79"/>
                <a:gd name="T24" fmla="*/ 87 w 128"/>
                <a:gd name="T25" fmla="*/ 6 h 79"/>
                <a:gd name="T26" fmla="*/ 80 w 128"/>
                <a:gd name="T27" fmla="*/ 1 h 79"/>
                <a:gd name="T28" fmla="*/ 69 w 128"/>
                <a:gd name="T29" fmla="*/ 5 h 79"/>
                <a:gd name="T30" fmla="*/ 53 w 128"/>
                <a:gd name="T31" fmla="*/ 5 h 79"/>
                <a:gd name="T32" fmla="*/ 37 w 128"/>
                <a:gd name="T33" fmla="*/ 5 h 79"/>
                <a:gd name="T34" fmla="*/ 35 w 128"/>
                <a:gd name="T35" fmla="*/ 6 h 79"/>
                <a:gd name="T36" fmla="*/ 38 w 128"/>
                <a:gd name="T37" fmla="*/ 16 h 79"/>
                <a:gd name="T38" fmla="*/ 39 w 128"/>
                <a:gd name="T39" fmla="*/ 22 h 79"/>
                <a:gd name="T40" fmla="*/ 38 w 128"/>
                <a:gd name="T41" fmla="*/ 25 h 79"/>
                <a:gd name="T42" fmla="*/ 35 w 128"/>
                <a:gd name="T43" fmla="*/ 30 h 79"/>
                <a:gd name="T44" fmla="*/ 25 w 128"/>
                <a:gd name="T45" fmla="*/ 37 h 79"/>
                <a:gd name="T46" fmla="*/ 23 w 128"/>
                <a:gd name="T47" fmla="*/ 38 h 79"/>
                <a:gd name="T48" fmla="*/ 26 w 128"/>
                <a:gd name="T49" fmla="*/ 42 h 79"/>
                <a:gd name="T50" fmla="*/ 23 w 128"/>
                <a:gd name="T51" fmla="*/ 46 h 79"/>
                <a:gd name="T52" fmla="*/ 19 w 128"/>
                <a:gd name="T53" fmla="*/ 46 h 79"/>
                <a:gd name="T54" fmla="*/ 17 w 128"/>
                <a:gd name="T55" fmla="*/ 54 h 79"/>
                <a:gd name="T56" fmla="*/ 13 w 128"/>
                <a:gd name="T57" fmla="*/ 54 h 79"/>
                <a:gd name="T58" fmla="*/ 6 w 128"/>
                <a:gd name="T59" fmla="*/ 65 h 79"/>
                <a:gd name="T60" fmla="*/ 4 w 128"/>
                <a:gd name="T61" fmla="*/ 69 h 79"/>
                <a:gd name="T62" fmla="*/ 0 w 128"/>
                <a:gd name="T63" fmla="*/ 71 h 79"/>
                <a:gd name="T64" fmla="*/ 4 w 128"/>
                <a:gd name="T65" fmla="*/ 72 h 79"/>
                <a:gd name="T66" fmla="*/ 12 w 128"/>
                <a:gd name="T67" fmla="*/ 71 h 79"/>
                <a:gd name="T68" fmla="*/ 18 w 128"/>
                <a:gd name="T69" fmla="*/ 73 h 79"/>
                <a:gd name="T70" fmla="*/ 23 w 128"/>
                <a:gd name="T71" fmla="*/ 77 h 79"/>
                <a:gd name="T72" fmla="*/ 25 w 128"/>
                <a:gd name="T73" fmla="*/ 83 h 79"/>
                <a:gd name="T74" fmla="*/ 27 w 128"/>
                <a:gd name="T75" fmla="*/ 91 h 79"/>
                <a:gd name="T76" fmla="*/ 35 w 128"/>
                <a:gd name="T77" fmla="*/ 95 h 79"/>
                <a:gd name="T78" fmla="*/ 38 w 128"/>
                <a:gd name="T79" fmla="*/ 91 h 79"/>
                <a:gd name="T80" fmla="*/ 49 w 128"/>
                <a:gd name="T81" fmla="*/ 87 h 79"/>
                <a:gd name="T82" fmla="*/ 50 w 128"/>
                <a:gd name="T83" fmla="*/ 83 h 79"/>
                <a:gd name="T84" fmla="*/ 53 w 128"/>
                <a:gd name="T85" fmla="*/ 87 h 79"/>
                <a:gd name="T86" fmla="*/ 60 w 128"/>
                <a:gd name="T87" fmla="*/ 85 h 79"/>
                <a:gd name="T88" fmla="*/ 66 w 128"/>
                <a:gd name="T89" fmla="*/ 83 h 79"/>
                <a:gd name="T90" fmla="*/ 71 w 128"/>
                <a:gd name="T91" fmla="*/ 73 h 79"/>
                <a:gd name="T92" fmla="*/ 71 w 128"/>
                <a:gd name="T93" fmla="*/ 67 h 79"/>
                <a:gd name="T94" fmla="*/ 78 w 128"/>
                <a:gd name="T95" fmla="*/ 64 h 79"/>
                <a:gd name="T96" fmla="*/ 87 w 128"/>
                <a:gd name="T97" fmla="*/ 61 h 79"/>
                <a:gd name="T98" fmla="*/ 94 w 128"/>
                <a:gd name="T99" fmla="*/ 57 h 79"/>
                <a:gd name="T100" fmla="*/ 96 w 128"/>
                <a:gd name="T101" fmla="*/ 51 h 79"/>
                <a:gd name="T102" fmla="*/ 110 w 128"/>
                <a:gd name="T103" fmla="*/ 44 h 79"/>
                <a:gd name="T104" fmla="*/ 122 w 128"/>
                <a:gd name="T105" fmla="*/ 40 h 79"/>
                <a:gd name="T106" fmla="*/ 131 w 128"/>
                <a:gd name="T107" fmla="*/ 35 h 79"/>
                <a:gd name="T108" fmla="*/ 139 w 128"/>
                <a:gd name="T109" fmla="*/ 32 h 79"/>
                <a:gd name="T110" fmla="*/ 148 w 128"/>
                <a:gd name="T111" fmla="*/ 31 h 79"/>
                <a:gd name="T112" fmla="*/ 153 w 128"/>
                <a:gd name="T113" fmla="*/ 28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28"/>
                <a:gd name="T172" fmla="*/ 0 h 79"/>
                <a:gd name="T173" fmla="*/ 128 w 128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28" h="79">
                  <a:moveTo>
                    <a:pt x="128" y="23"/>
                  </a:moveTo>
                  <a:cubicBezTo>
                    <a:pt x="128" y="21"/>
                    <a:pt x="127" y="20"/>
                    <a:pt x="126" y="19"/>
                  </a:cubicBezTo>
                  <a:cubicBezTo>
                    <a:pt x="124" y="18"/>
                    <a:pt x="121" y="18"/>
                    <a:pt x="118" y="16"/>
                  </a:cubicBezTo>
                  <a:cubicBezTo>
                    <a:pt x="116" y="14"/>
                    <a:pt x="114" y="10"/>
                    <a:pt x="111" y="9"/>
                  </a:cubicBezTo>
                  <a:cubicBezTo>
                    <a:pt x="109" y="7"/>
                    <a:pt x="106" y="7"/>
                    <a:pt x="103" y="7"/>
                  </a:cubicBezTo>
                  <a:cubicBezTo>
                    <a:pt x="101" y="7"/>
                    <a:pt x="99" y="8"/>
                    <a:pt x="97" y="9"/>
                  </a:cubicBezTo>
                  <a:cubicBezTo>
                    <a:pt x="95" y="10"/>
                    <a:pt x="94" y="12"/>
                    <a:pt x="92" y="13"/>
                  </a:cubicBezTo>
                  <a:cubicBezTo>
                    <a:pt x="91" y="13"/>
                    <a:pt x="89" y="13"/>
                    <a:pt x="89" y="12"/>
                  </a:cubicBezTo>
                  <a:cubicBezTo>
                    <a:pt x="88" y="11"/>
                    <a:pt x="90" y="10"/>
                    <a:pt x="89" y="9"/>
                  </a:cubicBezTo>
                  <a:cubicBezTo>
                    <a:pt x="89" y="8"/>
                    <a:pt x="87" y="8"/>
                    <a:pt x="86" y="8"/>
                  </a:cubicBezTo>
                  <a:cubicBezTo>
                    <a:pt x="85" y="8"/>
                    <a:pt x="85" y="11"/>
                    <a:pt x="84" y="11"/>
                  </a:cubicBezTo>
                  <a:cubicBezTo>
                    <a:pt x="83" y="11"/>
                    <a:pt x="83" y="9"/>
                    <a:pt x="82" y="8"/>
                  </a:cubicBezTo>
                  <a:cubicBezTo>
                    <a:pt x="79" y="7"/>
                    <a:pt x="76" y="7"/>
                    <a:pt x="73" y="5"/>
                  </a:cubicBezTo>
                  <a:cubicBezTo>
                    <a:pt x="71" y="4"/>
                    <a:pt x="70" y="1"/>
                    <a:pt x="67" y="1"/>
                  </a:cubicBezTo>
                  <a:cubicBezTo>
                    <a:pt x="64" y="0"/>
                    <a:pt x="61" y="3"/>
                    <a:pt x="58" y="4"/>
                  </a:cubicBezTo>
                  <a:cubicBezTo>
                    <a:pt x="54" y="4"/>
                    <a:pt x="49" y="4"/>
                    <a:pt x="44" y="4"/>
                  </a:cubicBezTo>
                  <a:cubicBezTo>
                    <a:pt x="40" y="4"/>
                    <a:pt x="35" y="4"/>
                    <a:pt x="31" y="4"/>
                  </a:cubicBezTo>
                  <a:cubicBezTo>
                    <a:pt x="30" y="4"/>
                    <a:pt x="29" y="4"/>
                    <a:pt x="29" y="5"/>
                  </a:cubicBezTo>
                  <a:cubicBezTo>
                    <a:pt x="29" y="8"/>
                    <a:pt x="31" y="10"/>
                    <a:pt x="32" y="13"/>
                  </a:cubicBezTo>
                  <a:cubicBezTo>
                    <a:pt x="32" y="15"/>
                    <a:pt x="33" y="16"/>
                    <a:pt x="33" y="18"/>
                  </a:cubicBezTo>
                  <a:cubicBezTo>
                    <a:pt x="33" y="19"/>
                    <a:pt x="33" y="20"/>
                    <a:pt x="32" y="21"/>
                  </a:cubicBezTo>
                  <a:cubicBezTo>
                    <a:pt x="31" y="22"/>
                    <a:pt x="30" y="23"/>
                    <a:pt x="29" y="25"/>
                  </a:cubicBezTo>
                  <a:cubicBezTo>
                    <a:pt x="27" y="27"/>
                    <a:pt x="24" y="29"/>
                    <a:pt x="21" y="31"/>
                  </a:cubicBezTo>
                  <a:cubicBezTo>
                    <a:pt x="21" y="31"/>
                    <a:pt x="19" y="31"/>
                    <a:pt x="19" y="32"/>
                  </a:cubicBezTo>
                  <a:cubicBezTo>
                    <a:pt x="19" y="33"/>
                    <a:pt x="22" y="33"/>
                    <a:pt x="22" y="35"/>
                  </a:cubicBezTo>
                  <a:cubicBezTo>
                    <a:pt x="22" y="36"/>
                    <a:pt x="20" y="37"/>
                    <a:pt x="19" y="38"/>
                  </a:cubicBezTo>
                  <a:cubicBezTo>
                    <a:pt x="18" y="39"/>
                    <a:pt x="17" y="37"/>
                    <a:pt x="16" y="38"/>
                  </a:cubicBezTo>
                  <a:cubicBezTo>
                    <a:pt x="15" y="40"/>
                    <a:pt x="16" y="43"/>
                    <a:pt x="14" y="45"/>
                  </a:cubicBezTo>
                  <a:cubicBezTo>
                    <a:pt x="13" y="46"/>
                    <a:pt x="12" y="45"/>
                    <a:pt x="11" y="45"/>
                  </a:cubicBezTo>
                  <a:cubicBezTo>
                    <a:pt x="8" y="48"/>
                    <a:pt x="7" y="51"/>
                    <a:pt x="5" y="54"/>
                  </a:cubicBezTo>
                  <a:cubicBezTo>
                    <a:pt x="4" y="56"/>
                    <a:pt x="4" y="57"/>
                    <a:pt x="3" y="57"/>
                  </a:cubicBezTo>
                  <a:cubicBezTo>
                    <a:pt x="2" y="58"/>
                    <a:pt x="0" y="58"/>
                    <a:pt x="0" y="59"/>
                  </a:cubicBezTo>
                  <a:cubicBezTo>
                    <a:pt x="0" y="60"/>
                    <a:pt x="2" y="60"/>
                    <a:pt x="3" y="60"/>
                  </a:cubicBezTo>
                  <a:cubicBezTo>
                    <a:pt x="5" y="60"/>
                    <a:pt x="7" y="58"/>
                    <a:pt x="10" y="59"/>
                  </a:cubicBezTo>
                  <a:cubicBezTo>
                    <a:pt x="12" y="59"/>
                    <a:pt x="13" y="60"/>
                    <a:pt x="15" y="61"/>
                  </a:cubicBezTo>
                  <a:cubicBezTo>
                    <a:pt x="16" y="62"/>
                    <a:pt x="18" y="63"/>
                    <a:pt x="19" y="64"/>
                  </a:cubicBezTo>
                  <a:cubicBezTo>
                    <a:pt x="20" y="66"/>
                    <a:pt x="21" y="67"/>
                    <a:pt x="21" y="69"/>
                  </a:cubicBezTo>
                  <a:cubicBezTo>
                    <a:pt x="22" y="71"/>
                    <a:pt x="21" y="74"/>
                    <a:pt x="23" y="76"/>
                  </a:cubicBezTo>
                  <a:cubicBezTo>
                    <a:pt x="24" y="78"/>
                    <a:pt x="27" y="79"/>
                    <a:pt x="29" y="79"/>
                  </a:cubicBezTo>
                  <a:cubicBezTo>
                    <a:pt x="30" y="79"/>
                    <a:pt x="30" y="77"/>
                    <a:pt x="32" y="76"/>
                  </a:cubicBezTo>
                  <a:cubicBezTo>
                    <a:pt x="34" y="74"/>
                    <a:pt x="38" y="74"/>
                    <a:pt x="41" y="72"/>
                  </a:cubicBezTo>
                  <a:cubicBezTo>
                    <a:pt x="41" y="71"/>
                    <a:pt x="41" y="69"/>
                    <a:pt x="42" y="69"/>
                  </a:cubicBezTo>
                  <a:cubicBezTo>
                    <a:pt x="43" y="69"/>
                    <a:pt x="43" y="72"/>
                    <a:pt x="44" y="72"/>
                  </a:cubicBezTo>
                  <a:cubicBezTo>
                    <a:pt x="46" y="72"/>
                    <a:pt x="48" y="72"/>
                    <a:pt x="50" y="71"/>
                  </a:cubicBezTo>
                  <a:cubicBezTo>
                    <a:pt x="52" y="71"/>
                    <a:pt x="54" y="71"/>
                    <a:pt x="55" y="69"/>
                  </a:cubicBezTo>
                  <a:cubicBezTo>
                    <a:pt x="57" y="67"/>
                    <a:pt x="59" y="64"/>
                    <a:pt x="59" y="61"/>
                  </a:cubicBezTo>
                  <a:cubicBezTo>
                    <a:pt x="60" y="59"/>
                    <a:pt x="59" y="58"/>
                    <a:pt x="59" y="56"/>
                  </a:cubicBezTo>
                  <a:cubicBezTo>
                    <a:pt x="61" y="55"/>
                    <a:pt x="63" y="54"/>
                    <a:pt x="65" y="53"/>
                  </a:cubicBezTo>
                  <a:cubicBezTo>
                    <a:pt x="67" y="52"/>
                    <a:pt x="71" y="53"/>
                    <a:pt x="73" y="51"/>
                  </a:cubicBezTo>
                  <a:cubicBezTo>
                    <a:pt x="75" y="50"/>
                    <a:pt x="77" y="48"/>
                    <a:pt x="79" y="47"/>
                  </a:cubicBezTo>
                  <a:cubicBezTo>
                    <a:pt x="80" y="45"/>
                    <a:pt x="79" y="43"/>
                    <a:pt x="80" y="42"/>
                  </a:cubicBezTo>
                  <a:cubicBezTo>
                    <a:pt x="84" y="40"/>
                    <a:pt x="88" y="39"/>
                    <a:pt x="92" y="37"/>
                  </a:cubicBezTo>
                  <a:cubicBezTo>
                    <a:pt x="95" y="36"/>
                    <a:pt x="98" y="35"/>
                    <a:pt x="102" y="33"/>
                  </a:cubicBezTo>
                  <a:cubicBezTo>
                    <a:pt x="105" y="32"/>
                    <a:pt x="107" y="30"/>
                    <a:pt x="110" y="29"/>
                  </a:cubicBezTo>
                  <a:cubicBezTo>
                    <a:pt x="112" y="28"/>
                    <a:pt x="114" y="27"/>
                    <a:pt x="116" y="27"/>
                  </a:cubicBezTo>
                  <a:cubicBezTo>
                    <a:pt x="119" y="26"/>
                    <a:pt x="122" y="27"/>
                    <a:pt x="124" y="26"/>
                  </a:cubicBezTo>
                  <a:cubicBezTo>
                    <a:pt x="126" y="25"/>
                    <a:pt x="127" y="24"/>
                    <a:pt x="128" y="2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7" name="Freeform 3573">
              <a:extLst>
                <a:ext uri="{FF2B5EF4-FFF2-40B4-BE49-F238E27FC236}">
                  <a16:creationId xmlns:a16="http://schemas.microsoft.com/office/drawing/2014/main" id="{4C9C5994-6341-4E78-A84F-65C535917C2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23133" y="872485"/>
              <a:ext cx="379976" cy="141303"/>
            </a:xfrm>
            <a:custGeom>
              <a:avLst/>
              <a:gdLst>
                <a:gd name="T0" fmla="*/ 140 w 137"/>
                <a:gd name="T1" fmla="*/ 29 h 60"/>
                <a:gd name="T2" fmla="*/ 128 w 137"/>
                <a:gd name="T3" fmla="*/ 31 h 60"/>
                <a:gd name="T4" fmla="*/ 128 w 137"/>
                <a:gd name="T5" fmla="*/ 20 h 60"/>
                <a:gd name="T6" fmla="*/ 127 w 137"/>
                <a:gd name="T7" fmla="*/ 12 h 60"/>
                <a:gd name="T8" fmla="*/ 126 w 137"/>
                <a:gd name="T9" fmla="*/ 0 h 60"/>
                <a:gd name="T10" fmla="*/ 108 w 137"/>
                <a:gd name="T11" fmla="*/ 11 h 60"/>
                <a:gd name="T12" fmla="*/ 108 w 137"/>
                <a:gd name="T13" fmla="*/ 19 h 60"/>
                <a:gd name="T14" fmla="*/ 104 w 137"/>
                <a:gd name="T15" fmla="*/ 28 h 60"/>
                <a:gd name="T16" fmla="*/ 115 w 137"/>
                <a:gd name="T17" fmla="*/ 32 h 60"/>
                <a:gd name="T18" fmla="*/ 107 w 137"/>
                <a:gd name="T19" fmla="*/ 37 h 60"/>
                <a:gd name="T20" fmla="*/ 92 w 137"/>
                <a:gd name="T21" fmla="*/ 35 h 60"/>
                <a:gd name="T22" fmla="*/ 87 w 137"/>
                <a:gd name="T23" fmla="*/ 31 h 60"/>
                <a:gd name="T24" fmla="*/ 75 w 137"/>
                <a:gd name="T25" fmla="*/ 31 h 60"/>
                <a:gd name="T26" fmla="*/ 72 w 137"/>
                <a:gd name="T27" fmla="*/ 20 h 60"/>
                <a:gd name="T28" fmla="*/ 62 w 137"/>
                <a:gd name="T29" fmla="*/ 17 h 60"/>
                <a:gd name="T30" fmla="*/ 56 w 137"/>
                <a:gd name="T31" fmla="*/ 13 h 60"/>
                <a:gd name="T32" fmla="*/ 47 w 137"/>
                <a:gd name="T33" fmla="*/ 11 h 60"/>
                <a:gd name="T34" fmla="*/ 32 w 137"/>
                <a:gd name="T35" fmla="*/ 17 h 60"/>
                <a:gd name="T36" fmla="*/ 42 w 137"/>
                <a:gd name="T37" fmla="*/ 19 h 60"/>
                <a:gd name="T38" fmla="*/ 29 w 137"/>
                <a:gd name="T39" fmla="*/ 19 h 60"/>
                <a:gd name="T40" fmla="*/ 17 w 137"/>
                <a:gd name="T41" fmla="*/ 29 h 60"/>
                <a:gd name="T42" fmla="*/ 37 w 137"/>
                <a:gd name="T43" fmla="*/ 28 h 60"/>
                <a:gd name="T44" fmla="*/ 29 w 137"/>
                <a:gd name="T45" fmla="*/ 30 h 60"/>
                <a:gd name="T46" fmla="*/ 14 w 137"/>
                <a:gd name="T47" fmla="*/ 31 h 60"/>
                <a:gd name="T48" fmla="*/ 8 w 137"/>
                <a:gd name="T49" fmla="*/ 38 h 60"/>
                <a:gd name="T50" fmla="*/ 30 w 137"/>
                <a:gd name="T51" fmla="*/ 35 h 60"/>
                <a:gd name="T52" fmla="*/ 29 w 137"/>
                <a:gd name="T53" fmla="*/ 38 h 60"/>
                <a:gd name="T54" fmla="*/ 7 w 137"/>
                <a:gd name="T55" fmla="*/ 42 h 60"/>
                <a:gd name="T56" fmla="*/ 1 w 137"/>
                <a:gd name="T57" fmla="*/ 47 h 60"/>
                <a:gd name="T58" fmla="*/ 18 w 137"/>
                <a:gd name="T59" fmla="*/ 47 h 60"/>
                <a:gd name="T60" fmla="*/ 28 w 137"/>
                <a:gd name="T61" fmla="*/ 53 h 60"/>
                <a:gd name="T62" fmla="*/ 34 w 137"/>
                <a:gd name="T63" fmla="*/ 48 h 60"/>
                <a:gd name="T64" fmla="*/ 43 w 137"/>
                <a:gd name="T65" fmla="*/ 50 h 60"/>
                <a:gd name="T66" fmla="*/ 47 w 137"/>
                <a:gd name="T67" fmla="*/ 44 h 60"/>
                <a:gd name="T68" fmla="*/ 50 w 137"/>
                <a:gd name="T69" fmla="*/ 47 h 60"/>
                <a:gd name="T70" fmla="*/ 62 w 137"/>
                <a:gd name="T71" fmla="*/ 49 h 60"/>
                <a:gd name="T72" fmla="*/ 69 w 137"/>
                <a:gd name="T73" fmla="*/ 49 h 60"/>
                <a:gd name="T74" fmla="*/ 81 w 137"/>
                <a:gd name="T75" fmla="*/ 47 h 60"/>
                <a:gd name="T76" fmla="*/ 77 w 137"/>
                <a:gd name="T77" fmla="*/ 54 h 60"/>
                <a:gd name="T78" fmla="*/ 60 w 137"/>
                <a:gd name="T79" fmla="*/ 55 h 60"/>
                <a:gd name="T80" fmla="*/ 51 w 137"/>
                <a:gd name="T81" fmla="*/ 58 h 60"/>
                <a:gd name="T82" fmla="*/ 40 w 137"/>
                <a:gd name="T83" fmla="*/ 65 h 60"/>
                <a:gd name="T84" fmla="*/ 62 w 137"/>
                <a:gd name="T85" fmla="*/ 71 h 60"/>
                <a:gd name="T86" fmla="*/ 83 w 137"/>
                <a:gd name="T87" fmla="*/ 65 h 60"/>
                <a:gd name="T88" fmla="*/ 103 w 137"/>
                <a:gd name="T89" fmla="*/ 56 h 60"/>
                <a:gd name="T90" fmla="*/ 120 w 137"/>
                <a:gd name="T91" fmla="*/ 56 h 60"/>
                <a:gd name="T92" fmla="*/ 130 w 137"/>
                <a:gd name="T93" fmla="*/ 58 h 60"/>
                <a:gd name="T94" fmla="*/ 148 w 137"/>
                <a:gd name="T95" fmla="*/ 50 h 60"/>
                <a:gd name="T96" fmla="*/ 158 w 137"/>
                <a:gd name="T97" fmla="*/ 42 h 60"/>
                <a:gd name="T98" fmla="*/ 158 w 137"/>
                <a:gd name="T99" fmla="*/ 26 h 60"/>
                <a:gd name="T100" fmla="*/ 145 w 137"/>
                <a:gd name="T101" fmla="*/ 26 h 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37"/>
                <a:gd name="T154" fmla="*/ 0 h 60"/>
                <a:gd name="T155" fmla="*/ 137 w 137"/>
                <a:gd name="T156" fmla="*/ 60 h 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37" h="60">
                  <a:moveTo>
                    <a:pt x="119" y="29"/>
                  </a:moveTo>
                  <a:cubicBezTo>
                    <a:pt x="117" y="30"/>
                    <a:pt x="118" y="25"/>
                    <a:pt x="117" y="24"/>
                  </a:cubicBezTo>
                  <a:cubicBezTo>
                    <a:pt x="116" y="23"/>
                    <a:pt x="114" y="22"/>
                    <a:pt x="113" y="23"/>
                  </a:cubicBezTo>
                  <a:cubicBezTo>
                    <a:pt x="111" y="23"/>
                    <a:pt x="109" y="27"/>
                    <a:pt x="107" y="26"/>
                  </a:cubicBezTo>
                  <a:cubicBezTo>
                    <a:pt x="106" y="24"/>
                    <a:pt x="110" y="22"/>
                    <a:pt x="110" y="20"/>
                  </a:cubicBezTo>
                  <a:cubicBezTo>
                    <a:pt x="110" y="18"/>
                    <a:pt x="107" y="19"/>
                    <a:pt x="107" y="17"/>
                  </a:cubicBezTo>
                  <a:cubicBezTo>
                    <a:pt x="106" y="16"/>
                    <a:pt x="108" y="15"/>
                    <a:pt x="108" y="14"/>
                  </a:cubicBezTo>
                  <a:cubicBezTo>
                    <a:pt x="108" y="13"/>
                    <a:pt x="106" y="12"/>
                    <a:pt x="106" y="10"/>
                  </a:cubicBezTo>
                  <a:cubicBezTo>
                    <a:pt x="106" y="8"/>
                    <a:pt x="108" y="6"/>
                    <a:pt x="108" y="3"/>
                  </a:cubicBezTo>
                  <a:cubicBezTo>
                    <a:pt x="108" y="2"/>
                    <a:pt x="107" y="0"/>
                    <a:pt x="105" y="0"/>
                  </a:cubicBezTo>
                  <a:cubicBezTo>
                    <a:pt x="103" y="0"/>
                    <a:pt x="101" y="3"/>
                    <a:pt x="98" y="4"/>
                  </a:cubicBezTo>
                  <a:cubicBezTo>
                    <a:pt x="96" y="6"/>
                    <a:pt x="93" y="7"/>
                    <a:pt x="90" y="9"/>
                  </a:cubicBezTo>
                  <a:cubicBezTo>
                    <a:pt x="88" y="10"/>
                    <a:pt x="86" y="12"/>
                    <a:pt x="86" y="14"/>
                  </a:cubicBezTo>
                  <a:cubicBezTo>
                    <a:pt x="86" y="16"/>
                    <a:pt x="89" y="15"/>
                    <a:pt x="90" y="16"/>
                  </a:cubicBezTo>
                  <a:cubicBezTo>
                    <a:pt x="92" y="17"/>
                    <a:pt x="95" y="18"/>
                    <a:pt x="94" y="20"/>
                  </a:cubicBezTo>
                  <a:cubicBezTo>
                    <a:pt x="93" y="22"/>
                    <a:pt x="88" y="20"/>
                    <a:pt x="87" y="23"/>
                  </a:cubicBezTo>
                  <a:cubicBezTo>
                    <a:pt x="86" y="24"/>
                    <a:pt x="90" y="24"/>
                    <a:pt x="91" y="24"/>
                  </a:cubicBezTo>
                  <a:cubicBezTo>
                    <a:pt x="93" y="25"/>
                    <a:pt x="95" y="25"/>
                    <a:pt x="96" y="27"/>
                  </a:cubicBezTo>
                  <a:cubicBezTo>
                    <a:pt x="97" y="28"/>
                    <a:pt x="96" y="30"/>
                    <a:pt x="95" y="31"/>
                  </a:cubicBezTo>
                  <a:cubicBezTo>
                    <a:pt x="93" y="32"/>
                    <a:pt x="91" y="31"/>
                    <a:pt x="89" y="31"/>
                  </a:cubicBezTo>
                  <a:cubicBezTo>
                    <a:pt x="87" y="31"/>
                    <a:pt x="85" y="31"/>
                    <a:pt x="83" y="31"/>
                  </a:cubicBezTo>
                  <a:cubicBezTo>
                    <a:pt x="81" y="30"/>
                    <a:pt x="79" y="29"/>
                    <a:pt x="77" y="29"/>
                  </a:cubicBezTo>
                  <a:cubicBezTo>
                    <a:pt x="75" y="29"/>
                    <a:pt x="74" y="32"/>
                    <a:pt x="72" y="31"/>
                  </a:cubicBezTo>
                  <a:cubicBezTo>
                    <a:pt x="71" y="30"/>
                    <a:pt x="75" y="28"/>
                    <a:pt x="73" y="26"/>
                  </a:cubicBezTo>
                  <a:cubicBezTo>
                    <a:pt x="72" y="25"/>
                    <a:pt x="70" y="26"/>
                    <a:pt x="68" y="26"/>
                  </a:cubicBezTo>
                  <a:cubicBezTo>
                    <a:pt x="66" y="26"/>
                    <a:pt x="63" y="28"/>
                    <a:pt x="63" y="26"/>
                  </a:cubicBezTo>
                  <a:cubicBezTo>
                    <a:pt x="63" y="25"/>
                    <a:pt x="68" y="25"/>
                    <a:pt x="67" y="23"/>
                  </a:cubicBezTo>
                  <a:cubicBezTo>
                    <a:pt x="67" y="20"/>
                    <a:pt x="63" y="19"/>
                    <a:pt x="60" y="17"/>
                  </a:cubicBezTo>
                  <a:cubicBezTo>
                    <a:pt x="59" y="16"/>
                    <a:pt x="59" y="14"/>
                    <a:pt x="57" y="14"/>
                  </a:cubicBezTo>
                  <a:cubicBezTo>
                    <a:pt x="56" y="13"/>
                    <a:pt x="54" y="14"/>
                    <a:pt x="52" y="14"/>
                  </a:cubicBezTo>
                  <a:cubicBezTo>
                    <a:pt x="50" y="15"/>
                    <a:pt x="47" y="17"/>
                    <a:pt x="46" y="15"/>
                  </a:cubicBezTo>
                  <a:cubicBezTo>
                    <a:pt x="44" y="15"/>
                    <a:pt x="47" y="13"/>
                    <a:pt x="47" y="11"/>
                  </a:cubicBezTo>
                  <a:cubicBezTo>
                    <a:pt x="47" y="11"/>
                    <a:pt x="48" y="9"/>
                    <a:pt x="47" y="9"/>
                  </a:cubicBezTo>
                  <a:cubicBezTo>
                    <a:pt x="44" y="9"/>
                    <a:pt x="42" y="9"/>
                    <a:pt x="39" y="9"/>
                  </a:cubicBezTo>
                  <a:cubicBezTo>
                    <a:pt x="37" y="10"/>
                    <a:pt x="34" y="10"/>
                    <a:pt x="32" y="11"/>
                  </a:cubicBezTo>
                  <a:cubicBezTo>
                    <a:pt x="30" y="12"/>
                    <a:pt x="27" y="12"/>
                    <a:pt x="27" y="14"/>
                  </a:cubicBezTo>
                  <a:cubicBezTo>
                    <a:pt x="27" y="16"/>
                    <a:pt x="30" y="15"/>
                    <a:pt x="32" y="16"/>
                  </a:cubicBezTo>
                  <a:cubicBezTo>
                    <a:pt x="33" y="16"/>
                    <a:pt x="36" y="15"/>
                    <a:pt x="35" y="16"/>
                  </a:cubicBezTo>
                  <a:cubicBezTo>
                    <a:pt x="35" y="17"/>
                    <a:pt x="33" y="18"/>
                    <a:pt x="32" y="18"/>
                  </a:cubicBezTo>
                  <a:cubicBezTo>
                    <a:pt x="29" y="18"/>
                    <a:pt x="27" y="15"/>
                    <a:pt x="24" y="16"/>
                  </a:cubicBezTo>
                  <a:cubicBezTo>
                    <a:pt x="21" y="16"/>
                    <a:pt x="18" y="18"/>
                    <a:pt x="16" y="20"/>
                  </a:cubicBezTo>
                  <a:cubicBezTo>
                    <a:pt x="15" y="21"/>
                    <a:pt x="12" y="24"/>
                    <a:pt x="14" y="24"/>
                  </a:cubicBezTo>
                  <a:cubicBezTo>
                    <a:pt x="17" y="26"/>
                    <a:pt x="20" y="23"/>
                    <a:pt x="23" y="23"/>
                  </a:cubicBezTo>
                  <a:cubicBezTo>
                    <a:pt x="26" y="23"/>
                    <a:pt x="29" y="22"/>
                    <a:pt x="31" y="23"/>
                  </a:cubicBezTo>
                  <a:cubicBezTo>
                    <a:pt x="32" y="23"/>
                    <a:pt x="33" y="25"/>
                    <a:pt x="32" y="25"/>
                  </a:cubicBezTo>
                  <a:cubicBezTo>
                    <a:pt x="30" y="26"/>
                    <a:pt x="27" y="25"/>
                    <a:pt x="24" y="25"/>
                  </a:cubicBezTo>
                  <a:cubicBezTo>
                    <a:pt x="22" y="25"/>
                    <a:pt x="20" y="26"/>
                    <a:pt x="18" y="26"/>
                  </a:cubicBezTo>
                  <a:cubicBezTo>
                    <a:pt x="16" y="27"/>
                    <a:pt x="13" y="26"/>
                    <a:pt x="12" y="26"/>
                  </a:cubicBezTo>
                  <a:cubicBezTo>
                    <a:pt x="10" y="27"/>
                    <a:pt x="8" y="28"/>
                    <a:pt x="7" y="30"/>
                  </a:cubicBezTo>
                  <a:cubicBezTo>
                    <a:pt x="7" y="30"/>
                    <a:pt x="7" y="32"/>
                    <a:pt x="7" y="32"/>
                  </a:cubicBezTo>
                  <a:cubicBezTo>
                    <a:pt x="10" y="32"/>
                    <a:pt x="13" y="32"/>
                    <a:pt x="16" y="32"/>
                  </a:cubicBezTo>
                  <a:cubicBezTo>
                    <a:pt x="19" y="31"/>
                    <a:pt x="22" y="29"/>
                    <a:pt x="25" y="29"/>
                  </a:cubicBezTo>
                  <a:cubicBezTo>
                    <a:pt x="26" y="29"/>
                    <a:pt x="29" y="29"/>
                    <a:pt x="29" y="30"/>
                  </a:cubicBezTo>
                  <a:cubicBezTo>
                    <a:pt x="28" y="32"/>
                    <a:pt x="25" y="31"/>
                    <a:pt x="24" y="32"/>
                  </a:cubicBezTo>
                  <a:cubicBezTo>
                    <a:pt x="21" y="33"/>
                    <a:pt x="17" y="35"/>
                    <a:pt x="14" y="35"/>
                  </a:cubicBezTo>
                  <a:cubicBezTo>
                    <a:pt x="11" y="36"/>
                    <a:pt x="9" y="35"/>
                    <a:pt x="6" y="35"/>
                  </a:cubicBezTo>
                  <a:cubicBezTo>
                    <a:pt x="4" y="35"/>
                    <a:pt x="3" y="35"/>
                    <a:pt x="1" y="36"/>
                  </a:cubicBezTo>
                  <a:cubicBezTo>
                    <a:pt x="0" y="37"/>
                    <a:pt x="0" y="39"/>
                    <a:pt x="1" y="39"/>
                  </a:cubicBezTo>
                  <a:cubicBezTo>
                    <a:pt x="3" y="41"/>
                    <a:pt x="6" y="42"/>
                    <a:pt x="9" y="42"/>
                  </a:cubicBezTo>
                  <a:cubicBezTo>
                    <a:pt x="11" y="42"/>
                    <a:pt x="13" y="39"/>
                    <a:pt x="15" y="39"/>
                  </a:cubicBezTo>
                  <a:cubicBezTo>
                    <a:pt x="16" y="40"/>
                    <a:pt x="16" y="43"/>
                    <a:pt x="18" y="44"/>
                  </a:cubicBezTo>
                  <a:cubicBezTo>
                    <a:pt x="19" y="45"/>
                    <a:pt x="21" y="45"/>
                    <a:pt x="23" y="44"/>
                  </a:cubicBezTo>
                  <a:cubicBezTo>
                    <a:pt x="24" y="43"/>
                    <a:pt x="22" y="41"/>
                    <a:pt x="23" y="40"/>
                  </a:cubicBezTo>
                  <a:cubicBezTo>
                    <a:pt x="24" y="39"/>
                    <a:pt x="27" y="39"/>
                    <a:pt x="28" y="40"/>
                  </a:cubicBezTo>
                  <a:cubicBezTo>
                    <a:pt x="29" y="42"/>
                    <a:pt x="25" y="45"/>
                    <a:pt x="27" y="45"/>
                  </a:cubicBezTo>
                  <a:cubicBezTo>
                    <a:pt x="30" y="46"/>
                    <a:pt x="34" y="44"/>
                    <a:pt x="36" y="42"/>
                  </a:cubicBezTo>
                  <a:cubicBezTo>
                    <a:pt x="37" y="41"/>
                    <a:pt x="36" y="39"/>
                    <a:pt x="37" y="37"/>
                  </a:cubicBezTo>
                  <a:cubicBezTo>
                    <a:pt x="37" y="36"/>
                    <a:pt x="38" y="37"/>
                    <a:pt x="39" y="37"/>
                  </a:cubicBezTo>
                  <a:cubicBezTo>
                    <a:pt x="41" y="37"/>
                    <a:pt x="42" y="35"/>
                    <a:pt x="44" y="36"/>
                  </a:cubicBezTo>
                  <a:cubicBezTo>
                    <a:pt x="45" y="36"/>
                    <a:pt x="42" y="38"/>
                    <a:pt x="42" y="39"/>
                  </a:cubicBezTo>
                  <a:cubicBezTo>
                    <a:pt x="41" y="39"/>
                    <a:pt x="39" y="41"/>
                    <a:pt x="40" y="42"/>
                  </a:cubicBezTo>
                  <a:cubicBezTo>
                    <a:pt x="44" y="43"/>
                    <a:pt x="48" y="42"/>
                    <a:pt x="52" y="41"/>
                  </a:cubicBezTo>
                  <a:cubicBezTo>
                    <a:pt x="54" y="41"/>
                    <a:pt x="54" y="39"/>
                    <a:pt x="56" y="39"/>
                  </a:cubicBezTo>
                  <a:cubicBezTo>
                    <a:pt x="57" y="39"/>
                    <a:pt x="57" y="41"/>
                    <a:pt x="58" y="41"/>
                  </a:cubicBezTo>
                  <a:cubicBezTo>
                    <a:pt x="59" y="41"/>
                    <a:pt x="60" y="41"/>
                    <a:pt x="61" y="41"/>
                  </a:cubicBezTo>
                  <a:cubicBezTo>
                    <a:pt x="64" y="40"/>
                    <a:pt x="66" y="39"/>
                    <a:pt x="68" y="39"/>
                  </a:cubicBezTo>
                  <a:cubicBezTo>
                    <a:pt x="69" y="39"/>
                    <a:pt x="72" y="39"/>
                    <a:pt x="71" y="40"/>
                  </a:cubicBezTo>
                  <a:cubicBezTo>
                    <a:pt x="70" y="42"/>
                    <a:pt x="67" y="44"/>
                    <a:pt x="64" y="45"/>
                  </a:cubicBezTo>
                  <a:cubicBezTo>
                    <a:pt x="62" y="46"/>
                    <a:pt x="60" y="44"/>
                    <a:pt x="57" y="45"/>
                  </a:cubicBezTo>
                  <a:cubicBezTo>
                    <a:pt x="55" y="45"/>
                    <a:pt x="52" y="45"/>
                    <a:pt x="50" y="46"/>
                  </a:cubicBezTo>
                  <a:cubicBezTo>
                    <a:pt x="48" y="47"/>
                    <a:pt x="47" y="48"/>
                    <a:pt x="45" y="48"/>
                  </a:cubicBezTo>
                  <a:cubicBezTo>
                    <a:pt x="44" y="48"/>
                    <a:pt x="43" y="48"/>
                    <a:pt x="43" y="48"/>
                  </a:cubicBezTo>
                  <a:cubicBezTo>
                    <a:pt x="39" y="49"/>
                    <a:pt x="36" y="50"/>
                    <a:pt x="33" y="52"/>
                  </a:cubicBezTo>
                  <a:cubicBezTo>
                    <a:pt x="33" y="52"/>
                    <a:pt x="33" y="54"/>
                    <a:pt x="33" y="54"/>
                  </a:cubicBezTo>
                  <a:cubicBezTo>
                    <a:pt x="35" y="57"/>
                    <a:pt x="38" y="59"/>
                    <a:pt x="40" y="59"/>
                  </a:cubicBezTo>
                  <a:cubicBezTo>
                    <a:pt x="44" y="60"/>
                    <a:pt x="48" y="60"/>
                    <a:pt x="52" y="59"/>
                  </a:cubicBezTo>
                  <a:cubicBezTo>
                    <a:pt x="55" y="59"/>
                    <a:pt x="57" y="56"/>
                    <a:pt x="61" y="55"/>
                  </a:cubicBezTo>
                  <a:cubicBezTo>
                    <a:pt x="63" y="54"/>
                    <a:pt x="66" y="55"/>
                    <a:pt x="69" y="54"/>
                  </a:cubicBezTo>
                  <a:cubicBezTo>
                    <a:pt x="71" y="53"/>
                    <a:pt x="71" y="49"/>
                    <a:pt x="73" y="48"/>
                  </a:cubicBezTo>
                  <a:cubicBezTo>
                    <a:pt x="78" y="47"/>
                    <a:pt x="82" y="48"/>
                    <a:pt x="86" y="47"/>
                  </a:cubicBezTo>
                  <a:cubicBezTo>
                    <a:pt x="90" y="46"/>
                    <a:pt x="92" y="42"/>
                    <a:pt x="95" y="42"/>
                  </a:cubicBezTo>
                  <a:cubicBezTo>
                    <a:pt x="97" y="42"/>
                    <a:pt x="98" y="47"/>
                    <a:pt x="100" y="47"/>
                  </a:cubicBezTo>
                  <a:cubicBezTo>
                    <a:pt x="102" y="47"/>
                    <a:pt x="103" y="43"/>
                    <a:pt x="106" y="43"/>
                  </a:cubicBezTo>
                  <a:cubicBezTo>
                    <a:pt x="108" y="43"/>
                    <a:pt x="107" y="48"/>
                    <a:pt x="109" y="48"/>
                  </a:cubicBezTo>
                  <a:cubicBezTo>
                    <a:pt x="112" y="48"/>
                    <a:pt x="114" y="44"/>
                    <a:pt x="116" y="43"/>
                  </a:cubicBezTo>
                  <a:cubicBezTo>
                    <a:pt x="119" y="42"/>
                    <a:pt x="122" y="43"/>
                    <a:pt x="124" y="42"/>
                  </a:cubicBezTo>
                  <a:cubicBezTo>
                    <a:pt x="126" y="41"/>
                    <a:pt x="125" y="38"/>
                    <a:pt x="126" y="37"/>
                  </a:cubicBezTo>
                  <a:cubicBezTo>
                    <a:pt x="127" y="35"/>
                    <a:pt x="131" y="37"/>
                    <a:pt x="132" y="35"/>
                  </a:cubicBezTo>
                  <a:cubicBezTo>
                    <a:pt x="133" y="32"/>
                    <a:pt x="135" y="29"/>
                    <a:pt x="136" y="25"/>
                  </a:cubicBezTo>
                  <a:cubicBezTo>
                    <a:pt x="137" y="24"/>
                    <a:pt x="133" y="23"/>
                    <a:pt x="132" y="22"/>
                  </a:cubicBezTo>
                  <a:cubicBezTo>
                    <a:pt x="129" y="21"/>
                    <a:pt x="127" y="18"/>
                    <a:pt x="125" y="18"/>
                  </a:cubicBezTo>
                  <a:cubicBezTo>
                    <a:pt x="123" y="18"/>
                    <a:pt x="122" y="20"/>
                    <a:pt x="121" y="22"/>
                  </a:cubicBezTo>
                  <a:cubicBezTo>
                    <a:pt x="120" y="24"/>
                    <a:pt x="122" y="28"/>
                    <a:pt x="119" y="29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8" name="Freeform 3591">
              <a:extLst>
                <a:ext uri="{FF2B5EF4-FFF2-40B4-BE49-F238E27FC236}">
                  <a16:creationId xmlns:a16="http://schemas.microsoft.com/office/drawing/2014/main" id="{75765D03-4218-44EA-8C2F-360787E30A1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55656" y="758657"/>
              <a:ext cx="97312" cy="68690"/>
            </a:xfrm>
            <a:custGeom>
              <a:avLst/>
              <a:gdLst>
                <a:gd name="T0" fmla="*/ 6 w 35"/>
                <a:gd name="T1" fmla="*/ 0 h 29"/>
                <a:gd name="T2" fmla="*/ 22 w 35"/>
                <a:gd name="T3" fmla="*/ 5 h 29"/>
                <a:gd name="T4" fmla="*/ 28 w 35"/>
                <a:gd name="T5" fmla="*/ 8 h 29"/>
                <a:gd name="T6" fmla="*/ 34 w 35"/>
                <a:gd name="T7" fmla="*/ 11 h 29"/>
                <a:gd name="T8" fmla="*/ 41 w 35"/>
                <a:gd name="T9" fmla="*/ 16 h 29"/>
                <a:gd name="T10" fmla="*/ 36 w 35"/>
                <a:gd name="T11" fmla="*/ 21 h 29"/>
                <a:gd name="T12" fmla="*/ 37 w 35"/>
                <a:gd name="T13" fmla="*/ 28 h 29"/>
                <a:gd name="T14" fmla="*/ 24 w 35"/>
                <a:gd name="T15" fmla="*/ 33 h 29"/>
                <a:gd name="T16" fmla="*/ 18 w 35"/>
                <a:gd name="T17" fmla="*/ 30 h 29"/>
                <a:gd name="T18" fmla="*/ 10 w 35"/>
                <a:gd name="T19" fmla="*/ 35 h 29"/>
                <a:gd name="T20" fmla="*/ 8 w 35"/>
                <a:gd name="T21" fmla="*/ 29 h 29"/>
                <a:gd name="T22" fmla="*/ 4 w 35"/>
                <a:gd name="T23" fmla="*/ 24 h 29"/>
                <a:gd name="T24" fmla="*/ 0 w 35"/>
                <a:gd name="T25" fmla="*/ 12 h 29"/>
                <a:gd name="T26" fmla="*/ 2 w 35"/>
                <a:gd name="T27" fmla="*/ 2 h 29"/>
                <a:gd name="T28" fmla="*/ 6 w 35"/>
                <a:gd name="T29" fmla="*/ 0 h 2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9"/>
                <a:gd name="T47" fmla="*/ 35 w 35"/>
                <a:gd name="T48" fmla="*/ 29 h 2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9">
                  <a:moveTo>
                    <a:pt x="5" y="0"/>
                  </a:moveTo>
                  <a:cubicBezTo>
                    <a:pt x="10" y="0"/>
                    <a:pt x="14" y="2"/>
                    <a:pt x="18" y="4"/>
                  </a:cubicBezTo>
                  <a:cubicBezTo>
                    <a:pt x="20" y="5"/>
                    <a:pt x="21" y="6"/>
                    <a:pt x="23" y="7"/>
                  </a:cubicBezTo>
                  <a:cubicBezTo>
                    <a:pt x="25" y="8"/>
                    <a:pt x="26" y="9"/>
                    <a:pt x="28" y="9"/>
                  </a:cubicBezTo>
                  <a:cubicBezTo>
                    <a:pt x="30" y="10"/>
                    <a:pt x="33" y="10"/>
                    <a:pt x="34" y="13"/>
                  </a:cubicBezTo>
                  <a:cubicBezTo>
                    <a:pt x="35" y="14"/>
                    <a:pt x="31" y="15"/>
                    <a:pt x="30" y="17"/>
                  </a:cubicBezTo>
                  <a:cubicBezTo>
                    <a:pt x="30" y="19"/>
                    <a:pt x="32" y="22"/>
                    <a:pt x="31" y="23"/>
                  </a:cubicBezTo>
                  <a:cubicBezTo>
                    <a:pt x="28" y="26"/>
                    <a:pt x="24" y="26"/>
                    <a:pt x="20" y="27"/>
                  </a:cubicBezTo>
                  <a:cubicBezTo>
                    <a:pt x="18" y="27"/>
                    <a:pt x="16" y="25"/>
                    <a:pt x="15" y="25"/>
                  </a:cubicBezTo>
                  <a:cubicBezTo>
                    <a:pt x="12" y="26"/>
                    <a:pt x="11" y="29"/>
                    <a:pt x="8" y="29"/>
                  </a:cubicBezTo>
                  <a:cubicBezTo>
                    <a:pt x="7" y="29"/>
                    <a:pt x="8" y="26"/>
                    <a:pt x="7" y="24"/>
                  </a:cubicBezTo>
                  <a:cubicBezTo>
                    <a:pt x="6" y="23"/>
                    <a:pt x="4" y="22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8"/>
                    <a:pt x="1" y="5"/>
                    <a:pt x="2" y="2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499" name="Freeform 3594">
              <a:extLst>
                <a:ext uri="{FF2B5EF4-FFF2-40B4-BE49-F238E27FC236}">
                  <a16:creationId xmlns:a16="http://schemas.microsoft.com/office/drawing/2014/main" id="{08C00B57-95D5-4F42-9E31-E76A3106CF8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862607" y="864634"/>
              <a:ext cx="491189" cy="149152"/>
            </a:xfrm>
            <a:custGeom>
              <a:avLst/>
              <a:gdLst>
                <a:gd name="T0" fmla="*/ 205 w 177"/>
                <a:gd name="T1" fmla="*/ 42 h 63"/>
                <a:gd name="T2" fmla="*/ 210 w 177"/>
                <a:gd name="T3" fmla="*/ 51 h 63"/>
                <a:gd name="T4" fmla="*/ 202 w 177"/>
                <a:gd name="T5" fmla="*/ 59 h 63"/>
                <a:gd name="T6" fmla="*/ 210 w 177"/>
                <a:gd name="T7" fmla="*/ 62 h 63"/>
                <a:gd name="T8" fmla="*/ 200 w 177"/>
                <a:gd name="T9" fmla="*/ 62 h 63"/>
                <a:gd name="T10" fmla="*/ 201 w 177"/>
                <a:gd name="T11" fmla="*/ 70 h 63"/>
                <a:gd name="T12" fmla="*/ 187 w 177"/>
                <a:gd name="T13" fmla="*/ 69 h 63"/>
                <a:gd name="T14" fmla="*/ 168 w 177"/>
                <a:gd name="T15" fmla="*/ 72 h 63"/>
                <a:gd name="T16" fmla="*/ 158 w 177"/>
                <a:gd name="T17" fmla="*/ 71 h 63"/>
                <a:gd name="T18" fmla="*/ 140 w 177"/>
                <a:gd name="T19" fmla="*/ 71 h 63"/>
                <a:gd name="T20" fmla="*/ 135 w 177"/>
                <a:gd name="T21" fmla="*/ 71 h 63"/>
                <a:gd name="T22" fmla="*/ 128 w 177"/>
                <a:gd name="T23" fmla="*/ 74 h 63"/>
                <a:gd name="T24" fmla="*/ 121 w 177"/>
                <a:gd name="T25" fmla="*/ 72 h 63"/>
                <a:gd name="T26" fmla="*/ 115 w 177"/>
                <a:gd name="T27" fmla="*/ 74 h 63"/>
                <a:gd name="T28" fmla="*/ 93 w 177"/>
                <a:gd name="T29" fmla="*/ 63 h 63"/>
                <a:gd name="T30" fmla="*/ 86 w 177"/>
                <a:gd name="T31" fmla="*/ 65 h 63"/>
                <a:gd name="T32" fmla="*/ 72 w 177"/>
                <a:gd name="T33" fmla="*/ 70 h 63"/>
                <a:gd name="T34" fmla="*/ 60 w 177"/>
                <a:gd name="T35" fmla="*/ 69 h 63"/>
                <a:gd name="T36" fmla="*/ 50 w 177"/>
                <a:gd name="T37" fmla="*/ 55 h 63"/>
                <a:gd name="T38" fmla="*/ 50 w 177"/>
                <a:gd name="T39" fmla="*/ 52 h 63"/>
                <a:gd name="T40" fmla="*/ 56 w 177"/>
                <a:gd name="T41" fmla="*/ 41 h 63"/>
                <a:gd name="T42" fmla="*/ 50 w 177"/>
                <a:gd name="T43" fmla="*/ 29 h 63"/>
                <a:gd name="T44" fmla="*/ 42 w 177"/>
                <a:gd name="T45" fmla="*/ 24 h 63"/>
                <a:gd name="T46" fmla="*/ 20 w 177"/>
                <a:gd name="T47" fmla="*/ 24 h 63"/>
                <a:gd name="T48" fmla="*/ 22 w 177"/>
                <a:gd name="T49" fmla="*/ 19 h 63"/>
                <a:gd name="T50" fmla="*/ 8 w 177"/>
                <a:gd name="T51" fmla="*/ 16 h 63"/>
                <a:gd name="T52" fmla="*/ 4 w 177"/>
                <a:gd name="T53" fmla="*/ 13 h 63"/>
                <a:gd name="T54" fmla="*/ 6 w 177"/>
                <a:gd name="T55" fmla="*/ 8 h 63"/>
                <a:gd name="T56" fmla="*/ 10 w 177"/>
                <a:gd name="T57" fmla="*/ 1 h 63"/>
                <a:gd name="T58" fmla="*/ 29 w 177"/>
                <a:gd name="T59" fmla="*/ 1 h 63"/>
                <a:gd name="T60" fmla="*/ 43 w 177"/>
                <a:gd name="T61" fmla="*/ 4 h 63"/>
                <a:gd name="T62" fmla="*/ 48 w 177"/>
                <a:gd name="T63" fmla="*/ 11 h 63"/>
                <a:gd name="T64" fmla="*/ 52 w 177"/>
                <a:gd name="T65" fmla="*/ 12 h 63"/>
                <a:gd name="T66" fmla="*/ 72 w 177"/>
                <a:gd name="T67" fmla="*/ 10 h 63"/>
                <a:gd name="T68" fmla="*/ 80 w 177"/>
                <a:gd name="T69" fmla="*/ 18 h 63"/>
                <a:gd name="T70" fmla="*/ 71 w 177"/>
                <a:gd name="T71" fmla="*/ 18 h 63"/>
                <a:gd name="T72" fmla="*/ 91 w 177"/>
                <a:gd name="T73" fmla="*/ 21 h 63"/>
                <a:gd name="T74" fmla="*/ 93 w 177"/>
                <a:gd name="T75" fmla="*/ 27 h 63"/>
                <a:gd name="T76" fmla="*/ 66 w 177"/>
                <a:gd name="T77" fmla="*/ 21 h 63"/>
                <a:gd name="T78" fmla="*/ 77 w 177"/>
                <a:gd name="T79" fmla="*/ 29 h 63"/>
                <a:gd name="T80" fmla="*/ 71 w 177"/>
                <a:gd name="T81" fmla="*/ 35 h 63"/>
                <a:gd name="T82" fmla="*/ 85 w 177"/>
                <a:gd name="T83" fmla="*/ 35 h 63"/>
                <a:gd name="T84" fmla="*/ 87 w 177"/>
                <a:gd name="T85" fmla="*/ 41 h 63"/>
                <a:gd name="T86" fmla="*/ 84 w 177"/>
                <a:gd name="T87" fmla="*/ 45 h 63"/>
                <a:gd name="T88" fmla="*/ 91 w 177"/>
                <a:gd name="T89" fmla="*/ 48 h 63"/>
                <a:gd name="T90" fmla="*/ 95 w 177"/>
                <a:gd name="T91" fmla="*/ 43 h 63"/>
                <a:gd name="T92" fmla="*/ 104 w 177"/>
                <a:gd name="T93" fmla="*/ 46 h 63"/>
                <a:gd name="T94" fmla="*/ 111 w 177"/>
                <a:gd name="T95" fmla="*/ 46 h 63"/>
                <a:gd name="T96" fmla="*/ 125 w 177"/>
                <a:gd name="T97" fmla="*/ 47 h 63"/>
                <a:gd name="T98" fmla="*/ 135 w 177"/>
                <a:gd name="T99" fmla="*/ 49 h 63"/>
                <a:gd name="T100" fmla="*/ 144 w 177"/>
                <a:gd name="T101" fmla="*/ 41 h 63"/>
                <a:gd name="T102" fmla="*/ 162 w 177"/>
                <a:gd name="T103" fmla="*/ 35 h 63"/>
                <a:gd name="T104" fmla="*/ 181 w 177"/>
                <a:gd name="T105" fmla="*/ 34 h 63"/>
                <a:gd name="T106" fmla="*/ 196 w 177"/>
                <a:gd name="T107" fmla="*/ 37 h 6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77"/>
                <a:gd name="T163" fmla="*/ 0 h 63"/>
                <a:gd name="T164" fmla="*/ 177 w 177"/>
                <a:gd name="T165" fmla="*/ 63 h 6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77" h="63">
                  <a:moveTo>
                    <a:pt x="173" y="33"/>
                  </a:moveTo>
                  <a:cubicBezTo>
                    <a:pt x="174" y="33"/>
                    <a:pt x="170" y="35"/>
                    <a:pt x="171" y="35"/>
                  </a:cubicBezTo>
                  <a:cubicBezTo>
                    <a:pt x="173" y="36"/>
                    <a:pt x="176" y="34"/>
                    <a:pt x="176" y="35"/>
                  </a:cubicBezTo>
                  <a:cubicBezTo>
                    <a:pt x="177" y="37"/>
                    <a:pt x="176" y="40"/>
                    <a:pt x="175" y="42"/>
                  </a:cubicBezTo>
                  <a:cubicBezTo>
                    <a:pt x="173" y="44"/>
                    <a:pt x="169" y="44"/>
                    <a:pt x="168" y="46"/>
                  </a:cubicBezTo>
                  <a:cubicBezTo>
                    <a:pt x="167" y="47"/>
                    <a:pt x="168" y="49"/>
                    <a:pt x="169" y="49"/>
                  </a:cubicBezTo>
                  <a:cubicBezTo>
                    <a:pt x="171" y="49"/>
                    <a:pt x="173" y="45"/>
                    <a:pt x="174" y="46"/>
                  </a:cubicBezTo>
                  <a:cubicBezTo>
                    <a:pt x="176" y="46"/>
                    <a:pt x="176" y="49"/>
                    <a:pt x="175" y="51"/>
                  </a:cubicBezTo>
                  <a:cubicBezTo>
                    <a:pt x="174" y="52"/>
                    <a:pt x="172" y="54"/>
                    <a:pt x="171" y="54"/>
                  </a:cubicBezTo>
                  <a:cubicBezTo>
                    <a:pt x="169" y="54"/>
                    <a:pt x="169" y="50"/>
                    <a:pt x="167" y="51"/>
                  </a:cubicBezTo>
                  <a:cubicBezTo>
                    <a:pt x="166" y="51"/>
                    <a:pt x="167" y="53"/>
                    <a:pt x="167" y="54"/>
                  </a:cubicBezTo>
                  <a:cubicBezTo>
                    <a:pt x="168" y="55"/>
                    <a:pt x="169" y="57"/>
                    <a:pt x="168" y="58"/>
                  </a:cubicBezTo>
                  <a:cubicBezTo>
                    <a:pt x="167" y="59"/>
                    <a:pt x="164" y="58"/>
                    <a:pt x="162" y="58"/>
                  </a:cubicBezTo>
                  <a:cubicBezTo>
                    <a:pt x="160" y="58"/>
                    <a:pt x="158" y="57"/>
                    <a:pt x="156" y="57"/>
                  </a:cubicBezTo>
                  <a:cubicBezTo>
                    <a:pt x="154" y="57"/>
                    <a:pt x="152" y="59"/>
                    <a:pt x="150" y="60"/>
                  </a:cubicBezTo>
                  <a:cubicBezTo>
                    <a:pt x="147" y="60"/>
                    <a:pt x="143" y="61"/>
                    <a:pt x="140" y="60"/>
                  </a:cubicBezTo>
                  <a:cubicBezTo>
                    <a:pt x="137" y="58"/>
                    <a:pt x="138" y="52"/>
                    <a:pt x="135" y="52"/>
                  </a:cubicBezTo>
                  <a:cubicBezTo>
                    <a:pt x="133" y="52"/>
                    <a:pt x="135" y="58"/>
                    <a:pt x="132" y="59"/>
                  </a:cubicBezTo>
                  <a:cubicBezTo>
                    <a:pt x="130" y="61"/>
                    <a:pt x="126" y="59"/>
                    <a:pt x="123" y="59"/>
                  </a:cubicBezTo>
                  <a:cubicBezTo>
                    <a:pt x="121" y="59"/>
                    <a:pt x="119" y="60"/>
                    <a:pt x="117" y="59"/>
                  </a:cubicBezTo>
                  <a:cubicBezTo>
                    <a:pt x="116" y="59"/>
                    <a:pt x="116" y="56"/>
                    <a:pt x="115" y="56"/>
                  </a:cubicBezTo>
                  <a:cubicBezTo>
                    <a:pt x="114" y="56"/>
                    <a:pt x="114" y="59"/>
                    <a:pt x="113" y="59"/>
                  </a:cubicBezTo>
                  <a:cubicBezTo>
                    <a:pt x="111" y="59"/>
                    <a:pt x="111" y="55"/>
                    <a:pt x="110" y="56"/>
                  </a:cubicBezTo>
                  <a:cubicBezTo>
                    <a:pt x="108" y="57"/>
                    <a:pt x="109" y="61"/>
                    <a:pt x="107" y="61"/>
                  </a:cubicBezTo>
                  <a:cubicBezTo>
                    <a:pt x="105" y="61"/>
                    <a:pt x="105" y="58"/>
                    <a:pt x="103" y="58"/>
                  </a:cubicBezTo>
                  <a:cubicBezTo>
                    <a:pt x="102" y="57"/>
                    <a:pt x="102" y="60"/>
                    <a:pt x="101" y="60"/>
                  </a:cubicBezTo>
                  <a:cubicBezTo>
                    <a:pt x="99" y="60"/>
                    <a:pt x="98" y="57"/>
                    <a:pt x="96" y="58"/>
                  </a:cubicBezTo>
                  <a:cubicBezTo>
                    <a:pt x="95" y="58"/>
                    <a:pt x="97" y="61"/>
                    <a:pt x="96" y="61"/>
                  </a:cubicBezTo>
                  <a:cubicBezTo>
                    <a:pt x="90" y="62"/>
                    <a:pt x="83" y="63"/>
                    <a:pt x="78" y="61"/>
                  </a:cubicBezTo>
                  <a:cubicBezTo>
                    <a:pt x="76" y="60"/>
                    <a:pt x="80" y="54"/>
                    <a:pt x="78" y="52"/>
                  </a:cubicBezTo>
                  <a:cubicBezTo>
                    <a:pt x="76" y="51"/>
                    <a:pt x="76" y="56"/>
                    <a:pt x="74" y="56"/>
                  </a:cubicBezTo>
                  <a:cubicBezTo>
                    <a:pt x="73" y="57"/>
                    <a:pt x="73" y="53"/>
                    <a:pt x="72" y="54"/>
                  </a:cubicBezTo>
                  <a:cubicBezTo>
                    <a:pt x="70" y="54"/>
                    <a:pt x="72" y="58"/>
                    <a:pt x="70" y="58"/>
                  </a:cubicBezTo>
                  <a:cubicBezTo>
                    <a:pt x="67" y="59"/>
                    <a:pt x="63" y="59"/>
                    <a:pt x="60" y="58"/>
                  </a:cubicBezTo>
                  <a:cubicBezTo>
                    <a:pt x="57" y="57"/>
                    <a:pt x="56" y="52"/>
                    <a:pt x="53" y="52"/>
                  </a:cubicBezTo>
                  <a:cubicBezTo>
                    <a:pt x="52" y="52"/>
                    <a:pt x="52" y="57"/>
                    <a:pt x="50" y="57"/>
                  </a:cubicBezTo>
                  <a:cubicBezTo>
                    <a:pt x="48" y="57"/>
                    <a:pt x="45" y="55"/>
                    <a:pt x="43" y="53"/>
                  </a:cubicBezTo>
                  <a:cubicBezTo>
                    <a:pt x="42" y="51"/>
                    <a:pt x="42" y="48"/>
                    <a:pt x="42" y="46"/>
                  </a:cubicBezTo>
                  <a:cubicBezTo>
                    <a:pt x="43" y="45"/>
                    <a:pt x="45" y="45"/>
                    <a:pt x="45" y="44"/>
                  </a:cubicBezTo>
                  <a:cubicBezTo>
                    <a:pt x="45" y="43"/>
                    <a:pt x="42" y="44"/>
                    <a:pt x="42" y="43"/>
                  </a:cubicBezTo>
                  <a:cubicBezTo>
                    <a:pt x="41" y="41"/>
                    <a:pt x="42" y="38"/>
                    <a:pt x="43" y="36"/>
                  </a:cubicBezTo>
                  <a:cubicBezTo>
                    <a:pt x="44" y="35"/>
                    <a:pt x="46" y="35"/>
                    <a:pt x="47" y="34"/>
                  </a:cubicBezTo>
                  <a:cubicBezTo>
                    <a:pt x="47" y="32"/>
                    <a:pt x="47" y="30"/>
                    <a:pt x="47" y="29"/>
                  </a:cubicBezTo>
                  <a:cubicBezTo>
                    <a:pt x="46" y="27"/>
                    <a:pt x="44" y="26"/>
                    <a:pt x="42" y="24"/>
                  </a:cubicBezTo>
                  <a:cubicBezTo>
                    <a:pt x="41" y="23"/>
                    <a:pt x="42" y="20"/>
                    <a:pt x="41" y="19"/>
                  </a:cubicBezTo>
                  <a:cubicBezTo>
                    <a:pt x="39" y="18"/>
                    <a:pt x="37" y="20"/>
                    <a:pt x="35" y="20"/>
                  </a:cubicBezTo>
                  <a:cubicBezTo>
                    <a:pt x="30" y="19"/>
                    <a:pt x="25" y="18"/>
                    <a:pt x="20" y="18"/>
                  </a:cubicBezTo>
                  <a:cubicBezTo>
                    <a:pt x="19" y="18"/>
                    <a:pt x="18" y="20"/>
                    <a:pt x="17" y="20"/>
                  </a:cubicBezTo>
                  <a:cubicBezTo>
                    <a:pt x="16" y="20"/>
                    <a:pt x="14" y="19"/>
                    <a:pt x="14" y="18"/>
                  </a:cubicBezTo>
                  <a:cubicBezTo>
                    <a:pt x="15" y="17"/>
                    <a:pt x="19" y="17"/>
                    <a:pt x="18" y="16"/>
                  </a:cubicBezTo>
                  <a:cubicBezTo>
                    <a:pt x="16" y="14"/>
                    <a:pt x="13" y="16"/>
                    <a:pt x="10" y="15"/>
                  </a:cubicBezTo>
                  <a:cubicBezTo>
                    <a:pt x="9" y="15"/>
                    <a:pt x="7" y="15"/>
                    <a:pt x="7" y="13"/>
                  </a:cubicBezTo>
                  <a:cubicBezTo>
                    <a:pt x="6" y="12"/>
                    <a:pt x="10" y="12"/>
                    <a:pt x="9" y="12"/>
                  </a:cubicBezTo>
                  <a:cubicBezTo>
                    <a:pt x="8" y="10"/>
                    <a:pt x="5" y="12"/>
                    <a:pt x="3" y="11"/>
                  </a:cubicBezTo>
                  <a:cubicBezTo>
                    <a:pt x="2" y="10"/>
                    <a:pt x="0" y="9"/>
                    <a:pt x="0" y="8"/>
                  </a:cubicBezTo>
                  <a:cubicBezTo>
                    <a:pt x="1" y="6"/>
                    <a:pt x="5" y="9"/>
                    <a:pt x="5" y="7"/>
                  </a:cubicBezTo>
                  <a:cubicBezTo>
                    <a:pt x="6" y="6"/>
                    <a:pt x="1" y="5"/>
                    <a:pt x="2" y="4"/>
                  </a:cubicBezTo>
                  <a:cubicBezTo>
                    <a:pt x="3" y="2"/>
                    <a:pt x="6" y="2"/>
                    <a:pt x="8" y="1"/>
                  </a:cubicBezTo>
                  <a:cubicBezTo>
                    <a:pt x="10" y="1"/>
                    <a:pt x="13" y="0"/>
                    <a:pt x="15" y="0"/>
                  </a:cubicBezTo>
                  <a:cubicBezTo>
                    <a:pt x="18" y="0"/>
                    <a:pt x="21" y="0"/>
                    <a:pt x="24" y="1"/>
                  </a:cubicBezTo>
                  <a:cubicBezTo>
                    <a:pt x="27" y="2"/>
                    <a:pt x="29" y="4"/>
                    <a:pt x="32" y="4"/>
                  </a:cubicBezTo>
                  <a:cubicBezTo>
                    <a:pt x="33" y="4"/>
                    <a:pt x="34" y="3"/>
                    <a:pt x="36" y="3"/>
                  </a:cubicBezTo>
                  <a:cubicBezTo>
                    <a:pt x="37" y="4"/>
                    <a:pt x="39" y="5"/>
                    <a:pt x="40" y="6"/>
                  </a:cubicBezTo>
                  <a:cubicBezTo>
                    <a:pt x="41" y="7"/>
                    <a:pt x="40" y="8"/>
                    <a:pt x="40" y="9"/>
                  </a:cubicBezTo>
                  <a:cubicBezTo>
                    <a:pt x="39" y="11"/>
                    <a:pt x="35" y="14"/>
                    <a:pt x="37" y="15"/>
                  </a:cubicBezTo>
                  <a:cubicBezTo>
                    <a:pt x="40" y="15"/>
                    <a:pt x="41" y="11"/>
                    <a:pt x="43" y="10"/>
                  </a:cubicBezTo>
                  <a:cubicBezTo>
                    <a:pt x="45" y="9"/>
                    <a:pt x="48" y="11"/>
                    <a:pt x="50" y="11"/>
                  </a:cubicBezTo>
                  <a:cubicBezTo>
                    <a:pt x="53" y="11"/>
                    <a:pt x="56" y="8"/>
                    <a:pt x="60" y="8"/>
                  </a:cubicBezTo>
                  <a:cubicBezTo>
                    <a:pt x="63" y="8"/>
                    <a:pt x="66" y="11"/>
                    <a:pt x="68" y="13"/>
                  </a:cubicBezTo>
                  <a:cubicBezTo>
                    <a:pt x="69" y="14"/>
                    <a:pt x="67" y="15"/>
                    <a:pt x="67" y="15"/>
                  </a:cubicBezTo>
                  <a:cubicBezTo>
                    <a:pt x="64" y="15"/>
                    <a:pt x="62" y="13"/>
                    <a:pt x="59" y="13"/>
                  </a:cubicBezTo>
                  <a:cubicBezTo>
                    <a:pt x="59" y="13"/>
                    <a:pt x="59" y="15"/>
                    <a:pt x="59" y="15"/>
                  </a:cubicBezTo>
                  <a:cubicBezTo>
                    <a:pt x="64" y="17"/>
                    <a:pt x="68" y="17"/>
                    <a:pt x="72" y="17"/>
                  </a:cubicBezTo>
                  <a:cubicBezTo>
                    <a:pt x="74" y="17"/>
                    <a:pt x="75" y="17"/>
                    <a:pt x="76" y="17"/>
                  </a:cubicBezTo>
                  <a:cubicBezTo>
                    <a:pt x="77" y="17"/>
                    <a:pt x="79" y="17"/>
                    <a:pt x="79" y="17"/>
                  </a:cubicBezTo>
                  <a:cubicBezTo>
                    <a:pt x="80" y="19"/>
                    <a:pt x="80" y="21"/>
                    <a:pt x="78" y="22"/>
                  </a:cubicBezTo>
                  <a:cubicBezTo>
                    <a:pt x="75" y="23"/>
                    <a:pt x="71" y="22"/>
                    <a:pt x="67" y="21"/>
                  </a:cubicBezTo>
                  <a:cubicBezTo>
                    <a:pt x="63" y="21"/>
                    <a:pt x="59" y="18"/>
                    <a:pt x="55" y="17"/>
                  </a:cubicBezTo>
                  <a:cubicBezTo>
                    <a:pt x="55" y="17"/>
                    <a:pt x="55" y="19"/>
                    <a:pt x="55" y="20"/>
                  </a:cubicBezTo>
                  <a:cubicBezTo>
                    <a:pt x="58" y="22"/>
                    <a:pt x="63" y="21"/>
                    <a:pt x="64" y="24"/>
                  </a:cubicBezTo>
                  <a:cubicBezTo>
                    <a:pt x="65" y="26"/>
                    <a:pt x="59" y="25"/>
                    <a:pt x="57" y="27"/>
                  </a:cubicBezTo>
                  <a:cubicBezTo>
                    <a:pt x="56" y="27"/>
                    <a:pt x="58" y="29"/>
                    <a:pt x="59" y="29"/>
                  </a:cubicBezTo>
                  <a:cubicBezTo>
                    <a:pt x="62" y="29"/>
                    <a:pt x="65" y="26"/>
                    <a:pt x="68" y="26"/>
                  </a:cubicBezTo>
                  <a:cubicBezTo>
                    <a:pt x="70" y="26"/>
                    <a:pt x="70" y="28"/>
                    <a:pt x="71" y="29"/>
                  </a:cubicBezTo>
                  <a:cubicBezTo>
                    <a:pt x="73" y="30"/>
                    <a:pt x="76" y="29"/>
                    <a:pt x="77" y="31"/>
                  </a:cubicBezTo>
                  <a:cubicBezTo>
                    <a:pt x="77" y="32"/>
                    <a:pt x="75" y="34"/>
                    <a:pt x="73" y="34"/>
                  </a:cubicBezTo>
                  <a:cubicBezTo>
                    <a:pt x="72" y="35"/>
                    <a:pt x="71" y="34"/>
                    <a:pt x="70" y="35"/>
                  </a:cubicBezTo>
                  <a:cubicBezTo>
                    <a:pt x="70" y="35"/>
                    <a:pt x="70" y="37"/>
                    <a:pt x="70" y="37"/>
                  </a:cubicBezTo>
                  <a:cubicBezTo>
                    <a:pt x="72" y="37"/>
                    <a:pt x="74" y="35"/>
                    <a:pt x="75" y="36"/>
                  </a:cubicBezTo>
                  <a:cubicBezTo>
                    <a:pt x="77" y="37"/>
                    <a:pt x="75" y="39"/>
                    <a:pt x="76" y="40"/>
                  </a:cubicBezTo>
                  <a:cubicBezTo>
                    <a:pt x="77" y="40"/>
                    <a:pt x="79" y="41"/>
                    <a:pt x="79" y="40"/>
                  </a:cubicBezTo>
                  <a:cubicBezTo>
                    <a:pt x="80" y="39"/>
                    <a:pt x="79" y="37"/>
                    <a:pt x="79" y="36"/>
                  </a:cubicBezTo>
                  <a:cubicBezTo>
                    <a:pt x="80" y="35"/>
                    <a:pt x="81" y="34"/>
                    <a:pt x="82" y="34"/>
                  </a:cubicBezTo>
                  <a:cubicBezTo>
                    <a:pt x="84" y="35"/>
                    <a:pt x="85" y="38"/>
                    <a:pt x="87" y="38"/>
                  </a:cubicBezTo>
                  <a:cubicBezTo>
                    <a:pt x="89" y="39"/>
                    <a:pt x="89" y="36"/>
                    <a:pt x="90" y="36"/>
                  </a:cubicBezTo>
                  <a:cubicBezTo>
                    <a:pt x="91" y="36"/>
                    <a:pt x="92" y="38"/>
                    <a:pt x="93" y="38"/>
                  </a:cubicBezTo>
                  <a:cubicBezTo>
                    <a:pt x="94" y="37"/>
                    <a:pt x="94" y="34"/>
                    <a:pt x="95" y="34"/>
                  </a:cubicBezTo>
                  <a:cubicBezTo>
                    <a:pt x="98" y="35"/>
                    <a:pt x="101" y="37"/>
                    <a:pt x="104" y="39"/>
                  </a:cubicBezTo>
                  <a:cubicBezTo>
                    <a:pt x="104" y="39"/>
                    <a:pt x="103" y="41"/>
                    <a:pt x="104" y="41"/>
                  </a:cubicBezTo>
                  <a:cubicBezTo>
                    <a:pt x="107" y="42"/>
                    <a:pt x="111" y="43"/>
                    <a:pt x="113" y="41"/>
                  </a:cubicBezTo>
                  <a:cubicBezTo>
                    <a:pt x="114" y="40"/>
                    <a:pt x="107" y="38"/>
                    <a:pt x="108" y="37"/>
                  </a:cubicBezTo>
                  <a:cubicBezTo>
                    <a:pt x="111" y="34"/>
                    <a:pt x="116" y="35"/>
                    <a:pt x="120" y="34"/>
                  </a:cubicBezTo>
                  <a:cubicBezTo>
                    <a:pt x="124" y="33"/>
                    <a:pt x="129" y="31"/>
                    <a:pt x="133" y="30"/>
                  </a:cubicBezTo>
                  <a:cubicBezTo>
                    <a:pt x="134" y="29"/>
                    <a:pt x="135" y="29"/>
                    <a:pt x="135" y="29"/>
                  </a:cubicBezTo>
                  <a:cubicBezTo>
                    <a:pt x="137" y="29"/>
                    <a:pt x="139" y="30"/>
                    <a:pt x="141" y="30"/>
                  </a:cubicBezTo>
                  <a:cubicBezTo>
                    <a:pt x="144" y="30"/>
                    <a:pt x="148" y="28"/>
                    <a:pt x="151" y="28"/>
                  </a:cubicBezTo>
                  <a:cubicBezTo>
                    <a:pt x="155" y="28"/>
                    <a:pt x="160" y="28"/>
                    <a:pt x="164" y="29"/>
                  </a:cubicBezTo>
                  <a:cubicBezTo>
                    <a:pt x="165" y="29"/>
                    <a:pt x="164" y="31"/>
                    <a:pt x="164" y="31"/>
                  </a:cubicBezTo>
                  <a:cubicBezTo>
                    <a:pt x="167" y="32"/>
                    <a:pt x="171" y="31"/>
                    <a:pt x="173" y="33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0" name="Freeform 3596">
              <a:extLst>
                <a:ext uri="{FF2B5EF4-FFF2-40B4-BE49-F238E27FC236}">
                  <a16:creationId xmlns:a16="http://schemas.microsoft.com/office/drawing/2014/main" id="{77419A44-87C0-454C-A766-2C9D3746416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946017" y="603616"/>
              <a:ext cx="312787" cy="206067"/>
            </a:xfrm>
            <a:custGeom>
              <a:avLst/>
              <a:gdLst>
                <a:gd name="T0" fmla="*/ 63 w 113"/>
                <a:gd name="T1" fmla="*/ 5 h 87"/>
                <a:gd name="T2" fmla="*/ 81 w 113"/>
                <a:gd name="T3" fmla="*/ 31 h 87"/>
                <a:gd name="T4" fmla="*/ 100 w 113"/>
                <a:gd name="T5" fmla="*/ 43 h 87"/>
                <a:gd name="T6" fmla="*/ 111 w 113"/>
                <a:gd name="T7" fmla="*/ 37 h 87"/>
                <a:gd name="T8" fmla="*/ 111 w 113"/>
                <a:gd name="T9" fmla="*/ 49 h 87"/>
                <a:gd name="T10" fmla="*/ 118 w 113"/>
                <a:gd name="T11" fmla="*/ 54 h 87"/>
                <a:gd name="T12" fmla="*/ 127 w 113"/>
                <a:gd name="T13" fmla="*/ 58 h 87"/>
                <a:gd name="T14" fmla="*/ 112 w 113"/>
                <a:gd name="T15" fmla="*/ 74 h 87"/>
                <a:gd name="T16" fmla="*/ 104 w 113"/>
                <a:gd name="T17" fmla="*/ 76 h 87"/>
                <a:gd name="T18" fmla="*/ 92 w 113"/>
                <a:gd name="T19" fmla="*/ 76 h 87"/>
                <a:gd name="T20" fmla="*/ 90 w 113"/>
                <a:gd name="T21" fmla="*/ 92 h 87"/>
                <a:gd name="T22" fmla="*/ 79 w 113"/>
                <a:gd name="T23" fmla="*/ 99 h 87"/>
                <a:gd name="T24" fmla="*/ 63 w 113"/>
                <a:gd name="T25" fmla="*/ 92 h 87"/>
                <a:gd name="T26" fmla="*/ 59 w 113"/>
                <a:gd name="T27" fmla="*/ 97 h 87"/>
                <a:gd name="T28" fmla="*/ 42 w 113"/>
                <a:gd name="T29" fmla="*/ 101 h 87"/>
                <a:gd name="T30" fmla="*/ 41 w 113"/>
                <a:gd name="T31" fmla="*/ 92 h 87"/>
                <a:gd name="T32" fmla="*/ 29 w 113"/>
                <a:gd name="T33" fmla="*/ 84 h 87"/>
                <a:gd name="T34" fmla="*/ 24 w 113"/>
                <a:gd name="T35" fmla="*/ 78 h 87"/>
                <a:gd name="T36" fmla="*/ 54 w 113"/>
                <a:gd name="T37" fmla="*/ 70 h 87"/>
                <a:gd name="T38" fmla="*/ 47 w 113"/>
                <a:gd name="T39" fmla="*/ 68 h 87"/>
                <a:gd name="T40" fmla="*/ 41 w 113"/>
                <a:gd name="T41" fmla="*/ 62 h 87"/>
                <a:gd name="T42" fmla="*/ 25 w 113"/>
                <a:gd name="T43" fmla="*/ 64 h 87"/>
                <a:gd name="T44" fmla="*/ 8 w 113"/>
                <a:gd name="T45" fmla="*/ 59 h 87"/>
                <a:gd name="T46" fmla="*/ 20 w 113"/>
                <a:gd name="T47" fmla="*/ 54 h 87"/>
                <a:gd name="T48" fmla="*/ 1 w 113"/>
                <a:gd name="T49" fmla="*/ 47 h 87"/>
                <a:gd name="T50" fmla="*/ 24 w 113"/>
                <a:gd name="T51" fmla="*/ 47 h 87"/>
                <a:gd name="T52" fmla="*/ 17 w 113"/>
                <a:gd name="T53" fmla="*/ 42 h 87"/>
                <a:gd name="T54" fmla="*/ 11 w 113"/>
                <a:gd name="T55" fmla="*/ 33 h 87"/>
                <a:gd name="T56" fmla="*/ 35 w 113"/>
                <a:gd name="T57" fmla="*/ 30 h 87"/>
                <a:gd name="T58" fmla="*/ 22 w 113"/>
                <a:gd name="T59" fmla="*/ 22 h 87"/>
                <a:gd name="T60" fmla="*/ 38 w 113"/>
                <a:gd name="T61" fmla="*/ 17 h 87"/>
                <a:gd name="T62" fmla="*/ 49 w 113"/>
                <a:gd name="T63" fmla="*/ 10 h 87"/>
                <a:gd name="T64" fmla="*/ 33 w 113"/>
                <a:gd name="T65" fmla="*/ 5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3"/>
                <a:gd name="T100" fmla="*/ 0 h 87"/>
                <a:gd name="T101" fmla="*/ 113 w 113"/>
                <a:gd name="T102" fmla="*/ 87 h 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3" h="87">
                  <a:moveTo>
                    <a:pt x="31" y="2"/>
                  </a:moveTo>
                  <a:cubicBezTo>
                    <a:pt x="39" y="2"/>
                    <a:pt x="47" y="0"/>
                    <a:pt x="53" y="4"/>
                  </a:cubicBezTo>
                  <a:cubicBezTo>
                    <a:pt x="59" y="7"/>
                    <a:pt x="59" y="16"/>
                    <a:pt x="62" y="21"/>
                  </a:cubicBezTo>
                  <a:cubicBezTo>
                    <a:pt x="64" y="23"/>
                    <a:pt x="66" y="25"/>
                    <a:pt x="68" y="26"/>
                  </a:cubicBezTo>
                  <a:cubicBezTo>
                    <a:pt x="71" y="27"/>
                    <a:pt x="74" y="25"/>
                    <a:pt x="76" y="26"/>
                  </a:cubicBezTo>
                  <a:cubicBezTo>
                    <a:pt x="80" y="28"/>
                    <a:pt x="80" y="35"/>
                    <a:pt x="84" y="36"/>
                  </a:cubicBezTo>
                  <a:cubicBezTo>
                    <a:pt x="86" y="37"/>
                    <a:pt x="83" y="30"/>
                    <a:pt x="85" y="29"/>
                  </a:cubicBezTo>
                  <a:cubicBezTo>
                    <a:pt x="88" y="28"/>
                    <a:pt x="92" y="28"/>
                    <a:pt x="93" y="31"/>
                  </a:cubicBezTo>
                  <a:cubicBezTo>
                    <a:pt x="94" y="33"/>
                    <a:pt x="89" y="34"/>
                    <a:pt x="89" y="36"/>
                  </a:cubicBezTo>
                  <a:cubicBezTo>
                    <a:pt x="89" y="38"/>
                    <a:pt x="94" y="39"/>
                    <a:pt x="93" y="41"/>
                  </a:cubicBezTo>
                  <a:cubicBezTo>
                    <a:pt x="93" y="44"/>
                    <a:pt x="84" y="47"/>
                    <a:pt x="87" y="49"/>
                  </a:cubicBezTo>
                  <a:cubicBezTo>
                    <a:pt x="90" y="51"/>
                    <a:pt x="94" y="45"/>
                    <a:pt x="99" y="45"/>
                  </a:cubicBezTo>
                  <a:cubicBezTo>
                    <a:pt x="100" y="45"/>
                    <a:pt x="101" y="48"/>
                    <a:pt x="103" y="48"/>
                  </a:cubicBezTo>
                  <a:cubicBezTo>
                    <a:pt x="104" y="49"/>
                    <a:pt x="105" y="47"/>
                    <a:pt x="106" y="48"/>
                  </a:cubicBezTo>
                  <a:cubicBezTo>
                    <a:pt x="108" y="50"/>
                    <a:pt x="113" y="54"/>
                    <a:pt x="111" y="56"/>
                  </a:cubicBezTo>
                  <a:cubicBezTo>
                    <a:pt x="107" y="60"/>
                    <a:pt x="100" y="59"/>
                    <a:pt x="94" y="61"/>
                  </a:cubicBezTo>
                  <a:cubicBezTo>
                    <a:pt x="92" y="62"/>
                    <a:pt x="91" y="64"/>
                    <a:pt x="90" y="65"/>
                  </a:cubicBezTo>
                  <a:cubicBezTo>
                    <a:pt x="89" y="65"/>
                    <a:pt x="88" y="62"/>
                    <a:pt x="87" y="63"/>
                  </a:cubicBezTo>
                  <a:cubicBezTo>
                    <a:pt x="84" y="66"/>
                    <a:pt x="84" y="73"/>
                    <a:pt x="80" y="73"/>
                  </a:cubicBezTo>
                  <a:cubicBezTo>
                    <a:pt x="76" y="73"/>
                    <a:pt x="79" y="66"/>
                    <a:pt x="77" y="63"/>
                  </a:cubicBezTo>
                  <a:cubicBezTo>
                    <a:pt x="76" y="62"/>
                    <a:pt x="75" y="65"/>
                    <a:pt x="75" y="66"/>
                  </a:cubicBezTo>
                  <a:cubicBezTo>
                    <a:pt x="74" y="70"/>
                    <a:pt x="77" y="74"/>
                    <a:pt x="75" y="76"/>
                  </a:cubicBezTo>
                  <a:cubicBezTo>
                    <a:pt x="74" y="78"/>
                    <a:pt x="71" y="73"/>
                    <a:pt x="69" y="74"/>
                  </a:cubicBezTo>
                  <a:cubicBezTo>
                    <a:pt x="66" y="76"/>
                    <a:pt x="69" y="82"/>
                    <a:pt x="66" y="82"/>
                  </a:cubicBezTo>
                  <a:cubicBezTo>
                    <a:pt x="62" y="83"/>
                    <a:pt x="60" y="78"/>
                    <a:pt x="57" y="76"/>
                  </a:cubicBezTo>
                  <a:cubicBezTo>
                    <a:pt x="55" y="75"/>
                    <a:pt x="52" y="74"/>
                    <a:pt x="53" y="76"/>
                  </a:cubicBezTo>
                  <a:cubicBezTo>
                    <a:pt x="54" y="79"/>
                    <a:pt x="62" y="80"/>
                    <a:pt x="60" y="83"/>
                  </a:cubicBezTo>
                  <a:cubicBezTo>
                    <a:pt x="58" y="86"/>
                    <a:pt x="53" y="79"/>
                    <a:pt x="49" y="80"/>
                  </a:cubicBezTo>
                  <a:cubicBezTo>
                    <a:pt x="47" y="80"/>
                    <a:pt x="51" y="85"/>
                    <a:pt x="49" y="86"/>
                  </a:cubicBezTo>
                  <a:cubicBezTo>
                    <a:pt x="45" y="87"/>
                    <a:pt x="40" y="85"/>
                    <a:pt x="35" y="84"/>
                  </a:cubicBezTo>
                  <a:cubicBezTo>
                    <a:pt x="32" y="83"/>
                    <a:pt x="26" y="83"/>
                    <a:pt x="26" y="79"/>
                  </a:cubicBezTo>
                  <a:cubicBezTo>
                    <a:pt x="25" y="76"/>
                    <a:pt x="35" y="79"/>
                    <a:pt x="34" y="76"/>
                  </a:cubicBezTo>
                  <a:cubicBezTo>
                    <a:pt x="34" y="73"/>
                    <a:pt x="28" y="76"/>
                    <a:pt x="25" y="74"/>
                  </a:cubicBezTo>
                  <a:cubicBezTo>
                    <a:pt x="24" y="73"/>
                    <a:pt x="24" y="72"/>
                    <a:pt x="24" y="70"/>
                  </a:cubicBezTo>
                  <a:cubicBezTo>
                    <a:pt x="24" y="69"/>
                    <a:pt x="27" y="69"/>
                    <a:pt x="26" y="68"/>
                  </a:cubicBezTo>
                  <a:cubicBezTo>
                    <a:pt x="25" y="66"/>
                    <a:pt x="19" y="67"/>
                    <a:pt x="20" y="65"/>
                  </a:cubicBezTo>
                  <a:cubicBezTo>
                    <a:pt x="22" y="61"/>
                    <a:pt x="27" y="59"/>
                    <a:pt x="31" y="58"/>
                  </a:cubicBezTo>
                  <a:cubicBezTo>
                    <a:pt x="35" y="57"/>
                    <a:pt x="40" y="58"/>
                    <a:pt x="45" y="58"/>
                  </a:cubicBezTo>
                  <a:cubicBezTo>
                    <a:pt x="46" y="58"/>
                    <a:pt x="50" y="57"/>
                    <a:pt x="49" y="56"/>
                  </a:cubicBezTo>
                  <a:cubicBezTo>
                    <a:pt x="46" y="55"/>
                    <a:pt x="42" y="57"/>
                    <a:pt x="39" y="56"/>
                  </a:cubicBezTo>
                  <a:cubicBezTo>
                    <a:pt x="38" y="55"/>
                    <a:pt x="42" y="54"/>
                    <a:pt x="41" y="52"/>
                  </a:cubicBezTo>
                  <a:cubicBezTo>
                    <a:pt x="40" y="51"/>
                    <a:pt x="37" y="50"/>
                    <a:pt x="34" y="51"/>
                  </a:cubicBezTo>
                  <a:cubicBezTo>
                    <a:pt x="31" y="51"/>
                    <a:pt x="29" y="54"/>
                    <a:pt x="26" y="55"/>
                  </a:cubicBezTo>
                  <a:cubicBezTo>
                    <a:pt x="24" y="55"/>
                    <a:pt x="23" y="53"/>
                    <a:pt x="21" y="53"/>
                  </a:cubicBezTo>
                  <a:cubicBezTo>
                    <a:pt x="18" y="53"/>
                    <a:pt x="15" y="57"/>
                    <a:pt x="12" y="56"/>
                  </a:cubicBezTo>
                  <a:cubicBezTo>
                    <a:pt x="9" y="55"/>
                    <a:pt x="5" y="51"/>
                    <a:pt x="7" y="49"/>
                  </a:cubicBezTo>
                  <a:cubicBezTo>
                    <a:pt x="10" y="46"/>
                    <a:pt x="16" y="49"/>
                    <a:pt x="20" y="48"/>
                  </a:cubicBezTo>
                  <a:cubicBezTo>
                    <a:pt x="22" y="47"/>
                    <a:pt x="19" y="45"/>
                    <a:pt x="17" y="45"/>
                  </a:cubicBezTo>
                  <a:cubicBezTo>
                    <a:pt x="14" y="45"/>
                    <a:pt x="10" y="48"/>
                    <a:pt x="6" y="47"/>
                  </a:cubicBezTo>
                  <a:cubicBezTo>
                    <a:pt x="3" y="46"/>
                    <a:pt x="2" y="42"/>
                    <a:pt x="1" y="39"/>
                  </a:cubicBezTo>
                  <a:cubicBezTo>
                    <a:pt x="0" y="38"/>
                    <a:pt x="0" y="35"/>
                    <a:pt x="2" y="35"/>
                  </a:cubicBezTo>
                  <a:cubicBezTo>
                    <a:pt x="8" y="35"/>
                    <a:pt x="14" y="40"/>
                    <a:pt x="20" y="39"/>
                  </a:cubicBezTo>
                  <a:cubicBezTo>
                    <a:pt x="22" y="39"/>
                    <a:pt x="25" y="35"/>
                    <a:pt x="23" y="34"/>
                  </a:cubicBezTo>
                  <a:cubicBezTo>
                    <a:pt x="20" y="32"/>
                    <a:pt x="17" y="35"/>
                    <a:pt x="14" y="35"/>
                  </a:cubicBezTo>
                  <a:cubicBezTo>
                    <a:pt x="11" y="34"/>
                    <a:pt x="9" y="33"/>
                    <a:pt x="8" y="31"/>
                  </a:cubicBezTo>
                  <a:cubicBezTo>
                    <a:pt x="7" y="30"/>
                    <a:pt x="8" y="28"/>
                    <a:pt x="9" y="27"/>
                  </a:cubicBezTo>
                  <a:cubicBezTo>
                    <a:pt x="12" y="25"/>
                    <a:pt x="16" y="25"/>
                    <a:pt x="20" y="25"/>
                  </a:cubicBezTo>
                  <a:cubicBezTo>
                    <a:pt x="23" y="25"/>
                    <a:pt x="27" y="27"/>
                    <a:pt x="29" y="25"/>
                  </a:cubicBezTo>
                  <a:cubicBezTo>
                    <a:pt x="30" y="23"/>
                    <a:pt x="26" y="22"/>
                    <a:pt x="24" y="21"/>
                  </a:cubicBezTo>
                  <a:cubicBezTo>
                    <a:pt x="22" y="20"/>
                    <a:pt x="18" y="20"/>
                    <a:pt x="18" y="18"/>
                  </a:cubicBezTo>
                  <a:cubicBezTo>
                    <a:pt x="19" y="15"/>
                    <a:pt x="22" y="13"/>
                    <a:pt x="25" y="13"/>
                  </a:cubicBezTo>
                  <a:cubicBezTo>
                    <a:pt x="28" y="12"/>
                    <a:pt x="30" y="15"/>
                    <a:pt x="32" y="14"/>
                  </a:cubicBezTo>
                  <a:cubicBezTo>
                    <a:pt x="36" y="14"/>
                    <a:pt x="40" y="12"/>
                    <a:pt x="43" y="10"/>
                  </a:cubicBezTo>
                  <a:cubicBezTo>
                    <a:pt x="44" y="9"/>
                    <a:pt x="42" y="8"/>
                    <a:pt x="41" y="8"/>
                  </a:cubicBezTo>
                  <a:cubicBezTo>
                    <a:pt x="37" y="7"/>
                    <a:pt x="33" y="9"/>
                    <a:pt x="29" y="8"/>
                  </a:cubicBezTo>
                  <a:cubicBezTo>
                    <a:pt x="28" y="8"/>
                    <a:pt x="28" y="5"/>
                    <a:pt x="28" y="4"/>
                  </a:cubicBezTo>
                  <a:cubicBezTo>
                    <a:pt x="28" y="3"/>
                    <a:pt x="30" y="2"/>
                    <a:pt x="31" y="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1" name="Freeform 3597">
              <a:extLst>
                <a:ext uri="{FF2B5EF4-FFF2-40B4-BE49-F238E27FC236}">
                  <a16:creationId xmlns:a16="http://schemas.microsoft.com/office/drawing/2014/main" id="{11722ADB-27BC-43F3-97F5-CF4D0D19691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075763" y="499602"/>
              <a:ext cx="912871" cy="419984"/>
            </a:xfrm>
            <a:custGeom>
              <a:avLst/>
              <a:gdLst>
                <a:gd name="T0" fmla="*/ 68 w 328"/>
                <a:gd name="T1" fmla="*/ 99 h 178"/>
                <a:gd name="T2" fmla="*/ 88 w 328"/>
                <a:gd name="T3" fmla="*/ 120 h 178"/>
                <a:gd name="T4" fmla="*/ 77 w 328"/>
                <a:gd name="T5" fmla="*/ 130 h 178"/>
                <a:gd name="T6" fmla="*/ 100 w 328"/>
                <a:gd name="T7" fmla="*/ 137 h 178"/>
                <a:gd name="T8" fmla="*/ 70 w 328"/>
                <a:gd name="T9" fmla="*/ 133 h 178"/>
                <a:gd name="T10" fmla="*/ 40 w 328"/>
                <a:gd name="T11" fmla="*/ 155 h 178"/>
                <a:gd name="T12" fmla="*/ 71 w 328"/>
                <a:gd name="T13" fmla="*/ 145 h 178"/>
                <a:gd name="T14" fmla="*/ 60 w 328"/>
                <a:gd name="T15" fmla="*/ 164 h 178"/>
                <a:gd name="T16" fmla="*/ 68 w 328"/>
                <a:gd name="T17" fmla="*/ 174 h 178"/>
                <a:gd name="T18" fmla="*/ 96 w 328"/>
                <a:gd name="T19" fmla="*/ 167 h 178"/>
                <a:gd name="T20" fmla="*/ 54 w 328"/>
                <a:gd name="T21" fmla="*/ 177 h 178"/>
                <a:gd name="T22" fmla="*/ 30 w 328"/>
                <a:gd name="T23" fmla="*/ 176 h 178"/>
                <a:gd name="T24" fmla="*/ 22 w 328"/>
                <a:gd name="T25" fmla="*/ 185 h 178"/>
                <a:gd name="T26" fmla="*/ 11 w 328"/>
                <a:gd name="T27" fmla="*/ 201 h 178"/>
                <a:gd name="T28" fmla="*/ 20 w 328"/>
                <a:gd name="T29" fmla="*/ 208 h 178"/>
                <a:gd name="T30" fmla="*/ 48 w 328"/>
                <a:gd name="T31" fmla="*/ 208 h 178"/>
                <a:gd name="T32" fmla="*/ 60 w 328"/>
                <a:gd name="T33" fmla="*/ 206 h 178"/>
                <a:gd name="T34" fmla="*/ 85 w 328"/>
                <a:gd name="T35" fmla="*/ 198 h 178"/>
                <a:gd name="T36" fmla="*/ 94 w 328"/>
                <a:gd name="T37" fmla="*/ 196 h 178"/>
                <a:gd name="T38" fmla="*/ 108 w 328"/>
                <a:gd name="T39" fmla="*/ 213 h 178"/>
                <a:gd name="T40" fmla="*/ 151 w 328"/>
                <a:gd name="T41" fmla="*/ 198 h 178"/>
                <a:gd name="T42" fmla="*/ 131 w 328"/>
                <a:gd name="T43" fmla="*/ 182 h 178"/>
                <a:gd name="T44" fmla="*/ 103 w 328"/>
                <a:gd name="T45" fmla="*/ 180 h 178"/>
                <a:gd name="T46" fmla="*/ 126 w 328"/>
                <a:gd name="T47" fmla="*/ 179 h 178"/>
                <a:gd name="T48" fmla="*/ 172 w 328"/>
                <a:gd name="T49" fmla="*/ 161 h 178"/>
                <a:gd name="T50" fmla="*/ 199 w 328"/>
                <a:gd name="T51" fmla="*/ 142 h 178"/>
                <a:gd name="T52" fmla="*/ 171 w 328"/>
                <a:gd name="T53" fmla="*/ 127 h 178"/>
                <a:gd name="T54" fmla="*/ 209 w 328"/>
                <a:gd name="T55" fmla="*/ 129 h 178"/>
                <a:gd name="T56" fmla="*/ 209 w 328"/>
                <a:gd name="T57" fmla="*/ 115 h 178"/>
                <a:gd name="T58" fmla="*/ 225 w 328"/>
                <a:gd name="T59" fmla="*/ 106 h 178"/>
                <a:gd name="T60" fmla="*/ 245 w 328"/>
                <a:gd name="T61" fmla="*/ 96 h 178"/>
                <a:gd name="T62" fmla="*/ 308 w 328"/>
                <a:gd name="T63" fmla="*/ 72 h 178"/>
                <a:gd name="T64" fmla="*/ 332 w 328"/>
                <a:gd name="T65" fmla="*/ 54 h 178"/>
                <a:gd name="T66" fmla="*/ 342 w 328"/>
                <a:gd name="T67" fmla="*/ 47 h 178"/>
                <a:gd name="T68" fmla="*/ 384 w 328"/>
                <a:gd name="T69" fmla="*/ 22 h 178"/>
                <a:gd name="T70" fmla="*/ 342 w 328"/>
                <a:gd name="T71" fmla="*/ 11 h 178"/>
                <a:gd name="T72" fmla="*/ 324 w 328"/>
                <a:gd name="T73" fmla="*/ 6 h 178"/>
                <a:gd name="T74" fmla="*/ 268 w 328"/>
                <a:gd name="T75" fmla="*/ 7 h 178"/>
                <a:gd name="T76" fmla="*/ 240 w 328"/>
                <a:gd name="T77" fmla="*/ 14 h 178"/>
                <a:gd name="T78" fmla="*/ 192 w 328"/>
                <a:gd name="T79" fmla="*/ 2 h 178"/>
                <a:gd name="T80" fmla="*/ 174 w 328"/>
                <a:gd name="T81" fmla="*/ 12 h 178"/>
                <a:gd name="T82" fmla="*/ 155 w 328"/>
                <a:gd name="T83" fmla="*/ 18 h 178"/>
                <a:gd name="T84" fmla="*/ 133 w 328"/>
                <a:gd name="T85" fmla="*/ 18 h 178"/>
                <a:gd name="T86" fmla="*/ 150 w 328"/>
                <a:gd name="T87" fmla="*/ 35 h 178"/>
                <a:gd name="T88" fmla="*/ 121 w 328"/>
                <a:gd name="T89" fmla="*/ 35 h 178"/>
                <a:gd name="T90" fmla="*/ 78 w 328"/>
                <a:gd name="T91" fmla="*/ 23 h 178"/>
                <a:gd name="T92" fmla="*/ 70 w 328"/>
                <a:gd name="T93" fmla="*/ 38 h 178"/>
                <a:gd name="T94" fmla="*/ 84 w 328"/>
                <a:gd name="T95" fmla="*/ 60 h 178"/>
                <a:gd name="T96" fmla="*/ 42 w 328"/>
                <a:gd name="T97" fmla="*/ 70 h 178"/>
                <a:gd name="T98" fmla="*/ 91 w 328"/>
                <a:gd name="T99" fmla="*/ 66 h 178"/>
                <a:gd name="T100" fmla="*/ 76 w 328"/>
                <a:gd name="T101" fmla="*/ 79 h 178"/>
                <a:gd name="T102" fmla="*/ 108 w 328"/>
                <a:gd name="T103" fmla="*/ 81 h 178"/>
                <a:gd name="T104" fmla="*/ 127 w 328"/>
                <a:gd name="T105" fmla="*/ 85 h 178"/>
                <a:gd name="T106" fmla="*/ 183 w 328"/>
                <a:gd name="T107" fmla="*/ 54 h 178"/>
                <a:gd name="T108" fmla="*/ 197 w 328"/>
                <a:gd name="T109" fmla="*/ 71 h 178"/>
                <a:gd name="T110" fmla="*/ 145 w 328"/>
                <a:gd name="T111" fmla="*/ 82 h 178"/>
                <a:gd name="T112" fmla="*/ 141 w 328"/>
                <a:gd name="T113" fmla="*/ 88 h 178"/>
                <a:gd name="T114" fmla="*/ 123 w 328"/>
                <a:gd name="T115" fmla="*/ 107 h 178"/>
                <a:gd name="T116" fmla="*/ 118 w 328"/>
                <a:gd name="T117" fmla="*/ 111 h 17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28"/>
                <a:gd name="T178" fmla="*/ 0 h 178"/>
                <a:gd name="T179" fmla="*/ 328 w 328"/>
                <a:gd name="T180" fmla="*/ 178 h 17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28" h="178">
                  <a:moveTo>
                    <a:pt x="82" y="78"/>
                  </a:moveTo>
                  <a:cubicBezTo>
                    <a:pt x="78" y="76"/>
                    <a:pt x="75" y="76"/>
                    <a:pt x="71" y="76"/>
                  </a:cubicBezTo>
                  <a:cubicBezTo>
                    <a:pt x="67" y="76"/>
                    <a:pt x="63" y="74"/>
                    <a:pt x="58" y="75"/>
                  </a:cubicBezTo>
                  <a:cubicBezTo>
                    <a:pt x="57" y="75"/>
                    <a:pt x="56" y="77"/>
                    <a:pt x="55" y="78"/>
                  </a:cubicBezTo>
                  <a:cubicBezTo>
                    <a:pt x="55" y="79"/>
                    <a:pt x="57" y="81"/>
                    <a:pt x="57" y="82"/>
                  </a:cubicBezTo>
                  <a:cubicBezTo>
                    <a:pt x="57" y="83"/>
                    <a:pt x="55" y="83"/>
                    <a:pt x="54" y="84"/>
                  </a:cubicBezTo>
                  <a:cubicBezTo>
                    <a:pt x="54" y="85"/>
                    <a:pt x="53" y="87"/>
                    <a:pt x="54" y="88"/>
                  </a:cubicBezTo>
                  <a:cubicBezTo>
                    <a:pt x="57" y="90"/>
                    <a:pt x="60" y="90"/>
                    <a:pt x="63" y="91"/>
                  </a:cubicBezTo>
                  <a:cubicBezTo>
                    <a:pt x="65" y="92"/>
                    <a:pt x="67" y="93"/>
                    <a:pt x="69" y="95"/>
                  </a:cubicBezTo>
                  <a:cubicBezTo>
                    <a:pt x="70" y="96"/>
                    <a:pt x="71" y="98"/>
                    <a:pt x="73" y="100"/>
                  </a:cubicBezTo>
                  <a:cubicBezTo>
                    <a:pt x="74" y="101"/>
                    <a:pt x="76" y="102"/>
                    <a:pt x="78" y="104"/>
                  </a:cubicBezTo>
                  <a:cubicBezTo>
                    <a:pt x="79" y="105"/>
                    <a:pt x="82" y="107"/>
                    <a:pt x="80" y="107"/>
                  </a:cubicBezTo>
                  <a:cubicBezTo>
                    <a:pt x="78" y="108"/>
                    <a:pt x="75" y="106"/>
                    <a:pt x="72" y="105"/>
                  </a:cubicBezTo>
                  <a:cubicBezTo>
                    <a:pt x="70" y="105"/>
                    <a:pt x="67" y="104"/>
                    <a:pt x="65" y="104"/>
                  </a:cubicBezTo>
                  <a:cubicBezTo>
                    <a:pt x="64" y="105"/>
                    <a:pt x="63" y="107"/>
                    <a:pt x="64" y="108"/>
                  </a:cubicBezTo>
                  <a:cubicBezTo>
                    <a:pt x="66" y="110"/>
                    <a:pt x="69" y="111"/>
                    <a:pt x="71" y="111"/>
                  </a:cubicBezTo>
                  <a:cubicBezTo>
                    <a:pt x="76" y="111"/>
                    <a:pt x="81" y="110"/>
                    <a:pt x="86" y="110"/>
                  </a:cubicBezTo>
                  <a:cubicBezTo>
                    <a:pt x="89" y="110"/>
                    <a:pt x="92" y="109"/>
                    <a:pt x="95" y="110"/>
                  </a:cubicBezTo>
                  <a:cubicBezTo>
                    <a:pt x="96" y="110"/>
                    <a:pt x="96" y="113"/>
                    <a:pt x="95" y="113"/>
                  </a:cubicBezTo>
                  <a:cubicBezTo>
                    <a:pt x="91" y="115"/>
                    <a:pt x="87" y="113"/>
                    <a:pt x="83" y="114"/>
                  </a:cubicBezTo>
                  <a:cubicBezTo>
                    <a:pt x="82" y="115"/>
                    <a:pt x="87" y="115"/>
                    <a:pt x="88" y="117"/>
                  </a:cubicBezTo>
                  <a:cubicBezTo>
                    <a:pt x="88" y="117"/>
                    <a:pt x="88" y="119"/>
                    <a:pt x="87" y="119"/>
                  </a:cubicBezTo>
                  <a:cubicBezTo>
                    <a:pt x="84" y="119"/>
                    <a:pt x="81" y="116"/>
                    <a:pt x="77" y="115"/>
                  </a:cubicBezTo>
                  <a:cubicBezTo>
                    <a:pt x="73" y="114"/>
                    <a:pt x="69" y="115"/>
                    <a:pt x="66" y="114"/>
                  </a:cubicBezTo>
                  <a:cubicBezTo>
                    <a:pt x="63" y="113"/>
                    <a:pt x="61" y="111"/>
                    <a:pt x="58" y="111"/>
                  </a:cubicBezTo>
                  <a:cubicBezTo>
                    <a:pt x="57" y="111"/>
                    <a:pt x="55" y="112"/>
                    <a:pt x="53" y="113"/>
                  </a:cubicBezTo>
                  <a:cubicBezTo>
                    <a:pt x="49" y="114"/>
                    <a:pt x="44" y="113"/>
                    <a:pt x="40" y="114"/>
                  </a:cubicBezTo>
                  <a:cubicBezTo>
                    <a:pt x="39" y="115"/>
                    <a:pt x="40" y="118"/>
                    <a:pt x="40" y="119"/>
                  </a:cubicBezTo>
                  <a:cubicBezTo>
                    <a:pt x="38" y="121"/>
                    <a:pt x="35" y="121"/>
                    <a:pt x="33" y="123"/>
                  </a:cubicBezTo>
                  <a:cubicBezTo>
                    <a:pt x="32" y="125"/>
                    <a:pt x="32" y="127"/>
                    <a:pt x="33" y="129"/>
                  </a:cubicBezTo>
                  <a:cubicBezTo>
                    <a:pt x="35" y="130"/>
                    <a:pt x="37" y="130"/>
                    <a:pt x="39" y="130"/>
                  </a:cubicBezTo>
                  <a:cubicBezTo>
                    <a:pt x="41" y="130"/>
                    <a:pt x="42" y="128"/>
                    <a:pt x="44" y="128"/>
                  </a:cubicBezTo>
                  <a:cubicBezTo>
                    <a:pt x="45" y="128"/>
                    <a:pt x="44" y="130"/>
                    <a:pt x="45" y="130"/>
                  </a:cubicBezTo>
                  <a:cubicBezTo>
                    <a:pt x="47" y="130"/>
                    <a:pt x="49" y="129"/>
                    <a:pt x="51" y="128"/>
                  </a:cubicBezTo>
                  <a:cubicBezTo>
                    <a:pt x="54" y="126"/>
                    <a:pt x="56" y="123"/>
                    <a:pt x="59" y="121"/>
                  </a:cubicBezTo>
                  <a:cubicBezTo>
                    <a:pt x="60" y="120"/>
                    <a:pt x="61" y="120"/>
                    <a:pt x="61" y="121"/>
                  </a:cubicBezTo>
                  <a:cubicBezTo>
                    <a:pt x="61" y="123"/>
                    <a:pt x="58" y="125"/>
                    <a:pt x="58" y="126"/>
                  </a:cubicBezTo>
                  <a:cubicBezTo>
                    <a:pt x="59" y="128"/>
                    <a:pt x="65" y="126"/>
                    <a:pt x="64" y="128"/>
                  </a:cubicBezTo>
                  <a:cubicBezTo>
                    <a:pt x="62" y="129"/>
                    <a:pt x="58" y="127"/>
                    <a:pt x="56" y="129"/>
                  </a:cubicBezTo>
                  <a:cubicBezTo>
                    <a:pt x="53" y="130"/>
                    <a:pt x="51" y="133"/>
                    <a:pt x="50" y="136"/>
                  </a:cubicBezTo>
                  <a:cubicBezTo>
                    <a:pt x="50" y="137"/>
                    <a:pt x="53" y="135"/>
                    <a:pt x="53" y="136"/>
                  </a:cubicBezTo>
                  <a:cubicBezTo>
                    <a:pt x="54" y="137"/>
                    <a:pt x="53" y="138"/>
                    <a:pt x="53" y="139"/>
                  </a:cubicBezTo>
                  <a:cubicBezTo>
                    <a:pt x="53" y="140"/>
                    <a:pt x="52" y="141"/>
                    <a:pt x="53" y="142"/>
                  </a:cubicBezTo>
                  <a:cubicBezTo>
                    <a:pt x="53" y="143"/>
                    <a:pt x="55" y="141"/>
                    <a:pt x="55" y="142"/>
                  </a:cubicBezTo>
                  <a:cubicBezTo>
                    <a:pt x="56" y="143"/>
                    <a:pt x="56" y="145"/>
                    <a:pt x="57" y="145"/>
                  </a:cubicBezTo>
                  <a:cubicBezTo>
                    <a:pt x="59" y="146"/>
                    <a:pt x="62" y="146"/>
                    <a:pt x="64" y="146"/>
                  </a:cubicBezTo>
                  <a:cubicBezTo>
                    <a:pt x="68" y="145"/>
                    <a:pt x="71" y="143"/>
                    <a:pt x="74" y="142"/>
                  </a:cubicBezTo>
                  <a:cubicBezTo>
                    <a:pt x="77" y="139"/>
                    <a:pt x="80" y="135"/>
                    <a:pt x="84" y="132"/>
                  </a:cubicBezTo>
                  <a:cubicBezTo>
                    <a:pt x="84" y="132"/>
                    <a:pt x="86" y="131"/>
                    <a:pt x="86" y="132"/>
                  </a:cubicBezTo>
                  <a:cubicBezTo>
                    <a:pt x="85" y="135"/>
                    <a:pt x="82" y="137"/>
                    <a:pt x="80" y="139"/>
                  </a:cubicBezTo>
                  <a:cubicBezTo>
                    <a:pt x="78" y="141"/>
                    <a:pt x="76" y="143"/>
                    <a:pt x="74" y="145"/>
                  </a:cubicBezTo>
                  <a:cubicBezTo>
                    <a:pt x="73" y="146"/>
                    <a:pt x="71" y="147"/>
                    <a:pt x="69" y="148"/>
                  </a:cubicBezTo>
                  <a:cubicBezTo>
                    <a:pt x="66" y="148"/>
                    <a:pt x="62" y="147"/>
                    <a:pt x="59" y="148"/>
                  </a:cubicBezTo>
                  <a:cubicBezTo>
                    <a:pt x="58" y="149"/>
                    <a:pt x="60" y="152"/>
                    <a:pt x="59" y="151"/>
                  </a:cubicBezTo>
                  <a:cubicBezTo>
                    <a:pt x="54" y="151"/>
                    <a:pt x="49" y="150"/>
                    <a:pt x="45" y="147"/>
                  </a:cubicBezTo>
                  <a:cubicBezTo>
                    <a:pt x="42" y="145"/>
                    <a:pt x="42" y="139"/>
                    <a:pt x="39" y="136"/>
                  </a:cubicBezTo>
                  <a:cubicBezTo>
                    <a:pt x="37" y="134"/>
                    <a:pt x="34" y="135"/>
                    <a:pt x="32" y="135"/>
                  </a:cubicBezTo>
                  <a:cubicBezTo>
                    <a:pt x="28" y="136"/>
                    <a:pt x="25" y="136"/>
                    <a:pt x="22" y="138"/>
                  </a:cubicBezTo>
                  <a:cubicBezTo>
                    <a:pt x="20" y="139"/>
                    <a:pt x="21" y="142"/>
                    <a:pt x="22" y="143"/>
                  </a:cubicBezTo>
                  <a:cubicBezTo>
                    <a:pt x="22" y="145"/>
                    <a:pt x="24" y="145"/>
                    <a:pt x="25" y="146"/>
                  </a:cubicBezTo>
                  <a:cubicBezTo>
                    <a:pt x="25" y="147"/>
                    <a:pt x="25" y="149"/>
                    <a:pt x="26" y="149"/>
                  </a:cubicBezTo>
                  <a:cubicBezTo>
                    <a:pt x="28" y="150"/>
                    <a:pt x="30" y="148"/>
                    <a:pt x="31" y="149"/>
                  </a:cubicBezTo>
                  <a:cubicBezTo>
                    <a:pt x="32" y="150"/>
                    <a:pt x="34" y="151"/>
                    <a:pt x="33" y="153"/>
                  </a:cubicBezTo>
                  <a:cubicBezTo>
                    <a:pt x="32" y="154"/>
                    <a:pt x="30" y="153"/>
                    <a:pt x="29" y="153"/>
                  </a:cubicBezTo>
                  <a:cubicBezTo>
                    <a:pt x="25" y="154"/>
                    <a:pt x="21" y="153"/>
                    <a:pt x="18" y="154"/>
                  </a:cubicBezTo>
                  <a:cubicBezTo>
                    <a:pt x="16" y="154"/>
                    <a:pt x="14" y="155"/>
                    <a:pt x="13" y="155"/>
                  </a:cubicBezTo>
                  <a:cubicBezTo>
                    <a:pt x="9" y="157"/>
                    <a:pt x="4" y="158"/>
                    <a:pt x="1" y="161"/>
                  </a:cubicBezTo>
                  <a:cubicBezTo>
                    <a:pt x="0" y="163"/>
                    <a:pt x="0" y="165"/>
                    <a:pt x="1" y="167"/>
                  </a:cubicBezTo>
                  <a:cubicBezTo>
                    <a:pt x="2" y="169"/>
                    <a:pt x="5" y="172"/>
                    <a:pt x="8" y="172"/>
                  </a:cubicBezTo>
                  <a:cubicBezTo>
                    <a:pt x="9" y="172"/>
                    <a:pt x="8" y="167"/>
                    <a:pt x="9" y="167"/>
                  </a:cubicBezTo>
                  <a:cubicBezTo>
                    <a:pt x="11" y="168"/>
                    <a:pt x="9" y="174"/>
                    <a:pt x="10" y="172"/>
                  </a:cubicBezTo>
                  <a:cubicBezTo>
                    <a:pt x="12" y="170"/>
                    <a:pt x="10" y="167"/>
                    <a:pt x="12" y="164"/>
                  </a:cubicBezTo>
                  <a:cubicBezTo>
                    <a:pt x="12" y="164"/>
                    <a:pt x="13" y="165"/>
                    <a:pt x="13" y="166"/>
                  </a:cubicBezTo>
                  <a:cubicBezTo>
                    <a:pt x="14" y="168"/>
                    <a:pt x="12" y="171"/>
                    <a:pt x="13" y="173"/>
                  </a:cubicBezTo>
                  <a:cubicBezTo>
                    <a:pt x="13" y="174"/>
                    <a:pt x="16" y="174"/>
                    <a:pt x="17" y="173"/>
                  </a:cubicBezTo>
                  <a:cubicBezTo>
                    <a:pt x="19" y="172"/>
                    <a:pt x="21" y="169"/>
                    <a:pt x="23" y="169"/>
                  </a:cubicBezTo>
                  <a:cubicBezTo>
                    <a:pt x="25" y="169"/>
                    <a:pt x="26" y="173"/>
                    <a:pt x="27" y="173"/>
                  </a:cubicBezTo>
                  <a:cubicBezTo>
                    <a:pt x="30" y="173"/>
                    <a:pt x="31" y="169"/>
                    <a:pt x="33" y="169"/>
                  </a:cubicBezTo>
                  <a:cubicBezTo>
                    <a:pt x="34" y="169"/>
                    <a:pt x="32" y="172"/>
                    <a:pt x="33" y="173"/>
                  </a:cubicBezTo>
                  <a:cubicBezTo>
                    <a:pt x="35" y="174"/>
                    <a:pt x="38" y="173"/>
                    <a:pt x="40" y="173"/>
                  </a:cubicBezTo>
                  <a:cubicBezTo>
                    <a:pt x="41" y="174"/>
                    <a:pt x="41" y="176"/>
                    <a:pt x="42" y="176"/>
                  </a:cubicBezTo>
                  <a:cubicBezTo>
                    <a:pt x="45" y="176"/>
                    <a:pt x="48" y="176"/>
                    <a:pt x="51" y="175"/>
                  </a:cubicBezTo>
                  <a:cubicBezTo>
                    <a:pt x="52" y="174"/>
                    <a:pt x="48" y="174"/>
                    <a:pt x="48" y="173"/>
                  </a:cubicBezTo>
                  <a:cubicBezTo>
                    <a:pt x="47" y="172"/>
                    <a:pt x="47" y="170"/>
                    <a:pt x="48" y="169"/>
                  </a:cubicBezTo>
                  <a:cubicBezTo>
                    <a:pt x="49" y="169"/>
                    <a:pt x="49" y="171"/>
                    <a:pt x="50" y="171"/>
                  </a:cubicBezTo>
                  <a:cubicBezTo>
                    <a:pt x="53" y="171"/>
                    <a:pt x="55" y="169"/>
                    <a:pt x="58" y="169"/>
                  </a:cubicBezTo>
                  <a:cubicBezTo>
                    <a:pt x="59" y="169"/>
                    <a:pt x="59" y="171"/>
                    <a:pt x="60" y="171"/>
                  </a:cubicBezTo>
                  <a:cubicBezTo>
                    <a:pt x="63" y="172"/>
                    <a:pt x="66" y="173"/>
                    <a:pt x="69" y="171"/>
                  </a:cubicBezTo>
                  <a:cubicBezTo>
                    <a:pt x="70" y="170"/>
                    <a:pt x="68" y="166"/>
                    <a:pt x="69" y="164"/>
                  </a:cubicBezTo>
                  <a:cubicBezTo>
                    <a:pt x="70" y="164"/>
                    <a:pt x="71" y="164"/>
                    <a:pt x="71" y="165"/>
                  </a:cubicBezTo>
                  <a:cubicBezTo>
                    <a:pt x="72" y="167"/>
                    <a:pt x="71" y="171"/>
                    <a:pt x="72" y="173"/>
                  </a:cubicBezTo>
                  <a:cubicBezTo>
                    <a:pt x="73" y="174"/>
                    <a:pt x="76" y="173"/>
                    <a:pt x="77" y="173"/>
                  </a:cubicBezTo>
                  <a:cubicBezTo>
                    <a:pt x="79" y="172"/>
                    <a:pt x="81" y="170"/>
                    <a:pt x="81" y="168"/>
                  </a:cubicBezTo>
                  <a:cubicBezTo>
                    <a:pt x="81" y="167"/>
                    <a:pt x="79" y="167"/>
                    <a:pt x="78" y="166"/>
                  </a:cubicBezTo>
                  <a:cubicBezTo>
                    <a:pt x="78" y="165"/>
                    <a:pt x="77" y="163"/>
                    <a:pt x="78" y="163"/>
                  </a:cubicBezTo>
                  <a:cubicBezTo>
                    <a:pt x="80" y="163"/>
                    <a:pt x="83" y="164"/>
                    <a:pt x="84" y="166"/>
                  </a:cubicBezTo>
                  <a:cubicBezTo>
                    <a:pt x="85" y="167"/>
                    <a:pt x="82" y="170"/>
                    <a:pt x="83" y="171"/>
                  </a:cubicBezTo>
                  <a:cubicBezTo>
                    <a:pt x="85" y="173"/>
                    <a:pt x="88" y="171"/>
                    <a:pt x="90" y="171"/>
                  </a:cubicBezTo>
                  <a:cubicBezTo>
                    <a:pt x="91" y="171"/>
                    <a:pt x="93" y="171"/>
                    <a:pt x="93" y="172"/>
                  </a:cubicBezTo>
                  <a:cubicBezTo>
                    <a:pt x="93" y="173"/>
                    <a:pt x="88" y="176"/>
                    <a:pt x="90" y="177"/>
                  </a:cubicBezTo>
                  <a:cubicBezTo>
                    <a:pt x="93" y="178"/>
                    <a:pt x="95" y="175"/>
                    <a:pt x="98" y="175"/>
                  </a:cubicBezTo>
                  <a:cubicBezTo>
                    <a:pt x="101" y="174"/>
                    <a:pt x="105" y="174"/>
                    <a:pt x="108" y="173"/>
                  </a:cubicBezTo>
                  <a:cubicBezTo>
                    <a:pt x="110" y="173"/>
                    <a:pt x="112" y="169"/>
                    <a:pt x="114" y="169"/>
                  </a:cubicBezTo>
                  <a:cubicBezTo>
                    <a:pt x="116" y="169"/>
                    <a:pt x="116" y="174"/>
                    <a:pt x="117" y="173"/>
                  </a:cubicBezTo>
                  <a:cubicBezTo>
                    <a:pt x="121" y="172"/>
                    <a:pt x="124" y="168"/>
                    <a:pt x="126" y="165"/>
                  </a:cubicBezTo>
                  <a:cubicBezTo>
                    <a:pt x="127" y="162"/>
                    <a:pt x="128" y="157"/>
                    <a:pt x="126" y="157"/>
                  </a:cubicBezTo>
                  <a:cubicBezTo>
                    <a:pt x="122" y="156"/>
                    <a:pt x="120" y="162"/>
                    <a:pt x="116" y="163"/>
                  </a:cubicBezTo>
                  <a:cubicBezTo>
                    <a:pt x="114" y="163"/>
                    <a:pt x="113" y="160"/>
                    <a:pt x="113" y="159"/>
                  </a:cubicBezTo>
                  <a:cubicBezTo>
                    <a:pt x="113" y="157"/>
                    <a:pt x="116" y="155"/>
                    <a:pt x="115" y="154"/>
                  </a:cubicBezTo>
                  <a:cubicBezTo>
                    <a:pt x="114" y="152"/>
                    <a:pt x="111" y="151"/>
                    <a:pt x="109" y="151"/>
                  </a:cubicBezTo>
                  <a:cubicBezTo>
                    <a:pt x="107" y="151"/>
                    <a:pt x="106" y="153"/>
                    <a:pt x="104" y="153"/>
                  </a:cubicBezTo>
                  <a:cubicBezTo>
                    <a:pt x="104" y="153"/>
                    <a:pt x="105" y="151"/>
                    <a:pt x="104" y="151"/>
                  </a:cubicBezTo>
                  <a:cubicBezTo>
                    <a:pt x="101" y="150"/>
                    <a:pt x="98" y="149"/>
                    <a:pt x="95" y="150"/>
                  </a:cubicBezTo>
                  <a:cubicBezTo>
                    <a:pt x="92" y="150"/>
                    <a:pt x="90" y="154"/>
                    <a:pt x="87" y="154"/>
                  </a:cubicBezTo>
                  <a:cubicBezTo>
                    <a:pt x="85" y="154"/>
                    <a:pt x="85" y="151"/>
                    <a:pt x="86" y="150"/>
                  </a:cubicBezTo>
                  <a:cubicBezTo>
                    <a:pt x="87" y="148"/>
                    <a:pt x="90" y="150"/>
                    <a:pt x="92" y="148"/>
                  </a:cubicBezTo>
                  <a:cubicBezTo>
                    <a:pt x="92" y="148"/>
                    <a:pt x="89" y="148"/>
                    <a:pt x="89" y="147"/>
                  </a:cubicBezTo>
                  <a:cubicBezTo>
                    <a:pt x="88" y="146"/>
                    <a:pt x="88" y="142"/>
                    <a:pt x="90" y="142"/>
                  </a:cubicBezTo>
                  <a:cubicBezTo>
                    <a:pt x="92" y="142"/>
                    <a:pt x="93" y="146"/>
                    <a:pt x="95" y="147"/>
                  </a:cubicBezTo>
                  <a:cubicBezTo>
                    <a:pt x="98" y="148"/>
                    <a:pt x="102" y="149"/>
                    <a:pt x="105" y="149"/>
                  </a:cubicBezTo>
                  <a:cubicBezTo>
                    <a:pt x="109" y="150"/>
                    <a:pt x="113" y="150"/>
                    <a:pt x="117" y="150"/>
                  </a:cubicBezTo>
                  <a:cubicBezTo>
                    <a:pt x="121" y="149"/>
                    <a:pt x="126" y="148"/>
                    <a:pt x="129" y="145"/>
                  </a:cubicBezTo>
                  <a:cubicBezTo>
                    <a:pt x="130" y="144"/>
                    <a:pt x="127" y="142"/>
                    <a:pt x="127" y="140"/>
                  </a:cubicBezTo>
                  <a:cubicBezTo>
                    <a:pt x="128" y="138"/>
                    <a:pt x="130" y="134"/>
                    <a:pt x="132" y="133"/>
                  </a:cubicBezTo>
                  <a:cubicBezTo>
                    <a:pt x="136" y="132"/>
                    <a:pt x="140" y="134"/>
                    <a:pt x="143" y="134"/>
                  </a:cubicBezTo>
                  <a:cubicBezTo>
                    <a:pt x="145" y="134"/>
                    <a:pt x="147" y="132"/>
                    <a:pt x="149" y="132"/>
                  </a:cubicBezTo>
                  <a:cubicBezTo>
                    <a:pt x="151" y="132"/>
                    <a:pt x="152" y="134"/>
                    <a:pt x="153" y="134"/>
                  </a:cubicBezTo>
                  <a:cubicBezTo>
                    <a:pt x="157" y="131"/>
                    <a:pt x="163" y="128"/>
                    <a:pt x="163" y="123"/>
                  </a:cubicBezTo>
                  <a:cubicBezTo>
                    <a:pt x="162" y="119"/>
                    <a:pt x="148" y="122"/>
                    <a:pt x="151" y="118"/>
                  </a:cubicBezTo>
                  <a:cubicBezTo>
                    <a:pt x="154" y="114"/>
                    <a:pt x="162" y="121"/>
                    <a:pt x="166" y="118"/>
                  </a:cubicBezTo>
                  <a:cubicBezTo>
                    <a:pt x="169" y="117"/>
                    <a:pt x="171" y="113"/>
                    <a:pt x="169" y="111"/>
                  </a:cubicBezTo>
                  <a:cubicBezTo>
                    <a:pt x="167" y="108"/>
                    <a:pt x="162" y="111"/>
                    <a:pt x="158" y="110"/>
                  </a:cubicBezTo>
                  <a:cubicBezTo>
                    <a:pt x="158" y="109"/>
                    <a:pt x="159" y="107"/>
                    <a:pt x="158" y="107"/>
                  </a:cubicBezTo>
                  <a:cubicBezTo>
                    <a:pt x="154" y="106"/>
                    <a:pt x="149" y="108"/>
                    <a:pt x="145" y="107"/>
                  </a:cubicBezTo>
                  <a:cubicBezTo>
                    <a:pt x="143" y="107"/>
                    <a:pt x="141" y="106"/>
                    <a:pt x="142" y="106"/>
                  </a:cubicBezTo>
                  <a:cubicBezTo>
                    <a:pt x="146" y="105"/>
                    <a:pt x="154" y="108"/>
                    <a:pt x="154" y="104"/>
                  </a:cubicBezTo>
                  <a:cubicBezTo>
                    <a:pt x="155" y="100"/>
                    <a:pt x="146" y="104"/>
                    <a:pt x="142" y="102"/>
                  </a:cubicBezTo>
                  <a:cubicBezTo>
                    <a:pt x="140" y="101"/>
                    <a:pt x="148" y="102"/>
                    <a:pt x="151" y="102"/>
                  </a:cubicBezTo>
                  <a:cubicBezTo>
                    <a:pt x="154" y="102"/>
                    <a:pt x="158" y="103"/>
                    <a:pt x="161" y="104"/>
                  </a:cubicBezTo>
                  <a:cubicBezTo>
                    <a:pt x="166" y="105"/>
                    <a:pt x="170" y="108"/>
                    <a:pt x="174" y="107"/>
                  </a:cubicBezTo>
                  <a:cubicBezTo>
                    <a:pt x="176" y="106"/>
                    <a:pt x="174" y="101"/>
                    <a:pt x="172" y="101"/>
                  </a:cubicBezTo>
                  <a:cubicBezTo>
                    <a:pt x="167" y="99"/>
                    <a:pt x="160" y="102"/>
                    <a:pt x="154" y="100"/>
                  </a:cubicBezTo>
                  <a:cubicBezTo>
                    <a:pt x="152" y="100"/>
                    <a:pt x="153" y="96"/>
                    <a:pt x="154" y="96"/>
                  </a:cubicBezTo>
                  <a:cubicBezTo>
                    <a:pt x="156" y="95"/>
                    <a:pt x="159" y="96"/>
                    <a:pt x="162" y="96"/>
                  </a:cubicBezTo>
                  <a:cubicBezTo>
                    <a:pt x="166" y="96"/>
                    <a:pt x="170" y="96"/>
                    <a:pt x="174" y="96"/>
                  </a:cubicBezTo>
                  <a:cubicBezTo>
                    <a:pt x="177" y="96"/>
                    <a:pt x="181" y="96"/>
                    <a:pt x="184" y="95"/>
                  </a:cubicBezTo>
                  <a:cubicBezTo>
                    <a:pt x="186" y="94"/>
                    <a:pt x="185" y="90"/>
                    <a:pt x="184" y="90"/>
                  </a:cubicBezTo>
                  <a:cubicBezTo>
                    <a:pt x="180" y="88"/>
                    <a:pt x="175" y="91"/>
                    <a:pt x="171" y="89"/>
                  </a:cubicBezTo>
                  <a:cubicBezTo>
                    <a:pt x="169" y="88"/>
                    <a:pt x="173" y="85"/>
                    <a:pt x="175" y="85"/>
                  </a:cubicBezTo>
                  <a:cubicBezTo>
                    <a:pt x="179" y="84"/>
                    <a:pt x="183" y="86"/>
                    <a:pt x="187" y="88"/>
                  </a:cubicBezTo>
                  <a:cubicBezTo>
                    <a:pt x="190" y="89"/>
                    <a:pt x="192" y="93"/>
                    <a:pt x="195" y="93"/>
                  </a:cubicBezTo>
                  <a:cubicBezTo>
                    <a:pt x="201" y="93"/>
                    <a:pt x="206" y="91"/>
                    <a:pt x="210" y="89"/>
                  </a:cubicBezTo>
                  <a:cubicBezTo>
                    <a:pt x="212" y="88"/>
                    <a:pt x="216" y="85"/>
                    <a:pt x="214" y="83"/>
                  </a:cubicBezTo>
                  <a:cubicBezTo>
                    <a:pt x="212" y="81"/>
                    <a:pt x="207" y="83"/>
                    <a:pt x="204" y="82"/>
                  </a:cubicBezTo>
                  <a:cubicBezTo>
                    <a:pt x="204" y="82"/>
                    <a:pt x="204" y="80"/>
                    <a:pt x="204" y="80"/>
                  </a:cubicBezTo>
                  <a:cubicBezTo>
                    <a:pt x="210" y="79"/>
                    <a:pt x="217" y="82"/>
                    <a:pt x="222" y="79"/>
                  </a:cubicBezTo>
                  <a:cubicBezTo>
                    <a:pt x="225" y="77"/>
                    <a:pt x="214" y="75"/>
                    <a:pt x="217" y="73"/>
                  </a:cubicBezTo>
                  <a:cubicBezTo>
                    <a:pt x="220" y="72"/>
                    <a:pt x="223" y="76"/>
                    <a:pt x="227" y="76"/>
                  </a:cubicBezTo>
                  <a:cubicBezTo>
                    <a:pt x="230" y="76"/>
                    <a:pt x="232" y="73"/>
                    <a:pt x="235" y="71"/>
                  </a:cubicBezTo>
                  <a:cubicBezTo>
                    <a:pt x="242" y="68"/>
                    <a:pt x="249" y="64"/>
                    <a:pt x="256" y="60"/>
                  </a:cubicBezTo>
                  <a:cubicBezTo>
                    <a:pt x="261" y="57"/>
                    <a:pt x="266" y="54"/>
                    <a:pt x="271" y="52"/>
                  </a:cubicBezTo>
                  <a:cubicBezTo>
                    <a:pt x="274" y="51"/>
                    <a:pt x="277" y="51"/>
                    <a:pt x="280" y="50"/>
                  </a:cubicBezTo>
                  <a:cubicBezTo>
                    <a:pt x="283" y="49"/>
                    <a:pt x="286" y="47"/>
                    <a:pt x="287" y="45"/>
                  </a:cubicBezTo>
                  <a:cubicBezTo>
                    <a:pt x="288" y="43"/>
                    <a:pt x="284" y="45"/>
                    <a:pt x="283" y="45"/>
                  </a:cubicBezTo>
                  <a:cubicBezTo>
                    <a:pt x="280" y="45"/>
                    <a:pt x="278" y="45"/>
                    <a:pt x="276" y="45"/>
                  </a:cubicBezTo>
                  <a:cubicBezTo>
                    <a:pt x="270" y="46"/>
                    <a:pt x="264" y="48"/>
                    <a:pt x="258" y="49"/>
                  </a:cubicBezTo>
                  <a:cubicBezTo>
                    <a:pt x="250" y="51"/>
                    <a:pt x="242" y="52"/>
                    <a:pt x="233" y="53"/>
                  </a:cubicBezTo>
                  <a:cubicBezTo>
                    <a:pt x="232" y="53"/>
                    <a:pt x="234" y="51"/>
                    <a:pt x="236" y="50"/>
                  </a:cubicBezTo>
                  <a:cubicBezTo>
                    <a:pt x="246" y="47"/>
                    <a:pt x="257" y="45"/>
                    <a:pt x="268" y="43"/>
                  </a:cubicBezTo>
                  <a:cubicBezTo>
                    <a:pt x="274" y="41"/>
                    <a:pt x="280" y="40"/>
                    <a:pt x="285" y="39"/>
                  </a:cubicBezTo>
                  <a:cubicBezTo>
                    <a:pt x="289" y="38"/>
                    <a:pt x="294" y="38"/>
                    <a:pt x="297" y="37"/>
                  </a:cubicBezTo>
                  <a:cubicBezTo>
                    <a:pt x="302" y="35"/>
                    <a:pt x="306" y="33"/>
                    <a:pt x="310" y="31"/>
                  </a:cubicBezTo>
                  <a:cubicBezTo>
                    <a:pt x="314" y="29"/>
                    <a:pt x="319" y="27"/>
                    <a:pt x="322" y="25"/>
                  </a:cubicBezTo>
                  <a:cubicBezTo>
                    <a:pt x="325" y="23"/>
                    <a:pt x="328" y="20"/>
                    <a:pt x="327" y="18"/>
                  </a:cubicBezTo>
                  <a:cubicBezTo>
                    <a:pt x="327" y="16"/>
                    <a:pt x="323" y="18"/>
                    <a:pt x="320" y="18"/>
                  </a:cubicBezTo>
                  <a:cubicBezTo>
                    <a:pt x="317" y="17"/>
                    <a:pt x="313" y="14"/>
                    <a:pt x="310" y="13"/>
                  </a:cubicBezTo>
                  <a:cubicBezTo>
                    <a:pt x="305" y="12"/>
                    <a:pt x="301" y="13"/>
                    <a:pt x="296" y="12"/>
                  </a:cubicBezTo>
                  <a:cubicBezTo>
                    <a:pt x="295" y="12"/>
                    <a:pt x="293" y="10"/>
                    <a:pt x="292" y="9"/>
                  </a:cubicBezTo>
                  <a:cubicBezTo>
                    <a:pt x="291" y="8"/>
                    <a:pt x="292" y="5"/>
                    <a:pt x="291" y="5"/>
                  </a:cubicBezTo>
                  <a:cubicBezTo>
                    <a:pt x="288" y="5"/>
                    <a:pt x="287" y="8"/>
                    <a:pt x="285" y="9"/>
                  </a:cubicBezTo>
                  <a:cubicBezTo>
                    <a:pt x="282" y="10"/>
                    <a:pt x="279" y="10"/>
                    <a:pt x="276" y="11"/>
                  </a:cubicBezTo>
                  <a:cubicBezTo>
                    <a:pt x="267" y="12"/>
                    <a:pt x="257" y="14"/>
                    <a:pt x="248" y="14"/>
                  </a:cubicBezTo>
                  <a:cubicBezTo>
                    <a:pt x="246" y="14"/>
                    <a:pt x="250" y="11"/>
                    <a:pt x="252" y="11"/>
                  </a:cubicBezTo>
                  <a:cubicBezTo>
                    <a:pt x="258" y="9"/>
                    <a:pt x="265" y="9"/>
                    <a:pt x="272" y="7"/>
                  </a:cubicBezTo>
                  <a:cubicBezTo>
                    <a:pt x="273" y="7"/>
                    <a:pt x="271" y="5"/>
                    <a:pt x="270" y="5"/>
                  </a:cubicBezTo>
                  <a:cubicBezTo>
                    <a:pt x="264" y="4"/>
                    <a:pt x="258" y="4"/>
                    <a:pt x="253" y="4"/>
                  </a:cubicBezTo>
                  <a:cubicBezTo>
                    <a:pt x="248" y="4"/>
                    <a:pt x="244" y="3"/>
                    <a:pt x="240" y="3"/>
                  </a:cubicBezTo>
                  <a:cubicBezTo>
                    <a:pt x="238" y="2"/>
                    <a:pt x="236" y="0"/>
                    <a:pt x="234" y="0"/>
                  </a:cubicBezTo>
                  <a:cubicBezTo>
                    <a:pt x="230" y="0"/>
                    <a:pt x="225" y="0"/>
                    <a:pt x="222" y="1"/>
                  </a:cubicBezTo>
                  <a:cubicBezTo>
                    <a:pt x="220" y="2"/>
                    <a:pt x="225" y="5"/>
                    <a:pt x="223" y="6"/>
                  </a:cubicBezTo>
                  <a:cubicBezTo>
                    <a:pt x="221" y="7"/>
                    <a:pt x="218" y="6"/>
                    <a:pt x="216" y="5"/>
                  </a:cubicBezTo>
                  <a:cubicBezTo>
                    <a:pt x="214" y="5"/>
                    <a:pt x="213" y="2"/>
                    <a:pt x="211" y="2"/>
                  </a:cubicBezTo>
                  <a:cubicBezTo>
                    <a:pt x="208" y="1"/>
                    <a:pt x="204" y="3"/>
                    <a:pt x="200" y="4"/>
                  </a:cubicBezTo>
                  <a:cubicBezTo>
                    <a:pt x="199" y="4"/>
                    <a:pt x="197" y="5"/>
                    <a:pt x="197" y="7"/>
                  </a:cubicBezTo>
                  <a:cubicBezTo>
                    <a:pt x="197" y="9"/>
                    <a:pt x="201" y="10"/>
                    <a:pt x="200" y="12"/>
                  </a:cubicBezTo>
                  <a:cubicBezTo>
                    <a:pt x="200" y="14"/>
                    <a:pt x="197" y="14"/>
                    <a:pt x="196" y="13"/>
                  </a:cubicBezTo>
                  <a:cubicBezTo>
                    <a:pt x="193" y="11"/>
                    <a:pt x="191" y="8"/>
                    <a:pt x="188" y="6"/>
                  </a:cubicBezTo>
                  <a:cubicBezTo>
                    <a:pt x="187" y="4"/>
                    <a:pt x="185" y="3"/>
                    <a:pt x="183" y="2"/>
                  </a:cubicBezTo>
                  <a:cubicBezTo>
                    <a:pt x="179" y="1"/>
                    <a:pt x="176" y="2"/>
                    <a:pt x="172" y="2"/>
                  </a:cubicBezTo>
                  <a:cubicBezTo>
                    <a:pt x="168" y="2"/>
                    <a:pt x="164" y="1"/>
                    <a:pt x="160" y="2"/>
                  </a:cubicBezTo>
                  <a:cubicBezTo>
                    <a:pt x="159" y="3"/>
                    <a:pt x="157" y="5"/>
                    <a:pt x="158" y="6"/>
                  </a:cubicBezTo>
                  <a:cubicBezTo>
                    <a:pt x="163" y="10"/>
                    <a:pt x="171" y="11"/>
                    <a:pt x="176" y="16"/>
                  </a:cubicBezTo>
                  <a:cubicBezTo>
                    <a:pt x="178" y="18"/>
                    <a:pt x="172" y="18"/>
                    <a:pt x="170" y="17"/>
                  </a:cubicBezTo>
                  <a:cubicBezTo>
                    <a:pt x="164" y="15"/>
                    <a:pt x="158" y="9"/>
                    <a:pt x="152" y="7"/>
                  </a:cubicBezTo>
                  <a:cubicBezTo>
                    <a:pt x="149" y="6"/>
                    <a:pt x="147" y="10"/>
                    <a:pt x="145" y="10"/>
                  </a:cubicBezTo>
                  <a:cubicBezTo>
                    <a:pt x="142" y="10"/>
                    <a:pt x="140" y="8"/>
                    <a:pt x="137" y="7"/>
                  </a:cubicBezTo>
                  <a:cubicBezTo>
                    <a:pt x="136" y="6"/>
                    <a:pt x="134" y="4"/>
                    <a:pt x="132" y="4"/>
                  </a:cubicBezTo>
                  <a:cubicBezTo>
                    <a:pt x="130" y="5"/>
                    <a:pt x="128" y="7"/>
                    <a:pt x="129" y="8"/>
                  </a:cubicBezTo>
                  <a:cubicBezTo>
                    <a:pt x="129" y="11"/>
                    <a:pt x="134" y="12"/>
                    <a:pt x="134" y="15"/>
                  </a:cubicBezTo>
                  <a:cubicBezTo>
                    <a:pt x="134" y="17"/>
                    <a:pt x="130" y="16"/>
                    <a:pt x="129" y="15"/>
                  </a:cubicBezTo>
                  <a:cubicBezTo>
                    <a:pt x="127" y="14"/>
                    <a:pt x="127" y="10"/>
                    <a:pt x="124" y="9"/>
                  </a:cubicBezTo>
                  <a:cubicBezTo>
                    <a:pt x="122" y="8"/>
                    <a:pt x="116" y="6"/>
                    <a:pt x="115" y="9"/>
                  </a:cubicBezTo>
                  <a:cubicBezTo>
                    <a:pt x="114" y="12"/>
                    <a:pt x="120" y="14"/>
                    <a:pt x="122" y="17"/>
                  </a:cubicBezTo>
                  <a:cubicBezTo>
                    <a:pt x="123" y="17"/>
                    <a:pt x="122" y="19"/>
                    <a:pt x="121" y="19"/>
                  </a:cubicBezTo>
                  <a:cubicBezTo>
                    <a:pt x="117" y="18"/>
                    <a:pt x="114" y="15"/>
                    <a:pt x="111" y="15"/>
                  </a:cubicBezTo>
                  <a:cubicBezTo>
                    <a:pt x="109" y="15"/>
                    <a:pt x="107" y="16"/>
                    <a:pt x="106" y="18"/>
                  </a:cubicBezTo>
                  <a:cubicBezTo>
                    <a:pt x="106" y="18"/>
                    <a:pt x="108" y="19"/>
                    <a:pt x="107" y="20"/>
                  </a:cubicBezTo>
                  <a:cubicBezTo>
                    <a:pt x="106" y="21"/>
                    <a:pt x="104" y="19"/>
                    <a:pt x="103" y="20"/>
                  </a:cubicBezTo>
                  <a:cubicBezTo>
                    <a:pt x="103" y="22"/>
                    <a:pt x="105" y="23"/>
                    <a:pt x="106" y="23"/>
                  </a:cubicBezTo>
                  <a:cubicBezTo>
                    <a:pt x="112" y="26"/>
                    <a:pt x="119" y="27"/>
                    <a:pt x="125" y="29"/>
                  </a:cubicBezTo>
                  <a:cubicBezTo>
                    <a:pt x="126" y="30"/>
                    <a:pt x="126" y="32"/>
                    <a:pt x="125" y="32"/>
                  </a:cubicBezTo>
                  <a:cubicBezTo>
                    <a:pt x="119" y="32"/>
                    <a:pt x="114" y="31"/>
                    <a:pt x="108" y="30"/>
                  </a:cubicBezTo>
                  <a:cubicBezTo>
                    <a:pt x="106" y="29"/>
                    <a:pt x="104" y="26"/>
                    <a:pt x="102" y="25"/>
                  </a:cubicBezTo>
                  <a:cubicBezTo>
                    <a:pt x="101" y="25"/>
                    <a:pt x="99" y="24"/>
                    <a:pt x="99" y="25"/>
                  </a:cubicBezTo>
                  <a:cubicBezTo>
                    <a:pt x="99" y="27"/>
                    <a:pt x="103" y="28"/>
                    <a:pt x="101" y="29"/>
                  </a:cubicBezTo>
                  <a:cubicBezTo>
                    <a:pt x="99" y="31"/>
                    <a:pt x="96" y="31"/>
                    <a:pt x="94" y="29"/>
                  </a:cubicBezTo>
                  <a:cubicBezTo>
                    <a:pt x="92" y="29"/>
                    <a:pt x="94" y="26"/>
                    <a:pt x="94" y="25"/>
                  </a:cubicBezTo>
                  <a:cubicBezTo>
                    <a:pt x="92" y="24"/>
                    <a:pt x="90" y="23"/>
                    <a:pt x="88" y="22"/>
                  </a:cubicBezTo>
                  <a:cubicBezTo>
                    <a:pt x="84" y="21"/>
                    <a:pt x="79" y="20"/>
                    <a:pt x="75" y="19"/>
                  </a:cubicBezTo>
                  <a:cubicBezTo>
                    <a:pt x="71" y="19"/>
                    <a:pt x="68" y="18"/>
                    <a:pt x="65" y="19"/>
                  </a:cubicBezTo>
                  <a:cubicBezTo>
                    <a:pt x="62" y="19"/>
                    <a:pt x="60" y="19"/>
                    <a:pt x="58" y="21"/>
                  </a:cubicBezTo>
                  <a:cubicBezTo>
                    <a:pt x="57" y="22"/>
                    <a:pt x="58" y="25"/>
                    <a:pt x="59" y="26"/>
                  </a:cubicBezTo>
                  <a:cubicBezTo>
                    <a:pt x="61" y="27"/>
                    <a:pt x="65" y="27"/>
                    <a:pt x="67" y="28"/>
                  </a:cubicBezTo>
                  <a:cubicBezTo>
                    <a:pt x="70" y="29"/>
                    <a:pt x="78" y="30"/>
                    <a:pt x="75" y="31"/>
                  </a:cubicBezTo>
                  <a:cubicBezTo>
                    <a:pt x="70" y="33"/>
                    <a:pt x="64" y="32"/>
                    <a:pt x="58" y="32"/>
                  </a:cubicBezTo>
                  <a:cubicBezTo>
                    <a:pt x="54" y="32"/>
                    <a:pt x="51" y="32"/>
                    <a:pt x="48" y="33"/>
                  </a:cubicBezTo>
                  <a:cubicBezTo>
                    <a:pt x="45" y="35"/>
                    <a:pt x="44" y="37"/>
                    <a:pt x="43" y="40"/>
                  </a:cubicBezTo>
                  <a:cubicBezTo>
                    <a:pt x="41" y="42"/>
                    <a:pt x="39" y="46"/>
                    <a:pt x="41" y="48"/>
                  </a:cubicBezTo>
                  <a:cubicBezTo>
                    <a:pt x="44" y="52"/>
                    <a:pt x="50" y="54"/>
                    <a:pt x="56" y="54"/>
                  </a:cubicBezTo>
                  <a:cubicBezTo>
                    <a:pt x="61" y="55"/>
                    <a:pt x="65" y="51"/>
                    <a:pt x="70" y="50"/>
                  </a:cubicBezTo>
                  <a:cubicBezTo>
                    <a:pt x="72" y="50"/>
                    <a:pt x="78" y="49"/>
                    <a:pt x="77" y="50"/>
                  </a:cubicBezTo>
                  <a:cubicBezTo>
                    <a:pt x="73" y="53"/>
                    <a:pt x="68" y="53"/>
                    <a:pt x="64" y="55"/>
                  </a:cubicBezTo>
                  <a:cubicBezTo>
                    <a:pt x="61" y="56"/>
                    <a:pt x="58" y="58"/>
                    <a:pt x="55" y="59"/>
                  </a:cubicBezTo>
                  <a:cubicBezTo>
                    <a:pt x="51" y="59"/>
                    <a:pt x="47" y="58"/>
                    <a:pt x="43" y="58"/>
                  </a:cubicBezTo>
                  <a:cubicBezTo>
                    <a:pt x="40" y="58"/>
                    <a:pt x="37" y="57"/>
                    <a:pt x="35" y="58"/>
                  </a:cubicBezTo>
                  <a:cubicBezTo>
                    <a:pt x="34" y="58"/>
                    <a:pt x="33" y="61"/>
                    <a:pt x="34" y="61"/>
                  </a:cubicBezTo>
                  <a:cubicBezTo>
                    <a:pt x="38" y="64"/>
                    <a:pt x="44" y="66"/>
                    <a:pt x="49" y="68"/>
                  </a:cubicBezTo>
                  <a:cubicBezTo>
                    <a:pt x="51" y="69"/>
                    <a:pt x="53" y="69"/>
                    <a:pt x="55" y="68"/>
                  </a:cubicBezTo>
                  <a:cubicBezTo>
                    <a:pt x="60" y="65"/>
                    <a:pt x="63" y="60"/>
                    <a:pt x="68" y="57"/>
                  </a:cubicBezTo>
                  <a:cubicBezTo>
                    <a:pt x="70" y="55"/>
                    <a:pt x="73" y="55"/>
                    <a:pt x="76" y="55"/>
                  </a:cubicBezTo>
                  <a:cubicBezTo>
                    <a:pt x="82" y="55"/>
                    <a:pt x="88" y="54"/>
                    <a:pt x="94" y="54"/>
                  </a:cubicBezTo>
                  <a:cubicBezTo>
                    <a:pt x="96" y="54"/>
                    <a:pt x="100" y="54"/>
                    <a:pt x="99" y="55"/>
                  </a:cubicBezTo>
                  <a:cubicBezTo>
                    <a:pt x="96" y="57"/>
                    <a:pt x="92" y="56"/>
                    <a:pt x="89" y="56"/>
                  </a:cubicBezTo>
                  <a:cubicBezTo>
                    <a:pt x="84" y="57"/>
                    <a:pt x="79" y="56"/>
                    <a:pt x="75" y="58"/>
                  </a:cubicBezTo>
                  <a:cubicBezTo>
                    <a:pt x="70" y="59"/>
                    <a:pt x="66" y="62"/>
                    <a:pt x="63" y="66"/>
                  </a:cubicBezTo>
                  <a:cubicBezTo>
                    <a:pt x="62" y="67"/>
                    <a:pt x="62" y="70"/>
                    <a:pt x="63" y="70"/>
                  </a:cubicBezTo>
                  <a:cubicBezTo>
                    <a:pt x="66" y="72"/>
                    <a:pt x="70" y="70"/>
                    <a:pt x="74" y="71"/>
                  </a:cubicBezTo>
                  <a:cubicBezTo>
                    <a:pt x="76" y="71"/>
                    <a:pt x="78" y="74"/>
                    <a:pt x="81" y="73"/>
                  </a:cubicBezTo>
                  <a:cubicBezTo>
                    <a:pt x="83" y="71"/>
                    <a:pt x="82" y="67"/>
                    <a:pt x="85" y="65"/>
                  </a:cubicBezTo>
                  <a:cubicBezTo>
                    <a:pt x="86" y="65"/>
                    <a:pt x="88" y="67"/>
                    <a:pt x="90" y="67"/>
                  </a:cubicBezTo>
                  <a:cubicBezTo>
                    <a:pt x="93" y="67"/>
                    <a:pt x="96" y="65"/>
                    <a:pt x="100" y="66"/>
                  </a:cubicBezTo>
                  <a:cubicBezTo>
                    <a:pt x="101" y="66"/>
                    <a:pt x="98" y="68"/>
                    <a:pt x="97" y="68"/>
                  </a:cubicBezTo>
                  <a:cubicBezTo>
                    <a:pt x="95" y="69"/>
                    <a:pt x="91" y="68"/>
                    <a:pt x="89" y="70"/>
                  </a:cubicBezTo>
                  <a:cubicBezTo>
                    <a:pt x="88" y="70"/>
                    <a:pt x="89" y="72"/>
                    <a:pt x="90" y="72"/>
                  </a:cubicBezTo>
                  <a:cubicBezTo>
                    <a:pt x="95" y="72"/>
                    <a:pt x="101" y="72"/>
                    <a:pt x="106" y="71"/>
                  </a:cubicBezTo>
                  <a:cubicBezTo>
                    <a:pt x="113" y="68"/>
                    <a:pt x="121" y="66"/>
                    <a:pt x="127" y="60"/>
                  </a:cubicBezTo>
                  <a:cubicBezTo>
                    <a:pt x="129" y="59"/>
                    <a:pt x="126" y="54"/>
                    <a:pt x="127" y="52"/>
                  </a:cubicBezTo>
                  <a:cubicBezTo>
                    <a:pt x="128" y="50"/>
                    <a:pt x="131" y="52"/>
                    <a:pt x="132" y="52"/>
                  </a:cubicBezTo>
                  <a:cubicBezTo>
                    <a:pt x="137" y="50"/>
                    <a:pt x="141" y="47"/>
                    <a:pt x="146" y="45"/>
                  </a:cubicBezTo>
                  <a:cubicBezTo>
                    <a:pt x="148" y="45"/>
                    <a:pt x="150" y="44"/>
                    <a:pt x="152" y="45"/>
                  </a:cubicBezTo>
                  <a:cubicBezTo>
                    <a:pt x="153" y="47"/>
                    <a:pt x="149" y="46"/>
                    <a:pt x="147" y="47"/>
                  </a:cubicBezTo>
                  <a:cubicBezTo>
                    <a:pt x="143" y="49"/>
                    <a:pt x="139" y="52"/>
                    <a:pt x="136" y="54"/>
                  </a:cubicBezTo>
                  <a:cubicBezTo>
                    <a:pt x="134" y="56"/>
                    <a:pt x="128" y="60"/>
                    <a:pt x="131" y="62"/>
                  </a:cubicBezTo>
                  <a:cubicBezTo>
                    <a:pt x="135" y="64"/>
                    <a:pt x="140" y="60"/>
                    <a:pt x="145" y="60"/>
                  </a:cubicBezTo>
                  <a:cubicBezTo>
                    <a:pt x="151" y="59"/>
                    <a:pt x="158" y="59"/>
                    <a:pt x="164" y="59"/>
                  </a:cubicBezTo>
                  <a:cubicBezTo>
                    <a:pt x="166" y="59"/>
                    <a:pt x="172" y="57"/>
                    <a:pt x="171" y="59"/>
                  </a:cubicBezTo>
                  <a:cubicBezTo>
                    <a:pt x="168" y="62"/>
                    <a:pt x="164" y="62"/>
                    <a:pt x="161" y="63"/>
                  </a:cubicBezTo>
                  <a:cubicBezTo>
                    <a:pt x="156" y="64"/>
                    <a:pt x="150" y="62"/>
                    <a:pt x="145" y="63"/>
                  </a:cubicBezTo>
                  <a:cubicBezTo>
                    <a:pt x="140" y="63"/>
                    <a:pt x="136" y="64"/>
                    <a:pt x="131" y="65"/>
                  </a:cubicBezTo>
                  <a:cubicBezTo>
                    <a:pt x="128" y="66"/>
                    <a:pt x="124" y="66"/>
                    <a:pt x="121" y="68"/>
                  </a:cubicBezTo>
                  <a:cubicBezTo>
                    <a:pt x="120" y="68"/>
                    <a:pt x="122" y="70"/>
                    <a:pt x="123" y="70"/>
                  </a:cubicBezTo>
                  <a:cubicBezTo>
                    <a:pt x="127" y="70"/>
                    <a:pt x="131" y="68"/>
                    <a:pt x="135" y="68"/>
                  </a:cubicBezTo>
                  <a:cubicBezTo>
                    <a:pt x="136" y="68"/>
                    <a:pt x="139" y="69"/>
                    <a:pt x="138" y="70"/>
                  </a:cubicBezTo>
                  <a:cubicBezTo>
                    <a:pt x="135" y="71"/>
                    <a:pt x="131" y="71"/>
                    <a:pt x="128" y="72"/>
                  </a:cubicBezTo>
                  <a:cubicBezTo>
                    <a:pt x="125" y="73"/>
                    <a:pt x="121" y="73"/>
                    <a:pt x="117" y="73"/>
                  </a:cubicBezTo>
                  <a:cubicBezTo>
                    <a:pt x="113" y="74"/>
                    <a:pt x="110" y="74"/>
                    <a:pt x="106" y="75"/>
                  </a:cubicBezTo>
                  <a:cubicBezTo>
                    <a:pt x="101" y="75"/>
                    <a:pt x="95" y="74"/>
                    <a:pt x="90" y="76"/>
                  </a:cubicBezTo>
                  <a:cubicBezTo>
                    <a:pt x="89" y="76"/>
                    <a:pt x="92" y="77"/>
                    <a:pt x="94" y="78"/>
                  </a:cubicBezTo>
                  <a:cubicBezTo>
                    <a:pt x="96" y="80"/>
                    <a:pt x="99" y="82"/>
                    <a:pt x="101" y="84"/>
                  </a:cubicBezTo>
                  <a:cubicBezTo>
                    <a:pt x="102" y="85"/>
                    <a:pt x="101" y="88"/>
                    <a:pt x="102" y="89"/>
                  </a:cubicBezTo>
                  <a:cubicBezTo>
                    <a:pt x="108" y="91"/>
                    <a:pt x="115" y="90"/>
                    <a:pt x="121" y="91"/>
                  </a:cubicBezTo>
                  <a:cubicBezTo>
                    <a:pt x="123" y="91"/>
                    <a:pt x="127" y="91"/>
                    <a:pt x="126" y="92"/>
                  </a:cubicBezTo>
                  <a:cubicBezTo>
                    <a:pt x="121" y="93"/>
                    <a:pt x="117" y="92"/>
                    <a:pt x="112" y="93"/>
                  </a:cubicBezTo>
                  <a:cubicBezTo>
                    <a:pt x="109" y="93"/>
                    <a:pt x="106" y="94"/>
                    <a:pt x="102" y="94"/>
                  </a:cubicBezTo>
                  <a:cubicBezTo>
                    <a:pt x="101" y="94"/>
                    <a:pt x="99" y="93"/>
                    <a:pt x="98" y="92"/>
                  </a:cubicBezTo>
                  <a:cubicBezTo>
                    <a:pt x="95" y="89"/>
                    <a:pt x="93" y="86"/>
                    <a:pt x="90" y="83"/>
                  </a:cubicBezTo>
                  <a:cubicBezTo>
                    <a:pt x="87" y="81"/>
                    <a:pt x="85" y="79"/>
                    <a:pt x="82" y="78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2" name="Freeform 3601">
              <a:extLst>
                <a:ext uri="{FF2B5EF4-FFF2-40B4-BE49-F238E27FC236}">
                  <a16:creationId xmlns:a16="http://schemas.microsoft.com/office/drawing/2014/main" id="{01C701D9-ABD6-4CE0-BB85-6BAB53E01F4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599391" y="474088"/>
              <a:ext cx="1793303" cy="1254064"/>
            </a:xfrm>
            <a:custGeom>
              <a:avLst/>
              <a:gdLst>
                <a:gd name="T0" fmla="*/ 702 w 645"/>
                <a:gd name="T1" fmla="*/ 88 h 532"/>
                <a:gd name="T2" fmla="*/ 726 w 645"/>
                <a:gd name="T3" fmla="*/ 98 h 532"/>
                <a:gd name="T4" fmla="*/ 685 w 645"/>
                <a:gd name="T5" fmla="*/ 112 h 532"/>
                <a:gd name="T6" fmla="*/ 683 w 645"/>
                <a:gd name="T7" fmla="*/ 136 h 532"/>
                <a:gd name="T8" fmla="*/ 661 w 645"/>
                <a:gd name="T9" fmla="*/ 174 h 532"/>
                <a:gd name="T10" fmla="*/ 684 w 645"/>
                <a:gd name="T11" fmla="*/ 193 h 532"/>
                <a:gd name="T12" fmla="*/ 665 w 645"/>
                <a:gd name="T13" fmla="*/ 207 h 532"/>
                <a:gd name="T14" fmla="*/ 671 w 645"/>
                <a:gd name="T15" fmla="*/ 223 h 532"/>
                <a:gd name="T16" fmla="*/ 674 w 645"/>
                <a:gd name="T17" fmla="*/ 251 h 532"/>
                <a:gd name="T18" fmla="*/ 646 w 645"/>
                <a:gd name="T19" fmla="*/ 256 h 532"/>
                <a:gd name="T20" fmla="*/ 678 w 645"/>
                <a:gd name="T21" fmla="*/ 274 h 532"/>
                <a:gd name="T22" fmla="*/ 641 w 645"/>
                <a:gd name="T23" fmla="*/ 291 h 532"/>
                <a:gd name="T24" fmla="*/ 637 w 645"/>
                <a:gd name="T25" fmla="*/ 303 h 532"/>
                <a:gd name="T26" fmla="*/ 598 w 645"/>
                <a:gd name="T27" fmla="*/ 297 h 532"/>
                <a:gd name="T28" fmla="*/ 594 w 645"/>
                <a:gd name="T29" fmla="*/ 310 h 532"/>
                <a:gd name="T30" fmla="*/ 599 w 645"/>
                <a:gd name="T31" fmla="*/ 324 h 532"/>
                <a:gd name="T32" fmla="*/ 629 w 645"/>
                <a:gd name="T33" fmla="*/ 340 h 532"/>
                <a:gd name="T34" fmla="*/ 640 w 645"/>
                <a:gd name="T35" fmla="*/ 362 h 532"/>
                <a:gd name="T36" fmla="*/ 622 w 645"/>
                <a:gd name="T37" fmla="*/ 376 h 532"/>
                <a:gd name="T38" fmla="*/ 554 w 645"/>
                <a:gd name="T39" fmla="*/ 336 h 532"/>
                <a:gd name="T40" fmla="*/ 584 w 645"/>
                <a:gd name="T41" fmla="*/ 359 h 532"/>
                <a:gd name="T42" fmla="*/ 540 w 645"/>
                <a:gd name="T43" fmla="*/ 380 h 532"/>
                <a:gd name="T44" fmla="*/ 580 w 645"/>
                <a:gd name="T45" fmla="*/ 383 h 532"/>
                <a:gd name="T46" fmla="*/ 598 w 645"/>
                <a:gd name="T47" fmla="*/ 405 h 532"/>
                <a:gd name="T48" fmla="*/ 487 w 645"/>
                <a:gd name="T49" fmla="*/ 429 h 532"/>
                <a:gd name="T50" fmla="*/ 434 w 645"/>
                <a:gd name="T51" fmla="*/ 492 h 532"/>
                <a:gd name="T52" fmla="*/ 406 w 645"/>
                <a:gd name="T53" fmla="*/ 500 h 532"/>
                <a:gd name="T54" fmla="*/ 377 w 645"/>
                <a:gd name="T55" fmla="*/ 531 h 532"/>
                <a:gd name="T56" fmla="*/ 344 w 645"/>
                <a:gd name="T57" fmla="*/ 590 h 532"/>
                <a:gd name="T58" fmla="*/ 299 w 645"/>
                <a:gd name="T59" fmla="*/ 614 h 532"/>
                <a:gd name="T60" fmla="*/ 238 w 645"/>
                <a:gd name="T61" fmla="*/ 565 h 532"/>
                <a:gd name="T62" fmla="*/ 210 w 645"/>
                <a:gd name="T63" fmla="*/ 494 h 532"/>
                <a:gd name="T64" fmla="*/ 208 w 645"/>
                <a:gd name="T65" fmla="*/ 437 h 532"/>
                <a:gd name="T66" fmla="*/ 253 w 645"/>
                <a:gd name="T67" fmla="*/ 392 h 532"/>
                <a:gd name="T68" fmla="*/ 222 w 645"/>
                <a:gd name="T69" fmla="*/ 370 h 532"/>
                <a:gd name="T70" fmla="*/ 217 w 645"/>
                <a:gd name="T71" fmla="*/ 352 h 532"/>
                <a:gd name="T72" fmla="*/ 193 w 645"/>
                <a:gd name="T73" fmla="*/ 270 h 532"/>
                <a:gd name="T74" fmla="*/ 85 w 645"/>
                <a:gd name="T75" fmla="*/ 221 h 532"/>
                <a:gd name="T76" fmla="*/ 50 w 645"/>
                <a:gd name="T77" fmla="*/ 211 h 532"/>
                <a:gd name="T78" fmla="*/ 34 w 645"/>
                <a:gd name="T79" fmla="*/ 195 h 532"/>
                <a:gd name="T80" fmla="*/ 65 w 645"/>
                <a:gd name="T81" fmla="*/ 181 h 532"/>
                <a:gd name="T82" fmla="*/ 37 w 645"/>
                <a:gd name="T83" fmla="*/ 148 h 532"/>
                <a:gd name="T84" fmla="*/ 122 w 645"/>
                <a:gd name="T85" fmla="*/ 106 h 532"/>
                <a:gd name="T86" fmla="*/ 132 w 645"/>
                <a:gd name="T87" fmla="*/ 79 h 532"/>
                <a:gd name="T88" fmla="*/ 254 w 645"/>
                <a:gd name="T89" fmla="*/ 43 h 532"/>
                <a:gd name="T90" fmla="*/ 300 w 645"/>
                <a:gd name="T91" fmla="*/ 55 h 532"/>
                <a:gd name="T92" fmla="*/ 362 w 645"/>
                <a:gd name="T93" fmla="*/ 61 h 532"/>
                <a:gd name="T94" fmla="*/ 388 w 645"/>
                <a:gd name="T95" fmla="*/ 32 h 532"/>
                <a:gd name="T96" fmla="*/ 407 w 645"/>
                <a:gd name="T97" fmla="*/ 20 h 532"/>
                <a:gd name="T98" fmla="*/ 458 w 645"/>
                <a:gd name="T99" fmla="*/ 11 h 532"/>
                <a:gd name="T100" fmla="*/ 592 w 645"/>
                <a:gd name="T101" fmla="*/ 7 h 532"/>
                <a:gd name="T102" fmla="*/ 522 w 645"/>
                <a:gd name="T103" fmla="*/ 25 h 532"/>
                <a:gd name="T104" fmla="*/ 655 w 645"/>
                <a:gd name="T105" fmla="*/ 30 h 532"/>
                <a:gd name="T106" fmla="*/ 508 w 645"/>
                <a:gd name="T107" fmla="*/ 55 h 532"/>
                <a:gd name="T108" fmla="*/ 622 w 645"/>
                <a:gd name="T109" fmla="*/ 52 h 532"/>
                <a:gd name="T110" fmla="*/ 634 w 645"/>
                <a:gd name="T111" fmla="*/ 85 h 532"/>
                <a:gd name="T112" fmla="*/ 701 w 645"/>
                <a:gd name="T113" fmla="*/ 66 h 53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45"/>
                <a:gd name="T172" fmla="*/ 0 h 532"/>
                <a:gd name="T173" fmla="*/ 645 w 645"/>
                <a:gd name="T174" fmla="*/ 532 h 53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45" h="532">
                  <a:moveTo>
                    <a:pt x="645" y="54"/>
                  </a:moveTo>
                  <a:cubicBezTo>
                    <a:pt x="638" y="61"/>
                    <a:pt x="627" y="60"/>
                    <a:pt x="618" y="65"/>
                  </a:cubicBezTo>
                  <a:cubicBezTo>
                    <a:pt x="616" y="66"/>
                    <a:pt x="619" y="70"/>
                    <a:pt x="616" y="70"/>
                  </a:cubicBezTo>
                  <a:cubicBezTo>
                    <a:pt x="610" y="72"/>
                    <a:pt x="605" y="74"/>
                    <a:pt x="601" y="75"/>
                  </a:cubicBezTo>
                  <a:cubicBezTo>
                    <a:pt x="596" y="76"/>
                    <a:pt x="590" y="73"/>
                    <a:pt x="585" y="73"/>
                  </a:cubicBezTo>
                  <a:cubicBezTo>
                    <a:pt x="579" y="80"/>
                    <a:pt x="567" y="73"/>
                    <a:pt x="558" y="76"/>
                  </a:cubicBezTo>
                  <a:cubicBezTo>
                    <a:pt x="556" y="76"/>
                    <a:pt x="556" y="80"/>
                    <a:pt x="558" y="80"/>
                  </a:cubicBezTo>
                  <a:cubicBezTo>
                    <a:pt x="563" y="78"/>
                    <a:pt x="569" y="81"/>
                    <a:pt x="574" y="80"/>
                  </a:cubicBezTo>
                  <a:cubicBezTo>
                    <a:pt x="579" y="80"/>
                    <a:pt x="583" y="78"/>
                    <a:pt x="588" y="78"/>
                  </a:cubicBezTo>
                  <a:cubicBezTo>
                    <a:pt x="594" y="78"/>
                    <a:pt x="601" y="79"/>
                    <a:pt x="605" y="82"/>
                  </a:cubicBezTo>
                  <a:cubicBezTo>
                    <a:pt x="601" y="86"/>
                    <a:pt x="594" y="87"/>
                    <a:pt x="589" y="88"/>
                  </a:cubicBezTo>
                  <a:cubicBezTo>
                    <a:pt x="584" y="89"/>
                    <a:pt x="579" y="88"/>
                    <a:pt x="574" y="88"/>
                  </a:cubicBezTo>
                  <a:cubicBezTo>
                    <a:pt x="571" y="88"/>
                    <a:pt x="566" y="86"/>
                    <a:pt x="563" y="88"/>
                  </a:cubicBezTo>
                  <a:cubicBezTo>
                    <a:pt x="560" y="90"/>
                    <a:pt x="555" y="95"/>
                    <a:pt x="558" y="97"/>
                  </a:cubicBezTo>
                  <a:cubicBezTo>
                    <a:pt x="562" y="99"/>
                    <a:pt x="566" y="93"/>
                    <a:pt x="571" y="93"/>
                  </a:cubicBezTo>
                  <a:cubicBezTo>
                    <a:pt x="576" y="92"/>
                    <a:pt x="583" y="89"/>
                    <a:pt x="586" y="92"/>
                  </a:cubicBezTo>
                  <a:cubicBezTo>
                    <a:pt x="589" y="94"/>
                    <a:pt x="583" y="99"/>
                    <a:pt x="580" y="100"/>
                  </a:cubicBezTo>
                  <a:cubicBezTo>
                    <a:pt x="578" y="101"/>
                    <a:pt x="574" y="98"/>
                    <a:pt x="571" y="99"/>
                  </a:cubicBezTo>
                  <a:cubicBezTo>
                    <a:pt x="568" y="101"/>
                    <a:pt x="566" y="105"/>
                    <a:pt x="565" y="109"/>
                  </a:cubicBezTo>
                  <a:cubicBezTo>
                    <a:pt x="565" y="111"/>
                    <a:pt x="570" y="111"/>
                    <a:pt x="569" y="113"/>
                  </a:cubicBezTo>
                  <a:cubicBezTo>
                    <a:pt x="567" y="117"/>
                    <a:pt x="564" y="120"/>
                    <a:pt x="560" y="122"/>
                  </a:cubicBezTo>
                  <a:cubicBezTo>
                    <a:pt x="558" y="123"/>
                    <a:pt x="554" y="119"/>
                    <a:pt x="553" y="121"/>
                  </a:cubicBezTo>
                  <a:cubicBezTo>
                    <a:pt x="550" y="126"/>
                    <a:pt x="549" y="132"/>
                    <a:pt x="547" y="137"/>
                  </a:cubicBezTo>
                  <a:cubicBezTo>
                    <a:pt x="546" y="141"/>
                    <a:pt x="542" y="144"/>
                    <a:pt x="542" y="148"/>
                  </a:cubicBezTo>
                  <a:cubicBezTo>
                    <a:pt x="542" y="151"/>
                    <a:pt x="548" y="145"/>
                    <a:pt x="551" y="145"/>
                  </a:cubicBezTo>
                  <a:cubicBezTo>
                    <a:pt x="557" y="145"/>
                    <a:pt x="562" y="147"/>
                    <a:pt x="568" y="150"/>
                  </a:cubicBezTo>
                  <a:cubicBezTo>
                    <a:pt x="569" y="151"/>
                    <a:pt x="570" y="154"/>
                    <a:pt x="568" y="154"/>
                  </a:cubicBezTo>
                  <a:cubicBezTo>
                    <a:pt x="563" y="154"/>
                    <a:pt x="558" y="149"/>
                    <a:pt x="553" y="150"/>
                  </a:cubicBezTo>
                  <a:cubicBezTo>
                    <a:pt x="551" y="150"/>
                    <a:pt x="552" y="155"/>
                    <a:pt x="554" y="156"/>
                  </a:cubicBezTo>
                  <a:cubicBezTo>
                    <a:pt x="559" y="159"/>
                    <a:pt x="564" y="160"/>
                    <a:pt x="570" y="161"/>
                  </a:cubicBezTo>
                  <a:cubicBezTo>
                    <a:pt x="572" y="162"/>
                    <a:pt x="574" y="158"/>
                    <a:pt x="576" y="160"/>
                  </a:cubicBezTo>
                  <a:cubicBezTo>
                    <a:pt x="578" y="163"/>
                    <a:pt x="580" y="170"/>
                    <a:pt x="577" y="171"/>
                  </a:cubicBezTo>
                  <a:cubicBezTo>
                    <a:pt x="570" y="172"/>
                    <a:pt x="564" y="170"/>
                    <a:pt x="557" y="169"/>
                  </a:cubicBezTo>
                  <a:cubicBezTo>
                    <a:pt x="553" y="169"/>
                    <a:pt x="542" y="167"/>
                    <a:pt x="539" y="168"/>
                  </a:cubicBezTo>
                  <a:cubicBezTo>
                    <a:pt x="537" y="169"/>
                    <a:pt x="551" y="170"/>
                    <a:pt x="554" y="172"/>
                  </a:cubicBezTo>
                  <a:cubicBezTo>
                    <a:pt x="555" y="173"/>
                    <a:pt x="545" y="174"/>
                    <a:pt x="542" y="175"/>
                  </a:cubicBezTo>
                  <a:cubicBezTo>
                    <a:pt x="539" y="175"/>
                    <a:pt x="540" y="172"/>
                    <a:pt x="537" y="172"/>
                  </a:cubicBezTo>
                  <a:cubicBezTo>
                    <a:pt x="534" y="172"/>
                    <a:pt x="530" y="173"/>
                    <a:pt x="531" y="175"/>
                  </a:cubicBezTo>
                  <a:cubicBezTo>
                    <a:pt x="532" y="179"/>
                    <a:pt x="541" y="180"/>
                    <a:pt x="541" y="184"/>
                  </a:cubicBezTo>
                  <a:cubicBezTo>
                    <a:pt x="547" y="186"/>
                    <a:pt x="554" y="184"/>
                    <a:pt x="559" y="186"/>
                  </a:cubicBezTo>
                  <a:cubicBezTo>
                    <a:pt x="561" y="187"/>
                    <a:pt x="559" y="190"/>
                    <a:pt x="557" y="191"/>
                  </a:cubicBezTo>
                  <a:cubicBezTo>
                    <a:pt x="551" y="191"/>
                    <a:pt x="546" y="189"/>
                    <a:pt x="540" y="190"/>
                  </a:cubicBezTo>
                  <a:cubicBezTo>
                    <a:pt x="539" y="191"/>
                    <a:pt x="539" y="193"/>
                    <a:pt x="540" y="194"/>
                  </a:cubicBezTo>
                  <a:cubicBezTo>
                    <a:pt x="546" y="196"/>
                    <a:pt x="556" y="192"/>
                    <a:pt x="561" y="196"/>
                  </a:cubicBezTo>
                  <a:cubicBezTo>
                    <a:pt x="564" y="198"/>
                    <a:pt x="564" y="206"/>
                    <a:pt x="562" y="209"/>
                  </a:cubicBezTo>
                  <a:cubicBezTo>
                    <a:pt x="559" y="212"/>
                    <a:pt x="555" y="207"/>
                    <a:pt x="551" y="205"/>
                  </a:cubicBezTo>
                  <a:cubicBezTo>
                    <a:pt x="546" y="203"/>
                    <a:pt x="542" y="199"/>
                    <a:pt x="536" y="198"/>
                  </a:cubicBezTo>
                  <a:cubicBezTo>
                    <a:pt x="534" y="198"/>
                    <a:pt x="531" y="201"/>
                    <a:pt x="532" y="202"/>
                  </a:cubicBezTo>
                  <a:cubicBezTo>
                    <a:pt x="537" y="206"/>
                    <a:pt x="547" y="204"/>
                    <a:pt x="550" y="210"/>
                  </a:cubicBezTo>
                  <a:cubicBezTo>
                    <a:pt x="552" y="214"/>
                    <a:pt x="539" y="209"/>
                    <a:pt x="538" y="213"/>
                  </a:cubicBezTo>
                  <a:cubicBezTo>
                    <a:pt x="537" y="217"/>
                    <a:pt x="546" y="211"/>
                    <a:pt x="549" y="213"/>
                  </a:cubicBezTo>
                  <a:cubicBezTo>
                    <a:pt x="551" y="214"/>
                    <a:pt x="549" y="217"/>
                    <a:pt x="549" y="219"/>
                  </a:cubicBezTo>
                  <a:cubicBezTo>
                    <a:pt x="548" y="220"/>
                    <a:pt x="545" y="222"/>
                    <a:pt x="546" y="222"/>
                  </a:cubicBezTo>
                  <a:cubicBezTo>
                    <a:pt x="551" y="224"/>
                    <a:pt x="557" y="222"/>
                    <a:pt x="562" y="224"/>
                  </a:cubicBezTo>
                  <a:cubicBezTo>
                    <a:pt x="563" y="224"/>
                    <a:pt x="565" y="227"/>
                    <a:pt x="565" y="228"/>
                  </a:cubicBezTo>
                  <a:cubicBezTo>
                    <a:pt x="564" y="230"/>
                    <a:pt x="561" y="231"/>
                    <a:pt x="559" y="231"/>
                  </a:cubicBezTo>
                  <a:cubicBezTo>
                    <a:pt x="554" y="230"/>
                    <a:pt x="550" y="227"/>
                    <a:pt x="546" y="226"/>
                  </a:cubicBezTo>
                  <a:cubicBezTo>
                    <a:pt x="543" y="225"/>
                    <a:pt x="539" y="226"/>
                    <a:pt x="536" y="225"/>
                  </a:cubicBezTo>
                  <a:cubicBezTo>
                    <a:pt x="534" y="225"/>
                    <a:pt x="533" y="228"/>
                    <a:pt x="533" y="230"/>
                  </a:cubicBezTo>
                  <a:cubicBezTo>
                    <a:pt x="532" y="234"/>
                    <a:pt x="531" y="239"/>
                    <a:pt x="534" y="242"/>
                  </a:cubicBezTo>
                  <a:cubicBezTo>
                    <a:pt x="536" y="244"/>
                    <a:pt x="534" y="235"/>
                    <a:pt x="537" y="235"/>
                  </a:cubicBezTo>
                  <a:cubicBezTo>
                    <a:pt x="542" y="235"/>
                    <a:pt x="544" y="239"/>
                    <a:pt x="551" y="240"/>
                  </a:cubicBezTo>
                  <a:cubicBezTo>
                    <a:pt x="552" y="242"/>
                    <a:pt x="549" y="246"/>
                    <a:pt x="549" y="248"/>
                  </a:cubicBezTo>
                  <a:cubicBezTo>
                    <a:pt x="545" y="250"/>
                    <a:pt x="541" y="248"/>
                    <a:pt x="537" y="249"/>
                  </a:cubicBezTo>
                  <a:cubicBezTo>
                    <a:pt x="535" y="250"/>
                    <a:pt x="533" y="253"/>
                    <a:pt x="531" y="252"/>
                  </a:cubicBezTo>
                  <a:cubicBezTo>
                    <a:pt x="524" y="252"/>
                    <a:pt x="516" y="249"/>
                    <a:pt x="510" y="246"/>
                  </a:cubicBezTo>
                  <a:cubicBezTo>
                    <a:pt x="508" y="245"/>
                    <a:pt x="510" y="241"/>
                    <a:pt x="507" y="241"/>
                  </a:cubicBezTo>
                  <a:cubicBezTo>
                    <a:pt x="505" y="241"/>
                    <a:pt x="505" y="247"/>
                    <a:pt x="503" y="246"/>
                  </a:cubicBezTo>
                  <a:cubicBezTo>
                    <a:pt x="499" y="246"/>
                    <a:pt x="498" y="238"/>
                    <a:pt x="494" y="238"/>
                  </a:cubicBezTo>
                  <a:cubicBezTo>
                    <a:pt x="492" y="241"/>
                    <a:pt x="497" y="244"/>
                    <a:pt x="498" y="247"/>
                  </a:cubicBezTo>
                  <a:cubicBezTo>
                    <a:pt x="498" y="248"/>
                    <a:pt x="493" y="250"/>
                    <a:pt x="490" y="253"/>
                  </a:cubicBezTo>
                  <a:cubicBezTo>
                    <a:pt x="485" y="256"/>
                    <a:pt x="478" y="246"/>
                    <a:pt x="473" y="249"/>
                  </a:cubicBezTo>
                  <a:cubicBezTo>
                    <a:pt x="470" y="251"/>
                    <a:pt x="478" y="252"/>
                    <a:pt x="484" y="254"/>
                  </a:cubicBezTo>
                  <a:cubicBezTo>
                    <a:pt x="480" y="255"/>
                    <a:pt x="474" y="253"/>
                    <a:pt x="472" y="256"/>
                  </a:cubicBezTo>
                  <a:cubicBezTo>
                    <a:pt x="478" y="257"/>
                    <a:pt x="490" y="256"/>
                    <a:pt x="495" y="258"/>
                  </a:cubicBezTo>
                  <a:cubicBezTo>
                    <a:pt x="497" y="258"/>
                    <a:pt x="495" y="260"/>
                    <a:pt x="494" y="261"/>
                  </a:cubicBezTo>
                  <a:cubicBezTo>
                    <a:pt x="488" y="262"/>
                    <a:pt x="478" y="259"/>
                    <a:pt x="472" y="261"/>
                  </a:cubicBezTo>
                  <a:cubicBezTo>
                    <a:pt x="474" y="264"/>
                    <a:pt x="478" y="263"/>
                    <a:pt x="480" y="264"/>
                  </a:cubicBezTo>
                  <a:cubicBezTo>
                    <a:pt x="483" y="264"/>
                    <a:pt x="480" y="268"/>
                    <a:pt x="491" y="264"/>
                  </a:cubicBezTo>
                  <a:cubicBezTo>
                    <a:pt x="495" y="265"/>
                    <a:pt x="501" y="266"/>
                    <a:pt x="499" y="270"/>
                  </a:cubicBezTo>
                  <a:cubicBezTo>
                    <a:pt x="496" y="274"/>
                    <a:pt x="489" y="270"/>
                    <a:pt x="484" y="271"/>
                  </a:cubicBezTo>
                  <a:cubicBezTo>
                    <a:pt x="483" y="274"/>
                    <a:pt x="490" y="272"/>
                    <a:pt x="491" y="274"/>
                  </a:cubicBezTo>
                  <a:cubicBezTo>
                    <a:pt x="492" y="275"/>
                    <a:pt x="488" y="278"/>
                    <a:pt x="490" y="278"/>
                  </a:cubicBezTo>
                  <a:cubicBezTo>
                    <a:pt x="493" y="279"/>
                    <a:pt x="496" y="273"/>
                    <a:pt x="498" y="273"/>
                  </a:cubicBezTo>
                  <a:cubicBezTo>
                    <a:pt x="508" y="275"/>
                    <a:pt x="516" y="278"/>
                    <a:pt x="524" y="283"/>
                  </a:cubicBezTo>
                  <a:cubicBezTo>
                    <a:pt x="526" y="284"/>
                    <a:pt x="519" y="286"/>
                    <a:pt x="518" y="289"/>
                  </a:cubicBezTo>
                  <a:cubicBezTo>
                    <a:pt x="519" y="292"/>
                    <a:pt x="529" y="286"/>
                    <a:pt x="530" y="288"/>
                  </a:cubicBezTo>
                  <a:cubicBezTo>
                    <a:pt x="532" y="291"/>
                    <a:pt x="523" y="296"/>
                    <a:pt x="525" y="299"/>
                  </a:cubicBezTo>
                  <a:cubicBezTo>
                    <a:pt x="527" y="301"/>
                    <a:pt x="530" y="294"/>
                    <a:pt x="533" y="295"/>
                  </a:cubicBezTo>
                  <a:cubicBezTo>
                    <a:pt x="535" y="295"/>
                    <a:pt x="534" y="299"/>
                    <a:pt x="533" y="301"/>
                  </a:cubicBezTo>
                  <a:cubicBezTo>
                    <a:pt x="532" y="302"/>
                    <a:pt x="527" y="299"/>
                    <a:pt x="528" y="301"/>
                  </a:cubicBezTo>
                  <a:cubicBezTo>
                    <a:pt x="528" y="305"/>
                    <a:pt x="535" y="307"/>
                    <a:pt x="534" y="311"/>
                  </a:cubicBezTo>
                  <a:cubicBezTo>
                    <a:pt x="534" y="313"/>
                    <a:pt x="529" y="314"/>
                    <a:pt x="526" y="313"/>
                  </a:cubicBezTo>
                  <a:cubicBezTo>
                    <a:pt x="523" y="312"/>
                    <a:pt x="525" y="305"/>
                    <a:pt x="522" y="305"/>
                  </a:cubicBezTo>
                  <a:cubicBezTo>
                    <a:pt x="519" y="305"/>
                    <a:pt x="521" y="312"/>
                    <a:pt x="518" y="313"/>
                  </a:cubicBezTo>
                  <a:cubicBezTo>
                    <a:pt x="514" y="314"/>
                    <a:pt x="509" y="312"/>
                    <a:pt x="506" y="309"/>
                  </a:cubicBezTo>
                  <a:cubicBezTo>
                    <a:pt x="502" y="305"/>
                    <a:pt x="503" y="298"/>
                    <a:pt x="499" y="294"/>
                  </a:cubicBezTo>
                  <a:cubicBezTo>
                    <a:pt x="497" y="292"/>
                    <a:pt x="494" y="294"/>
                    <a:pt x="491" y="293"/>
                  </a:cubicBezTo>
                  <a:cubicBezTo>
                    <a:pt x="486" y="292"/>
                    <a:pt x="479" y="289"/>
                    <a:pt x="474" y="287"/>
                  </a:cubicBezTo>
                  <a:cubicBezTo>
                    <a:pt x="470" y="285"/>
                    <a:pt x="467" y="280"/>
                    <a:pt x="462" y="280"/>
                  </a:cubicBezTo>
                  <a:cubicBezTo>
                    <a:pt x="460" y="280"/>
                    <a:pt x="466" y="285"/>
                    <a:pt x="465" y="286"/>
                  </a:cubicBezTo>
                  <a:cubicBezTo>
                    <a:pt x="464" y="288"/>
                    <a:pt x="460" y="288"/>
                    <a:pt x="461" y="289"/>
                  </a:cubicBezTo>
                  <a:cubicBezTo>
                    <a:pt x="464" y="291"/>
                    <a:pt x="468" y="292"/>
                    <a:pt x="472" y="293"/>
                  </a:cubicBezTo>
                  <a:cubicBezTo>
                    <a:pt x="477" y="294"/>
                    <a:pt x="481" y="293"/>
                    <a:pt x="485" y="294"/>
                  </a:cubicBezTo>
                  <a:cubicBezTo>
                    <a:pt x="487" y="295"/>
                    <a:pt x="488" y="298"/>
                    <a:pt x="487" y="299"/>
                  </a:cubicBezTo>
                  <a:cubicBezTo>
                    <a:pt x="482" y="301"/>
                    <a:pt x="474" y="303"/>
                    <a:pt x="469" y="303"/>
                  </a:cubicBezTo>
                  <a:cubicBezTo>
                    <a:pt x="467" y="303"/>
                    <a:pt x="468" y="299"/>
                    <a:pt x="466" y="299"/>
                  </a:cubicBezTo>
                  <a:cubicBezTo>
                    <a:pt x="463" y="300"/>
                    <a:pt x="459" y="302"/>
                    <a:pt x="458" y="305"/>
                  </a:cubicBezTo>
                  <a:cubicBezTo>
                    <a:pt x="464" y="306"/>
                    <a:pt x="461" y="309"/>
                    <a:pt x="460" y="311"/>
                  </a:cubicBezTo>
                  <a:cubicBezTo>
                    <a:pt x="458" y="314"/>
                    <a:pt x="447" y="314"/>
                    <a:pt x="450" y="316"/>
                  </a:cubicBezTo>
                  <a:cubicBezTo>
                    <a:pt x="455" y="316"/>
                    <a:pt x="462" y="316"/>
                    <a:pt x="468" y="316"/>
                  </a:cubicBezTo>
                  <a:cubicBezTo>
                    <a:pt x="469" y="316"/>
                    <a:pt x="479" y="316"/>
                    <a:pt x="478" y="317"/>
                  </a:cubicBezTo>
                  <a:cubicBezTo>
                    <a:pt x="474" y="319"/>
                    <a:pt x="458" y="318"/>
                    <a:pt x="456" y="323"/>
                  </a:cubicBezTo>
                  <a:cubicBezTo>
                    <a:pt x="460" y="324"/>
                    <a:pt x="466" y="324"/>
                    <a:pt x="468" y="325"/>
                  </a:cubicBezTo>
                  <a:cubicBezTo>
                    <a:pt x="471" y="321"/>
                    <a:pt x="478" y="320"/>
                    <a:pt x="483" y="319"/>
                  </a:cubicBezTo>
                  <a:cubicBezTo>
                    <a:pt x="488" y="318"/>
                    <a:pt x="493" y="318"/>
                    <a:pt x="497" y="318"/>
                  </a:cubicBezTo>
                  <a:cubicBezTo>
                    <a:pt x="505" y="319"/>
                    <a:pt x="513" y="321"/>
                    <a:pt x="521" y="322"/>
                  </a:cubicBezTo>
                  <a:cubicBezTo>
                    <a:pt x="523" y="323"/>
                    <a:pt x="529" y="320"/>
                    <a:pt x="527" y="323"/>
                  </a:cubicBezTo>
                  <a:cubicBezTo>
                    <a:pt x="521" y="328"/>
                    <a:pt x="515" y="327"/>
                    <a:pt x="508" y="330"/>
                  </a:cubicBezTo>
                  <a:cubicBezTo>
                    <a:pt x="508" y="335"/>
                    <a:pt x="501" y="334"/>
                    <a:pt x="498" y="337"/>
                  </a:cubicBezTo>
                  <a:cubicBezTo>
                    <a:pt x="493" y="342"/>
                    <a:pt x="488" y="348"/>
                    <a:pt x="481" y="351"/>
                  </a:cubicBezTo>
                  <a:cubicBezTo>
                    <a:pt x="472" y="355"/>
                    <a:pt x="461" y="355"/>
                    <a:pt x="451" y="357"/>
                  </a:cubicBezTo>
                  <a:cubicBezTo>
                    <a:pt x="444" y="359"/>
                    <a:pt x="437" y="362"/>
                    <a:pt x="430" y="363"/>
                  </a:cubicBezTo>
                  <a:cubicBezTo>
                    <a:pt x="426" y="364"/>
                    <a:pt x="422" y="364"/>
                    <a:pt x="418" y="363"/>
                  </a:cubicBezTo>
                  <a:cubicBezTo>
                    <a:pt x="414" y="362"/>
                    <a:pt x="410" y="356"/>
                    <a:pt x="406" y="357"/>
                  </a:cubicBezTo>
                  <a:cubicBezTo>
                    <a:pt x="403" y="358"/>
                    <a:pt x="413" y="363"/>
                    <a:pt x="411" y="366"/>
                  </a:cubicBezTo>
                  <a:cubicBezTo>
                    <a:pt x="409" y="370"/>
                    <a:pt x="400" y="369"/>
                    <a:pt x="397" y="373"/>
                  </a:cubicBezTo>
                  <a:cubicBezTo>
                    <a:pt x="391" y="379"/>
                    <a:pt x="391" y="389"/>
                    <a:pt x="386" y="395"/>
                  </a:cubicBezTo>
                  <a:cubicBezTo>
                    <a:pt x="382" y="400"/>
                    <a:pt x="375" y="400"/>
                    <a:pt x="370" y="403"/>
                  </a:cubicBezTo>
                  <a:cubicBezTo>
                    <a:pt x="367" y="405"/>
                    <a:pt x="366" y="411"/>
                    <a:pt x="362" y="410"/>
                  </a:cubicBezTo>
                  <a:cubicBezTo>
                    <a:pt x="358" y="409"/>
                    <a:pt x="348" y="413"/>
                    <a:pt x="344" y="410"/>
                  </a:cubicBezTo>
                  <a:cubicBezTo>
                    <a:pt x="342" y="408"/>
                    <a:pt x="354" y="404"/>
                    <a:pt x="352" y="402"/>
                  </a:cubicBezTo>
                  <a:cubicBezTo>
                    <a:pt x="349" y="399"/>
                    <a:pt x="344" y="400"/>
                    <a:pt x="341" y="402"/>
                  </a:cubicBezTo>
                  <a:cubicBezTo>
                    <a:pt x="338" y="404"/>
                    <a:pt x="339" y="408"/>
                    <a:pt x="338" y="411"/>
                  </a:cubicBezTo>
                  <a:cubicBezTo>
                    <a:pt x="338" y="413"/>
                    <a:pt x="339" y="415"/>
                    <a:pt x="338" y="416"/>
                  </a:cubicBezTo>
                  <a:cubicBezTo>
                    <a:pt x="335" y="417"/>
                    <a:pt x="330" y="415"/>
                    <a:pt x="327" y="416"/>
                  </a:cubicBezTo>
                  <a:cubicBezTo>
                    <a:pt x="323" y="416"/>
                    <a:pt x="318" y="416"/>
                    <a:pt x="316" y="419"/>
                  </a:cubicBezTo>
                  <a:cubicBezTo>
                    <a:pt x="315" y="421"/>
                    <a:pt x="321" y="424"/>
                    <a:pt x="319" y="425"/>
                  </a:cubicBezTo>
                  <a:cubicBezTo>
                    <a:pt x="316" y="428"/>
                    <a:pt x="308" y="423"/>
                    <a:pt x="307" y="427"/>
                  </a:cubicBezTo>
                  <a:cubicBezTo>
                    <a:pt x="305" y="432"/>
                    <a:pt x="316" y="437"/>
                    <a:pt x="314" y="442"/>
                  </a:cubicBezTo>
                  <a:cubicBezTo>
                    <a:pt x="313" y="446"/>
                    <a:pt x="303" y="438"/>
                    <a:pt x="302" y="442"/>
                  </a:cubicBezTo>
                  <a:cubicBezTo>
                    <a:pt x="300" y="447"/>
                    <a:pt x="310" y="450"/>
                    <a:pt x="309" y="456"/>
                  </a:cubicBezTo>
                  <a:cubicBezTo>
                    <a:pt x="309" y="460"/>
                    <a:pt x="302" y="459"/>
                    <a:pt x="299" y="462"/>
                  </a:cubicBezTo>
                  <a:cubicBezTo>
                    <a:pt x="295" y="466"/>
                    <a:pt x="292" y="470"/>
                    <a:pt x="290" y="474"/>
                  </a:cubicBezTo>
                  <a:cubicBezTo>
                    <a:pt x="288" y="480"/>
                    <a:pt x="289" y="486"/>
                    <a:pt x="287" y="491"/>
                  </a:cubicBezTo>
                  <a:cubicBezTo>
                    <a:pt x="285" y="496"/>
                    <a:pt x="280" y="499"/>
                    <a:pt x="278" y="503"/>
                  </a:cubicBezTo>
                  <a:cubicBezTo>
                    <a:pt x="276" y="507"/>
                    <a:pt x="275" y="512"/>
                    <a:pt x="274" y="517"/>
                  </a:cubicBezTo>
                  <a:cubicBezTo>
                    <a:pt x="273" y="521"/>
                    <a:pt x="275" y="527"/>
                    <a:pt x="271" y="530"/>
                  </a:cubicBezTo>
                  <a:cubicBezTo>
                    <a:pt x="266" y="532"/>
                    <a:pt x="259" y="531"/>
                    <a:pt x="254" y="527"/>
                  </a:cubicBezTo>
                  <a:cubicBezTo>
                    <a:pt x="250" y="524"/>
                    <a:pt x="252" y="516"/>
                    <a:pt x="249" y="511"/>
                  </a:cubicBezTo>
                  <a:cubicBezTo>
                    <a:pt x="247" y="509"/>
                    <a:pt x="244" y="511"/>
                    <a:pt x="241" y="511"/>
                  </a:cubicBezTo>
                  <a:cubicBezTo>
                    <a:pt x="235" y="511"/>
                    <a:pt x="227" y="515"/>
                    <a:pt x="221" y="512"/>
                  </a:cubicBezTo>
                  <a:cubicBezTo>
                    <a:pt x="216" y="510"/>
                    <a:pt x="214" y="504"/>
                    <a:pt x="211" y="499"/>
                  </a:cubicBezTo>
                  <a:cubicBezTo>
                    <a:pt x="206" y="493"/>
                    <a:pt x="200" y="488"/>
                    <a:pt x="197" y="481"/>
                  </a:cubicBezTo>
                  <a:cubicBezTo>
                    <a:pt x="195" y="478"/>
                    <a:pt x="199" y="474"/>
                    <a:pt x="198" y="470"/>
                  </a:cubicBezTo>
                  <a:cubicBezTo>
                    <a:pt x="197" y="467"/>
                    <a:pt x="193" y="466"/>
                    <a:pt x="192" y="463"/>
                  </a:cubicBezTo>
                  <a:cubicBezTo>
                    <a:pt x="189" y="460"/>
                    <a:pt x="189" y="456"/>
                    <a:pt x="187" y="452"/>
                  </a:cubicBezTo>
                  <a:cubicBezTo>
                    <a:pt x="185" y="447"/>
                    <a:pt x="182" y="442"/>
                    <a:pt x="181" y="437"/>
                  </a:cubicBezTo>
                  <a:cubicBezTo>
                    <a:pt x="180" y="431"/>
                    <a:pt x="184" y="426"/>
                    <a:pt x="182" y="421"/>
                  </a:cubicBezTo>
                  <a:cubicBezTo>
                    <a:pt x="182" y="417"/>
                    <a:pt x="177" y="415"/>
                    <a:pt x="175" y="411"/>
                  </a:cubicBezTo>
                  <a:cubicBezTo>
                    <a:pt x="173" y="408"/>
                    <a:pt x="171" y="404"/>
                    <a:pt x="172" y="400"/>
                  </a:cubicBezTo>
                  <a:cubicBezTo>
                    <a:pt x="173" y="396"/>
                    <a:pt x="180" y="394"/>
                    <a:pt x="179" y="390"/>
                  </a:cubicBezTo>
                  <a:cubicBezTo>
                    <a:pt x="179" y="386"/>
                    <a:pt x="172" y="388"/>
                    <a:pt x="170" y="385"/>
                  </a:cubicBezTo>
                  <a:cubicBezTo>
                    <a:pt x="169" y="382"/>
                    <a:pt x="170" y="379"/>
                    <a:pt x="170" y="376"/>
                  </a:cubicBezTo>
                  <a:cubicBezTo>
                    <a:pt x="171" y="372"/>
                    <a:pt x="170" y="367"/>
                    <a:pt x="173" y="364"/>
                  </a:cubicBezTo>
                  <a:cubicBezTo>
                    <a:pt x="175" y="362"/>
                    <a:pt x="181" y="365"/>
                    <a:pt x="184" y="363"/>
                  </a:cubicBezTo>
                  <a:cubicBezTo>
                    <a:pt x="186" y="361"/>
                    <a:pt x="184" y="356"/>
                    <a:pt x="187" y="354"/>
                  </a:cubicBezTo>
                  <a:cubicBezTo>
                    <a:pt x="192" y="352"/>
                    <a:pt x="198" y="357"/>
                    <a:pt x="202" y="354"/>
                  </a:cubicBezTo>
                  <a:cubicBezTo>
                    <a:pt x="206" y="351"/>
                    <a:pt x="206" y="344"/>
                    <a:pt x="207" y="339"/>
                  </a:cubicBezTo>
                  <a:cubicBezTo>
                    <a:pt x="209" y="335"/>
                    <a:pt x="212" y="330"/>
                    <a:pt x="211" y="326"/>
                  </a:cubicBezTo>
                  <a:cubicBezTo>
                    <a:pt x="211" y="324"/>
                    <a:pt x="208" y="323"/>
                    <a:pt x="206" y="323"/>
                  </a:cubicBezTo>
                  <a:cubicBezTo>
                    <a:pt x="202" y="322"/>
                    <a:pt x="198" y="323"/>
                    <a:pt x="195" y="322"/>
                  </a:cubicBezTo>
                  <a:cubicBezTo>
                    <a:pt x="188" y="321"/>
                    <a:pt x="182" y="319"/>
                    <a:pt x="176" y="317"/>
                  </a:cubicBezTo>
                  <a:cubicBezTo>
                    <a:pt x="174" y="315"/>
                    <a:pt x="168" y="312"/>
                    <a:pt x="170" y="310"/>
                  </a:cubicBezTo>
                  <a:cubicBezTo>
                    <a:pt x="174" y="306"/>
                    <a:pt x="180" y="308"/>
                    <a:pt x="185" y="308"/>
                  </a:cubicBezTo>
                  <a:cubicBezTo>
                    <a:pt x="195" y="310"/>
                    <a:pt x="204" y="320"/>
                    <a:pt x="213" y="317"/>
                  </a:cubicBezTo>
                  <a:cubicBezTo>
                    <a:pt x="219" y="315"/>
                    <a:pt x="208" y="306"/>
                    <a:pt x="204" y="302"/>
                  </a:cubicBezTo>
                  <a:cubicBezTo>
                    <a:pt x="201" y="298"/>
                    <a:pt x="196" y="296"/>
                    <a:pt x="193" y="293"/>
                  </a:cubicBezTo>
                  <a:cubicBezTo>
                    <a:pt x="190" y="291"/>
                    <a:pt x="190" y="285"/>
                    <a:pt x="186" y="285"/>
                  </a:cubicBezTo>
                  <a:cubicBezTo>
                    <a:pt x="183" y="285"/>
                    <a:pt x="184" y="292"/>
                    <a:pt x="181" y="293"/>
                  </a:cubicBezTo>
                  <a:cubicBezTo>
                    <a:pt x="174" y="293"/>
                    <a:pt x="166" y="292"/>
                    <a:pt x="161" y="287"/>
                  </a:cubicBezTo>
                  <a:cubicBezTo>
                    <a:pt x="158" y="284"/>
                    <a:pt x="162" y="279"/>
                    <a:pt x="164" y="275"/>
                  </a:cubicBezTo>
                  <a:cubicBezTo>
                    <a:pt x="165" y="271"/>
                    <a:pt x="171" y="268"/>
                    <a:pt x="171" y="264"/>
                  </a:cubicBezTo>
                  <a:cubicBezTo>
                    <a:pt x="172" y="258"/>
                    <a:pt x="169" y="253"/>
                    <a:pt x="167" y="247"/>
                  </a:cubicBezTo>
                  <a:cubicBezTo>
                    <a:pt x="165" y="240"/>
                    <a:pt x="164" y="232"/>
                    <a:pt x="161" y="225"/>
                  </a:cubicBezTo>
                  <a:cubicBezTo>
                    <a:pt x="156" y="217"/>
                    <a:pt x="148" y="212"/>
                    <a:pt x="142" y="204"/>
                  </a:cubicBezTo>
                  <a:cubicBezTo>
                    <a:pt x="141" y="202"/>
                    <a:pt x="142" y="198"/>
                    <a:pt x="139" y="197"/>
                  </a:cubicBezTo>
                  <a:cubicBezTo>
                    <a:pt x="133" y="193"/>
                    <a:pt x="125" y="191"/>
                    <a:pt x="118" y="189"/>
                  </a:cubicBezTo>
                  <a:cubicBezTo>
                    <a:pt x="110" y="187"/>
                    <a:pt x="102" y="184"/>
                    <a:pt x="93" y="183"/>
                  </a:cubicBezTo>
                  <a:cubicBezTo>
                    <a:pt x="86" y="182"/>
                    <a:pt x="79" y="183"/>
                    <a:pt x="71" y="184"/>
                  </a:cubicBezTo>
                  <a:cubicBezTo>
                    <a:pt x="67" y="184"/>
                    <a:pt x="61" y="183"/>
                    <a:pt x="57" y="185"/>
                  </a:cubicBezTo>
                  <a:cubicBezTo>
                    <a:pt x="55" y="186"/>
                    <a:pt x="58" y="191"/>
                    <a:pt x="56" y="191"/>
                  </a:cubicBezTo>
                  <a:cubicBezTo>
                    <a:pt x="49" y="193"/>
                    <a:pt x="41" y="192"/>
                    <a:pt x="34" y="189"/>
                  </a:cubicBezTo>
                  <a:cubicBezTo>
                    <a:pt x="31" y="188"/>
                    <a:pt x="28" y="184"/>
                    <a:pt x="29" y="182"/>
                  </a:cubicBezTo>
                  <a:cubicBezTo>
                    <a:pt x="32" y="178"/>
                    <a:pt x="43" y="181"/>
                    <a:pt x="42" y="176"/>
                  </a:cubicBezTo>
                  <a:cubicBezTo>
                    <a:pt x="41" y="171"/>
                    <a:pt x="32" y="175"/>
                    <a:pt x="28" y="173"/>
                  </a:cubicBezTo>
                  <a:cubicBezTo>
                    <a:pt x="26" y="172"/>
                    <a:pt x="27" y="168"/>
                    <a:pt x="25" y="168"/>
                  </a:cubicBezTo>
                  <a:cubicBezTo>
                    <a:pt x="22" y="168"/>
                    <a:pt x="20" y="175"/>
                    <a:pt x="17" y="174"/>
                  </a:cubicBezTo>
                  <a:cubicBezTo>
                    <a:pt x="14" y="173"/>
                    <a:pt x="11" y="168"/>
                    <a:pt x="13" y="166"/>
                  </a:cubicBezTo>
                  <a:cubicBezTo>
                    <a:pt x="17" y="162"/>
                    <a:pt x="23" y="162"/>
                    <a:pt x="28" y="162"/>
                  </a:cubicBezTo>
                  <a:cubicBezTo>
                    <a:pt x="34" y="161"/>
                    <a:pt x="40" y="163"/>
                    <a:pt x="47" y="163"/>
                  </a:cubicBezTo>
                  <a:cubicBezTo>
                    <a:pt x="54" y="164"/>
                    <a:pt x="62" y="167"/>
                    <a:pt x="68" y="163"/>
                  </a:cubicBezTo>
                  <a:cubicBezTo>
                    <a:pt x="71" y="162"/>
                    <a:pt x="63" y="158"/>
                    <a:pt x="64" y="155"/>
                  </a:cubicBezTo>
                  <a:cubicBezTo>
                    <a:pt x="65" y="151"/>
                    <a:pt x="77" y="149"/>
                    <a:pt x="74" y="148"/>
                  </a:cubicBezTo>
                  <a:cubicBezTo>
                    <a:pt x="68" y="145"/>
                    <a:pt x="61" y="150"/>
                    <a:pt x="54" y="151"/>
                  </a:cubicBezTo>
                  <a:cubicBezTo>
                    <a:pt x="49" y="151"/>
                    <a:pt x="43" y="152"/>
                    <a:pt x="37" y="151"/>
                  </a:cubicBezTo>
                  <a:cubicBezTo>
                    <a:pt x="31" y="151"/>
                    <a:pt x="24" y="150"/>
                    <a:pt x="18" y="148"/>
                  </a:cubicBezTo>
                  <a:cubicBezTo>
                    <a:pt x="12" y="147"/>
                    <a:pt x="6" y="145"/>
                    <a:pt x="2" y="140"/>
                  </a:cubicBezTo>
                  <a:cubicBezTo>
                    <a:pt x="0" y="138"/>
                    <a:pt x="0" y="132"/>
                    <a:pt x="3" y="131"/>
                  </a:cubicBezTo>
                  <a:cubicBezTo>
                    <a:pt x="11" y="126"/>
                    <a:pt x="22" y="125"/>
                    <a:pt x="31" y="123"/>
                  </a:cubicBezTo>
                  <a:cubicBezTo>
                    <a:pt x="36" y="121"/>
                    <a:pt x="41" y="119"/>
                    <a:pt x="47" y="118"/>
                  </a:cubicBezTo>
                  <a:cubicBezTo>
                    <a:pt x="56" y="117"/>
                    <a:pt x="66" y="119"/>
                    <a:pt x="75" y="116"/>
                  </a:cubicBezTo>
                  <a:cubicBezTo>
                    <a:pt x="81" y="114"/>
                    <a:pt x="86" y="110"/>
                    <a:pt x="90" y="105"/>
                  </a:cubicBezTo>
                  <a:cubicBezTo>
                    <a:pt x="92" y="103"/>
                    <a:pt x="89" y="100"/>
                    <a:pt x="90" y="98"/>
                  </a:cubicBezTo>
                  <a:cubicBezTo>
                    <a:pt x="93" y="94"/>
                    <a:pt x="104" y="92"/>
                    <a:pt x="102" y="88"/>
                  </a:cubicBezTo>
                  <a:cubicBezTo>
                    <a:pt x="99" y="83"/>
                    <a:pt x="92" y="90"/>
                    <a:pt x="87" y="91"/>
                  </a:cubicBezTo>
                  <a:cubicBezTo>
                    <a:pt x="83" y="91"/>
                    <a:pt x="80" y="91"/>
                    <a:pt x="77" y="91"/>
                  </a:cubicBezTo>
                  <a:cubicBezTo>
                    <a:pt x="74" y="91"/>
                    <a:pt x="66" y="91"/>
                    <a:pt x="68" y="89"/>
                  </a:cubicBezTo>
                  <a:cubicBezTo>
                    <a:pt x="73" y="82"/>
                    <a:pt x="82" y="80"/>
                    <a:pt x="89" y="77"/>
                  </a:cubicBezTo>
                  <a:cubicBezTo>
                    <a:pt x="96" y="73"/>
                    <a:pt x="102" y="68"/>
                    <a:pt x="110" y="66"/>
                  </a:cubicBezTo>
                  <a:cubicBezTo>
                    <a:pt x="115" y="64"/>
                    <a:pt x="122" y="68"/>
                    <a:pt x="127" y="65"/>
                  </a:cubicBezTo>
                  <a:cubicBezTo>
                    <a:pt x="134" y="62"/>
                    <a:pt x="138" y="54"/>
                    <a:pt x="145" y="50"/>
                  </a:cubicBezTo>
                  <a:cubicBezTo>
                    <a:pt x="153" y="46"/>
                    <a:pt x="163" y="44"/>
                    <a:pt x="172" y="41"/>
                  </a:cubicBezTo>
                  <a:cubicBezTo>
                    <a:pt x="181" y="39"/>
                    <a:pt x="189" y="36"/>
                    <a:pt x="198" y="35"/>
                  </a:cubicBezTo>
                  <a:cubicBezTo>
                    <a:pt x="203" y="34"/>
                    <a:pt x="209" y="32"/>
                    <a:pt x="212" y="36"/>
                  </a:cubicBezTo>
                  <a:cubicBezTo>
                    <a:pt x="215" y="40"/>
                    <a:pt x="208" y="48"/>
                    <a:pt x="213" y="51"/>
                  </a:cubicBezTo>
                  <a:cubicBezTo>
                    <a:pt x="216" y="53"/>
                    <a:pt x="217" y="42"/>
                    <a:pt x="221" y="42"/>
                  </a:cubicBezTo>
                  <a:cubicBezTo>
                    <a:pt x="229" y="42"/>
                    <a:pt x="234" y="50"/>
                    <a:pt x="241" y="52"/>
                  </a:cubicBezTo>
                  <a:cubicBezTo>
                    <a:pt x="243" y="52"/>
                    <a:pt x="238" y="47"/>
                    <a:pt x="240" y="46"/>
                  </a:cubicBezTo>
                  <a:cubicBezTo>
                    <a:pt x="243" y="44"/>
                    <a:pt x="250" y="50"/>
                    <a:pt x="250" y="46"/>
                  </a:cubicBezTo>
                  <a:cubicBezTo>
                    <a:pt x="250" y="40"/>
                    <a:pt x="238" y="38"/>
                    <a:pt x="240" y="32"/>
                  </a:cubicBezTo>
                  <a:cubicBezTo>
                    <a:pt x="241" y="27"/>
                    <a:pt x="250" y="32"/>
                    <a:pt x="255" y="33"/>
                  </a:cubicBezTo>
                  <a:cubicBezTo>
                    <a:pt x="264" y="35"/>
                    <a:pt x="274" y="36"/>
                    <a:pt x="282" y="40"/>
                  </a:cubicBezTo>
                  <a:cubicBezTo>
                    <a:pt x="286" y="42"/>
                    <a:pt x="287" y="48"/>
                    <a:pt x="291" y="49"/>
                  </a:cubicBezTo>
                  <a:cubicBezTo>
                    <a:pt x="294" y="51"/>
                    <a:pt x="299" y="53"/>
                    <a:pt x="302" y="51"/>
                  </a:cubicBezTo>
                  <a:cubicBezTo>
                    <a:pt x="304" y="50"/>
                    <a:pt x="300" y="45"/>
                    <a:pt x="300" y="43"/>
                  </a:cubicBezTo>
                  <a:cubicBezTo>
                    <a:pt x="301" y="40"/>
                    <a:pt x="301" y="37"/>
                    <a:pt x="303" y="37"/>
                  </a:cubicBezTo>
                  <a:cubicBezTo>
                    <a:pt x="306" y="35"/>
                    <a:pt x="319" y="40"/>
                    <a:pt x="317" y="37"/>
                  </a:cubicBezTo>
                  <a:cubicBezTo>
                    <a:pt x="312" y="32"/>
                    <a:pt x="292" y="32"/>
                    <a:pt x="296" y="27"/>
                  </a:cubicBezTo>
                  <a:cubicBezTo>
                    <a:pt x="303" y="26"/>
                    <a:pt x="314" y="27"/>
                    <a:pt x="323" y="27"/>
                  </a:cubicBezTo>
                  <a:cubicBezTo>
                    <a:pt x="328" y="26"/>
                    <a:pt x="344" y="26"/>
                    <a:pt x="339" y="25"/>
                  </a:cubicBezTo>
                  <a:cubicBezTo>
                    <a:pt x="330" y="23"/>
                    <a:pt x="320" y="26"/>
                    <a:pt x="312" y="24"/>
                  </a:cubicBezTo>
                  <a:cubicBezTo>
                    <a:pt x="306" y="22"/>
                    <a:pt x="291" y="20"/>
                    <a:pt x="293" y="14"/>
                  </a:cubicBezTo>
                  <a:cubicBezTo>
                    <a:pt x="301" y="12"/>
                    <a:pt x="313" y="17"/>
                    <a:pt x="319" y="11"/>
                  </a:cubicBezTo>
                  <a:cubicBezTo>
                    <a:pt x="327" y="11"/>
                    <a:pt x="331" y="16"/>
                    <a:pt x="339" y="17"/>
                  </a:cubicBezTo>
                  <a:cubicBezTo>
                    <a:pt x="345" y="18"/>
                    <a:pt x="351" y="18"/>
                    <a:pt x="358" y="18"/>
                  </a:cubicBezTo>
                  <a:cubicBezTo>
                    <a:pt x="362" y="17"/>
                    <a:pt x="369" y="18"/>
                    <a:pt x="370" y="14"/>
                  </a:cubicBezTo>
                  <a:cubicBezTo>
                    <a:pt x="372" y="11"/>
                    <a:pt x="359" y="15"/>
                    <a:pt x="361" y="12"/>
                  </a:cubicBezTo>
                  <a:cubicBezTo>
                    <a:pt x="364" y="7"/>
                    <a:pt x="368" y="6"/>
                    <a:pt x="373" y="6"/>
                  </a:cubicBezTo>
                  <a:cubicBezTo>
                    <a:pt x="376" y="5"/>
                    <a:pt x="380" y="9"/>
                    <a:pt x="382" y="9"/>
                  </a:cubicBezTo>
                  <a:cubicBezTo>
                    <a:pt x="385" y="8"/>
                    <a:pt x="378" y="4"/>
                    <a:pt x="381" y="3"/>
                  </a:cubicBezTo>
                  <a:cubicBezTo>
                    <a:pt x="388" y="1"/>
                    <a:pt x="403" y="2"/>
                    <a:pt x="410" y="2"/>
                  </a:cubicBezTo>
                  <a:cubicBezTo>
                    <a:pt x="416" y="2"/>
                    <a:pt x="422" y="2"/>
                    <a:pt x="429" y="2"/>
                  </a:cubicBezTo>
                  <a:cubicBezTo>
                    <a:pt x="440" y="2"/>
                    <a:pt x="451" y="0"/>
                    <a:pt x="463" y="1"/>
                  </a:cubicBezTo>
                  <a:cubicBezTo>
                    <a:pt x="473" y="2"/>
                    <a:pt x="483" y="3"/>
                    <a:pt x="493" y="6"/>
                  </a:cubicBezTo>
                  <a:cubicBezTo>
                    <a:pt x="497" y="7"/>
                    <a:pt x="507" y="11"/>
                    <a:pt x="507" y="15"/>
                  </a:cubicBezTo>
                  <a:cubicBezTo>
                    <a:pt x="503" y="19"/>
                    <a:pt x="496" y="18"/>
                    <a:pt x="492" y="19"/>
                  </a:cubicBezTo>
                  <a:cubicBezTo>
                    <a:pt x="485" y="21"/>
                    <a:pt x="477" y="19"/>
                    <a:pt x="470" y="19"/>
                  </a:cubicBezTo>
                  <a:cubicBezTo>
                    <a:pt x="461" y="19"/>
                    <a:pt x="453" y="19"/>
                    <a:pt x="444" y="19"/>
                  </a:cubicBezTo>
                  <a:cubicBezTo>
                    <a:pt x="441" y="19"/>
                    <a:pt x="432" y="20"/>
                    <a:pt x="435" y="21"/>
                  </a:cubicBezTo>
                  <a:cubicBezTo>
                    <a:pt x="444" y="22"/>
                    <a:pt x="453" y="22"/>
                    <a:pt x="462" y="22"/>
                  </a:cubicBezTo>
                  <a:cubicBezTo>
                    <a:pt x="475" y="23"/>
                    <a:pt x="488" y="24"/>
                    <a:pt x="500" y="24"/>
                  </a:cubicBezTo>
                  <a:cubicBezTo>
                    <a:pt x="506" y="24"/>
                    <a:pt x="511" y="20"/>
                    <a:pt x="517" y="20"/>
                  </a:cubicBezTo>
                  <a:cubicBezTo>
                    <a:pt x="523" y="20"/>
                    <a:pt x="529" y="20"/>
                    <a:pt x="534" y="20"/>
                  </a:cubicBezTo>
                  <a:cubicBezTo>
                    <a:pt x="538" y="21"/>
                    <a:pt x="544" y="21"/>
                    <a:pt x="546" y="25"/>
                  </a:cubicBezTo>
                  <a:cubicBezTo>
                    <a:pt x="545" y="31"/>
                    <a:pt x="537" y="32"/>
                    <a:pt x="531" y="34"/>
                  </a:cubicBezTo>
                  <a:cubicBezTo>
                    <a:pt x="524" y="36"/>
                    <a:pt x="517" y="35"/>
                    <a:pt x="509" y="36"/>
                  </a:cubicBezTo>
                  <a:cubicBezTo>
                    <a:pt x="502" y="37"/>
                    <a:pt x="495" y="39"/>
                    <a:pt x="488" y="40"/>
                  </a:cubicBezTo>
                  <a:cubicBezTo>
                    <a:pt x="475" y="40"/>
                    <a:pt x="463" y="38"/>
                    <a:pt x="450" y="40"/>
                  </a:cubicBezTo>
                  <a:cubicBezTo>
                    <a:pt x="441" y="40"/>
                    <a:pt x="431" y="43"/>
                    <a:pt x="423" y="46"/>
                  </a:cubicBezTo>
                  <a:cubicBezTo>
                    <a:pt x="420" y="46"/>
                    <a:pt x="416" y="50"/>
                    <a:pt x="418" y="51"/>
                  </a:cubicBezTo>
                  <a:cubicBezTo>
                    <a:pt x="431" y="54"/>
                    <a:pt x="444" y="53"/>
                    <a:pt x="457" y="53"/>
                  </a:cubicBezTo>
                  <a:cubicBezTo>
                    <a:pt x="469" y="54"/>
                    <a:pt x="482" y="55"/>
                    <a:pt x="494" y="55"/>
                  </a:cubicBezTo>
                  <a:cubicBezTo>
                    <a:pt x="501" y="54"/>
                    <a:pt x="507" y="53"/>
                    <a:pt x="513" y="50"/>
                  </a:cubicBezTo>
                  <a:cubicBezTo>
                    <a:pt x="516" y="49"/>
                    <a:pt x="516" y="45"/>
                    <a:pt x="518" y="43"/>
                  </a:cubicBezTo>
                  <a:cubicBezTo>
                    <a:pt x="523" y="41"/>
                    <a:pt x="529" y="39"/>
                    <a:pt x="534" y="41"/>
                  </a:cubicBezTo>
                  <a:cubicBezTo>
                    <a:pt x="537" y="43"/>
                    <a:pt x="540" y="48"/>
                    <a:pt x="539" y="52"/>
                  </a:cubicBezTo>
                  <a:cubicBezTo>
                    <a:pt x="537" y="57"/>
                    <a:pt x="530" y="60"/>
                    <a:pt x="525" y="64"/>
                  </a:cubicBezTo>
                  <a:cubicBezTo>
                    <a:pt x="519" y="79"/>
                    <a:pt x="507" y="80"/>
                    <a:pt x="500" y="89"/>
                  </a:cubicBezTo>
                  <a:cubicBezTo>
                    <a:pt x="507" y="90"/>
                    <a:pt x="519" y="77"/>
                    <a:pt x="528" y="71"/>
                  </a:cubicBezTo>
                  <a:cubicBezTo>
                    <a:pt x="537" y="66"/>
                    <a:pt x="544" y="62"/>
                    <a:pt x="552" y="56"/>
                  </a:cubicBezTo>
                  <a:cubicBezTo>
                    <a:pt x="555" y="54"/>
                    <a:pt x="556" y="49"/>
                    <a:pt x="559" y="50"/>
                  </a:cubicBezTo>
                  <a:cubicBezTo>
                    <a:pt x="563" y="50"/>
                    <a:pt x="557" y="57"/>
                    <a:pt x="560" y="58"/>
                  </a:cubicBezTo>
                  <a:cubicBezTo>
                    <a:pt x="564" y="60"/>
                    <a:pt x="567" y="54"/>
                    <a:pt x="571" y="54"/>
                  </a:cubicBezTo>
                  <a:cubicBezTo>
                    <a:pt x="574" y="54"/>
                    <a:pt x="581" y="57"/>
                    <a:pt x="584" y="55"/>
                  </a:cubicBezTo>
                  <a:cubicBezTo>
                    <a:pt x="591" y="54"/>
                    <a:pt x="595" y="47"/>
                    <a:pt x="602" y="46"/>
                  </a:cubicBezTo>
                  <a:cubicBezTo>
                    <a:pt x="609" y="44"/>
                    <a:pt x="617" y="46"/>
                    <a:pt x="624" y="47"/>
                  </a:cubicBezTo>
                  <a:cubicBezTo>
                    <a:pt x="631" y="48"/>
                    <a:pt x="635" y="50"/>
                    <a:pt x="645" y="54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3" name="Freeform 3650">
              <a:extLst>
                <a:ext uri="{FF2B5EF4-FFF2-40B4-BE49-F238E27FC236}">
                  <a16:creationId xmlns:a16="http://schemas.microsoft.com/office/drawing/2014/main" id="{45E5046F-7E5E-4A37-8E97-3064A538431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028870" y="3655366"/>
              <a:ext cx="173771" cy="135415"/>
            </a:xfrm>
            <a:custGeom>
              <a:avLst/>
              <a:gdLst>
                <a:gd name="T0" fmla="*/ 69 w 63"/>
                <a:gd name="T1" fmla="*/ 56 h 58"/>
                <a:gd name="T2" fmla="*/ 69 w 63"/>
                <a:gd name="T3" fmla="*/ 45 h 58"/>
                <a:gd name="T4" fmla="*/ 75 w 63"/>
                <a:gd name="T5" fmla="*/ 38 h 58"/>
                <a:gd name="T6" fmla="*/ 70 w 63"/>
                <a:gd name="T7" fmla="*/ 29 h 58"/>
                <a:gd name="T8" fmla="*/ 69 w 63"/>
                <a:gd name="T9" fmla="*/ 17 h 58"/>
                <a:gd name="T10" fmla="*/ 64 w 63"/>
                <a:gd name="T11" fmla="*/ 17 h 58"/>
                <a:gd name="T12" fmla="*/ 69 w 63"/>
                <a:gd name="T13" fmla="*/ 11 h 58"/>
                <a:gd name="T14" fmla="*/ 64 w 63"/>
                <a:gd name="T15" fmla="*/ 5 h 58"/>
                <a:gd name="T16" fmla="*/ 57 w 63"/>
                <a:gd name="T17" fmla="*/ 1 h 58"/>
                <a:gd name="T18" fmla="*/ 54 w 63"/>
                <a:gd name="T19" fmla="*/ 8 h 58"/>
                <a:gd name="T20" fmla="*/ 49 w 63"/>
                <a:gd name="T21" fmla="*/ 6 h 58"/>
                <a:gd name="T22" fmla="*/ 48 w 63"/>
                <a:gd name="T23" fmla="*/ 10 h 58"/>
                <a:gd name="T24" fmla="*/ 43 w 63"/>
                <a:gd name="T25" fmla="*/ 8 h 58"/>
                <a:gd name="T26" fmla="*/ 40 w 63"/>
                <a:gd name="T27" fmla="*/ 18 h 58"/>
                <a:gd name="T28" fmla="*/ 36 w 63"/>
                <a:gd name="T29" fmla="*/ 17 h 58"/>
                <a:gd name="T30" fmla="*/ 35 w 63"/>
                <a:gd name="T31" fmla="*/ 24 h 58"/>
                <a:gd name="T32" fmla="*/ 27 w 63"/>
                <a:gd name="T33" fmla="*/ 25 h 58"/>
                <a:gd name="T34" fmla="*/ 30 w 63"/>
                <a:gd name="T35" fmla="*/ 18 h 58"/>
                <a:gd name="T36" fmla="*/ 23 w 63"/>
                <a:gd name="T37" fmla="*/ 17 h 58"/>
                <a:gd name="T38" fmla="*/ 17 w 63"/>
                <a:gd name="T39" fmla="*/ 21 h 58"/>
                <a:gd name="T40" fmla="*/ 10 w 63"/>
                <a:gd name="T41" fmla="*/ 25 h 58"/>
                <a:gd name="T42" fmla="*/ 1 w 63"/>
                <a:gd name="T43" fmla="*/ 37 h 58"/>
                <a:gd name="T44" fmla="*/ 2 w 63"/>
                <a:gd name="T45" fmla="*/ 45 h 58"/>
                <a:gd name="T46" fmla="*/ 13 w 63"/>
                <a:gd name="T47" fmla="*/ 31 h 58"/>
                <a:gd name="T48" fmla="*/ 14 w 63"/>
                <a:gd name="T49" fmla="*/ 36 h 58"/>
                <a:gd name="T50" fmla="*/ 19 w 63"/>
                <a:gd name="T51" fmla="*/ 30 h 58"/>
                <a:gd name="T52" fmla="*/ 24 w 63"/>
                <a:gd name="T53" fmla="*/ 36 h 58"/>
                <a:gd name="T54" fmla="*/ 27 w 63"/>
                <a:gd name="T55" fmla="*/ 30 h 58"/>
                <a:gd name="T56" fmla="*/ 38 w 63"/>
                <a:gd name="T57" fmla="*/ 36 h 58"/>
                <a:gd name="T58" fmla="*/ 32 w 63"/>
                <a:gd name="T59" fmla="*/ 43 h 58"/>
                <a:gd name="T60" fmla="*/ 37 w 63"/>
                <a:gd name="T61" fmla="*/ 56 h 58"/>
                <a:gd name="T62" fmla="*/ 49 w 63"/>
                <a:gd name="T63" fmla="*/ 63 h 58"/>
                <a:gd name="T64" fmla="*/ 54 w 63"/>
                <a:gd name="T65" fmla="*/ 58 h 58"/>
                <a:gd name="T66" fmla="*/ 56 w 63"/>
                <a:gd name="T67" fmla="*/ 68 h 58"/>
                <a:gd name="T68" fmla="*/ 61 w 63"/>
                <a:gd name="T69" fmla="*/ 59 h 58"/>
                <a:gd name="T70" fmla="*/ 57 w 63"/>
                <a:gd name="T71" fmla="*/ 51 h 58"/>
                <a:gd name="T72" fmla="*/ 55 w 63"/>
                <a:gd name="T73" fmla="*/ 44 h 58"/>
                <a:gd name="T74" fmla="*/ 62 w 63"/>
                <a:gd name="T75" fmla="*/ 38 h 58"/>
                <a:gd name="T76" fmla="*/ 64 w 63"/>
                <a:gd name="T77" fmla="*/ 51 h 58"/>
                <a:gd name="T78" fmla="*/ 69 w 63"/>
                <a:gd name="T79" fmla="*/ 56 h 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3"/>
                <a:gd name="T121" fmla="*/ 0 h 58"/>
                <a:gd name="T122" fmla="*/ 63 w 63"/>
                <a:gd name="T123" fmla="*/ 58 h 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3" h="58">
                  <a:moveTo>
                    <a:pt x="58" y="47"/>
                  </a:moveTo>
                  <a:cubicBezTo>
                    <a:pt x="59" y="44"/>
                    <a:pt x="57" y="41"/>
                    <a:pt x="58" y="38"/>
                  </a:cubicBezTo>
                  <a:cubicBezTo>
                    <a:pt x="59" y="35"/>
                    <a:pt x="63" y="35"/>
                    <a:pt x="63" y="32"/>
                  </a:cubicBezTo>
                  <a:cubicBezTo>
                    <a:pt x="63" y="29"/>
                    <a:pt x="60" y="27"/>
                    <a:pt x="59" y="24"/>
                  </a:cubicBezTo>
                  <a:cubicBezTo>
                    <a:pt x="58" y="21"/>
                    <a:pt x="59" y="17"/>
                    <a:pt x="58" y="14"/>
                  </a:cubicBezTo>
                  <a:cubicBezTo>
                    <a:pt x="57" y="13"/>
                    <a:pt x="54" y="16"/>
                    <a:pt x="54" y="14"/>
                  </a:cubicBezTo>
                  <a:cubicBezTo>
                    <a:pt x="54" y="12"/>
                    <a:pt x="58" y="11"/>
                    <a:pt x="58" y="9"/>
                  </a:cubicBezTo>
                  <a:cubicBezTo>
                    <a:pt x="58" y="7"/>
                    <a:pt x="56" y="5"/>
                    <a:pt x="54" y="4"/>
                  </a:cubicBezTo>
                  <a:cubicBezTo>
                    <a:pt x="53" y="2"/>
                    <a:pt x="50" y="0"/>
                    <a:pt x="48" y="1"/>
                  </a:cubicBezTo>
                  <a:cubicBezTo>
                    <a:pt x="46" y="2"/>
                    <a:pt x="47" y="6"/>
                    <a:pt x="45" y="7"/>
                  </a:cubicBezTo>
                  <a:cubicBezTo>
                    <a:pt x="44" y="8"/>
                    <a:pt x="42" y="5"/>
                    <a:pt x="41" y="5"/>
                  </a:cubicBezTo>
                  <a:cubicBezTo>
                    <a:pt x="40" y="6"/>
                    <a:pt x="41" y="8"/>
                    <a:pt x="40" y="8"/>
                  </a:cubicBezTo>
                  <a:cubicBezTo>
                    <a:pt x="39" y="8"/>
                    <a:pt x="37" y="6"/>
                    <a:pt x="36" y="7"/>
                  </a:cubicBezTo>
                  <a:cubicBezTo>
                    <a:pt x="35" y="9"/>
                    <a:pt x="36" y="12"/>
                    <a:pt x="34" y="15"/>
                  </a:cubicBezTo>
                  <a:cubicBezTo>
                    <a:pt x="33" y="16"/>
                    <a:pt x="31" y="13"/>
                    <a:pt x="30" y="14"/>
                  </a:cubicBezTo>
                  <a:cubicBezTo>
                    <a:pt x="29" y="15"/>
                    <a:pt x="30" y="18"/>
                    <a:pt x="29" y="20"/>
                  </a:cubicBezTo>
                  <a:cubicBezTo>
                    <a:pt x="27" y="21"/>
                    <a:pt x="24" y="23"/>
                    <a:pt x="23" y="21"/>
                  </a:cubicBezTo>
                  <a:cubicBezTo>
                    <a:pt x="21" y="19"/>
                    <a:pt x="26" y="17"/>
                    <a:pt x="25" y="15"/>
                  </a:cubicBezTo>
                  <a:cubicBezTo>
                    <a:pt x="24" y="13"/>
                    <a:pt x="21" y="14"/>
                    <a:pt x="19" y="14"/>
                  </a:cubicBezTo>
                  <a:cubicBezTo>
                    <a:pt x="17" y="15"/>
                    <a:pt x="16" y="17"/>
                    <a:pt x="14" y="18"/>
                  </a:cubicBezTo>
                  <a:cubicBezTo>
                    <a:pt x="12" y="20"/>
                    <a:pt x="9" y="20"/>
                    <a:pt x="8" y="21"/>
                  </a:cubicBezTo>
                  <a:cubicBezTo>
                    <a:pt x="5" y="24"/>
                    <a:pt x="3" y="27"/>
                    <a:pt x="1" y="31"/>
                  </a:cubicBezTo>
                  <a:cubicBezTo>
                    <a:pt x="1" y="33"/>
                    <a:pt x="0" y="39"/>
                    <a:pt x="2" y="38"/>
                  </a:cubicBezTo>
                  <a:cubicBezTo>
                    <a:pt x="6" y="35"/>
                    <a:pt x="7" y="29"/>
                    <a:pt x="11" y="26"/>
                  </a:cubicBezTo>
                  <a:cubicBezTo>
                    <a:pt x="12" y="25"/>
                    <a:pt x="10" y="30"/>
                    <a:pt x="12" y="30"/>
                  </a:cubicBezTo>
                  <a:cubicBezTo>
                    <a:pt x="14" y="30"/>
                    <a:pt x="14" y="25"/>
                    <a:pt x="16" y="25"/>
                  </a:cubicBezTo>
                  <a:cubicBezTo>
                    <a:pt x="18" y="25"/>
                    <a:pt x="18" y="30"/>
                    <a:pt x="20" y="30"/>
                  </a:cubicBezTo>
                  <a:cubicBezTo>
                    <a:pt x="22" y="30"/>
                    <a:pt x="21" y="25"/>
                    <a:pt x="23" y="25"/>
                  </a:cubicBezTo>
                  <a:cubicBezTo>
                    <a:pt x="26" y="25"/>
                    <a:pt x="31" y="27"/>
                    <a:pt x="32" y="30"/>
                  </a:cubicBezTo>
                  <a:cubicBezTo>
                    <a:pt x="33" y="32"/>
                    <a:pt x="28" y="34"/>
                    <a:pt x="27" y="36"/>
                  </a:cubicBezTo>
                  <a:cubicBezTo>
                    <a:pt x="27" y="40"/>
                    <a:pt x="28" y="44"/>
                    <a:pt x="31" y="47"/>
                  </a:cubicBezTo>
                  <a:cubicBezTo>
                    <a:pt x="33" y="50"/>
                    <a:pt x="37" y="52"/>
                    <a:pt x="41" y="53"/>
                  </a:cubicBezTo>
                  <a:cubicBezTo>
                    <a:pt x="43" y="53"/>
                    <a:pt x="43" y="48"/>
                    <a:pt x="45" y="49"/>
                  </a:cubicBezTo>
                  <a:cubicBezTo>
                    <a:pt x="47" y="51"/>
                    <a:pt x="44" y="57"/>
                    <a:pt x="47" y="57"/>
                  </a:cubicBezTo>
                  <a:cubicBezTo>
                    <a:pt x="49" y="58"/>
                    <a:pt x="51" y="53"/>
                    <a:pt x="51" y="50"/>
                  </a:cubicBezTo>
                  <a:cubicBezTo>
                    <a:pt x="51" y="48"/>
                    <a:pt x="49" y="45"/>
                    <a:pt x="48" y="43"/>
                  </a:cubicBezTo>
                  <a:cubicBezTo>
                    <a:pt x="48" y="41"/>
                    <a:pt x="45" y="39"/>
                    <a:pt x="46" y="37"/>
                  </a:cubicBezTo>
                  <a:cubicBezTo>
                    <a:pt x="46" y="35"/>
                    <a:pt x="50" y="30"/>
                    <a:pt x="52" y="32"/>
                  </a:cubicBezTo>
                  <a:cubicBezTo>
                    <a:pt x="55" y="34"/>
                    <a:pt x="53" y="39"/>
                    <a:pt x="54" y="43"/>
                  </a:cubicBezTo>
                  <a:cubicBezTo>
                    <a:pt x="55" y="45"/>
                    <a:pt x="57" y="48"/>
                    <a:pt x="58" y="47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4" name="Freeform 3651">
              <a:extLst>
                <a:ext uri="{FF2B5EF4-FFF2-40B4-BE49-F238E27FC236}">
                  <a16:creationId xmlns:a16="http://schemas.microsoft.com/office/drawing/2014/main" id="{C077EEF1-8DC0-463E-B3C2-D94E2259C9E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39809" y="3572939"/>
              <a:ext cx="6951" cy="5888"/>
            </a:xfrm>
            <a:custGeom>
              <a:avLst/>
              <a:gdLst>
                <a:gd name="T0" fmla="*/ 2 w 3"/>
                <a:gd name="T1" fmla="*/ 2 h 3"/>
                <a:gd name="T2" fmla="*/ 3 w 3"/>
                <a:gd name="T3" fmla="*/ 3 h 3"/>
                <a:gd name="T4" fmla="*/ 1 w 3"/>
                <a:gd name="T5" fmla="*/ 2 h 3"/>
                <a:gd name="T6" fmla="*/ 1 w 3"/>
                <a:gd name="T7" fmla="*/ 1 h 3"/>
                <a:gd name="T8" fmla="*/ 2 w 3"/>
                <a:gd name="T9" fmla="*/ 2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3"/>
                <a:gd name="T17" fmla="*/ 3 w 3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3">
                  <a:moveTo>
                    <a:pt x="2" y="2"/>
                  </a:moveTo>
                  <a:cubicBezTo>
                    <a:pt x="3" y="2"/>
                    <a:pt x="3" y="2"/>
                    <a:pt x="3" y="3"/>
                  </a:cubicBezTo>
                  <a:cubicBezTo>
                    <a:pt x="2" y="3"/>
                    <a:pt x="2" y="3"/>
                    <a:pt x="1" y="2"/>
                  </a:cubicBezTo>
                  <a:cubicBezTo>
                    <a:pt x="1" y="2"/>
                    <a:pt x="0" y="1"/>
                    <a:pt x="1" y="1"/>
                  </a:cubicBezTo>
                  <a:cubicBezTo>
                    <a:pt x="1" y="0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6D6D6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  <p:sp>
          <p:nvSpPr>
            <p:cNvPr id="1505" name="Freeform 3571">
              <a:extLst>
                <a:ext uri="{FF2B5EF4-FFF2-40B4-BE49-F238E27FC236}">
                  <a16:creationId xmlns:a16="http://schemas.microsoft.com/office/drawing/2014/main" id="{B2FD9A91-D5BB-4244-B5D8-128045782E9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107287" y="1058925"/>
              <a:ext cx="539845" cy="257094"/>
            </a:xfrm>
            <a:custGeom>
              <a:avLst/>
              <a:gdLst>
                <a:gd name="T0" fmla="*/ 189 w 194"/>
                <a:gd name="T1" fmla="*/ 37 h 109"/>
                <a:gd name="T2" fmla="*/ 190 w 194"/>
                <a:gd name="T3" fmla="*/ 60 h 109"/>
                <a:gd name="T4" fmla="*/ 211 w 194"/>
                <a:gd name="T5" fmla="*/ 76 h 109"/>
                <a:gd name="T6" fmla="*/ 231 w 194"/>
                <a:gd name="T7" fmla="*/ 87 h 109"/>
                <a:gd name="T8" fmla="*/ 221 w 194"/>
                <a:gd name="T9" fmla="*/ 96 h 109"/>
                <a:gd name="T10" fmla="*/ 203 w 194"/>
                <a:gd name="T11" fmla="*/ 97 h 109"/>
                <a:gd name="T12" fmla="*/ 193 w 194"/>
                <a:gd name="T13" fmla="*/ 100 h 109"/>
                <a:gd name="T14" fmla="*/ 198 w 194"/>
                <a:gd name="T15" fmla="*/ 111 h 109"/>
                <a:gd name="T16" fmla="*/ 211 w 194"/>
                <a:gd name="T17" fmla="*/ 109 h 109"/>
                <a:gd name="T18" fmla="*/ 187 w 194"/>
                <a:gd name="T19" fmla="*/ 123 h 109"/>
                <a:gd name="T20" fmla="*/ 169 w 194"/>
                <a:gd name="T21" fmla="*/ 120 h 109"/>
                <a:gd name="T22" fmla="*/ 156 w 194"/>
                <a:gd name="T23" fmla="*/ 113 h 109"/>
                <a:gd name="T24" fmla="*/ 153 w 194"/>
                <a:gd name="T25" fmla="*/ 106 h 109"/>
                <a:gd name="T26" fmla="*/ 126 w 194"/>
                <a:gd name="T27" fmla="*/ 119 h 109"/>
                <a:gd name="T28" fmla="*/ 107 w 194"/>
                <a:gd name="T29" fmla="*/ 126 h 109"/>
                <a:gd name="T30" fmla="*/ 79 w 194"/>
                <a:gd name="T31" fmla="*/ 130 h 109"/>
                <a:gd name="T32" fmla="*/ 52 w 194"/>
                <a:gd name="T33" fmla="*/ 119 h 109"/>
                <a:gd name="T34" fmla="*/ 34 w 194"/>
                <a:gd name="T35" fmla="*/ 111 h 109"/>
                <a:gd name="T36" fmla="*/ 17 w 194"/>
                <a:gd name="T37" fmla="*/ 103 h 109"/>
                <a:gd name="T38" fmla="*/ 20 w 194"/>
                <a:gd name="T39" fmla="*/ 88 h 109"/>
                <a:gd name="T40" fmla="*/ 50 w 194"/>
                <a:gd name="T41" fmla="*/ 83 h 109"/>
                <a:gd name="T42" fmla="*/ 79 w 194"/>
                <a:gd name="T43" fmla="*/ 85 h 109"/>
                <a:gd name="T44" fmla="*/ 91 w 194"/>
                <a:gd name="T45" fmla="*/ 81 h 109"/>
                <a:gd name="T46" fmla="*/ 56 w 194"/>
                <a:gd name="T47" fmla="*/ 71 h 109"/>
                <a:gd name="T48" fmla="*/ 23 w 194"/>
                <a:gd name="T49" fmla="*/ 73 h 109"/>
                <a:gd name="T50" fmla="*/ 8 w 194"/>
                <a:gd name="T51" fmla="*/ 65 h 109"/>
                <a:gd name="T52" fmla="*/ 35 w 194"/>
                <a:gd name="T53" fmla="*/ 56 h 109"/>
                <a:gd name="T54" fmla="*/ 50 w 194"/>
                <a:gd name="T55" fmla="*/ 52 h 109"/>
                <a:gd name="T56" fmla="*/ 20 w 194"/>
                <a:gd name="T57" fmla="*/ 56 h 109"/>
                <a:gd name="T58" fmla="*/ 11 w 194"/>
                <a:gd name="T59" fmla="*/ 56 h 109"/>
                <a:gd name="T60" fmla="*/ 5 w 194"/>
                <a:gd name="T61" fmla="*/ 49 h 109"/>
                <a:gd name="T62" fmla="*/ 13 w 194"/>
                <a:gd name="T63" fmla="*/ 37 h 109"/>
                <a:gd name="T64" fmla="*/ 16 w 194"/>
                <a:gd name="T65" fmla="*/ 25 h 109"/>
                <a:gd name="T66" fmla="*/ 47 w 194"/>
                <a:gd name="T67" fmla="*/ 8 h 109"/>
                <a:gd name="T68" fmla="*/ 74 w 194"/>
                <a:gd name="T69" fmla="*/ 1 h 109"/>
                <a:gd name="T70" fmla="*/ 78 w 194"/>
                <a:gd name="T71" fmla="*/ 14 h 109"/>
                <a:gd name="T72" fmla="*/ 70 w 194"/>
                <a:gd name="T73" fmla="*/ 23 h 109"/>
                <a:gd name="T74" fmla="*/ 84 w 194"/>
                <a:gd name="T75" fmla="*/ 19 h 109"/>
                <a:gd name="T76" fmla="*/ 112 w 194"/>
                <a:gd name="T77" fmla="*/ 17 h 109"/>
                <a:gd name="T78" fmla="*/ 101 w 194"/>
                <a:gd name="T79" fmla="*/ 31 h 109"/>
                <a:gd name="T80" fmla="*/ 113 w 194"/>
                <a:gd name="T81" fmla="*/ 31 h 109"/>
                <a:gd name="T82" fmla="*/ 127 w 194"/>
                <a:gd name="T83" fmla="*/ 24 h 109"/>
                <a:gd name="T84" fmla="*/ 131 w 194"/>
                <a:gd name="T85" fmla="*/ 11 h 109"/>
                <a:gd name="T86" fmla="*/ 142 w 194"/>
                <a:gd name="T87" fmla="*/ 36 h 109"/>
                <a:gd name="T88" fmla="*/ 160 w 194"/>
                <a:gd name="T89" fmla="*/ 43 h 109"/>
                <a:gd name="T90" fmla="*/ 156 w 194"/>
                <a:gd name="T91" fmla="*/ 14 h 109"/>
                <a:gd name="T92" fmla="*/ 171 w 194"/>
                <a:gd name="T93" fmla="*/ 6 h 109"/>
                <a:gd name="T94" fmla="*/ 191 w 194"/>
                <a:gd name="T95" fmla="*/ 14 h 109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94"/>
                <a:gd name="T145" fmla="*/ 0 h 109"/>
                <a:gd name="T146" fmla="*/ 194 w 194"/>
                <a:gd name="T147" fmla="*/ 109 h 109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94" h="109">
                  <a:moveTo>
                    <a:pt x="159" y="12"/>
                  </a:moveTo>
                  <a:cubicBezTo>
                    <a:pt x="160" y="14"/>
                    <a:pt x="159" y="17"/>
                    <a:pt x="159" y="20"/>
                  </a:cubicBezTo>
                  <a:cubicBezTo>
                    <a:pt x="159" y="24"/>
                    <a:pt x="157" y="27"/>
                    <a:pt x="157" y="31"/>
                  </a:cubicBezTo>
                  <a:cubicBezTo>
                    <a:pt x="158" y="34"/>
                    <a:pt x="160" y="36"/>
                    <a:pt x="162" y="38"/>
                  </a:cubicBezTo>
                  <a:cubicBezTo>
                    <a:pt x="162" y="40"/>
                    <a:pt x="163" y="41"/>
                    <a:pt x="162" y="42"/>
                  </a:cubicBezTo>
                  <a:cubicBezTo>
                    <a:pt x="162" y="45"/>
                    <a:pt x="158" y="47"/>
                    <a:pt x="158" y="50"/>
                  </a:cubicBezTo>
                  <a:cubicBezTo>
                    <a:pt x="158" y="54"/>
                    <a:pt x="161" y="56"/>
                    <a:pt x="164" y="59"/>
                  </a:cubicBezTo>
                  <a:cubicBezTo>
                    <a:pt x="166" y="61"/>
                    <a:pt x="169" y="62"/>
                    <a:pt x="172" y="63"/>
                  </a:cubicBezTo>
                  <a:cubicBezTo>
                    <a:pt x="173" y="64"/>
                    <a:pt x="175" y="62"/>
                    <a:pt x="176" y="63"/>
                  </a:cubicBezTo>
                  <a:cubicBezTo>
                    <a:pt x="179" y="64"/>
                    <a:pt x="181" y="67"/>
                    <a:pt x="184" y="69"/>
                  </a:cubicBezTo>
                  <a:cubicBezTo>
                    <a:pt x="185" y="70"/>
                    <a:pt x="185" y="72"/>
                    <a:pt x="186" y="72"/>
                  </a:cubicBezTo>
                  <a:cubicBezTo>
                    <a:pt x="188" y="73"/>
                    <a:pt x="191" y="71"/>
                    <a:pt x="192" y="72"/>
                  </a:cubicBezTo>
                  <a:cubicBezTo>
                    <a:pt x="194" y="73"/>
                    <a:pt x="193" y="76"/>
                    <a:pt x="192" y="78"/>
                  </a:cubicBezTo>
                  <a:cubicBezTo>
                    <a:pt x="191" y="80"/>
                    <a:pt x="190" y="83"/>
                    <a:pt x="188" y="83"/>
                  </a:cubicBezTo>
                  <a:cubicBezTo>
                    <a:pt x="186" y="84"/>
                    <a:pt x="185" y="81"/>
                    <a:pt x="184" y="80"/>
                  </a:cubicBezTo>
                  <a:cubicBezTo>
                    <a:pt x="182" y="80"/>
                    <a:pt x="182" y="83"/>
                    <a:pt x="181" y="83"/>
                  </a:cubicBezTo>
                  <a:cubicBezTo>
                    <a:pt x="179" y="82"/>
                    <a:pt x="178" y="80"/>
                    <a:pt x="176" y="80"/>
                  </a:cubicBezTo>
                  <a:cubicBezTo>
                    <a:pt x="174" y="79"/>
                    <a:pt x="171" y="79"/>
                    <a:pt x="169" y="81"/>
                  </a:cubicBezTo>
                  <a:cubicBezTo>
                    <a:pt x="168" y="82"/>
                    <a:pt x="171" y="84"/>
                    <a:pt x="169" y="85"/>
                  </a:cubicBezTo>
                  <a:cubicBezTo>
                    <a:pt x="167" y="86"/>
                    <a:pt x="165" y="84"/>
                    <a:pt x="164" y="83"/>
                  </a:cubicBezTo>
                  <a:cubicBezTo>
                    <a:pt x="163" y="83"/>
                    <a:pt x="161" y="82"/>
                    <a:pt x="161" y="83"/>
                  </a:cubicBezTo>
                  <a:cubicBezTo>
                    <a:pt x="161" y="84"/>
                    <a:pt x="162" y="85"/>
                    <a:pt x="162" y="87"/>
                  </a:cubicBezTo>
                  <a:cubicBezTo>
                    <a:pt x="163" y="89"/>
                    <a:pt x="161" y="92"/>
                    <a:pt x="162" y="94"/>
                  </a:cubicBezTo>
                  <a:cubicBezTo>
                    <a:pt x="162" y="95"/>
                    <a:pt x="164" y="93"/>
                    <a:pt x="165" y="92"/>
                  </a:cubicBezTo>
                  <a:cubicBezTo>
                    <a:pt x="167" y="91"/>
                    <a:pt x="167" y="90"/>
                    <a:pt x="169" y="89"/>
                  </a:cubicBezTo>
                  <a:cubicBezTo>
                    <a:pt x="170" y="88"/>
                    <a:pt x="172" y="88"/>
                    <a:pt x="174" y="88"/>
                  </a:cubicBezTo>
                  <a:cubicBezTo>
                    <a:pt x="175" y="89"/>
                    <a:pt x="176" y="90"/>
                    <a:pt x="176" y="91"/>
                  </a:cubicBezTo>
                  <a:cubicBezTo>
                    <a:pt x="176" y="93"/>
                    <a:pt x="176" y="96"/>
                    <a:pt x="175" y="98"/>
                  </a:cubicBezTo>
                  <a:cubicBezTo>
                    <a:pt x="173" y="100"/>
                    <a:pt x="169" y="101"/>
                    <a:pt x="167" y="101"/>
                  </a:cubicBezTo>
                  <a:cubicBezTo>
                    <a:pt x="163" y="102"/>
                    <a:pt x="160" y="103"/>
                    <a:pt x="156" y="102"/>
                  </a:cubicBezTo>
                  <a:cubicBezTo>
                    <a:pt x="153" y="102"/>
                    <a:pt x="150" y="101"/>
                    <a:pt x="147" y="100"/>
                  </a:cubicBezTo>
                  <a:cubicBezTo>
                    <a:pt x="146" y="100"/>
                    <a:pt x="145" y="100"/>
                    <a:pt x="144" y="100"/>
                  </a:cubicBezTo>
                  <a:cubicBezTo>
                    <a:pt x="143" y="100"/>
                    <a:pt x="141" y="101"/>
                    <a:pt x="141" y="100"/>
                  </a:cubicBezTo>
                  <a:cubicBezTo>
                    <a:pt x="140" y="99"/>
                    <a:pt x="142" y="96"/>
                    <a:pt x="141" y="95"/>
                  </a:cubicBezTo>
                  <a:cubicBezTo>
                    <a:pt x="140" y="94"/>
                    <a:pt x="138" y="95"/>
                    <a:pt x="136" y="94"/>
                  </a:cubicBezTo>
                  <a:cubicBezTo>
                    <a:pt x="134" y="94"/>
                    <a:pt x="132" y="95"/>
                    <a:pt x="130" y="94"/>
                  </a:cubicBezTo>
                  <a:cubicBezTo>
                    <a:pt x="129" y="94"/>
                    <a:pt x="129" y="93"/>
                    <a:pt x="128" y="92"/>
                  </a:cubicBezTo>
                  <a:cubicBezTo>
                    <a:pt x="128" y="91"/>
                    <a:pt x="129" y="90"/>
                    <a:pt x="128" y="89"/>
                  </a:cubicBezTo>
                  <a:cubicBezTo>
                    <a:pt x="128" y="89"/>
                    <a:pt x="127" y="88"/>
                    <a:pt x="127" y="88"/>
                  </a:cubicBezTo>
                  <a:cubicBezTo>
                    <a:pt x="124" y="89"/>
                    <a:pt x="122" y="91"/>
                    <a:pt x="120" y="92"/>
                  </a:cubicBezTo>
                  <a:cubicBezTo>
                    <a:pt x="117" y="94"/>
                    <a:pt x="116" y="96"/>
                    <a:pt x="113" y="98"/>
                  </a:cubicBezTo>
                  <a:cubicBezTo>
                    <a:pt x="111" y="99"/>
                    <a:pt x="108" y="99"/>
                    <a:pt x="105" y="99"/>
                  </a:cubicBezTo>
                  <a:cubicBezTo>
                    <a:pt x="104" y="100"/>
                    <a:pt x="102" y="99"/>
                    <a:pt x="100" y="99"/>
                  </a:cubicBezTo>
                  <a:cubicBezTo>
                    <a:pt x="97" y="100"/>
                    <a:pt x="96" y="102"/>
                    <a:pt x="94" y="103"/>
                  </a:cubicBezTo>
                  <a:cubicBezTo>
                    <a:pt x="92" y="104"/>
                    <a:pt x="90" y="105"/>
                    <a:pt x="89" y="105"/>
                  </a:cubicBezTo>
                  <a:cubicBezTo>
                    <a:pt x="87" y="106"/>
                    <a:pt x="85" y="107"/>
                    <a:pt x="82" y="107"/>
                  </a:cubicBezTo>
                  <a:cubicBezTo>
                    <a:pt x="79" y="107"/>
                    <a:pt x="76" y="106"/>
                    <a:pt x="73" y="107"/>
                  </a:cubicBezTo>
                  <a:cubicBezTo>
                    <a:pt x="71" y="107"/>
                    <a:pt x="68" y="108"/>
                    <a:pt x="66" y="108"/>
                  </a:cubicBezTo>
                  <a:cubicBezTo>
                    <a:pt x="61" y="108"/>
                    <a:pt x="56" y="109"/>
                    <a:pt x="51" y="108"/>
                  </a:cubicBezTo>
                  <a:cubicBezTo>
                    <a:pt x="49" y="108"/>
                    <a:pt x="47" y="106"/>
                    <a:pt x="45" y="105"/>
                  </a:cubicBezTo>
                  <a:cubicBezTo>
                    <a:pt x="44" y="103"/>
                    <a:pt x="43" y="101"/>
                    <a:pt x="43" y="99"/>
                  </a:cubicBezTo>
                  <a:cubicBezTo>
                    <a:pt x="43" y="98"/>
                    <a:pt x="45" y="96"/>
                    <a:pt x="45" y="94"/>
                  </a:cubicBezTo>
                  <a:cubicBezTo>
                    <a:pt x="44" y="93"/>
                    <a:pt x="41" y="93"/>
                    <a:pt x="40" y="92"/>
                  </a:cubicBezTo>
                  <a:cubicBezTo>
                    <a:pt x="36" y="92"/>
                    <a:pt x="32" y="93"/>
                    <a:pt x="28" y="92"/>
                  </a:cubicBezTo>
                  <a:cubicBezTo>
                    <a:pt x="25" y="92"/>
                    <a:pt x="23" y="91"/>
                    <a:pt x="20" y="90"/>
                  </a:cubicBezTo>
                  <a:cubicBezTo>
                    <a:pt x="18" y="89"/>
                    <a:pt x="16" y="90"/>
                    <a:pt x="15" y="89"/>
                  </a:cubicBezTo>
                  <a:cubicBezTo>
                    <a:pt x="14" y="88"/>
                    <a:pt x="15" y="87"/>
                    <a:pt x="14" y="86"/>
                  </a:cubicBezTo>
                  <a:cubicBezTo>
                    <a:pt x="13" y="83"/>
                    <a:pt x="10" y="82"/>
                    <a:pt x="9" y="80"/>
                  </a:cubicBezTo>
                  <a:cubicBezTo>
                    <a:pt x="9" y="78"/>
                    <a:pt x="8" y="77"/>
                    <a:pt x="9" y="76"/>
                  </a:cubicBezTo>
                  <a:cubicBezTo>
                    <a:pt x="11" y="74"/>
                    <a:pt x="14" y="74"/>
                    <a:pt x="17" y="73"/>
                  </a:cubicBezTo>
                  <a:cubicBezTo>
                    <a:pt x="20" y="72"/>
                    <a:pt x="23" y="72"/>
                    <a:pt x="26" y="71"/>
                  </a:cubicBezTo>
                  <a:cubicBezTo>
                    <a:pt x="30" y="71"/>
                    <a:pt x="33" y="71"/>
                    <a:pt x="36" y="71"/>
                  </a:cubicBezTo>
                  <a:cubicBezTo>
                    <a:pt x="38" y="70"/>
                    <a:pt x="40" y="69"/>
                    <a:pt x="42" y="69"/>
                  </a:cubicBezTo>
                  <a:cubicBezTo>
                    <a:pt x="46" y="68"/>
                    <a:pt x="49" y="69"/>
                    <a:pt x="52" y="69"/>
                  </a:cubicBezTo>
                  <a:cubicBezTo>
                    <a:pt x="54" y="69"/>
                    <a:pt x="56" y="69"/>
                    <a:pt x="57" y="69"/>
                  </a:cubicBezTo>
                  <a:cubicBezTo>
                    <a:pt x="60" y="70"/>
                    <a:pt x="63" y="71"/>
                    <a:pt x="66" y="71"/>
                  </a:cubicBezTo>
                  <a:cubicBezTo>
                    <a:pt x="67" y="71"/>
                    <a:pt x="68" y="70"/>
                    <a:pt x="69" y="70"/>
                  </a:cubicBezTo>
                  <a:cubicBezTo>
                    <a:pt x="71" y="69"/>
                    <a:pt x="74" y="70"/>
                    <a:pt x="76" y="70"/>
                  </a:cubicBezTo>
                  <a:cubicBezTo>
                    <a:pt x="77" y="70"/>
                    <a:pt x="77" y="68"/>
                    <a:pt x="76" y="67"/>
                  </a:cubicBezTo>
                  <a:cubicBezTo>
                    <a:pt x="73" y="66"/>
                    <a:pt x="69" y="65"/>
                    <a:pt x="65" y="64"/>
                  </a:cubicBezTo>
                  <a:cubicBezTo>
                    <a:pt x="61" y="63"/>
                    <a:pt x="57" y="62"/>
                    <a:pt x="53" y="61"/>
                  </a:cubicBezTo>
                  <a:cubicBezTo>
                    <a:pt x="51" y="60"/>
                    <a:pt x="49" y="59"/>
                    <a:pt x="47" y="59"/>
                  </a:cubicBezTo>
                  <a:cubicBezTo>
                    <a:pt x="44" y="60"/>
                    <a:pt x="43" y="62"/>
                    <a:pt x="40" y="63"/>
                  </a:cubicBezTo>
                  <a:cubicBezTo>
                    <a:pt x="36" y="64"/>
                    <a:pt x="33" y="63"/>
                    <a:pt x="29" y="63"/>
                  </a:cubicBezTo>
                  <a:cubicBezTo>
                    <a:pt x="25" y="62"/>
                    <a:pt x="22" y="61"/>
                    <a:pt x="19" y="61"/>
                  </a:cubicBezTo>
                  <a:cubicBezTo>
                    <a:pt x="16" y="60"/>
                    <a:pt x="14" y="61"/>
                    <a:pt x="12" y="61"/>
                  </a:cubicBezTo>
                  <a:cubicBezTo>
                    <a:pt x="10" y="60"/>
                    <a:pt x="8" y="59"/>
                    <a:pt x="7" y="57"/>
                  </a:cubicBezTo>
                  <a:cubicBezTo>
                    <a:pt x="6" y="56"/>
                    <a:pt x="6" y="55"/>
                    <a:pt x="7" y="54"/>
                  </a:cubicBezTo>
                  <a:cubicBezTo>
                    <a:pt x="9" y="52"/>
                    <a:pt x="12" y="51"/>
                    <a:pt x="15" y="50"/>
                  </a:cubicBezTo>
                  <a:cubicBezTo>
                    <a:pt x="17" y="49"/>
                    <a:pt x="20" y="48"/>
                    <a:pt x="23" y="48"/>
                  </a:cubicBezTo>
                  <a:cubicBezTo>
                    <a:pt x="25" y="47"/>
                    <a:pt x="27" y="48"/>
                    <a:pt x="29" y="47"/>
                  </a:cubicBezTo>
                  <a:cubicBezTo>
                    <a:pt x="31" y="47"/>
                    <a:pt x="32" y="46"/>
                    <a:pt x="34" y="46"/>
                  </a:cubicBezTo>
                  <a:cubicBezTo>
                    <a:pt x="36" y="45"/>
                    <a:pt x="38" y="46"/>
                    <a:pt x="40" y="45"/>
                  </a:cubicBezTo>
                  <a:cubicBezTo>
                    <a:pt x="41" y="45"/>
                    <a:pt x="43" y="44"/>
                    <a:pt x="42" y="43"/>
                  </a:cubicBezTo>
                  <a:cubicBezTo>
                    <a:pt x="40" y="42"/>
                    <a:pt x="38" y="43"/>
                    <a:pt x="35" y="43"/>
                  </a:cubicBezTo>
                  <a:cubicBezTo>
                    <a:pt x="33" y="43"/>
                    <a:pt x="30" y="44"/>
                    <a:pt x="28" y="44"/>
                  </a:cubicBezTo>
                  <a:cubicBezTo>
                    <a:pt x="24" y="45"/>
                    <a:pt x="21" y="47"/>
                    <a:pt x="17" y="47"/>
                  </a:cubicBezTo>
                  <a:cubicBezTo>
                    <a:pt x="17" y="47"/>
                    <a:pt x="17" y="45"/>
                    <a:pt x="16" y="45"/>
                  </a:cubicBezTo>
                  <a:cubicBezTo>
                    <a:pt x="14" y="45"/>
                    <a:pt x="14" y="47"/>
                    <a:pt x="13" y="47"/>
                  </a:cubicBezTo>
                  <a:cubicBezTo>
                    <a:pt x="11" y="48"/>
                    <a:pt x="9" y="48"/>
                    <a:pt x="9" y="47"/>
                  </a:cubicBezTo>
                  <a:cubicBezTo>
                    <a:pt x="9" y="45"/>
                    <a:pt x="13" y="45"/>
                    <a:pt x="13" y="42"/>
                  </a:cubicBezTo>
                  <a:cubicBezTo>
                    <a:pt x="14" y="42"/>
                    <a:pt x="12" y="41"/>
                    <a:pt x="11" y="41"/>
                  </a:cubicBezTo>
                  <a:cubicBezTo>
                    <a:pt x="9" y="40"/>
                    <a:pt x="6" y="41"/>
                    <a:pt x="4" y="41"/>
                  </a:cubicBezTo>
                  <a:cubicBezTo>
                    <a:pt x="3" y="41"/>
                    <a:pt x="1" y="42"/>
                    <a:pt x="1" y="41"/>
                  </a:cubicBezTo>
                  <a:cubicBezTo>
                    <a:pt x="0" y="39"/>
                    <a:pt x="0" y="37"/>
                    <a:pt x="1" y="36"/>
                  </a:cubicBezTo>
                  <a:cubicBezTo>
                    <a:pt x="4" y="33"/>
                    <a:pt x="8" y="33"/>
                    <a:pt x="11" y="31"/>
                  </a:cubicBezTo>
                  <a:cubicBezTo>
                    <a:pt x="12" y="30"/>
                    <a:pt x="15" y="28"/>
                    <a:pt x="16" y="26"/>
                  </a:cubicBezTo>
                  <a:cubicBezTo>
                    <a:pt x="16" y="25"/>
                    <a:pt x="15" y="24"/>
                    <a:pt x="14" y="24"/>
                  </a:cubicBezTo>
                  <a:cubicBezTo>
                    <a:pt x="14" y="23"/>
                    <a:pt x="12" y="22"/>
                    <a:pt x="13" y="21"/>
                  </a:cubicBezTo>
                  <a:cubicBezTo>
                    <a:pt x="14" y="18"/>
                    <a:pt x="17" y="17"/>
                    <a:pt x="19" y="15"/>
                  </a:cubicBezTo>
                  <a:cubicBezTo>
                    <a:pt x="21" y="14"/>
                    <a:pt x="23" y="14"/>
                    <a:pt x="25" y="13"/>
                  </a:cubicBezTo>
                  <a:cubicBezTo>
                    <a:pt x="29" y="11"/>
                    <a:pt x="34" y="9"/>
                    <a:pt x="39" y="7"/>
                  </a:cubicBezTo>
                  <a:cubicBezTo>
                    <a:pt x="41" y="6"/>
                    <a:pt x="43" y="6"/>
                    <a:pt x="46" y="5"/>
                  </a:cubicBezTo>
                  <a:cubicBezTo>
                    <a:pt x="49" y="4"/>
                    <a:pt x="52" y="2"/>
                    <a:pt x="55" y="1"/>
                  </a:cubicBezTo>
                  <a:cubicBezTo>
                    <a:pt x="57" y="0"/>
                    <a:pt x="60" y="0"/>
                    <a:pt x="62" y="1"/>
                  </a:cubicBezTo>
                  <a:cubicBezTo>
                    <a:pt x="64" y="1"/>
                    <a:pt x="66" y="1"/>
                    <a:pt x="67" y="3"/>
                  </a:cubicBezTo>
                  <a:cubicBezTo>
                    <a:pt x="67" y="5"/>
                    <a:pt x="65" y="7"/>
                    <a:pt x="65" y="10"/>
                  </a:cubicBezTo>
                  <a:cubicBezTo>
                    <a:pt x="64" y="10"/>
                    <a:pt x="66" y="12"/>
                    <a:pt x="65" y="12"/>
                  </a:cubicBezTo>
                  <a:cubicBezTo>
                    <a:pt x="64" y="13"/>
                    <a:pt x="62" y="13"/>
                    <a:pt x="61" y="14"/>
                  </a:cubicBezTo>
                  <a:cubicBezTo>
                    <a:pt x="59" y="15"/>
                    <a:pt x="56" y="16"/>
                    <a:pt x="55" y="19"/>
                  </a:cubicBezTo>
                  <a:cubicBezTo>
                    <a:pt x="55" y="20"/>
                    <a:pt x="57" y="19"/>
                    <a:pt x="58" y="19"/>
                  </a:cubicBezTo>
                  <a:cubicBezTo>
                    <a:pt x="60" y="19"/>
                    <a:pt x="62" y="17"/>
                    <a:pt x="64" y="17"/>
                  </a:cubicBezTo>
                  <a:cubicBezTo>
                    <a:pt x="66" y="17"/>
                    <a:pt x="69" y="19"/>
                    <a:pt x="71" y="19"/>
                  </a:cubicBezTo>
                  <a:cubicBezTo>
                    <a:pt x="72" y="18"/>
                    <a:pt x="70" y="17"/>
                    <a:pt x="70" y="16"/>
                  </a:cubicBezTo>
                  <a:cubicBezTo>
                    <a:pt x="72" y="13"/>
                    <a:pt x="73" y="9"/>
                    <a:pt x="76" y="8"/>
                  </a:cubicBezTo>
                  <a:cubicBezTo>
                    <a:pt x="79" y="7"/>
                    <a:pt x="82" y="10"/>
                    <a:pt x="85" y="11"/>
                  </a:cubicBezTo>
                  <a:cubicBezTo>
                    <a:pt x="88" y="12"/>
                    <a:pt x="91" y="12"/>
                    <a:pt x="93" y="14"/>
                  </a:cubicBezTo>
                  <a:cubicBezTo>
                    <a:pt x="94" y="15"/>
                    <a:pt x="94" y="17"/>
                    <a:pt x="93" y="18"/>
                  </a:cubicBezTo>
                  <a:cubicBezTo>
                    <a:pt x="90" y="21"/>
                    <a:pt x="85" y="23"/>
                    <a:pt x="82" y="26"/>
                  </a:cubicBezTo>
                  <a:cubicBezTo>
                    <a:pt x="81" y="26"/>
                    <a:pt x="84" y="26"/>
                    <a:pt x="84" y="26"/>
                  </a:cubicBezTo>
                  <a:cubicBezTo>
                    <a:pt x="86" y="26"/>
                    <a:pt x="87" y="27"/>
                    <a:pt x="89" y="27"/>
                  </a:cubicBezTo>
                  <a:cubicBezTo>
                    <a:pt x="90" y="26"/>
                    <a:pt x="89" y="24"/>
                    <a:pt x="90" y="24"/>
                  </a:cubicBezTo>
                  <a:cubicBezTo>
                    <a:pt x="91" y="24"/>
                    <a:pt x="92" y="26"/>
                    <a:pt x="94" y="26"/>
                  </a:cubicBezTo>
                  <a:cubicBezTo>
                    <a:pt x="95" y="25"/>
                    <a:pt x="95" y="22"/>
                    <a:pt x="96" y="21"/>
                  </a:cubicBezTo>
                  <a:cubicBezTo>
                    <a:pt x="98" y="19"/>
                    <a:pt x="99" y="18"/>
                    <a:pt x="101" y="18"/>
                  </a:cubicBezTo>
                  <a:cubicBezTo>
                    <a:pt x="103" y="18"/>
                    <a:pt x="104" y="21"/>
                    <a:pt x="106" y="20"/>
                  </a:cubicBezTo>
                  <a:cubicBezTo>
                    <a:pt x="108" y="19"/>
                    <a:pt x="108" y="17"/>
                    <a:pt x="108" y="15"/>
                  </a:cubicBezTo>
                  <a:cubicBezTo>
                    <a:pt x="108" y="13"/>
                    <a:pt x="104" y="12"/>
                    <a:pt x="105" y="10"/>
                  </a:cubicBezTo>
                  <a:cubicBezTo>
                    <a:pt x="105" y="9"/>
                    <a:pt x="107" y="9"/>
                    <a:pt x="109" y="9"/>
                  </a:cubicBezTo>
                  <a:cubicBezTo>
                    <a:pt x="112" y="10"/>
                    <a:pt x="115" y="11"/>
                    <a:pt x="117" y="13"/>
                  </a:cubicBezTo>
                  <a:cubicBezTo>
                    <a:pt x="119" y="16"/>
                    <a:pt x="122" y="19"/>
                    <a:pt x="122" y="22"/>
                  </a:cubicBezTo>
                  <a:cubicBezTo>
                    <a:pt x="122" y="25"/>
                    <a:pt x="118" y="27"/>
                    <a:pt x="118" y="30"/>
                  </a:cubicBezTo>
                  <a:cubicBezTo>
                    <a:pt x="118" y="33"/>
                    <a:pt x="121" y="36"/>
                    <a:pt x="123" y="38"/>
                  </a:cubicBezTo>
                  <a:cubicBezTo>
                    <a:pt x="124" y="39"/>
                    <a:pt x="125" y="40"/>
                    <a:pt x="127" y="40"/>
                  </a:cubicBezTo>
                  <a:cubicBezTo>
                    <a:pt x="129" y="40"/>
                    <a:pt x="132" y="38"/>
                    <a:pt x="133" y="36"/>
                  </a:cubicBezTo>
                  <a:cubicBezTo>
                    <a:pt x="134" y="35"/>
                    <a:pt x="133" y="33"/>
                    <a:pt x="132" y="31"/>
                  </a:cubicBezTo>
                  <a:cubicBezTo>
                    <a:pt x="131" y="30"/>
                    <a:pt x="129" y="30"/>
                    <a:pt x="128" y="28"/>
                  </a:cubicBezTo>
                  <a:cubicBezTo>
                    <a:pt x="128" y="23"/>
                    <a:pt x="130" y="17"/>
                    <a:pt x="130" y="12"/>
                  </a:cubicBezTo>
                  <a:cubicBezTo>
                    <a:pt x="131" y="9"/>
                    <a:pt x="131" y="5"/>
                    <a:pt x="132" y="2"/>
                  </a:cubicBezTo>
                  <a:cubicBezTo>
                    <a:pt x="133" y="1"/>
                    <a:pt x="135" y="1"/>
                    <a:pt x="136" y="2"/>
                  </a:cubicBezTo>
                  <a:cubicBezTo>
                    <a:pt x="138" y="2"/>
                    <a:pt x="140" y="5"/>
                    <a:pt x="142" y="5"/>
                  </a:cubicBezTo>
                  <a:cubicBezTo>
                    <a:pt x="144" y="5"/>
                    <a:pt x="143" y="2"/>
                    <a:pt x="144" y="2"/>
                  </a:cubicBezTo>
                  <a:cubicBezTo>
                    <a:pt x="147" y="3"/>
                    <a:pt x="150" y="6"/>
                    <a:pt x="153" y="8"/>
                  </a:cubicBezTo>
                  <a:cubicBezTo>
                    <a:pt x="155" y="9"/>
                    <a:pt x="158" y="10"/>
                    <a:pt x="159" y="12"/>
                  </a:cubicBezTo>
                  <a:close/>
                </a:path>
              </a:pathLst>
            </a:custGeom>
            <a:solidFill>
              <a:srgbClr val="39C2D7"/>
            </a:solidFill>
            <a:ln w="0" cap="rnd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34288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rgbClr val="464547"/>
                </a:solidFill>
                <a:effectLst/>
                <a:uLnTx/>
                <a:uFillTx/>
                <a:latin typeface="Trebuchet MS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60159" y="886652"/>
            <a:ext cx="4855853" cy="254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100" normalizeH="0" noProof="0">
                <a:ln>
                  <a:noFill/>
                </a:ln>
                <a:solidFill>
                  <a:srgbClr val="39C2D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DELIVERY PROFESSIONALS</a:t>
            </a:r>
            <a:r>
              <a:rPr kumimoji="0" lang="ru-RU" sz="975" b="1" i="0" u="none" strike="noStrike" kern="1200" cap="none" spc="100" normalizeH="0" noProof="0">
                <a:ln>
                  <a:noFill/>
                </a:ln>
                <a:solidFill>
                  <a:srgbClr val="39C2D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</a:t>
            </a:r>
            <a:endParaRPr kumimoji="0" lang="en-US" sz="975" b="1" i="0" u="none" strike="noStrike" kern="1200" cap="none" spc="100" normalizeH="0" noProof="0">
              <a:ln>
                <a:noFill/>
              </a:ln>
              <a:solidFill>
                <a:srgbClr val="39C2D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0155" y="3324000"/>
            <a:ext cx="43434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19" rIns="91438" bIns="457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68561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75" b="1" i="0" u="none" strike="noStrike" kern="1200" cap="none" spc="50" normalizeH="0" noProof="0">
                <a:ln>
                  <a:noFill/>
                </a:ln>
                <a:solidFill>
                  <a:srgbClr val="39C2D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KEY IN-MARKET LOCATIONS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5739102" y="3007192"/>
            <a:ext cx="3059712" cy="453968"/>
          </a:xfrm>
          <a:prstGeom prst="rect">
            <a:avLst/>
          </a:prstGeom>
        </p:spPr>
        <p:txBody>
          <a:bodyPr wrap="square" lIns="68579" tIns="34289" rIns="68579" bIns="34289">
            <a:spAutoFit/>
          </a:bodyPr>
          <a:lstStyle/>
          <a:p>
            <a:pPr marL="91440" marR="0" lvl="0" indent="-91440" algn="l" defTabSz="685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547"/>
              </a:buClr>
              <a:buSzTx/>
              <a:buFont typeface="Calibri Light" panose="020F0302020204030204" pitchFamily="34" charset="0"/>
              <a:buChar char="*"/>
              <a:tabLst/>
              <a:defRPr/>
            </a:pPr>
            <a:r>
              <a:rPr kumimoji="0" lang="en-US" sz="500" b="0" i="1" u="none" strike="noStrike" kern="1200" cap="none" spc="50" normalizeH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Western Europe and Middle East includes Germany, UK, Switzerland, Sweden, Netherlands, Ireland, Belgium, Italy, Spain, France, UAE and Israel | Central Europe includes Hungary, Poland, Czech Republic, Bulgaria and Slovakia Eastern Europe includes Belarus, Ukraine and Russia | APAC includes China, India, Kazakhstan, Armenia, Singapore, Australia, Japan, Malaysia, Uzbekistan and Vietnam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B2B38-A37E-4B36-910B-74CF0ACDB9CE}"/>
              </a:ext>
            </a:extLst>
          </p:cNvPr>
          <p:cNvGrpSpPr/>
          <p:nvPr/>
        </p:nvGrpSpPr>
        <p:grpSpPr>
          <a:xfrm>
            <a:off x="266442" y="3679944"/>
            <a:ext cx="3437720" cy="1376516"/>
            <a:chOff x="266442" y="3671360"/>
            <a:chExt cx="3437720" cy="1376516"/>
          </a:xfrm>
        </p:grpSpPr>
        <p:sp>
          <p:nvSpPr>
            <p:cNvPr id="397" name="TextBox 396">
              <a:extLst>
                <a:ext uri="{FF2B5EF4-FFF2-40B4-BE49-F238E27FC236}">
                  <a16:creationId xmlns:a16="http://schemas.microsoft.com/office/drawing/2014/main" id="{893CA71D-D425-4518-91DA-C7997692BF7A}"/>
                </a:ext>
              </a:extLst>
            </p:cNvPr>
            <p:cNvSpPr txBox="1"/>
            <p:nvPr/>
          </p:nvSpPr>
          <p:spPr>
            <a:xfrm>
              <a:off x="293111" y="3943730"/>
              <a:ext cx="1222766" cy="948976"/>
            </a:xfrm>
            <a:prstGeom prst="rect">
              <a:avLst/>
            </a:prstGeom>
            <a:noFill/>
          </p:spPr>
          <p:txBody>
            <a:bodyPr wrap="square" lIns="68576" tIns="34289" rIns="68576" bIns="34289" rtlCol="0">
              <a:spAutoFit/>
            </a:bodyPr>
            <a:lstStyle/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NEWTOWN, US (HQ)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ATLANTA, US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BOSTON, US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CHICAGO, US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CONSHOHOCKEN, US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HOUSTON, US</a:t>
              </a:r>
            </a:p>
          </p:txBody>
        </p:sp>
        <p:sp>
          <p:nvSpPr>
            <p:cNvPr id="398" name="TextBox 397">
              <a:extLst>
                <a:ext uri="{FF2B5EF4-FFF2-40B4-BE49-F238E27FC236}">
                  <a16:creationId xmlns:a16="http://schemas.microsoft.com/office/drawing/2014/main" id="{D5C17415-1B3C-48C9-B371-833BCAEC85D1}"/>
                </a:ext>
              </a:extLst>
            </p:cNvPr>
            <p:cNvSpPr txBox="1"/>
            <p:nvPr/>
          </p:nvSpPr>
          <p:spPr>
            <a:xfrm>
              <a:off x="1282153" y="3943730"/>
              <a:ext cx="1222766" cy="948976"/>
            </a:xfrm>
            <a:prstGeom prst="rect">
              <a:avLst/>
            </a:prstGeom>
            <a:noFill/>
          </p:spPr>
          <p:txBody>
            <a:bodyPr wrap="square" lIns="68576" tIns="34289" rIns="68576" bIns="34289" rtlCol="0">
              <a:spAutoFit/>
            </a:bodyPr>
            <a:lstStyle/>
            <a:p>
              <a:pPr lvl="0" defTabSz="685613">
                <a:spcBef>
                  <a:spcPts val="375"/>
                </a:spcBef>
                <a:defRPr/>
              </a:pPr>
              <a:r>
                <a:rPr lang="en-US" sz="675" b="1">
                  <a:solidFill>
                    <a:schemeClr val="bg1"/>
                  </a:solidFill>
                </a:rPr>
                <a:t>GUADALAJARA, MX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LOS ANGELES, US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MOUNTAIN VIEW, US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NEW YORK, US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PHILADELPHIA, US</a:t>
              </a:r>
            </a:p>
            <a:p>
              <a:pPr lvl="0" defTabSz="685613">
                <a:spcBef>
                  <a:spcPts val="375"/>
                </a:spcBef>
                <a:defRPr/>
              </a:pPr>
              <a:r>
                <a:rPr lang="en-US" sz="675" b="1">
                  <a:solidFill>
                    <a:schemeClr val="bg1"/>
                  </a:solidFill>
                </a:rPr>
                <a:t>OTTAWA, CA</a:t>
              </a:r>
            </a:p>
          </p:txBody>
        </p:sp>
        <p:sp>
          <p:nvSpPr>
            <p:cNvPr id="399" name="TextBox 398">
              <a:extLst>
                <a:ext uri="{FF2B5EF4-FFF2-40B4-BE49-F238E27FC236}">
                  <a16:creationId xmlns:a16="http://schemas.microsoft.com/office/drawing/2014/main" id="{E7436663-7CFF-4724-98B4-739EB9CD3631}"/>
                </a:ext>
              </a:extLst>
            </p:cNvPr>
            <p:cNvSpPr txBox="1"/>
            <p:nvPr/>
          </p:nvSpPr>
          <p:spPr>
            <a:xfrm>
              <a:off x="2400245" y="3943730"/>
              <a:ext cx="1303917" cy="1104146"/>
            </a:xfrm>
            <a:prstGeom prst="rect">
              <a:avLst/>
            </a:prstGeom>
            <a:noFill/>
          </p:spPr>
          <p:txBody>
            <a:bodyPr wrap="square" lIns="68576" tIns="34289" rIns="68576" bIns="34289" rtlCol="0">
              <a:spAutoFit/>
            </a:bodyPr>
            <a:lstStyle/>
            <a:p>
              <a:pPr defTabSz="685613">
                <a:spcBef>
                  <a:spcPts val="375"/>
                </a:spcBef>
                <a:defRPr/>
              </a:pPr>
              <a:r>
                <a:rPr lang="en-US" sz="675" b="1">
                  <a:solidFill>
                    <a:schemeClr val="bg1"/>
                  </a:solidFill>
                </a:rPr>
                <a:t>SAN FRANCISCO, US</a:t>
              </a:r>
            </a:p>
            <a:p>
              <a:pPr defTabSz="685613">
                <a:spcBef>
                  <a:spcPts val="375"/>
                </a:spcBef>
                <a:defRPr/>
              </a:pPr>
              <a:r>
                <a:rPr lang="en-US" sz="675" b="1">
                  <a:solidFill>
                    <a:schemeClr val="bg1"/>
                  </a:solidFill>
                </a:rPr>
                <a:t>SAN JOSE, US</a:t>
              </a:r>
            </a:p>
            <a:p>
              <a:pPr defTabSz="685613">
                <a:spcBef>
                  <a:spcPts val="375"/>
                </a:spcBef>
                <a:defRPr/>
              </a:pPr>
              <a:r>
                <a:rPr lang="en-US" sz="675" b="1">
                  <a:solidFill>
                    <a:schemeClr val="bg1"/>
                  </a:solidFill>
                </a:rPr>
                <a:t>SEATTLE, US</a:t>
              </a:r>
            </a:p>
            <a:p>
              <a:pPr defTabSz="685613">
                <a:spcBef>
                  <a:spcPts val="375"/>
                </a:spcBef>
                <a:defRPr/>
              </a:pPr>
              <a:r>
                <a:rPr lang="en-US" sz="675" b="1">
                  <a:solidFill>
                    <a:schemeClr val="bg1"/>
                  </a:solidFill>
                </a:rPr>
                <a:t>TORONTO, CA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WASHINGTON DC, US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GUADALAJARA, MX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75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2" name="TextBox 401">
              <a:extLst>
                <a:ext uri="{FF2B5EF4-FFF2-40B4-BE49-F238E27FC236}">
                  <a16:creationId xmlns:a16="http://schemas.microsoft.com/office/drawing/2014/main" id="{85F0B535-8DEB-49D4-8EE8-8D5AE628627F}"/>
                </a:ext>
              </a:extLst>
            </p:cNvPr>
            <p:cNvSpPr txBox="1"/>
            <p:nvPr/>
          </p:nvSpPr>
          <p:spPr>
            <a:xfrm>
              <a:off x="266442" y="3671360"/>
              <a:ext cx="1366963" cy="23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1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100" normalizeH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NORTH AMERICA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251C623-B86C-4037-BD2F-D27116227615}"/>
              </a:ext>
            </a:extLst>
          </p:cNvPr>
          <p:cNvGrpSpPr/>
          <p:nvPr/>
        </p:nvGrpSpPr>
        <p:grpSpPr>
          <a:xfrm>
            <a:off x="4018827" y="3679944"/>
            <a:ext cx="2089380" cy="1221346"/>
            <a:chOff x="3824811" y="3671360"/>
            <a:chExt cx="2089380" cy="1221346"/>
          </a:xfrm>
        </p:grpSpPr>
        <p:sp>
          <p:nvSpPr>
            <p:cNvPr id="396" name="TextBox 395">
              <a:extLst>
                <a:ext uri="{FF2B5EF4-FFF2-40B4-BE49-F238E27FC236}">
                  <a16:creationId xmlns:a16="http://schemas.microsoft.com/office/drawing/2014/main" id="{82F047CA-E8E6-4ACD-B8D8-4A9C7AC5BB45}"/>
                </a:ext>
              </a:extLst>
            </p:cNvPr>
            <p:cNvSpPr txBox="1"/>
            <p:nvPr/>
          </p:nvSpPr>
          <p:spPr>
            <a:xfrm>
              <a:off x="3866721" y="3943730"/>
              <a:ext cx="1096558" cy="948976"/>
            </a:xfrm>
            <a:prstGeom prst="rect">
              <a:avLst/>
            </a:prstGeom>
            <a:noFill/>
          </p:spPr>
          <p:txBody>
            <a:bodyPr wrap="square" lIns="68576" tIns="34289" rIns="68576" bIns="34289" rtlCol="0">
              <a:spAutoFit/>
            </a:bodyPr>
            <a:lstStyle/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AMSTERDAM, NL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DUBLIN, IE 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FRANKFURT, DE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GOTHENBURG, SE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LONDON, UK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MALAGA, ES</a:t>
              </a:r>
            </a:p>
          </p:txBody>
        </p:sp>
        <p:sp>
          <p:nvSpPr>
            <p:cNvPr id="400" name="TextBox 399">
              <a:extLst>
                <a:ext uri="{FF2B5EF4-FFF2-40B4-BE49-F238E27FC236}">
                  <a16:creationId xmlns:a16="http://schemas.microsoft.com/office/drawing/2014/main" id="{AF5C30B3-02D2-49C5-B125-5C176752DFC5}"/>
                </a:ext>
              </a:extLst>
            </p:cNvPr>
            <p:cNvSpPr txBox="1"/>
            <p:nvPr/>
          </p:nvSpPr>
          <p:spPr>
            <a:xfrm>
              <a:off x="4836885" y="3943730"/>
              <a:ext cx="1077306" cy="793805"/>
            </a:xfrm>
            <a:prstGeom prst="rect">
              <a:avLst/>
            </a:prstGeom>
            <a:noFill/>
          </p:spPr>
          <p:txBody>
            <a:bodyPr wrap="square" lIns="68576" tIns="34289" rIns="68576" bIns="34289" rtlCol="0">
              <a:spAutoFit/>
            </a:bodyPr>
            <a:lstStyle/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MANCHESTER, UK</a:t>
              </a:r>
            </a:p>
            <a:p>
              <a:pPr lvl="0" defTabSz="685613">
                <a:spcBef>
                  <a:spcPts val="375"/>
                </a:spcBef>
                <a:defRPr/>
              </a:pPr>
              <a:r>
                <a:rPr lang="en-US" sz="675" b="1">
                  <a:solidFill>
                    <a:schemeClr val="bg1"/>
                  </a:solidFill>
                </a:rPr>
                <a:t>MILAN, IT</a:t>
              </a:r>
            </a:p>
            <a:p>
              <a:pPr lvl="0" defTabSz="685613">
                <a:spcBef>
                  <a:spcPts val="375"/>
                </a:spcBef>
                <a:defRPr/>
              </a:pPr>
              <a:r>
                <a:rPr lang="en-US" sz="675" b="1">
                  <a:solidFill>
                    <a:schemeClr val="bg1"/>
                  </a:solidFill>
                </a:rPr>
                <a:t>PARIS, FR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VIENNA, AT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ZURICH, CH</a:t>
              </a:r>
            </a:p>
          </p:txBody>
        </p:sp>
        <p:sp>
          <p:nvSpPr>
            <p:cNvPr id="403" name="TextBox 402">
              <a:extLst>
                <a:ext uri="{FF2B5EF4-FFF2-40B4-BE49-F238E27FC236}">
                  <a16:creationId xmlns:a16="http://schemas.microsoft.com/office/drawing/2014/main" id="{038BB7D8-3389-4ECA-AD96-50C8281076AD}"/>
                </a:ext>
              </a:extLst>
            </p:cNvPr>
            <p:cNvSpPr txBox="1"/>
            <p:nvPr/>
          </p:nvSpPr>
          <p:spPr>
            <a:xfrm>
              <a:off x="3824811" y="3671360"/>
              <a:ext cx="1306517" cy="23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1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100" normalizeH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WESTERN EUROPE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ADE82C0-E076-44F2-A024-344768D6E1D5}"/>
              </a:ext>
            </a:extLst>
          </p:cNvPr>
          <p:cNvGrpSpPr/>
          <p:nvPr/>
        </p:nvGrpSpPr>
        <p:grpSpPr>
          <a:xfrm>
            <a:off x="6422872" y="3679944"/>
            <a:ext cx="1223876" cy="1066175"/>
            <a:chOff x="6945040" y="3671360"/>
            <a:chExt cx="1223876" cy="1066175"/>
          </a:xfrm>
        </p:grpSpPr>
        <p:sp>
          <p:nvSpPr>
            <p:cNvPr id="401" name="TextBox 400">
              <a:extLst>
                <a:ext uri="{FF2B5EF4-FFF2-40B4-BE49-F238E27FC236}">
                  <a16:creationId xmlns:a16="http://schemas.microsoft.com/office/drawing/2014/main" id="{3103EE8B-6D32-44C8-98D6-FF362188AB80}"/>
                </a:ext>
              </a:extLst>
            </p:cNvPr>
            <p:cNvSpPr txBox="1"/>
            <p:nvPr/>
          </p:nvSpPr>
          <p:spPr>
            <a:xfrm>
              <a:off x="6946150" y="3943730"/>
              <a:ext cx="1222766" cy="793805"/>
            </a:xfrm>
            <a:prstGeom prst="rect">
              <a:avLst/>
            </a:prstGeom>
            <a:noFill/>
          </p:spPr>
          <p:txBody>
            <a:bodyPr wrap="square" lIns="68576" tIns="34289" rIns="68576" bIns="34289" rtlCol="0">
              <a:spAutoFit/>
            </a:bodyPr>
            <a:lstStyle/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BUDAPEST, HU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DEBRECEN, HU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MOSCOW, RU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PRAGUE, CZ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WARSAW, PL</a:t>
              </a:r>
            </a:p>
          </p:txBody>
        </p:sp>
        <p:sp>
          <p:nvSpPr>
            <p:cNvPr id="404" name="TextBox 403">
              <a:extLst>
                <a:ext uri="{FF2B5EF4-FFF2-40B4-BE49-F238E27FC236}">
                  <a16:creationId xmlns:a16="http://schemas.microsoft.com/office/drawing/2014/main" id="{72C2FE5E-537F-451F-B065-9AB01B26A47E}"/>
                </a:ext>
              </a:extLst>
            </p:cNvPr>
            <p:cNvSpPr txBox="1"/>
            <p:nvPr/>
          </p:nvSpPr>
          <p:spPr>
            <a:xfrm>
              <a:off x="6945040" y="3671360"/>
              <a:ext cx="503693" cy="234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8571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100" normalizeH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CEE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C6586C2-BB09-4DC3-8606-DFFC2C92863F}"/>
              </a:ext>
            </a:extLst>
          </p:cNvPr>
          <p:cNvGrpSpPr/>
          <p:nvPr/>
        </p:nvGrpSpPr>
        <p:grpSpPr>
          <a:xfrm>
            <a:off x="7961414" y="3679944"/>
            <a:ext cx="1222766" cy="1066175"/>
            <a:chOff x="7961414" y="3671360"/>
            <a:chExt cx="1222766" cy="1066175"/>
          </a:xfrm>
        </p:grpSpPr>
        <p:sp>
          <p:nvSpPr>
            <p:cNvPr id="405" name="TextBox 404">
              <a:extLst>
                <a:ext uri="{FF2B5EF4-FFF2-40B4-BE49-F238E27FC236}">
                  <a16:creationId xmlns:a16="http://schemas.microsoft.com/office/drawing/2014/main" id="{75EB7B42-1158-4E91-BB0C-71F6965DA38F}"/>
                </a:ext>
              </a:extLst>
            </p:cNvPr>
            <p:cNvSpPr txBox="1"/>
            <p:nvPr/>
          </p:nvSpPr>
          <p:spPr>
            <a:xfrm>
              <a:off x="7961414" y="3671360"/>
              <a:ext cx="476412" cy="2345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715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25" b="1" i="0" u="none" strike="noStrike" kern="1200" cap="none" spc="100" normalizeH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APAC</a:t>
              </a:r>
            </a:p>
          </p:txBody>
        </p:sp>
        <p:sp>
          <p:nvSpPr>
            <p:cNvPr id="406" name="TextBox 405">
              <a:extLst>
                <a:ext uri="{FF2B5EF4-FFF2-40B4-BE49-F238E27FC236}">
                  <a16:creationId xmlns:a16="http://schemas.microsoft.com/office/drawing/2014/main" id="{22AAEDA4-155E-409D-8CDC-1CAC5214A2DB}"/>
                </a:ext>
              </a:extLst>
            </p:cNvPr>
            <p:cNvSpPr txBox="1"/>
            <p:nvPr/>
          </p:nvSpPr>
          <p:spPr>
            <a:xfrm>
              <a:off x="7961414" y="3943730"/>
              <a:ext cx="1222766" cy="793805"/>
            </a:xfrm>
            <a:prstGeom prst="rect">
              <a:avLst/>
            </a:prstGeom>
            <a:noFill/>
          </p:spPr>
          <p:txBody>
            <a:bodyPr wrap="square" lIns="68576" tIns="34289" rIns="68576" bIns="34289" rtlCol="0">
              <a:spAutoFit/>
            </a:bodyPr>
            <a:lstStyle/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HONG KONG SAR, CN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SHANGHAI, CN</a:t>
              </a:r>
            </a:p>
            <a:p>
              <a:pPr marL="0" marR="0" lvl="0" indent="0" algn="l" defTabSz="685613" rtl="0" eaLnBrk="1" fontAlgn="auto" latinLnBrk="0" hangingPunct="1">
                <a:lnSpc>
                  <a:spcPct val="100000"/>
                </a:lnSpc>
                <a:spcBef>
                  <a:spcPts val="37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SINGAPORE, SG</a:t>
              </a:r>
            </a:p>
            <a:p>
              <a:pPr lvl="0" defTabSz="685613">
                <a:spcBef>
                  <a:spcPts val="375"/>
                </a:spcBef>
                <a:defRPr/>
              </a:pPr>
              <a:r>
                <a:rPr lang="en-US" sz="675" b="1" dirty="0">
                  <a:solidFill>
                    <a:schemeClr val="bg1"/>
                  </a:solidFill>
                </a:rPr>
                <a:t>HO CHI MINH CITY, VN</a:t>
              </a:r>
            </a:p>
            <a:p>
              <a:pPr lvl="0" defTabSz="685613">
                <a:spcBef>
                  <a:spcPts val="375"/>
                </a:spcBef>
                <a:defRPr/>
              </a:pPr>
              <a:r>
                <a:rPr kumimoji="0" lang="en-US" sz="675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</a:rPr>
                <a:t>TOKYO, JP</a:t>
              </a:r>
            </a:p>
          </p:txBody>
        </p:sp>
      </p:grpSp>
      <p:cxnSp>
        <p:nvCxnSpPr>
          <p:cNvPr id="407" name="Straight Connector 406">
            <a:extLst>
              <a:ext uri="{FF2B5EF4-FFF2-40B4-BE49-F238E27FC236}">
                <a16:creationId xmlns:a16="http://schemas.microsoft.com/office/drawing/2014/main" id="{B989224A-02D9-4017-886D-435F1B5BBCF1}"/>
              </a:ext>
            </a:extLst>
          </p:cNvPr>
          <p:cNvCxnSpPr/>
          <p:nvPr/>
        </p:nvCxnSpPr>
        <p:spPr>
          <a:xfrm>
            <a:off x="0" y="3922147"/>
            <a:ext cx="9144000" cy="0"/>
          </a:xfrm>
          <a:prstGeom prst="line">
            <a:avLst/>
          </a:prstGeom>
          <a:ln w="9525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2880E924-CD62-4199-A0E8-1D442DAF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0" tIns="0" rIns="0" bIns="0" anchor="t"/>
          <a:lstStyle/>
          <a:p>
            <a:r>
              <a:rPr lang="en-US" dirty="0">
                <a:solidFill>
                  <a:srgbClr val="222222"/>
                </a:solidFill>
                <a:latin typeface="Calibri" panose="020F0502020204030204" pitchFamily="34" charset="0"/>
              </a:rPr>
              <a:t>Growing, Global Scale in More Than 30 Countries</a:t>
            </a:r>
          </a:p>
        </p:txBody>
      </p:sp>
      <p:graphicFrame>
        <p:nvGraphicFramePr>
          <p:cNvPr id="411" name="Chart 410">
            <a:extLst>
              <a:ext uri="{FF2B5EF4-FFF2-40B4-BE49-F238E27FC236}">
                <a16:creationId xmlns:a16="http://schemas.microsoft.com/office/drawing/2014/main" id="{2E801529-2302-40CC-8B94-B67B22F5C014}"/>
              </a:ext>
            </a:extLst>
          </p:cNvPr>
          <p:cNvGraphicFramePr/>
          <p:nvPr/>
        </p:nvGraphicFramePr>
        <p:xfrm>
          <a:off x="-592778" y="1235056"/>
          <a:ext cx="6458885" cy="192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91" name="Rectangle 390">
            <a:extLst>
              <a:ext uri="{FF2B5EF4-FFF2-40B4-BE49-F238E27FC236}">
                <a16:creationId xmlns:a16="http://schemas.microsoft.com/office/drawing/2014/main" id="{58D79F5E-653D-45F3-8DC2-74BBE87741CE}"/>
              </a:ext>
            </a:extLst>
          </p:cNvPr>
          <p:cNvSpPr/>
          <p:nvPr/>
        </p:nvSpPr>
        <p:spPr>
          <a:xfrm>
            <a:off x="8047740" y="4815224"/>
            <a:ext cx="852793" cy="200055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50" normalizeH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 of Q1 2020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7602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 flipV="1">
            <a:off x="125066" y="3513172"/>
            <a:ext cx="2501489" cy="1164119"/>
            <a:chOff x="327249" y="729383"/>
            <a:chExt cx="5352476" cy="506762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  <a:headEnd type="oval"/>
            </a:ln>
            <a:effectLst/>
          </p:spPr>
        </p:cxnSp>
        <p:cxnSp>
          <p:nvCxnSpPr>
            <p:cNvPr id="51" name="Straight Connector 50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 flipV="1">
            <a:off x="116656" y="3184881"/>
            <a:ext cx="2318456" cy="1078610"/>
            <a:chOff x="327249" y="729383"/>
            <a:chExt cx="5352476" cy="506762"/>
          </a:xfrm>
        </p:grpSpPr>
        <p:cxnSp>
          <p:nvCxnSpPr>
            <p:cNvPr id="46" name="Straight Connector 45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  <a:headEnd type="oval"/>
            </a:ln>
            <a:effectLst/>
          </p:spPr>
        </p:cxnSp>
        <p:cxnSp>
          <p:nvCxnSpPr>
            <p:cNvPr id="47" name="Straight Connector 46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</a:ln>
            <a:effectLst/>
          </p:spPr>
        </p:cxnSp>
      </p:grpSp>
      <p:pic>
        <p:nvPicPr>
          <p:cNvPr id="67" name="Picture 66" descr="D:\Mobile Competency Center\Logos\Expedi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7" y="1434010"/>
            <a:ext cx="1224895" cy="35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18" y="2008441"/>
            <a:ext cx="1206330" cy="50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3BE2445-C7B1-1341-98AA-78141A35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all" dirty="0"/>
              <a:t>Business Analysis practice overview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93863" y="1169299"/>
            <a:ext cx="2307958" cy="1130197"/>
            <a:chOff x="327249" y="729383"/>
            <a:chExt cx="5352476" cy="506762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  <a:headEnd type="oval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</a:ln>
            <a:effectLst/>
          </p:spPr>
        </p:cxnSp>
      </p:grpSp>
      <p:grpSp>
        <p:nvGrpSpPr>
          <p:cNvPr id="12" name="Group 11"/>
          <p:cNvGrpSpPr/>
          <p:nvPr/>
        </p:nvGrpSpPr>
        <p:grpSpPr>
          <a:xfrm flipV="1">
            <a:off x="131420" y="2566717"/>
            <a:ext cx="2321582" cy="1130197"/>
            <a:chOff x="327249" y="729383"/>
            <a:chExt cx="5352476" cy="506762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  <a:headEnd type="oval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</a:ln>
            <a:effectLst/>
          </p:spPr>
        </p:cxnSp>
      </p:grpSp>
      <p:sp>
        <p:nvSpPr>
          <p:cNvPr id="18" name="Rectangle 17"/>
          <p:cNvSpPr/>
          <p:nvPr/>
        </p:nvSpPr>
        <p:spPr>
          <a:xfrm>
            <a:off x="2166520" y="711044"/>
            <a:ext cx="6967208" cy="411609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2567264" y="977929"/>
            <a:ext cx="1495492" cy="719782"/>
            <a:chOff x="327249" y="729383"/>
            <a:chExt cx="5352476" cy="506762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CCCCCC"/>
              </a:solidFill>
              <a:prstDash val="solid"/>
              <a:headEnd type="oval"/>
            </a:ln>
            <a:effectLst/>
          </p:spPr>
        </p:cxnSp>
        <p:cxnSp>
          <p:nvCxnSpPr>
            <p:cNvPr id="21" name="Straight Connector 20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CCCCCC"/>
              </a:solidFill>
              <a:prstDash val="solid"/>
            </a:ln>
            <a:effectLst/>
          </p:spPr>
        </p:cxnSp>
      </p:grpSp>
      <p:grpSp>
        <p:nvGrpSpPr>
          <p:cNvPr id="22" name="Group 21"/>
          <p:cNvGrpSpPr/>
          <p:nvPr/>
        </p:nvGrpSpPr>
        <p:grpSpPr>
          <a:xfrm flipH="1">
            <a:off x="3211480" y="1515765"/>
            <a:ext cx="1461899" cy="586604"/>
            <a:chOff x="327249" y="729383"/>
            <a:chExt cx="5352476" cy="506762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CCCCCC"/>
              </a:solidFill>
              <a:prstDash val="solid"/>
              <a:headEnd type="oval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CCCCCC"/>
              </a:solidFill>
              <a:prstDash val="soli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 flipH="1">
            <a:off x="3143201" y="2690317"/>
            <a:ext cx="1398338" cy="500953"/>
            <a:chOff x="327249" y="729383"/>
            <a:chExt cx="5352476" cy="506762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CCCCCC"/>
              </a:solidFill>
              <a:prstDash val="solid"/>
              <a:headEnd type="oval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CCCCCC"/>
              </a:solidFill>
              <a:prstDash val="solid"/>
            </a:ln>
            <a:effectLst/>
          </p:spPr>
        </p:cxnSp>
      </p:grpSp>
      <p:grpSp>
        <p:nvGrpSpPr>
          <p:cNvPr id="28" name="Group 27"/>
          <p:cNvGrpSpPr/>
          <p:nvPr/>
        </p:nvGrpSpPr>
        <p:grpSpPr>
          <a:xfrm flipH="1" flipV="1">
            <a:off x="2599263" y="3654184"/>
            <a:ext cx="1571727" cy="593993"/>
            <a:chOff x="327249" y="729383"/>
            <a:chExt cx="5352476" cy="506762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CCCCCC"/>
              </a:solidFill>
              <a:prstDash val="solid"/>
              <a:headEnd type="oval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CCCCCC"/>
              </a:solidFill>
              <a:prstDash val="solid"/>
            </a:ln>
            <a:effectLst/>
          </p:spPr>
        </p:cxnSp>
      </p:grpSp>
      <p:sp>
        <p:nvSpPr>
          <p:cNvPr id="31" name="TextBox 30"/>
          <p:cNvSpPr txBox="1"/>
          <p:nvPr/>
        </p:nvSpPr>
        <p:spPr>
          <a:xfrm>
            <a:off x="4738822" y="1328380"/>
            <a:ext cx="1975069" cy="338555"/>
          </a:xfrm>
          <a:prstGeom prst="rect">
            <a:avLst/>
          </a:prstGeom>
          <a:solidFill>
            <a:srgbClr val="39C2D7"/>
          </a:solidFill>
        </p:spPr>
        <p:txBody>
          <a:bodyPr wrap="square" rIns="0" rtlCol="0" anchor="ctr">
            <a:noAutofit/>
          </a:bodyPr>
          <a:lstStyle>
            <a:defPPr>
              <a:defRPr lang="en-US"/>
            </a:defPPr>
            <a:lvl1pPr marR="0" lvl="0" indent="0" defTabSz="34288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0">
                <a:solidFill>
                  <a:prstClr val="white"/>
                </a:solidFill>
                <a:cs typeface="Arial Black"/>
              </a:defRPr>
            </a:lvl1pPr>
          </a:lstStyle>
          <a:p>
            <a:r>
              <a:rPr lang="en-US" sz="1400" dirty="0"/>
              <a:t>15</a:t>
            </a:r>
            <a:r>
              <a:rPr lang="ru-RU" sz="1400" dirty="0"/>
              <a:t>+ </a:t>
            </a:r>
            <a:r>
              <a:rPr lang="en-US" sz="1400" dirty="0"/>
              <a:t>LOCATIONS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198114" y="845681"/>
            <a:ext cx="1896221" cy="338555"/>
          </a:xfrm>
          <a:prstGeom prst="rect">
            <a:avLst/>
          </a:prstGeom>
          <a:solidFill>
            <a:srgbClr val="39C2D7"/>
          </a:solidFill>
        </p:spPr>
        <p:txBody>
          <a:bodyPr wrap="square" rIns="0" rtlCol="0" anchor="ctr">
            <a:noAutofit/>
          </a:bodyPr>
          <a:lstStyle>
            <a:defPPr>
              <a:defRPr lang="en-US"/>
            </a:defPPr>
            <a:lvl1pPr algn="ctr" defTabSz="342884">
              <a:defRPr sz="1050">
                <a:solidFill>
                  <a:prstClr val="white"/>
                </a:solidFill>
                <a:latin typeface="Arial Black"/>
                <a:cs typeface="Arial Black"/>
              </a:defRPr>
            </a:lvl1pPr>
          </a:lstStyle>
          <a:p>
            <a:pPr marL="0" marR="0" lvl="0" indent="0" algn="l" defTabSz="34288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latin typeface="+mn-lt"/>
              </a:rPr>
              <a:t>~2000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</a:rPr>
              <a:t>SPECIALISTS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8534" y="2463561"/>
            <a:ext cx="2193709" cy="338555"/>
          </a:xfrm>
          <a:prstGeom prst="rect">
            <a:avLst/>
          </a:prstGeom>
          <a:solidFill>
            <a:srgbClr val="39C2D7"/>
          </a:solidFill>
        </p:spPr>
        <p:txBody>
          <a:bodyPr wrap="square" rIns="0" rtlCol="0" anchor="ctr">
            <a:noAutofit/>
          </a:bodyPr>
          <a:lstStyle>
            <a:defPPr>
              <a:defRPr lang="en-US"/>
            </a:defPPr>
            <a:lvl1pPr marR="0" lvl="0" indent="0" defTabSz="34288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0">
                <a:solidFill>
                  <a:prstClr val="white"/>
                </a:solidFill>
                <a:cs typeface="Arial Black"/>
              </a:defRPr>
            </a:lvl1pPr>
          </a:lstStyle>
          <a:p>
            <a:r>
              <a:rPr lang="en-US" sz="1400" dirty="0"/>
              <a:t>10+ BUSINESS DOMAINS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306348" y="4060430"/>
            <a:ext cx="1892255" cy="338555"/>
          </a:xfrm>
          <a:prstGeom prst="rect">
            <a:avLst/>
          </a:prstGeom>
          <a:solidFill>
            <a:srgbClr val="39C2D7"/>
          </a:solidFill>
        </p:spPr>
        <p:txBody>
          <a:bodyPr wrap="square" rIns="0" rtlCol="0" anchor="ctr">
            <a:noAutofit/>
          </a:bodyPr>
          <a:lstStyle>
            <a:defPPr>
              <a:defRPr lang="en-US"/>
            </a:defPPr>
            <a:lvl1pPr marR="0" lvl="0" indent="0" defTabSz="34288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kern="0">
                <a:solidFill>
                  <a:prstClr val="white"/>
                </a:solidFill>
                <a:cs typeface="Arial Black"/>
              </a:defRPr>
            </a:lvl1pPr>
          </a:lstStyle>
          <a:p>
            <a:r>
              <a:rPr lang="en-US" sz="1400" dirty="0"/>
              <a:t>TECHOLOGY DOMAINS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5219951" y="1607667"/>
            <a:ext cx="3890069" cy="8120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54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</a:rPr>
              <a:t>Belarus, Ukraine, Poland, Russia, Kazakhstan,</a:t>
            </a:r>
            <a:r>
              <a:rPr lang="ru-RU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</a:rPr>
              <a:t> </a:t>
            </a: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</a:rPr>
              <a:t>Bulgaria, Hungary,  Holland, Germany, UK, Switzerland, Mexico, USA, UK, Canada, India</a:t>
            </a:r>
          </a:p>
        </p:txBody>
      </p:sp>
      <p:grpSp>
        <p:nvGrpSpPr>
          <p:cNvPr id="42" name="Group 41"/>
          <p:cNvGrpSpPr/>
          <p:nvPr/>
        </p:nvGrpSpPr>
        <p:grpSpPr>
          <a:xfrm flipV="1">
            <a:off x="167227" y="1985425"/>
            <a:ext cx="2634944" cy="1130197"/>
            <a:chOff x="327249" y="729383"/>
            <a:chExt cx="5352476" cy="506762"/>
          </a:xfrm>
        </p:grpSpPr>
        <p:cxnSp>
          <p:nvCxnSpPr>
            <p:cNvPr id="43" name="Straight Connector 42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  <a:headEnd type="oval"/>
            </a:ln>
            <a:effectLst/>
          </p:spPr>
        </p:cxnSp>
        <p:cxnSp>
          <p:nvCxnSpPr>
            <p:cNvPr id="44" name="Straight Connector 43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</a:ln>
            <a:effectLst/>
          </p:spPr>
        </p:cxnSp>
      </p:grpSp>
      <p:sp>
        <p:nvSpPr>
          <p:cNvPr id="60" name="Shape 2940"/>
          <p:cNvSpPr txBox="1">
            <a:spLocks/>
          </p:cNvSpPr>
          <p:nvPr/>
        </p:nvSpPr>
        <p:spPr>
          <a:xfrm>
            <a:off x="5178411" y="2752604"/>
            <a:ext cx="3965589" cy="1218233"/>
          </a:xfrm>
          <a:prstGeom prst="rect">
            <a:avLst/>
          </a:prstGeom>
        </p:spPr>
        <p:txBody>
          <a:bodyPr lIns="45720" tIns="45720" rIns="45720" bIns="45720" numCol="2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Travel &amp; Hospitality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Media &amp; Entertainment</a:t>
            </a:r>
            <a:endParaRPr lang="ru-RU" sz="1200" dirty="0">
              <a:solidFill>
                <a:prstClr val="white"/>
              </a:solidFill>
              <a:latin typeface="+mj-lt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Telco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Finance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Insurance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Healthcare and Life Science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Legal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Oil &amp; Gas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Capital Market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Retail &amp; Distribution</a:t>
            </a:r>
          </a:p>
        </p:txBody>
      </p:sp>
      <p:grpSp>
        <p:nvGrpSpPr>
          <p:cNvPr id="63" name="Group 62"/>
          <p:cNvGrpSpPr/>
          <p:nvPr/>
        </p:nvGrpSpPr>
        <p:grpSpPr>
          <a:xfrm flipV="1">
            <a:off x="168740" y="1925961"/>
            <a:ext cx="2744919" cy="585132"/>
            <a:chOff x="103852" y="729383"/>
            <a:chExt cx="5575873" cy="506762"/>
          </a:xfrm>
        </p:grpSpPr>
        <p:cxnSp>
          <p:nvCxnSpPr>
            <p:cNvPr id="64" name="Straight Connector 63"/>
            <p:cNvCxnSpPr/>
            <p:nvPr/>
          </p:nvCxnSpPr>
          <p:spPr>
            <a:xfrm flipV="1">
              <a:off x="103852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  <a:headEnd type="oval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</a:ln>
            <a:effectLst/>
          </p:spPr>
        </p:cxnSp>
      </p:grpSp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841" y="801757"/>
            <a:ext cx="1512555" cy="33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Image result for liberty globa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32" b="38989"/>
          <a:stretch/>
        </p:blipFill>
        <p:spPr bwMode="auto">
          <a:xfrm>
            <a:off x="9571" y="3824000"/>
            <a:ext cx="1702209" cy="43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didas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91"/>
          <a:stretch/>
        </p:blipFill>
        <p:spPr bwMode="auto">
          <a:xfrm>
            <a:off x="173853" y="2778705"/>
            <a:ext cx="1137699" cy="2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hilips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3" t="34195" r="11220" b="36561"/>
          <a:stretch/>
        </p:blipFill>
        <p:spPr bwMode="auto">
          <a:xfrm>
            <a:off x="109017" y="3402269"/>
            <a:ext cx="1373250" cy="28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hape 2940"/>
          <p:cNvSpPr txBox="1">
            <a:spLocks/>
          </p:cNvSpPr>
          <p:nvPr/>
        </p:nvSpPr>
        <p:spPr>
          <a:xfrm>
            <a:off x="4793738" y="4370689"/>
            <a:ext cx="3216787" cy="589730"/>
          </a:xfrm>
          <a:prstGeom prst="rect">
            <a:avLst/>
          </a:prstGeom>
        </p:spPr>
        <p:txBody>
          <a:bodyPr lIns="45720" tIns="45720" rIns="45720" bIns="45720" numCol="2">
            <a:noAutofit/>
          </a:bodyPr>
          <a:lstStyle>
            <a:lvl1pPr marL="342891" indent="-342891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457189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457189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RPA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 err="1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IoT</a:t>
            </a:r>
            <a:endParaRPr lang="en-US" sz="1200" dirty="0">
              <a:solidFill>
                <a:prstClr val="white"/>
              </a:solidFill>
              <a:latin typeface="+mj-lt"/>
              <a:ea typeface="Source Sans Pro" panose="020B0503030403020204" pitchFamily="34" charset="0"/>
              <a:cs typeface="Source Sans Pro"/>
              <a:sym typeface="Source Sans Pro"/>
            </a:endParaRP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DEP</a:t>
            </a:r>
          </a:p>
          <a:p>
            <a:pPr marL="171450" lvl="1" indent="-171450" defTabSz="609585">
              <a:spcBef>
                <a:spcPts val="300"/>
              </a:spcBef>
              <a:buClr>
                <a:prstClr val="white"/>
              </a:buClr>
              <a:buSzPct val="80000"/>
              <a:buFont typeface="Arial" panose="020B0604020202020204" pitchFamily="34" charset="0"/>
              <a:buChar char="•"/>
              <a:tabLst>
                <a:tab pos="368291" algn="l"/>
              </a:tabLst>
              <a:defRPr sz="3000">
                <a:solidFill>
                  <a:srgbClr val="464547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lang="en-US" sz="1200" dirty="0">
                <a:solidFill>
                  <a:prstClr val="white"/>
                </a:solidFill>
                <a:latin typeface="+mj-lt"/>
                <a:ea typeface="Source Sans Pro" panose="020B0503030403020204" pitchFamily="34" charset="0"/>
                <a:cs typeface="Source Sans Pro"/>
                <a:sym typeface="Source Sans Pro"/>
              </a:rPr>
              <a:t>Data (BI, Big Data)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185589" y="1834071"/>
            <a:ext cx="2307958" cy="1130197"/>
            <a:chOff x="327249" y="729383"/>
            <a:chExt cx="5352476" cy="506762"/>
          </a:xfrm>
        </p:grpSpPr>
        <p:cxnSp>
          <p:nvCxnSpPr>
            <p:cNvPr id="59" name="Straight Connector 58"/>
            <p:cNvCxnSpPr/>
            <p:nvPr/>
          </p:nvCxnSpPr>
          <p:spPr>
            <a:xfrm flipV="1">
              <a:off x="327249" y="729383"/>
              <a:ext cx="3600174" cy="0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  <a:headEnd type="oval"/>
            </a:ln>
            <a:effectLst/>
          </p:spPr>
        </p:cxnSp>
        <p:cxnSp>
          <p:nvCxnSpPr>
            <p:cNvPr id="61" name="Straight Connector 60"/>
            <p:cNvCxnSpPr/>
            <p:nvPr/>
          </p:nvCxnSpPr>
          <p:spPr>
            <a:xfrm>
              <a:off x="3927426" y="729383"/>
              <a:ext cx="1752299" cy="506762"/>
            </a:xfrm>
            <a:prstGeom prst="line">
              <a:avLst/>
            </a:prstGeom>
            <a:noFill/>
            <a:ln w="10795" cap="flat" cmpd="sng" algn="ctr">
              <a:solidFill>
                <a:srgbClr val="39C2D7"/>
              </a:solidFill>
              <a:prstDash val="solid"/>
            </a:ln>
            <a:effectLst/>
          </p:spPr>
        </p:cxnSp>
      </p:grpSp>
      <p:sp>
        <p:nvSpPr>
          <p:cNvPr id="48" name="Oval 47"/>
          <p:cNvSpPr/>
          <p:nvPr/>
        </p:nvSpPr>
        <p:spPr>
          <a:xfrm>
            <a:off x="1313415" y="1755316"/>
            <a:ext cx="2123425" cy="2007911"/>
          </a:xfrm>
          <a:prstGeom prst="ellipse">
            <a:avLst/>
          </a:prstGeom>
          <a:solidFill>
            <a:sysClr val="window" lastClr="FFFFFF">
              <a:lumMod val="95000"/>
            </a:sys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dirty="0">
                <a:solidFill>
                  <a:schemeClr val="tx2"/>
                </a:solidFill>
                <a:latin typeface="Trebuchet MS"/>
              </a:rPr>
              <a:t>BUSINESS ANALYSIS AT EPAM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85590" y="4309239"/>
            <a:ext cx="1611754" cy="338555"/>
          </a:xfrm>
          <a:prstGeom prst="rect">
            <a:avLst/>
          </a:prstGeom>
          <a:solidFill>
            <a:srgbClr val="39C2D7"/>
          </a:solidFill>
        </p:spPr>
        <p:txBody>
          <a:bodyPr wrap="square" rIns="0" rtlCol="0" anchor="ctr">
            <a:noAutofit/>
          </a:bodyPr>
          <a:lstStyle>
            <a:defPPr>
              <a:defRPr lang="en-US"/>
            </a:defPPr>
            <a:lvl1pPr marR="0" lvl="0" indent="0" defTabSz="342884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kern="0">
                <a:solidFill>
                  <a:prstClr val="white"/>
                </a:solidFill>
                <a:cs typeface="Arial Black"/>
              </a:defRPr>
            </a:lvl1pPr>
          </a:lstStyle>
          <a:p>
            <a:r>
              <a:rPr lang="en-US" dirty="0"/>
              <a:t>.. and many others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A707DD9-E92B-45E8-BE0A-E6B2EDF345E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492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BULLETV2" val="empowerBulletV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GUID" val="7d12a499-7701-4a6e-8610-d9d576cb0dec"/>
  <p:tag name="MIO_EKGUID" val="12a6eb84-3fd5-48a3-ad66-fab0d4f7fa36"/>
  <p:tag name="MIO_UPDATE" val="True"/>
  <p:tag name="MIO_VERSION" val="25.09.2019 19:17:43"/>
  <p:tag name="MIO_DBID" val="D7ED4A1B-644D-42C8-B85A-3AF7EB19A1AD"/>
  <p:tag name="MIO_LASTDOWNLOADED" val="25.09.2019 20:17:43"/>
  <p:tag name="MIO_OBJECTNAME" val="Global Scale: 4 Continents, 25 Countries, 100 Delivery Centers"/>
  <p:tag name="MIO_LASTEDITORNAME" val="Peter Rutsch"/>
  <p:tag name="MIO_STRING_IGNORE_CHECKSUM_FOR_NEXT_SAVE" val="False"/>
</p:tagLst>
</file>

<file path=ppt/theme/theme1.xml><?xml version="1.0" encoding="utf-8"?>
<a:theme xmlns:a="http://schemas.openxmlformats.org/drawingml/2006/main" name="Covers">
  <a:themeElements>
    <a:clrScheme name="Custom 6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464547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740A320D-646C-4C12-89B1-0B127236B0F7}"/>
    </a:ext>
  </a:extLst>
</a:theme>
</file>

<file path=ppt/theme/theme2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3.xml><?xml version="1.0" encoding="utf-8"?>
<a:theme xmlns:a="http://schemas.openxmlformats.org/drawingml/2006/main" name="Breakers">
  <a:themeElements>
    <a:clrScheme name="Custom 8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67367244-F583-44E6-8F01-4BEACD686630}"/>
    </a:ext>
  </a:extLst>
</a:theme>
</file>

<file path=ppt/theme/theme4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5.xml><?xml version="1.0" encoding="utf-8"?>
<a:theme xmlns:a="http://schemas.openxmlformats.org/drawingml/2006/main" name="General">
  <a:themeElements>
    <a:clrScheme name="Custom 2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FFC000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6.xml><?xml version="1.0" encoding="utf-8"?>
<a:theme xmlns:a="http://schemas.openxmlformats.org/drawingml/2006/main" name="General">
  <a:themeElements>
    <a:clrScheme name="Custom 7">
      <a:dk1>
        <a:srgbClr val="222222"/>
      </a:dk1>
      <a:lt1>
        <a:srgbClr val="FFFFFF"/>
      </a:lt1>
      <a:dk2>
        <a:srgbClr val="464547"/>
      </a:dk2>
      <a:lt2>
        <a:srgbClr val="CCCCCC"/>
      </a:lt2>
      <a:accent1>
        <a:srgbClr val="222222"/>
      </a:accent1>
      <a:accent2>
        <a:srgbClr val="76CDD8"/>
      </a:accent2>
      <a:accent3>
        <a:srgbClr val="008ACF"/>
      </a:accent3>
      <a:accent4>
        <a:srgbClr val="CEDB56"/>
      </a:accent4>
      <a:accent5>
        <a:srgbClr val="39C2D7"/>
      </a:accent5>
      <a:accent6>
        <a:srgbClr val="D35D47"/>
      </a:accent6>
      <a:hlink>
        <a:srgbClr val="76CDD8"/>
      </a:hlink>
      <a:folHlink>
        <a:srgbClr val="76CDD8"/>
      </a:folHlink>
    </a:clrScheme>
    <a:fontScheme name="EPAM September 2017 - PPT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AM PPTX Template" id="{07F0FB55-CFFA-47CA-99A0-A77E3213ACA6}" vid="{5C4EAAF8-284D-4A65-B20F-C47DE8AC265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FB29D16B50554EAE3D785D30FFAA49" ma:contentTypeVersion="11" ma:contentTypeDescription="Create a new document." ma:contentTypeScope="" ma:versionID="151d40b63b538ea6c7cec7e7f6cf2f14">
  <xsd:schema xmlns:xsd="http://www.w3.org/2001/XMLSchema" xmlns:xs="http://www.w3.org/2001/XMLSchema" xmlns:p="http://schemas.microsoft.com/office/2006/metadata/properties" xmlns:ns3="72fd5efd-94e6-4905-b388-3fd35a71b1be" xmlns:ns4="cd1ebcaf-cad9-4178-9cb5-8d97d8dc3616" targetNamespace="http://schemas.microsoft.com/office/2006/metadata/properties" ma:root="true" ma:fieldsID="4166df86c7ba928e3825e4acf3c7c980" ns3:_="" ns4:_="">
    <xsd:import namespace="72fd5efd-94e6-4905-b388-3fd35a71b1be"/>
    <xsd:import namespace="cd1ebcaf-cad9-4178-9cb5-8d97d8dc361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fd5efd-94e6-4905-b388-3fd35a71b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1ebcaf-cad9-4178-9cb5-8d97d8dc36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38EC9E-C3C7-4BC0-8BA8-5E5D538E31F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7002AB0-A872-4EB5-83E8-B1B0C7594D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fd5efd-94e6-4905-b388-3fd35a71b1be"/>
    <ds:schemaRef ds:uri="cd1ebcaf-cad9-4178-9cb5-8d97d8dc3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07D54A2-EC14-49B6-9726-9BAEC5117FC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Covers</Template>
  <TotalTime>7565</TotalTime>
  <Words>4181</Words>
  <Application>Microsoft Office PowerPoint</Application>
  <PresentationFormat>On-screen Show (16:9)</PresentationFormat>
  <Paragraphs>427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Trebuchet MS</vt:lpstr>
      <vt:lpstr>Covers</vt:lpstr>
      <vt:lpstr>General</vt:lpstr>
      <vt:lpstr>Breakers</vt:lpstr>
      <vt:lpstr>General</vt:lpstr>
      <vt:lpstr>General</vt:lpstr>
      <vt:lpstr>General</vt:lpstr>
      <vt:lpstr>BA values, challenges and opportunities in Service IT company</vt:lpstr>
      <vt:lpstr>Why it matters</vt:lpstr>
      <vt:lpstr>Myths and reality</vt:lpstr>
      <vt:lpstr>Take over Responsibility Across All Levels of Digital Delivery</vt:lpstr>
      <vt:lpstr>Business Relationships Development</vt:lpstr>
      <vt:lpstr>Requirement engineering</vt:lpstr>
      <vt:lpstr>Level of technique possession</vt:lpstr>
      <vt:lpstr>Growing, Global Scale in More Than 30 Countries</vt:lpstr>
      <vt:lpstr>Business Analysis practice overview</vt:lpstr>
      <vt:lpstr>Specialized BA Services</vt:lpstr>
      <vt:lpstr>PowerPoint Presentation</vt:lpstr>
      <vt:lpstr>BUSINESS SUPPORT</vt:lpstr>
      <vt:lpstr>PowerPoint Presentation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Markowitz</dc:creator>
  <cp:lastModifiedBy>Natalia Semenova</cp:lastModifiedBy>
  <cp:revision>25</cp:revision>
  <dcterms:created xsi:type="dcterms:W3CDTF">2018-01-26T19:23:30Z</dcterms:created>
  <dcterms:modified xsi:type="dcterms:W3CDTF">2020-10-10T10:10:07Z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0x010100A5FB29D16B50554EAE3D785D30FFAA49</vt:lpwstr>
  </property>
</Properties>
</file>