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5382" r:id="rId1"/>
  </p:sldMasterIdLst>
  <p:notesMasterIdLst>
    <p:notesMasterId r:id="rId41"/>
  </p:notesMasterIdLst>
  <p:handoutMasterIdLst>
    <p:handoutMasterId r:id="rId42"/>
  </p:handoutMasterIdLst>
  <p:sldIdLst>
    <p:sldId id="304" r:id="rId2"/>
    <p:sldId id="379" r:id="rId3"/>
    <p:sldId id="413" r:id="rId4"/>
    <p:sldId id="380" r:id="rId5"/>
    <p:sldId id="377" r:id="rId6"/>
    <p:sldId id="316"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375" r:id="rId40"/>
  </p:sldIdLst>
  <p:sldSz cx="9144000" cy="5143500" type="screen16x9"/>
  <p:notesSz cx="6794500" cy="9906000"/>
  <p:defaultTextStyle>
    <a:defPPr>
      <a:defRPr lang="en-US"/>
    </a:defPPr>
    <a:lvl1pPr algn="l" defTabSz="685785" rtl="0" fontAlgn="base">
      <a:spcBef>
        <a:spcPct val="0"/>
      </a:spcBef>
      <a:spcAft>
        <a:spcPct val="0"/>
      </a:spcAft>
      <a:defRPr sz="1361" kern="1200">
        <a:solidFill>
          <a:schemeClr val="tx1"/>
        </a:solidFill>
        <a:latin typeface="Arial" charset="0"/>
        <a:ea typeface="+mn-ea"/>
        <a:cs typeface="Arial" charset="0"/>
      </a:defRPr>
    </a:lvl1pPr>
    <a:lvl2pPr marL="342353" indent="-31320" algn="l" defTabSz="685785" rtl="0" fontAlgn="base">
      <a:spcBef>
        <a:spcPct val="0"/>
      </a:spcBef>
      <a:spcAft>
        <a:spcPct val="0"/>
      </a:spcAft>
      <a:defRPr sz="1361" kern="1200">
        <a:solidFill>
          <a:schemeClr val="tx1"/>
        </a:solidFill>
        <a:latin typeface="Arial" charset="0"/>
        <a:ea typeface="+mn-ea"/>
        <a:cs typeface="Arial" charset="0"/>
      </a:defRPr>
    </a:lvl2pPr>
    <a:lvl3pPr marL="685785" indent="-63719" algn="l" defTabSz="685785" rtl="0" fontAlgn="base">
      <a:spcBef>
        <a:spcPct val="0"/>
      </a:spcBef>
      <a:spcAft>
        <a:spcPct val="0"/>
      </a:spcAft>
      <a:defRPr sz="1361" kern="1200">
        <a:solidFill>
          <a:schemeClr val="tx1"/>
        </a:solidFill>
        <a:latin typeface="Arial" charset="0"/>
        <a:ea typeface="+mn-ea"/>
        <a:cs typeface="Arial" charset="0"/>
      </a:defRPr>
    </a:lvl3pPr>
    <a:lvl4pPr marL="1029218" indent="-96118" algn="l" defTabSz="685785" rtl="0" fontAlgn="base">
      <a:spcBef>
        <a:spcPct val="0"/>
      </a:spcBef>
      <a:spcAft>
        <a:spcPct val="0"/>
      </a:spcAft>
      <a:defRPr sz="1361" kern="1200">
        <a:solidFill>
          <a:schemeClr val="tx1"/>
        </a:solidFill>
        <a:latin typeface="Arial" charset="0"/>
        <a:ea typeface="+mn-ea"/>
        <a:cs typeface="Arial" charset="0"/>
      </a:defRPr>
    </a:lvl4pPr>
    <a:lvl5pPr marL="1372650" indent="-128518" algn="l" defTabSz="685785" rtl="0" fontAlgn="base">
      <a:spcBef>
        <a:spcPct val="0"/>
      </a:spcBef>
      <a:spcAft>
        <a:spcPct val="0"/>
      </a:spcAft>
      <a:defRPr sz="1361" kern="1200">
        <a:solidFill>
          <a:schemeClr val="tx1"/>
        </a:solidFill>
        <a:latin typeface="Arial" charset="0"/>
        <a:ea typeface="+mn-ea"/>
        <a:cs typeface="Arial" charset="0"/>
      </a:defRPr>
    </a:lvl5pPr>
    <a:lvl6pPr marL="1555166" algn="l" defTabSz="622066" rtl="0" eaLnBrk="1" latinLnBrk="0" hangingPunct="1">
      <a:defRPr sz="1361" kern="1200">
        <a:solidFill>
          <a:schemeClr val="tx1"/>
        </a:solidFill>
        <a:latin typeface="Arial" charset="0"/>
        <a:ea typeface="+mn-ea"/>
        <a:cs typeface="Arial" charset="0"/>
      </a:defRPr>
    </a:lvl6pPr>
    <a:lvl7pPr marL="1866199" algn="l" defTabSz="622066" rtl="0" eaLnBrk="1" latinLnBrk="0" hangingPunct="1">
      <a:defRPr sz="1361" kern="1200">
        <a:solidFill>
          <a:schemeClr val="tx1"/>
        </a:solidFill>
        <a:latin typeface="Arial" charset="0"/>
        <a:ea typeface="+mn-ea"/>
        <a:cs typeface="Arial" charset="0"/>
      </a:defRPr>
    </a:lvl7pPr>
    <a:lvl8pPr marL="2177232" algn="l" defTabSz="622066" rtl="0" eaLnBrk="1" latinLnBrk="0" hangingPunct="1">
      <a:defRPr sz="1361" kern="1200">
        <a:solidFill>
          <a:schemeClr val="tx1"/>
        </a:solidFill>
        <a:latin typeface="Arial" charset="0"/>
        <a:ea typeface="+mn-ea"/>
        <a:cs typeface="Arial" charset="0"/>
      </a:defRPr>
    </a:lvl8pPr>
    <a:lvl9pPr marL="2488265" algn="l" defTabSz="622066" rtl="0" eaLnBrk="1" latinLnBrk="0" hangingPunct="1">
      <a:defRPr sz="1361"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Content" id="{60DD876F-147F-4B8E-B354-059E0E9A6511}">
          <p14:sldIdLst>
            <p14:sldId id="304"/>
            <p14:sldId id="379"/>
            <p14:sldId id="413"/>
            <p14:sldId id="380"/>
            <p14:sldId id="377"/>
            <p14:sldId id="316"/>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37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B6FF"/>
    <a:srgbClr val="FF914D"/>
    <a:srgbClr val="FF8D47"/>
    <a:srgbClr val="FF9E63"/>
    <a:srgbClr val="C88F00"/>
    <a:srgbClr val="007AA8"/>
    <a:srgbClr val="00A3E0"/>
    <a:srgbClr val="4AC9E3"/>
    <a:srgbClr val="D7DEE2"/>
    <a:srgbClr val="A7D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04" autoAdjust="0"/>
    <p:restoredTop sz="93837" autoAdjust="0"/>
  </p:normalViewPr>
  <p:slideViewPr>
    <p:cSldViewPr snapToGrid="0" snapToObjects="1" showGuides="1">
      <p:cViewPr varScale="1">
        <p:scale>
          <a:sx n="140" d="100"/>
          <a:sy n="140" d="100"/>
        </p:scale>
        <p:origin x="1344" y="184"/>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notesViewPr>
    <p:cSldViewPr snapToGrid="0" snapToObjects="1" showGuides="1">
      <p:cViewPr varScale="1">
        <p:scale>
          <a:sx n="156" d="100"/>
          <a:sy n="156" d="100"/>
        </p:scale>
        <p:origin x="6633" y="84"/>
      </p:cViewPr>
      <p:guideLst>
        <p:guide orient="horz" pos="3120"/>
        <p:guide pos="2140"/>
      </p:guideLst>
    </p:cSldViewPr>
  </p:notesViewPr>
  <p:gridSpacing cx="180023" cy="18002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3C055-1D8D-3D46-B285-80EA9CC8E849}" type="doc">
      <dgm:prSet loTypeId="urn:microsoft.com/office/officeart/2005/8/layout/process4" loCatId="" qsTypeId="urn:microsoft.com/office/officeart/2005/8/quickstyle/simple1" qsCatId="simple" csTypeId="urn:microsoft.com/office/officeart/2005/8/colors/accent5_2" csCatId="accent5" phldr="1"/>
      <dgm:spPr/>
      <dgm:t>
        <a:bodyPr/>
        <a:lstStyle/>
        <a:p>
          <a:endParaRPr lang="en-US"/>
        </a:p>
      </dgm:t>
    </dgm:pt>
    <dgm:pt modelId="{B4CCEEB9-3D39-9F4C-BB21-4E56F166FFC0}">
      <dgm:prSet phldrT="[Text]" custT="1"/>
      <dgm:spPr/>
      <dgm:t>
        <a:bodyPr/>
        <a:lstStyle/>
        <a:p>
          <a:r>
            <a:rPr lang="en-US" sz="1800" dirty="0"/>
            <a:t>NextGenPSD2 version 1.0</a:t>
          </a:r>
        </a:p>
      </dgm:t>
    </dgm:pt>
    <dgm:pt modelId="{1BB93DF0-B3DF-0F44-9D19-22CAD95F8D6E}" type="parTrans" cxnId="{BE90F52E-9BD6-DA44-93A6-F8F387EBEE01}">
      <dgm:prSet/>
      <dgm:spPr/>
      <dgm:t>
        <a:bodyPr/>
        <a:lstStyle/>
        <a:p>
          <a:endParaRPr lang="en-US"/>
        </a:p>
      </dgm:t>
    </dgm:pt>
    <dgm:pt modelId="{47A973E3-1D68-9B48-9530-B36F6DF95617}" type="sibTrans" cxnId="{BE90F52E-9BD6-DA44-93A6-F8F387EBEE01}">
      <dgm:prSet/>
      <dgm:spPr/>
      <dgm:t>
        <a:bodyPr/>
        <a:lstStyle/>
        <a:p>
          <a:endParaRPr lang="en-US"/>
        </a:p>
      </dgm:t>
    </dgm:pt>
    <dgm:pt modelId="{595D0D23-982D-1641-BC69-379A02C973EB}">
      <dgm:prSet phldrT="[Text]"/>
      <dgm:spPr/>
      <dgm:t>
        <a:bodyPr/>
        <a:lstStyle/>
        <a:p>
          <a:r>
            <a:rPr lang="en-US" dirty="0"/>
            <a:t>08.02.2018</a:t>
          </a:r>
        </a:p>
      </dgm:t>
    </dgm:pt>
    <dgm:pt modelId="{F978ADB3-87B6-224B-9B75-D8768DBFF26B}" type="parTrans" cxnId="{1C419560-361B-5C45-B7D9-06D11470E776}">
      <dgm:prSet/>
      <dgm:spPr/>
      <dgm:t>
        <a:bodyPr/>
        <a:lstStyle/>
        <a:p>
          <a:endParaRPr lang="en-US"/>
        </a:p>
      </dgm:t>
    </dgm:pt>
    <dgm:pt modelId="{C2785AC6-72AD-6A49-BF88-80BA4C902857}" type="sibTrans" cxnId="{1C419560-361B-5C45-B7D9-06D11470E776}">
      <dgm:prSet/>
      <dgm:spPr/>
      <dgm:t>
        <a:bodyPr/>
        <a:lstStyle/>
        <a:p>
          <a:endParaRPr lang="en-US"/>
        </a:p>
      </dgm:t>
    </dgm:pt>
    <dgm:pt modelId="{E1DDC9F2-59AB-274D-BA9F-8F00017ECF89}">
      <dgm:prSet phldrT="[Text]" custT="1"/>
      <dgm:spPr/>
      <dgm:t>
        <a:bodyPr/>
        <a:lstStyle/>
        <a:p>
          <a:r>
            <a:rPr lang="en-US" sz="1800" dirty="0"/>
            <a:t>NextGenPSD2 version 1.1</a:t>
          </a:r>
        </a:p>
      </dgm:t>
    </dgm:pt>
    <dgm:pt modelId="{A2E57F8D-7B69-884D-BC55-7401A7EFA5BC}" type="parTrans" cxnId="{E2F07AD9-A749-5C45-A1C1-86A68FD535FD}">
      <dgm:prSet/>
      <dgm:spPr/>
      <dgm:t>
        <a:bodyPr/>
        <a:lstStyle/>
        <a:p>
          <a:endParaRPr lang="en-US"/>
        </a:p>
      </dgm:t>
    </dgm:pt>
    <dgm:pt modelId="{7E0FC519-B042-384E-8704-6B156116BED5}" type="sibTrans" cxnId="{E2F07AD9-A749-5C45-A1C1-86A68FD535FD}">
      <dgm:prSet/>
      <dgm:spPr/>
      <dgm:t>
        <a:bodyPr/>
        <a:lstStyle/>
        <a:p>
          <a:endParaRPr lang="en-US"/>
        </a:p>
      </dgm:t>
    </dgm:pt>
    <dgm:pt modelId="{DB9D4FC2-05BA-EE40-94B0-D7187FA568B7}">
      <dgm:prSet phldrT="[Text]"/>
      <dgm:spPr/>
      <dgm:t>
        <a:bodyPr/>
        <a:lstStyle/>
        <a:p>
          <a:r>
            <a:rPr lang="en-US" dirty="0"/>
            <a:t>11.05.2018</a:t>
          </a:r>
        </a:p>
      </dgm:t>
    </dgm:pt>
    <dgm:pt modelId="{A62B33C8-A6E7-334A-BF0D-C11DA8013A8A}" type="parTrans" cxnId="{A3B2CE60-59B2-454D-A616-55E7A5DB78C7}">
      <dgm:prSet/>
      <dgm:spPr/>
      <dgm:t>
        <a:bodyPr/>
        <a:lstStyle/>
        <a:p>
          <a:endParaRPr lang="en-US"/>
        </a:p>
      </dgm:t>
    </dgm:pt>
    <dgm:pt modelId="{A7035D7E-2C9F-C841-9977-C8E42808124F}" type="sibTrans" cxnId="{A3B2CE60-59B2-454D-A616-55E7A5DB78C7}">
      <dgm:prSet/>
      <dgm:spPr/>
      <dgm:t>
        <a:bodyPr/>
        <a:lstStyle/>
        <a:p>
          <a:endParaRPr lang="en-US"/>
        </a:p>
      </dgm:t>
    </dgm:pt>
    <dgm:pt modelId="{932DA9EB-2158-3F46-BC16-EF4323985896}">
      <dgm:prSet phldrT="[Text]" custT="1"/>
      <dgm:spPr/>
      <dgm:t>
        <a:bodyPr/>
        <a:lstStyle/>
        <a:p>
          <a:r>
            <a:rPr lang="en-US" sz="1800" dirty="0"/>
            <a:t>NextGenPSD2 version 1.2</a:t>
          </a:r>
        </a:p>
      </dgm:t>
    </dgm:pt>
    <dgm:pt modelId="{8CC28A56-DA34-CE44-B426-362A84842654}" type="parTrans" cxnId="{B2D7BD82-B41F-2C49-96DD-910F0ACA00F8}">
      <dgm:prSet/>
      <dgm:spPr/>
      <dgm:t>
        <a:bodyPr/>
        <a:lstStyle/>
        <a:p>
          <a:endParaRPr lang="en-US"/>
        </a:p>
      </dgm:t>
    </dgm:pt>
    <dgm:pt modelId="{C60B9406-D5D1-5D4F-B61B-C3003439302D}" type="sibTrans" cxnId="{B2D7BD82-B41F-2C49-96DD-910F0ACA00F8}">
      <dgm:prSet/>
      <dgm:spPr/>
      <dgm:t>
        <a:bodyPr/>
        <a:lstStyle/>
        <a:p>
          <a:endParaRPr lang="en-US"/>
        </a:p>
      </dgm:t>
    </dgm:pt>
    <dgm:pt modelId="{FEF3A96C-FB96-3148-976C-F91E097EABCE}">
      <dgm:prSet phldrT="[Text]"/>
      <dgm:spPr/>
      <dgm:t>
        <a:bodyPr/>
        <a:lstStyle/>
        <a:p>
          <a:r>
            <a:rPr lang="en-US" dirty="0"/>
            <a:t>25.07.2018</a:t>
          </a:r>
        </a:p>
      </dgm:t>
    </dgm:pt>
    <dgm:pt modelId="{B68895DE-D832-F744-BAD1-336193037942}" type="parTrans" cxnId="{7C03F3FD-5D52-2C46-944B-D1A717F7283E}">
      <dgm:prSet/>
      <dgm:spPr/>
      <dgm:t>
        <a:bodyPr/>
        <a:lstStyle/>
        <a:p>
          <a:endParaRPr lang="en-US"/>
        </a:p>
      </dgm:t>
    </dgm:pt>
    <dgm:pt modelId="{3C04A135-71B6-3F4F-9A35-455BBD66A5C8}" type="sibTrans" cxnId="{7C03F3FD-5D52-2C46-944B-D1A717F7283E}">
      <dgm:prSet/>
      <dgm:spPr/>
      <dgm:t>
        <a:bodyPr/>
        <a:lstStyle/>
        <a:p>
          <a:endParaRPr lang="en-US"/>
        </a:p>
      </dgm:t>
    </dgm:pt>
    <dgm:pt modelId="{F6B9CBAF-1134-ED4F-92FB-7892D8861D6C}">
      <dgm:prSet custT="1"/>
      <dgm:spPr/>
      <dgm:t>
        <a:bodyPr/>
        <a:lstStyle/>
        <a:p>
          <a:r>
            <a:rPr lang="en-US" sz="1800" dirty="0"/>
            <a:t>NextGenPSD2 version 1.3</a:t>
          </a:r>
        </a:p>
      </dgm:t>
    </dgm:pt>
    <dgm:pt modelId="{8ABA33B7-F541-3B41-9472-2CB59F6892F1}" type="parTrans" cxnId="{4B081A77-E9CD-624A-AA16-2F7E95BC09DA}">
      <dgm:prSet/>
      <dgm:spPr/>
      <dgm:t>
        <a:bodyPr/>
        <a:lstStyle/>
        <a:p>
          <a:endParaRPr lang="en-US"/>
        </a:p>
      </dgm:t>
    </dgm:pt>
    <dgm:pt modelId="{E2DD316F-770B-4B4B-AB30-41E70509EB10}" type="sibTrans" cxnId="{4B081A77-E9CD-624A-AA16-2F7E95BC09DA}">
      <dgm:prSet/>
      <dgm:spPr/>
      <dgm:t>
        <a:bodyPr/>
        <a:lstStyle/>
        <a:p>
          <a:endParaRPr lang="en-US"/>
        </a:p>
      </dgm:t>
    </dgm:pt>
    <dgm:pt modelId="{73EFECB6-E34D-1040-90CC-3E0CE0BE7289}">
      <dgm:prSet/>
      <dgm:spPr/>
      <dgm:t>
        <a:bodyPr/>
        <a:lstStyle/>
        <a:p>
          <a:r>
            <a:rPr lang="en-US" dirty="0"/>
            <a:t>19.10.2018</a:t>
          </a:r>
        </a:p>
      </dgm:t>
    </dgm:pt>
    <dgm:pt modelId="{B0446CB2-6D24-6C4C-AAE5-716998562FF0}" type="parTrans" cxnId="{779BC215-CEBC-B54F-8DC4-C11766719EEB}">
      <dgm:prSet/>
      <dgm:spPr/>
      <dgm:t>
        <a:bodyPr/>
        <a:lstStyle/>
        <a:p>
          <a:endParaRPr lang="en-US"/>
        </a:p>
      </dgm:t>
    </dgm:pt>
    <dgm:pt modelId="{A4B5B33C-8494-7D42-8AB0-299E0B406508}" type="sibTrans" cxnId="{779BC215-CEBC-B54F-8DC4-C11766719EEB}">
      <dgm:prSet/>
      <dgm:spPr/>
      <dgm:t>
        <a:bodyPr/>
        <a:lstStyle/>
        <a:p>
          <a:endParaRPr lang="en-US"/>
        </a:p>
      </dgm:t>
    </dgm:pt>
    <dgm:pt modelId="{71971047-51E7-9B4A-9E1D-315C319EFEE6}" type="pres">
      <dgm:prSet presAssocID="{B643C055-1D8D-3D46-B285-80EA9CC8E849}" presName="Name0" presStyleCnt="0">
        <dgm:presLayoutVars>
          <dgm:dir/>
          <dgm:animLvl val="lvl"/>
          <dgm:resizeHandles val="exact"/>
        </dgm:presLayoutVars>
      </dgm:prSet>
      <dgm:spPr/>
    </dgm:pt>
    <dgm:pt modelId="{216B5B51-A6BC-B748-A9F0-59C67019CFAA}" type="pres">
      <dgm:prSet presAssocID="{F6B9CBAF-1134-ED4F-92FB-7892D8861D6C}" presName="boxAndChildren" presStyleCnt="0"/>
      <dgm:spPr/>
    </dgm:pt>
    <dgm:pt modelId="{24FC1BA4-8106-BC4B-A600-3AFE90D1D365}" type="pres">
      <dgm:prSet presAssocID="{F6B9CBAF-1134-ED4F-92FB-7892D8861D6C}" presName="parentTextBox" presStyleLbl="node1" presStyleIdx="0" presStyleCnt="4"/>
      <dgm:spPr/>
    </dgm:pt>
    <dgm:pt modelId="{CB863CD5-A9EF-7C47-82B8-6E05093F6D48}" type="pres">
      <dgm:prSet presAssocID="{F6B9CBAF-1134-ED4F-92FB-7892D8861D6C}" presName="entireBox" presStyleLbl="node1" presStyleIdx="0" presStyleCnt="4"/>
      <dgm:spPr/>
    </dgm:pt>
    <dgm:pt modelId="{3CB57EAF-9591-5C4F-9B94-E7F7453FA1CF}" type="pres">
      <dgm:prSet presAssocID="{F6B9CBAF-1134-ED4F-92FB-7892D8861D6C}" presName="descendantBox" presStyleCnt="0"/>
      <dgm:spPr/>
    </dgm:pt>
    <dgm:pt modelId="{8233FD98-91F4-674C-A65C-96E6C1B9CE51}" type="pres">
      <dgm:prSet presAssocID="{73EFECB6-E34D-1040-90CC-3E0CE0BE7289}" presName="childTextBox" presStyleLbl="fgAccFollowNode1" presStyleIdx="0" presStyleCnt="4">
        <dgm:presLayoutVars>
          <dgm:bulletEnabled val="1"/>
        </dgm:presLayoutVars>
      </dgm:prSet>
      <dgm:spPr/>
    </dgm:pt>
    <dgm:pt modelId="{0F1E4C31-BD8F-DE4E-BF7D-70CBDF93C89E}" type="pres">
      <dgm:prSet presAssocID="{C60B9406-D5D1-5D4F-B61B-C3003439302D}" presName="sp" presStyleCnt="0"/>
      <dgm:spPr/>
    </dgm:pt>
    <dgm:pt modelId="{8B6E8774-8887-B84E-B4B3-EF8BB617689F}" type="pres">
      <dgm:prSet presAssocID="{932DA9EB-2158-3F46-BC16-EF4323985896}" presName="arrowAndChildren" presStyleCnt="0"/>
      <dgm:spPr/>
    </dgm:pt>
    <dgm:pt modelId="{F70A562A-CB9C-9048-B4BA-D5310AFFB701}" type="pres">
      <dgm:prSet presAssocID="{932DA9EB-2158-3F46-BC16-EF4323985896}" presName="parentTextArrow" presStyleLbl="node1" presStyleIdx="0" presStyleCnt="4"/>
      <dgm:spPr/>
    </dgm:pt>
    <dgm:pt modelId="{0D25005D-6E3E-4D4F-A911-F22706C6613B}" type="pres">
      <dgm:prSet presAssocID="{932DA9EB-2158-3F46-BC16-EF4323985896}" presName="arrow" presStyleLbl="node1" presStyleIdx="1" presStyleCnt="4"/>
      <dgm:spPr/>
    </dgm:pt>
    <dgm:pt modelId="{00CC2808-A5DB-5C48-A9B9-D0DA0F779FB0}" type="pres">
      <dgm:prSet presAssocID="{932DA9EB-2158-3F46-BC16-EF4323985896}" presName="descendantArrow" presStyleCnt="0"/>
      <dgm:spPr/>
    </dgm:pt>
    <dgm:pt modelId="{00FCCC9E-5EA5-C04C-ABC4-FC02326A1BBA}" type="pres">
      <dgm:prSet presAssocID="{FEF3A96C-FB96-3148-976C-F91E097EABCE}" presName="childTextArrow" presStyleLbl="fgAccFollowNode1" presStyleIdx="1" presStyleCnt="4">
        <dgm:presLayoutVars>
          <dgm:bulletEnabled val="1"/>
        </dgm:presLayoutVars>
      </dgm:prSet>
      <dgm:spPr/>
    </dgm:pt>
    <dgm:pt modelId="{DE6604DD-0419-9C44-820E-8B45C52B4A0F}" type="pres">
      <dgm:prSet presAssocID="{7E0FC519-B042-384E-8704-6B156116BED5}" presName="sp" presStyleCnt="0"/>
      <dgm:spPr/>
    </dgm:pt>
    <dgm:pt modelId="{BE52AEC2-F02B-DC4C-8BE1-2CBBC2C22567}" type="pres">
      <dgm:prSet presAssocID="{E1DDC9F2-59AB-274D-BA9F-8F00017ECF89}" presName="arrowAndChildren" presStyleCnt="0"/>
      <dgm:spPr/>
    </dgm:pt>
    <dgm:pt modelId="{64E52843-A462-7248-8F2C-1E6721EC986B}" type="pres">
      <dgm:prSet presAssocID="{E1DDC9F2-59AB-274D-BA9F-8F00017ECF89}" presName="parentTextArrow" presStyleLbl="node1" presStyleIdx="1" presStyleCnt="4"/>
      <dgm:spPr/>
    </dgm:pt>
    <dgm:pt modelId="{909B538B-114A-1D42-8036-E96A6445CE39}" type="pres">
      <dgm:prSet presAssocID="{E1DDC9F2-59AB-274D-BA9F-8F00017ECF89}" presName="arrow" presStyleLbl="node1" presStyleIdx="2" presStyleCnt="4"/>
      <dgm:spPr/>
    </dgm:pt>
    <dgm:pt modelId="{66FF91B1-2538-E245-A54D-2FC2D25E2A5E}" type="pres">
      <dgm:prSet presAssocID="{E1DDC9F2-59AB-274D-BA9F-8F00017ECF89}" presName="descendantArrow" presStyleCnt="0"/>
      <dgm:spPr/>
    </dgm:pt>
    <dgm:pt modelId="{F4533498-C21A-E241-B80B-2035C9615565}" type="pres">
      <dgm:prSet presAssocID="{DB9D4FC2-05BA-EE40-94B0-D7187FA568B7}" presName="childTextArrow" presStyleLbl="fgAccFollowNode1" presStyleIdx="2" presStyleCnt="4">
        <dgm:presLayoutVars>
          <dgm:bulletEnabled val="1"/>
        </dgm:presLayoutVars>
      </dgm:prSet>
      <dgm:spPr/>
    </dgm:pt>
    <dgm:pt modelId="{F9130E4F-5C2E-3544-B1A7-FBB50D1F5A62}" type="pres">
      <dgm:prSet presAssocID="{47A973E3-1D68-9B48-9530-B36F6DF95617}" presName="sp" presStyleCnt="0"/>
      <dgm:spPr/>
    </dgm:pt>
    <dgm:pt modelId="{A8388959-C263-F943-AF44-B61F17FC43F4}" type="pres">
      <dgm:prSet presAssocID="{B4CCEEB9-3D39-9F4C-BB21-4E56F166FFC0}" presName="arrowAndChildren" presStyleCnt="0"/>
      <dgm:spPr/>
    </dgm:pt>
    <dgm:pt modelId="{F895E85E-5B0C-E54C-8CAE-D374E41A9FC4}" type="pres">
      <dgm:prSet presAssocID="{B4CCEEB9-3D39-9F4C-BB21-4E56F166FFC0}" presName="parentTextArrow" presStyleLbl="node1" presStyleIdx="2" presStyleCnt="4"/>
      <dgm:spPr/>
    </dgm:pt>
    <dgm:pt modelId="{EE98A09C-2DC0-0645-A43D-86738C19222B}" type="pres">
      <dgm:prSet presAssocID="{B4CCEEB9-3D39-9F4C-BB21-4E56F166FFC0}" presName="arrow" presStyleLbl="node1" presStyleIdx="3" presStyleCnt="4"/>
      <dgm:spPr/>
    </dgm:pt>
    <dgm:pt modelId="{8A7767B2-1A38-474D-A728-7EBCD35EC9AD}" type="pres">
      <dgm:prSet presAssocID="{B4CCEEB9-3D39-9F4C-BB21-4E56F166FFC0}" presName="descendantArrow" presStyleCnt="0"/>
      <dgm:spPr/>
    </dgm:pt>
    <dgm:pt modelId="{B317203E-9EB4-824F-AD3B-64475A07A5A2}" type="pres">
      <dgm:prSet presAssocID="{595D0D23-982D-1641-BC69-379A02C973EB}" presName="childTextArrow" presStyleLbl="fgAccFollowNode1" presStyleIdx="3" presStyleCnt="4">
        <dgm:presLayoutVars>
          <dgm:bulletEnabled val="1"/>
        </dgm:presLayoutVars>
      </dgm:prSet>
      <dgm:spPr/>
    </dgm:pt>
  </dgm:ptLst>
  <dgm:cxnLst>
    <dgm:cxn modelId="{779BC215-CEBC-B54F-8DC4-C11766719EEB}" srcId="{F6B9CBAF-1134-ED4F-92FB-7892D8861D6C}" destId="{73EFECB6-E34D-1040-90CC-3E0CE0BE7289}" srcOrd="0" destOrd="0" parTransId="{B0446CB2-6D24-6C4C-AAE5-716998562FF0}" sibTransId="{A4B5B33C-8494-7D42-8AB0-299E0B406508}"/>
    <dgm:cxn modelId="{BE90F52E-9BD6-DA44-93A6-F8F387EBEE01}" srcId="{B643C055-1D8D-3D46-B285-80EA9CC8E849}" destId="{B4CCEEB9-3D39-9F4C-BB21-4E56F166FFC0}" srcOrd="0" destOrd="0" parTransId="{1BB93DF0-B3DF-0F44-9D19-22CAD95F8D6E}" sibTransId="{47A973E3-1D68-9B48-9530-B36F6DF95617}"/>
    <dgm:cxn modelId="{8C13BC33-A1BB-8D4E-A8D8-46EDA4F95B7A}" type="presOf" srcId="{DB9D4FC2-05BA-EE40-94B0-D7187FA568B7}" destId="{F4533498-C21A-E241-B80B-2035C9615565}" srcOrd="0" destOrd="0" presId="urn:microsoft.com/office/officeart/2005/8/layout/process4"/>
    <dgm:cxn modelId="{C643693B-7F36-634D-8740-FD7AA72E20F1}" type="presOf" srcId="{73EFECB6-E34D-1040-90CC-3E0CE0BE7289}" destId="{8233FD98-91F4-674C-A65C-96E6C1B9CE51}" srcOrd="0" destOrd="0" presId="urn:microsoft.com/office/officeart/2005/8/layout/process4"/>
    <dgm:cxn modelId="{A6D9DD3C-6263-F449-A836-CDB89B704339}" type="presOf" srcId="{595D0D23-982D-1641-BC69-379A02C973EB}" destId="{B317203E-9EB4-824F-AD3B-64475A07A5A2}" srcOrd="0" destOrd="0" presId="urn:microsoft.com/office/officeart/2005/8/layout/process4"/>
    <dgm:cxn modelId="{1C419560-361B-5C45-B7D9-06D11470E776}" srcId="{B4CCEEB9-3D39-9F4C-BB21-4E56F166FFC0}" destId="{595D0D23-982D-1641-BC69-379A02C973EB}" srcOrd="0" destOrd="0" parTransId="{F978ADB3-87B6-224B-9B75-D8768DBFF26B}" sibTransId="{C2785AC6-72AD-6A49-BF88-80BA4C902857}"/>
    <dgm:cxn modelId="{A3B2CE60-59B2-454D-A616-55E7A5DB78C7}" srcId="{E1DDC9F2-59AB-274D-BA9F-8F00017ECF89}" destId="{DB9D4FC2-05BA-EE40-94B0-D7187FA568B7}" srcOrd="0" destOrd="0" parTransId="{A62B33C8-A6E7-334A-BF0D-C11DA8013A8A}" sibTransId="{A7035D7E-2C9F-C841-9977-C8E42808124F}"/>
    <dgm:cxn modelId="{4B081A77-E9CD-624A-AA16-2F7E95BC09DA}" srcId="{B643C055-1D8D-3D46-B285-80EA9CC8E849}" destId="{F6B9CBAF-1134-ED4F-92FB-7892D8861D6C}" srcOrd="3" destOrd="0" parTransId="{8ABA33B7-F541-3B41-9472-2CB59F6892F1}" sibTransId="{E2DD316F-770B-4B4B-AB30-41E70509EB10}"/>
    <dgm:cxn modelId="{06BDC47F-1DB2-6440-972B-72F95DCB0B32}" type="presOf" srcId="{B4CCEEB9-3D39-9F4C-BB21-4E56F166FFC0}" destId="{EE98A09C-2DC0-0645-A43D-86738C19222B}" srcOrd="1" destOrd="0" presId="urn:microsoft.com/office/officeart/2005/8/layout/process4"/>
    <dgm:cxn modelId="{B2D7BD82-B41F-2C49-96DD-910F0ACA00F8}" srcId="{B643C055-1D8D-3D46-B285-80EA9CC8E849}" destId="{932DA9EB-2158-3F46-BC16-EF4323985896}" srcOrd="2" destOrd="0" parTransId="{8CC28A56-DA34-CE44-B426-362A84842654}" sibTransId="{C60B9406-D5D1-5D4F-B61B-C3003439302D}"/>
    <dgm:cxn modelId="{8EAA92A8-6DAE-834E-8A15-B5E4FC07192F}" type="presOf" srcId="{F6B9CBAF-1134-ED4F-92FB-7892D8861D6C}" destId="{24FC1BA4-8106-BC4B-A600-3AFE90D1D365}" srcOrd="0" destOrd="0" presId="urn:microsoft.com/office/officeart/2005/8/layout/process4"/>
    <dgm:cxn modelId="{A9B62FB7-1248-D841-90C4-D113195D93D0}" type="presOf" srcId="{932DA9EB-2158-3F46-BC16-EF4323985896}" destId="{F70A562A-CB9C-9048-B4BA-D5310AFFB701}" srcOrd="0" destOrd="0" presId="urn:microsoft.com/office/officeart/2005/8/layout/process4"/>
    <dgm:cxn modelId="{3652D0D3-2CD7-2D49-8844-1CA25CF5E0EA}" type="presOf" srcId="{E1DDC9F2-59AB-274D-BA9F-8F00017ECF89}" destId="{64E52843-A462-7248-8F2C-1E6721EC986B}" srcOrd="0" destOrd="0" presId="urn:microsoft.com/office/officeart/2005/8/layout/process4"/>
    <dgm:cxn modelId="{E2F07AD9-A749-5C45-A1C1-86A68FD535FD}" srcId="{B643C055-1D8D-3D46-B285-80EA9CC8E849}" destId="{E1DDC9F2-59AB-274D-BA9F-8F00017ECF89}" srcOrd="1" destOrd="0" parTransId="{A2E57F8D-7B69-884D-BC55-7401A7EFA5BC}" sibTransId="{7E0FC519-B042-384E-8704-6B156116BED5}"/>
    <dgm:cxn modelId="{A14C42E2-D2EF-A840-AF0D-ED5BE7D81CAF}" type="presOf" srcId="{FEF3A96C-FB96-3148-976C-F91E097EABCE}" destId="{00FCCC9E-5EA5-C04C-ABC4-FC02326A1BBA}" srcOrd="0" destOrd="0" presId="urn:microsoft.com/office/officeart/2005/8/layout/process4"/>
    <dgm:cxn modelId="{B16FBCE2-1091-3A4E-9279-3C28498CD3C2}" type="presOf" srcId="{932DA9EB-2158-3F46-BC16-EF4323985896}" destId="{0D25005D-6E3E-4D4F-A911-F22706C6613B}" srcOrd="1" destOrd="0" presId="urn:microsoft.com/office/officeart/2005/8/layout/process4"/>
    <dgm:cxn modelId="{2DEEDCE6-3114-BF4C-B272-B0F0638C99B4}" type="presOf" srcId="{B643C055-1D8D-3D46-B285-80EA9CC8E849}" destId="{71971047-51E7-9B4A-9E1D-315C319EFEE6}" srcOrd="0" destOrd="0" presId="urn:microsoft.com/office/officeart/2005/8/layout/process4"/>
    <dgm:cxn modelId="{02CD00EE-1099-9C4D-9FBC-34B4E289CA67}" type="presOf" srcId="{F6B9CBAF-1134-ED4F-92FB-7892D8861D6C}" destId="{CB863CD5-A9EF-7C47-82B8-6E05093F6D48}" srcOrd="1" destOrd="0" presId="urn:microsoft.com/office/officeart/2005/8/layout/process4"/>
    <dgm:cxn modelId="{01155FF5-257E-A44D-92E7-15C5E5AFC19C}" type="presOf" srcId="{E1DDC9F2-59AB-274D-BA9F-8F00017ECF89}" destId="{909B538B-114A-1D42-8036-E96A6445CE39}" srcOrd="1" destOrd="0" presId="urn:microsoft.com/office/officeart/2005/8/layout/process4"/>
    <dgm:cxn modelId="{08CB1BF9-E345-494C-B972-5A2BC205F358}" type="presOf" srcId="{B4CCEEB9-3D39-9F4C-BB21-4E56F166FFC0}" destId="{F895E85E-5B0C-E54C-8CAE-D374E41A9FC4}" srcOrd="0" destOrd="0" presId="urn:microsoft.com/office/officeart/2005/8/layout/process4"/>
    <dgm:cxn modelId="{7C03F3FD-5D52-2C46-944B-D1A717F7283E}" srcId="{932DA9EB-2158-3F46-BC16-EF4323985896}" destId="{FEF3A96C-FB96-3148-976C-F91E097EABCE}" srcOrd="0" destOrd="0" parTransId="{B68895DE-D832-F744-BAD1-336193037942}" sibTransId="{3C04A135-71B6-3F4F-9A35-455BBD66A5C8}"/>
    <dgm:cxn modelId="{1199974D-9868-0446-B105-CC3616C41131}" type="presParOf" srcId="{71971047-51E7-9B4A-9E1D-315C319EFEE6}" destId="{216B5B51-A6BC-B748-A9F0-59C67019CFAA}" srcOrd="0" destOrd="0" presId="urn:microsoft.com/office/officeart/2005/8/layout/process4"/>
    <dgm:cxn modelId="{61F4506C-9B43-F74E-B1C4-BCCCAE3F8F58}" type="presParOf" srcId="{216B5B51-A6BC-B748-A9F0-59C67019CFAA}" destId="{24FC1BA4-8106-BC4B-A600-3AFE90D1D365}" srcOrd="0" destOrd="0" presId="urn:microsoft.com/office/officeart/2005/8/layout/process4"/>
    <dgm:cxn modelId="{C8D0E975-1831-A049-ABD4-EB6A26AF9136}" type="presParOf" srcId="{216B5B51-A6BC-B748-A9F0-59C67019CFAA}" destId="{CB863CD5-A9EF-7C47-82B8-6E05093F6D48}" srcOrd="1" destOrd="0" presId="urn:microsoft.com/office/officeart/2005/8/layout/process4"/>
    <dgm:cxn modelId="{4A0CB45D-98FA-194A-9890-7540223E95BC}" type="presParOf" srcId="{216B5B51-A6BC-B748-A9F0-59C67019CFAA}" destId="{3CB57EAF-9591-5C4F-9B94-E7F7453FA1CF}" srcOrd="2" destOrd="0" presId="urn:microsoft.com/office/officeart/2005/8/layout/process4"/>
    <dgm:cxn modelId="{5280FC12-3904-3C44-B1CE-E458D2020663}" type="presParOf" srcId="{3CB57EAF-9591-5C4F-9B94-E7F7453FA1CF}" destId="{8233FD98-91F4-674C-A65C-96E6C1B9CE51}" srcOrd="0" destOrd="0" presId="urn:microsoft.com/office/officeart/2005/8/layout/process4"/>
    <dgm:cxn modelId="{7CBE688A-F7B5-884C-9FE3-CC19150A0150}" type="presParOf" srcId="{71971047-51E7-9B4A-9E1D-315C319EFEE6}" destId="{0F1E4C31-BD8F-DE4E-BF7D-70CBDF93C89E}" srcOrd="1" destOrd="0" presId="urn:microsoft.com/office/officeart/2005/8/layout/process4"/>
    <dgm:cxn modelId="{FA8290C0-EECB-FA43-9AC0-E0744F79B3A9}" type="presParOf" srcId="{71971047-51E7-9B4A-9E1D-315C319EFEE6}" destId="{8B6E8774-8887-B84E-B4B3-EF8BB617689F}" srcOrd="2" destOrd="0" presId="urn:microsoft.com/office/officeart/2005/8/layout/process4"/>
    <dgm:cxn modelId="{45A72B2D-8687-004C-AEE2-522CD4FC9207}" type="presParOf" srcId="{8B6E8774-8887-B84E-B4B3-EF8BB617689F}" destId="{F70A562A-CB9C-9048-B4BA-D5310AFFB701}" srcOrd="0" destOrd="0" presId="urn:microsoft.com/office/officeart/2005/8/layout/process4"/>
    <dgm:cxn modelId="{4C4D0A66-9582-7547-9F26-870F367688A0}" type="presParOf" srcId="{8B6E8774-8887-B84E-B4B3-EF8BB617689F}" destId="{0D25005D-6E3E-4D4F-A911-F22706C6613B}" srcOrd="1" destOrd="0" presId="urn:microsoft.com/office/officeart/2005/8/layout/process4"/>
    <dgm:cxn modelId="{6EB2908A-DC09-AC40-849B-109F29F90BFD}" type="presParOf" srcId="{8B6E8774-8887-B84E-B4B3-EF8BB617689F}" destId="{00CC2808-A5DB-5C48-A9B9-D0DA0F779FB0}" srcOrd="2" destOrd="0" presId="urn:microsoft.com/office/officeart/2005/8/layout/process4"/>
    <dgm:cxn modelId="{6938099D-FEAD-1D47-A5A1-FA98B960AB82}" type="presParOf" srcId="{00CC2808-A5DB-5C48-A9B9-D0DA0F779FB0}" destId="{00FCCC9E-5EA5-C04C-ABC4-FC02326A1BBA}" srcOrd="0" destOrd="0" presId="urn:microsoft.com/office/officeart/2005/8/layout/process4"/>
    <dgm:cxn modelId="{7D679BD9-63A1-AB42-ADC5-FFEA458FB86C}" type="presParOf" srcId="{71971047-51E7-9B4A-9E1D-315C319EFEE6}" destId="{DE6604DD-0419-9C44-820E-8B45C52B4A0F}" srcOrd="3" destOrd="0" presId="urn:microsoft.com/office/officeart/2005/8/layout/process4"/>
    <dgm:cxn modelId="{F5C3C6FE-2CE5-134D-8BBC-30344B665766}" type="presParOf" srcId="{71971047-51E7-9B4A-9E1D-315C319EFEE6}" destId="{BE52AEC2-F02B-DC4C-8BE1-2CBBC2C22567}" srcOrd="4" destOrd="0" presId="urn:microsoft.com/office/officeart/2005/8/layout/process4"/>
    <dgm:cxn modelId="{AA05029E-AAF2-594D-A393-3A7D14F2727F}" type="presParOf" srcId="{BE52AEC2-F02B-DC4C-8BE1-2CBBC2C22567}" destId="{64E52843-A462-7248-8F2C-1E6721EC986B}" srcOrd="0" destOrd="0" presId="urn:microsoft.com/office/officeart/2005/8/layout/process4"/>
    <dgm:cxn modelId="{7FA889E2-197A-214F-BA69-E4336C79EB35}" type="presParOf" srcId="{BE52AEC2-F02B-DC4C-8BE1-2CBBC2C22567}" destId="{909B538B-114A-1D42-8036-E96A6445CE39}" srcOrd="1" destOrd="0" presId="urn:microsoft.com/office/officeart/2005/8/layout/process4"/>
    <dgm:cxn modelId="{74A27928-1CBF-4D4F-852D-8D0CB2723EFF}" type="presParOf" srcId="{BE52AEC2-F02B-DC4C-8BE1-2CBBC2C22567}" destId="{66FF91B1-2538-E245-A54D-2FC2D25E2A5E}" srcOrd="2" destOrd="0" presId="urn:microsoft.com/office/officeart/2005/8/layout/process4"/>
    <dgm:cxn modelId="{69101988-4ACC-844D-8ABA-979887E297FD}" type="presParOf" srcId="{66FF91B1-2538-E245-A54D-2FC2D25E2A5E}" destId="{F4533498-C21A-E241-B80B-2035C9615565}" srcOrd="0" destOrd="0" presId="urn:microsoft.com/office/officeart/2005/8/layout/process4"/>
    <dgm:cxn modelId="{5C633367-2D1B-654C-83A5-7ABA0F8FA9E2}" type="presParOf" srcId="{71971047-51E7-9B4A-9E1D-315C319EFEE6}" destId="{F9130E4F-5C2E-3544-B1A7-FBB50D1F5A62}" srcOrd="5" destOrd="0" presId="urn:microsoft.com/office/officeart/2005/8/layout/process4"/>
    <dgm:cxn modelId="{7B89F619-52BB-3045-9AAB-CE7A8E754B43}" type="presParOf" srcId="{71971047-51E7-9B4A-9E1D-315C319EFEE6}" destId="{A8388959-C263-F943-AF44-B61F17FC43F4}" srcOrd="6" destOrd="0" presId="urn:microsoft.com/office/officeart/2005/8/layout/process4"/>
    <dgm:cxn modelId="{1C13B5D3-17C7-BB40-9FA3-CDA90A813E61}" type="presParOf" srcId="{A8388959-C263-F943-AF44-B61F17FC43F4}" destId="{F895E85E-5B0C-E54C-8CAE-D374E41A9FC4}" srcOrd="0" destOrd="0" presId="urn:microsoft.com/office/officeart/2005/8/layout/process4"/>
    <dgm:cxn modelId="{3591A6D6-E88C-4042-8D08-958F411EB9AC}" type="presParOf" srcId="{A8388959-C263-F943-AF44-B61F17FC43F4}" destId="{EE98A09C-2DC0-0645-A43D-86738C19222B}" srcOrd="1" destOrd="0" presId="urn:microsoft.com/office/officeart/2005/8/layout/process4"/>
    <dgm:cxn modelId="{F2B7AA3B-ECBF-004F-A5FF-6664AA00878B}" type="presParOf" srcId="{A8388959-C263-F943-AF44-B61F17FC43F4}" destId="{8A7767B2-1A38-474D-A728-7EBCD35EC9AD}" srcOrd="2" destOrd="0" presId="urn:microsoft.com/office/officeart/2005/8/layout/process4"/>
    <dgm:cxn modelId="{D70A9788-F740-EC4A-9B31-7860B399C7D5}" type="presParOf" srcId="{8A7767B2-1A38-474D-A728-7EBCD35EC9AD}" destId="{B317203E-9EB4-824F-AD3B-64475A07A5A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63CD5-A9EF-7C47-82B8-6E05093F6D48}">
      <dsp:nvSpPr>
        <dsp:cNvPr id="0" name=""/>
        <dsp:cNvSpPr/>
      </dsp:nvSpPr>
      <dsp:spPr>
        <a:xfrm>
          <a:off x="0" y="2509134"/>
          <a:ext cx="3951287" cy="54893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NextGenPSD2 version 1.3</a:t>
          </a:r>
        </a:p>
      </dsp:txBody>
      <dsp:txXfrm>
        <a:off x="0" y="2509134"/>
        <a:ext cx="3951287" cy="296426"/>
      </dsp:txXfrm>
    </dsp:sp>
    <dsp:sp modelId="{8233FD98-91F4-674C-A65C-96E6C1B9CE51}">
      <dsp:nvSpPr>
        <dsp:cNvPr id="0" name=""/>
        <dsp:cNvSpPr/>
      </dsp:nvSpPr>
      <dsp:spPr>
        <a:xfrm>
          <a:off x="0" y="2794582"/>
          <a:ext cx="3951287" cy="252511"/>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19.10.2018</a:t>
          </a:r>
        </a:p>
      </dsp:txBody>
      <dsp:txXfrm>
        <a:off x="0" y="2794582"/>
        <a:ext cx="3951287" cy="252511"/>
      </dsp:txXfrm>
    </dsp:sp>
    <dsp:sp modelId="{0D25005D-6E3E-4D4F-A911-F22706C6613B}">
      <dsp:nvSpPr>
        <dsp:cNvPr id="0" name=""/>
        <dsp:cNvSpPr/>
      </dsp:nvSpPr>
      <dsp:spPr>
        <a:xfrm rot="10800000">
          <a:off x="0" y="1673103"/>
          <a:ext cx="3951287" cy="844265"/>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NextGenPSD2 version 1.2</a:t>
          </a:r>
        </a:p>
      </dsp:txBody>
      <dsp:txXfrm rot="-10800000">
        <a:off x="0" y="1673103"/>
        <a:ext cx="3951287" cy="296337"/>
      </dsp:txXfrm>
    </dsp:sp>
    <dsp:sp modelId="{00FCCC9E-5EA5-C04C-ABC4-FC02326A1BBA}">
      <dsp:nvSpPr>
        <dsp:cNvPr id="0" name=""/>
        <dsp:cNvSpPr/>
      </dsp:nvSpPr>
      <dsp:spPr>
        <a:xfrm>
          <a:off x="0" y="1969440"/>
          <a:ext cx="3951287" cy="252435"/>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25.07.2018</a:t>
          </a:r>
        </a:p>
      </dsp:txBody>
      <dsp:txXfrm>
        <a:off x="0" y="1969440"/>
        <a:ext cx="3951287" cy="252435"/>
      </dsp:txXfrm>
    </dsp:sp>
    <dsp:sp modelId="{909B538B-114A-1D42-8036-E96A6445CE39}">
      <dsp:nvSpPr>
        <dsp:cNvPr id="0" name=""/>
        <dsp:cNvSpPr/>
      </dsp:nvSpPr>
      <dsp:spPr>
        <a:xfrm rot="10800000">
          <a:off x="0" y="837071"/>
          <a:ext cx="3951287" cy="844265"/>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NextGenPSD2 version 1.1</a:t>
          </a:r>
        </a:p>
      </dsp:txBody>
      <dsp:txXfrm rot="-10800000">
        <a:off x="0" y="837071"/>
        <a:ext cx="3951287" cy="296337"/>
      </dsp:txXfrm>
    </dsp:sp>
    <dsp:sp modelId="{F4533498-C21A-E241-B80B-2035C9615565}">
      <dsp:nvSpPr>
        <dsp:cNvPr id="0" name=""/>
        <dsp:cNvSpPr/>
      </dsp:nvSpPr>
      <dsp:spPr>
        <a:xfrm>
          <a:off x="0" y="1133408"/>
          <a:ext cx="3951287" cy="252435"/>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11.05.2018</a:t>
          </a:r>
        </a:p>
      </dsp:txBody>
      <dsp:txXfrm>
        <a:off x="0" y="1133408"/>
        <a:ext cx="3951287" cy="252435"/>
      </dsp:txXfrm>
    </dsp:sp>
    <dsp:sp modelId="{EE98A09C-2DC0-0645-A43D-86738C19222B}">
      <dsp:nvSpPr>
        <dsp:cNvPr id="0" name=""/>
        <dsp:cNvSpPr/>
      </dsp:nvSpPr>
      <dsp:spPr>
        <a:xfrm rot="10800000">
          <a:off x="0" y="1039"/>
          <a:ext cx="3951287" cy="844265"/>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NextGenPSD2 version 1.0</a:t>
          </a:r>
        </a:p>
      </dsp:txBody>
      <dsp:txXfrm rot="-10800000">
        <a:off x="0" y="1039"/>
        <a:ext cx="3951287" cy="296337"/>
      </dsp:txXfrm>
    </dsp:sp>
    <dsp:sp modelId="{B317203E-9EB4-824F-AD3B-64475A07A5A2}">
      <dsp:nvSpPr>
        <dsp:cNvPr id="0" name=""/>
        <dsp:cNvSpPr/>
      </dsp:nvSpPr>
      <dsp:spPr>
        <a:xfrm>
          <a:off x="0" y="297377"/>
          <a:ext cx="3951287" cy="252435"/>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08.02.2018</a:t>
          </a:r>
        </a:p>
      </dsp:txBody>
      <dsp:txXfrm>
        <a:off x="0" y="297377"/>
        <a:ext cx="3951287" cy="2524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GB"/>
          </a:p>
        </p:txBody>
      </p:sp>
      <p:sp>
        <p:nvSpPr>
          <p:cNvPr id="3" name="Date Placeholder 2"/>
          <p:cNvSpPr>
            <a:spLocks noGrp="1"/>
          </p:cNvSpPr>
          <p:nvPr>
            <p:ph type="dt" sz="quarter" idx="1"/>
          </p:nvPr>
        </p:nvSpPr>
        <p:spPr>
          <a:xfrm>
            <a:off x="3848100" y="0"/>
            <a:ext cx="2944813" cy="4953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9BAC376-ACF6-4037-8F33-4FBF19ACBAFA}" type="datetime1">
              <a:rPr lang="en-US"/>
              <a:pPr>
                <a:defRPr/>
              </a:pPr>
              <a:t>5/25/19</a:t>
            </a:fld>
            <a:endParaRPr lang="en-GB"/>
          </a:p>
        </p:txBody>
      </p:sp>
      <p:sp>
        <p:nvSpPr>
          <p:cNvPr id="4" name="Footer Placeholder 3"/>
          <p:cNvSpPr>
            <a:spLocks noGrp="1"/>
          </p:cNvSpPr>
          <p:nvPr>
            <p:ph type="ftr" sz="quarter" idx="2"/>
          </p:nvPr>
        </p:nvSpPr>
        <p:spPr>
          <a:xfrm>
            <a:off x="0" y="9409113"/>
            <a:ext cx="2944813" cy="4953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GB"/>
          </a:p>
        </p:txBody>
      </p:sp>
      <p:sp>
        <p:nvSpPr>
          <p:cNvPr id="5" name="Slide Number Placeholder 4"/>
          <p:cNvSpPr>
            <a:spLocks noGrp="1"/>
          </p:cNvSpPr>
          <p:nvPr>
            <p:ph type="sldNum" sz="quarter" idx="3"/>
          </p:nvPr>
        </p:nvSpPr>
        <p:spPr>
          <a:xfrm>
            <a:off x="3848100" y="9409113"/>
            <a:ext cx="2944813"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9938E28-B09B-447E-BCAC-DE51036E3ED3}" type="slidenum">
              <a:rPr lang="en-GB"/>
              <a:pPr>
                <a:defRPr/>
              </a:pPr>
              <a:t>‹#›</a:t>
            </a:fld>
            <a:endParaRPr lang="en-GB"/>
          </a:p>
        </p:txBody>
      </p:sp>
    </p:spTree>
    <p:extLst>
      <p:ext uri="{BB962C8B-B14F-4D97-AF65-F5344CB8AC3E}">
        <p14:creationId xmlns:p14="http://schemas.microsoft.com/office/powerpoint/2010/main" val="300115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GB"/>
          </a:p>
        </p:txBody>
      </p:sp>
      <p:sp>
        <p:nvSpPr>
          <p:cNvPr id="3" name="Date Placeholder 2"/>
          <p:cNvSpPr>
            <a:spLocks noGrp="1"/>
          </p:cNvSpPr>
          <p:nvPr>
            <p:ph type="dt" idx="1"/>
          </p:nvPr>
        </p:nvSpPr>
        <p:spPr>
          <a:xfrm>
            <a:off x="3848100" y="0"/>
            <a:ext cx="2944813" cy="4953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3EBB1D3-38BD-4B0D-B98C-370541E46E48}" type="datetime1">
              <a:rPr lang="en-US"/>
              <a:pPr>
                <a:defRPr/>
              </a:pPr>
              <a:t>5/25/19</a:t>
            </a:fld>
            <a:endParaRPr lang="en-GB"/>
          </a:p>
        </p:txBody>
      </p:sp>
      <p:sp>
        <p:nvSpPr>
          <p:cNvPr id="4" name="Slide Image Placeholder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05350"/>
            <a:ext cx="5435600" cy="44577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09113"/>
            <a:ext cx="2944813" cy="4953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GB"/>
          </a:p>
        </p:txBody>
      </p:sp>
      <p:sp>
        <p:nvSpPr>
          <p:cNvPr id="7" name="Slide Number Placeholder 6"/>
          <p:cNvSpPr>
            <a:spLocks noGrp="1"/>
          </p:cNvSpPr>
          <p:nvPr>
            <p:ph type="sldNum" sz="quarter" idx="5"/>
          </p:nvPr>
        </p:nvSpPr>
        <p:spPr>
          <a:xfrm>
            <a:off x="3848100" y="9409113"/>
            <a:ext cx="2944813"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5BDCC07-116E-44A3-8F3A-12365A52EE2D}" type="slidenum">
              <a:rPr lang="en-GB"/>
              <a:pPr>
                <a:defRPr/>
              </a:pPr>
              <a:t>‹#›</a:t>
            </a:fld>
            <a:endParaRPr lang="en-GB"/>
          </a:p>
        </p:txBody>
      </p:sp>
    </p:spTree>
    <p:extLst>
      <p:ext uri="{BB962C8B-B14F-4D97-AF65-F5344CB8AC3E}">
        <p14:creationId xmlns:p14="http://schemas.microsoft.com/office/powerpoint/2010/main" val="3045856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16" kern="1200">
        <a:solidFill>
          <a:schemeClr val="tx1"/>
        </a:solidFill>
        <a:latin typeface="Calibri Light" panose="020F0302020204030204" pitchFamily="34" charset="0"/>
        <a:ea typeface="ＭＳ Ｐゴシック" pitchFamily="-106" charset="-128"/>
        <a:cs typeface="ＭＳ Ｐゴシック" pitchFamily="-106" charset="-128"/>
      </a:defRPr>
    </a:lvl1pPr>
    <a:lvl2pPr marL="311033" algn="l" rtl="0" eaLnBrk="0" fontAlgn="base" hangingPunct="0">
      <a:spcBef>
        <a:spcPct val="30000"/>
      </a:spcBef>
      <a:spcAft>
        <a:spcPct val="0"/>
      </a:spcAft>
      <a:defRPr sz="816" kern="1200">
        <a:solidFill>
          <a:schemeClr val="tx1"/>
        </a:solidFill>
        <a:latin typeface="Calibri Light" panose="020F0302020204030204" pitchFamily="34" charset="0"/>
        <a:ea typeface="ＭＳ Ｐゴシック" pitchFamily="-106" charset="-128"/>
        <a:cs typeface="+mn-cs"/>
      </a:defRPr>
    </a:lvl2pPr>
    <a:lvl3pPr marL="622066" algn="l" rtl="0" eaLnBrk="0" fontAlgn="base" hangingPunct="0">
      <a:spcBef>
        <a:spcPct val="30000"/>
      </a:spcBef>
      <a:spcAft>
        <a:spcPct val="0"/>
      </a:spcAft>
      <a:defRPr sz="816" kern="1200">
        <a:solidFill>
          <a:schemeClr val="tx1"/>
        </a:solidFill>
        <a:latin typeface="Calibri Light" panose="020F0302020204030204" pitchFamily="34" charset="0"/>
        <a:ea typeface="ＭＳ Ｐゴシック" pitchFamily="-106" charset="-128"/>
        <a:cs typeface="+mn-cs"/>
      </a:defRPr>
    </a:lvl3pPr>
    <a:lvl4pPr marL="933099" algn="l" rtl="0" eaLnBrk="0" fontAlgn="base" hangingPunct="0">
      <a:spcBef>
        <a:spcPct val="30000"/>
      </a:spcBef>
      <a:spcAft>
        <a:spcPct val="0"/>
      </a:spcAft>
      <a:defRPr sz="816" kern="1200">
        <a:solidFill>
          <a:schemeClr val="tx1"/>
        </a:solidFill>
        <a:latin typeface="Calibri Light" panose="020F0302020204030204" pitchFamily="34" charset="0"/>
        <a:ea typeface="ＭＳ Ｐゴシック" pitchFamily="-106" charset="-128"/>
        <a:cs typeface="+mn-cs"/>
      </a:defRPr>
    </a:lvl4pPr>
    <a:lvl5pPr marL="1244133" algn="l" rtl="0" eaLnBrk="0" fontAlgn="base" hangingPunct="0">
      <a:spcBef>
        <a:spcPct val="30000"/>
      </a:spcBef>
      <a:spcAft>
        <a:spcPct val="0"/>
      </a:spcAft>
      <a:defRPr sz="816" kern="1200">
        <a:solidFill>
          <a:schemeClr val="tx1"/>
        </a:solidFill>
        <a:latin typeface="Calibri Light" panose="020F0302020204030204" pitchFamily="34" charset="0"/>
        <a:ea typeface="ＭＳ Ｐゴシック" pitchFamily="-106" charset="-128"/>
        <a:cs typeface="+mn-cs"/>
      </a:defRPr>
    </a:lvl5pPr>
    <a:lvl6pPr marL="1555166" algn="l" defTabSz="622066" rtl="0" eaLnBrk="1" latinLnBrk="0" hangingPunct="1">
      <a:defRPr sz="816" kern="1200">
        <a:solidFill>
          <a:schemeClr val="tx1"/>
        </a:solidFill>
        <a:latin typeface="+mn-lt"/>
        <a:ea typeface="+mn-ea"/>
        <a:cs typeface="+mn-cs"/>
      </a:defRPr>
    </a:lvl6pPr>
    <a:lvl7pPr marL="1866199" algn="l" defTabSz="622066" rtl="0" eaLnBrk="1" latinLnBrk="0" hangingPunct="1">
      <a:defRPr sz="816" kern="1200">
        <a:solidFill>
          <a:schemeClr val="tx1"/>
        </a:solidFill>
        <a:latin typeface="+mn-lt"/>
        <a:ea typeface="+mn-ea"/>
        <a:cs typeface="+mn-cs"/>
      </a:defRPr>
    </a:lvl7pPr>
    <a:lvl8pPr marL="2177232" algn="l" defTabSz="622066" rtl="0" eaLnBrk="1" latinLnBrk="0" hangingPunct="1">
      <a:defRPr sz="816" kern="1200">
        <a:solidFill>
          <a:schemeClr val="tx1"/>
        </a:solidFill>
        <a:latin typeface="+mn-lt"/>
        <a:ea typeface="+mn-ea"/>
        <a:cs typeface="+mn-cs"/>
      </a:defRPr>
    </a:lvl8pPr>
    <a:lvl9pPr marL="2488265" algn="l" defTabSz="622066" rtl="0" eaLnBrk="1" latinLnBrk="0" hangingPunct="1">
      <a:defRPr sz="8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 y="742950"/>
            <a:ext cx="6604000" cy="37147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5BDCC07-116E-44A3-8F3A-12365A52EE2D}" type="slidenum">
              <a:rPr lang="en-GB" smtClean="0"/>
              <a:pPr>
                <a:defRPr/>
              </a:pPr>
              <a:t>0</a:t>
            </a:fld>
            <a:endParaRPr lang="en-GB"/>
          </a:p>
        </p:txBody>
      </p:sp>
    </p:spTree>
    <p:extLst>
      <p:ext uri="{BB962C8B-B14F-4D97-AF65-F5344CB8AC3E}">
        <p14:creationId xmlns:p14="http://schemas.microsoft.com/office/powerpoint/2010/main" val="279209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14</a:t>
            </a:fld>
            <a:endParaRPr lang="en-GB"/>
          </a:p>
        </p:txBody>
      </p:sp>
    </p:spTree>
    <p:extLst>
      <p:ext uri="{BB962C8B-B14F-4D97-AF65-F5344CB8AC3E}">
        <p14:creationId xmlns:p14="http://schemas.microsoft.com/office/powerpoint/2010/main" val="384929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15</a:t>
            </a:fld>
            <a:endParaRPr lang="en-GB"/>
          </a:p>
        </p:txBody>
      </p:sp>
    </p:spTree>
    <p:extLst>
      <p:ext uri="{BB962C8B-B14F-4D97-AF65-F5344CB8AC3E}">
        <p14:creationId xmlns:p14="http://schemas.microsoft.com/office/powerpoint/2010/main" val="120636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16</a:t>
            </a:fld>
            <a:endParaRPr lang="en-GB"/>
          </a:p>
        </p:txBody>
      </p:sp>
    </p:spTree>
    <p:extLst>
      <p:ext uri="{BB962C8B-B14F-4D97-AF65-F5344CB8AC3E}">
        <p14:creationId xmlns:p14="http://schemas.microsoft.com/office/powerpoint/2010/main" val="2695123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17</a:t>
            </a:fld>
            <a:endParaRPr lang="en-GB"/>
          </a:p>
        </p:txBody>
      </p:sp>
    </p:spTree>
    <p:extLst>
      <p:ext uri="{BB962C8B-B14F-4D97-AF65-F5344CB8AC3E}">
        <p14:creationId xmlns:p14="http://schemas.microsoft.com/office/powerpoint/2010/main" val="55952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19</a:t>
            </a:fld>
            <a:endParaRPr lang="en-GB"/>
          </a:p>
        </p:txBody>
      </p:sp>
    </p:spTree>
    <p:extLst>
      <p:ext uri="{BB962C8B-B14F-4D97-AF65-F5344CB8AC3E}">
        <p14:creationId xmlns:p14="http://schemas.microsoft.com/office/powerpoint/2010/main" val="19707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20</a:t>
            </a:fld>
            <a:endParaRPr lang="en-GB"/>
          </a:p>
        </p:txBody>
      </p:sp>
    </p:spTree>
    <p:extLst>
      <p:ext uri="{BB962C8B-B14F-4D97-AF65-F5344CB8AC3E}">
        <p14:creationId xmlns:p14="http://schemas.microsoft.com/office/powerpoint/2010/main" val="137586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21</a:t>
            </a:fld>
            <a:endParaRPr lang="en-GB"/>
          </a:p>
        </p:txBody>
      </p:sp>
    </p:spTree>
    <p:extLst>
      <p:ext uri="{BB962C8B-B14F-4D97-AF65-F5344CB8AC3E}">
        <p14:creationId xmlns:p14="http://schemas.microsoft.com/office/powerpoint/2010/main" val="2436315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22</a:t>
            </a:fld>
            <a:endParaRPr lang="en-GB"/>
          </a:p>
        </p:txBody>
      </p:sp>
    </p:spTree>
    <p:extLst>
      <p:ext uri="{BB962C8B-B14F-4D97-AF65-F5344CB8AC3E}">
        <p14:creationId xmlns:p14="http://schemas.microsoft.com/office/powerpoint/2010/main" val="1900439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23</a:t>
            </a:fld>
            <a:endParaRPr lang="en-GB"/>
          </a:p>
        </p:txBody>
      </p:sp>
    </p:spTree>
    <p:extLst>
      <p:ext uri="{BB962C8B-B14F-4D97-AF65-F5344CB8AC3E}">
        <p14:creationId xmlns:p14="http://schemas.microsoft.com/office/powerpoint/2010/main" val="169769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24</a:t>
            </a:fld>
            <a:endParaRPr lang="en-GB"/>
          </a:p>
        </p:txBody>
      </p:sp>
    </p:spTree>
    <p:extLst>
      <p:ext uri="{BB962C8B-B14F-4D97-AF65-F5344CB8AC3E}">
        <p14:creationId xmlns:p14="http://schemas.microsoft.com/office/powerpoint/2010/main" val="271758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5</a:t>
            </a:fld>
            <a:endParaRPr lang="en-GB"/>
          </a:p>
        </p:txBody>
      </p:sp>
    </p:spTree>
    <p:extLst>
      <p:ext uri="{BB962C8B-B14F-4D97-AF65-F5344CB8AC3E}">
        <p14:creationId xmlns:p14="http://schemas.microsoft.com/office/powerpoint/2010/main" val="1846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25</a:t>
            </a:fld>
            <a:endParaRPr lang="en-GB"/>
          </a:p>
        </p:txBody>
      </p:sp>
    </p:spTree>
    <p:extLst>
      <p:ext uri="{BB962C8B-B14F-4D97-AF65-F5344CB8AC3E}">
        <p14:creationId xmlns:p14="http://schemas.microsoft.com/office/powerpoint/2010/main" val="2460624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27</a:t>
            </a:fld>
            <a:endParaRPr lang="en-GB"/>
          </a:p>
        </p:txBody>
      </p:sp>
    </p:spTree>
    <p:extLst>
      <p:ext uri="{BB962C8B-B14F-4D97-AF65-F5344CB8AC3E}">
        <p14:creationId xmlns:p14="http://schemas.microsoft.com/office/powerpoint/2010/main" val="3892654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28</a:t>
            </a:fld>
            <a:endParaRPr lang="en-GB"/>
          </a:p>
        </p:txBody>
      </p:sp>
    </p:spTree>
    <p:extLst>
      <p:ext uri="{BB962C8B-B14F-4D97-AF65-F5344CB8AC3E}">
        <p14:creationId xmlns:p14="http://schemas.microsoft.com/office/powerpoint/2010/main" val="3615349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29</a:t>
            </a:fld>
            <a:endParaRPr lang="en-GB"/>
          </a:p>
        </p:txBody>
      </p:sp>
    </p:spTree>
    <p:extLst>
      <p:ext uri="{BB962C8B-B14F-4D97-AF65-F5344CB8AC3E}">
        <p14:creationId xmlns:p14="http://schemas.microsoft.com/office/powerpoint/2010/main" val="72578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30</a:t>
            </a:fld>
            <a:endParaRPr lang="en-GB"/>
          </a:p>
        </p:txBody>
      </p:sp>
    </p:spTree>
    <p:extLst>
      <p:ext uri="{BB962C8B-B14F-4D97-AF65-F5344CB8AC3E}">
        <p14:creationId xmlns:p14="http://schemas.microsoft.com/office/powerpoint/2010/main" val="303896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31</a:t>
            </a:fld>
            <a:endParaRPr lang="en-GB"/>
          </a:p>
        </p:txBody>
      </p:sp>
    </p:spTree>
    <p:extLst>
      <p:ext uri="{BB962C8B-B14F-4D97-AF65-F5344CB8AC3E}">
        <p14:creationId xmlns:p14="http://schemas.microsoft.com/office/powerpoint/2010/main" val="410970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32</a:t>
            </a:fld>
            <a:endParaRPr lang="en-GB"/>
          </a:p>
        </p:txBody>
      </p:sp>
    </p:spTree>
    <p:extLst>
      <p:ext uri="{BB962C8B-B14F-4D97-AF65-F5344CB8AC3E}">
        <p14:creationId xmlns:p14="http://schemas.microsoft.com/office/powerpoint/2010/main" val="2090549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34</a:t>
            </a:fld>
            <a:endParaRPr lang="en-GB"/>
          </a:p>
        </p:txBody>
      </p:sp>
    </p:spTree>
    <p:extLst>
      <p:ext uri="{BB962C8B-B14F-4D97-AF65-F5344CB8AC3E}">
        <p14:creationId xmlns:p14="http://schemas.microsoft.com/office/powerpoint/2010/main" val="310411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35</a:t>
            </a:fld>
            <a:endParaRPr lang="en-GB"/>
          </a:p>
        </p:txBody>
      </p:sp>
    </p:spTree>
    <p:extLst>
      <p:ext uri="{BB962C8B-B14F-4D97-AF65-F5344CB8AC3E}">
        <p14:creationId xmlns:p14="http://schemas.microsoft.com/office/powerpoint/2010/main" val="2966130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36</a:t>
            </a:fld>
            <a:endParaRPr lang="en-GB"/>
          </a:p>
        </p:txBody>
      </p:sp>
    </p:spTree>
    <p:extLst>
      <p:ext uri="{BB962C8B-B14F-4D97-AF65-F5344CB8AC3E}">
        <p14:creationId xmlns:p14="http://schemas.microsoft.com/office/powerpoint/2010/main" val="320894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6</a:t>
            </a:fld>
            <a:endParaRPr lang="en-GB"/>
          </a:p>
        </p:txBody>
      </p:sp>
    </p:spTree>
    <p:extLst>
      <p:ext uri="{BB962C8B-B14F-4D97-AF65-F5344CB8AC3E}">
        <p14:creationId xmlns:p14="http://schemas.microsoft.com/office/powerpoint/2010/main" val="2432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7</a:t>
            </a:fld>
            <a:endParaRPr lang="en-GB"/>
          </a:p>
        </p:txBody>
      </p:sp>
    </p:spTree>
    <p:extLst>
      <p:ext uri="{BB962C8B-B14F-4D97-AF65-F5344CB8AC3E}">
        <p14:creationId xmlns:p14="http://schemas.microsoft.com/office/powerpoint/2010/main" val="176890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8</a:t>
            </a:fld>
            <a:endParaRPr lang="en-GB"/>
          </a:p>
        </p:txBody>
      </p:sp>
    </p:spTree>
    <p:extLst>
      <p:ext uri="{BB962C8B-B14F-4D97-AF65-F5344CB8AC3E}">
        <p14:creationId xmlns:p14="http://schemas.microsoft.com/office/powerpoint/2010/main" val="360928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9</a:t>
            </a:fld>
            <a:endParaRPr lang="en-GB"/>
          </a:p>
        </p:txBody>
      </p:sp>
    </p:spTree>
    <p:extLst>
      <p:ext uri="{BB962C8B-B14F-4D97-AF65-F5344CB8AC3E}">
        <p14:creationId xmlns:p14="http://schemas.microsoft.com/office/powerpoint/2010/main" val="377797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10</a:t>
            </a:fld>
            <a:endParaRPr lang="en-GB"/>
          </a:p>
        </p:txBody>
      </p:sp>
    </p:spTree>
    <p:extLst>
      <p:ext uri="{BB962C8B-B14F-4D97-AF65-F5344CB8AC3E}">
        <p14:creationId xmlns:p14="http://schemas.microsoft.com/office/powerpoint/2010/main" val="412233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12</a:t>
            </a:fld>
            <a:endParaRPr lang="en-GB"/>
          </a:p>
        </p:txBody>
      </p:sp>
    </p:spTree>
    <p:extLst>
      <p:ext uri="{BB962C8B-B14F-4D97-AF65-F5344CB8AC3E}">
        <p14:creationId xmlns:p14="http://schemas.microsoft.com/office/powerpoint/2010/main" val="394636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5BDCC07-116E-44A3-8F3A-12365A52EE2D}" type="slidenum">
              <a:rPr lang="en-GB" smtClean="0"/>
              <a:pPr>
                <a:defRPr/>
              </a:pPr>
              <a:t>13</a:t>
            </a:fld>
            <a:endParaRPr lang="en-GB"/>
          </a:p>
        </p:txBody>
      </p:sp>
    </p:spTree>
    <p:extLst>
      <p:ext uri="{BB962C8B-B14F-4D97-AF65-F5344CB8AC3E}">
        <p14:creationId xmlns:p14="http://schemas.microsoft.com/office/powerpoint/2010/main" val="594325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long headline +topline +sub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13FE3-959D-444B-AB23-4D97211FCD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 y="148"/>
            <a:ext cx="9143473" cy="5143203"/>
          </a:xfrm>
          <a:prstGeom prst="rect">
            <a:avLst/>
          </a:prstGeom>
        </p:spPr>
      </p:pic>
      <p:sp>
        <p:nvSpPr>
          <p:cNvPr id="31" name="Textplatzhalter 28">
            <a:extLst>
              <a:ext uri="{FF2B5EF4-FFF2-40B4-BE49-F238E27FC236}">
                <a16:creationId xmlns:a16="http://schemas.microsoft.com/office/drawing/2014/main" id="{DEF35365-DC64-40F5-8DD2-C0940989F322}"/>
              </a:ext>
            </a:extLst>
          </p:cNvPr>
          <p:cNvSpPr>
            <a:spLocks noGrp="1"/>
          </p:cNvSpPr>
          <p:nvPr>
            <p:ph type="body" sz="quarter" idx="12" hasCustomPrompt="1"/>
          </p:nvPr>
        </p:nvSpPr>
        <p:spPr>
          <a:xfrm>
            <a:off x="495360" y="3490102"/>
            <a:ext cx="2402404" cy="403362"/>
          </a:xfrm>
          <a:prstGeom prst="rect">
            <a:avLst/>
          </a:prstGeom>
        </p:spPr>
        <p:txBody>
          <a:bodyPr lIns="0" tIns="0" rIns="0" bIns="0" anchor="b" anchorCtr="0">
            <a:noAutofit/>
          </a:bodyPr>
          <a:lstStyle>
            <a:lvl1pPr marL="0" marR="0" indent="0" algn="l" defTabSz="914400" rtl="0" eaLnBrk="1" fontAlgn="base" latinLnBrk="0" hangingPunct="1">
              <a:lnSpc>
                <a:spcPct val="90000"/>
              </a:lnSpc>
              <a:spcBef>
                <a:spcPts val="0"/>
              </a:spcBef>
              <a:spcAft>
                <a:spcPts val="0"/>
              </a:spcAft>
              <a:buClrTx/>
              <a:buSzTx/>
              <a:buFontTx/>
              <a:buNone/>
              <a:tabLst/>
              <a:defRPr sz="1350">
                <a:solidFill>
                  <a:srgbClr val="FFC845"/>
                </a:solidFill>
                <a:latin typeface="Arial" panose="020B0604020202020204" pitchFamily="34" charset="0"/>
                <a:cs typeface="Arial" panose="020B0604020202020204" pitchFamily="34" charset="0"/>
              </a:defRPr>
            </a:lvl1pPr>
          </a:lstStyle>
          <a:p>
            <a:pPr lvl="0"/>
            <a:r>
              <a:rPr lang="en-GB" noProof="1"/>
              <a:t>#PositiveImpact</a:t>
            </a:r>
          </a:p>
        </p:txBody>
      </p:sp>
      <p:sp>
        <p:nvSpPr>
          <p:cNvPr id="29" name="Textplatzhalter 28">
            <a:extLst>
              <a:ext uri="{FF2B5EF4-FFF2-40B4-BE49-F238E27FC236}">
                <a16:creationId xmlns:a16="http://schemas.microsoft.com/office/drawing/2014/main" id="{32811098-3698-4FDF-AA92-9463B68235BE}"/>
              </a:ext>
            </a:extLst>
          </p:cNvPr>
          <p:cNvSpPr>
            <a:spLocks noGrp="1"/>
          </p:cNvSpPr>
          <p:nvPr>
            <p:ph type="body" sz="quarter" idx="11" hasCustomPrompt="1"/>
          </p:nvPr>
        </p:nvSpPr>
        <p:spPr>
          <a:xfrm>
            <a:off x="489602" y="2157427"/>
            <a:ext cx="8166239" cy="426905"/>
          </a:xfrm>
          <a:prstGeom prst="rect">
            <a:avLst/>
          </a:prstGeom>
        </p:spPr>
        <p:txBody>
          <a:bodyPr lIns="0" tIns="0" rIns="0" bIns="0" anchor="b" anchorCtr="0">
            <a:noAutofit/>
          </a:bodyPr>
          <a:lstStyle>
            <a:lvl1pPr>
              <a:defRPr sz="1200">
                <a:solidFill>
                  <a:schemeClr val="bg1"/>
                </a:solidFill>
              </a:defRPr>
            </a:lvl1pPr>
          </a:lstStyle>
          <a:p>
            <a:pPr lvl="0"/>
            <a:r>
              <a:rPr lang="en-GB" noProof="0" dirty="0"/>
              <a:t>Click to edit </a:t>
            </a:r>
            <a:r>
              <a:rPr lang="en-GB" noProof="0" dirty="0" err="1"/>
              <a:t>topline</a:t>
            </a:r>
            <a:endParaRPr lang="en-GB" noProof="0" dirty="0"/>
          </a:p>
        </p:txBody>
      </p:sp>
      <p:sp>
        <p:nvSpPr>
          <p:cNvPr id="17" name="Freeform 4"/>
          <p:cNvSpPr>
            <a:spLocks noEditPoints="1"/>
          </p:cNvSpPr>
          <p:nvPr/>
        </p:nvSpPr>
        <p:spPr bwMode="black">
          <a:xfrm>
            <a:off x="8169841"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chemeClr val="bg1"/>
          </a:solidFill>
          <a:ln w="9525">
            <a:noFill/>
            <a:round/>
            <a:headEnd/>
            <a:tailEnd/>
          </a:ln>
        </p:spPr>
        <p:txBody>
          <a:bodyPr/>
          <a:lstStyle/>
          <a:p>
            <a:pPr>
              <a:defRPr/>
            </a:pPr>
            <a:endParaRPr lang="en-US" sz="1357"/>
          </a:p>
        </p:txBody>
      </p:sp>
      <p:sp>
        <p:nvSpPr>
          <p:cNvPr id="13" name="TextBox 19"/>
          <p:cNvSpPr txBox="1"/>
          <p:nvPr userDrawn="1"/>
        </p:nvSpPr>
        <p:spPr bwMode="auto">
          <a:xfrm>
            <a:off x="483669" y="447572"/>
            <a:ext cx="4082400" cy="304576"/>
          </a:xfrm>
          <a:prstGeom prst="rect">
            <a:avLst/>
          </a:prstGeom>
          <a:noFill/>
        </p:spPr>
        <p:txBody>
          <a:bodyPr wrap="none" lIns="0" tIns="0" rIns="0" bIns="0">
            <a:noAutofit/>
          </a:bodyPr>
          <a:lstStyle/>
          <a:p>
            <a:pPr>
              <a:lnSpc>
                <a:spcPct val="90000"/>
              </a:lnSpc>
              <a:defRPr/>
            </a:pPr>
            <a:r>
              <a:rPr lang="en-US" sz="1050" dirty="0">
                <a:solidFill>
                  <a:schemeClr val="bg1"/>
                </a:solidFill>
                <a:latin typeface="+mn-lt"/>
                <a:ea typeface="Deutsche Bank Text" panose="020B0503020202030204" pitchFamily="34" charset="0"/>
                <a:cs typeface="Arial" panose="020B0604020202020204" pitchFamily="34" charset="0"/>
              </a:rPr>
              <a:t>Deutsche Bank </a:t>
            </a:r>
            <a:br>
              <a:rPr lang="en-US" sz="1050" dirty="0">
                <a:solidFill>
                  <a:schemeClr val="bg1"/>
                </a:solidFill>
                <a:latin typeface="+mn-lt"/>
                <a:ea typeface="Deutsche Bank Text" panose="020B0503020202030204" pitchFamily="34" charset="0"/>
                <a:cs typeface="Arial" panose="020B0604020202020204" pitchFamily="34" charset="0"/>
              </a:rPr>
            </a:br>
            <a:r>
              <a:rPr lang="en-US" sz="1050" dirty="0">
                <a:solidFill>
                  <a:schemeClr val="bg1"/>
                </a:solidFill>
                <a:latin typeface="+mn-lt"/>
                <a:ea typeface="Deutsche Bank Text" panose="020B0503020202030204" pitchFamily="34" charset="0"/>
                <a:cs typeface="Arial" panose="020B0604020202020204" pitchFamily="34" charset="0"/>
              </a:rPr>
              <a:t>Technology Center</a:t>
            </a:r>
          </a:p>
          <a:p>
            <a:pPr>
              <a:lnSpc>
                <a:spcPct val="90000"/>
              </a:lnSpc>
              <a:defRPr/>
            </a:pPr>
            <a:endParaRPr lang="en-US" sz="1050" dirty="0">
              <a:solidFill>
                <a:schemeClr val="accent1"/>
              </a:solidFill>
              <a:latin typeface="+mn-lt"/>
              <a:ea typeface="Deutsche Bank Text" panose="020B0503020202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90BF98DE-A1FB-4777-A6D7-53EE7B7D4A83}"/>
              </a:ext>
            </a:extLst>
          </p:cNvPr>
          <p:cNvSpPr>
            <a:spLocks noGrp="1"/>
          </p:cNvSpPr>
          <p:nvPr>
            <p:ph type="body" sz="quarter" idx="13" hasCustomPrompt="1"/>
          </p:nvPr>
        </p:nvSpPr>
        <p:spPr>
          <a:xfrm>
            <a:off x="489602" y="3955930"/>
            <a:ext cx="8166240" cy="487131"/>
          </a:xfrm>
        </p:spPr>
        <p:txBody>
          <a:bodyPr anchor="b" anchorCtr="0"/>
          <a:lstStyle>
            <a:lvl1pPr>
              <a:defRPr sz="1200">
                <a:solidFill>
                  <a:schemeClr val="bg1"/>
                </a:solidFill>
              </a:defRPr>
            </a:lvl1pPr>
          </a:lstStyle>
          <a:p>
            <a:pPr lvl="0"/>
            <a:r>
              <a:rPr lang="en-GB" dirty="0"/>
              <a:t>Polina </a:t>
            </a:r>
            <a:r>
              <a:rPr lang="en-GB" dirty="0" err="1"/>
              <a:t>Peresada</a:t>
            </a:r>
            <a:r>
              <a:rPr lang="en-GB" dirty="0"/>
              <a:t>, Kristina Egorova</a:t>
            </a:r>
          </a:p>
        </p:txBody>
      </p:sp>
      <p:sp>
        <p:nvSpPr>
          <p:cNvPr id="5" name="Textplatzhalter 4">
            <a:extLst>
              <a:ext uri="{FF2B5EF4-FFF2-40B4-BE49-F238E27FC236}">
                <a16:creationId xmlns:a16="http://schemas.microsoft.com/office/drawing/2014/main" id="{0398177C-F289-4DAD-8522-AE91DC3A48DD}"/>
              </a:ext>
            </a:extLst>
          </p:cNvPr>
          <p:cNvSpPr>
            <a:spLocks noGrp="1"/>
          </p:cNvSpPr>
          <p:nvPr>
            <p:ph type="body" sz="quarter" idx="10" hasCustomPrompt="1"/>
          </p:nvPr>
        </p:nvSpPr>
        <p:spPr>
          <a:xfrm>
            <a:off x="494861" y="2790051"/>
            <a:ext cx="8160981" cy="807364"/>
          </a:xfrm>
          <a:prstGeom prst="rect">
            <a:avLst/>
          </a:prstGeom>
        </p:spPr>
        <p:txBody>
          <a:bodyPr lIns="0" tIns="0" rIns="0" bIns="0" anchor="b" anchorCtr="0">
            <a:noAutofit/>
          </a:bodyPr>
          <a:lstStyle>
            <a:lvl1pPr>
              <a:lnSpc>
                <a:spcPct val="80000"/>
              </a:lnSpc>
              <a:spcBef>
                <a:spcPts val="0"/>
              </a:spcBef>
              <a:spcAft>
                <a:spcPts val="0"/>
              </a:spcAft>
              <a:defRPr sz="3300">
                <a:solidFill>
                  <a:schemeClr val="bg1"/>
                </a:solidFill>
                <a:latin typeface="+mj-lt"/>
              </a:defRPr>
            </a:lvl1pPr>
          </a:lstStyle>
          <a:p>
            <a:pPr lvl="0"/>
            <a:r>
              <a:rPr lang="en-GB" noProof="0" dirty="0"/>
              <a:t>Click to edit longer Headline</a:t>
            </a:r>
            <a:br>
              <a:rPr lang="en-GB" noProof="0" dirty="0"/>
            </a:br>
            <a:r>
              <a:rPr lang="en-GB" noProof="0" dirty="0"/>
              <a:t>over two lines</a:t>
            </a:r>
          </a:p>
        </p:txBody>
      </p:sp>
    </p:spTree>
    <p:extLst>
      <p:ext uri="{BB962C8B-B14F-4D97-AF65-F5344CB8AC3E}">
        <p14:creationId xmlns:p14="http://schemas.microsoft.com/office/powerpoint/2010/main" val="4005921159"/>
      </p:ext>
    </p:extLst>
  </p:cSld>
  <p:clrMapOvr>
    <a:masterClrMapping/>
  </p:clrMapOvr>
  <p:transition>
    <p:wipe dir="r"/>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itle">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E20FE986-5AF7-49D6-AC38-E4A3E23D8E05}"/>
              </a:ext>
            </a:extLst>
          </p:cNvPr>
          <p:cNvSpPr>
            <a:spLocks noEditPoints="1"/>
          </p:cNvSpPr>
          <p:nvPr userDrawn="1"/>
        </p:nvSpPr>
        <p:spPr bwMode="black">
          <a:xfrm>
            <a:off x="8170638"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rgbClr val="0018A8"/>
          </a:solidFill>
          <a:ln w="9525">
            <a:noFill/>
            <a:round/>
            <a:headEnd/>
            <a:tailEnd/>
          </a:ln>
        </p:spPr>
        <p:txBody>
          <a:bodyPr/>
          <a:lstStyle/>
          <a:p>
            <a:pPr>
              <a:defRPr/>
            </a:pPr>
            <a:endParaRPr lang="en-US" sz="1357"/>
          </a:p>
        </p:txBody>
      </p:sp>
      <p:sp>
        <p:nvSpPr>
          <p:cNvPr id="15" name="Title Placeholder 4">
            <a:extLst>
              <a:ext uri="{FF2B5EF4-FFF2-40B4-BE49-F238E27FC236}">
                <a16:creationId xmlns:a16="http://schemas.microsoft.com/office/drawing/2014/main" id="{BD8A2746-F1B1-443F-A86A-78FC87F1A2E1}"/>
              </a:ext>
            </a:extLst>
          </p:cNvPr>
          <p:cNvSpPr>
            <a:spLocks noGrp="1"/>
          </p:cNvSpPr>
          <p:nvPr>
            <p:ph type="title"/>
          </p:nvPr>
        </p:nvSpPr>
        <p:spPr>
          <a:xfrm>
            <a:off x="461473" y="458167"/>
            <a:ext cx="7708368" cy="539982"/>
          </a:xfrm>
          <a:prstGeom prst="rect">
            <a:avLst/>
          </a:prstGeom>
        </p:spPr>
        <p:txBody>
          <a:bodyPr vert="horz" lIns="0" tIns="0" rIns="540000" bIns="0" rtlCol="0" anchor="t" anchorCtr="0">
            <a:noAutofit/>
          </a:bodyPr>
          <a:lstStyle/>
          <a:p>
            <a:r>
              <a:rPr lang="en-US" dirty="0"/>
              <a:t>Edit Master </a:t>
            </a:r>
            <a:r>
              <a:rPr lang="en-US"/>
              <a:t>title style</a:t>
            </a:r>
            <a:endParaRPr lang="en-GB" dirty="0"/>
          </a:p>
        </p:txBody>
      </p:sp>
      <p:cxnSp>
        <p:nvCxnSpPr>
          <p:cNvPr id="11" name="Straight Connector 9">
            <a:extLst>
              <a:ext uri="{FF2B5EF4-FFF2-40B4-BE49-F238E27FC236}">
                <a16:creationId xmlns:a16="http://schemas.microsoft.com/office/drawing/2014/main" id="{3550A8AF-C5BA-44B9-8765-5F63AB973318}"/>
              </a:ext>
            </a:extLst>
          </p:cNvPr>
          <p:cNvCxnSpPr>
            <a:cxnSpLocks noChangeShapeType="1"/>
          </p:cNvCxnSpPr>
          <p:nvPr userDrawn="1"/>
        </p:nvCxnSpPr>
        <p:spPr bwMode="auto">
          <a:xfrm rot="10800000">
            <a:off x="487363" y="4652963"/>
            <a:ext cx="8165932" cy="0"/>
          </a:xfrm>
          <a:prstGeom prst="line">
            <a:avLst/>
          </a:prstGeom>
          <a:noFill/>
          <a:ln w="6350">
            <a:solidFill>
              <a:schemeClr val="tx2"/>
            </a:solidFill>
            <a:round/>
            <a:headEnd/>
            <a:tailEnd/>
          </a:ln>
        </p:spPr>
      </p:cxnSp>
      <p:sp>
        <p:nvSpPr>
          <p:cNvPr id="17" name="Foliennummernplatzhalter 1">
            <a:extLst>
              <a:ext uri="{FF2B5EF4-FFF2-40B4-BE49-F238E27FC236}">
                <a16:creationId xmlns:a16="http://schemas.microsoft.com/office/drawing/2014/main" id="{6B1A24E3-1003-4978-AF0B-6AA3A047212E}"/>
              </a:ext>
            </a:extLst>
          </p:cNvPr>
          <p:cNvSpPr>
            <a:spLocks noGrp="1"/>
          </p:cNvSpPr>
          <p:nvPr>
            <p:ph type="sldNum" sz="quarter" idx="4"/>
          </p:nvPr>
        </p:nvSpPr>
        <p:spPr>
          <a:xfrm>
            <a:off x="8166811" y="4652963"/>
            <a:ext cx="489827" cy="245999"/>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12" name="Rechteck 11">
            <a:extLst>
              <a:ext uri="{FF2B5EF4-FFF2-40B4-BE49-F238E27FC236}">
                <a16:creationId xmlns:a16="http://schemas.microsoft.com/office/drawing/2014/main" id="{83C8C3F3-B5D6-4BD5-A567-E1A34BBDD59B}"/>
              </a:ext>
            </a:extLst>
          </p:cNvPr>
          <p:cNvSpPr/>
          <p:nvPr userDrawn="1"/>
        </p:nvSpPr>
        <p:spPr>
          <a:xfrm>
            <a:off x="490705" y="4652964"/>
            <a:ext cx="1798363" cy="246062"/>
          </a:xfrm>
          <a:prstGeom prst="rect">
            <a:avLst/>
          </a:prstGeom>
        </p:spPr>
        <p:txBody>
          <a:bodyPr wrap="square" lIns="0" tIns="61041" rIns="0" bIns="0">
            <a:noAutofit/>
          </a:bodyPr>
          <a:lstStyle/>
          <a:p>
            <a:pPr marL="0" indent="0">
              <a:lnSpc>
                <a:spcPts val="800"/>
              </a:lnSpc>
              <a:defRPr/>
            </a:pPr>
            <a:r>
              <a:rPr lang="en-US" sz="700">
                <a:solidFill>
                  <a:srgbClr val="0018A8"/>
                </a:solidFill>
                <a:latin typeface="+mn-lt"/>
                <a:ea typeface="Deutsche Bank Text" panose="020B0503020202030204" pitchFamily="34" charset="0"/>
                <a:cs typeface="Arial" panose="020B0604020202020204" pitchFamily="34" charset="0"/>
              </a:rPr>
              <a:t>Deutsche Bank</a:t>
            </a:r>
          </a:p>
          <a:p>
            <a:pPr marL="0" indent="0">
              <a:lnSpc>
                <a:spcPts val="800"/>
              </a:lnSpc>
              <a:defRPr/>
            </a:pPr>
            <a:r>
              <a:rPr lang="en-US" sz="700">
                <a:solidFill>
                  <a:srgbClr val="00A3E0"/>
                </a:solidFill>
                <a:latin typeface="+mn-lt"/>
                <a:ea typeface="Deutsche Bank Text" panose="020B0503020202030204" pitchFamily="34" charset="0"/>
                <a:cs typeface="Arial" panose="020B0604020202020204" pitchFamily="34" charset="0"/>
              </a:rPr>
              <a:t>Identifier</a:t>
            </a:r>
          </a:p>
        </p:txBody>
      </p:sp>
      <p:sp>
        <p:nvSpPr>
          <p:cNvPr id="13" name="Rechteck 12">
            <a:extLst>
              <a:ext uri="{FF2B5EF4-FFF2-40B4-BE49-F238E27FC236}">
                <a16:creationId xmlns:a16="http://schemas.microsoft.com/office/drawing/2014/main" id="{83C8C3F3-B5D6-4BD5-A567-E1A34BBDD59B}"/>
              </a:ext>
            </a:extLst>
          </p:cNvPr>
          <p:cNvSpPr/>
          <p:nvPr userDrawn="1"/>
        </p:nvSpPr>
        <p:spPr>
          <a:xfrm>
            <a:off x="2456130" y="4652964"/>
            <a:ext cx="2285476" cy="246062"/>
          </a:xfrm>
          <a:prstGeom prst="rect">
            <a:avLst/>
          </a:prstGeom>
        </p:spPr>
        <p:txBody>
          <a:bodyPr wrap="square" lIns="0" tIns="61041" rIns="0" bIns="0">
            <a:noAutofit/>
          </a:bodyPr>
          <a:lstStyle/>
          <a:p>
            <a:pPr>
              <a:lnSpc>
                <a:spcPts val="650"/>
              </a:lnSpc>
              <a:defRPr/>
            </a:pPr>
            <a:r>
              <a:rPr lang="en-US" sz="700" kern="1200">
                <a:solidFill>
                  <a:srgbClr val="000000"/>
                </a:solidFill>
                <a:latin typeface="Arial" charset="0"/>
                <a:ea typeface="Deutsche Bank Text" panose="020B0503020202030204" pitchFamily="34" charset="0"/>
                <a:cs typeface="Arial" panose="020B0604020202020204" pitchFamily="34" charset="0"/>
              </a:rPr>
              <a:t>Speaker name,</a:t>
            </a:r>
            <a:r>
              <a:rPr lang="en-US" sz="700" kern="1200" baseline="0">
                <a:solidFill>
                  <a:srgbClr val="000000"/>
                </a:solidFill>
                <a:latin typeface="Arial" charset="0"/>
                <a:ea typeface="Deutsche Bank Text" panose="020B0503020202030204" pitchFamily="34" charset="0"/>
                <a:cs typeface="Arial" panose="020B0604020202020204" pitchFamily="34" charset="0"/>
              </a:rPr>
              <a:t> n</a:t>
            </a:r>
            <a:r>
              <a:rPr lang="en-US" sz="700" kern="1200">
                <a:solidFill>
                  <a:srgbClr val="000000"/>
                </a:solidFill>
                <a:latin typeface="Arial" charset="0"/>
                <a:ea typeface="Deutsche Bank Text" panose="020B0503020202030204" pitchFamily="34" charset="0"/>
                <a:cs typeface="Arial" panose="020B0604020202020204" pitchFamily="34" charset="0"/>
              </a:rPr>
              <a:t>ame of event</a:t>
            </a:r>
            <a:r>
              <a:rPr lang="en-US" sz="700" kern="1200" baseline="0">
                <a:solidFill>
                  <a:srgbClr val="000000"/>
                </a:solidFill>
                <a:latin typeface="Arial" charset="0"/>
                <a:ea typeface="Deutsche Bank Text" panose="020B0503020202030204" pitchFamily="34" charset="0"/>
                <a:cs typeface="Arial" panose="020B0604020202020204" pitchFamily="34" charset="0"/>
              </a:rPr>
              <a:t> or project, date</a:t>
            </a:r>
            <a:endParaRPr lang="en-US" sz="700">
              <a:solidFill>
                <a:srgbClr val="00A3E0"/>
              </a:solidFill>
              <a:latin typeface="+mn-lt"/>
              <a:ea typeface="Deutsche Bank Text" panose="020B0503020202030204" pitchFamily="34" charset="0"/>
              <a:cs typeface="Arial" panose="020B0604020202020204" pitchFamily="34" charset="0"/>
            </a:endParaRPr>
          </a:p>
        </p:txBody>
      </p:sp>
    </p:spTree>
    <p:extLst>
      <p:ext uri="{BB962C8B-B14F-4D97-AF65-F5344CB8AC3E}">
        <p14:creationId xmlns:p14="http://schemas.microsoft.com/office/powerpoint/2010/main" val="1421726026"/>
      </p:ext>
    </p:extLst>
  </p:cSld>
  <p:clrMapOvr>
    <a:masterClrMapping/>
  </p:clrMapOvr>
  <p:transition>
    <p:wipe dir="r"/>
  </p:transition>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2811DEAC-9E0A-4158-8ACD-7B6068C976CF}"/>
              </a:ext>
            </a:extLst>
          </p:cNvPr>
          <p:cNvSpPr>
            <a:spLocks noEditPoints="1"/>
          </p:cNvSpPr>
          <p:nvPr userDrawn="1"/>
        </p:nvSpPr>
        <p:spPr bwMode="black">
          <a:xfrm>
            <a:off x="8170638"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rgbClr val="0018A8"/>
          </a:solidFill>
          <a:ln w="9525">
            <a:noFill/>
            <a:round/>
            <a:headEnd/>
            <a:tailEnd/>
          </a:ln>
        </p:spPr>
        <p:txBody>
          <a:bodyPr/>
          <a:lstStyle/>
          <a:p>
            <a:pPr>
              <a:defRPr/>
            </a:pPr>
            <a:endParaRPr lang="en-US" sz="1357"/>
          </a:p>
        </p:txBody>
      </p:sp>
      <p:cxnSp>
        <p:nvCxnSpPr>
          <p:cNvPr id="9" name="Straight Connector 9">
            <a:extLst>
              <a:ext uri="{FF2B5EF4-FFF2-40B4-BE49-F238E27FC236}">
                <a16:creationId xmlns:a16="http://schemas.microsoft.com/office/drawing/2014/main" id="{507F9C9B-A8E2-49D7-A245-535B565C2218}"/>
              </a:ext>
            </a:extLst>
          </p:cNvPr>
          <p:cNvCxnSpPr>
            <a:cxnSpLocks noChangeShapeType="1"/>
          </p:cNvCxnSpPr>
          <p:nvPr userDrawn="1"/>
        </p:nvCxnSpPr>
        <p:spPr bwMode="auto">
          <a:xfrm rot="10800000">
            <a:off x="487363" y="4652963"/>
            <a:ext cx="8165932" cy="0"/>
          </a:xfrm>
          <a:prstGeom prst="line">
            <a:avLst/>
          </a:prstGeom>
          <a:noFill/>
          <a:ln w="6350">
            <a:solidFill>
              <a:schemeClr val="tx2"/>
            </a:solidFill>
            <a:round/>
            <a:headEnd/>
            <a:tailEnd/>
          </a:ln>
        </p:spPr>
      </p:cxnSp>
      <p:sp>
        <p:nvSpPr>
          <p:cNvPr id="10" name="Foliennummernplatzhalter 1">
            <a:extLst>
              <a:ext uri="{FF2B5EF4-FFF2-40B4-BE49-F238E27FC236}">
                <a16:creationId xmlns:a16="http://schemas.microsoft.com/office/drawing/2014/main" id="{13F70CE4-AAC3-4680-9ED0-419791341951}"/>
              </a:ext>
            </a:extLst>
          </p:cNvPr>
          <p:cNvSpPr>
            <a:spLocks noGrp="1"/>
          </p:cNvSpPr>
          <p:nvPr>
            <p:ph type="sldNum" sz="quarter" idx="4"/>
          </p:nvPr>
        </p:nvSpPr>
        <p:spPr>
          <a:xfrm>
            <a:off x="8166811" y="4652963"/>
            <a:ext cx="489827" cy="245999"/>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11" name="Rechteck 10">
            <a:extLst>
              <a:ext uri="{FF2B5EF4-FFF2-40B4-BE49-F238E27FC236}">
                <a16:creationId xmlns:a16="http://schemas.microsoft.com/office/drawing/2014/main" id="{83C8C3F3-B5D6-4BD5-A567-E1A34BBDD59B}"/>
              </a:ext>
            </a:extLst>
          </p:cNvPr>
          <p:cNvSpPr/>
          <p:nvPr userDrawn="1"/>
        </p:nvSpPr>
        <p:spPr>
          <a:xfrm>
            <a:off x="490705" y="4652964"/>
            <a:ext cx="1798363" cy="246062"/>
          </a:xfrm>
          <a:prstGeom prst="rect">
            <a:avLst/>
          </a:prstGeom>
        </p:spPr>
        <p:txBody>
          <a:bodyPr wrap="square" lIns="0" tIns="61041" rIns="0" bIns="0">
            <a:noAutofit/>
          </a:bodyPr>
          <a:lstStyle/>
          <a:p>
            <a:pPr marL="0" indent="0">
              <a:lnSpc>
                <a:spcPts val="800"/>
              </a:lnSpc>
              <a:defRPr/>
            </a:pPr>
            <a:r>
              <a:rPr lang="en-US" sz="700">
                <a:solidFill>
                  <a:srgbClr val="0018A8"/>
                </a:solidFill>
                <a:latin typeface="+mn-lt"/>
                <a:ea typeface="Deutsche Bank Text" panose="020B0503020202030204" pitchFamily="34" charset="0"/>
                <a:cs typeface="Arial" panose="020B0604020202020204" pitchFamily="34" charset="0"/>
              </a:rPr>
              <a:t>Deutsche Bank</a:t>
            </a:r>
          </a:p>
          <a:p>
            <a:pPr marL="0" indent="0">
              <a:lnSpc>
                <a:spcPts val="800"/>
              </a:lnSpc>
              <a:defRPr/>
            </a:pPr>
            <a:r>
              <a:rPr lang="en-US" sz="700">
                <a:solidFill>
                  <a:srgbClr val="00A3E0"/>
                </a:solidFill>
                <a:latin typeface="+mn-lt"/>
                <a:ea typeface="Deutsche Bank Text" panose="020B0503020202030204" pitchFamily="34" charset="0"/>
                <a:cs typeface="Arial" panose="020B0604020202020204" pitchFamily="34" charset="0"/>
              </a:rPr>
              <a:t>Identifier</a:t>
            </a:r>
          </a:p>
        </p:txBody>
      </p:sp>
      <p:sp>
        <p:nvSpPr>
          <p:cNvPr id="12" name="Rechteck 11">
            <a:extLst>
              <a:ext uri="{FF2B5EF4-FFF2-40B4-BE49-F238E27FC236}">
                <a16:creationId xmlns:a16="http://schemas.microsoft.com/office/drawing/2014/main" id="{83C8C3F3-B5D6-4BD5-A567-E1A34BBDD59B}"/>
              </a:ext>
            </a:extLst>
          </p:cNvPr>
          <p:cNvSpPr/>
          <p:nvPr userDrawn="1"/>
        </p:nvSpPr>
        <p:spPr>
          <a:xfrm>
            <a:off x="2456130" y="4652964"/>
            <a:ext cx="2285476" cy="246062"/>
          </a:xfrm>
          <a:prstGeom prst="rect">
            <a:avLst/>
          </a:prstGeom>
        </p:spPr>
        <p:txBody>
          <a:bodyPr wrap="square" lIns="0" tIns="61041" rIns="0" bIns="0">
            <a:noAutofit/>
          </a:bodyPr>
          <a:lstStyle/>
          <a:p>
            <a:pPr>
              <a:lnSpc>
                <a:spcPts val="650"/>
              </a:lnSpc>
              <a:defRPr/>
            </a:pPr>
            <a:r>
              <a:rPr lang="en-US" sz="700" kern="1200">
                <a:solidFill>
                  <a:srgbClr val="000000"/>
                </a:solidFill>
                <a:latin typeface="Arial" charset="0"/>
                <a:ea typeface="Deutsche Bank Text" panose="020B0503020202030204" pitchFamily="34" charset="0"/>
                <a:cs typeface="Arial" panose="020B0604020202020204" pitchFamily="34" charset="0"/>
              </a:rPr>
              <a:t>Speaker name,</a:t>
            </a:r>
            <a:r>
              <a:rPr lang="en-US" sz="700" kern="1200" baseline="0">
                <a:solidFill>
                  <a:srgbClr val="000000"/>
                </a:solidFill>
                <a:latin typeface="Arial" charset="0"/>
                <a:ea typeface="Deutsche Bank Text" panose="020B0503020202030204" pitchFamily="34" charset="0"/>
                <a:cs typeface="Arial" panose="020B0604020202020204" pitchFamily="34" charset="0"/>
              </a:rPr>
              <a:t> n</a:t>
            </a:r>
            <a:r>
              <a:rPr lang="en-US" sz="700" kern="1200">
                <a:solidFill>
                  <a:srgbClr val="000000"/>
                </a:solidFill>
                <a:latin typeface="Arial" charset="0"/>
                <a:ea typeface="Deutsche Bank Text" panose="020B0503020202030204" pitchFamily="34" charset="0"/>
                <a:cs typeface="Arial" panose="020B0604020202020204" pitchFamily="34" charset="0"/>
              </a:rPr>
              <a:t>ame of event</a:t>
            </a:r>
            <a:r>
              <a:rPr lang="en-US" sz="700" kern="1200" baseline="0">
                <a:solidFill>
                  <a:srgbClr val="000000"/>
                </a:solidFill>
                <a:latin typeface="Arial" charset="0"/>
                <a:ea typeface="Deutsche Bank Text" panose="020B0503020202030204" pitchFamily="34" charset="0"/>
                <a:cs typeface="Arial" panose="020B0604020202020204" pitchFamily="34" charset="0"/>
              </a:rPr>
              <a:t> or project, date</a:t>
            </a:r>
            <a:endParaRPr lang="en-US" sz="700">
              <a:solidFill>
                <a:srgbClr val="00A3E0"/>
              </a:solidFill>
              <a:latin typeface="+mn-lt"/>
              <a:ea typeface="Deutsche Bank Text" panose="020B0503020202030204" pitchFamily="34" charset="0"/>
              <a:cs typeface="Arial" panose="020B0604020202020204" pitchFamily="34" charset="0"/>
            </a:endParaRPr>
          </a:p>
        </p:txBody>
      </p:sp>
    </p:spTree>
    <p:extLst>
      <p:ext uri="{BB962C8B-B14F-4D97-AF65-F5344CB8AC3E}">
        <p14:creationId xmlns:p14="http://schemas.microsoft.com/office/powerpoint/2010/main" val="3449940642"/>
      </p:ext>
    </p:extLst>
  </p:cSld>
  <p:clrMapOvr>
    <a:masterClrMapping/>
  </p:clrMapOvr>
  <p:transition>
    <p:wipe dir="r"/>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Title Slide short headline +topline +subline">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873A10-481D-4078-A492-A3EC3AFBF1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 y="148"/>
            <a:ext cx="9143473" cy="5143203"/>
          </a:xfrm>
          <a:prstGeom prst="rect">
            <a:avLst/>
          </a:prstGeom>
        </p:spPr>
      </p:pic>
      <p:sp>
        <p:nvSpPr>
          <p:cNvPr id="13" name="Freeform 4">
            <a:extLst>
              <a:ext uri="{FF2B5EF4-FFF2-40B4-BE49-F238E27FC236}">
                <a16:creationId xmlns:a16="http://schemas.microsoft.com/office/drawing/2014/main" id="{9510A36A-89E6-4FDC-A80E-72E844217DFB}"/>
              </a:ext>
            </a:extLst>
          </p:cNvPr>
          <p:cNvSpPr>
            <a:spLocks noEditPoints="1"/>
          </p:cNvSpPr>
          <p:nvPr userDrawn="1"/>
        </p:nvSpPr>
        <p:spPr bwMode="black">
          <a:xfrm>
            <a:off x="8169841"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chemeClr val="bg1"/>
          </a:solidFill>
          <a:ln w="9525">
            <a:noFill/>
            <a:round/>
            <a:headEnd/>
            <a:tailEnd/>
          </a:ln>
        </p:spPr>
        <p:txBody>
          <a:bodyPr/>
          <a:lstStyle/>
          <a:p>
            <a:pPr>
              <a:defRPr/>
            </a:pPr>
            <a:endParaRPr lang="en-US" sz="1357"/>
          </a:p>
        </p:txBody>
      </p:sp>
      <p:sp>
        <p:nvSpPr>
          <p:cNvPr id="14" name="TextBox 19">
            <a:extLst>
              <a:ext uri="{FF2B5EF4-FFF2-40B4-BE49-F238E27FC236}">
                <a16:creationId xmlns:a16="http://schemas.microsoft.com/office/drawing/2014/main" id="{7EB7EE39-B064-4A4A-A4DB-6CB165F71185}"/>
              </a:ext>
            </a:extLst>
          </p:cNvPr>
          <p:cNvSpPr txBox="1"/>
          <p:nvPr userDrawn="1"/>
        </p:nvSpPr>
        <p:spPr bwMode="auto">
          <a:xfrm>
            <a:off x="483669" y="447572"/>
            <a:ext cx="4082400" cy="304576"/>
          </a:xfrm>
          <a:prstGeom prst="rect">
            <a:avLst/>
          </a:prstGeom>
          <a:noFill/>
        </p:spPr>
        <p:txBody>
          <a:bodyPr wrap="none" lIns="0" tIns="0" rIns="0" bIns="0">
            <a:noAutofit/>
          </a:bodyPr>
          <a:lstStyle/>
          <a:p>
            <a:pPr>
              <a:lnSpc>
                <a:spcPct val="90000"/>
              </a:lnSpc>
              <a:defRPr/>
            </a:pPr>
            <a:r>
              <a:rPr lang="en-US" sz="1050" kern="1200">
                <a:solidFill>
                  <a:schemeClr val="bg1"/>
                </a:solidFill>
                <a:latin typeface="Arial" charset="0"/>
                <a:ea typeface="Deutsche Bank Text" panose="020B0503020202030204" pitchFamily="34" charset="0"/>
                <a:cs typeface="Arial" panose="020B0604020202020204" pitchFamily="34" charset="0"/>
              </a:rPr>
              <a:t>Deutsche Bank</a:t>
            </a:r>
          </a:p>
          <a:p>
            <a:pPr>
              <a:lnSpc>
                <a:spcPct val="90000"/>
              </a:lnSpc>
              <a:defRPr/>
            </a:pPr>
            <a:r>
              <a:rPr lang="en-US" sz="1050" kern="1200">
                <a:solidFill>
                  <a:schemeClr val="accent1"/>
                </a:solidFill>
                <a:latin typeface="Arial" charset="0"/>
                <a:ea typeface="Deutsche Bank Text" panose="020B0503020202030204" pitchFamily="34" charset="0"/>
                <a:cs typeface="Arial" panose="020B0604020202020204" pitchFamily="34" charset="0"/>
              </a:rPr>
              <a:t>Identifier</a:t>
            </a:r>
            <a:endParaRPr lang="en-US" sz="1050" kern="1200" dirty="0">
              <a:solidFill>
                <a:schemeClr val="accent1"/>
              </a:solidFill>
              <a:latin typeface="Arial" charset="0"/>
              <a:ea typeface="Deutsche Bank Text" panose="020B0503020202030204" pitchFamily="34" charset="0"/>
              <a:cs typeface="Arial" panose="020B0604020202020204" pitchFamily="34" charset="0"/>
            </a:endParaRPr>
          </a:p>
        </p:txBody>
      </p:sp>
      <p:sp>
        <p:nvSpPr>
          <p:cNvPr id="10" name="Textplatzhalter 28">
            <a:extLst>
              <a:ext uri="{FF2B5EF4-FFF2-40B4-BE49-F238E27FC236}">
                <a16:creationId xmlns:a16="http://schemas.microsoft.com/office/drawing/2014/main" id="{9237DCE4-8CD3-4A4A-888C-032A853DE6DC}"/>
              </a:ext>
            </a:extLst>
          </p:cNvPr>
          <p:cNvSpPr>
            <a:spLocks noGrp="1"/>
          </p:cNvSpPr>
          <p:nvPr>
            <p:ph type="body" sz="quarter" idx="12" hasCustomPrompt="1"/>
          </p:nvPr>
        </p:nvSpPr>
        <p:spPr>
          <a:xfrm>
            <a:off x="495360" y="3490102"/>
            <a:ext cx="2402404" cy="403362"/>
          </a:xfrm>
          <a:prstGeom prst="rect">
            <a:avLst/>
          </a:prstGeom>
        </p:spPr>
        <p:txBody>
          <a:bodyPr lIns="0" tIns="0" rIns="0" bIns="0" anchor="b" anchorCtr="0">
            <a:noAutofit/>
          </a:bodyPr>
          <a:lstStyle>
            <a:lvl1pPr marL="0" marR="0" indent="0" algn="l" defTabSz="914400" rtl="0" eaLnBrk="1" fontAlgn="base" latinLnBrk="0" hangingPunct="1">
              <a:lnSpc>
                <a:spcPct val="90000"/>
              </a:lnSpc>
              <a:spcBef>
                <a:spcPts val="0"/>
              </a:spcBef>
              <a:spcAft>
                <a:spcPts val="0"/>
              </a:spcAft>
              <a:buClrTx/>
              <a:buSzTx/>
              <a:buFontTx/>
              <a:buNone/>
              <a:tabLst/>
              <a:defRPr sz="1350">
                <a:solidFill>
                  <a:srgbClr val="FFC845"/>
                </a:solidFill>
                <a:latin typeface="Arial" panose="020B0604020202020204" pitchFamily="34" charset="0"/>
                <a:cs typeface="Arial" panose="020B0604020202020204" pitchFamily="34" charset="0"/>
              </a:defRPr>
            </a:lvl1pPr>
          </a:lstStyle>
          <a:p>
            <a:pPr lvl="0"/>
            <a:r>
              <a:rPr lang="en-GB" noProof="1"/>
              <a:t>#PositiveImpact</a:t>
            </a:r>
          </a:p>
        </p:txBody>
      </p:sp>
      <p:sp>
        <p:nvSpPr>
          <p:cNvPr id="11" name="Textplatzhalter 28">
            <a:extLst>
              <a:ext uri="{FF2B5EF4-FFF2-40B4-BE49-F238E27FC236}">
                <a16:creationId xmlns:a16="http://schemas.microsoft.com/office/drawing/2014/main" id="{126BA6AF-C9CA-4230-85F4-078DBA224373}"/>
              </a:ext>
            </a:extLst>
          </p:cNvPr>
          <p:cNvSpPr>
            <a:spLocks noGrp="1"/>
          </p:cNvSpPr>
          <p:nvPr>
            <p:ph type="body" sz="quarter" idx="11" hasCustomPrompt="1"/>
          </p:nvPr>
        </p:nvSpPr>
        <p:spPr>
          <a:xfrm>
            <a:off x="483669" y="2559484"/>
            <a:ext cx="8165519" cy="426905"/>
          </a:xfrm>
          <a:prstGeom prst="rect">
            <a:avLst/>
          </a:prstGeom>
        </p:spPr>
        <p:txBody>
          <a:bodyPr lIns="0" tIns="0" rIns="0" bIns="0" anchor="b" anchorCtr="0">
            <a:noAutofit/>
          </a:bodyPr>
          <a:lstStyle>
            <a:lvl1pPr>
              <a:defRPr sz="1200">
                <a:solidFill>
                  <a:schemeClr val="bg1"/>
                </a:solidFill>
              </a:defRPr>
            </a:lvl1pPr>
          </a:lstStyle>
          <a:p>
            <a:pPr lvl="0"/>
            <a:r>
              <a:rPr lang="en-GB" noProof="0" dirty="0"/>
              <a:t>Click to edit </a:t>
            </a:r>
            <a:r>
              <a:rPr lang="en-GB" noProof="0" dirty="0" err="1"/>
              <a:t>topline</a:t>
            </a:r>
            <a:endParaRPr lang="en-GB" noProof="0" dirty="0"/>
          </a:p>
        </p:txBody>
      </p:sp>
      <p:sp>
        <p:nvSpPr>
          <p:cNvPr id="15" name="Text Placeholder 3">
            <a:extLst>
              <a:ext uri="{FF2B5EF4-FFF2-40B4-BE49-F238E27FC236}">
                <a16:creationId xmlns:a16="http://schemas.microsoft.com/office/drawing/2014/main" id="{1C7A9D50-6D3F-4491-BCD1-F6EE5D6B09DA}"/>
              </a:ext>
            </a:extLst>
          </p:cNvPr>
          <p:cNvSpPr>
            <a:spLocks noGrp="1"/>
          </p:cNvSpPr>
          <p:nvPr>
            <p:ph type="body" sz="quarter" idx="13" hasCustomPrompt="1"/>
          </p:nvPr>
        </p:nvSpPr>
        <p:spPr>
          <a:xfrm>
            <a:off x="489602" y="3955930"/>
            <a:ext cx="8166240" cy="487131"/>
          </a:xfrm>
        </p:spPr>
        <p:txBody>
          <a:bodyPr anchor="b" anchorCtr="0"/>
          <a:lstStyle>
            <a:lvl1pPr>
              <a:defRPr sz="1200">
                <a:solidFill>
                  <a:schemeClr val="bg1"/>
                </a:solidFill>
              </a:defRPr>
            </a:lvl1pPr>
          </a:lstStyle>
          <a:p>
            <a:pPr lvl="0"/>
            <a:r>
              <a:rPr lang="en-GB" dirty="0"/>
              <a:t>Click to add further information like speaker,</a:t>
            </a:r>
            <a:br>
              <a:rPr lang="en-GB" dirty="0"/>
            </a:br>
            <a:r>
              <a:rPr lang="en-GB" dirty="0"/>
              <a:t>date and location</a:t>
            </a:r>
          </a:p>
        </p:txBody>
      </p:sp>
      <p:sp>
        <p:nvSpPr>
          <p:cNvPr id="16" name="Textplatzhalter 4">
            <a:extLst>
              <a:ext uri="{FF2B5EF4-FFF2-40B4-BE49-F238E27FC236}">
                <a16:creationId xmlns:a16="http://schemas.microsoft.com/office/drawing/2014/main" id="{BEE01C15-9746-401B-9706-77C91966B902}"/>
              </a:ext>
            </a:extLst>
          </p:cNvPr>
          <p:cNvSpPr>
            <a:spLocks noGrp="1"/>
          </p:cNvSpPr>
          <p:nvPr>
            <p:ph type="body" sz="quarter" idx="10" hasCustomPrompt="1"/>
          </p:nvPr>
        </p:nvSpPr>
        <p:spPr>
          <a:xfrm>
            <a:off x="494861" y="3194053"/>
            <a:ext cx="8160981" cy="403362"/>
          </a:xfrm>
          <a:prstGeom prst="rect">
            <a:avLst/>
          </a:prstGeom>
        </p:spPr>
        <p:txBody>
          <a:bodyPr lIns="0" tIns="0" rIns="0" bIns="0" anchor="b" anchorCtr="0">
            <a:noAutofit/>
          </a:bodyPr>
          <a:lstStyle>
            <a:lvl1pPr>
              <a:lnSpc>
                <a:spcPct val="80000"/>
              </a:lnSpc>
              <a:spcBef>
                <a:spcPts val="0"/>
              </a:spcBef>
              <a:spcAft>
                <a:spcPts val="0"/>
              </a:spcAft>
              <a:defRPr sz="3300">
                <a:solidFill>
                  <a:schemeClr val="bg1"/>
                </a:solidFill>
                <a:latin typeface="+mj-lt"/>
              </a:defRPr>
            </a:lvl1pPr>
          </a:lstStyle>
          <a:p>
            <a:pPr lvl="0"/>
            <a:r>
              <a:rPr lang="en-GB" noProof="0" dirty="0"/>
              <a:t>Click to </a:t>
            </a:r>
            <a:r>
              <a:rPr lang="en-GB" noProof="0"/>
              <a:t>edit Headline</a:t>
            </a:r>
            <a:endParaRPr lang="en-GB" noProof="0" dirty="0"/>
          </a:p>
        </p:txBody>
      </p:sp>
    </p:spTree>
    <p:extLst>
      <p:ext uri="{BB962C8B-B14F-4D97-AF65-F5344CB8AC3E}">
        <p14:creationId xmlns:p14="http://schemas.microsoft.com/office/powerpoint/2010/main" val="1784120383"/>
      </p:ext>
    </p:extLst>
  </p:cSld>
  <p:clrMapOvr>
    <a:overrideClrMapping bg1="lt1" tx1="dk1" bg2="lt2" tx2="dk2" accent1="accent1" accent2="accent2" accent3="accent3" accent4="accent4" accent5="accent5" accent6="accent6" hlink="hlink" folHlink="folHlink"/>
  </p:clrMapOvr>
  <p:transition>
    <p:wipe dir="r"/>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itle slide +note box">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460E41-5697-4249-8BFB-2BD49D8B07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 y="148"/>
            <a:ext cx="9143473" cy="5143203"/>
          </a:xfrm>
          <a:prstGeom prst="rect">
            <a:avLst/>
          </a:prstGeom>
        </p:spPr>
      </p:pic>
      <p:sp>
        <p:nvSpPr>
          <p:cNvPr id="29" name="Textplatzhalter 28">
            <a:extLst>
              <a:ext uri="{FF2B5EF4-FFF2-40B4-BE49-F238E27FC236}">
                <a16:creationId xmlns:a16="http://schemas.microsoft.com/office/drawing/2014/main" id="{32811098-3698-4FDF-AA92-9463B68235BE}"/>
              </a:ext>
            </a:extLst>
          </p:cNvPr>
          <p:cNvSpPr>
            <a:spLocks noGrp="1"/>
          </p:cNvSpPr>
          <p:nvPr>
            <p:ph type="body" sz="quarter" idx="11" hasCustomPrompt="1"/>
          </p:nvPr>
        </p:nvSpPr>
        <p:spPr>
          <a:xfrm>
            <a:off x="4287092" y="2008915"/>
            <a:ext cx="2205579" cy="443252"/>
          </a:xfrm>
          <a:prstGeom prst="rect">
            <a:avLst/>
          </a:prstGeom>
          <a:solidFill>
            <a:schemeClr val="accent1"/>
          </a:solidFill>
        </p:spPr>
        <p:txBody>
          <a:bodyPr lIns="90000" tIns="90000" rIns="90000" bIns="90000" anchor="t" anchorCtr="0">
            <a:noAutofit/>
          </a:bodyPr>
          <a:lstStyle>
            <a:lvl1pPr>
              <a:spcBef>
                <a:spcPts val="0"/>
              </a:spcBef>
              <a:spcAft>
                <a:spcPts val="0"/>
              </a:spcAft>
              <a:defRPr sz="1000">
                <a:solidFill>
                  <a:schemeClr val="tx1"/>
                </a:solidFill>
              </a:defRPr>
            </a:lvl1pPr>
          </a:lstStyle>
          <a:p>
            <a:pPr lvl="0"/>
            <a:r>
              <a:rPr lang="en-GB" noProof="0" dirty="0"/>
              <a:t>Click to edit note box text</a:t>
            </a:r>
          </a:p>
        </p:txBody>
      </p:sp>
      <p:sp>
        <p:nvSpPr>
          <p:cNvPr id="10" name="Freeform 4">
            <a:extLst>
              <a:ext uri="{FF2B5EF4-FFF2-40B4-BE49-F238E27FC236}">
                <a16:creationId xmlns:a16="http://schemas.microsoft.com/office/drawing/2014/main" id="{56909586-CE82-4370-A953-BE9B43B623B9}"/>
              </a:ext>
            </a:extLst>
          </p:cNvPr>
          <p:cNvSpPr>
            <a:spLocks noEditPoints="1"/>
          </p:cNvSpPr>
          <p:nvPr userDrawn="1"/>
        </p:nvSpPr>
        <p:spPr bwMode="black">
          <a:xfrm>
            <a:off x="8169841"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chemeClr val="bg1"/>
          </a:solidFill>
          <a:ln w="9525">
            <a:noFill/>
            <a:round/>
            <a:headEnd/>
            <a:tailEnd/>
          </a:ln>
        </p:spPr>
        <p:txBody>
          <a:bodyPr/>
          <a:lstStyle/>
          <a:p>
            <a:pPr>
              <a:defRPr/>
            </a:pPr>
            <a:endParaRPr lang="en-US" sz="1357"/>
          </a:p>
        </p:txBody>
      </p:sp>
      <p:sp>
        <p:nvSpPr>
          <p:cNvPr id="11" name="TextBox 19">
            <a:extLst>
              <a:ext uri="{FF2B5EF4-FFF2-40B4-BE49-F238E27FC236}">
                <a16:creationId xmlns:a16="http://schemas.microsoft.com/office/drawing/2014/main" id="{4624C993-0482-426C-BD9E-D62AE706A1AF}"/>
              </a:ext>
            </a:extLst>
          </p:cNvPr>
          <p:cNvSpPr txBox="1"/>
          <p:nvPr userDrawn="1"/>
        </p:nvSpPr>
        <p:spPr bwMode="auto">
          <a:xfrm>
            <a:off x="483669" y="447572"/>
            <a:ext cx="4082400" cy="304576"/>
          </a:xfrm>
          <a:prstGeom prst="rect">
            <a:avLst/>
          </a:prstGeom>
          <a:noFill/>
        </p:spPr>
        <p:txBody>
          <a:bodyPr wrap="none" lIns="0" tIns="0" rIns="0" bIns="0">
            <a:noAutofit/>
          </a:bodyPr>
          <a:lstStyle/>
          <a:p>
            <a:pPr>
              <a:lnSpc>
                <a:spcPct val="90000"/>
              </a:lnSpc>
              <a:defRPr/>
            </a:pPr>
            <a:r>
              <a:rPr lang="en-US" sz="1050" kern="1200">
                <a:solidFill>
                  <a:schemeClr val="bg1"/>
                </a:solidFill>
                <a:latin typeface="Arial" charset="0"/>
                <a:ea typeface="Deutsche Bank Text" panose="020B0503020202030204" pitchFamily="34" charset="0"/>
                <a:cs typeface="Arial" panose="020B0604020202020204" pitchFamily="34" charset="0"/>
              </a:rPr>
              <a:t>Deutsche Bank</a:t>
            </a:r>
          </a:p>
          <a:p>
            <a:pPr>
              <a:lnSpc>
                <a:spcPct val="90000"/>
              </a:lnSpc>
              <a:defRPr/>
            </a:pPr>
            <a:r>
              <a:rPr lang="en-US" sz="1050" kern="1200">
                <a:solidFill>
                  <a:schemeClr val="accent1"/>
                </a:solidFill>
                <a:latin typeface="Arial" charset="0"/>
                <a:ea typeface="Deutsche Bank Text" panose="020B0503020202030204" pitchFamily="34" charset="0"/>
                <a:cs typeface="Arial" panose="020B0604020202020204" pitchFamily="34" charset="0"/>
              </a:rPr>
              <a:t>Identifier</a:t>
            </a:r>
            <a:endParaRPr lang="en-US" sz="1050" kern="1200" dirty="0">
              <a:solidFill>
                <a:schemeClr val="accent1"/>
              </a:solidFill>
              <a:latin typeface="Arial" charset="0"/>
              <a:ea typeface="Deutsche Bank Text" panose="020B0503020202030204" pitchFamily="34" charset="0"/>
              <a:cs typeface="Arial" panose="020B0604020202020204" pitchFamily="34" charset="0"/>
            </a:endParaRPr>
          </a:p>
        </p:txBody>
      </p:sp>
      <p:sp>
        <p:nvSpPr>
          <p:cNvPr id="12" name="Textplatzhalter 28">
            <a:extLst>
              <a:ext uri="{FF2B5EF4-FFF2-40B4-BE49-F238E27FC236}">
                <a16:creationId xmlns:a16="http://schemas.microsoft.com/office/drawing/2014/main" id="{DC4A4695-0050-42E3-8FA7-5A00C2B449B6}"/>
              </a:ext>
            </a:extLst>
          </p:cNvPr>
          <p:cNvSpPr>
            <a:spLocks noGrp="1"/>
          </p:cNvSpPr>
          <p:nvPr>
            <p:ph type="body" sz="quarter" idx="13" hasCustomPrompt="1"/>
          </p:nvPr>
        </p:nvSpPr>
        <p:spPr>
          <a:xfrm>
            <a:off x="1128905" y="3325315"/>
            <a:ext cx="2402404" cy="403362"/>
          </a:xfrm>
          <a:prstGeom prst="rect">
            <a:avLst/>
          </a:prstGeom>
        </p:spPr>
        <p:txBody>
          <a:bodyPr lIns="0" tIns="0" rIns="0" bIns="0" anchor="b" anchorCtr="0">
            <a:noAutofit/>
          </a:bodyPr>
          <a:lstStyle>
            <a:lvl1pPr marL="0" marR="0" indent="0" algn="l" defTabSz="914400" rtl="0" eaLnBrk="1" fontAlgn="base" latinLnBrk="0" hangingPunct="1">
              <a:lnSpc>
                <a:spcPct val="90000"/>
              </a:lnSpc>
              <a:spcBef>
                <a:spcPts val="0"/>
              </a:spcBef>
              <a:spcAft>
                <a:spcPts val="0"/>
              </a:spcAft>
              <a:buClrTx/>
              <a:buSzTx/>
              <a:buFontTx/>
              <a:buNone/>
              <a:tabLst/>
              <a:defRPr sz="1350">
                <a:solidFill>
                  <a:srgbClr val="FFC845"/>
                </a:solidFill>
                <a:latin typeface="Arial" panose="020B0604020202020204" pitchFamily="34" charset="0"/>
                <a:cs typeface="Arial" panose="020B0604020202020204" pitchFamily="34" charset="0"/>
              </a:defRPr>
            </a:lvl1pPr>
          </a:lstStyle>
          <a:p>
            <a:pPr lvl="0"/>
            <a:r>
              <a:rPr lang="en-GB" noProof="1"/>
              <a:t>#PositiveImpact</a:t>
            </a:r>
          </a:p>
        </p:txBody>
      </p:sp>
      <p:sp>
        <p:nvSpPr>
          <p:cNvPr id="13" name="Textplatzhalter 4">
            <a:extLst>
              <a:ext uri="{FF2B5EF4-FFF2-40B4-BE49-F238E27FC236}">
                <a16:creationId xmlns:a16="http://schemas.microsoft.com/office/drawing/2014/main" id="{3E2BE777-D85C-43A1-895D-E593B723315C}"/>
              </a:ext>
            </a:extLst>
          </p:cNvPr>
          <p:cNvSpPr>
            <a:spLocks noGrp="1"/>
          </p:cNvSpPr>
          <p:nvPr>
            <p:ph type="body" sz="quarter" idx="14" hasCustomPrompt="1"/>
          </p:nvPr>
        </p:nvSpPr>
        <p:spPr>
          <a:xfrm>
            <a:off x="1128407" y="2517591"/>
            <a:ext cx="7528232" cy="915037"/>
          </a:xfrm>
          <a:prstGeom prst="rect">
            <a:avLst/>
          </a:prstGeom>
        </p:spPr>
        <p:txBody>
          <a:bodyPr lIns="0" tIns="0" rIns="0" bIns="0" anchor="b" anchorCtr="0">
            <a:noAutofit/>
          </a:bodyPr>
          <a:lstStyle>
            <a:lvl1pPr>
              <a:lnSpc>
                <a:spcPct val="80000"/>
              </a:lnSpc>
              <a:spcBef>
                <a:spcPts val="0"/>
              </a:spcBef>
              <a:spcAft>
                <a:spcPts val="0"/>
              </a:spcAft>
              <a:defRPr sz="3300">
                <a:solidFill>
                  <a:schemeClr val="bg1"/>
                </a:solidFill>
                <a:latin typeface="+mj-lt"/>
              </a:defRPr>
            </a:lvl1pPr>
          </a:lstStyle>
          <a:p>
            <a:pPr lvl="0"/>
            <a:r>
              <a:rPr lang="en-GB" noProof="0" dirty="0"/>
              <a:t>Click to </a:t>
            </a:r>
            <a:r>
              <a:rPr lang="en-GB" noProof="0"/>
              <a:t>edit Headline</a:t>
            </a:r>
            <a:endParaRPr lang="en-GB" noProof="0" dirty="0"/>
          </a:p>
        </p:txBody>
      </p:sp>
    </p:spTree>
    <p:extLst>
      <p:ext uri="{BB962C8B-B14F-4D97-AF65-F5344CB8AC3E}">
        <p14:creationId xmlns:p14="http://schemas.microsoft.com/office/powerpoint/2010/main" val="2479538380"/>
      </p:ext>
    </p:extLst>
  </p:cSld>
  <p:clrMapOvr>
    <a:overrideClrMapping bg1="lt1" tx1="dk1" bg2="lt2" tx2="dk2" accent1="accent1" accent2="accent2" accent3="accent3" accent4="accent4" accent5="accent5" accent6="accent6" hlink="hlink" folHlink="folHlink"/>
  </p:clrMapOvr>
  <p:transition>
    <p:wipe dir="r"/>
  </p:transition>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Title slide +details">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D92041-8C6A-479B-B140-0EFD251F3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 y="148"/>
            <a:ext cx="9143473" cy="5143203"/>
          </a:xfrm>
          <a:prstGeom prst="rect">
            <a:avLst/>
          </a:prstGeom>
        </p:spPr>
      </p:pic>
      <p:sp>
        <p:nvSpPr>
          <p:cNvPr id="3" name="Text Placeholder 2">
            <a:extLst>
              <a:ext uri="{FF2B5EF4-FFF2-40B4-BE49-F238E27FC236}">
                <a16:creationId xmlns:a16="http://schemas.microsoft.com/office/drawing/2014/main" id="{48D08130-E34E-4BAF-A763-0359067A8987}"/>
              </a:ext>
            </a:extLst>
          </p:cNvPr>
          <p:cNvSpPr>
            <a:spLocks noGrp="1"/>
          </p:cNvSpPr>
          <p:nvPr>
            <p:ph type="body" sz="quarter" idx="14" hasCustomPrompt="1"/>
          </p:nvPr>
        </p:nvSpPr>
        <p:spPr>
          <a:xfrm>
            <a:off x="1683761" y="3017379"/>
            <a:ext cx="6970640" cy="975343"/>
          </a:xfrm>
        </p:spPr>
        <p:txBody>
          <a:bodyPr/>
          <a:lstStyle>
            <a:lvl1pPr>
              <a:defRPr sz="1200">
                <a:solidFill>
                  <a:schemeClr val="bg1"/>
                </a:solidFill>
              </a:defRPr>
            </a:lvl1pPr>
          </a:lstStyle>
          <a:p>
            <a:pPr lvl="0"/>
            <a:r>
              <a:rPr lang="en-GB" dirty="0"/>
              <a:t>Click to edit further information like speaker,</a:t>
            </a:r>
            <a:br>
              <a:rPr lang="en-GB" dirty="0"/>
            </a:br>
            <a:r>
              <a:rPr lang="en-GB" dirty="0"/>
              <a:t>date and </a:t>
            </a:r>
            <a:r>
              <a:rPr lang="en-GB"/>
              <a:t>location, or </a:t>
            </a:r>
            <a:r>
              <a:rPr lang="en-GB" dirty="0"/>
              <a:t>adding a list of other details</a:t>
            </a:r>
          </a:p>
        </p:txBody>
      </p:sp>
      <p:sp>
        <p:nvSpPr>
          <p:cNvPr id="11" name="Freeform 4">
            <a:extLst>
              <a:ext uri="{FF2B5EF4-FFF2-40B4-BE49-F238E27FC236}">
                <a16:creationId xmlns:a16="http://schemas.microsoft.com/office/drawing/2014/main" id="{F9C9E48C-0A97-403A-B500-D7C305CD31F3}"/>
              </a:ext>
            </a:extLst>
          </p:cNvPr>
          <p:cNvSpPr>
            <a:spLocks noEditPoints="1"/>
          </p:cNvSpPr>
          <p:nvPr userDrawn="1"/>
        </p:nvSpPr>
        <p:spPr bwMode="black">
          <a:xfrm>
            <a:off x="8169841"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chemeClr val="bg1"/>
          </a:solidFill>
          <a:ln w="9525">
            <a:noFill/>
            <a:round/>
            <a:headEnd/>
            <a:tailEnd/>
          </a:ln>
        </p:spPr>
        <p:txBody>
          <a:bodyPr/>
          <a:lstStyle/>
          <a:p>
            <a:pPr>
              <a:defRPr/>
            </a:pPr>
            <a:endParaRPr lang="en-US" sz="1357"/>
          </a:p>
        </p:txBody>
      </p:sp>
      <p:sp>
        <p:nvSpPr>
          <p:cNvPr id="12" name="TextBox 19">
            <a:extLst>
              <a:ext uri="{FF2B5EF4-FFF2-40B4-BE49-F238E27FC236}">
                <a16:creationId xmlns:a16="http://schemas.microsoft.com/office/drawing/2014/main" id="{4F9426ED-9BD9-4911-B34D-59F29BEF6BF6}"/>
              </a:ext>
            </a:extLst>
          </p:cNvPr>
          <p:cNvSpPr txBox="1"/>
          <p:nvPr userDrawn="1"/>
        </p:nvSpPr>
        <p:spPr bwMode="auto">
          <a:xfrm>
            <a:off x="483669" y="447572"/>
            <a:ext cx="4082400" cy="304576"/>
          </a:xfrm>
          <a:prstGeom prst="rect">
            <a:avLst/>
          </a:prstGeom>
          <a:noFill/>
        </p:spPr>
        <p:txBody>
          <a:bodyPr wrap="none" lIns="0" tIns="0" rIns="0" bIns="0">
            <a:noAutofit/>
          </a:bodyPr>
          <a:lstStyle/>
          <a:p>
            <a:pPr>
              <a:lnSpc>
                <a:spcPct val="90000"/>
              </a:lnSpc>
              <a:defRPr/>
            </a:pPr>
            <a:r>
              <a:rPr lang="en-US" sz="1050" kern="1200">
                <a:solidFill>
                  <a:schemeClr val="bg1"/>
                </a:solidFill>
                <a:latin typeface="Arial" charset="0"/>
                <a:ea typeface="Deutsche Bank Text" panose="020B0503020202030204" pitchFamily="34" charset="0"/>
                <a:cs typeface="Arial" panose="020B0604020202020204" pitchFamily="34" charset="0"/>
              </a:rPr>
              <a:t>Deutsche Bank</a:t>
            </a:r>
          </a:p>
          <a:p>
            <a:pPr>
              <a:lnSpc>
                <a:spcPct val="90000"/>
              </a:lnSpc>
              <a:defRPr/>
            </a:pPr>
            <a:r>
              <a:rPr lang="en-US" sz="1050" kern="1200">
                <a:solidFill>
                  <a:schemeClr val="accent1"/>
                </a:solidFill>
                <a:latin typeface="Arial" charset="0"/>
                <a:ea typeface="Deutsche Bank Text" panose="020B0503020202030204" pitchFamily="34" charset="0"/>
                <a:cs typeface="Arial" panose="020B0604020202020204" pitchFamily="34" charset="0"/>
              </a:rPr>
              <a:t>Identifier</a:t>
            </a:r>
            <a:endParaRPr lang="en-US" sz="1050" kern="1200" dirty="0">
              <a:solidFill>
                <a:schemeClr val="accent1"/>
              </a:solidFill>
              <a:latin typeface="Arial" charset="0"/>
              <a:ea typeface="Deutsche Bank Text" panose="020B0503020202030204" pitchFamily="34" charset="0"/>
              <a:cs typeface="Arial" panose="020B0604020202020204" pitchFamily="34" charset="0"/>
            </a:endParaRPr>
          </a:p>
        </p:txBody>
      </p:sp>
      <p:sp>
        <p:nvSpPr>
          <p:cNvPr id="8" name="Textplatzhalter 28">
            <a:extLst>
              <a:ext uri="{FF2B5EF4-FFF2-40B4-BE49-F238E27FC236}">
                <a16:creationId xmlns:a16="http://schemas.microsoft.com/office/drawing/2014/main" id="{1DA4D0A2-4EBA-44BB-8BA3-7CBCD8845099}"/>
              </a:ext>
            </a:extLst>
          </p:cNvPr>
          <p:cNvSpPr>
            <a:spLocks noGrp="1"/>
          </p:cNvSpPr>
          <p:nvPr>
            <p:ph type="body" sz="quarter" idx="13" hasCustomPrompt="1"/>
          </p:nvPr>
        </p:nvSpPr>
        <p:spPr>
          <a:xfrm>
            <a:off x="1683760" y="2075920"/>
            <a:ext cx="2387455" cy="403362"/>
          </a:xfrm>
          <a:prstGeom prst="rect">
            <a:avLst/>
          </a:prstGeom>
        </p:spPr>
        <p:txBody>
          <a:bodyPr lIns="0" tIns="0" rIns="0" bIns="0" anchor="b" anchorCtr="0">
            <a:noAutofit/>
          </a:bodyPr>
          <a:lstStyle>
            <a:lvl1pPr marL="0" marR="0" indent="0" algn="l" defTabSz="914400" rtl="0" eaLnBrk="1" fontAlgn="base" latinLnBrk="0" hangingPunct="1">
              <a:lnSpc>
                <a:spcPct val="90000"/>
              </a:lnSpc>
              <a:spcBef>
                <a:spcPts val="0"/>
              </a:spcBef>
              <a:spcAft>
                <a:spcPts val="0"/>
              </a:spcAft>
              <a:buClrTx/>
              <a:buSzTx/>
              <a:buFontTx/>
              <a:buNone/>
              <a:tabLst/>
              <a:defRPr sz="1350">
                <a:solidFill>
                  <a:srgbClr val="CEDC00"/>
                </a:solidFill>
                <a:latin typeface="Arial" panose="020B0604020202020204" pitchFamily="34" charset="0"/>
                <a:cs typeface="Arial" panose="020B0604020202020204" pitchFamily="34" charset="0"/>
              </a:defRPr>
            </a:lvl1pPr>
          </a:lstStyle>
          <a:p>
            <a:pPr lvl="0"/>
            <a:r>
              <a:rPr lang="en-GB" noProof="1"/>
              <a:t>#PositiveImpact</a:t>
            </a:r>
          </a:p>
        </p:txBody>
      </p:sp>
      <p:sp>
        <p:nvSpPr>
          <p:cNvPr id="9" name="Textplatzhalter 4">
            <a:extLst>
              <a:ext uri="{FF2B5EF4-FFF2-40B4-BE49-F238E27FC236}">
                <a16:creationId xmlns:a16="http://schemas.microsoft.com/office/drawing/2014/main" id="{24C83A50-AE6F-434C-B2E6-686F938A92D8}"/>
              </a:ext>
            </a:extLst>
          </p:cNvPr>
          <p:cNvSpPr>
            <a:spLocks noGrp="1"/>
          </p:cNvSpPr>
          <p:nvPr>
            <p:ph type="body" sz="quarter" idx="15" hasCustomPrompt="1"/>
          </p:nvPr>
        </p:nvSpPr>
        <p:spPr>
          <a:xfrm>
            <a:off x="1683263" y="1442530"/>
            <a:ext cx="6970640" cy="740703"/>
          </a:xfrm>
          <a:prstGeom prst="rect">
            <a:avLst/>
          </a:prstGeom>
        </p:spPr>
        <p:txBody>
          <a:bodyPr lIns="0" tIns="0" rIns="0" bIns="0" anchor="b" anchorCtr="0">
            <a:noAutofit/>
          </a:bodyPr>
          <a:lstStyle>
            <a:lvl1pPr>
              <a:lnSpc>
                <a:spcPct val="80000"/>
              </a:lnSpc>
              <a:spcBef>
                <a:spcPts val="0"/>
              </a:spcBef>
              <a:spcAft>
                <a:spcPts val="0"/>
              </a:spcAft>
              <a:defRPr sz="3300">
                <a:solidFill>
                  <a:schemeClr val="bg1"/>
                </a:solidFill>
                <a:latin typeface="+mj-lt"/>
              </a:defRPr>
            </a:lvl1pPr>
          </a:lstStyle>
          <a:p>
            <a:pPr lvl="0"/>
            <a:r>
              <a:rPr lang="en-GB" noProof="0" dirty="0"/>
              <a:t>Click to </a:t>
            </a:r>
            <a:r>
              <a:rPr lang="en-GB" noProof="0"/>
              <a:t>edit Headline</a:t>
            </a:r>
            <a:endParaRPr lang="en-GB" noProof="0" dirty="0"/>
          </a:p>
        </p:txBody>
      </p:sp>
    </p:spTree>
    <p:extLst>
      <p:ext uri="{BB962C8B-B14F-4D97-AF65-F5344CB8AC3E}">
        <p14:creationId xmlns:p14="http://schemas.microsoft.com/office/powerpoint/2010/main" val="3561789139"/>
      </p:ext>
    </p:extLst>
  </p:cSld>
  <p:clrMapOvr>
    <a:overrideClrMapping bg1="lt1" tx1="dk1" bg2="lt2" tx2="dk2" accent1="accent1" accent2="accent2" accent3="accent3" accent4="accent4" accent5="accent5" accent6="accent6" hlink="hlink" folHlink="folHlink"/>
  </p:clrMapOvr>
  <p:transition>
    <p:wipe dir="r"/>
  </p:transition>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hapter 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F3C935-4E23-4501-9BF8-553C44CED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 y="148"/>
            <a:ext cx="9143473" cy="5143203"/>
          </a:xfrm>
          <a:prstGeom prst="rect">
            <a:avLst/>
          </a:prstGeom>
        </p:spPr>
      </p:pic>
      <p:sp>
        <p:nvSpPr>
          <p:cNvPr id="5" name="Textplatzhalter 4">
            <a:extLst>
              <a:ext uri="{FF2B5EF4-FFF2-40B4-BE49-F238E27FC236}">
                <a16:creationId xmlns:a16="http://schemas.microsoft.com/office/drawing/2014/main" id="{0398177C-F289-4DAD-8522-AE91DC3A48DD}"/>
              </a:ext>
            </a:extLst>
          </p:cNvPr>
          <p:cNvSpPr>
            <a:spLocks noGrp="1"/>
          </p:cNvSpPr>
          <p:nvPr>
            <p:ph type="body" sz="quarter" idx="10" hasCustomPrompt="1"/>
          </p:nvPr>
        </p:nvSpPr>
        <p:spPr>
          <a:xfrm>
            <a:off x="1128905" y="1977252"/>
            <a:ext cx="7525342" cy="1385725"/>
          </a:xfrm>
          <a:prstGeom prst="rect">
            <a:avLst/>
          </a:prstGeom>
        </p:spPr>
        <p:txBody>
          <a:bodyPr lIns="0" tIns="0" rIns="0" bIns="0" anchor="b" anchorCtr="0">
            <a:noAutofit/>
          </a:bodyPr>
          <a:lstStyle>
            <a:lvl1pPr>
              <a:lnSpc>
                <a:spcPct val="80000"/>
              </a:lnSpc>
              <a:spcBef>
                <a:spcPts val="0"/>
              </a:spcBef>
              <a:spcAft>
                <a:spcPts val="0"/>
              </a:spcAft>
              <a:defRPr sz="3300">
                <a:solidFill>
                  <a:schemeClr val="bg1"/>
                </a:solidFill>
                <a:latin typeface="+mj-lt"/>
              </a:defRPr>
            </a:lvl1pPr>
          </a:lstStyle>
          <a:p>
            <a:pPr lvl="0"/>
            <a:r>
              <a:rPr lang="en-GB" noProof="0" dirty="0"/>
              <a:t>Click to edit Headline</a:t>
            </a:r>
          </a:p>
        </p:txBody>
      </p:sp>
      <p:sp>
        <p:nvSpPr>
          <p:cNvPr id="9" name="Freeform 4">
            <a:extLst>
              <a:ext uri="{FF2B5EF4-FFF2-40B4-BE49-F238E27FC236}">
                <a16:creationId xmlns:a16="http://schemas.microsoft.com/office/drawing/2014/main" id="{E13F5CBF-1DCD-4816-890E-1B37B7AAF3EC}"/>
              </a:ext>
            </a:extLst>
          </p:cNvPr>
          <p:cNvSpPr>
            <a:spLocks noEditPoints="1"/>
          </p:cNvSpPr>
          <p:nvPr userDrawn="1"/>
        </p:nvSpPr>
        <p:spPr bwMode="black">
          <a:xfrm>
            <a:off x="8169841"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chemeClr val="bg1"/>
          </a:solidFill>
          <a:ln w="9525">
            <a:noFill/>
            <a:round/>
            <a:headEnd/>
            <a:tailEnd/>
          </a:ln>
        </p:spPr>
        <p:txBody>
          <a:bodyPr/>
          <a:lstStyle/>
          <a:p>
            <a:pPr>
              <a:defRPr/>
            </a:pPr>
            <a:endParaRPr lang="en-US" sz="1357"/>
          </a:p>
        </p:txBody>
      </p:sp>
    </p:spTree>
    <p:extLst>
      <p:ext uri="{BB962C8B-B14F-4D97-AF65-F5344CB8AC3E}">
        <p14:creationId xmlns:p14="http://schemas.microsoft.com/office/powerpoint/2010/main" val="891984807"/>
      </p:ext>
    </p:extLst>
  </p:cSld>
  <p:clrMapOvr>
    <a:overrideClrMapping bg1="lt1" tx1="dk1" bg2="lt2" tx2="dk2" accent1="accent1" accent2="accent2" accent3="accent3" accent4="accent4" accent5="accent5" accent6="accent6" hlink="hlink" folHlink="folHlink"/>
  </p:clrMapOvr>
  <p:transition>
    <p:wipe dir="r"/>
  </p:transition>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rmal Content +one content area">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83C8C3F3-B5D6-4BD5-A567-E1A34BBDD59B}"/>
              </a:ext>
            </a:extLst>
          </p:cNvPr>
          <p:cNvSpPr/>
          <p:nvPr userDrawn="1"/>
        </p:nvSpPr>
        <p:spPr>
          <a:xfrm>
            <a:off x="490705" y="4652964"/>
            <a:ext cx="1798363" cy="246062"/>
          </a:xfrm>
          <a:prstGeom prst="rect">
            <a:avLst/>
          </a:prstGeom>
        </p:spPr>
        <p:txBody>
          <a:bodyPr wrap="square" lIns="0" tIns="61041" rIns="0" bIns="0">
            <a:noAutofit/>
          </a:bodyPr>
          <a:lstStyle/>
          <a:p>
            <a:pPr marL="0" indent="0">
              <a:lnSpc>
                <a:spcPts val="800"/>
              </a:lnSpc>
              <a:defRPr/>
            </a:pPr>
            <a:r>
              <a:rPr lang="en-US" sz="700" dirty="0">
                <a:solidFill>
                  <a:srgbClr val="0018A8"/>
                </a:solidFill>
                <a:latin typeface="+mn-lt"/>
                <a:ea typeface="Deutsche Bank Text" panose="020B0503020202030204" pitchFamily="34" charset="0"/>
                <a:cs typeface="Arial" panose="020B0604020202020204" pitchFamily="34" charset="0"/>
              </a:rPr>
              <a:t>Deutsche Bank</a:t>
            </a:r>
          </a:p>
          <a:p>
            <a:pPr marL="0" indent="0">
              <a:lnSpc>
                <a:spcPts val="800"/>
              </a:lnSpc>
              <a:defRPr/>
            </a:pPr>
            <a:r>
              <a:rPr lang="en-US" sz="700" dirty="0">
                <a:solidFill>
                  <a:srgbClr val="0018A8"/>
                </a:solidFill>
                <a:latin typeface="+mn-lt"/>
                <a:ea typeface="Deutsche Bank Text" panose="020B0503020202030204" pitchFamily="34" charset="0"/>
                <a:cs typeface="Arial" panose="020B0604020202020204" pitchFamily="34" charset="0"/>
              </a:rPr>
              <a:t>Technology Center</a:t>
            </a:r>
          </a:p>
        </p:txBody>
      </p:sp>
      <p:cxnSp>
        <p:nvCxnSpPr>
          <p:cNvPr id="29" name="Straight Connector 9">
            <a:extLst>
              <a:ext uri="{FF2B5EF4-FFF2-40B4-BE49-F238E27FC236}">
                <a16:creationId xmlns:a16="http://schemas.microsoft.com/office/drawing/2014/main" id="{1EE56A5F-3E3B-42C2-8E53-BF53C5BBC9ED}"/>
              </a:ext>
            </a:extLst>
          </p:cNvPr>
          <p:cNvCxnSpPr>
            <a:cxnSpLocks noChangeShapeType="1"/>
          </p:cNvCxnSpPr>
          <p:nvPr userDrawn="1"/>
        </p:nvCxnSpPr>
        <p:spPr bwMode="auto">
          <a:xfrm rot="10800000">
            <a:off x="487363" y="4652963"/>
            <a:ext cx="8165932" cy="0"/>
          </a:xfrm>
          <a:prstGeom prst="line">
            <a:avLst/>
          </a:prstGeom>
          <a:noFill/>
          <a:ln w="6350">
            <a:solidFill>
              <a:schemeClr val="tx2"/>
            </a:solidFill>
            <a:round/>
            <a:headEnd/>
            <a:tailEnd/>
          </a:ln>
        </p:spPr>
      </p:cxnSp>
      <p:sp>
        <p:nvSpPr>
          <p:cNvPr id="5" name="Inhaltsplatzhalter 4">
            <a:extLst>
              <a:ext uri="{FF2B5EF4-FFF2-40B4-BE49-F238E27FC236}">
                <a16:creationId xmlns:a16="http://schemas.microsoft.com/office/drawing/2014/main" id="{0D4B8590-3492-4742-A6CE-4EA6AC8085C9}"/>
              </a:ext>
            </a:extLst>
          </p:cNvPr>
          <p:cNvSpPr>
            <a:spLocks noGrp="1"/>
          </p:cNvSpPr>
          <p:nvPr>
            <p:ph sz="quarter" idx="21"/>
          </p:nvPr>
        </p:nvSpPr>
        <p:spPr>
          <a:xfrm>
            <a:off x="489602" y="1347788"/>
            <a:ext cx="8166240" cy="3060697"/>
          </a:xfrm>
          <a:prstGeom prst="rect">
            <a:avLst/>
          </a:prstGeom>
        </p:spPr>
        <p:txBody>
          <a:bodyPr/>
          <a:lstStyle>
            <a:lvl1pPr>
              <a:lnSpc>
                <a:spcPct val="90000"/>
              </a:lnSpc>
              <a:defRPr>
                <a:solidFill>
                  <a:srgbClr val="00A3E0"/>
                </a:solidFill>
              </a:defRPr>
            </a:lvl1pPr>
            <a:lvl2pPr>
              <a:lnSpc>
                <a:spcPct val="90000"/>
              </a:lnSpc>
              <a:defRPr/>
            </a:lvl2pPr>
            <a:lvl3pPr>
              <a:lnSpc>
                <a:spcPct val="9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4">
            <a:extLst>
              <a:ext uri="{FF2B5EF4-FFF2-40B4-BE49-F238E27FC236}">
                <a16:creationId xmlns:a16="http://schemas.microsoft.com/office/drawing/2014/main" id="{20C59E5F-3E88-4B08-8145-97A26D549804}"/>
              </a:ext>
            </a:extLst>
          </p:cNvPr>
          <p:cNvSpPr>
            <a:spLocks noEditPoints="1"/>
          </p:cNvSpPr>
          <p:nvPr userDrawn="1"/>
        </p:nvSpPr>
        <p:spPr bwMode="black">
          <a:xfrm>
            <a:off x="8170638"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rgbClr val="0018A8"/>
          </a:solidFill>
          <a:ln w="9525">
            <a:noFill/>
            <a:round/>
            <a:headEnd/>
            <a:tailEnd/>
          </a:ln>
        </p:spPr>
        <p:txBody>
          <a:bodyPr/>
          <a:lstStyle/>
          <a:p>
            <a:pPr>
              <a:defRPr/>
            </a:pPr>
            <a:endParaRPr lang="en-US" sz="1357"/>
          </a:p>
        </p:txBody>
      </p:sp>
      <p:sp>
        <p:nvSpPr>
          <p:cNvPr id="12" name="Title Placeholder 4">
            <a:extLst>
              <a:ext uri="{FF2B5EF4-FFF2-40B4-BE49-F238E27FC236}">
                <a16:creationId xmlns:a16="http://schemas.microsoft.com/office/drawing/2014/main" id="{53000646-2055-41AE-A846-67E16773C3C3}"/>
              </a:ext>
            </a:extLst>
          </p:cNvPr>
          <p:cNvSpPr>
            <a:spLocks noGrp="1"/>
          </p:cNvSpPr>
          <p:nvPr>
            <p:ph type="title"/>
          </p:nvPr>
        </p:nvSpPr>
        <p:spPr>
          <a:xfrm>
            <a:off x="461473" y="458167"/>
            <a:ext cx="7708368" cy="539982"/>
          </a:xfrm>
          <a:prstGeom prst="rect">
            <a:avLst/>
          </a:prstGeom>
        </p:spPr>
        <p:txBody>
          <a:bodyPr vert="horz" lIns="0" tIns="0" rIns="540000" bIns="0" rtlCol="0" anchor="t" anchorCtr="0">
            <a:noAutofit/>
          </a:bodyPr>
          <a:lstStyle/>
          <a:p>
            <a:r>
              <a:rPr lang="en-US" dirty="0"/>
              <a:t>Edit Master </a:t>
            </a:r>
            <a:r>
              <a:rPr lang="en-US"/>
              <a:t>title style</a:t>
            </a:r>
            <a:endParaRPr lang="en-GB" dirty="0"/>
          </a:p>
        </p:txBody>
      </p:sp>
      <p:sp>
        <p:nvSpPr>
          <p:cNvPr id="13" name="Foliennummernplatzhalter 1">
            <a:extLst>
              <a:ext uri="{FF2B5EF4-FFF2-40B4-BE49-F238E27FC236}">
                <a16:creationId xmlns:a16="http://schemas.microsoft.com/office/drawing/2014/main" id="{41F293AA-7FF3-42C6-9469-FE4CCABD3CAC}"/>
              </a:ext>
            </a:extLst>
          </p:cNvPr>
          <p:cNvSpPr>
            <a:spLocks noGrp="1"/>
          </p:cNvSpPr>
          <p:nvPr>
            <p:ph type="sldNum" sz="quarter" idx="4"/>
          </p:nvPr>
        </p:nvSpPr>
        <p:spPr>
          <a:xfrm>
            <a:off x="8166811" y="4652963"/>
            <a:ext cx="489827" cy="245999"/>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10" name="Rechteck 9">
            <a:extLst>
              <a:ext uri="{FF2B5EF4-FFF2-40B4-BE49-F238E27FC236}">
                <a16:creationId xmlns:a16="http://schemas.microsoft.com/office/drawing/2014/main" id="{83C8C3F3-B5D6-4BD5-A567-E1A34BBDD59B}"/>
              </a:ext>
            </a:extLst>
          </p:cNvPr>
          <p:cNvSpPr/>
          <p:nvPr userDrawn="1"/>
        </p:nvSpPr>
        <p:spPr>
          <a:xfrm>
            <a:off x="2456130" y="4652964"/>
            <a:ext cx="2285476" cy="246062"/>
          </a:xfrm>
          <a:prstGeom prst="rect">
            <a:avLst/>
          </a:prstGeom>
        </p:spPr>
        <p:txBody>
          <a:bodyPr wrap="square" lIns="0" tIns="61041" rIns="0" bIns="0">
            <a:noAutofit/>
          </a:bodyPr>
          <a:lstStyle/>
          <a:p>
            <a:pPr>
              <a:lnSpc>
                <a:spcPts val="650"/>
              </a:lnSpc>
              <a:defRPr/>
            </a:pPr>
            <a:r>
              <a:rPr lang="en-GB" sz="700" kern="1200" dirty="0" err="1">
                <a:solidFill>
                  <a:srgbClr val="000000"/>
                </a:solidFill>
                <a:latin typeface="Arial" charset="0"/>
                <a:ea typeface="Deutsche Bank Text" panose="020B0503020202030204" pitchFamily="34" charset="0"/>
                <a:cs typeface="Arial" panose="020B0604020202020204" pitchFamily="34" charset="0"/>
              </a:rPr>
              <a:t>Кармалеев</a:t>
            </a:r>
            <a:r>
              <a:rPr lang="en-GB" sz="700" kern="1200" baseline="0" dirty="0">
                <a:solidFill>
                  <a:srgbClr val="000000"/>
                </a:solidFill>
                <a:latin typeface="Arial" charset="0"/>
                <a:ea typeface="Deutsche Bank Text" panose="020B0503020202030204" pitchFamily="34" charset="0"/>
                <a:cs typeface="Arial" panose="020B0604020202020204" pitchFamily="34" charset="0"/>
              </a:rPr>
              <a:t> </a:t>
            </a:r>
            <a:r>
              <a:rPr lang="en-GB" sz="700" kern="1200" baseline="0" dirty="0" err="1">
                <a:solidFill>
                  <a:srgbClr val="000000"/>
                </a:solidFill>
                <a:latin typeface="Arial" charset="0"/>
                <a:ea typeface="Deutsche Bank Text" panose="020B0503020202030204" pitchFamily="34" charset="0"/>
                <a:cs typeface="Arial" panose="020B0604020202020204" pitchFamily="34" charset="0"/>
              </a:rPr>
              <a:t>Олег</a:t>
            </a:r>
            <a:endParaRPr lang="en-US" sz="700" kern="1200" dirty="0">
              <a:solidFill>
                <a:srgbClr val="000000"/>
              </a:solidFill>
              <a:latin typeface="Arial" charset="0"/>
              <a:ea typeface="Deutsche Bank Text" panose="020B0503020202030204" pitchFamily="34" charset="0"/>
              <a:cs typeface="Arial" panose="020B0604020202020204" pitchFamily="34" charset="0"/>
            </a:endParaRPr>
          </a:p>
          <a:p>
            <a:pPr>
              <a:lnSpc>
                <a:spcPts val="650"/>
              </a:lnSpc>
              <a:defRPr/>
            </a:pPr>
            <a:r>
              <a:rPr lang="en-GB" sz="700" kern="1200" dirty="0">
                <a:solidFill>
                  <a:srgbClr val="000000"/>
                </a:solidFill>
                <a:latin typeface="Arial" charset="0"/>
                <a:ea typeface="Deutsche Bank Text" panose="020B0503020202030204" pitchFamily="34" charset="0"/>
                <a:cs typeface="Arial" panose="020B0604020202020204" pitchFamily="34" charset="0"/>
              </a:rPr>
              <a:t>Analyst</a:t>
            </a:r>
            <a:r>
              <a:rPr lang="en-GB" sz="700" kern="1200" baseline="0" dirty="0">
                <a:solidFill>
                  <a:srgbClr val="000000"/>
                </a:solidFill>
                <a:latin typeface="Arial" charset="0"/>
                <a:ea typeface="Deutsche Bank Text" panose="020B0503020202030204" pitchFamily="34" charset="0"/>
                <a:cs typeface="Arial" panose="020B0604020202020204" pitchFamily="34" charset="0"/>
              </a:rPr>
              <a:t> Days #10</a:t>
            </a:r>
            <a:endParaRPr lang="en-US" sz="700" dirty="0">
              <a:solidFill>
                <a:srgbClr val="00A3E0"/>
              </a:solidFill>
              <a:latin typeface="+mn-lt"/>
              <a:ea typeface="Deutsche Bank Text" panose="020B0503020202030204" pitchFamily="34" charset="0"/>
              <a:cs typeface="Arial" panose="020B0604020202020204" pitchFamily="34" charset="0"/>
            </a:endParaRPr>
          </a:p>
        </p:txBody>
      </p:sp>
    </p:spTree>
    <p:extLst>
      <p:ext uri="{BB962C8B-B14F-4D97-AF65-F5344CB8AC3E}">
        <p14:creationId xmlns:p14="http://schemas.microsoft.com/office/powerpoint/2010/main" val="3615821861"/>
      </p:ext>
    </p:extLst>
  </p:cSld>
  <p:clrMapOvr>
    <a:masterClrMapping/>
  </p:clrMapOvr>
  <p:transition>
    <p:wipe dir="r"/>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content title +two content area">
    <p:spTree>
      <p:nvGrpSpPr>
        <p:cNvPr id="1" name=""/>
        <p:cNvGrpSpPr/>
        <p:nvPr/>
      </p:nvGrpSpPr>
      <p:grpSpPr>
        <a:xfrm>
          <a:off x="0" y="0"/>
          <a:ext cx="0" cy="0"/>
          <a:chOff x="0" y="0"/>
          <a:chExt cx="0" cy="0"/>
        </a:xfrm>
      </p:grpSpPr>
      <p:sp>
        <p:nvSpPr>
          <p:cNvPr id="14" name="Inhaltsplatzhalter 4">
            <a:extLst>
              <a:ext uri="{FF2B5EF4-FFF2-40B4-BE49-F238E27FC236}">
                <a16:creationId xmlns:a16="http://schemas.microsoft.com/office/drawing/2014/main" id="{E7F0573E-C3B6-4EC3-9B9C-39F370BF180C}"/>
              </a:ext>
            </a:extLst>
          </p:cNvPr>
          <p:cNvSpPr>
            <a:spLocks noGrp="1"/>
          </p:cNvSpPr>
          <p:nvPr>
            <p:ph sz="quarter" idx="21"/>
          </p:nvPr>
        </p:nvSpPr>
        <p:spPr>
          <a:xfrm>
            <a:off x="489601" y="1347906"/>
            <a:ext cx="3951360" cy="3060581"/>
          </a:xfrm>
          <a:prstGeom prst="rect">
            <a:avLst/>
          </a:prstGeom>
        </p:spPr>
        <p:txBody>
          <a:bodyPr>
            <a:noAutofit/>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Inhaltsplatzhalter 4">
            <a:extLst>
              <a:ext uri="{FF2B5EF4-FFF2-40B4-BE49-F238E27FC236}">
                <a16:creationId xmlns:a16="http://schemas.microsoft.com/office/drawing/2014/main" id="{C3741DB6-EB90-4151-A626-C9790A3A48F5}"/>
              </a:ext>
            </a:extLst>
          </p:cNvPr>
          <p:cNvSpPr>
            <a:spLocks noGrp="1"/>
          </p:cNvSpPr>
          <p:nvPr>
            <p:ph sz="quarter" idx="22"/>
          </p:nvPr>
        </p:nvSpPr>
        <p:spPr>
          <a:xfrm>
            <a:off x="4703039" y="1347788"/>
            <a:ext cx="3951360" cy="3059111"/>
          </a:xfrm>
          <a:prstGeom prst="rect">
            <a:avLst/>
          </a:prstGeom>
        </p:spPr>
        <p:txBody>
          <a:bodyPr>
            <a:noAutofit/>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Freeform 4">
            <a:extLst>
              <a:ext uri="{FF2B5EF4-FFF2-40B4-BE49-F238E27FC236}">
                <a16:creationId xmlns:a16="http://schemas.microsoft.com/office/drawing/2014/main" id="{675A49DC-E208-491F-886A-6211087EA8C9}"/>
              </a:ext>
            </a:extLst>
          </p:cNvPr>
          <p:cNvSpPr>
            <a:spLocks noEditPoints="1"/>
          </p:cNvSpPr>
          <p:nvPr userDrawn="1"/>
        </p:nvSpPr>
        <p:spPr bwMode="black">
          <a:xfrm>
            <a:off x="8170638"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rgbClr val="0018A8"/>
          </a:solidFill>
          <a:ln w="9525">
            <a:noFill/>
            <a:round/>
            <a:headEnd/>
            <a:tailEnd/>
          </a:ln>
        </p:spPr>
        <p:txBody>
          <a:bodyPr/>
          <a:lstStyle/>
          <a:p>
            <a:pPr>
              <a:defRPr/>
            </a:pPr>
            <a:endParaRPr lang="en-US" sz="1357"/>
          </a:p>
        </p:txBody>
      </p:sp>
      <p:sp>
        <p:nvSpPr>
          <p:cNvPr id="24" name="Title Placeholder 4">
            <a:extLst>
              <a:ext uri="{FF2B5EF4-FFF2-40B4-BE49-F238E27FC236}">
                <a16:creationId xmlns:a16="http://schemas.microsoft.com/office/drawing/2014/main" id="{1F6D9A94-50C8-45E0-A018-5141EBFCDE6F}"/>
              </a:ext>
            </a:extLst>
          </p:cNvPr>
          <p:cNvSpPr>
            <a:spLocks noGrp="1"/>
          </p:cNvSpPr>
          <p:nvPr>
            <p:ph type="title"/>
          </p:nvPr>
        </p:nvSpPr>
        <p:spPr>
          <a:xfrm>
            <a:off x="461473" y="458167"/>
            <a:ext cx="7708368" cy="539982"/>
          </a:xfrm>
          <a:prstGeom prst="rect">
            <a:avLst/>
          </a:prstGeom>
        </p:spPr>
        <p:txBody>
          <a:bodyPr vert="horz" lIns="0" tIns="0" rIns="540000" bIns="0" rtlCol="0" anchor="t" anchorCtr="0">
            <a:noAutofit/>
          </a:bodyPr>
          <a:lstStyle/>
          <a:p>
            <a:r>
              <a:rPr lang="en-US" dirty="0"/>
              <a:t>Edit Master </a:t>
            </a:r>
            <a:r>
              <a:rPr lang="en-US"/>
              <a:t>title style</a:t>
            </a:r>
            <a:endParaRPr lang="en-GB" dirty="0"/>
          </a:p>
        </p:txBody>
      </p:sp>
      <p:cxnSp>
        <p:nvCxnSpPr>
          <p:cNvPr id="12" name="Straight Connector 9">
            <a:extLst>
              <a:ext uri="{FF2B5EF4-FFF2-40B4-BE49-F238E27FC236}">
                <a16:creationId xmlns:a16="http://schemas.microsoft.com/office/drawing/2014/main" id="{DC249745-7239-4863-A0CB-703AD52D78BB}"/>
              </a:ext>
            </a:extLst>
          </p:cNvPr>
          <p:cNvCxnSpPr>
            <a:cxnSpLocks noChangeShapeType="1"/>
          </p:cNvCxnSpPr>
          <p:nvPr userDrawn="1"/>
        </p:nvCxnSpPr>
        <p:spPr bwMode="auto">
          <a:xfrm rot="10800000">
            <a:off x="487363" y="4652963"/>
            <a:ext cx="8165932" cy="0"/>
          </a:xfrm>
          <a:prstGeom prst="line">
            <a:avLst/>
          </a:prstGeom>
          <a:noFill/>
          <a:ln w="6350">
            <a:solidFill>
              <a:schemeClr val="tx2"/>
            </a:solidFill>
            <a:round/>
            <a:headEnd/>
            <a:tailEnd/>
          </a:ln>
        </p:spPr>
      </p:cxnSp>
      <p:sp>
        <p:nvSpPr>
          <p:cNvPr id="17" name="Foliennummernplatzhalter 1">
            <a:extLst>
              <a:ext uri="{FF2B5EF4-FFF2-40B4-BE49-F238E27FC236}">
                <a16:creationId xmlns:a16="http://schemas.microsoft.com/office/drawing/2014/main" id="{ADFB3D11-A172-44DD-A857-FBE5D67CFE27}"/>
              </a:ext>
            </a:extLst>
          </p:cNvPr>
          <p:cNvSpPr>
            <a:spLocks noGrp="1"/>
          </p:cNvSpPr>
          <p:nvPr>
            <p:ph type="sldNum" sz="quarter" idx="4"/>
          </p:nvPr>
        </p:nvSpPr>
        <p:spPr>
          <a:xfrm>
            <a:off x="8166811" y="4652963"/>
            <a:ext cx="489827" cy="245999"/>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13" name="Rechteck 12">
            <a:extLst>
              <a:ext uri="{FF2B5EF4-FFF2-40B4-BE49-F238E27FC236}">
                <a16:creationId xmlns:a16="http://schemas.microsoft.com/office/drawing/2014/main" id="{83C8C3F3-B5D6-4BD5-A567-E1A34BBDD59B}"/>
              </a:ext>
            </a:extLst>
          </p:cNvPr>
          <p:cNvSpPr/>
          <p:nvPr userDrawn="1"/>
        </p:nvSpPr>
        <p:spPr>
          <a:xfrm>
            <a:off x="490705" y="4652964"/>
            <a:ext cx="1798363" cy="246062"/>
          </a:xfrm>
          <a:prstGeom prst="rect">
            <a:avLst/>
          </a:prstGeom>
        </p:spPr>
        <p:txBody>
          <a:bodyPr wrap="square" lIns="0" tIns="61041" rIns="0" bIns="0">
            <a:noAutofit/>
          </a:bodyPr>
          <a:lstStyle/>
          <a:p>
            <a:pPr marL="0" indent="0">
              <a:lnSpc>
                <a:spcPts val="800"/>
              </a:lnSpc>
              <a:defRPr/>
            </a:pPr>
            <a:r>
              <a:rPr lang="en-US" sz="700" dirty="0">
                <a:solidFill>
                  <a:srgbClr val="0018A8"/>
                </a:solidFill>
                <a:latin typeface="+mn-lt"/>
                <a:ea typeface="Deutsche Bank Text" panose="020B0503020202030204" pitchFamily="34" charset="0"/>
                <a:cs typeface="Arial" panose="020B0604020202020204" pitchFamily="34" charset="0"/>
              </a:rPr>
              <a:t>Deutsche Bank</a:t>
            </a:r>
          </a:p>
          <a:p>
            <a:pPr marL="0" marR="0" lvl="0" indent="0" algn="l" defTabSz="685785" rtl="0" eaLnBrk="1" fontAlgn="base" latinLnBrk="0" hangingPunct="1">
              <a:lnSpc>
                <a:spcPts val="800"/>
              </a:lnSpc>
              <a:spcBef>
                <a:spcPct val="0"/>
              </a:spcBef>
              <a:spcAft>
                <a:spcPct val="0"/>
              </a:spcAft>
              <a:buClrTx/>
              <a:buSzTx/>
              <a:buFontTx/>
              <a:buNone/>
              <a:tabLst/>
              <a:defRPr/>
            </a:pPr>
            <a:r>
              <a:rPr lang="en-US" sz="700" kern="1200" dirty="0">
                <a:solidFill>
                  <a:srgbClr val="0018A8"/>
                </a:solidFill>
                <a:latin typeface="Arial" charset="0"/>
                <a:ea typeface="Deutsche Bank Text" panose="020B0503020202030204" pitchFamily="34" charset="0"/>
                <a:cs typeface="Arial" panose="020B0604020202020204" pitchFamily="34" charset="0"/>
              </a:rPr>
              <a:t>Technology Center</a:t>
            </a:r>
          </a:p>
        </p:txBody>
      </p:sp>
      <p:sp>
        <p:nvSpPr>
          <p:cNvPr id="16" name="Rechteck 15">
            <a:extLst>
              <a:ext uri="{FF2B5EF4-FFF2-40B4-BE49-F238E27FC236}">
                <a16:creationId xmlns:a16="http://schemas.microsoft.com/office/drawing/2014/main" id="{83C8C3F3-B5D6-4BD5-A567-E1A34BBDD59B}"/>
              </a:ext>
            </a:extLst>
          </p:cNvPr>
          <p:cNvSpPr/>
          <p:nvPr userDrawn="1"/>
        </p:nvSpPr>
        <p:spPr>
          <a:xfrm>
            <a:off x="2456130" y="4652964"/>
            <a:ext cx="2285476" cy="246062"/>
          </a:xfrm>
          <a:prstGeom prst="rect">
            <a:avLst/>
          </a:prstGeom>
        </p:spPr>
        <p:txBody>
          <a:bodyPr wrap="square" lIns="0" tIns="61041" rIns="0" bIns="0">
            <a:noAutofit/>
          </a:bodyPr>
          <a:lstStyle/>
          <a:p>
            <a:pPr>
              <a:lnSpc>
                <a:spcPts val="650"/>
              </a:lnSpc>
              <a:defRPr/>
            </a:pPr>
            <a:r>
              <a:rPr lang="en-GB" sz="700" kern="1200" dirty="0" err="1">
                <a:solidFill>
                  <a:srgbClr val="000000"/>
                </a:solidFill>
                <a:latin typeface="Arial" charset="0"/>
                <a:ea typeface="Deutsche Bank Text" panose="020B0503020202030204" pitchFamily="34" charset="0"/>
                <a:cs typeface="Arial" panose="020B0604020202020204" pitchFamily="34" charset="0"/>
              </a:rPr>
              <a:t>Кармалеев</a:t>
            </a:r>
            <a:r>
              <a:rPr lang="en-GB" sz="700" kern="1200" baseline="0" dirty="0">
                <a:solidFill>
                  <a:srgbClr val="000000"/>
                </a:solidFill>
                <a:latin typeface="Arial" charset="0"/>
                <a:ea typeface="Deutsche Bank Text" panose="020B0503020202030204" pitchFamily="34" charset="0"/>
                <a:cs typeface="Arial" panose="020B0604020202020204" pitchFamily="34" charset="0"/>
              </a:rPr>
              <a:t> </a:t>
            </a:r>
            <a:r>
              <a:rPr lang="en-GB" sz="700" kern="1200" baseline="0" dirty="0" err="1">
                <a:solidFill>
                  <a:srgbClr val="000000"/>
                </a:solidFill>
                <a:latin typeface="Arial" charset="0"/>
                <a:ea typeface="Deutsche Bank Text" panose="020B0503020202030204" pitchFamily="34" charset="0"/>
                <a:cs typeface="Arial" panose="020B0604020202020204" pitchFamily="34" charset="0"/>
              </a:rPr>
              <a:t>Олег</a:t>
            </a:r>
            <a:endParaRPr lang="en-US" sz="700" kern="1200" dirty="0">
              <a:solidFill>
                <a:srgbClr val="000000"/>
              </a:solidFill>
              <a:latin typeface="Arial" charset="0"/>
              <a:ea typeface="Deutsche Bank Text" panose="020B0503020202030204" pitchFamily="34" charset="0"/>
              <a:cs typeface="Arial" panose="020B0604020202020204" pitchFamily="34" charset="0"/>
            </a:endParaRPr>
          </a:p>
          <a:p>
            <a:pPr>
              <a:lnSpc>
                <a:spcPts val="650"/>
              </a:lnSpc>
              <a:defRPr/>
            </a:pPr>
            <a:r>
              <a:rPr lang="en-GB" sz="700" kern="1200" dirty="0">
                <a:solidFill>
                  <a:srgbClr val="000000"/>
                </a:solidFill>
                <a:latin typeface="Arial" charset="0"/>
                <a:ea typeface="Deutsche Bank Text" panose="020B0503020202030204" pitchFamily="34" charset="0"/>
                <a:cs typeface="Arial" panose="020B0604020202020204" pitchFamily="34" charset="0"/>
              </a:rPr>
              <a:t>Analyst</a:t>
            </a:r>
            <a:r>
              <a:rPr lang="en-GB" sz="700" kern="1200" baseline="0" dirty="0">
                <a:solidFill>
                  <a:srgbClr val="000000"/>
                </a:solidFill>
                <a:latin typeface="Arial" charset="0"/>
                <a:ea typeface="Deutsche Bank Text" panose="020B0503020202030204" pitchFamily="34" charset="0"/>
                <a:cs typeface="Arial" panose="020B0604020202020204" pitchFamily="34" charset="0"/>
              </a:rPr>
              <a:t> Days #10</a:t>
            </a:r>
            <a:endParaRPr lang="en-US" sz="700" kern="1200" dirty="0">
              <a:solidFill>
                <a:srgbClr val="00A3E0"/>
              </a:solidFill>
              <a:latin typeface="Arial" charset="0"/>
              <a:ea typeface="Deutsche Bank Text" panose="020B0503020202030204" pitchFamily="34" charset="0"/>
              <a:cs typeface="Arial" panose="020B0604020202020204" pitchFamily="34" charset="0"/>
            </a:endParaRPr>
          </a:p>
        </p:txBody>
      </p:sp>
    </p:spTree>
    <p:extLst>
      <p:ext uri="{BB962C8B-B14F-4D97-AF65-F5344CB8AC3E}">
        <p14:creationId xmlns:p14="http://schemas.microsoft.com/office/powerpoint/2010/main" val="436736376"/>
      </p:ext>
    </p:extLst>
  </p:cSld>
  <p:clrMapOvr>
    <a:masterClrMapping/>
  </p:clrMapOvr>
  <p:transition>
    <p:wipe dir="r"/>
  </p:transition>
  <p:extLst mod="1">
    <p:ext uri="{DCECCB84-F9BA-43D5-87BE-67443E8EF086}">
      <p15:sldGuideLst xmlns:p15="http://schemas.microsoft.com/office/powerpoint/2012/main">
        <p15:guide id="2" pos="2798" userDrawn="1">
          <p15:clr>
            <a:srgbClr val="FBAE40"/>
          </p15:clr>
        </p15:guide>
        <p15:guide id="3" pos="29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nger Texts + one content area">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B1DE212A-0764-413E-A19E-D84429FA66BF}"/>
              </a:ext>
            </a:extLst>
          </p:cNvPr>
          <p:cNvSpPr>
            <a:spLocks noGrp="1"/>
          </p:cNvSpPr>
          <p:nvPr>
            <p:ph type="body" sz="quarter" idx="11"/>
          </p:nvPr>
        </p:nvSpPr>
        <p:spPr>
          <a:xfrm>
            <a:off x="489602" y="1347788"/>
            <a:ext cx="8166240" cy="3059111"/>
          </a:xfrm>
          <a:prstGeom prst="rect">
            <a:avLst/>
          </a:prstGeom>
        </p:spPr>
        <p:txBody>
          <a:bodyPr>
            <a:noAutofit/>
          </a:bodyPr>
          <a:lstStyle>
            <a:lvl1pPr>
              <a:defRPr>
                <a:solidFill>
                  <a:srgbClr val="00A3E0"/>
                </a:solidFill>
              </a:defRPr>
            </a:lvl1pPr>
            <a:lvl2pPr>
              <a:lnSpc>
                <a:spcPct val="100000"/>
              </a:lnSpc>
              <a:defRPr sz="1200"/>
            </a:lvl2pPr>
            <a:lvl3pPr>
              <a:lnSpc>
                <a:spcPct val="100000"/>
              </a:lnSpc>
              <a:defRPr sz="1200"/>
            </a:lvl3pPr>
            <a:lvl4pPr>
              <a:lnSpc>
                <a:spcPct val="100000"/>
              </a:lnSpc>
              <a:defRPr sz="1000"/>
            </a:lvl4pPr>
            <a:lvl5pPr>
              <a:lnSpc>
                <a:spcPct val="100000"/>
              </a:lnSpc>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reeform 4">
            <a:extLst>
              <a:ext uri="{FF2B5EF4-FFF2-40B4-BE49-F238E27FC236}">
                <a16:creationId xmlns:a16="http://schemas.microsoft.com/office/drawing/2014/main" id="{AB787125-6F31-47C8-8B0D-BD365CD3637E}"/>
              </a:ext>
            </a:extLst>
          </p:cNvPr>
          <p:cNvSpPr>
            <a:spLocks noEditPoints="1"/>
          </p:cNvSpPr>
          <p:nvPr userDrawn="1"/>
        </p:nvSpPr>
        <p:spPr bwMode="black">
          <a:xfrm>
            <a:off x="8170638"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rgbClr val="0018A8"/>
          </a:solidFill>
          <a:ln w="9525">
            <a:noFill/>
            <a:round/>
            <a:headEnd/>
            <a:tailEnd/>
          </a:ln>
        </p:spPr>
        <p:txBody>
          <a:bodyPr/>
          <a:lstStyle/>
          <a:p>
            <a:pPr>
              <a:defRPr/>
            </a:pPr>
            <a:endParaRPr lang="en-US" sz="1357"/>
          </a:p>
        </p:txBody>
      </p:sp>
      <p:sp>
        <p:nvSpPr>
          <p:cNvPr id="16" name="Title Placeholder 4">
            <a:extLst>
              <a:ext uri="{FF2B5EF4-FFF2-40B4-BE49-F238E27FC236}">
                <a16:creationId xmlns:a16="http://schemas.microsoft.com/office/drawing/2014/main" id="{0E6B3719-5DFB-4444-91FC-920B3C8A7456}"/>
              </a:ext>
            </a:extLst>
          </p:cNvPr>
          <p:cNvSpPr>
            <a:spLocks noGrp="1"/>
          </p:cNvSpPr>
          <p:nvPr>
            <p:ph type="title"/>
          </p:nvPr>
        </p:nvSpPr>
        <p:spPr>
          <a:xfrm>
            <a:off x="461473" y="458167"/>
            <a:ext cx="7708368" cy="539982"/>
          </a:xfrm>
          <a:prstGeom prst="rect">
            <a:avLst/>
          </a:prstGeom>
        </p:spPr>
        <p:txBody>
          <a:bodyPr vert="horz" lIns="0" tIns="0" rIns="540000" bIns="0" rtlCol="0" anchor="t" anchorCtr="0">
            <a:noAutofit/>
          </a:bodyPr>
          <a:lstStyle/>
          <a:p>
            <a:r>
              <a:rPr lang="en-US" dirty="0"/>
              <a:t>Edit Master </a:t>
            </a:r>
            <a:r>
              <a:rPr lang="en-US"/>
              <a:t>title style</a:t>
            </a:r>
            <a:endParaRPr lang="en-GB" dirty="0"/>
          </a:p>
        </p:txBody>
      </p:sp>
      <p:cxnSp>
        <p:nvCxnSpPr>
          <p:cNvPr id="18" name="Straight Connector 9">
            <a:extLst>
              <a:ext uri="{FF2B5EF4-FFF2-40B4-BE49-F238E27FC236}">
                <a16:creationId xmlns:a16="http://schemas.microsoft.com/office/drawing/2014/main" id="{559513FB-481A-4F59-99DC-11E0604251B5}"/>
              </a:ext>
            </a:extLst>
          </p:cNvPr>
          <p:cNvCxnSpPr>
            <a:cxnSpLocks noChangeShapeType="1"/>
          </p:cNvCxnSpPr>
          <p:nvPr userDrawn="1"/>
        </p:nvCxnSpPr>
        <p:spPr bwMode="auto">
          <a:xfrm rot="10800000">
            <a:off x="487363" y="4652963"/>
            <a:ext cx="8165932" cy="0"/>
          </a:xfrm>
          <a:prstGeom prst="line">
            <a:avLst/>
          </a:prstGeom>
          <a:noFill/>
          <a:ln w="6350">
            <a:solidFill>
              <a:schemeClr val="tx2"/>
            </a:solidFill>
            <a:round/>
            <a:headEnd/>
            <a:tailEnd/>
          </a:ln>
        </p:spPr>
      </p:cxnSp>
      <p:sp>
        <p:nvSpPr>
          <p:cNvPr id="19" name="Foliennummernplatzhalter 1">
            <a:extLst>
              <a:ext uri="{FF2B5EF4-FFF2-40B4-BE49-F238E27FC236}">
                <a16:creationId xmlns:a16="http://schemas.microsoft.com/office/drawing/2014/main" id="{DBEFBA86-8E2F-4710-AE44-0BBBA191F5CA}"/>
              </a:ext>
            </a:extLst>
          </p:cNvPr>
          <p:cNvSpPr>
            <a:spLocks noGrp="1"/>
          </p:cNvSpPr>
          <p:nvPr>
            <p:ph type="sldNum" sz="quarter" idx="4"/>
          </p:nvPr>
        </p:nvSpPr>
        <p:spPr>
          <a:xfrm>
            <a:off x="8166811" y="4652963"/>
            <a:ext cx="489827" cy="245999"/>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13" name="Rechteck 12">
            <a:extLst>
              <a:ext uri="{FF2B5EF4-FFF2-40B4-BE49-F238E27FC236}">
                <a16:creationId xmlns:a16="http://schemas.microsoft.com/office/drawing/2014/main" id="{83C8C3F3-B5D6-4BD5-A567-E1A34BBDD59B}"/>
              </a:ext>
            </a:extLst>
          </p:cNvPr>
          <p:cNvSpPr/>
          <p:nvPr userDrawn="1"/>
        </p:nvSpPr>
        <p:spPr>
          <a:xfrm>
            <a:off x="490705" y="4652964"/>
            <a:ext cx="1798363" cy="246062"/>
          </a:xfrm>
          <a:prstGeom prst="rect">
            <a:avLst/>
          </a:prstGeom>
        </p:spPr>
        <p:txBody>
          <a:bodyPr wrap="square" lIns="0" tIns="61041" rIns="0" bIns="0">
            <a:noAutofit/>
          </a:bodyPr>
          <a:lstStyle/>
          <a:p>
            <a:pPr marL="0" indent="0">
              <a:lnSpc>
                <a:spcPts val="800"/>
              </a:lnSpc>
              <a:defRPr/>
            </a:pPr>
            <a:r>
              <a:rPr lang="en-US" sz="700">
                <a:solidFill>
                  <a:srgbClr val="0018A8"/>
                </a:solidFill>
                <a:latin typeface="+mn-lt"/>
                <a:ea typeface="Deutsche Bank Text" panose="020B0503020202030204" pitchFamily="34" charset="0"/>
                <a:cs typeface="Arial" panose="020B0604020202020204" pitchFamily="34" charset="0"/>
              </a:rPr>
              <a:t>Deutsche Bank</a:t>
            </a:r>
          </a:p>
          <a:p>
            <a:pPr marL="0" indent="0">
              <a:lnSpc>
                <a:spcPts val="800"/>
              </a:lnSpc>
              <a:defRPr/>
            </a:pPr>
            <a:r>
              <a:rPr lang="en-US" sz="700">
                <a:solidFill>
                  <a:srgbClr val="00A3E0"/>
                </a:solidFill>
                <a:latin typeface="+mn-lt"/>
                <a:ea typeface="Deutsche Bank Text" panose="020B0503020202030204" pitchFamily="34" charset="0"/>
                <a:cs typeface="Arial" panose="020B0604020202020204" pitchFamily="34" charset="0"/>
              </a:rPr>
              <a:t>Identifier</a:t>
            </a:r>
          </a:p>
        </p:txBody>
      </p:sp>
      <p:sp>
        <p:nvSpPr>
          <p:cNvPr id="14" name="Rechteck 13">
            <a:extLst>
              <a:ext uri="{FF2B5EF4-FFF2-40B4-BE49-F238E27FC236}">
                <a16:creationId xmlns:a16="http://schemas.microsoft.com/office/drawing/2014/main" id="{83C8C3F3-B5D6-4BD5-A567-E1A34BBDD59B}"/>
              </a:ext>
            </a:extLst>
          </p:cNvPr>
          <p:cNvSpPr/>
          <p:nvPr userDrawn="1"/>
        </p:nvSpPr>
        <p:spPr>
          <a:xfrm>
            <a:off x="2456130" y="4652964"/>
            <a:ext cx="2285476" cy="246062"/>
          </a:xfrm>
          <a:prstGeom prst="rect">
            <a:avLst/>
          </a:prstGeom>
        </p:spPr>
        <p:txBody>
          <a:bodyPr wrap="square" lIns="0" tIns="61041" rIns="0" bIns="0">
            <a:noAutofit/>
          </a:bodyPr>
          <a:lstStyle/>
          <a:p>
            <a:pPr>
              <a:lnSpc>
                <a:spcPts val="650"/>
              </a:lnSpc>
              <a:defRPr/>
            </a:pPr>
            <a:r>
              <a:rPr lang="en-US" sz="700" kern="1200">
                <a:solidFill>
                  <a:srgbClr val="000000"/>
                </a:solidFill>
                <a:latin typeface="Arial" charset="0"/>
                <a:ea typeface="Deutsche Bank Text" panose="020B0503020202030204" pitchFamily="34" charset="0"/>
                <a:cs typeface="Arial" panose="020B0604020202020204" pitchFamily="34" charset="0"/>
              </a:rPr>
              <a:t>Speaker name,</a:t>
            </a:r>
            <a:r>
              <a:rPr lang="en-US" sz="700" kern="1200" baseline="0">
                <a:solidFill>
                  <a:srgbClr val="000000"/>
                </a:solidFill>
                <a:latin typeface="Arial" charset="0"/>
                <a:ea typeface="Deutsche Bank Text" panose="020B0503020202030204" pitchFamily="34" charset="0"/>
                <a:cs typeface="Arial" panose="020B0604020202020204" pitchFamily="34" charset="0"/>
              </a:rPr>
              <a:t> n</a:t>
            </a:r>
            <a:r>
              <a:rPr lang="en-US" sz="700" kern="1200">
                <a:solidFill>
                  <a:srgbClr val="000000"/>
                </a:solidFill>
                <a:latin typeface="Arial" charset="0"/>
                <a:ea typeface="Deutsche Bank Text" panose="020B0503020202030204" pitchFamily="34" charset="0"/>
                <a:cs typeface="Arial" panose="020B0604020202020204" pitchFamily="34" charset="0"/>
              </a:rPr>
              <a:t>ame of event</a:t>
            </a:r>
            <a:r>
              <a:rPr lang="en-US" sz="700" kern="1200" baseline="0">
                <a:solidFill>
                  <a:srgbClr val="000000"/>
                </a:solidFill>
                <a:latin typeface="Arial" charset="0"/>
                <a:ea typeface="Deutsche Bank Text" panose="020B0503020202030204" pitchFamily="34" charset="0"/>
                <a:cs typeface="Arial" panose="020B0604020202020204" pitchFamily="34" charset="0"/>
              </a:rPr>
              <a:t> or project, date</a:t>
            </a:r>
            <a:endParaRPr lang="en-US" sz="700">
              <a:solidFill>
                <a:srgbClr val="00A3E0"/>
              </a:solidFill>
              <a:latin typeface="+mn-lt"/>
              <a:ea typeface="Deutsche Bank Text" panose="020B0503020202030204" pitchFamily="34" charset="0"/>
              <a:cs typeface="Arial" panose="020B0604020202020204" pitchFamily="34" charset="0"/>
            </a:endParaRPr>
          </a:p>
        </p:txBody>
      </p:sp>
    </p:spTree>
    <p:extLst>
      <p:ext uri="{BB962C8B-B14F-4D97-AF65-F5344CB8AC3E}">
        <p14:creationId xmlns:p14="http://schemas.microsoft.com/office/powerpoint/2010/main" val="81081261"/>
      </p:ext>
    </p:extLst>
  </p:cSld>
  <p:clrMapOvr>
    <a:masterClrMapping/>
  </p:clrMapOvr>
  <p:transition>
    <p:wipe dir="r"/>
  </p:transition>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nger Texts + two content areas">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3562F892-DCF3-4ADF-AED2-8804A7774DC5}"/>
              </a:ext>
            </a:extLst>
          </p:cNvPr>
          <p:cNvSpPr>
            <a:spLocks noGrp="1"/>
          </p:cNvSpPr>
          <p:nvPr>
            <p:ph type="body" sz="quarter" idx="11"/>
          </p:nvPr>
        </p:nvSpPr>
        <p:spPr>
          <a:xfrm>
            <a:off x="489601" y="1347787"/>
            <a:ext cx="3951360" cy="3059113"/>
          </a:xfrm>
          <a:prstGeom prst="rect">
            <a:avLst/>
          </a:prstGeom>
        </p:spPr>
        <p:txBody>
          <a:bodyPr>
            <a:noAutofit/>
          </a:bodyPr>
          <a:lstStyle>
            <a:lvl1pPr>
              <a:defRPr/>
            </a:lvl1pPr>
            <a:lvl2pPr>
              <a:lnSpc>
                <a:spcPct val="100000"/>
              </a:lnSpc>
              <a:defRPr sz="1200"/>
            </a:lvl2pPr>
            <a:lvl3pPr>
              <a:lnSpc>
                <a:spcPct val="100000"/>
              </a:lnSpc>
              <a:defRPr sz="1200"/>
            </a:lvl3pPr>
            <a:lvl4pPr>
              <a:lnSpc>
                <a:spcPct val="100000"/>
              </a:lnSpc>
              <a:defRPr sz="1000"/>
            </a:lvl4pPr>
            <a:lvl5pPr>
              <a:lnSpc>
                <a:spcPct val="100000"/>
              </a:lnSpc>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platzhalter 10">
            <a:extLst>
              <a:ext uri="{FF2B5EF4-FFF2-40B4-BE49-F238E27FC236}">
                <a16:creationId xmlns:a16="http://schemas.microsoft.com/office/drawing/2014/main" id="{689C447D-8315-4EAB-8E93-A3EC8C98AF46}"/>
              </a:ext>
            </a:extLst>
          </p:cNvPr>
          <p:cNvSpPr>
            <a:spLocks noGrp="1"/>
          </p:cNvSpPr>
          <p:nvPr>
            <p:ph type="body" sz="quarter" idx="12"/>
          </p:nvPr>
        </p:nvSpPr>
        <p:spPr>
          <a:xfrm>
            <a:off x="4704480" y="1347787"/>
            <a:ext cx="3951360" cy="3059113"/>
          </a:xfrm>
          <a:prstGeom prst="rect">
            <a:avLst/>
          </a:prstGeom>
        </p:spPr>
        <p:txBody>
          <a:bodyPr>
            <a:noAutofit/>
          </a:bodyPr>
          <a:lstStyle>
            <a:lvl1pPr>
              <a:defRPr/>
            </a:lvl1pPr>
            <a:lvl2pPr>
              <a:lnSpc>
                <a:spcPct val="100000"/>
              </a:lnSpc>
              <a:defRPr sz="1200"/>
            </a:lvl2pPr>
            <a:lvl3pPr>
              <a:lnSpc>
                <a:spcPct val="100000"/>
              </a:lnSpc>
              <a:defRPr sz="1200"/>
            </a:lvl3pPr>
            <a:lvl4pPr>
              <a:lnSpc>
                <a:spcPct val="100000"/>
              </a:lnSpc>
              <a:defRPr sz="1000"/>
            </a:lvl4pPr>
            <a:lvl5pPr>
              <a:lnSpc>
                <a:spcPct val="100000"/>
              </a:lnSpc>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reeform 4">
            <a:extLst>
              <a:ext uri="{FF2B5EF4-FFF2-40B4-BE49-F238E27FC236}">
                <a16:creationId xmlns:a16="http://schemas.microsoft.com/office/drawing/2014/main" id="{47F0904B-2CCA-4F40-8484-3B6352A016BA}"/>
              </a:ext>
            </a:extLst>
          </p:cNvPr>
          <p:cNvSpPr>
            <a:spLocks noEditPoints="1"/>
          </p:cNvSpPr>
          <p:nvPr userDrawn="1"/>
        </p:nvSpPr>
        <p:spPr bwMode="black">
          <a:xfrm>
            <a:off x="8170638" y="485775"/>
            <a:ext cx="486000" cy="486000"/>
          </a:xfrm>
          <a:custGeom>
            <a:avLst/>
            <a:gdLst/>
            <a:ahLst/>
            <a:cxnLst>
              <a:cxn ang="0">
                <a:pos x="2286" y="2285"/>
              </a:cxn>
              <a:cxn ang="0">
                <a:pos x="2286" y="14035"/>
              </a:cxn>
              <a:cxn ang="0">
                <a:pos x="14035" y="14035"/>
              </a:cxn>
              <a:cxn ang="0">
                <a:pos x="14035" y="2285"/>
              </a:cxn>
              <a:cxn ang="0">
                <a:pos x="2286" y="2285"/>
              </a:cxn>
              <a:cxn ang="0">
                <a:pos x="3590" y="12404"/>
              </a:cxn>
              <a:cxn ang="0">
                <a:pos x="6527" y="12404"/>
              </a:cxn>
              <a:cxn ang="0">
                <a:pos x="12730" y="3917"/>
              </a:cxn>
              <a:cxn ang="0">
                <a:pos x="9792" y="3917"/>
              </a:cxn>
              <a:cxn ang="0">
                <a:pos x="3590" y="12404"/>
              </a:cxn>
              <a:cxn ang="0">
                <a:pos x="0" y="0"/>
              </a:cxn>
              <a:cxn ang="0">
                <a:pos x="16320" y="0"/>
              </a:cxn>
              <a:cxn ang="0">
                <a:pos x="16320" y="16320"/>
              </a:cxn>
              <a:cxn ang="0">
                <a:pos x="0" y="16320"/>
              </a:cxn>
              <a:cxn ang="0">
                <a:pos x="0" y="0"/>
              </a:cxn>
            </a:cxnLst>
            <a:rect l="0" t="0" r="r" b="b"/>
            <a:pathLst>
              <a:path w="16320" h="16320">
                <a:moveTo>
                  <a:pt x="2286" y="2285"/>
                </a:moveTo>
                <a:lnTo>
                  <a:pt x="2286" y="14035"/>
                </a:lnTo>
                <a:lnTo>
                  <a:pt x="14035" y="14035"/>
                </a:lnTo>
                <a:lnTo>
                  <a:pt x="14035" y="2285"/>
                </a:lnTo>
                <a:lnTo>
                  <a:pt x="2286" y="2285"/>
                </a:lnTo>
                <a:close/>
                <a:moveTo>
                  <a:pt x="3590" y="12404"/>
                </a:moveTo>
                <a:lnTo>
                  <a:pt x="6527" y="12404"/>
                </a:lnTo>
                <a:lnTo>
                  <a:pt x="12730" y="3917"/>
                </a:lnTo>
                <a:lnTo>
                  <a:pt x="9792" y="3917"/>
                </a:lnTo>
                <a:lnTo>
                  <a:pt x="3590" y="12404"/>
                </a:lnTo>
                <a:close/>
                <a:moveTo>
                  <a:pt x="0" y="0"/>
                </a:moveTo>
                <a:lnTo>
                  <a:pt x="16320" y="0"/>
                </a:lnTo>
                <a:lnTo>
                  <a:pt x="16320" y="16320"/>
                </a:lnTo>
                <a:lnTo>
                  <a:pt x="0" y="16320"/>
                </a:lnTo>
                <a:lnTo>
                  <a:pt x="0" y="0"/>
                </a:lnTo>
                <a:close/>
              </a:path>
            </a:pathLst>
          </a:custGeom>
          <a:solidFill>
            <a:srgbClr val="0018A8"/>
          </a:solidFill>
          <a:ln w="9525">
            <a:noFill/>
            <a:round/>
            <a:headEnd/>
            <a:tailEnd/>
          </a:ln>
        </p:spPr>
        <p:txBody>
          <a:bodyPr/>
          <a:lstStyle/>
          <a:p>
            <a:pPr>
              <a:defRPr/>
            </a:pPr>
            <a:endParaRPr lang="en-US" sz="1357"/>
          </a:p>
        </p:txBody>
      </p:sp>
      <p:sp>
        <p:nvSpPr>
          <p:cNvPr id="18" name="Title Placeholder 4">
            <a:extLst>
              <a:ext uri="{FF2B5EF4-FFF2-40B4-BE49-F238E27FC236}">
                <a16:creationId xmlns:a16="http://schemas.microsoft.com/office/drawing/2014/main" id="{7B742D39-BE7B-4139-BFB9-DF86228FB375}"/>
              </a:ext>
            </a:extLst>
          </p:cNvPr>
          <p:cNvSpPr>
            <a:spLocks noGrp="1"/>
          </p:cNvSpPr>
          <p:nvPr>
            <p:ph type="title"/>
          </p:nvPr>
        </p:nvSpPr>
        <p:spPr>
          <a:xfrm>
            <a:off x="461473" y="458167"/>
            <a:ext cx="7708368" cy="539982"/>
          </a:xfrm>
          <a:prstGeom prst="rect">
            <a:avLst/>
          </a:prstGeom>
        </p:spPr>
        <p:txBody>
          <a:bodyPr vert="horz" lIns="0" tIns="0" rIns="540000" bIns="0" rtlCol="0" anchor="t" anchorCtr="0">
            <a:noAutofit/>
          </a:bodyPr>
          <a:lstStyle/>
          <a:p>
            <a:r>
              <a:rPr lang="en-US" dirty="0"/>
              <a:t>Edit Master </a:t>
            </a:r>
            <a:r>
              <a:rPr lang="en-US"/>
              <a:t>title style</a:t>
            </a:r>
            <a:endParaRPr lang="en-GB" dirty="0"/>
          </a:p>
        </p:txBody>
      </p:sp>
      <p:cxnSp>
        <p:nvCxnSpPr>
          <p:cNvPr id="20" name="Straight Connector 9">
            <a:extLst>
              <a:ext uri="{FF2B5EF4-FFF2-40B4-BE49-F238E27FC236}">
                <a16:creationId xmlns:a16="http://schemas.microsoft.com/office/drawing/2014/main" id="{FDB0EF79-D2ED-4DAD-A596-6E25F538F789}"/>
              </a:ext>
            </a:extLst>
          </p:cNvPr>
          <p:cNvCxnSpPr>
            <a:cxnSpLocks noChangeShapeType="1"/>
          </p:cNvCxnSpPr>
          <p:nvPr userDrawn="1"/>
        </p:nvCxnSpPr>
        <p:spPr bwMode="auto">
          <a:xfrm rot="10800000">
            <a:off x="487363" y="4652963"/>
            <a:ext cx="8165932" cy="0"/>
          </a:xfrm>
          <a:prstGeom prst="line">
            <a:avLst/>
          </a:prstGeom>
          <a:noFill/>
          <a:ln w="6350">
            <a:solidFill>
              <a:schemeClr val="tx2"/>
            </a:solidFill>
            <a:round/>
            <a:headEnd/>
            <a:tailEnd/>
          </a:ln>
        </p:spPr>
      </p:cxnSp>
      <p:sp>
        <p:nvSpPr>
          <p:cNvPr id="21" name="Foliennummernplatzhalter 1">
            <a:extLst>
              <a:ext uri="{FF2B5EF4-FFF2-40B4-BE49-F238E27FC236}">
                <a16:creationId xmlns:a16="http://schemas.microsoft.com/office/drawing/2014/main" id="{7104B59C-4D34-46BB-AA44-058D721C8523}"/>
              </a:ext>
            </a:extLst>
          </p:cNvPr>
          <p:cNvSpPr>
            <a:spLocks noGrp="1"/>
          </p:cNvSpPr>
          <p:nvPr>
            <p:ph type="sldNum" sz="quarter" idx="4"/>
          </p:nvPr>
        </p:nvSpPr>
        <p:spPr>
          <a:xfrm>
            <a:off x="8166811" y="4652963"/>
            <a:ext cx="489827" cy="245999"/>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13" name="Rechteck 12">
            <a:extLst>
              <a:ext uri="{FF2B5EF4-FFF2-40B4-BE49-F238E27FC236}">
                <a16:creationId xmlns:a16="http://schemas.microsoft.com/office/drawing/2014/main" id="{83C8C3F3-B5D6-4BD5-A567-E1A34BBDD59B}"/>
              </a:ext>
            </a:extLst>
          </p:cNvPr>
          <p:cNvSpPr/>
          <p:nvPr userDrawn="1"/>
        </p:nvSpPr>
        <p:spPr>
          <a:xfrm>
            <a:off x="490705" y="4652964"/>
            <a:ext cx="1798363" cy="246062"/>
          </a:xfrm>
          <a:prstGeom prst="rect">
            <a:avLst/>
          </a:prstGeom>
        </p:spPr>
        <p:txBody>
          <a:bodyPr wrap="square" lIns="0" tIns="61041" rIns="0" bIns="0">
            <a:noAutofit/>
          </a:bodyPr>
          <a:lstStyle/>
          <a:p>
            <a:pPr marL="0" indent="0">
              <a:lnSpc>
                <a:spcPts val="800"/>
              </a:lnSpc>
              <a:defRPr/>
            </a:pPr>
            <a:r>
              <a:rPr lang="en-US" sz="700">
                <a:solidFill>
                  <a:srgbClr val="0018A8"/>
                </a:solidFill>
                <a:latin typeface="+mn-lt"/>
                <a:ea typeface="Deutsche Bank Text" panose="020B0503020202030204" pitchFamily="34" charset="0"/>
                <a:cs typeface="Arial" panose="020B0604020202020204" pitchFamily="34" charset="0"/>
              </a:rPr>
              <a:t>Deutsche Bank</a:t>
            </a:r>
          </a:p>
          <a:p>
            <a:pPr marL="0" indent="0">
              <a:lnSpc>
                <a:spcPts val="800"/>
              </a:lnSpc>
              <a:defRPr/>
            </a:pPr>
            <a:r>
              <a:rPr lang="en-US" sz="700">
                <a:solidFill>
                  <a:srgbClr val="00A3E0"/>
                </a:solidFill>
                <a:latin typeface="+mn-lt"/>
                <a:ea typeface="Deutsche Bank Text" panose="020B0503020202030204" pitchFamily="34" charset="0"/>
                <a:cs typeface="Arial" panose="020B0604020202020204" pitchFamily="34" charset="0"/>
              </a:rPr>
              <a:t>Identifier</a:t>
            </a:r>
          </a:p>
        </p:txBody>
      </p:sp>
      <p:sp>
        <p:nvSpPr>
          <p:cNvPr id="15" name="Rechteck 14">
            <a:extLst>
              <a:ext uri="{FF2B5EF4-FFF2-40B4-BE49-F238E27FC236}">
                <a16:creationId xmlns:a16="http://schemas.microsoft.com/office/drawing/2014/main" id="{83C8C3F3-B5D6-4BD5-A567-E1A34BBDD59B}"/>
              </a:ext>
            </a:extLst>
          </p:cNvPr>
          <p:cNvSpPr/>
          <p:nvPr userDrawn="1"/>
        </p:nvSpPr>
        <p:spPr>
          <a:xfrm>
            <a:off x="2456130" y="4652964"/>
            <a:ext cx="2285476" cy="246062"/>
          </a:xfrm>
          <a:prstGeom prst="rect">
            <a:avLst/>
          </a:prstGeom>
        </p:spPr>
        <p:txBody>
          <a:bodyPr wrap="square" lIns="0" tIns="61041" rIns="0" bIns="0">
            <a:noAutofit/>
          </a:bodyPr>
          <a:lstStyle/>
          <a:p>
            <a:pPr>
              <a:lnSpc>
                <a:spcPts val="650"/>
              </a:lnSpc>
              <a:defRPr/>
            </a:pPr>
            <a:r>
              <a:rPr lang="en-US" sz="700" kern="1200">
                <a:solidFill>
                  <a:srgbClr val="000000"/>
                </a:solidFill>
                <a:latin typeface="Arial" charset="0"/>
                <a:ea typeface="Deutsche Bank Text" panose="020B0503020202030204" pitchFamily="34" charset="0"/>
                <a:cs typeface="Arial" panose="020B0604020202020204" pitchFamily="34" charset="0"/>
              </a:rPr>
              <a:t>Speaker name,</a:t>
            </a:r>
            <a:r>
              <a:rPr lang="en-US" sz="700" kern="1200" baseline="0">
                <a:solidFill>
                  <a:srgbClr val="000000"/>
                </a:solidFill>
                <a:latin typeface="Arial" charset="0"/>
                <a:ea typeface="Deutsche Bank Text" panose="020B0503020202030204" pitchFamily="34" charset="0"/>
                <a:cs typeface="Arial" panose="020B0604020202020204" pitchFamily="34" charset="0"/>
              </a:rPr>
              <a:t> n</a:t>
            </a:r>
            <a:r>
              <a:rPr lang="en-US" sz="700" kern="1200">
                <a:solidFill>
                  <a:srgbClr val="000000"/>
                </a:solidFill>
                <a:latin typeface="Arial" charset="0"/>
                <a:ea typeface="Deutsche Bank Text" panose="020B0503020202030204" pitchFamily="34" charset="0"/>
                <a:cs typeface="Arial" panose="020B0604020202020204" pitchFamily="34" charset="0"/>
              </a:rPr>
              <a:t>ame of event</a:t>
            </a:r>
            <a:r>
              <a:rPr lang="en-US" sz="700" kern="1200" baseline="0">
                <a:solidFill>
                  <a:srgbClr val="000000"/>
                </a:solidFill>
                <a:latin typeface="Arial" charset="0"/>
                <a:ea typeface="Deutsche Bank Text" panose="020B0503020202030204" pitchFamily="34" charset="0"/>
                <a:cs typeface="Arial" panose="020B0604020202020204" pitchFamily="34" charset="0"/>
              </a:rPr>
              <a:t> or project, date</a:t>
            </a:r>
            <a:endParaRPr lang="en-US" sz="700">
              <a:solidFill>
                <a:srgbClr val="00A3E0"/>
              </a:solidFill>
              <a:latin typeface="+mn-lt"/>
              <a:ea typeface="Deutsche Bank Text" panose="020B0503020202030204" pitchFamily="34" charset="0"/>
              <a:cs typeface="Arial" panose="020B0604020202020204" pitchFamily="34" charset="0"/>
            </a:endParaRPr>
          </a:p>
        </p:txBody>
      </p:sp>
    </p:spTree>
    <p:extLst>
      <p:ext uri="{BB962C8B-B14F-4D97-AF65-F5344CB8AC3E}">
        <p14:creationId xmlns:p14="http://schemas.microsoft.com/office/powerpoint/2010/main" val="2280863591"/>
      </p:ext>
    </p:extLst>
  </p:cSld>
  <p:clrMapOvr>
    <a:masterClrMapping/>
  </p:clrMapOvr>
  <p:transition>
    <p:wipe dir="r"/>
  </p:transition>
  <p:extLst mod="1">
    <p:ext uri="{DCECCB84-F9BA-43D5-87BE-67443E8EF086}">
      <p15:sldGuideLst xmlns:p15="http://schemas.microsoft.com/office/powerpoint/2012/main">
        <p15:guide id="2" pos="2798" userDrawn="1">
          <p15:clr>
            <a:srgbClr val="FBAE40"/>
          </p15:clr>
        </p15:guide>
        <p15:guide id="3" pos="296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5B9FD7A-E47D-464F-908E-0A898F0994C7}"/>
              </a:ext>
            </a:extLst>
          </p:cNvPr>
          <p:cNvSpPr>
            <a:spLocks noGrp="1"/>
          </p:cNvSpPr>
          <p:nvPr>
            <p:ph type="sldNum" sz="quarter" idx="4"/>
          </p:nvPr>
        </p:nvSpPr>
        <p:spPr>
          <a:xfrm>
            <a:off x="8166811" y="4652964"/>
            <a:ext cx="489827" cy="246062"/>
          </a:xfrm>
          <a:prstGeom prst="rect">
            <a:avLst/>
          </a:prstGeom>
        </p:spPr>
        <p:txBody>
          <a:bodyPr vert="horz" lIns="0" tIns="61200" rIns="0" bIns="0" rtlCol="0" anchor="t" anchorCtr="0"/>
          <a:lstStyle>
            <a:lvl1pPr algn="r">
              <a:lnSpc>
                <a:spcPts val="650"/>
              </a:lnSpc>
              <a:defRPr sz="650">
                <a:solidFill>
                  <a:schemeClr val="tx1"/>
                </a:solidFill>
                <a:latin typeface="+mn-lt"/>
                <a:ea typeface="Deutsche Bank Text" panose="020B0503020202030204" pitchFamily="34" charset="0"/>
                <a:cs typeface="Arial" panose="020B0604020202020204" pitchFamily="34" charset="0"/>
              </a:defRPr>
            </a:lvl1pPr>
          </a:lstStyle>
          <a:p>
            <a:fld id="{D71DA9FD-6EF8-4CC5-AF9B-B6159B5B937C}" type="slidenum">
              <a:rPr lang="en-GB" smtClean="0"/>
              <a:pPr/>
              <a:t>‹#›</a:t>
            </a:fld>
            <a:endParaRPr lang="en-GB"/>
          </a:p>
        </p:txBody>
      </p:sp>
      <p:sp>
        <p:nvSpPr>
          <p:cNvPr id="4" name="Text Placeholder 3">
            <a:extLst>
              <a:ext uri="{FF2B5EF4-FFF2-40B4-BE49-F238E27FC236}">
                <a16:creationId xmlns:a16="http://schemas.microsoft.com/office/drawing/2014/main" id="{EE665C97-7830-49FC-9697-6D19DA821767}"/>
              </a:ext>
            </a:extLst>
          </p:cNvPr>
          <p:cNvSpPr>
            <a:spLocks noGrp="1"/>
          </p:cNvSpPr>
          <p:nvPr>
            <p:ph type="body" idx="1"/>
          </p:nvPr>
        </p:nvSpPr>
        <p:spPr>
          <a:xfrm>
            <a:off x="487362" y="1347788"/>
            <a:ext cx="8169276" cy="30607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4">
            <a:extLst>
              <a:ext uri="{FF2B5EF4-FFF2-40B4-BE49-F238E27FC236}">
                <a16:creationId xmlns:a16="http://schemas.microsoft.com/office/drawing/2014/main" id="{429F3B1B-8104-4CBB-A285-B4B3ADCCECFD}"/>
              </a:ext>
            </a:extLst>
          </p:cNvPr>
          <p:cNvSpPr>
            <a:spLocks noGrp="1"/>
          </p:cNvSpPr>
          <p:nvPr>
            <p:ph type="title"/>
          </p:nvPr>
        </p:nvSpPr>
        <p:spPr>
          <a:xfrm>
            <a:off x="461473" y="458167"/>
            <a:ext cx="7708368" cy="539982"/>
          </a:xfrm>
          <a:prstGeom prst="rect">
            <a:avLst/>
          </a:prstGeom>
        </p:spPr>
        <p:txBody>
          <a:bodyPr vert="horz" lIns="0" tIns="0" rIns="540000" bIns="0" rtlCol="0" anchor="t" anchorCtr="0">
            <a:noAutofit/>
          </a:bodyPr>
          <a:lstStyle/>
          <a:p>
            <a:r>
              <a:rPr lang="en-US" dirty="0"/>
              <a:t>Edit Master </a:t>
            </a:r>
            <a:r>
              <a:rPr lang="en-US"/>
              <a:t>title style</a:t>
            </a:r>
            <a:endParaRPr lang="en-GB" dirty="0"/>
          </a:p>
        </p:txBody>
      </p:sp>
    </p:spTree>
    <p:extLst>
      <p:ext uri="{BB962C8B-B14F-4D97-AF65-F5344CB8AC3E}">
        <p14:creationId xmlns:p14="http://schemas.microsoft.com/office/powerpoint/2010/main" val="3411592479"/>
      </p:ext>
    </p:extLst>
  </p:cSld>
  <p:clrMap bg1="lt1" tx1="dk1" bg2="lt2" tx2="dk2" accent1="accent1" accent2="accent2" accent3="accent3" accent4="accent4" accent5="accent5" accent6="accent6" hlink="hlink" folHlink="folHlink"/>
  <p:sldLayoutIdLst>
    <p:sldLayoutId id="2147485383" r:id="rId1"/>
    <p:sldLayoutId id="2147485398" r:id="rId2"/>
    <p:sldLayoutId id="2147485384" r:id="rId3"/>
    <p:sldLayoutId id="2147485394" r:id="rId4"/>
    <p:sldLayoutId id="2147485395" r:id="rId5"/>
    <p:sldLayoutId id="2147485385" r:id="rId6"/>
    <p:sldLayoutId id="2147485386" r:id="rId7"/>
    <p:sldLayoutId id="2147485399" r:id="rId8"/>
    <p:sldLayoutId id="2147485400" r:id="rId9"/>
    <p:sldLayoutId id="2147485396" r:id="rId10"/>
    <p:sldLayoutId id="2147485397" r:id="rId11"/>
  </p:sldLayoutIdLst>
  <p:transition>
    <p:wipe dir="r"/>
  </p:transition>
  <p:hf hdr="0"/>
  <p:txStyles>
    <p:titleStyle>
      <a:lvl1pPr algn="l" rtl="0" eaLnBrk="1" fontAlgn="base" hangingPunct="1">
        <a:lnSpc>
          <a:spcPct val="80000"/>
        </a:lnSpc>
        <a:spcBef>
          <a:spcPct val="0"/>
        </a:spcBef>
        <a:spcAft>
          <a:spcPct val="0"/>
        </a:spcAft>
        <a:defRPr sz="2700" kern="1200" baseline="0">
          <a:solidFill>
            <a:schemeClr val="tx1"/>
          </a:solidFill>
          <a:latin typeface="+mj-lt"/>
          <a:ea typeface="Deutsche Bank Display" panose="020F0403020203030304" pitchFamily="34" charset="0"/>
          <a:cs typeface="Calibri Light" panose="020F0302020204030204" pitchFamily="34" charset="0"/>
        </a:defRPr>
      </a:lvl1pPr>
      <a:lvl2pPr algn="l" rtl="0" eaLnBrk="1" fontAlgn="base" hangingPunct="1">
        <a:lnSpc>
          <a:spcPct val="90000"/>
        </a:lnSpc>
        <a:spcBef>
          <a:spcPct val="0"/>
        </a:spcBef>
        <a:spcAft>
          <a:spcPct val="0"/>
        </a:spcAft>
        <a:defRPr sz="1764">
          <a:solidFill>
            <a:schemeClr val="tx1"/>
          </a:solidFill>
          <a:latin typeface="Arial" charset="0"/>
          <a:ea typeface="ＭＳ Ｐゴシック" pitchFamily="34" charset="-128"/>
          <a:cs typeface="ＭＳ Ｐゴシック" pitchFamily="-109" charset="-128"/>
        </a:defRPr>
      </a:lvl2pPr>
      <a:lvl3pPr algn="l" rtl="0" eaLnBrk="1" fontAlgn="base" hangingPunct="1">
        <a:lnSpc>
          <a:spcPct val="90000"/>
        </a:lnSpc>
        <a:spcBef>
          <a:spcPct val="0"/>
        </a:spcBef>
        <a:spcAft>
          <a:spcPct val="0"/>
        </a:spcAft>
        <a:defRPr sz="1764">
          <a:solidFill>
            <a:schemeClr val="tx1"/>
          </a:solidFill>
          <a:latin typeface="Arial" charset="0"/>
          <a:ea typeface="ＭＳ Ｐゴシック" pitchFamily="34" charset="-128"/>
          <a:cs typeface="ＭＳ Ｐゴシック" pitchFamily="-109" charset="-128"/>
        </a:defRPr>
      </a:lvl3pPr>
      <a:lvl4pPr algn="l" rtl="0" eaLnBrk="1" fontAlgn="base" hangingPunct="1">
        <a:lnSpc>
          <a:spcPct val="90000"/>
        </a:lnSpc>
        <a:spcBef>
          <a:spcPct val="0"/>
        </a:spcBef>
        <a:spcAft>
          <a:spcPct val="0"/>
        </a:spcAft>
        <a:defRPr sz="1764">
          <a:solidFill>
            <a:schemeClr val="tx1"/>
          </a:solidFill>
          <a:latin typeface="Arial" charset="0"/>
          <a:ea typeface="ＭＳ Ｐゴシック" pitchFamily="34" charset="-128"/>
          <a:cs typeface="ＭＳ Ｐゴシック" pitchFamily="-109" charset="-128"/>
        </a:defRPr>
      </a:lvl4pPr>
      <a:lvl5pPr algn="l" rtl="0" eaLnBrk="1" fontAlgn="base" hangingPunct="1">
        <a:lnSpc>
          <a:spcPct val="90000"/>
        </a:lnSpc>
        <a:spcBef>
          <a:spcPct val="0"/>
        </a:spcBef>
        <a:spcAft>
          <a:spcPct val="0"/>
        </a:spcAft>
        <a:defRPr sz="1764">
          <a:solidFill>
            <a:schemeClr val="tx1"/>
          </a:solidFill>
          <a:latin typeface="Arial" charset="0"/>
          <a:ea typeface="ＭＳ Ｐゴシック" pitchFamily="34" charset="-128"/>
          <a:cs typeface="ＭＳ Ｐゴシック" pitchFamily="-109" charset="-128"/>
        </a:defRPr>
      </a:lvl5pPr>
      <a:lvl6pPr marL="342254" algn="l" rtl="0" eaLnBrk="1" fontAlgn="base" hangingPunct="1">
        <a:lnSpc>
          <a:spcPct val="90000"/>
        </a:lnSpc>
        <a:spcBef>
          <a:spcPct val="0"/>
        </a:spcBef>
        <a:spcAft>
          <a:spcPct val="0"/>
        </a:spcAft>
        <a:tabLst>
          <a:tab pos="499120" algn="l"/>
        </a:tabLst>
        <a:defRPr sz="1764" b="1">
          <a:solidFill>
            <a:schemeClr val="tx1"/>
          </a:solidFill>
          <a:latin typeface="Arial" charset="0"/>
        </a:defRPr>
      </a:lvl6pPr>
      <a:lvl7pPr marL="684508" algn="l" rtl="0" eaLnBrk="1" fontAlgn="base" hangingPunct="1">
        <a:lnSpc>
          <a:spcPct val="90000"/>
        </a:lnSpc>
        <a:spcBef>
          <a:spcPct val="0"/>
        </a:spcBef>
        <a:spcAft>
          <a:spcPct val="0"/>
        </a:spcAft>
        <a:tabLst>
          <a:tab pos="499120" algn="l"/>
        </a:tabLst>
        <a:defRPr sz="1764" b="1">
          <a:solidFill>
            <a:schemeClr val="tx1"/>
          </a:solidFill>
          <a:latin typeface="Arial" charset="0"/>
        </a:defRPr>
      </a:lvl7pPr>
      <a:lvl8pPr marL="1026762" algn="l" rtl="0" eaLnBrk="1" fontAlgn="base" hangingPunct="1">
        <a:lnSpc>
          <a:spcPct val="90000"/>
        </a:lnSpc>
        <a:spcBef>
          <a:spcPct val="0"/>
        </a:spcBef>
        <a:spcAft>
          <a:spcPct val="0"/>
        </a:spcAft>
        <a:tabLst>
          <a:tab pos="499120" algn="l"/>
        </a:tabLst>
        <a:defRPr sz="1764" b="1">
          <a:solidFill>
            <a:schemeClr val="tx1"/>
          </a:solidFill>
          <a:latin typeface="Arial" charset="0"/>
        </a:defRPr>
      </a:lvl8pPr>
      <a:lvl9pPr marL="1369014" algn="l" rtl="0" eaLnBrk="1" fontAlgn="base" hangingPunct="1">
        <a:lnSpc>
          <a:spcPct val="90000"/>
        </a:lnSpc>
        <a:spcBef>
          <a:spcPct val="0"/>
        </a:spcBef>
        <a:spcAft>
          <a:spcPct val="0"/>
        </a:spcAft>
        <a:tabLst>
          <a:tab pos="499120" algn="l"/>
        </a:tabLst>
        <a:defRPr sz="1764" b="1">
          <a:solidFill>
            <a:schemeClr val="tx1"/>
          </a:solidFill>
          <a:latin typeface="Arial" charset="0"/>
        </a:defRPr>
      </a:lvl9pPr>
    </p:titleStyle>
    <p:bodyStyle>
      <a:lvl1pPr algn="l" rtl="0" eaLnBrk="1" fontAlgn="base" hangingPunct="1">
        <a:lnSpc>
          <a:spcPct val="90000"/>
        </a:lnSpc>
        <a:spcBef>
          <a:spcPts val="200"/>
        </a:spcBef>
        <a:spcAft>
          <a:spcPts val="200"/>
        </a:spcAft>
        <a:defRPr sz="1497" kern="1200" baseline="0">
          <a:solidFill>
            <a:srgbClr val="00A3E0"/>
          </a:solidFill>
          <a:latin typeface="+mn-lt"/>
          <a:ea typeface="ＭＳ Ｐゴシック" pitchFamily="-109" charset="-128"/>
          <a:cs typeface="ＭＳ Ｐゴシック" pitchFamily="-109" charset="-128"/>
        </a:defRPr>
      </a:lvl1pPr>
      <a:lvl2pPr algn="l" rtl="0" eaLnBrk="1" fontAlgn="base" hangingPunct="1">
        <a:lnSpc>
          <a:spcPct val="90000"/>
        </a:lnSpc>
        <a:spcBef>
          <a:spcPts val="200"/>
        </a:spcBef>
        <a:spcAft>
          <a:spcPts val="200"/>
        </a:spcAft>
        <a:defRPr sz="1497" kern="1200" baseline="0">
          <a:solidFill>
            <a:schemeClr val="tx1"/>
          </a:solidFill>
          <a:latin typeface="+mn-lt"/>
          <a:ea typeface="ＭＳ Ｐゴシック" pitchFamily="-109" charset="-128"/>
        </a:defRPr>
      </a:lvl2pPr>
      <a:lvl3pPr marL="303664" indent="-300434" algn="l" rtl="0" eaLnBrk="1" fontAlgn="base" hangingPunct="1">
        <a:lnSpc>
          <a:spcPct val="90000"/>
        </a:lnSpc>
        <a:spcBef>
          <a:spcPts val="200"/>
        </a:spcBef>
        <a:spcAft>
          <a:spcPts val="200"/>
        </a:spcAft>
        <a:buFont typeface="Arial" charset="0"/>
        <a:buChar char="—"/>
        <a:defRPr sz="1497" kern="1200" baseline="0">
          <a:solidFill>
            <a:schemeClr val="tx1"/>
          </a:solidFill>
          <a:latin typeface="+mn-lt"/>
          <a:ea typeface="Deutsche Bank Text" panose="020B0503020202030204" pitchFamily="34" charset="0"/>
          <a:cs typeface="Arial" panose="020B0604020202020204" pitchFamily="34" charset="0"/>
        </a:defRPr>
      </a:lvl3pPr>
      <a:lvl4pPr marL="609217" indent="-302448" algn="l" rtl="0" eaLnBrk="1" fontAlgn="base" hangingPunct="1">
        <a:lnSpc>
          <a:spcPct val="100000"/>
        </a:lnSpc>
        <a:spcBef>
          <a:spcPts val="200"/>
        </a:spcBef>
        <a:spcAft>
          <a:spcPts val="200"/>
        </a:spcAft>
        <a:buFont typeface="Arial" charset="0"/>
        <a:buChar char="—"/>
        <a:defRPr sz="1200" kern="1200" baseline="0">
          <a:solidFill>
            <a:schemeClr val="tx1"/>
          </a:solidFill>
          <a:latin typeface="+mn-lt"/>
          <a:ea typeface="ＭＳ Ｐゴシック" pitchFamily="-109" charset="-128"/>
        </a:defRPr>
      </a:lvl4pPr>
      <a:lvl5pPr marL="854416" indent="-247359" algn="l" rtl="0" eaLnBrk="1" fontAlgn="base" hangingPunct="1">
        <a:lnSpc>
          <a:spcPct val="100000"/>
        </a:lnSpc>
        <a:spcBef>
          <a:spcPts val="200"/>
        </a:spcBef>
        <a:spcAft>
          <a:spcPts val="200"/>
        </a:spcAft>
        <a:buFont typeface="Arial" charset="0"/>
        <a:buChar char="—"/>
        <a:defRPr sz="1000" kern="1200" baseline="0">
          <a:solidFill>
            <a:schemeClr val="tx1"/>
          </a:solidFill>
          <a:latin typeface="+mn-lt"/>
          <a:ea typeface="ＭＳ Ｐゴシック" pitchFamily="-109" charset="-128"/>
        </a:defRPr>
      </a:lvl5pPr>
      <a:lvl6pPr marL="882969"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6pPr>
      <a:lvl7pPr marL="1225221"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7pPr>
      <a:lvl8pPr marL="1567475"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8pPr>
      <a:lvl9pPr marL="1909729"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9pPr>
    </p:bodyStyle>
    <p:otherStyle>
      <a:defPPr>
        <a:defRPr lang="en-US"/>
      </a:defPPr>
      <a:lvl1pPr marL="0" algn="l" defTabSz="684508" rtl="0" eaLnBrk="1" latinLnBrk="0" hangingPunct="1">
        <a:defRPr sz="1357" kern="1200">
          <a:solidFill>
            <a:schemeClr val="tx1"/>
          </a:solidFill>
          <a:latin typeface="+mn-lt"/>
          <a:ea typeface="+mn-ea"/>
          <a:cs typeface="+mn-cs"/>
        </a:defRPr>
      </a:lvl1pPr>
      <a:lvl2pPr marL="342254" algn="l" defTabSz="684508" rtl="0" eaLnBrk="1" latinLnBrk="0" hangingPunct="1">
        <a:defRPr sz="1357" kern="1200">
          <a:solidFill>
            <a:schemeClr val="tx1"/>
          </a:solidFill>
          <a:latin typeface="+mn-lt"/>
          <a:ea typeface="+mn-ea"/>
          <a:cs typeface="+mn-cs"/>
        </a:defRPr>
      </a:lvl2pPr>
      <a:lvl3pPr marL="684508" algn="l" defTabSz="684508" rtl="0" eaLnBrk="1" latinLnBrk="0" hangingPunct="1">
        <a:defRPr sz="1357" kern="1200">
          <a:solidFill>
            <a:schemeClr val="tx1"/>
          </a:solidFill>
          <a:latin typeface="+mn-lt"/>
          <a:ea typeface="+mn-ea"/>
          <a:cs typeface="+mn-cs"/>
        </a:defRPr>
      </a:lvl3pPr>
      <a:lvl4pPr marL="1026762" algn="l" defTabSz="684508" rtl="0" eaLnBrk="1" latinLnBrk="0" hangingPunct="1">
        <a:defRPr sz="1357" kern="1200">
          <a:solidFill>
            <a:schemeClr val="tx1"/>
          </a:solidFill>
          <a:latin typeface="+mn-lt"/>
          <a:ea typeface="+mn-ea"/>
          <a:cs typeface="+mn-cs"/>
        </a:defRPr>
      </a:lvl4pPr>
      <a:lvl5pPr marL="1369014" algn="l" defTabSz="684508" rtl="0" eaLnBrk="1" latinLnBrk="0" hangingPunct="1">
        <a:defRPr sz="1357" kern="1200">
          <a:solidFill>
            <a:schemeClr val="tx1"/>
          </a:solidFill>
          <a:latin typeface="+mn-lt"/>
          <a:ea typeface="+mn-ea"/>
          <a:cs typeface="+mn-cs"/>
        </a:defRPr>
      </a:lvl5pPr>
      <a:lvl6pPr marL="1711269" algn="l" defTabSz="684508" rtl="0" eaLnBrk="1" latinLnBrk="0" hangingPunct="1">
        <a:defRPr sz="1357" kern="1200">
          <a:solidFill>
            <a:schemeClr val="tx1"/>
          </a:solidFill>
          <a:latin typeface="+mn-lt"/>
          <a:ea typeface="+mn-ea"/>
          <a:cs typeface="+mn-cs"/>
        </a:defRPr>
      </a:lvl6pPr>
      <a:lvl7pPr marL="2053523" algn="l" defTabSz="684508" rtl="0" eaLnBrk="1" latinLnBrk="0" hangingPunct="1">
        <a:defRPr sz="1357" kern="1200">
          <a:solidFill>
            <a:schemeClr val="tx1"/>
          </a:solidFill>
          <a:latin typeface="+mn-lt"/>
          <a:ea typeface="+mn-ea"/>
          <a:cs typeface="+mn-cs"/>
        </a:defRPr>
      </a:lvl7pPr>
      <a:lvl8pPr marL="2395776" algn="l" defTabSz="684508" rtl="0" eaLnBrk="1" latinLnBrk="0" hangingPunct="1">
        <a:defRPr sz="1357" kern="1200">
          <a:solidFill>
            <a:schemeClr val="tx1"/>
          </a:solidFill>
          <a:latin typeface="+mn-lt"/>
          <a:ea typeface="+mn-ea"/>
          <a:cs typeface="+mn-cs"/>
        </a:defRPr>
      </a:lvl8pPr>
      <a:lvl9pPr marL="2738030" algn="l" defTabSz="684508" rtl="0" eaLnBrk="1" latinLnBrk="0" hangingPunct="1">
        <a:defRPr sz="135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1" pos="5453" userDrawn="1">
          <p15:clr>
            <a:srgbClr val="F26B43"/>
          </p15:clr>
        </p15:guide>
        <p15:guide id="12" pos="307" userDrawn="1">
          <p15:clr>
            <a:srgbClr val="F26B43"/>
          </p15:clr>
        </p15:guide>
        <p15:guide id="13" orient="horz" pos="306" userDrawn="1">
          <p15:clr>
            <a:srgbClr val="F26B43"/>
          </p15:clr>
        </p15:guide>
        <p15:guide id="14" orient="horz" pos="2777" userDrawn="1">
          <p15:clr>
            <a:srgbClr val="F26B43"/>
          </p15:clr>
        </p15:guide>
        <p15:guide id="16" orient="horz" pos="2931" userDrawn="1">
          <p15:clr>
            <a:srgbClr val="F26B43"/>
          </p15:clr>
        </p15:guide>
        <p15:guide id="17" orient="horz" pos="849" userDrawn="1">
          <p15:clr>
            <a:srgbClr val="F26B43"/>
          </p15:clr>
        </p15:guide>
        <p15:guide id="18" orient="horz" pos="30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3" Type="http://schemas.openxmlformats.org/officeDocument/2006/relationships/image" Target="../media/image10.tiff"/><Relationship Id="rId7" Type="http://schemas.openxmlformats.org/officeDocument/2006/relationships/image" Target="../media/image14.tiff"/><Relationship Id="rId12"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5" Type="http://schemas.openxmlformats.org/officeDocument/2006/relationships/image" Target="../media/image22.tiff"/><Relationship Id="rId10" Type="http://schemas.openxmlformats.org/officeDocument/2006/relationships/image" Target="../media/image17.tiff"/><Relationship Id="rId4" Type="http://schemas.openxmlformats.org/officeDocument/2006/relationships/image" Target="../media/image11.tiff"/><Relationship Id="rId9" Type="http://schemas.openxmlformats.org/officeDocument/2006/relationships/image" Target="../media/image16.tiff"/><Relationship Id="rId14" Type="http://schemas.openxmlformats.org/officeDocument/2006/relationships/image" Target="../media/image2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tiff"/></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o.karmaleev@gmail.com" TargetMode="External"/><Relationship Id="rId2" Type="http://schemas.openxmlformats.org/officeDocument/2006/relationships/hyperlink" Target="mailto:oleg.karmaleev@db.com"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5D94D3-AE56-4C3F-BE4E-6E5E269F195C}"/>
              </a:ext>
            </a:extLst>
          </p:cNvPr>
          <p:cNvSpPr>
            <a:spLocks noGrp="1"/>
          </p:cNvSpPr>
          <p:nvPr>
            <p:ph type="body" sz="quarter" idx="11"/>
          </p:nvPr>
        </p:nvSpPr>
        <p:spPr>
          <a:xfrm>
            <a:off x="494861" y="3361379"/>
            <a:ext cx="8166239" cy="426905"/>
          </a:xfrm>
        </p:spPr>
        <p:txBody>
          <a:bodyPr/>
          <a:lstStyle/>
          <a:p>
            <a:r>
              <a:rPr lang="ru-RU" dirty="0"/>
              <a:t>Краткая история эволюции интеграционного  сервиса в разработческий портал</a:t>
            </a:r>
          </a:p>
          <a:p>
            <a:r>
              <a:rPr lang="ru-RU" dirty="0"/>
              <a:t>Кармалеев Олег</a:t>
            </a:r>
          </a:p>
        </p:txBody>
      </p:sp>
      <p:sp>
        <p:nvSpPr>
          <p:cNvPr id="10" name="Text Placeholder 9">
            <a:extLst>
              <a:ext uri="{FF2B5EF4-FFF2-40B4-BE49-F238E27FC236}">
                <a16:creationId xmlns:a16="http://schemas.microsoft.com/office/drawing/2014/main" id="{34B36878-CC81-454F-9D65-B1086C9939C4}"/>
              </a:ext>
            </a:extLst>
          </p:cNvPr>
          <p:cNvSpPr>
            <a:spLocks noGrp="1"/>
          </p:cNvSpPr>
          <p:nvPr>
            <p:ph type="body" sz="quarter" idx="13"/>
          </p:nvPr>
        </p:nvSpPr>
        <p:spPr/>
        <p:txBody>
          <a:bodyPr/>
          <a:lstStyle/>
          <a:p>
            <a:r>
              <a:rPr lang="en-GB" dirty="0"/>
              <a:t>Analyst Days #10</a:t>
            </a:r>
          </a:p>
        </p:txBody>
      </p:sp>
      <p:sp>
        <p:nvSpPr>
          <p:cNvPr id="8" name="Text Placeholder 7">
            <a:extLst>
              <a:ext uri="{FF2B5EF4-FFF2-40B4-BE49-F238E27FC236}">
                <a16:creationId xmlns:a16="http://schemas.microsoft.com/office/drawing/2014/main" id="{321D0424-B3BD-4B7D-AEBD-AD66A0EC0CC9}"/>
              </a:ext>
            </a:extLst>
          </p:cNvPr>
          <p:cNvSpPr>
            <a:spLocks noGrp="1"/>
          </p:cNvSpPr>
          <p:nvPr>
            <p:ph type="body" sz="quarter" idx="10"/>
          </p:nvPr>
        </p:nvSpPr>
        <p:spPr>
          <a:xfrm>
            <a:off x="494861" y="2386369"/>
            <a:ext cx="8160981" cy="807364"/>
          </a:xfrm>
        </p:spPr>
        <p:txBody>
          <a:bodyPr/>
          <a:lstStyle/>
          <a:p>
            <a:r>
              <a:rPr lang="ru-RU" dirty="0"/>
              <a:t>Мы строили, строили и наконец построили</a:t>
            </a:r>
          </a:p>
        </p:txBody>
      </p:sp>
      <p:pic>
        <p:nvPicPr>
          <p:cNvPr id="2" name="Picture 1">
            <a:extLst>
              <a:ext uri="{FF2B5EF4-FFF2-40B4-BE49-F238E27FC236}">
                <a16:creationId xmlns:a16="http://schemas.microsoft.com/office/drawing/2014/main" id="{73A325FC-7E14-644E-9A8B-91449DE3E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6561" y="4135076"/>
            <a:ext cx="976741" cy="475631"/>
          </a:xfrm>
          <a:prstGeom prst="rect">
            <a:avLst/>
          </a:prstGeom>
        </p:spPr>
      </p:pic>
    </p:spTree>
    <p:extLst>
      <p:ext uri="{BB962C8B-B14F-4D97-AF65-F5344CB8AC3E}">
        <p14:creationId xmlns:p14="http://schemas.microsoft.com/office/powerpoint/2010/main" val="3373476115"/>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lvl="2"/>
            <a:r>
              <a:rPr lang="ru-RU" sz="1800" dirty="0">
                <a:solidFill>
                  <a:schemeClr val="accent5">
                    <a:lumMod val="75000"/>
                  </a:schemeClr>
                </a:solidFill>
              </a:rPr>
              <a:t>Общеевропейская инициативная группа по разработке индустриальных стандартов</a:t>
            </a:r>
          </a:p>
          <a:p>
            <a:pPr lvl="2"/>
            <a:r>
              <a:rPr lang="en-US" sz="1800" dirty="0">
                <a:solidFill>
                  <a:schemeClr val="accent5">
                    <a:lumMod val="75000"/>
                  </a:schemeClr>
                </a:solidFill>
              </a:rPr>
              <a:t>NextGenPSD2 specification – </a:t>
            </a:r>
            <a:r>
              <a:rPr lang="ru-RU" sz="1800" dirty="0">
                <a:solidFill>
                  <a:schemeClr val="accent5">
                    <a:lumMod val="75000"/>
                  </a:schemeClr>
                </a:solidFill>
              </a:rPr>
              <a:t>рекомендация/стандарт внешнего </a:t>
            </a:r>
            <a:r>
              <a:rPr lang="en-US" sz="1800" dirty="0">
                <a:solidFill>
                  <a:schemeClr val="accent5">
                    <a:lumMod val="75000"/>
                  </a:schemeClr>
                </a:solidFill>
              </a:rPr>
              <a:t>API </a:t>
            </a:r>
            <a:r>
              <a:rPr lang="ru-RU" sz="1800" dirty="0">
                <a:solidFill>
                  <a:schemeClr val="accent5">
                    <a:lumMod val="75000"/>
                  </a:schemeClr>
                </a:solidFill>
              </a:rPr>
              <a:t>для европейских банков</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en-US" dirty="0"/>
              <a:t>Berlin Group</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9</a:t>
            </a:fld>
            <a:endParaRPr lang="en-GB"/>
          </a:p>
        </p:txBody>
      </p:sp>
      <p:pic>
        <p:nvPicPr>
          <p:cNvPr id="6" name="Picture 5">
            <a:extLst>
              <a:ext uri="{FF2B5EF4-FFF2-40B4-BE49-F238E27FC236}">
                <a16:creationId xmlns:a16="http://schemas.microsoft.com/office/drawing/2014/main" id="{1AE38C2B-FE1E-044D-AC20-937AF24E6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7042" y="2518040"/>
            <a:ext cx="3837230" cy="2134923"/>
          </a:xfrm>
          <a:prstGeom prst="rect">
            <a:avLst/>
          </a:prstGeom>
        </p:spPr>
      </p:pic>
    </p:spTree>
    <p:extLst>
      <p:ext uri="{BB962C8B-B14F-4D97-AF65-F5344CB8AC3E}">
        <p14:creationId xmlns:p14="http://schemas.microsoft.com/office/powerpoint/2010/main" val="265246743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Также будут встречаться</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10</a:t>
            </a:fld>
            <a:endParaRPr lang="en-GB"/>
          </a:p>
        </p:txBody>
      </p:sp>
      <p:pic>
        <p:nvPicPr>
          <p:cNvPr id="8" name="Picture 7">
            <a:extLst>
              <a:ext uri="{FF2B5EF4-FFF2-40B4-BE49-F238E27FC236}">
                <a16:creationId xmlns:a16="http://schemas.microsoft.com/office/drawing/2014/main" id="{F0AE658C-4DDD-1C4F-98D1-228CA7627F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7880" y="3402218"/>
            <a:ext cx="901219" cy="901219"/>
          </a:xfrm>
          <a:prstGeom prst="rect">
            <a:avLst/>
          </a:prstGeom>
        </p:spPr>
      </p:pic>
      <p:pic>
        <p:nvPicPr>
          <p:cNvPr id="9" name="Picture 8">
            <a:extLst>
              <a:ext uri="{FF2B5EF4-FFF2-40B4-BE49-F238E27FC236}">
                <a16:creationId xmlns:a16="http://schemas.microsoft.com/office/drawing/2014/main" id="{74C7CA90-2FB7-2446-A333-0F47C444DB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9668" y="2300776"/>
            <a:ext cx="1756970" cy="781213"/>
          </a:xfrm>
          <a:prstGeom prst="rect">
            <a:avLst/>
          </a:prstGeom>
        </p:spPr>
      </p:pic>
      <p:pic>
        <p:nvPicPr>
          <p:cNvPr id="10" name="Picture 9">
            <a:extLst>
              <a:ext uri="{FF2B5EF4-FFF2-40B4-BE49-F238E27FC236}">
                <a16:creationId xmlns:a16="http://schemas.microsoft.com/office/drawing/2014/main" id="{5842F421-A85B-E54D-A6B0-4798B5C7BD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9304" y="2432894"/>
            <a:ext cx="933429" cy="364821"/>
          </a:xfrm>
          <a:prstGeom prst="rect">
            <a:avLst/>
          </a:prstGeom>
        </p:spPr>
      </p:pic>
      <p:pic>
        <p:nvPicPr>
          <p:cNvPr id="12" name="Picture 11">
            <a:extLst>
              <a:ext uri="{FF2B5EF4-FFF2-40B4-BE49-F238E27FC236}">
                <a16:creationId xmlns:a16="http://schemas.microsoft.com/office/drawing/2014/main" id="{170F1A3B-18B0-AF4D-8D1D-4CEB763670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3087" y="3594508"/>
            <a:ext cx="1682955" cy="513688"/>
          </a:xfrm>
          <a:prstGeom prst="rect">
            <a:avLst/>
          </a:prstGeom>
        </p:spPr>
      </p:pic>
      <p:pic>
        <p:nvPicPr>
          <p:cNvPr id="13" name="Picture 12">
            <a:extLst>
              <a:ext uri="{FF2B5EF4-FFF2-40B4-BE49-F238E27FC236}">
                <a16:creationId xmlns:a16="http://schemas.microsoft.com/office/drawing/2014/main" id="{DF8D1A5E-437D-4E4E-9076-88AA496D7F18}"/>
              </a:ext>
            </a:extLst>
          </p:cNvPr>
          <p:cNvPicPr>
            <a:picLocks noChangeAspect="1"/>
          </p:cNvPicPr>
          <p:nvPr/>
        </p:nvPicPr>
        <p:blipFill>
          <a:blip r:embed="rId7"/>
          <a:stretch>
            <a:fillRect/>
          </a:stretch>
        </p:blipFill>
        <p:spPr>
          <a:xfrm>
            <a:off x="7677579" y="912480"/>
            <a:ext cx="978463" cy="978463"/>
          </a:xfrm>
          <a:prstGeom prst="rect">
            <a:avLst/>
          </a:prstGeom>
        </p:spPr>
      </p:pic>
      <p:pic>
        <p:nvPicPr>
          <p:cNvPr id="14" name="Picture 13">
            <a:extLst>
              <a:ext uri="{FF2B5EF4-FFF2-40B4-BE49-F238E27FC236}">
                <a16:creationId xmlns:a16="http://schemas.microsoft.com/office/drawing/2014/main" id="{C0850392-AA98-154F-B8FA-14E38BA701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7360" y="2105096"/>
            <a:ext cx="1172571" cy="1172571"/>
          </a:xfrm>
          <a:prstGeom prst="rect">
            <a:avLst/>
          </a:prstGeom>
        </p:spPr>
      </p:pic>
      <p:pic>
        <p:nvPicPr>
          <p:cNvPr id="15" name="Picture 14">
            <a:extLst>
              <a:ext uri="{FF2B5EF4-FFF2-40B4-BE49-F238E27FC236}">
                <a16:creationId xmlns:a16="http://schemas.microsoft.com/office/drawing/2014/main" id="{B6A46075-453F-E94E-B108-7C5BBF1113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7857" y="912480"/>
            <a:ext cx="1231854" cy="1231854"/>
          </a:xfrm>
          <a:prstGeom prst="rect">
            <a:avLst/>
          </a:prstGeom>
        </p:spPr>
      </p:pic>
      <p:pic>
        <p:nvPicPr>
          <p:cNvPr id="17" name="Picture 16">
            <a:extLst>
              <a:ext uri="{FF2B5EF4-FFF2-40B4-BE49-F238E27FC236}">
                <a16:creationId xmlns:a16="http://schemas.microsoft.com/office/drawing/2014/main" id="{0254F39B-B7EE-7045-82B0-4591CBBC0416}"/>
              </a:ext>
            </a:extLst>
          </p:cNvPr>
          <p:cNvPicPr>
            <a:picLocks noChangeAspect="1"/>
          </p:cNvPicPr>
          <p:nvPr/>
        </p:nvPicPr>
        <p:blipFill>
          <a:blip r:embed="rId10"/>
          <a:stretch>
            <a:fillRect/>
          </a:stretch>
        </p:blipFill>
        <p:spPr>
          <a:xfrm>
            <a:off x="326759" y="1131901"/>
            <a:ext cx="1858623" cy="793012"/>
          </a:xfrm>
          <a:prstGeom prst="rect">
            <a:avLst/>
          </a:prstGeom>
        </p:spPr>
      </p:pic>
      <p:pic>
        <p:nvPicPr>
          <p:cNvPr id="18" name="Picture 17">
            <a:extLst>
              <a:ext uri="{FF2B5EF4-FFF2-40B4-BE49-F238E27FC236}">
                <a16:creationId xmlns:a16="http://schemas.microsoft.com/office/drawing/2014/main" id="{643A9325-1FDC-C346-B2C6-6D1AF60BDB9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14635" y="1003897"/>
            <a:ext cx="2031341" cy="1015671"/>
          </a:xfrm>
          <a:prstGeom prst="rect">
            <a:avLst/>
          </a:prstGeom>
        </p:spPr>
      </p:pic>
      <p:pic>
        <p:nvPicPr>
          <p:cNvPr id="19" name="Picture 18">
            <a:extLst>
              <a:ext uri="{FF2B5EF4-FFF2-40B4-BE49-F238E27FC236}">
                <a16:creationId xmlns:a16="http://schemas.microsoft.com/office/drawing/2014/main" id="{5967510B-8D94-E740-B750-095031E1CEA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6760" y="2404617"/>
            <a:ext cx="2757522" cy="509081"/>
          </a:xfrm>
          <a:prstGeom prst="rect">
            <a:avLst/>
          </a:prstGeom>
        </p:spPr>
      </p:pic>
      <p:pic>
        <p:nvPicPr>
          <p:cNvPr id="20" name="Picture 19">
            <a:extLst>
              <a:ext uri="{FF2B5EF4-FFF2-40B4-BE49-F238E27FC236}">
                <a16:creationId xmlns:a16="http://schemas.microsoft.com/office/drawing/2014/main" id="{0A37336C-AB6B-2B4E-81C9-5C609204100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49323" y="2849427"/>
            <a:ext cx="2671800" cy="2003850"/>
          </a:xfrm>
          <a:prstGeom prst="rect">
            <a:avLst/>
          </a:prstGeom>
        </p:spPr>
      </p:pic>
      <p:pic>
        <p:nvPicPr>
          <p:cNvPr id="21" name="Picture 20">
            <a:extLst>
              <a:ext uri="{FF2B5EF4-FFF2-40B4-BE49-F238E27FC236}">
                <a16:creationId xmlns:a16="http://schemas.microsoft.com/office/drawing/2014/main" id="{9F57467F-A9C8-0A40-B0E4-E4B92CF7270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6759" y="3534514"/>
            <a:ext cx="2344607" cy="633677"/>
          </a:xfrm>
          <a:prstGeom prst="rect">
            <a:avLst/>
          </a:prstGeom>
        </p:spPr>
      </p:pic>
      <p:pic>
        <p:nvPicPr>
          <p:cNvPr id="22" name="Picture 21">
            <a:extLst>
              <a:ext uri="{FF2B5EF4-FFF2-40B4-BE49-F238E27FC236}">
                <a16:creationId xmlns:a16="http://schemas.microsoft.com/office/drawing/2014/main" id="{59D40DDE-F62D-7547-8BAC-4620FC9FBD6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46681" y="1052997"/>
            <a:ext cx="905974" cy="905974"/>
          </a:xfrm>
          <a:prstGeom prst="rect">
            <a:avLst/>
          </a:prstGeom>
        </p:spPr>
      </p:pic>
    </p:spTree>
    <p:extLst>
      <p:ext uri="{BB962C8B-B14F-4D97-AF65-F5344CB8AC3E}">
        <p14:creationId xmlns:p14="http://schemas.microsoft.com/office/powerpoint/2010/main" val="783202569"/>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ru-RU" dirty="0"/>
              <a:t>Закладываем фундамент</a:t>
            </a:r>
            <a:endParaRPr lang="en-US" dirty="0"/>
          </a:p>
        </p:txBody>
      </p:sp>
      <p:sp>
        <p:nvSpPr>
          <p:cNvPr id="8" name="Rectangle 7">
            <a:extLst>
              <a:ext uri="{FF2B5EF4-FFF2-40B4-BE49-F238E27FC236}">
                <a16:creationId xmlns:a16="http://schemas.microsoft.com/office/drawing/2014/main" id="{9E2ABFB3-FAD8-EA48-B3B5-F1C337233ED4}"/>
              </a:ext>
            </a:extLst>
          </p:cNvPr>
          <p:cNvSpPr/>
          <p:nvPr/>
        </p:nvSpPr>
        <p:spPr bwMode="auto">
          <a:xfrm>
            <a:off x="7090891" y="3620638"/>
            <a:ext cx="1029061" cy="482235"/>
          </a:xfrm>
          <a:prstGeom prst="rect">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9" name="Triangle 8">
            <a:extLst>
              <a:ext uri="{FF2B5EF4-FFF2-40B4-BE49-F238E27FC236}">
                <a16:creationId xmlns:a16="http://schemas.microsoft.com/office/drawing/2014/main" id="{9E5F9DB4-AA15-0346-8A93-90F5D7AB3074}"/>
              </a:ext>
            </a:extLst>
          </p:cNvPr>
          <p:cNvSpPr/>
          <p:nvPr/>
        </p:nvSpPr>
        <p:spPr bwMode="auto">
          <a:xfrm>
            <a:off x="6869926" y="3361379"/>
            <a:ext cx="1470991" cy="259259"/>
          </a:xfrm>
          <a:prstGeom prst="triangle">
            <a:avLst>
              <a:gd name="adj" fmla="val 50000"/>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0" name="Rectangle 9">
            <a:extLst>
              <a:ext uri="{FF2B5EF4-FFF2-40B4-BE49-F238E27FC236}">
                <a16:creationId xmlns:a16="http://schemas.microsoft.com/office/drawing/2014/main" id="{605CE9B2-DE6F-DB41-BF5C-983FF62CFF49}"/>
              </a:ext>
            </a:extLst>
          </p:cNvPr>
          <p:cNvSpPr/>
          <p:nvPr/>
        </p:nvSpPr>
        <p:spPr bwMode="auto">
          <a:xfrm>
            <a:off x="6869926" y="4418425"/>
            <a:ext cx="1470991" cy="264111"/>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1" name="Rectangle 10">
            <a:extLst>
              <a:ext uri="{FF2B5EF4-FFF2-40B4-BE49-F238E27FC236}">
                <a16:creationId xmlns:a16="http://schemas.microsoft.com/office/drawing/2014/main" id="{88A96922-73F9-5047-80AC-5B1E274864D7}"/>
              </a:ext>
            </a:extLst>
          </p:cNvPr>
          <p:cNvSpPr/>
          <p:nvPr/>
        </p:nvSpPr>
        <p:spPr bwMode="auto">
          <a:xfrm>
            <a:off x="6973293" y="4102873"/>
            <a:ext cx="1264257" cy="314589"/>
          </a:xfrm>
          <a:prstGeom prst="rect">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Tree>
    <p:extLst>
      <p:ext uri="{BB962C8B-B14F-4D97-AF65-F5344CB8AC3E}">
        <p14:creationId xmlns:p14="http://schemas.microsoft.com/office/powerpoint/2010/main" val="1112744381"/>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marL="3230" lvl="2" indent="0">
              <a:buNone/>
            </a:pPr>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Архитектура решения (1)</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12</a:t>
            </a:fld>
            <a:endParaRPr lang="en-GB"/>
          </a:p>
        </p:txBody>
      </p:sp>
      <p:pic>
        <p:nvPicPr>
          <p:cNvPr id="14" name="Picture 13">
            <a:extLst>
              <a:ext uri="{FF2B5EF4-FFF2-40B4-BE49-F238E27FC236}">
                <a16:creationId xmlns:a16="http://schemas.microsoft.com/office/drawing/2014/main" id="{847B861B-735F-6343-B45F-9B6C150C73B3}"/>
              </a:ext>
            </a:extLst>
          </p:cNvPr>
          <p:cNvPicPr>
            <a:picLocks noChangeAspect="1"/>
          </p:cNvPicPr>
          <p:nvPr/>
        </p:nvPicPr>
        <p:blipFill>
          <a:blip r:embed="rId3"/>
          <a:stretch>
            <a:fillRect/>
          </a:stretch>
        </p:blipFill>
        <p:spPr>
          <a:xfrm>
            <a:off x="854653" y="1189055"/>
            <a:ext cx="6922008" cy="3378161"/>
          </a:xfrm>
          <a:prstGeom prst="rect">
            <a:avLst/>
          </a:prstGeom>
        </p:spPr>
      </p:pic>
    </p:spTree>
    <p:extLst>
      <p:ext uri="{BB962C8B-B14F-4D97-AF65-F5344CB8AC3E}">
        <p14:creationId xmlns:p14="http://schemas.microsoft.com/office/powerpoint/2010/main" val="197489823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marL="3230" lvl="2" indent="0">
              <a:buNone/>
            </a:pPr>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Архитектура решения (2)</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13</a:t>
            </a:fld>
            <a:endParaRPr lang="en-GB"/>
          </a:p>
        </p:txBody>
      </p:sp>
      <p:pic>
        <p:nvPicPr>
          <p:cNvPr id="5" name="Picture 4">
            <a:extLst>
              <a:ext uri="{FF2B5EF4-FFF2-40B4-BE49-F238E27FC236}">
                <a16:creationId xmlns:a16="http://schemas.microsoft.com/office/drawing/2014/main" id="{6EF78001-4460-5F40-B8FF-769D700EDB48}"/>
              </a:ext>
            </a:extLst>
          </p:cNvPr>
          <p:cNvPicPr>
            <a:picLocks noChangeAspect="1"/>
          </p:cNvPicPr>
          <p:nvPr/>
        </p:nvPicPr>
        <p:blipFill>
          <a:blip r:embed="rId3"/>
          <a:stretch>
            <a:fillRect/>
          </a:stretch>
        </p:blipFill>
        <p:spPr>
          <a:xfrm>
            <a:off x="837398" y="1381080"/>
            <a:ext cx="7470648" cy="2994111"/>
          </a:xfrm>
          <a:prstGeom prst="rect">
            <a:avLst/>
          </a:prstGeom>
        </p:spPr>
      </p:pic>
    </p:spTree>
    <p:extLst>
      <p:ext uri="{BB962C8B-B14F-4D97-AF65-F5344CB8AC3E}">
        <p14:creationId xmlns:p14="http://schemas.microsoft.com/office/powerpoint/2010/main" val="426458754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r>
              <a:rPr lang="ru-RU" sz="1800" dirty="0">
                <a:solidFill>
                  <a:schemeClr val="accent5">
                    <a:lumMod val="75000"/>
                  </a:schemeClr>
                </a:solidFill>
                <a:cs typeface="Arial" panose="020B0604020202020204" pitchFamily="34" charset="0"/>
              </a:rPr>
              <a:t>Состав команды: </a:t>
            </a:r>
          </a:p>
          <a:p>
            <a:pPr lvl="2"/>
            <a:r>
              <a:rPr lang="ru-RU" sz="1800" dirty="0">
                <a:solidFill>
                  <a:schemeClr val="accent5">
                    <a:lumMod val="75000"/>
                  </a:schemeClr>
                </a:solidFill>
              </a:rPr>
              <a:t>Разработчики - 2</a:t>
            </a:r>
          </a:p>
          <a:p>
            <a:pPr lvl="2"/>
            <a:r>
              <a:rPr lang="ru-RU" sz="1800" dirty="0">
                <a:solidFill>
                  <a:schemeClr val="accent5">
                    <a:lumMod val="75000"/>
                  </a:schemeClr>
                </a:solidFill>
              </a:rPr>
              <a:t>Инженеры по тестированию -1</a:t>
            </a:r>
          </a:p>
          <a:p>
            <a:pPr lvl="2"/>
            <a:r>
              <a:rPr lang="ru-RU" sz="1800" dirty="0">
                <a:solidFill>
                  <a:schemeClr val="accent5">
                    <a:lumMod val="75000"/>
                  </a:schemeClr>
                </a:solidFill>
              </a:rPr>
              <a:t>Аналитики - 1</a:t>
            </a:r>
          </a:p>
          <a:p>
            <a:pPr marL="3230" lvl="2" indent="0">
              <a:buNone/>
            </a:pPr>
            <a:endParaRPr lang="ru-RU" sz="1800" dirty="0">
              <a:solidFill>
                <a:schemeClr val="accent5">
                  <a:lumMod val="75000"/>
                </a:schemeClr>
              </a:solidFill>
            </a:endParaRPr>
          </a:p>
          <a:p>
            <a:r>
              <a:rPr lang="ru-RU" sz="1800" dirty="0">
                <a:solidFill>
                  <a:schemeClr val="accent5">
                    <a:lumMod val="75000"/>
                  </a:schemeClr>
                </a:solidFill>
                <a:cs typeface="Arial" panose="020B0604020202020204" pitchFamily="34" charset="0"/>
              </a:rPr>
              <a:t>Входная документация:</a:t>
            </a:r>
          </a:p>
          <a:p>
            <a:pPr lvl="2"/>
            <a:r>
              <a:rPr lang="ru-RU" sz="1800" dirty="0">
                <a:solidFill>
                  <a:schemeClr val="accent5">
                    <a:lumMod val="75000"/>
                  </a:schemeClr>
                </a:solidFill>
              </a:rPr>
              <a:t>Интеграционные спецификации</a:t>
            </a:r>
          </a:p>
          <a:p>
            <a:pPr lvl="2"/>
            <a:r>
              <a:rPr lang="ru-RU" sz="1800" dirty="0" err="1">
                <a:solidFill>
                  <a:schemeClr val="accent5">
                    <a:lumMod val="75000"/>
                  </a:schemeClr>
                </a:solidFill>
              </a:rPr>
              <a:t>Верхнеуровневое</a:t>
            </a:r>
            <a:r>
              <a:rPr lang="ru-RU" sz="1800" dirty="0">
                <a:solidFill>
                  <a:schemeClr val="accent5">
                    <a:lumMod val="75000"/>
                  </a:schemeClr>
                </a:solidFill>
              </a:rPr>
              <a:t> описание процесса</a:t>
            </a:r>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Изначальный процесс</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14</a:t>
            </a:fld>
            <a:endParaRPr lang="en-GB"/>
          </a:p>
        </p:txBody>
      </p:sp>
      <p:pic>
        <p:nvPicPr>
          <p:cNvPr id="6" name="Picture 5">
            <a:extLst>
              <a:ext uri="{FF2B5EF4-FFF2-40B4-BE49-F238E27FC236}">
                <a16:creationId xmlns:a16="http://schemas.microsoft.com/office/drawing/2014/main" id="{7BF572AE-882F-2045-974F-12E3F854C6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288" y="3322219"/>
            <a:ext cx="933429" cy="364821"/>
          </a:xfrm>
          <a:prstGeom prst="rect">
            <a:avLst/>
          </a:prstGeom>
        </p:spPr>
      </p:pic>
      <p:pic>
        <p:nvPicPr>
          <p:cNvPr id="8" name="Picture 7">
            <a:extLst>
              <a:ext uri="{FF2B5EF4-FFF2-40B4-BE49-F238E27FC236}">
                <a16:creationId xmlns:a16="http://schemas.microsoft.com/office/drawing/2014/main" id="{1399E617-F717-BE48-917E-784F13FD61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9717" y="802296"/>
            <a:ext cx="2524572" cy="1893429"/>
          </a:xfrm>
          <a:prstGeom prst="rect">
            <a:avLst/>
          </a:prstGeom>
        </p:spPr>
      </p:pic>
    </p:spTree>
    <p:extLst>
      <p:ext uri="{BB962C8B-B14F-4D97-AF65-F5344CB8AC3E}">
        <p14:creationId xmlns:p14="http://schemas.microsoft.com/office/powerpoint/2010/main" val="219634334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p:txBody>
          <a:bodyPr/>
          <a:lstStyle/>
          <a:p>
            <a:r>
              <a:rPr lang="ru-RU" sz="1800" dirty="0">
                <a:solidFill>
                  <a:schemeClr val="accent5">
                    <a:lumMod val="75000"/>
                  </a:schemeClr>
                </a:solidFill>
                <a:cs typeface="Arial" panose="020B0604020202020204" pitchFamily="34" charset="0"/>
              </a:rPr>
              <a:t>Изменение спецификаций</a:t>
            </a:r>
          </a:p>
          <a:p>
            <a:pPr lvl="2"/>
            <a:r>
              <a:rPr lang="en-US" sz="1800" dirty="0">
                <a:solidFill>
                  <a:schemeClr val="accent5">
                    <a:lumMod val="75000"/>
                  </a:schemeClr>
                </a:solidFill>
              </a:rPr>
              <a:t>Berlin Group</a:t>
            </a:r>
          </a:p>
          <a:p>
            <a:pPr lvl="2"/>
            <a:r>
              <a:rPr lang="en-US" sz="1800" dirty="0">
                <a:solidFill>
                  <a:schemeClr val="accent5">
                    <a:lumMod val="75000"/>
                  </a:schemeClr>
                </a:solidFill>
              </a:rPr>
              <a:t>Central Engine</a:t>
            </a:r>
          </a:p>
          <a:p>
            <a:pPr lvl="2"/>
            <a:r>
              <a:rPr lang="en-US" sz="1800" dirty="0">
                <a:solidFill>
                  <a:schemeClr val="accent5">
                    <a:lumMod val="75000"/>
                  </a:schemeClr>
                </a:solidFill>
              </a:rPr>
              <a:t>Backend </a:t>
            </a:r>
            <a:r>
              <a:rPr lang="ru-RU" sz="1800" dirty="0">
                <a:solidFill>
                  <a:schemeClr val="accent5">
                    <a:lumMod val="75000"/>
                  </a:schemeClr>
                </a:solidFill>
              </a:rPr>
              <a:t>системы</a:t>
            </a:r>
          </a:p>
          <a:p>
            <a:endParaRPr lang="en-US" sz="1800" dirty="0">
              <a:solidFill>
                <a:schemeClr val="accent5">
                  <a:lumMod val="75000"/>
                </a:schemeClr>
              </a:solidFill>
              <a:cs typeface="Arial" panose="020B0604020202020204" pitchFamily="34" charset="0"/>
            </a:endParaRPr>
          </a:p>
          <a:p>
            <a:r>
              <a:rPr lang="ru-RU" sz="1800" dirty="0">
                <a:solidFill>
                  <a:schemeClr val="accent5">
                    <a:lumMod val="75000"/>
                  </a:schemeClr>
                </a:solidFill>
                <a:cs typeface="Arial" panose="020B0604020202020204" pitchFamily="34" charset="0"/>
              </a:rPr>
              <a:t>Изменение в общем процессе </a:t>
            </a:r>
          </a:p>
          <a:p>
            <a:pPr lvl="2"/>
            <a:r>
              <a:rPr lang="ru-RU" sz="1800" dirty="0">
                <a:solidFill>
                  <a:schemeClr val="accent5">
                    <a:lumMod val="75000"/>
                  </a:schemeClr>
                </a:solidFill>
              </a:rPr>
              <a:t>Ограничения систем</a:t>
            </a:r>
            <a:endParaRPr lang="en-US" sz="1800" dirty="0">
              <a:solidFill>
                <a:schemeClr val="accent5">
                  <a:lumMod val="75000"/>
                </a:schemeClr>
              </a:solidFill>
            </a:endParaRPr>
          </a:p>
          <a:p>
            <a:pPr lvl="2"/>
            <a:r>
              <a:rPr lang="ru-RU" sz="1800" dirty="0">
                <a:solidFill>
                  <a:schemeClr val="accent5">
                    <a:lumMod val="75000"/>
                  </a:schemeClr>
                </a:solidFill>
              </a:rPr>
              <a:t>Ограничения команд</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Основные проблемы</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15</a:t>
            </a:fld>
            <a:endParaRPr lang="en-GB"/>
          </a:p>
        </p:txBody>
      </p:sp>
      <p:graphicFrame>
        <p:nvGraphicFramePr>
          <p:cNvPr id="20" name="Content Placeholder 19">
            <a:extLst>
              <a:ext uri="{FF2B5EF4-FFF2-40B4-BE49-F238E27FC236}">
                <a16:creationId xmlns:a16="http://schemas.microsoft.com/office/drawing/2014/main" id="{EDB1ABFE-886A-FA49-AB9D-9BD9FA0AC713}"/>
              </a:ext>
            </a:extLst>
          </p:cNvPr>
          <p:cNvGraphicFramePr>
            <a:graphicFrameLocks noGrp="1"/>
          </p:cNvGraphicFramePr>
          <p:nvPr>
            <p:ph sz="quarter" idx="22"/>
            <p:extLst>
              <p:ext uri="{D42A27DB-BD31-4B8C-83A1-F6EECF244321}">
                <p14:modId xmlns:p14="http://schemas.microsoft.com/office/powerpoint/2010/main" val="3026205781"/>
              </p:ext>
            </p:extLst>
          </p:nvPr>
        </p:nvGraphicFramePr>
        <p:xfrm>
          <a:off x="4703763" y="1347788"/>
          <a:ext cx="3951287" cy="305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9DFDC06D-8D8B-7242-A867-87CF1339B25D}"/>
              </a:ext>
            </a:extLst>
          </p:cNvPr>
          <p:cNvSpPr txBox="1"/>
          <p:nvPr/>
        </p:nvSpPr>
        <p:spPr bwMode="ltGray">
          <a:xfrm>
            <a:off x="3093057" y="4754880"/>
            <a:ext cx="203862" cy="311316"/>
          </a:xfrm>
          <a:prstGeom prst="rect">
            <a:avLst/>
          </a:prstGeom>
          <a:noFill/>
          <a:ln w="6350">
            <a:noFill/>
            <a:miter lim="800000"/>
            <a:headEnd/>
            <a:tailEnd/>
          </a:ln>
        </p:spPr>
        <p:txBody>
          <a:bodyPr wrap="none" lIns="100913" tIns="50457" rIns="100913" bIns="50457" rtlCol="0" anchor="t" anchorCtr="0">
            <a:spAutoFit/>
          </a:bodyPr>
          <a:lstStyle/>
          <a:p>
            <a:pPr eaLnBrk="0" hangingPunct="0"/>
            <a:endParaRPr lang="ru-RU" dirty="0" err="1">
              <a:latin typeface="+mn-lt"/>
            </a:endParaRPr>
          </a:p>
        </p:txBody>
      </p:sp>
    </p:spTree>
    <p:extLst>
      <p:ext uri="{BB962C8B-B14F-4D97-AF65-F5344CB8AC3E}">
        <p14:creationId xmlns:p14="http://schemas.microsoft.com/office/powerpoint/2010/main" val="4109503041"/>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p:txBody>
          <a:bodyPr/>
          <a:lstStyle/>
          <a:p>
            <a:pPr marL="3230" lvl="2" indent="0">
              <a:buNone/>
            </a:pPr>
            <a:r>
              <a:rPr lang="ru-RU" sz="1800" dirty="0">
                <a:solidFill>
                  <a:schemeClr val="accent5">
                    <a:lumMod val="75000"/>
                  </a:schemeClr>
                </a:solidFill>
              </a:rPr>
              <a:t>Для системы:</a:t>
            </a:r>
          </a:p>
          <a:p>
            <a:pPr lvl="2"/>
            <a:r>
              <a:rPr lang="ru-RU" sz="1800" dirty="0">
                <a:solidFill>
                  <a:schemeClr val="accent5">
                    <a:lumMod val="75000"/>
                  </a:schemeClr>
                </a:solidFill>
              </a:rPr>
              <a:t>Новые клиенты для старых задач</a:t>
            </a:r>
          </a:p>
          <a:p>
            <a:pPr lvl="2"/>
            <a:r>
              <a:rPr lang="ru-RU" sz="1800" dirty="0">
                <a:solidFill>
                  <a:schemeClr val="accent5">
                    <a:lumMod val="75000"/>
                  </a:schemeClr>
                </a:solidFill>
              </a:rPr>
              <a:t>Новые интерфейсы для новых задач</a:t>
            </a:r>
          </a:p>
          <a:p>
            <a:pPr marL="3230" lvl="2" indent="0">
              <a:buNone/>
            </a:pPr>
            <a:endParaRPr lang="ru-RU" sz="1800" dirty="0">
              <a:solidFill>
                <a:schemeClr val="accent5">
                  <a:lumMod val="75000"/>
                </a:schemeClr>
              </a:solidFill>
            </a:endParaRPr>
          </a:p>
          <a:p>
            <a:pPr marL="3230" lvl="2" indent="0">
              <a:buNone/>
            </a:pPr>
            <a:r>
              <a:rPr lang="ru-RU" sz="1800" dirty="0">
                <a:solidFill>
                  <a:schemeClr val="accent5">
                    <a:lumMod val="75000"/>
                  </a:schemeClr>
                </a:solidFill>
              </a:rPr>
              <a:t>Для аналитика:</a:t>
            </a:r>
          </a:p>
          <a:p>
            <a:pPr lvl="2"/>
            <a:r>
              <a:rPr lang="ru-RU" sz="1800" dirty="0">
                <a:solidFill>
                  <a:schemeClr val="accent5">
                    <a:lumMod val="75000"/>
                  </a:schemeClr>
                </a:solidFill>
              </a:rPr>
              <a:t>Новый стандарт работы с требованиями </a:t>
            </a:r>
          </a:p>
          <a:p>
            <a:pPr lvl="2"/>
            <a:r>
              <a:rPr lang="ru-RU" sz="1800" dirty="0">
                <a:solidFill>
                  <a:schemeClr val="accent5">
                    <a:lumMod val="75000"/>
                  </a:schemeClr>
                </a:solidFill>
              </a:rPr>
              <a:t>Новый состав команды</a:t>
            </a:r>
          </a:p>
          <a:p>
            <a:pPr lvl="3"/>
            <a:r>
              <a:rPr lang="ru-RU" sz="1600" dirty="0">
                <a:solidFill>
                  <a:schemeClr val="accent5">
                    <a:lumMod val="75000"/>
                  </a:schemeClr>
                </a:solidFill>
              </a:rPr>
              <a:t>Разработчики - 8</a:t>
            </a:r>
          </a:p>
          <a:p>
            <a:pPr lvl="3"/>
            <a:r>
              <a:rPr lang="ru-RU" sz="1600" dirty="0">
                <a:solidFill>
                  <a:schemeClr val="accent5">
                    <a:lumMod val="75000"/>
                  </a:schemeClr>
                </a:solidFill>
              </a:rPr>
              <a:t>Инженеры по тестированию - 3</a:t>
            </a:r>
          </a:p>
          <a:p>
            <a:pPr lvl="3"/>
            <a:r>
              <a:rPr lang="ru-RU" sz="1600" dirty="0">
                <a:solidFill>
                  <a:schemeClr val="accent5">
                    <a:lumMod val="75000"/>
                  </a:schemeClr>
                </a:solidFill>
              </a:rPr>
              <a:t>Аналитики - 1 </a:t>
            </a:r>
          </a:p>
          <a:p>
            <a:pPr lvl="3"/>
            <a:endParaRPr lang="ru-RU" sz="1600" dirty="0">
              <a:solidFill>
                <a:schemeClr val="accent5">
                  <a:lumMod val="75000"/>
                </a:schemeClr>
              </a:solidFill>
            </a:endParaRP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a:t>Новые вызовы</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16</a:t>
            </a:fld>
            <a:endParaRPr lang="en-GB"/>
          </a:p>
        </p:txBody>
      </p:sp>
    </p:spTree>
    <p:extLst>
      <p:ext uri="{BB962C8B-B14F-4D97-AF65-F5344CB8AC3E}">
        <p14:creationId xmlns:p14="http://schemas.microsoft.com/office/powerpoint/2010/main" val="363483207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lvl="2"/>
            <a:r>
              <a:rPr lang="ru-RU" sz="1800" dirty="0">
                <a:solidFill>
                  <a:schemeClr val="accent5">
                    <a:lumMod val="75000"/>
                  </a:schemeClr>
                </a:solidFill>
              </a:rPr>
              <a:t>Ускорить процесс анализа и подготовки требований</a:t>
            </a:r>
          </a:p>
          <a:p>
            <a:pPr lvl="2"/>
            <a:r>
              <a:rPr lang="ru-RU" sz="1800" dirty="0">
                <a:solidFill>
                  <a:schemeClr val="accent5">
                    <a:lumMod val="75000"/>
                  </a:schemeClr>
                </a:solidFill>
              </a:rPr>
              <a:t>Сделать требования доступнее для разработчиков</a:t>
            </a:r>
          </a:p>
          <a:p>
            <a:pPr lvl="2"/>
            <a:r>
              <a:rPr lang="ru-RU" sz="1800" dirty="0">
                <a:solidFill>
                  <a:schemeClr val="accent5">
                    <a:lumMod val="75000"/>
                  </a:schemeClr>
                </a:solidFill>
              </a:rPr>
              <a:t>Упростить процесс ознакомления с системой</a:t>
            </a:r>
          </a:p>
          <a:p>
            <a:pPr lvl="3"/>
            <a:r>
              <a:rPr lang="ru-RU" sz="1600" dirty="0">
                <a:solidFill>
                  <a:schemeClr val="accent5">
                    <a:lumMod val="75000"/>
                  </a:schemeClr>
                </a:solidFill>
              </a:rPr>
              <a:t>Новые члены команды</a:t>
            </a:r>
          </a:p>
          <a:p>
            <a:pPr lvl="3"/>
            <a:r>
              <a:rPr lang="ru-RU" sz="1600" dirty="0">
                <a:solidFill>
                  <a:schemeClr val="accent5">
                    <a:lumMod val="75000"/>
                  </a:schemeClr>
                </a:solidFill>
              </a:rPr>
              <a:t>Новые клиенты</a:t>
            </a:r>
          </a:p>
          <a:p>
            <a:pPr lvl="3"/>
            <a:r>
              <a:rPr lang="ru-RU" sz="1600" dirty="0">
                <a:solidFill>
                  <a:schemeClr val="accent5">
                    <a:lumMod val="75000"/>
                  </a:schemeClr>
                </a:solidFill>
              </a:rPr>
              <a:t>Бизнес заказчики</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Новые потребности</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17</a:t>
            </a:fld>
            <a:endParaRPr lang="en-GB"/>
          </a:p>
        </p:txBody>
      </p:sp>
    </p:spTree>
    <p:extLst>
      <p:ext uri="{BB962C8B-B14F-4D97-AF65-F5344CB8AC3E}">
        <p14:creationId xmlns:p14="http://schemas.microsoft.com/office/powerpoint/2010/main" val="335096213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128905" y="1977252"/>
            <a:ext cx="7525342" cy="1385725"/>
          </a:xfrm>
        </p:spPr>
        <p:txBody>
          <a:bodyPr/>
          <a:lstStyle/>
          <a:p>
            <a:r>
              <a:rPr lang="ru-RU" dirty="0"/>
              <a:t>Начинаем строить</a:t>
            </a:r>
            <a:endParaRPr lang="en-US" dirty="0"/>
          </a:p>
        </p:txBody>
      </p:sp>
      <p:sp>
        <p:nvSpPr>
          <p:cNvPr id="8" name="Rectangle 7">
            <a:extLst>
              <a:ext uri="{FF2B5EF4-FFF2-40B4-BE49-F238E27FC236}">
                <a16:creationId xmlns:a16="http://schemas.microsoft.com/office/drawing/2014/main" id="{14FB6CB8-F727-C64A-8B15-546E3A4A0CB0}"/>
              </a:ext>
            </a:extLst>
          </p:cNvPr>
          <p:cNvSpPr/>
          <p:nvPr/>
        </p:nvSpPr>
        <p:spPr bwMode="auto">
          <a:xfrm>
            <a:off x="7090891" y="3620638"/>
            <a:ext cx="1029061" cy="482235"/>
          </a:xfrm>
          <a:prstGeom prst="rect">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9" name="Triangle 8">
            <a:extLst>
              <a:ext uri="{FF2B5EF4-FFF2-40B4-BE49-F238E27FC236}">
                <a16:creationId xmlns:a16="http://schemas.microsoft.com/office/drawing/2014/main" id="{6CE324C6-A174-994E-9511-C0B4ECCC8B5B}"/>
              </a:ext>
            </a:extLst>
          </p:cNvPr>
          <p:cNvSpPr/>
          <p:nvPr/>
        </p:nvSpPr>
        <p:spPr bwMode="auto">
          <a:xfrm>
            <a:off x="6869926" y="3361379"/>
            <a:ext cx="1470991" cy="259259"/>
          </a:xfrm>
          <a:prstGeom prst="triangle">
            <a:avLst>
              <a:gd name="adj" fmla="val 50000"/>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0" name="Rectangle 9">
            <a:extLst>
              <a:ext uri="{FF2B5EF4-FFF2-40B4-BE49-F238E27FC236}">
                <a16:creationId xmlns:a16="http://schemas.microsoft.com/office/drawing/2014/main" id="{85CE2E04-032B-5B43-820E-06261727C975}"/>
              </a:ext>
            </a:extLst>
          </p:cNvPr>
          <p:cNvSpPr/>
          <p:nvPr/>
        </p:nvSpPr>
        <p:spPr bwMode="auto">
          <a:xfrm>
            <a:off x="6869926" y="4418425"/>
            <a:ext cx="1470991" cy="264111"/>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1" name="Rectangle 10">
            <a:extLst>
              <a:ext uri="{FF2B5EF4-FFF2-40B4-BE49-F238E27FC236}">
                <a16:creationId xmlns:a16="http://schemas.microsoft.com/office/drawing/2014/main" id="{496A11A1-D872-4A45-A295-5F4ADBAEDF0E}"/>
              </a:ext>
            </a:extLst>
          </p:cNvPr>
          <p:cNvSpPr/>
          <p:nvPr/>
        </p:nvSpPr>
        <p:spPr bwMode="auto">
          <a:xfrm>
            <a:off x="6973293" y="4102873"/>
            <a:ext cx="1264257" cy="314589"/>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Tree>
    <p:extLst>
      <p:ext uri="{BB962C8B-B14F-4D97-AF65-F5344CB8AC3E}">
        <p14:creationId xmlns:p14="http://schemas.microsoft.com/office/powerpoint/2010/main" val="373832611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marL="3230" lvl="2" indent="0">
              <a:buNone/>
            </a:pPr>
            <a:r>
              <a:rPr lang="ru-RU" sz="1800" dirty="0">
                <a:solidFill>
                  <a:schemeClr val="accent5">
                    <a:lumMod val="75000"/>
                  </a:schemeClr>
                </a:solidFill>
              </a:rPr>
              <a:t>Кармалеев Олег</a:t>
            </a:r>
            <a:endParaRPr lang="en-US" sz="1800" dirty="0">
              <a:solidFill>
                <a:schemeClr val="accent5">
                  <a:lumMod val="75000"/>
                </a:schemeClr>
              </a:solidFill>
            </a:endParaRPr>
          </a:p>
          <a:p>
            <a:pPr marL="3230" lvl="2" indent="0">
              <a:buNone/>
            </a:pPr>
            <a:endParaRPr lang="en-US" sz="1800" dirty="0">
              <a:solidFill>
                <a:schemeClr val="accent5">
                  <a:lumMod val="75000"/>
                </a:schemeClr>
              </a:solidFill>
            </a:endParaRPr>
          </a:p>
          <a:p>
            <a:pPr marL="3230" lvl="2" indent="0">
              <a:buNone/>
            </a:pPr>
            <a:r>
              <a:rPr lang="ru-RU" sz="1800" dirty="0">
                <a:solidFill>
                  <a:schemeClr val="accent5">
                    <a:lumMod val="75000"/>
                  </a:schemeClr>
                </a:solidFill>
              </a:rPr>
              <a:t>Работа:</a:t>
            </a:r>
          </a:p>
          <a:p>
            <a:pPr lvl="2"/>
            <a:r>
              <a:rPr lang="ru-RU" sz="1800" dirty="0">
                <a:solidFill>
                  <a:schemeClr val="accent5">
                    <a:lumMod val="75000"/>
                  </a:schemeClr>
                </a:solidFill>
              </a:rPr>
              <a:t>Технологический Центр </a:t>
            </a:r>
            <a:r>
              <a:rPr lang="ru-RU" sz="1800" dirty="0" err="1">
                <a:solidFill>
                  <a:schemeClr val="accent5">
                    <a:lumMod val="75000"/>
                  </a:schemeClr>
                </a:solidFill>
              </a:rPr>
              <a:t>Дойче</a:t>
            </a:r>
            <a:r>
              <a:rPr lang="ru-RU" sz="1800" dirty="0">
                <a:solidFill>
                  <a:schemeClr val="accent5">
                    <a:lumMod val="75000"/>
                  </a:schemeClr>
                </a:solidFill>
              </a:rPr>
              <a:t> Банка (Санкт-Петербург)</a:t>
            </a:r>
          </a:p>
          <a:p>
            <a:pPr lvl="2"/>
            <a:r>
              <a:rPr lang="ru-RU" sz="1800" dirty="0" err="1">
                <a:solidFill>
                  <a:schemeClr val="accent5">
                    <a:lumMod val="75000"/>
                  </a:schemeClr>
                </a:solidFill>
              </a:rPr>
              <a:t>Senior</a:t>
            </a:r>
            <a:r>
              <a:rPr lang="ru-RU" sz="1800" dirty="0">
                <a:solidFill>
                  <a:schemeClr val="accent5">
                    <a:lumMod val="75000"/>
                  </a:schemeClr>
                </a:solidFill>
              </a:rPr>
              <a:t> </a:t>
            </a:r>
            <a:r>
              <a:rPr lang="ru-RU" sz="1800" dirty="0" err="1">
                <a:solidFill>
                  <a:schemeClr val="accent5">
                    <a:lumMod val="75000"/>
                  </a:schemeClr>
                </a:solidFill>
              </a:rPr>
              <a:t>Business</a:t>
            </a:r>
            <a:r>
              <a:rPr lang="ru-RU" sz="1800" dirty="0">
                <a:solidFill>
                  <a:schemeClr val="accent5">
                    <a:lumMod val="75000"/>
                  </a:schemeClr>
                </a:solidFill>
              </a:rPr>
              <a:t> </a:t>
            </a:r>
            <a:r>
              <a:rPr lang="ru-RU" sz="1800" dirty="0" err="1">
                <a:solidFill>
                  <a:schemeClr val="accent5">
                    <a:lumMod val="75000"/>
                  </a:schemeClr>
                </a:solidFill>
              </a:rPr>
              <a:t>Functional</a:t>
            </a:r>
            <a:r>
              <a:rPr lang="ru-RU" sz="1800" dirty="0">
                <a:solidFill>
                  <a:schemeClr val="accent5">
                    <a:lumMod val="75000"/>
                  </a:schemeClr>
                </a:solidFill>
              </a:rPr>
              <a:t> </a:t>
            </a:r>
            <a:r>
              <a:rPr lang="ru-RU" sz="1800" dirty="0" err="1">
                <a:solidFill>
                  <a:schemeClr val="accent5">
                    <a:lumMod val="75000"/>
                  </a:schemeClr>
                </a:solidFill>
              </a:rPr>
              <a:t>Analyst</a:t>
            </a:r>
            <a:endParaRPr lang="ru-RU" sz="1800" dirty="0">
              <a:solidFill>
                <a:schemeClr val="accent5">
                  <a:lumMod val="75000"/>
                </a:schemeClr>
              </a:solidFill>
            </a:endParaRPr>
          </a:p>
          <a:p>
            <a:pPr lvl="2"/>
            <a:endParaRPr lang="ru-RU" sz="1800" dirty="0">
              <a:solidFill>
                <a:schemeClr val="accent5">
                  <a:lumMod val="75000"/>
                </a:schemeClr>
              </a:solidFill>
            </a:endParaRPr>
          </a:p>
          <a:p>
            <a:pPr marL="3230" lvl="2" indent="0">
              <a:buNone/>
            </a:pPr>
            <a:r>
              <a:rPr lang="ru-RU" sz="1800" dirty="0">
                <a:solidFill>
                  <a:schemeClr val="accent5">
                    <a:lumMod val="75000"/>
                  </a:schemeClr>
                </a:solidFill>
              </a:rPr>
              <a:t>Опыт:</a:t>
            </a:r>
          </a:p>
          <a:p>
            <a:pPr lvl="2"/>
            <a:r>
              <a:rPr lang="ru-RU" sz="1800" dirty="0">
                <a:solidFill>
                  <a:schemeClr val="accent5">
                    <a:lumMod val="75000"/>
                  </a:schemeClr>
                </a:solidFill>
              </a:rPr>
              <a:t>В аналитике – 6 лет</a:t>
            </a:r>
          </a:p>
          <a:p>
            <a:pPr lvl="2"/>
            <a:r>
              <a:rPr lang="ru-RU" sz="1800" dirty="0">
                <a:solidFill>
                  <a:schemeClr val="accent5">
                    <a:lumMod val="75000"/>
                  </a:schemeClr>
                </a:solidFill>
              </a:rPr>
              <a:t>В </a:t>
            </a:r>
            <a:r>
              <a:rPr lang="ru-RU" sz="1800" dirty="0" err="1">
                <a:solidFill>
                  <a:schemeClr val="accent5">
                    <a:lumMod val="75000"/>
                  </a:schemeClr>
                </a:solidFill>
              </a:rPr>
              <a:t>ТехЦентре</a:t>
            </a:r>
            <a:r>
              <a:rPr lang="ru-RU" sz="1800" dirty="0">
                <a:solidFill>
                  <a:schemeClr val="accent5">
                    <a:lumMod val="75000"/>
                  </a:schemeClr>
                </a:solidFill>
              </a:rPr>
              <a:t> – 1,5 года</a:t>
            </a:r>
          </a:p>
          <a:p>
            <a:pPr algn="just"/>
            <a:endParaRPr lang="en-US" dirty="0"/>
          </a:p>
        </p:txBody>
      </p:sp>
      <p:sp>
        <p:nvSpPr>
          <p:cNvPr id="3" name="Title 2"/>
          <p:cNvSpPr>
            <a:spLocks noGrp="1"/>
          </p:cNvSpPr>
          <p:nvPr>
            <p:ph type="title"/>
          </p:nvPr>
        </p:nvSpPr>
        <p:spPr/>
        <p:txBody>
          <a:bodyPr/>
          <a:lstStyle/>
          <a:p>
            <a:r>
              <a:rPr lang="ru-RU" dirty="0"/>
              <a:t>О</a:t>
            </a:r>
            <a:r>
              <a:rPr lang="en-GB" dirty="0"/>
              <a:t> </a:t>
            </a:r>
            <a:r>
              <a:rPr lang="ru-RU" dirty="0"/>
              <a:t>себе</a:t>
            </a:r>
          </a:p>
        </p:txBody>
      </p:sp>
      <p:sp>
        <p:nvSpPr>
          <p:cNvPr id="4" name="Slide Number Placeholder 3"/>
          <p:cNvSpPr>
            <a:spLocks noGrp="1"/>
          </p:cNvSpPr>
          <p:nvPr>
            <p:ph type="sldNum" sz="quarter" idx="4"/>
          </p:nvPr>
        </p:nvSpPr>
        <p:spPr/>
        <p:txBody>
          <a:bodyPr/>
          <a:lstStyle/>
          <a:p>
            <a:fld id="{D71DA9FD-6EF8-4CC5-AF9B-B6159B5B937C}" type="slidenum">
              <a:rPr lang="en-GB" smtClean="0"/>
              <a:pPr/>
              <a:t>1</a:t>
            </a:fld>
            <a:endParaRPr lang="en-GB"/>
          </a:p>
        </p:txBody>
      </p:sp>
    </p:spTree>
    <p:extLst>
      <p:ext uri="{BB962C8B-B14F-4D97-AF65-F5344CB8AC3E}">
        <p14:creationId xmlns:p14="http://schemas.microsoft.com/office/powerpoint/2010/main" val="1763151668"/>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marL="3230" lvl="2" indent="0">
              <a:buNone/>
            </a:pPr>
            <a:r>
              <a:rPr lang="en-US" sz="1800" dirty="0">
                <a:solidFill>
                  <a:schemeClr val="accent5">
                    <a:lumMod val="75000"/>
                  </a:schemeClr>
                </a:solidFill>
              </a:rPr>
              <a:t>JAMA – </a:t>
            </a:r>
            <a:r>
              <a:rPr lang="ru-RU" sz="1800" dirty="0">
                <a:solidFill>
                  <a:schemeClr val="accent5">
                    <a:lumMod val="75000"/>
                  </a:schemeClr>
                </a:solidFill>
              </a:rPr>
              <a:t>система управления требованиями</a:t>
            </a:r>
            <a:endParaRPr lang="ru-RU" dirty="0">
              <a:solidFill>
                <a:schemeClr val="accent5">
                  <a:lumMod val="75000"/>
                </a:schemeClr>
              </a:solidFill>
            </a:endParaRPr>
          </a:p>
          <a:p>
            <a:pPr lvl="2"/>
            <a:r>
              <a:rPr lang="ru-RU" sz="1897" dirty="0">
                <a:solidFill>
                  <a:schemeClr val="accent5">
                    <a:lumMod val="75000"/>
                  </a:schemeClr>
                </a:solidFill>
              </a:rPr>
              <a:t>Плюсы</a:t>
            </a:r>
          </a:p>
          <a:p>
            <a:pPr lvl="3"/>
            <a:r>
              <a:rPr lang="ru-RU" sz="1600" dirty="0">
                <a:solidFill>
                  <a:schemeClr val="accent5">
                    <a:lumMod val="75000"/>
                  </a:schemeClr>
                </a:solidFill>
              </a:rPr>
              <a:t>Удобная система согласования и </a:t>
            </a:r>
            <a:r>
              <a:rPr lang="ru-RU" sz="1600" dirty="0" err="1">
                <a:solidFill>
                  <a:schemeClr val="accent5">
                    <a:lumMod val="75000"/>
                  </a:schemeClr>
                </a:solidFill>
              </a:rPr>
              <a:t>версионирования</a:t>
            </a:r>
            <a:r>
              <a:rPr lang="ru-RU" sz="1600" dirty="0">
                <a:solidFill>
                  <a:schemeClr val="accent5">
                    <a:lumMod val="75000"/>
                  </a:schemeClr>
                </a:solidFill>
              </a:rPr>
              <a:t> требований</a:t>
            </a:r>
          </a:p>
          <a:p>
            <a:pPr lvl="3"/>
            <a:r>
              <a:rPr lang="ru-RU" sz="1600" dirty="0">
                <a:solidFill>
                  <a:schemeClr val="accent5">
                    <a:lumMod val="75000"/>
                  </a:schemeClr>
                </a:solidFill>
              </a:rPr>
              <a:t>Широкие возможности для трассировки</a:t>
            </a:r>
          </a:p>
          <a:p>
            <a:pPr lvl="3"/>
            <a:r>
              <a:rPr lang="ru-RU" sz="1600" dirty="0">
                <a:solidFill>
                  <a:schemeClr val="accent5">
                    <a:lumMod val="75000"/>
                  </a:schemeClr>
                </a:solidFill>
              </a:rPr>
              <a:t>Большое количество готовых шаблонов</a:t>
            </a:r>
          </a:p>
          <a:p>
            <a:pPr lvl="2"/>
            <a:r>
              <a:rPr lang="ru-RU" sz="1897" dirty="0">
                <a:solidFill>
                  <a:schemeClr val="accent5">
                    <a:lumMod val="75000"/>
                  </a:schemeClr>
                </a:solidFill>
              </a:rPr>
              <a:t>Минусы</a:t>
            </a:r>
          </a:p>
          <a:p>
            <a:pPr lvl="3"/>
            <a:r>
              <a:rPr lang="ru-RU" sz="1600" dirty="0">
                <a:solidFill>
                  <a:schemeClr val="accent5">
                    <a:lumMod val="75000"/>
                  </a:schemeClr>
                </a:solidFill>
              </a:rPr>
              <a:t>Не самый удобный интерфейс</a:t>
            </a:r>
          </a:p>
          <a:p>
            <a:pPr lvl="3"/>
            <a:r>
              <a:rPr lang="ru-RU" sz="1600" dirty="0">
                <a:solidFill>
                  <a:schemeClr val="accent5">
                    <a:lumMod val="75000"/>
                  </a:schemeClr>
                </a:solidFill>
              </a:rPr>
              <a:t>Большое количество ограничений</a:t>
            </a:r>
          </a:p>
          <a:p>
            <a:pPr lvl="3"/>
            <a:r>
              <a:rPr lang="ru-RU" sz="1600" dirty="0">
                <a:solidFill>
                  <a:schemeClr val="accent5">
                    <a:lumMod val="75000"/>
                  </a:schemeClr>
                </a:solidFill>
              </a:rPr>
              <a:t>Не быстрый процесс добавления новых пользователей</a:t>
            </a:r>
          </a:p>
          <a:p>
            <a:pPr lvl="1"/>
            <a:endParaRPr lang="ru-RU" sz="1800" dirty="0">
              <a:solidFill>
                <a:schemeClr val="accent5">
                  <a:lumMod val="75000"/>
                </a:schemeClr>
              </a:solidFill>
            </a:endParaRPr>
          </a:p>
          <a:p>
            <a:pPr lvl="1"/>
            <a:r>
              <a:rPr lang="ru-RU" sz="1800" dirty="0">
                <a:solidFill>
                  <a:schemeClr val="accent5">
                    <a:lumMod val="75000"/>
                  </a:schemeClr>
                </a:solidFill>
              </a:rPr>
              <a:t>Итого: не подходит под новые потребности</a:t>
            </a:r>
            <a:endParaRPr lang="en-US" sz="1800"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Новые условия</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19</a:t>
            </a:fld>
            <a:endParaRPr lang="en-GB"/>
          </a:p>
        </p:txBody>
      </p:sp>
      <p:pic>
        <p:nvPicPr>
          <p:cNvPr id="5" name="Picture 4">
            <a:extLst>
              <a:ext uri="{FF2B5EF4-FFF2-40B4-BE49-F238E27FC236}">
                <a16:creationId xmlns:a16="http://schemas.microsoft.com/office/drawing/2014/main" id="{1F6778D1-89AC-BE46-96D1-11733D1A46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2976" y="1103310"/>
            <a:ext cx="1756970" cy="781213"/>
          </a:xfrm>
          <a:prstGeom prst="rect">
            <a:avLst/>
          </a:prstGeom>
        </p:spPr>
      </p:pic>
    </p:spTree>
    <p:extLst>
      <p:ext uri="{BB962C8B-B14F-4D97-AF65-F5344CB8AC3E}">
        <p14:creationId xmlns:p14="http://schemas.microsoft.com/office/powerpoint/2010/main" val="1211884014"/>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p:txBody>
          <a:bodyPr/>
          <a:lstStyle/>
          <a:p>
            <a:pPr lvl="2"/>
            <a:r>
              <a:rPr lang="ru-RU" sz="1800" dirty="0">
                <a:solidFill>
                  <a:schemeClr val="accent5">
                    <a:lumMod val="75000"/>
                  </a:schemeClr>
                </a:solidFill>
              </a:rPr>
              <a:t>Делегирование</a:t>
            </a:r>
          </a:p>
          <a:p>
            <a:pPr lvl="2"/>
            <a:r>
              <a:rPr lang="ru-RU" sz="1800" dirty="0">
                <a:solidFill>
                  <a:schemeClr val="accent5">
                    <a:lumMod val="75000"/>
                  </a:schemeClr>
                </a:solidFill>
              </a:rPr>
              <a:t>Стандартизация процессов анализа</a:t>
            </a:r>
          </a:p>
          <a:p>
            <a:pPr lvl="3"/>
            <a:r>
              <a:rPr lang="ru-RU" sz="1600" dirty="0">
                <a:solidFill>
                  <a:schemeClr val="accent5">
                    <a:lumMod val="75000"/>
                  </a:schemeClr>
                </a:solidFill>
              </a:rPr>
              <a:t>Позиционирование системы</a:t>
            </a:r>
          </a:p>
          <a:p>
            <a:pPr lvl="3"/>
            <a:r>
              <a:rPr lang="ru-RU" sz="1600" dirty="0">
                <a:solidFill>
                  <a:schemeClr val="accent5">
                    <a:lumMod val="75000"/>
                  </a:schemeClr>
                </a:solidFill>
              </a:rPr>
              <a:t>Общие правила для проектирования интеграций</a:t>
            </a:r>
          </a:p>
          <a:p>
            <a:pPr lvl="4"/>
            <a:r>
              <a:rPr lang="ru-RU" sz="1400" dirty="0" err="1">
                <a:solidFill>
                  <a:schemeClr val="accent5">
                    <a:lumMod val="75000"/>
                  </a:schemeClr>
                </a:solidFill>
              </a:rPr>
              <a:t>Гайдлайны</a:t>
            </a:r>
            <a:endParaRPr lang="ru-RU" sz="1400" dirty="0">
              <a:solidFill>
                <a:schemeClr val="accent5">
                  <a:lumMod val="75000"/>
                </a:schemeClr>
              </a:solidFill>
            </a:endParaRPr>
          </a:p>
          <a:p>
            <a:pPr lvl="4"/>
            <a:r>
              <a:rPr lang="ru-RU" sz="1400" dirty="0" err="1">
                <a:solidFill>
                  <a:schemeClr val="accent5">
                    <a:lumMod val="75000"/>
                  </a:schemeClr>
                </a:solidFill>
              </a:rPr>
              <a:t>Переиспользование</a:t>
            </a:r>
            <a:r>
              <a:rPr lang="ru-RU" sz="1400" dirty="0">
                <a:solidFill>
                  <a:schemeClr val="accent5">
                    <a:lumMod val="75000"/>
                  </a:schemeClr>
                </a:solidFill>
              </a:rPr>
              <a:t> существующего</a:t>
            </a:r>
          </a:p>
          <a:p>
            <a:pPr lvl="2"/>
            <a:r>
              <a:rPr lang="ru-RU" sz="1800" dirty="0">
                <a:solidFill>
                  <a:schemeClr val="accent5">
                    <a:lumMod val="75000"/>
                  </a:schemeClr>
                </a:solidFill>
              </a:rPr>
              <a:t>Опыт</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Ускоряем анализ</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20</a:t>
            </a:fld>
            <a:endParaRPr lang="en-GB"/>
          </a:p>
        </p:txBody>
      </p:sp>
      <p:pic>
        <p:nvPicPr>
          <p:cNvPr id="13" name="Content Placeholder 7">
            <a:extLst>
              <a:ext uri="{FF2B5EF4-FFF2-40B4-BE49-F238E27FC236}">
                <a16:creationId xmlns:a16="http://schemas.microsoft.com/office/drawing/2014/main" id="{7337C35C-5C9D-1D43-9DB8-12A0B4ED71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3039" y="1614642"/>
            <a:ext cx="2435044" cy="2939142"/>
          </a:xfrm>
          <a:prstGeom prst="rect">
            <a:avLst/>
          </a:prstGeom>
        </p:spPr>
      </p:pic>
      <p:sp>
        <p:nvSpPr>
          <p:cNvPr id="15" name="Content Placeholder 14">
            <a:extLst>
              <a:ext uri="{FF2B5EF4-FFF2-40B4-BE49-F238E27FC236}">
                <a16:creationId xmlns:a16="http://schemas.microsoft.com/office/drawing/2014/main" id="{FBE29A92-CE6F-454D-83BE-B1A780CA91C0}"/>
              </a:ext>
            </a:extLst>
          </p:cNvPr>
          <p:cNvSpPr>
            <a:spLocks noGrp="1"/>
          </p:cNvSpPr>
          <p:nvPr>
            <p:ph sz="quarter" idx="22"/>
          </p:nvPr>
        </p:nvSpPr>
        <p:spPr>
          <a:xfrm>
            <a:off x="4703039" y="1347788"/>
            <a:ext cx="3951360" cy="3059111"/>
          </a:xfrm>
        </p:spPr>
        <p:txBody>
          <a:bodyPr/>
          <a:lstStyle/>
          <a:p>
            <a:r>
              <a:rPr lang="ru-RU" sz="1800" dirty="0">
                <a:solidFill>
                  <a:schemeClr val="accent5">
                    <a:lumMod val="75000"/>
                  </a:schemeClr>
                </a:solidFill>
                <a:cs typeface="Arial" panose="020B0604020202020204" pitchFamily="34" charset="0"/>
              </a:rPr>
              <a:t>Почему важны </a:t>
            </a:r>
            <a:r>
              <a:rPr lang="ru-RU" sz="1800" dirty="0" err="1">
                <a:solidFill>
                  <a:schemeClr val="accent5">
                    <a:lumMod val="75000"/>
                  </a:schemeClr>
                </a:solidFill>
                <a:cs typeface="Arial" panose="020B0604020202020204" pitchFamily="34" charset="0"/>
              </a:rPr>
              <a:t>гайдлайны</a:t>
            </a:r>
            <a:endParaRPr lang="ru-RU" sz="1800" dirty="0">
              <a:solidFill>
                <a:schemeClr val="accent5">
                  <a:lumMod val="75000"/>
                </a:schemeClr>
              </a:solidFill>
              <a:cs typeface="Arial" panose="020B0604020202020204" pitchFamily="34" charset="0"/>
            </a:endParaRPr>
          </a:p>
        </p:txBody>
      </p:sp>
    </p:spTree>
    <p:extLst>
      <p:ext uri="{BB962C8B-B14F-4D97-AF65-F5344CB8AC3E}">
        <p14:creationId xmlns:p14="http://schemas.microsoft.com/office/powerpoint/2010/main" val="2344747755"/>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p:txBody>
          <a:bodyPr/>
          <a:lstStyle/>
          <a:p>
            <a:pPr lvl="2"/>
            <a:r>
              <a:rPr lang="ru-RU" sz="1800" dirty="0">
                <a:solidFill>
                  <a:schemeClr val="accent5">
                    <a:lumMod val="75000"/>
                  </a:schemeClr>
                </a:solidFill>
              </a:rPr>
              <a:t>Стандартизация процесса документирования</a:t>
            </a:r>
          </a:p>
          <a:p>
            <a:pPr lvl="3"/>
            <a:r>
              <a:rPr lang="ru-RU" sz="1600" dirty="0">
                <a:solidFill>
                  <a:schemeClr val="accent5">
                    <a:lumMod val="75000"/>
                  </a:schemeClr>
                </a:solidFill>
              </a:rPr>
              <a:t>Шаблоны</a:t>
            </a:r>
          </a:p>
          <a:p>
            <a:pPr lvl="3"/>
            <a:r>
              <a:rPr lang="ru-RU" sz="1600" dirty="0">
                <a:solidFill>
                  <a:schemeClr val="accent5">
                    <a:lumMod val="75000"/>
                  </a:schemeClr>
                </a:solidFill>
              </a:rPr>
              <a:t>Унификация используемых средств</a:t>
            </a:r>
          </a:p>
          <a:p>
            <a:pPr lvl="2"/>
            <a:endParaRPr lang="ru-RU" sz="1800" dirty="0">
              <a:solidFill>
                <a:schemeClr val="accent5">
                  <a:lumMod val="75000"/>
                </a:schemeClr>
              </a:solidFill>
            </a:endParaRPr>
          </a:p>
          <a:p>
            <a:pPr lvl="2"/>
            <a:r>
              <a:rPr lang="ru-RU" sz="1800" dirty="0" err="1">
                <a:solidFill>
                  <a:schemeClr val="accent5">
                    <a:lumMod val="75000"/>
                  </a:schemeClr>
                </a:solidFill>
              </a:rPr>
              <a:t>Переиспользование</a:t>
            </a:r>
            <a:r>
              <a:rPr lang="ru-RU" sz="1800" dirty="0">
                <a:solidFill>
                  <a:schemeClr val="accent5">
                    <a:lumMod val="75000"/>
                  </a:schemeClr>
                </a:solidFill>
              </a:rPr>
              <a:t> результатов анализа</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Ускоряем документирование</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21</a:t>
            </a:fld>
            <a:endParaRPr lang="en-GB"/>
          </a:p>
        </p:txBody>
      </p:sp>
      <p:pic>
        <p:nvPicPr>
          <p:cNvPr id="8" name="Content Placeholder 7">
            <a:extLst>
              <a:ext uri="{FF2B5EF4-FFF2-40B4-BE49-F238E27FC236}">
                <a16:creationId xmlns:a16="http://schemas.microsoft.com/office/drawing/2014/main" id="{887F7215-7FB1-654C-A570-E20026CFB327}"/>
              </a:ext>
            </a:extLst>
          </p:cNvPr>
          <p:cNvPicPr>
            <a:picLocks noGrp="1" noChangeAspect="1"/>
          </p:cNvPicPr>
          <p:nvPr>
            <p:ph sz="quarter" idx="22"/>
          </p:nvPr>
        </p:nvPicPr>
        <p:blipFill>
          <a:blip r:embed="rId3"/>
          <a:stretch>
            <a:fillRect/>
          </a:stretch>
        </p:blipFill>
        <p:spPr>
          <a:xfrm>
            <a:off x="4850201" y="1347788"/>
            <a:ext cx="3658411" cy="3059112"/>
          </a:xfrm>
          <a:prstGeom prst="rect">
            <a:avLst/>
          </a:prstGeom>
        </p:spPr>
      </p:pic>
    </p:spTree>
    <p:extLst>
      <p:ext uri="{BB962C8B-B14F-4D97-AF65-F5344CB8AC3E}">
        <p14:creationId xmlns:p14="http://schemas.microsoft.com/office/powerpoint/2010/main" val="131580968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p:txBody>
          <a:bodyPr/>
          <a:lstStyle/>
          <a:p>
            <a:pPr lvl="2"/>
            <a:r>
              <a:rPr lang="ru-RU" sz="1800" dirty="0">
                <a:solidFill>
                  <a:schemeClr val="accent5">
                    <a:lumMod val="75000"/>
                  </a:schemeClr>
                </a:solidFill>
              </a:rPr>
              <a:t>Использование единых средств документирования</a:t>
            </a:r>
          </a:p>
          <a:p>
            <a:pPr lvl="3"/>
            <a:r>
              <a:rPr lang="ru-RU" sz="1600" dirty="0">
                <a:solidFill>
                  <a:schemeClr val="accent5">
                    <a:lumMod val="75000"/>
                  </a:schemeClr>
                </a:solidFill>
              </a:rPr>
              <a:t>Диаграммы</a:t>
            </a:r>
            <a:r>
              <a:rPr lang="en-US" sz="1600" dirty="0">
                <a:solidFill>
                  <a:schemeClr val="accent5">
                    <a:lumMod val="75000"/>
                  </a:schemeClr>
                </a:solidFill>
              </a:rPr>
              <a:t> – plantuml</a:t>
            </a:r>
          </a:p>
          <a:p>
            <a:pPr lvl="3"/>
            <a:r>
              <a:rPr lang="ru-RU" sz="1600" dirty="0">
                <a:solidFill>
                  <a:schemeClr val="accent5">
                    <a:lumMod val="75000"/>
                  </a:schemeClr>
                </a:solidFill>
              </a:rPr>
              <a:t>Эндпоинты</a:t>
            </a:r>
            <a:r>
              <a:rPr lang="en-US" sz="1600" dirty="0">
                <a:solidFill>
                  <a:schemeClr val="accent5">
                    <a:lumMod val="75000"/>
                  </a:schemeClr>
                </a:solidFill>
              </a:rPr>
              <a:t> – swagger/</a:t>
            </a:r>
            <a:r>
              <a:rPr lang="en-US" sz="1600" dirty="0" err="1">
                <a:solidFill>
                  <a:schemeClr val="accent5">
                    <a:lumMod val="75000"/>
                  </a:schemeClr>
                </a:solidFill>
              </a:rPr>
              <a:t>openAPI</a:t>
            </a:r>
            <a:r>
              <a:rPr lang="en-US" sz="1600" dirty="0">
                <a:solidFill>
                  <a:schemeClr val="accent5">
                    <a:lumMod val="75000"/>
                  </a:schemeClr>
                </a:solidFill>
              </a:rPr>
              <a:t> </a:t>
            </a:r>
          </a:p>
          <a:p>
            <a:pPr lvl="3"/>
            <a:r>
              <a:rPr lang="ru-RU" sz="1600" dirty="0">
                <a:solidFill>
                  <a:schemeClr val="accent5">
                    <a:lumMod val="75000"/>
                  </a:schemeClr>
                </a:solidFill>
              </a:rPr>
              <a:t>Всё остальное – </a:t>
            </a:r>
            <a:r>
              <a:rPr lang="en-US" sz="1600" dirty="0">
                <a:solidFill>
                  <a:schemeClr val="accent5">
                    <a:lumMod val="75000"/>
                  </a:schemeClr>
                </a:solidFill>
              </a:rPr>
              <a:t>markdown</a:t>
            </a:r>
          </a:p>
          <a:p>
            <a:pPr lvl="2"/>
            <a:r>
              <a:rPr lang="ru-RU" sz="1800" dirty="0">
                <a:solidFill>
                  <a:schemeClr val="accent5">
                    <a:lumMod val="75000"/>
                  </a:schemeClr>
                </a:solidFill>
              </a:rPr>
              <a:t>Хранение результатов работы – </a:t>
            </a:r>
            <a:r>
              <a:rPr lang="en-US" sz="1800" dirty="0">
                <a:solidFill>
                  <a:schemeClr val="accent5">
                    <a:lumMod val="75000"/>
                  </a:schemeClr>
                </a:solidFill>
              </a:rPr>
              <a:t>bitbucket</a:t>
            </a:r>
          </a:p>
          <a:p>
            <a:pPr lvl="2"/>
            <a:r>
              <a:rPr lang="ru-RU" sz="1800" dirty="0">
                <a:solidFill>
                  <a:schemeClr val="accent5">
                    <a:lumMod val="75000"/>
                  </a:schemeClr>
                </a:solidFill>
              </a:rPr>
              <a:t>Процесс контроля изменений – </a:t>
            </a:r>
            <a:r>
              <a:rPr lang="en-US" sz="1800" dirty="0" err="1">
                <a:solidFill>
                  <a:schemeClr val="accent5">
                    <a:lumMod val="75000"/>
                  </a:schemeClr>
                </a:solidFill>
              </a:rPr>
              <a:t>gitflow</a:t>
            </a:r>
            <a:endParaRPr lang="en-US" sz="1800" dirty="0">
              <a:solidFill>
                <a:schemeClr val="accent5">
                  <a:lumMod val="75000"/>
                </a:schemeClr>
              </a:solidFill>
            </a:endParaRPr>
          </a:p>
          <a:p>
            <a:pPr lvl="2"/>
            <a:r>
              <a:rPr lang="ru-RU" sz="1800" dirty="0">
                <a:solidFill>
                  <a:schemeClr val="accent5">
                    <a:lumMod val="75000"/>
                  </a:schemeClr>
                </a:solidFill>
              </a:rPr>
              <a:t>Оболочка – </a:t>
            </a:r>
            <a:r>
              <a:rPr lang="en-US" sz="1800" dirty="0">
                <a:solidFill>
                  <a:schemeClr val="accent5">
                    <a:lumMod val="75000"/>
                  </a:schemeClr>
                </a:solidFill>
              </a:rPr>
              <a:t>IntelliJ IDEA</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Делаем документацию доступнее</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22</a:t>
            </a:fld>
            <a:endParaRPr lang="en-GB"/>
          </a:p>
        </p:txBody>
      </p:sp>
      <p:pic>
        <p:nvPicPr>
          <p:cNvPr id="5" name="Picture 4">
            <a:extLst>
              <a:ext uri="{FF2B5EF4-FFF2-40B4-BE49-F238E27FC236}">
                <a16:creationId xmlns:a16="http://schemas.microsoft.com/office/drawing/2014/main" id="{DAEF0D19-0500-6141-8CE5-4B0F31E173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2873" y="3082805"/>
            <a:ext cx="4063938" cy="1570158"/>
          </a:xfrm>
          <a:prstGeom prst="rect">
            <a:avLst/>
          </a:prstGeom>
        </p:spPr>
      </p:pic>
    </p:spTree>
    <p:extLst>
      <p:ext uri="{BB962C8B-B14F-4D97-AF65-F5344CB8AC3E}">
        <p14:creationId xmlns:p14="http://schemas.microsoft.com/office/powerpoint/2010/main" val="65803997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3EA64868-84CD-454F-99CF-30452BF59AC6}"/>
              </a:ext>
            </a:extLst>
          </p:cNvPr>
          <p:cNvPicPr>
            <a:picLocks noGrp="1" noChangeAspect="1"/>
          </p:cNvPicPr>
          <p:nvPr>
            <p:ph sz="quarter" idx="22"/>
          </p:nvPr>
        </p:nvPicPr>
        <p:blipFill>
          <a:blip r:embed="rId3" cstate="screen">
            <a:extLst>
              <a:ext uri="{28A0092B-C50C-407E-A947-70E740481C1C}">
                <a14:useLocalDpi xmlns:a14="http://schemas.microsoft.com/office/drawing/2010/main"/>
              </a:ext>
            </a:extLst>
          </a:blip>
          <a:stretch>
            <a:fillRect/>
          </a:stretch>
        </p:blipFill>
        <p:spPr>
          <a:xfrm>
            <a:off x="3631302" y="1089329"/>
            <a:ext cx="5025336" cy="3383503"/>
          </a:xfrm>
          <a:prstGeom prst="rect">
            <a:avLst/>
          </a:prstGeom>
        </p:spPr>
      </p:pic>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1" y="998150"/>
            <a:ext cx="3951360" cy="3410338"/>
          </a:xfrm>
        </p:spPr>
        <p:txBody>
          <a:bodyPr>
            <a:noAutofit/>
          </a:bodyPr>
          <a:lstStyle/>
          <a:p>
            <a:pPr lvl="0" eaLnBrk="0" hangingPunct="0">
              <a:lnSpc>
                <a:spcPct val="100000"/>
              </a:lnSpc>
              <a:spcBef>
                <a:spcPct val="0"/>
              </a:spcBef>
              <a:spcAft>
                <a:spcPct val="0"/>
              </a:spcAft>
            </a:pPr>
            <a:r>
              <a:rPr lang="en-US" altLang="en-US" sz="800" dirty="0">
                <a:solidFill>
                  <a:srgbClr val="808000"/>
                </a:solidFill>
                <a:latin typeface="Courier New" panose="02070309020205020404" pitchFamily="49" charset="0"/>
                <a:cs typeface="Courier New" panose="02070309020205020404" pitchFamily="49" charset="0"/>
              </a:rPr>
              <a:t>@startuml</a:t>
            </a:r>
            <a:br>
              <a:rPr lang="en-US" altLang="en-US" sz="800" dirty="0">
                <a:solidFill>
                  <a:srgbClr val="808000"/>
                </a:solidFill>
                <a:latin typeface="Courier New" panose="02070309020205020404" pitchFamily="49" charset="0"/>
                <a:cs typeface="Courier New" panose="02070309020205020404" pitchFamily="49" charset="0"/>
              </a:rPr>
            </a:b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TPP</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dbAPI</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"PSD2 CE" </a:t>
            </a:r>
            <a:r>
              <a:rPr lang="en-US" altLang="en-US" sz="800" b="1" dirty="0">
                <a:solidFill>
                  <a:srgbClr val="000080"/>
                </a:solidFill>
                <a:latin typeface="Courier New" panose="02070309020205020404" pitchFamily="49" charset="0"/>
                <a:cs typeface="Courier New" panose="02070309020205020404" pitchFamily="49" charset="0"/>
              </a:rPr>
              <a:t>as</a:t>
            </a:r>
            <a:r>
              <a:rPr lang="en-US" altLang="en-US" sz="800" dirty="0">
                <a:solidFill>
                  <a:srgbClr val="000000"/>
                </a:solidFill>
                <a:latin typeface="Courier New" panose="02070309020205020404" pitchFamily="49" charset="0"/>
                <a:cs typeface="Courier New" panose="02070309020205020404" pitchFamily="49" charset="0"/>
              </a:rPr>
              <a:t> CE</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TORUS </a:t>
            </a:r>
            <a:r>
              <a:rPr lang="en-US" altLang="en-US" sz="800" b="1" dirty="0">
                <a:solidFill>
                  <a:srgbClr val="000080"/>
                </a:solidFill>
                <a:latin typeface="Courier New" panose="02070309020205020404" pitchFamily="49" charset="0"/>
                <a:cs typeface="Courier New" panose="02070309020205020404" pitchFamily="49" charset="0"/>
              </a:rPr>
              <a:t>as</a:t>
            </a:r>
            <a:r>
              <a:rPr lang="en-US" altLang="en-US" sz="800" dirty="0">
                <a:solidFill>
                  <a:srgbClr val="000000"/>
                </a:solidFill>
                <a:latin typeface="Courier New" panose="02070309020205020404" pitchFamily="49" charset="0"/>
                <a:cs typeface="Courier New" panose="02070309020205020404" pitchFamily="49" charset="0"/>
              </a:rPr>
              <a:t> RE</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WebSSO </a:t>
            </a:r>
            <a:r>
              <a:rPr lang="en-US" altLang="en-US" sz="800" b="1" dirty="0">
                <a:solidFill>
                  <a:srgbClr val="000080"/>
                </a:solidFill>
                <a:latin typeface="Courier New" panose="02070309020205020404" pitchFamily="49" charset="0"/>
                <a:cs typeface="Courier New" panose="02070309020205020404" pitchFamily="49" charset="0"/>
              </a:rPr>
              <a:t>as</a:t>
            </a:r>
            <a:r>
              <a:rPr lang="en-US" altLang="en-US" sz="800" dirty="0">
                <a:solidFill>
                  <a:srgbClr val="000000"/>
                </a:solidFill>
                <a:latin typeface="Courier New" panose="02070309020205020404" pitchFamily="49" charset="0"/>
                <a:cs typeface="Courier New" panose="02070309020205020404" pitchFamily="49" charset="0"/>
              </a:rPr>
              <a:t> WS</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CIS</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b="1" dirty="0">
                <a:solidFill>
                  <a:srgbClr val="000000"/>
                </a:solidFill>
                <a:latin typeface="Courier New" panose="02070309020205020404" pitchFamily="49" charset="0"/>
                <a:cs typeface="Courier New" panose="02070309020205020404" pitchFamily="49" charset="0"/>
              </a:rPr>
              <a:t>participant</a:t>
            </a:r>
            <a:r>
              <a:rPr lang="en-US" altLang="en-US" sz="800" dirty="0">
                <a:solidFill>
                  <a:srgbClr val="000000"/>
                </a:solidFill>
                <a:latin typeface="Courier New" panose="02070309020205020404" pitchFamily="49" charset="0"/>
                <a:cs typeface="Courier New" panose="02070309020205020404" pitchFamily="49" charset="0"/>
              </a:rPr>
              <a:t> "AIS backend" </a:t>
            </a:r>
            <a:r>
              <a:rPr lang="en-US" altLang="en-US" sz="800" b="1" dirty="0">
                <a:solidFill>
                  <a:srgbClr val="000080"/>
                </a:solidFill>
                <a:latin typeface="Courier New" panose="02070309020205020404" pitchFamily="49" charset="0"/>
                <a:cs typeface="Courier New" panose="02070309020205020404" pitchFamily="49" charset="0"/>
              </a:rPr>
              <a:t>as</a:t>
            </a:r>
            <a:r>
              <a:rPr lang="en-US" altLang="en-US" sz="800" dirty="0">
                <a:solidFill>
                  <a:srgbClr val="000000"/>
                </a:solidFill>
                <a:latin typeface="Courier New" panose="02070309020205020404" pitchFamily="49" charset="0"/>
                <a:cs typeface="Courier New" panose="02070309020205020404" pitchFamily="49" charset="0"/>
              </a:rPr>
              <a:t> AIS</a:t>
            </a:r>
            <a:br>
              <a:rPr lang="en-US" altLang="en-US" sz="800" dirty="0">
                <a:solidFill>
                  <a:srgbClr val="000000"/>
                </a:solidFill>
                <a:latin typeface="Courier New" panose="02070309020205020404" pitchFamily="49" charset="0"/>
                <a:cs typeface="Courier New" panose="02070309020205020404" pitchFamily="49" charset="0"/>
              </a:rPr>
            </a:b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TPP -&gt; dbAPI: AIS request</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dbAPI -&gt; CE: AIS request</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CE -&gt; CE: Pre validations</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CE -&gt; CE: Consent validation</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CE -&gt; RE: Eligibility check request</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RE -&gt; WS: Check user WebSSO (exist and valid)</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WS --&gt; RE: User info</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a:t>
            </a:r>
            <a:r>
              <a:rPr lang="en-US" altLang="en-US" sz="800" b="1" dirty="0">
                <a:solidFill>
                  <a:srgbClr val="000080"/>
                </a:solidFill>
                <a:latin typeface="Courier New" panose="02070309020205020404" pitchFamily="49" charset="0"/>
                <a:cs typeface="Courier New" panose="02070309020205020404" pitchFamily="49" charset="0"/>
              </a:rPr>
              <a:t>loop</a:t>
            </a:r>
            <a:r>
              <a:rPr lang="en-US" altLang="en-US" sz="800" dirty="0">
                <a:solidFill>
                  <a:srgbClr val="000000"/>
                </a:solidFill>
                <a:latin typeface="Courier New" panose="02070309020205020404" pitchFamily="49" charset="0"/>
                <a:cs typeface="Courier New" panose="02070309020205020404" pitchFamily="49" charset="0"/>
              </a:rPr>
              <a:t> For every account in request</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RE -&gt; CIS: Entitlement check</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CIS --&gt; RE: User rights</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a:t>
            </a:r>
            <a:r>
              <a:rPr lang="en-US" altLang="en-US" sz="800" b="1" dirty="0">
                <a:solidFill>
                  <a:srgbClr val="000080"/>
                </a:solidFill>
                <a:latin typeface="Courier New" panose="02070309020205020404" pitchFamily="49" charset="0"/>
                <a:cs typeface="Courier New" panose="02070309020205020404" pitchFamily="49" charset="0"/>
              </a:rPr>
              <a:t>end loop</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RE --&gt; CE: Eligibility check result</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CE -&gt; RE: AIS request</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RE -&gt; AIS: Request account information</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AIS --&gt; RE: Account information</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RE --&gt; CE: Account information</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   CE --&gt; dbAPI: Account information</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dbAPI --&gt; TPP: Account information</a:t>
            </a:r>
            <a:br>
              <a:rPr lang="en-US" altLang="en-US" sz="800" dirty="0">
                <a:solidFill>
                  <a:srgbClr val="000000"/>
                </a:solidFill>
                <a:latin typeface="Courier New" panose="02070309020205020404" pitchFamily="49" charset="0"/>
                <a:cs typeface="Courier New" panose="02070309020205020404" pitchFamily="49" charset="0"/>
              </a:rPr>
            </a:br>
            <a:r>
              <a:rPr lang="en-US" altLang="en-US" sz="800" dirty="0">
                <a:solidFill>
                  <a:srgbClr val="000000"/>
                </a:solidFill>
                <a:latin typeface="Courier New" panose="02070309020205020404" pitchFamily="49" charset="0"/>
                <a:cs typeface="Courier New" panose="02070309020205020404" pitchFamily="49" charset="0"/>
              </a:rPr>
              <a:t>@</a:t>
            </a:r>
            <a:r>
              <a:rPr lang="en-US" altLang="en-US" sz="800" dirty="0">
                <a:solidFill>
                  <a:srgbClr val="808000"/>
                </a:solidFill>
                <a:latin typeface="Courier New" panose="02070309020205020404" pitchFamily="49" charset="0"/>
                <a:cs typeface="Courier New" panose="02070309020205020404" pitchFamily="49" charset="0"/>
              </a:rPr>
              <a:t>enduml</a:t>
            </a:r>
            <a:endParaRPr lang="en-US" sz="800" dirty="0">
              <a:solidFill>
                <a:schemeClr val="accent5">
                  <a:lumMod val="75000"/>
                </a:schemeClr>
              </a:solidFill>
            </a:endParaRPr>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en-US" dirty="0"/>
              <a:t>plantuml</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23</a:t>
            </a:fld>
            <a:endParaRPr lang="en-GB"/>
          </a:p>
        </p:txBody>
      </p:sp>
    </p:spTree>
    <p:extLst>
      <p:ext uri="{BB962C8B-B14F-4D97-AF65-F5344CB8AC3E}">
        <p14:creationId xmlns:p14="http://schemas.microsoft.com/office/powerpoint/2010/main" val="2151444547"/>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9BB0D01-F109-734C-BAFD-E34D83D24A61}"/>
              </a:ext>
            </a:extLst>
          </p:cNvPr>
          <p:cNvPicPr>
            <a:picLocks noGrp="1" noChangeAspect="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724408" y="983844"/>
            <a:ext cx="7210994" cy="3619711"/>
          </a:xfrm>
          <a:prstGeom prst="rect">
            <a:avLst/>
          </a:prstGeom>
        </p:spPr>
      </p:pic>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en-US" dirty="0"/>
              <a:t>Swagger (</a:t>
            </a:r>
            <a:r>
              <a:rPr lang="en-US" dirty="0" err="1"/>
              <a:t>OpenAPI</a:t>
            </a:r>
            <a:r>
              <a:rPr lang="en-US" dirty="0"/>
              <a:t> specification)</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24</a:t>
            </a:fld>
            <a:endParaRPr lang="en-GB"/>
          </a:p>
        </p:txBody>
      </p:sp>
    </p:spTree>
    <p:extLst>
      <p:ext uri="{BB962C8B-B14F-4D97-AF65-F5344CB8AC3E}">
        <p14:creationId xmlns:p14="http://schemas.microsoft.com/office/powerpoint/2010/main" val="2049246900"/>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Упрощаем процесс ознакомления</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25</a:t>
            </a:fld>
            <a:endParaRPr lang="en-GB"/>
          </a:p>
        </p:txBody>
      </p:sp>
      <p:sp>
        <p:nvSpPr>
          <p:cNvPr id="5" name="Content Placeholder 4">
            <a:extLst>
              <a:ext uri="{FF2B5EF4-FFF2-40B4-BE49-F238E27FC236}">
                <a16:creationId xmlns:a16="http://schemas.microsoft.com/office/drawing/2014/main" id="{DC9EED72-3FDB-734B-8B9D-BFB5015F81F6}"/>
              </a:ext>
            </a:extLst>
          </p:cNvPr>
          <p:cNvSpPr>
            <a:spLocks noGrp="1"/>
          </p:cNvSpPr>
          <p:nvPr>
            <p:ph sz="quarter" idx="21"/>
          </p:nvPr>
        </p:nvSpPr>
        <p:spPr/>
        <p:txBody>
          <a:bodyPr/>
          <a:lstStyle/>
          <a:p>
            <a:pPr lvl="2"/>
            <a:r>
              <a:rPr lang="ru-RU" sz="1800" dirty="0">
                <a:solidFill>
                  <a:schemeClr val="accent5">
                    <a:lumMod val="75000"/>
                  </a:schemeClr>
                </a:solidFill>
              </a:rPr>
              <a:t>Выделение внешней документации отдельно</a:t>
            </a:r>
          </a:p>
          <a:p>
            <a:pPr lvl="3"/>
            <a:r>
              <a:rPr lang="ru-RU" sz="1600" dirty="0">
                <a:solidFill>
                  <a:schemeClr val="accent5">
                    <a:lumMod val="75000"/>
                  </a:schemeClr>
                </a:solidFill>
              </a:rPr>
              <a:t>Описание процессов</a:t>
            </a:r>
          </a:p>
          <a:p>
            <a:pPr lvl="3"/>
            <a:r>
              <a:rPr lang="ru-RU" sz="1600" dirty="0">
                <a:solidFill>
                  <a:schemeClr val="accent5">
                    <a:lumMod val="75000"/>
                  </a:schemeClr>
                </a:solidFill>
              </a:rPr>
              <a:t>Описание </a:t>
            </a:r>
            <a:r>
              <a:rPr lang="ru-RU" sz="1600" dirty="0" err="1">
                <a:solidFill>
                  <a:schemeClr val="accent5">
                    <a:lumMod val="75000"/>
                  </a:schemeClr>
                </a:solidFill>
              </a:rPr>
              <a:t>эндпоинтов</a:t>
            </a:r>
            <a:endParaRPr lang="ru-RU" sz="1600" dirty="0">
              <a:solidFill>
                <a:schemeClr val="accent5">
                  <a:lumMod val="75000"/>
                </a:schemeClr>
              </a:solidFill>
            </a:endParaRPr>
          </a:p>
          <a:p>
            <a:pPr lvl="3"/>
            <a:r>
              <a:rPr lang="en-US" sz="1600" dirty="0">
                <a:solidFill>
                  <a:schemeClr val="accent5">
                    <a:lumMod val="75000"/>
                  </a:schemeClr>
                </a:solidFill>
              </a:rPr>
              <a:t>Release notes</a:t>
            </a:r>
            <a:endParaRPr lang="ru-RU" sz="1600" dirty="0">
              <a:solidFill>
                <a:schemeClr val="accent5">
                  <a:lumMod val="75000"/>
                </a:schemeClr>
              </a:solidFill>
            </a:endParaRPr>
          </a:p>
          <a:p>
            <a:pPr lvl="2"/>
            <a:r>
              <a:rPr lang="ru-RU" sz="1800" dirty="0">
                <a:solidFill>
                  <a:schemeClr val="accent5">
                    <a:lumMod val="75000"/>
                  </a:schemeClr>
                </a:solidFill>
              </a:rPr>
              <a:t>Создание </a:t>
            </a:r>
            <a:r>
              <a:rPr lang="ru-RU" sz="1800" dirty="0" err="1">
                <a:solidFill>
                  <a:schemeClr val="accent5">
                    <a:lumMod val="75000"/>
                  </a:schemeClr>
                </a:solidFill>
              </a:rPr>
              <a:t>моков</a:t>
            </a:r>
            <a:r>
              <a:rPr lang="ru-RU" sz="1800" dirty="0">
                <a:solidFill>
                  <a:schemeClr val="accent5">
                    <a:lumMod val="75000"/>
                  </a:schemeClr>
                </a:solidFill>
              </a:rPr>
              <a:t> для </a:t>
            </a:r>
            <a:r>
              <a:rPr lang="ru-RU" sz="1800" dirty="0" err="1">
                <a:solidFill>
                  <a:schemeClr val="accent5">
                    <a:lumMod val="75000"/>
                  </a:schemeClr>
                </a:solidFill>
              </a:rPr>
              <a:t>эндпоинтов</a:t>
            </a:r>
            <a:endParaRPr lang="ru-RU" sz="1800" dirty="0">
              <a:solidFill>
                <a:schemeClr val="accent5">
                  <a:lumMod val="75000"/>
                </a:schemeClr>
              </a:solidFill>
            </a:endParaRPr>
          </a:p>
          <a:p>
            <a:pPr lvl="2"/>
            <a:r>
              <a:rPr lang="ru-RU" sz="1800" dirty="0">
                <a:solidFill>
                  <a:schemeClr val="accent5">
                    <a:lumMod val="75000"/>
                  </a:schemeClr>
                </a:solidFill>
              </a:rPr>
              <a:t>Добавление инструкций и </a:t>
            </a:r>
            <a:r>
              <a:rPr lang="en-US" sz="1800" dirty="0">
                <a:solidFill>
                  <a:schemeClr val="accent5">
                    <a:lumMod val="75000"/>
                  </a:schemeClr>
                </a:solidFill>
              </a:rPr>
              <a:t>FAQ</a:t>
            </a:r>
            <a:endParaRPr lang="ru-RU" sz="1800" dirty="0">
              <a:solidFill>
                <a:schemeClr val="accent5">
                  <a:lumMod val="75000"/>
                </a:schemeClr>
              </a:solidFill>
            </a:endParaRPr>
          </a:p>
          <a:p>
            <a:pPr lvl="2"/>
            <a:r>
              <a:rPr lang="ru-RU" sz="1800" dirty="0">
                <a:solidFill>
                  <a:schemeClr val="accent5">
                    <a:lumMod val="75000"/>
                  </a:schemeClr>
                </a:solidFill>
              </a:rPr>
              <a:t>Указание конкретных контактов по вопросам</a:t>
            </a:r>
          </a:p>
          <a:p>
            <a:pPr lvl="2"/>
            <a:r>
              <a:rPr lang="ru-RU" sz="1800" dirty="0">
                <a:solidFill>
                  <a:schemeClr val="accent5">
                    <a:lumMod val="75000"/>
                  </a:schemeClr>
                </a:solidFill>
              </a:rPr>
              <a:t>Публикация информации на одном ресурсе</a:t>
            </a:r>
          </a:p>
          <a:p>
            <a:endParaRPr lang="ru-RU" dirty="0"/>
          </a:p>
        </p:txBody>
      </p:sp>
    </p:spTree>
    <p:extLst>
      <p:ext uri="{BB962C8B-B14F-4D97-AF65-F5344CB8AC3E}">
        <p14:creationId xmlns:p14="http://schemas.microsoft.com/office/powerpoint/2010/main" val="256828033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ru-RU" dirty="0"/>
              <a:t>Что же мы построили?</a:t>
            </a:r>
            <a:endParaRPr lang="en-US" dirty="0"/>
          </a:p>
        </p:txBody>
      </p:sp>
      <p:sp>
        <p:nvSpPr>
          <p:cNvPr id="8" name="Rectangle 7">
            <a:extLst>
              <a:ext uri="{FF2B5EF4-FFF2-40B4-BE49-F238E27FC236}">
                <a16:creationId xmlns:a16="http://schemas.microsoft.com/office/drawing/2014/main" id="{390B7F43-1749-0C44-9FD4-725984B09786}"/>
              </a:ext>
            </a:extLst>
          </p:cNvPr>
          <p:cNvSpPr/>
          <p:nvPr/>
        </p:nvSpPr>
        <p:spPr bwMode="auto">
          <a:xfrm>
            <a:off x="7090891" y="3620638"/>
            <a:ext cx="1029061" cy="482235"/>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9" name="Triangle 8">
            <a:extLst>
              <a:ext uri="{FF2B5EF4-FFF2-40B4-BE49-F238E27FC236}">
                <a16:creationId xmlns:a16="http://schemas.microsoft.com/office/drawing/2014/main" id="{905EA5DD-CB20-6142-A79E-E0E1A9FED35C}"/>
              </a:ext>
            </a:extLst>
          </p:cNvPr>
          <p:cNvSpPr/>
          <p:nvPr/>
        </p:nvSpPr>
        <p:spPr bwMode="auto">
          <a:xfrm>
            <a:off x="6869926" y="3361379"/>
            <a:ext cx="1470991" cy="259259"/>
          </a:xfrm>
          <a:prstGeom prst="triangle">
            <a:avLst>
              <a:gd name="adj" fmla="val 50000"/>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0" name="Rectangle 9">
            <a:extLst>
              <a:ext uri="{FF2B5EF4-FFF2-40B4-BE49-F238E27FC236}">
                <a16:creationId xmlns:a16="http://schemas.microsoft.com/office/drawing/2014/main" id="{F16A3A34-A5D7-8A4E-B51F-191956DDBA75}"/>
              </a:ext>
            </a:extLst>
          </p:cNvPr>
          <p:cNvSpPr/>
          <p:nvPr/>
        </p:nvSpPr>
        <p:spPr bwMode="auto">
          <a:xfrm>
            <a:off x="6869926" y="4418425"/>
            <a:ext cx="1470991" cy="264111"/>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1" name="Rectangle 10">
            <a:extLst>
              <a:ext uri="{FF2B5EF4-FFF2-40B4-BE49-F238E27FC236}">
                <a16:creationId xmlns:a16="http://schemas.microsoft.com/office/drawing/2014/main" id="{54535A03-BEE7-634E-BDE5-D0125F8FFD92}"/>
              </a:ext>
            </a:extLst>
          </p:cNvPr>
          <p:cNvSpPr/>
          <p:nvPr/>
        </p:nvSpPr>
        <p:spPr bwMode="auto">
          <a:xfrm>
            <a:off x="6973293" y="4102873"/>
            <a:ext cx="1264257" cy="314589"/>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Tree>
    <p:extLst>
      <p:ext uri="{BB962C8B-B14F-4D97-AF65-F5344CB8AC3E}">
        <p14:creationId xmlns:p14="http://schemas.microsoft.com/office/powerpoint/2010/main" val="1867651561"/>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Что такое разработческий портал?</a:t>
            </a:r>
            <a:r>
              <a:rPr lang="en-US" dirty="0"/>
              <a:t> (1)</a:t>
            </a:r>
            <a:endParaRPr lang="ru-RU" dirty="0"/>
          </a:p>
        </p:txBody>
      </p:sp>
      <p:pic>
        <p:nvPicPr>
          <p:cNvPr id="2" name="Picture 1">
            <a:extLst>
              <a:ext uri="{FF2B5EF4-FFF2-40B4-BE49-F238E27FC236}">
                <a16:creationId xmlns:a16="http://schemas.microsoft.com/office/drawing/2014/main" id="{7362B8A6-6310-5F4C-9AAA-7E404B8C9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35" y="993914"/>
            <a:ext cx="1678995" cy="1678995"/>
          </a:xfrm>
          <a:prstGeom prst="rect">
            <a:avLst/>
          </a:prstGeom>
        </p:spPr>
      </p:pic>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27</a:t>
            </a:fld>
            <a:endParaRPr lang="en-GB"/>
          </a:p>
        </p:txBody>
      </p:sp>
      <p:pic>
        <p:nvPicPr>
          <p:cNvPr id="8" name="Picture 7">
            <a:extLst>
              <a:ext uri="{FF2B5EF4-FFF2-40B4-BE49-F238E27FC236}">
                <a16:creationId xmlns:a16="http://schemas.microsoft.com/office/drawing/2014/main" id="{F8FAED60-1719-AD4B-8112-064E296BFC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34" y="2686572"/>
            <a:ext cx="1678995" cy="1678995"/>
          </a:xfrm>
          <a:prstGeom prst="rect">
            <a:avLst/>
          </a:prstGeom>
        </p:spPr>
      </p:pic>
      <p:sp>
        <p:nvSpPr>
          <p:cNvPr id="5" name="Content Placeholder 4">
            <a:extLst>
              <a:ext uri="{FF2B5EF4-FFF2-40B4-BE49-F238E27FC236}">
                <a16:creationId xmlns:a16="http://schemas.microsoft.com/office/drawing/2014/main" id="{DC9EED72-3FDB-734B-8B9D-BFB5015F81F6}"/>
              </a:ext>
            </a:extLst>
          </p:cNvPr>
          <p:cNvSpPr>
            <a:spLocks noGrp="1"/>
          </p:cNvSpPr>
          <p:nvPr>
            <p:ph sz="quarter" idx="21"/>
          </p:nvPr>
        </p:nvSpPr>
        <p:spPr>
          <a:xfrm>
            <a:off x="1770930" y="1347788"/>
            <a:ext cx="6884911" cy="3060697"/>
          </a:xfrm>
        </p:spPr>
        <p:txBody>
          <a:bodyPr/>
          <a:lstStyle/>
          <a:p>
            <a:pPr marL="3230" lvl="2" indent="0">
              <a:buNone/>
            </a:pPr>
            <a:r>
              <a:rPr lang="en-US" sz="1600" dirty="0" err="1">
                <a:solidFill>
                  <a:schemeClr val="accent5">
                    <a:lumMod val="75000"/>
                  </a:schemeClr>
                </a:solidFill>
              </a:rPr>
              <a:t>DevPortal</a:t>
            </a:r>
            <a:r>
              <a:rPr lang="en-US" sz="1600" dirty="0">
                <a:solidFill>
                  <a:schemeClr val="accent5">
                    <a:lumMod val="75000"/>
                  </a:schemeClr>
                </a:solidFill>
              </a:rPr>
              <a:t> Awards, FAQ: What is a developer portal?</a:t>
            </a:r>
          </a:p>
          <a:p>
            <a:pPr marL="3230" lvl="2" indent="0" algn="just">
              <a:buNone/>
            </a:pPr>
            <a:r>
              <a:rPr lang="ru-RU" sz="1600" dirty="0">
                <a:solidFill>
                  <a:schemeClr val="accent5">
                    <a:lumMod val="75000"/>
                  </a:schemeClr>
                </a:solidFill>
              </a:rPr>
              <a:t>«</a:t>
            </a:r>
            <a:r>
              <a:rPr lang="en-US" sz="1600" dirty="0">
                <a:solidFill>
                  <a:schemeClr val="accent5">
                    <a:lumMod val="75000"/>
                  </a:schemeClr>
                </a:solidFill>
              </a:rPr>
              <a:t>A developer portal is a site that provides APIs with all the documentation connected to it. In our understanding a developer portal is a self-service support hub, a trust signal, a communication nexus for API stakeholders and a key DevRel tool that helps an organization to provide the best possible developer experience for its APIs.</a:t>
            </a:r>
            <a:r>
              <a:rPr lang="ru-RU" sz="1600" dirty="0">
                <a:solidFill>
                  <a:schemeClr val="accent5">
                    <a:lumMod val="75000"/>
                  </a:schemeClr>
                </a:solidFill>
              </a:rPr>
              <a:t>» </a:t>
            </a:r>
            <a:endParaRPr lang="en-US" sz="1600" dirty="0">
              <a:solidFill>
                <a:schemeClr val="accent5">
                  <a:lumMod val="75000"/>
                </a:schemeClr>
              </a:solidFill>
            </a:endParaRPr>
          </a:p>
          <a:p>
            <a:pPr marL="3230" lvl="2" indent="0">
              <a:buNone/>
            </a:pPr>
            <a:endParaRPr lang="en-US" sz="1600" dirty="0">
              <a:solidFill>
                <a:schemeClr val="accent5">
                  <a:lumMod val="75000"/>
                </a:schemeClr>
              </a:solidFill>
            </a:endParaRPr>
          </a:p>
          <a:p>
            <a:pPr marL="3230" lvl="2" indent="0">
              <a:buNone/>
            </a:pPr>
            <a:r>
              <a:rPr lang="en-US" sz="1600" dirty="0">
                <a:solidFill>
                  <a:schemeClr val="accent5">
                    <a:lumMod val="75000"/>
                  </a:schemeClr>
                </a:solidFill>
              </a:rPr>
              <a:t>Nordic APIs, Blog: What is an API Portal?</a:t>
            </a:r>
          </a:p>
          <a:p>
            <a:pPr marL="3230" lvl="2" indent="0" algn="just">
              <a:buNone/>
            </a:pPr>
            <a:r>
              <a:rPr lang="ru-RU" sz="1600" dirty="0">
                <a:solidFill>
                  <a:schemeClr val="accent5">
                    <a:lumMod val="75000"/>
                  </a:schemeClr>
                </a:solidFill>
              </a:rPr>
              <a:t>«</a:t>
            </a:r>
            <a:r>
              <a:rPr lang="en-US" sz="1600" dirty="0">
                <a:solidFill>
                  <a:schemeClr val="accent5">
                    <a:lumMod val="75000"/>
                  </a:schemeClr>
                </a:solidFill>
              </a:rPr>
              <a:t>An API portal aims to streamline this process. As its name suggests, an API portal bridges the gap between API consumers and API providers. In this article, we’ll see what an API portal should encompass, and how it can help API providers plug the re-usability and adoption gap to provide a platform to successfully promote their APIs.</a:t>
            </a:r>
            <a:r>
              <a:rPr lang="ru-RU" sz="1600" dirty="0">
                <a:solidFill>
                  <a:schemeClr val="accent5">
                    <a:lumMod val="75000"/>
                  </a:schemeClr>
                </a:solidFill>
              </a:rPr>
              <a:t>»</a:t>
            </a:r>
            <a:endParaRPr lang="en-US" sz="1600" dirty="0">
              <a:solidFill>
                <a:schemeClr val="accent5">
                  <a:lumMod val="75000"/>
                </a:schemeClr>
              </a:solidFill>
            </a:endParaRPr>
          </a:p>
        </p:txBody>
      </p:sp>
    </p:spTree>
    <p:extLst>
      <p:ext uri="{BB962C8B-B14F-4D97-AF65-F5344CB8AC3E}">
        <p14:creationId xmlns:p14="http://schemas.microsoft.com/office/powerpoint/2010/main" val="1481710718"/>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Что такое разработческий портал?</a:t>
            </a:r>
            <a:r>
              <a:rPr lang="en-US" dirty="0"/>
              <a:t> (2)</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28</a:t>
            </a:fld>
            <a:endParaRPr lang="en-GB"/>
          </a:p>
        </p:txBody>
      </p:sp>
      <p:pic>
        <p:nvPicPr>
          <p:cNvPr id="9" name="Content Placeholder 8">
            <a:extLst>
              <a:ext uri="{FF2B5EF4-FFF2-40B4-BE49-F238E27FC236}">
                <a16:creationId xmlns:a16="http://schemas.microsoft.com/office/drawing/2014/main" id="{FC0214C6-7B5A-0D44-B7AC-D8BF343C760A}"/>
              </a:ext>
            </a:extLst>
          </p:cNvPr>
          <p:cNvPicPr>
            <a:picLocks noGrp="1" noChangeAspect="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521991" y="1331884"/>
            <a:ext cx="8073369" cy="3261967"/>
          </a:xfrm>
          <a:prstGeom prst="rect">
            <a:avLst/>
          </a:prstGeom>
        </p:spPr>
      </p:pic>
    </p:spTree>
    <p:extLst>
      <p:ext uri="{BB962C8B-B14F-4D97-AF65-F5344CB8AC3E}">
        <p14:creationId xmlns:p14="http://schemas.microsoft.com/office/powerpoint/2010/main" val="427808535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lvl="2"/>
            <a:r>
              <a:rPr lang="ru-RU" sz="1800" dirty="0">
                <a:solidFill>
                  <a:schemeClr val="accent5">
                    <a:lumMod val="75000"/>
                  </a:schemeClr>
                </a:solidFill>
              </a:rPr>
              <a:t>Как менялся наша система и мы вместе с ней?</a:t>
            </a:r>
            <a:endParaRPr lang="ru-RU" sz="1600" dirty="0">
              <a:solidFill>
                <a:schemeClr val="accent5">
                  <a:lumMod val="75000"/>
                </a:schemeClr>
              </a:solidFill>
            </a:endParaRPr>
          </a:p>
          <a:p>
            <a:pPr lvl="2"/>
            <a:r>
              <a:rPr lang="ru-RU" sz="1800" dirty="0">
                <a:solidFill>
                  <a:schemeClr val="accent5">
                    <a:lumMod val="75000"/>
                  </a:schemeClr>
                </a:solidFill>
              </a:rPr>
              <a:t>Как мы пришли к </a:t>
            </a:r>
            <a:r>
              <a:rPr lang="ru-RU" sz="1800" dirty="0" err="1">
                <a:solidFill>
                  <a:schemeClr val="accent5">
                    <a:lumMod val="75000"/>
                  </a:schemeClr>
                </a:solidFill>
              </a:rPr>
              <a:t>разработческому</a:t>
            </a:r>
            <a:r>
              <a:rPr lang="ru-RU" sz="1800" dirty="0">
                <a:solidFill>
                  <a:schemeClr val="accent5">
                    <a:lumMod val="75000"/>
                  </a:schemeClr>
                </a:solidFill>
              </a:rPr>
              <a:t> порталу и почему это здорово?</a:t>
            </a:r>
          </a:p>
        </p:txBody>
      </p:sp>
      <p:sp>
        <p:nvSpPr>
          <p:cNvPr id="3" name="Title 2"/>
          <p:cNvSpPr>
            <a:spLocks noGrp="1"/>
          </p:cNvSpPr>
          <p:nvPr>
            <p:ph type="title"/>
          </p:nvPr>
        </p:nvSpPr>
        <p:spPr/>
        <p:txBody>
          <a:bodyPr/>
          <a:lstStyle/>
          <a:p>
            <a:r>
              <a:rPr lang="ru-RU" dirty="0"/>
              <a:t>О докладе</a:t>
            </a:r>
          </a:p>
        </p:txBody>
      </p:sp>
      <p:sp>
        <p:nvSpPr>
          <p:cNvPr id="4" name="Slide Number Placeholder 3"/>
          <p:cNvSpPr>
            <a:spLocks noGrp="1"/>
          </p:cNvSpPr>
          <p:nvPr>
            <p:ph type="sldNum" sz="quarter" idx="4"/>
          </p:nvPr>
        </p:nvSpPr>
        <p:spPr/>
        <p:txBody>
          <a:bodyPr/>
          <a:lstStyle/>
          <a:p>
            <a:fld id="{D71DA9FD-6EF8-4CC5-AF9B-B6159B5B937C}" type="slidenum">
              <a:rPr lang="en-GB" smtClean="0"/>
              <a:pPr/>
              <a:t>2</a:t>
            </a:fld>
            <a:endParaRPr lang="en-GB"/>
          </a:p>
        </p:txBody>
      </p:sp>
      <p:pic>
        <p:nvPicPr>
          <p:cNvPr id="5" name="Picture 4">
            <a:extLst>
              <a:ext uri="{FF2B5EF4-FFF2-40B4-BE49-F238E27FC236}">
                <a16:creationId xmlns:a16="http://schemas.microsoft.com/office/drawing/2014/main" id="{5A11274E-0B54-3A4D-917B-4A019FBDF329}"/>
              </a:ext>
            </a:extLst>
          </p:cNvPr>
          <p:cNvPicPr>
            <a:picLocks noChangeAspect="1"/>
          </p:cNvPicPr>
          <p:nvPr/>
        </p:nvPicPr>
        <p:blipFill>
          <a:blip r:embed="rId2"/>
          <a:stretch>
            <a:fillRect/>
          </a:stretch>
        </p:blipFill>
        <p:spPr>
          <a:xfrm>
            <a:off x="2845522" y="2335845"/>
            <a:ext cx="3454400" cy="2072640"/>
          </a:xfrm>
          <a:prstGeom prst="rect">
            <a:avLst/>
          </a:prstGeom>
        </p:spPr>
      </p:pic>
    </p:spTree>
    <p:extLst>
      <p:ext uri="{BB962C8B-B14F-4D97-AF65-F5344CB8AC3E}">
        <p14:creationId xmlns:p14="http://schemas.microsoft.com/office/powerpoint/2010/main" val="2800571071"/>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Для чего он нужен?</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29</a:t>
            </a:fld>
            <a:endParaRPr lang="en-GB"/>
          </a:p>
        </p:txBody>
      </p:sp>
      <p:sp>
        <p:nvSpPr>
          <p:cNvPr id="5" name="Content Placeholder 4">
            <a:extLst>
              <a:ext uri="{FF2B5EF4-FFF2-40B4-BE49-F238E27FC236}">
                <a16:creationId xmlns:a16="http://schemas.microsoft.com/office/drawing/2014/main" id="{F5025B36-11E6-8141-B477-B95C59BF79E6}"/>
              </a:ext>
            </a:extLst>
          </p:cNvPr>
          <p:cNvSpPr>
            <a:spLocks noGrp="1"/>
          </p:cNvSpPr>
          <p:nvPr>
            <p:ph sz="quarter" idx="21"/>
          </p:nvPr>
        </p:nvSpPr>
        <p:spPr/>
        <p:txBody>
          <a:bodyPr/>
          <a:lstStyle/>
          <a:p>
            <a:pPr lvl="2"/>
            <a:r>
              <a:rPr lang="ru-RU" sz="1800" dirty="0">
                <a:solidFill>
                  <a:schemeClr val="accent5">
                    <a:lumMod val="75000"/>
                  </a:schemeClr>
                </a:solidFill>
              </a:rPr>
              <a:t>Что данное </a:t>
            </a:r>
            <a:r>
              <a:rPr lang="en-US" sz="1800" dirty="0">
                <a:solidFill>
                  <a:schemeClr val="accent5">
                    <a:lumMod val="75000"/>
                  </a:schemeClr>
                </a:solidFill>
              </a:rPr>
              <a:t>API </a:t>
            </a:r>
            <a:r>
              <a:rPr lang="ru-RU" sz="1800" dirty="0">
                <a:solidFill>
                  <a:schemeClr val="accent5">
                    <a:lumMod val="75000"/>
                  </a:schemeClr>
                </a:solidFill>
              </a:rPr>
              <a:t>из себя представляет?</a:t>
            </a:r>
          </a:p>
          <a:p>
            <a:pPr lvl="2"/>
            <a:r>
              <a:rPr lang="ru-RU" sz="1800" dirty="0">
                <a:solidFill>
                  <a:schemeClr val="accent5">
                    <a:lumMod val="75000"/>
                  </a:schemeClr>
                </a:solidFill>
              </a:rPr>
              <a:t>Что и как я могу сделать при помощи данного </a:t>
            </a:r>
            <a:r>
              <a:rPr lang="en-US" sz="1800" dirty="0">
                <a:solidFill>
                  <a:schemeClr val="accent5">
                    <a:lumMod val="75000"/>
                  </a:schemeClr>
                </a:solidFill>
              </a:rPr>
              <a:t>API?</a:t>
            </a:r>
          </a:p>
          <a:p>
            <a:pPr lvl="2"/>
            <a:r>
              <a:rPr lang="ru-RU" sz="1800" dirty="0">
                <a:solidFill>
                  <a:schemeClr val="accent5">
                    <a:lumMod val="75000"/>
                  </a:schemeClr>
                </a:solidFill>
              </a:rPr>
              <a:t>Где мне найти детальное описание этого </a:t>
            </a:r>
            <a:r>
              <a:rPr lang="en-US" sz="1800" dirty="0">
                <a:solidFill>
                  <a:schemeClr val="accent5">
                    <a:lumMod val="75000"/>
                  </a:schemeClr>
                </a:solidFill>
              </a:rPr>
              <a:t>API?</a:t>
            </a:r>
          </a:p>
          <a:p>
            <a:pPr lvl="2"/>
            <a:r>
              <a:rPr lang="ru-RU" sz="1800" dirty="0">
                <a:solidFill>
                  <a:schemeClr val="accent5">
                    <a:lumMod val="75000"/>
                  </a:schemeClr>
                </a:solidFill>
              </a:rPr>
              <a:t>Как мне получить доступ к этому </a:t>
            </a:r>
            <a:r>
              <a:rPr lang="en-US" sz="1800" dirty="0">
                <a:solidFill>
                  <a:schemeClr val="accent5">
                    <a:lumMod val="75000"/>
                  </a:schemeClr>
                </a:solidFill>
              </a:rPr>
              <a:t>API?</a:t>
            </a:r>
          </a:p>
          <a:p>
            <a:pPr lvl="2"/>
            <a:r>
              <a:rPr lang="ru-RU" sz="1800" dirty="0">
                <a:solidFill>
                  <a:schemeClr val="accent5">
                    <a:lumMod val="75000"/>
                  </a:schemeClr>
                </a:solidFill>
              </a:rPr>
              <a:t>Что мне делать, если я столкнулся с проблемой?</a:t>
            </a:r>
          </a:p>
          <a:p>
            <a:pPr lvl="2"/>
            <a:r>
              <a:rPr lang="ru-RU" sz="1800" dirty="0">
                <a:solidFill>
                  <a:schemeClr val="accent5">
                    <a:lumMod val="75000"/>
                  </a:schemeClr>
                </a:solidFill>
              </a:rPr>
              <a:t>Кто-нибудь ещё работает над этим </a:t>
            </a:r>
            <a:r>
              <a:rPr lang="en-US" sz="1800" dirty="0">
                <a:solidFill>
                  <a:schemeClr val="accent5">
                    <a:lumMod val="75000"/>
                  </a:schemeClr>
                </a:solidFill>
              </a:rPr>
              <a:t>API?</a:t>
            </a:r>
          </a:p>
          <a:p>
            <a:endParaRPr lang="ru-RU" dirty="0"/>
          </a:p>
        </p:txBody>
      </p:sp>
    </p:spTree>
    <p:extLst>
      <p:ext uri="{BB962C8B-B14F-4D97-AF65-F5344CB8AC3E}">
        <p14:creationId xmlns:p14="http://schemas.microsoft.com/office/powerpoint/2010/main" val="1213480123"/>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025B36-11E6-8141-B477-B95C59BF79E6}"/>
              </a:ext>
            </a:extLst>
          </p:cNvPr>
          <p:cNvSpPr>
            <a:spLocks noGrp="1"/>
          </p:cNvSpPr>
          <p:nvPr>
            <p:ph sz="quarter" idx="21"/>
          </p:nvPr>
        </p:nvSpPr>
        <p:spPr/>
        <p:txBody>
          <a:bodyPr/>
          <a:lstStyle/>
          <a:p>
            <a:pPr marL="3230" lvl="2" indent="0">
              <a:buNone/>
            </a:pPr>
            <a:r>
              <a:rPr lang="ru-RU" sz="1800" dirty="0">
                <a:solidFill>
                  <a:schemeClr val="accent5">
                    <a:lumMod val="75000"/>
                  </a:schemeClr>
                </a:solidFill>
              </a:rPr>
              <a:t>Классификация:</a:t>
            </a:r>
          </a:p>
          <a:p>
            <a:pPr lvl="2"/>
            <a:r>
              <a:rPr lang="ru-RU" sz="1800" dirty="0">
                <a:solidFill>
                  <a:schemeClr val="accent5">
                    <a:lumMod val="75000"/>
                  </a:schemeClr>
                </a:solidFill>
              </a:rPr>
              <a:t>Внутренние</a:t>
            </a:r>
          </a:p>
          <a:p>
            <a:pPr lvl="2"/>
            <a:r>
              <a:rPr lang="ru-RU" sz="1800" dirty="0">
                <a:solidFill>
                  <a:schemeClr val="accent5">
                    <a:lumMod val="75000"/>
                  </a:schemeClr>
                </a:solidFill>
              </a:rPr>
              <a:t>Партнерские</a:t>
            </a:r>
          </a:p>
          <a:p>
            <a:pPr lvl="2"/>
            <a:r>
              <a:rPr lang="ru-RU" sz="1800" dirty="0">
                <a:solidFill>
                  <a:schemeClr val="accent5">
                    <a:lumMod val="75000"/>
                  </a:schemeClr>
                </a:solidFill>
              </a:rPr>
              <a:t>Внешние</a:t>
            </a:r>
          </a:p>
          <a:p>
            <a:pPr marL="3230" lvl="2" indent="0">
              <a:buNone/>
            </a:pPr>
            <a:endParaRPr lang="ru-RU" dirty="0">
              <a:solidFill>
                <a:schemeClr val="accent5">
                  <a:lumMod val="75000"/>
                </a:schemeClr>
              </a:solidFill>
            </a:endParaRPr>
          </a:p>
          <a:p>
            <a:endParaRPr lang="ru-RU" dirty="0"/>
          </a:p>
        </p:txBody>
      </p:sp>
      <p:sp>
        <p:nvSpPr>
          <p:cNvPr id="6" name="Content Placeholder 5">
            <a:extLst>
              <a:ext uri="{FF2B5EF4-FFF2-40B4-BE49-F238E27FC236}">
                <a16:creationId xmlns:a16="http://schemas.microsoft.com/office/drawing/2014/main" id="{C98B95D6-EC03-3B40-AD28-A99A9E90D15D}"/>
              </a:ext>
            </a:extLst>
          </p:cNvPr>
          <p:cNvSpPr>
            <a:spLocks noGrp="1"/>
          </p:cNvSpPr>
          <p:nvPr>
            <p:ph sz="quarter" idx="22"/>
          </p:nvPr>
        </p:nvSpPr>
        <p:spPr/>
        <p:txBody>
          <a:bodyPr/>
          <a:lstStyle/>
          <a:p>
            <a:pPr marL="3230" lvl="2" indent="0">
              <a:buNone/>
            </a:pPr>
            <a:r>
              <a:rPr lang="ru-RU" sz="1800" dirty="0">
                <a:solidFill>
                  <a:schemeClr val="accent5">
                    <a:lumMod val="75000"/>
                  </a:schemeClr>
                </a:solidFill>
              </a:rPr>
              <a:t>Основные различия:</a:t>
            </a:r>
          </a:p>
          <a:p>
            <a:pPr lvl="2"/>
            <a:r>
              <a:rPr lang="ru-RU" sz="1800" dirty="0">
                <a:solidFill>
                  <a:schemeClr val="accent5">
                    <a:lumMod val="75000"/>
                  </a:schemeClr>
                </a:solidFill>
              </a:rPr>
              <a:t>Цели</a:t>
            </a:r>
          </a:p>
          <a:p>
            <a:pPr lvl="2"/>
            <a:r>
              <a:rPr lang="ru-RU" sz="1800" dirty="0">
                <a:solidFill>
                  <a:schemeClr val="accent5">
                    <a:lumMod val="75000"/>
                  </a:schemeClr>
                </a:solidFill>
              </a:rPr>
              <a:t>Представленная информация</a:t>
            </a:r>
          </a:p>
          <a:p>
            <a:pPr lvl="2"/>
            <a:r>
              <a:rPr lang="ru-RU" sz="1800" dirty="0">
                <a:solidFill>
                  <a:schemeClr val="accent5">
                    <a:lumMod val="75000"/>
                  </a:schemeClr>
                </a:solidFill>
              </a:rPr>
              <a:t>Аудитория</a:t>
            </a:r>
          </a:p>
          <a:p>
            <a:pPr lvl="2"/>
            <a:r>
              <a:rPr lang="ru-RU" sz="1800" dirty="0">
                <a:solidFill>
                  <a:schemeClr val="accent5">
                    <a:lumMod val="75000"/>
                  </a:schemeClr>
                </a:solidFill>
              </a:rPr>
              <a:t>Требования к безопасности</a:t>
            </a: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Какие бывают?</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30</a:t>
            </a:fld>
            <a:endParaRPr lang="en-GB"/>
          </a:p>
        </p:txBody>
      </p:sp>
      <p:pic>
        <p:nvPicPr>
          <p:cNvPr id="2" name="Picture 1">
            <a:extLst>
              <a:ext uri="{FF2B5EF4-FFF2-40B4-BE49-F238E27FC236}">
                <a16:creationId xmlns:a16="http://schemas.microsoft.com/office/drawing/2014/main" id="{7ED883AB-1640-8A46-AEA2-8A1F4A33E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8789" y="2877343"/>
            <a:ext cx="4513736" cy="1733274"/>
          </a:xfrm>
          <a:prstGeom prst="rect">
            <a:avLst/>
          </a:prstGeom>
        </p:spPr>
      </p:pic>
    </p:spTree>
    <p:extLst>
      <p:ext uri="{BB962C8B-B14F-4D97-AF65-F5344CB8AC3E}">
        <p14:creationId xmlns:p14="http://schemas.microsoft.com/office/powerpoint/2010/main" val="4217382599"/>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Как выглядит у нас</a:t>
            </a:r>
            <a:r>
              <a:rPr lang="en-US" dirty="0"/>
              <a:t>? (1)</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31</a:t>
            </a:fld>
            <a:endParaRPr lang="en-GB"/>
          </a:p>
        </p:txBody>
      </p:sp>
      <p:sp>
        <p:nvSpPr>
          <p:cNvPr id="5" name="Content Placeholder 4">
            <a:extLst>
              <a:ext uri="{FF2B5EF4-FFF2-40B4-BE49-F238E27FC236}">
                <a16:creationId xmlns:a16="http://schemas.microsoft.com/office/drawing/2014/main" id="{F5025B36-11E6-8141-B477-B95C59BF79E6}"/>
              </a:ext>
            </a:extLst>
          </p:cNvPr>
          <p:cNvSpPr>
            <a:spLocks noGrp="1"/>
          </p:cNvSpPr>
          <p:nvPr>
            <p:ph sz="quarter" idx="21"/>
          </p:nvPr>
        </p:nvSpPr>
        <p:spPr/>
        <p:txBody>
          <a:bodyPr/>
          <a:lstStyle/>
          <a:p>
            <a:pPr marL="3230" lvl="2" indent="0">
              <a:buNone/>
            </a:pPr>
            <a:r>
              <a:rPr lang="en-US" sz="1800" dirty="0">
                <a:solidFill>
                  <a:schemeClr val="accent5">
                    <a:lumMod val="75000"/>
                  </a:schemeClr>
                </a:solidFill>
              </a:rPr>
              <a:t>Stoplight – </a:t>
            </a:r>
            <a:r>
              <a:rPr lang="ru-RU" sz="1800" dirty="0">
                <a:solidFill>
                  <a:schemeClr val="accent5">
                    <a:lumMod val="75000"/>
                  </a:schemeClr>
                </a:solidFill>
              </a:rPr>
              <a:t>комплексное решение для проектирования, документирования и тестирования </a:t>
            </a:r>
            <a:r>
              <a:rPr lang="en-US" sz="1800" dirty="0">
                <a:solidFill>
                  <a:schemeClr val="accent5">
                    <a:lumMod val="75000"/>
                  </a:schemeClr>
                </a:solidFill>
              </a:rPr>
              <a:t>API</a:t>
            </a:r>
          </a:p>
          <a:p>
            <a:pPr lvl="2"/>
            <a:endParaRPr lang="en-US" sz="1800" dirty="0">
              <a:solidFill>
                <a:schemeClr val="accent5">
                  <a:lumMod val="75000"/>
                </a:schemeClr>
              </a:solidFill>
            </a:endParaRPr>
          </a:p>
          <a:p>
            <a:pPr marL="3230" lvl="2" indent="0">
              <a:buNone/>
            </a:pPr>
            <a:r>
              <a:rPr lang="ru-RU" sz="1800" dirty="0">
                <a:solidFill>
                  <a:schemeClr val="accent5">
                    <a:lumMod val="75000"/>
                  </a:schemeClr>
                </a:solidFill>
              </a:rPr>
              <a:t>Используем для:</a:t>
            </a:r>
          </a:p>
          <a:p>
            <a:pPr lvl="2"/>
            <a:r>
              <a:rPr lang="ru-RU" sz="1800" dirty="0">
                <a:solidFill>
                  <a:schemeClr val="accent5">
                    <a:lumMod val="75000"/>
                  </a:schemeClr>
                </a:solidFill>
              </a:rPr>
              <a:t>Проектирования</a:t>
            </a:r>
          </a:p>
          <a:p>
            <a:pPr lvl="2"/>
            <a:r>
              <a:rPr lang="ru-RU" sz="1800" dirty="0">
                <a:solidFill>
                  <a:schemeClr val="accent5">
                    <a:lumMod val="75000"/>
                  </a:schemeClr>
                </a:solidFill>
              </a:rPr>
              <a:t>Документирования</a:t>
            </a:r>
          </a:p>
          <a:p>
            <a:pPr lvl="2"/>
            <a:r>
              <a:rPr lang="ru-RU" sz="1800" dirty="0" err="1">
                <a:solidFill>
                  <a:schemeClr val="accent5">
                    <a:lumMod val="75000"/>
                  </a:schemeClr>
                </a:solidFill>
              </a:rPr>
              <a:t>Валидации</a:t>
            </a:r>
            <a:endParaRPr lang="ru-RU" sz="1800" dirty="0">
              <a:solidFill>
                <a:schemeClr val="accent5">
                  <a:lumMod val="75000"/>
                </a:schemeClr>
              </a:solidFill>
            </a:endParaRPr>
          </a:p>
          <a:p>
            <a:pPr lvl="2"/>
            <a:r>
              <a:rPr lang="ru-RU" sz="1800" dirty="0">
                <a:solidFill>
                  <a:schemeClr val="accent5">
                    <a:lumMod val="75000"/>
                  </a:schemeClr>
                </a:solidFill>
              </a:rPr>
              <a:t>Публикации внешней </a:t>
            </a:r>
            <a:br>
              <a:rPr lang="ru-RU" sz="1800" dirty="0">
                <a:solidFill>
                  <a:schemeClr val="accent5">
                    <a:lumMod val="75000"/>
                  </a:schemeClr>
                </a:solidFill>
              </a:rPr>
            </a:br>
            <a:r>
              <a:rPr lang="ru-RU" sz="1800" dirty="0">
                <a:solidFill>
                  <a:schemeClr val="accent5">
                    <a:lumMod val="75000"/>
                  </a:schemeClr>
                </a:solidFill>
              </a:rPr>
              <a:t>документации</a:t>
            </a:r>
          </a:p>
          <a:p>
            <a:endParaRPr lang="ru-RU" dirty="0"/>
          </a:p>
        </p:txBody>
      </p:sp>
      <p:pic>
        <p:nvPicPr>
          <p:cNvPr id="2" name="Picture 1">
            <a:extLst>
              <a:ext uri="{FF2B5EF4-FFF2-40B4-BE49-F238E27FC236}">
                <a16:creationId xmlns:a16="http://schemas.microsoft.com/office/drawing/2014/main" id="{CDABB328-B9B9-4F48-AB96-C9C9809F5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4962" y="1752919"/>
            <a:ext cx="2262591" cy="690611"/>
          </a:xfrm>
          <a:prstGeom prst="rect">
            <a:avLst/>
          </a:prstGeom>
        </p:spPr>
      </p:pic>
      <p:pic>
        <p:nvPicPr>
          <p:cNvPr id="6" name="Picture 5">
            <a:extLst>
              <a:ext uri="{FF2B5EF4-FFF2-40B4-BE49-F238E27FC236}">
                <a16:creationId xmlns:a16="http://schemas.microsoft.com/office/drawing/2014/main" id="{6D41475E-4015-2E4B-8806-81CB99F48B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0359" y="2489889"/>
            <a:ext cx="3951798" cy="2040835"/>
          </a:xfrm>
          <a:prstGeom prst="rect">
            <a:avLst/>
          </a:prstGeom>
        </p:spPr>
      </p:pic>
    </p:spTree>
    <p:extLst>
      <p:ext uri="{BB962C8B-B14F-4D97-AF65-F5344CB8AC3E}">
        <p14:creationId xmlns:p14="http://schemas.microsoft.com/office/powerpoint/2010/main" val="44356383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Как выглядит у нас</a:t>
            </a:r>
            <a:r>
              <a:rPr lang="en-US" dirty="0"/>
              <a:t>? (2)</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32</a:t>
            </a:fld>
            <a:endParaRPr lang="en-GB"/>
          </a:p>
        </p:txBody>
      </p:sp>
      <p:pic>
        <p:nvPicPr>
          <p:cNvPr id="2" name="Content Placeholder 1">
            <a:extLst>
              <a:ext uri="{FF2B5EF4-FFF2-40B4-BE49-F238E27FC236}">
                <a16:creationId xmlns:a16="http://schemas.microsoft.com/office/drawing/2014/main" id="{60EB7CB6-231B-564E-80EF-0FBF67ADF47A}"/>
              </a:ext>
            </a:extLst>
          </p:cNvPr>
          <p:cNvPicPr>
            <a:picLocks noGrp="1" noChangeAspect="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1183794" y="1053167"/>
            <a:ext cx="6263726" cy="3544777"/>
          </a:xfrm>
          <a:prstGeom prst="rect">
            <a:avLst/>
          </a:prstGeom>
        </p:spPr>
      </p:pic>
    </p:spTree>
    <p:extLst>
      <p:ext uri="{BB962C8B-B14F-4D97-AF65-F5344CB8AC3E}">
        <p14:creationId xmlns:p14="http://schemas.microsoft.com/office/powerpoint/2010/main" val="4231663433"/>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ru-RU" dirty="0"/>
              <a:t>Что видно с крыши?</a:t>
            </a:r>
            <a:endParaRPr lang="en-US" dirty="0"/>
          </a:p>
        </p:txBody>
      </p:sp>
      <p:sp>
        <p:nvSpPr>
          <p:cNvPr id="13" name="Rectangle 12">
            <a:extLst>
              <a:ext uri="{FF2B5EF4-FFF2-40B4-BE49-F238E27FC236}">
                <a16:creationId xmlns:a16="http://schemas.microsoft.com/office/drawing/2014/main" id="{75A52B15-D8A5-FD4E-B1AC-ACED7986D9A2}"/>
              </a:ext>
            </a:extLst>
          </p:cNvPr>
          <p:cNvSpPr/>
          <p:nvPr/>
        </p:nvSpPr>
        <p:spPr bwMode="auto">
          <a:xfrm>
            <a:off x="7090891" y="3620638"/>
            <a:ext cx="1029061" cy="482235"/>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4" name="Triangle 13">
            <a:extLst>
              <a:ext uri="{FF2B5EF4-FFF2-40B4-BE49-F238E27FC236}">
                <a16:creationId xmlns:a16="http://schemas.microsoft.com/office/drawing/2014/main" id="{4D87D161-7D05-E248-8D44-11B330337DE6}"/>
              </a:ext>
            </a:extLst>
          </p:cNvPr>
          <p:cNvSpPr/>
          <p:nvPr/>
        </p:nvSpPr>
        <p:spPr bwMode="auto">
          <a:xfrm>
            <a:off x="6869926" y="3361379"/>
            <a:ext cx="1470991" cy="259259"/>
          </a:xfrm>
          <a:prstGeom prst="triangle">
            <a:avLst>
              <a:gd name="adj" fmla="val 50000"/>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5" name="Rectangle 14">
            <a:extLst>
              <a:ext uri="{FF2B5EF4-FFF2-40B4-BE49-F238E27FC236}">
                <a16:creationId xmlns:a16="http://schemas.microsoft.com/office/drawing/2014/main" id="{697EB5DF-A5A1-E149-B5A6-B83592E1E943}"/>
              </a:ext>
            </a:extLst>
          </p:cNvPr>
          <p:cNvSpPr/>
          <p:nvPr/>
        </p:nvSpPr>
        <p:spPr bwMode="auto">
          <a:xfrm>
            <a:off x="6869926" y="4418425"/>
            <a:ext cx="1470991" cy="264111"/>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6" name="Rectangle 15">
            <a:extLst>
              <a:ext uri="{FF2B5EF4-FFF2-40B4-BE49-F238E27FC236}">
                <a16:creationId xmlns:a16="http://schemas.microsoft.com/office/drawing/2014/main" id="{F0241FFB-AF71-FE47-8C5E-91EE6768C3D5}"/>
              </a:ext>
            </a:extLst>
          </p:cNvPr>
          <p:cNvSpPr/>
          <p:nvPr/>
        </p:nvSpPr>
        <p:spPr bwMode="auto">
          <a:xfrm>
            <a:off x="6973293" y="4102873"/>
            <a:ext cx="1264257" cy="314589"/>
          </a:xfrm>
          <a:prstGeom prst="rect">
            <a:avLst/>
          </a:prstGeom>
          <a:solidFill>
            <a:schemeClr val="tx2">
              <a:lumMod val="90000"/>
              <a:lumOff val="10000"/>
            </a:schemeClr>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Tree>
    <p:extLst>
      <p:ext uri="{BB962C8B-B14F-4D97-AF65-F5344CB8AC3E}">
        <p14:creationId xmlns:p14="http://schemas.microsoft.com/office/powerpoint/2010/main" val="2234286217"/>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Планы на будущее</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34</a:t>
            </a:fld>
            <a:endParaRPr lang="en-GB"/>
          </a:p>
        </p:txBody>
      </p:sp>
      <p:sp>
        <p:nvSpPr>
          <p:cNvPr id="5" name="Content Placeholder 4">
            <a:extLst>
              <a:ext uri="{FF2B5EF4-FFF2-40B4-BE49-F238E27FC236}">
                <a16:creationId xmlns:a16="http://schemas.microsoft.com/office/drawing/2014/main" id="{F5025B36-11E6-8141-B477-B95C59BF79E6}"/>
              </a:ext>
            </a:extLst>
          </p:cNvPr>
          <p:cNvSpPr>
            <a:spLocks noGrp="1"/>
          </p:cNvSpPr>
          <p:nvPr>
            <p:ph sz="quarter" idx="21"/>
          </p:nvPr>
        </p:nvSpPr>
        <p:spPr/>
        <p:txBody>
          <a:bodyPr/>
          <a:lstStyle/>
          <a:p>
            <a:pPr lvl="2"/>
            <a:r>
              <a:rPr lang="ru-RU" sz="1800" dirty="0">
                <a:solidFill>
                  <a:schemeClr val="accent5">
                    <a:lumMod val="75000"/>
                  </a:schemeClr>
                </a:solidFill>
              </a:rPr>
              <a:t>Поиск или разработка похожего решения для </a:t>
            </a:r>
            <a:r>
              <a:rPr lang="en-US" sz="1800" dirty="0">
                <a:solidFill>
                  <a:schemeClr val="accent5">
                    <a:lumMod val="75000"/>
                  </a:schemeClr>
                </a:solidFill>
              </a:rPr>
              <a:t>MQ</a:t>
            </a:r>
            <a:r>
              <a:rPr lang="ru-RU" sz="1800" dirty="0">
                <a:solidFill>
                  <a:schemeClr val="accent5">
                    <a:lumMod val="75000"/>
                  </a:schemeClr>
                </a:solidFill>
              </a:rPr>
              <a:t> интеграций</a:t>
            </a:r>
            <a:endParaRPr lang="en-US" sz="1800" dirty="0">
              <a:solidFill>
                <a:schemeClr val="accent5">
                  <a:lumMod val="75000"/>
                </a:schemeClr>
              </a:solidFill>
            </a:endParaRPr>
          </a:p>
          <a:p>
            <a:pPr lvl="2"/>
            <a:r>
              <a:rPr lang="ru-RU" sz="1800" dirty="0">
                <a:solidFill>
                  <a:schemeClr val="accent5">
                    <a:lumMod val="75000"/>
                  </a:schemeClr>
                </a:solidFill>
              </a:rPr>
              <a:t>Работа над автоматизацией</a:t>
            </a:r>
            <a:r>
              <a:rPr lang="en-GB" sz="1800" dirty="0">
                <a:solidFill>
                  <a:schemeClr val="accent5">
                    <a:lumMod val="75000"/>
                  </a:schemeClr>
                </a:solidFill>
              </a:rPr>
              <a:t> </a:t>
            </a:r>
            <a:r>
              <a:rPr lang="ru-RU" sz="1800" dirty="0">
                <a:solidFill>
                  <a:schemeClr val="accent5">
                    <a:lumMod val="75000"/>
                  </a:schemeClr>
                </a:solidFill>
              </a:rPr>
              <a:t>процесса</a:t>
            </a:r>
            <a:r>
              <a:rPr lang="en-GB" sz="1800" dirty="0">
                <a:solidFill>
                  <a:schemeClr val="accent5">
                    <a:lumMod val="75000"/>
                  </a:schemeClr>
                </a:solidFill>
              </a:rPr>
              <a:t> </a:t>
            </a:r>
            <a:r>
              <a:rPr lang="ru-RU" sz="1800" dirty="0">
                <a:solidFill>
                  <a:schemeClr val="accent5">
                    <a:lumMod val="75000"/>
                  </a:schemeClr>
                </a:solidFill>
              </a:rPr>
              <a:t>документирования:</a:t>
            </a:r>
          </a:p>
          <a:p>
            <a:pPr lvl="3"/>
            <a:r>
              <a:rPr lang="ru-RU" sz="1600" dirty="0">
                <a:solidFill>
                  <a:schemeClr val="accent5">
                    <a:lumMod val="75000"/>
                  </a:schemeClr>
                </a:solidFill>
              </a:rPr>
              <a:t>Написание документации</a:t>
            </a:r>
          </a:p>
          <a:p>
            <a:pPr lvl="3"/>
            <a:r>
              <a:rPr lang="ru-RU" sz="1600" dirty="0">
                <a:solidFill>
                  <a:schemeClr val="accent5">
                    <a:lumMod val="75000"/>
                  </a:schemeClr>
                </a:solidFill>
              </a:rPr>
              <a:t>Сборка документации</a:t>
            </a:r>
          </a:p>
          <a:p>
            <a:pPr lvl="2"/>
            <a:r>
              <a:rPr lang="ru-RU" sz="1800" dirty="0">
                <a:solidFill>
                  <a:schemeClr val="accent5">
                    <a:lumMod val="75000"/>
                  </a:schemeClr>
                </a:solidFill>
              </a:rPr>
              <a:t>Увеличение количества автоматических проверок</a:t>
            </a:r>
          </a:p>
          <a:p>
            <a:endParaRPr lang="ru-RU" dirty="0"/>
          </a:p>
        </p:txBody>
      </p:sp>
      <p:pic>
        <p:nvPicPr>
          <p:cNvPr id="7" name="Picture 6">
            <a:extLst>
              <a:ext uri="{FF2B5EF4-FFF2-40B4-BE49-F238E27FC236}">
                <a16:creationId xmlns:a16="http://schemas.microsoft.com/office/drawing/2014/main" id="{5365782A-AF57-F344-9B72-BD09409EE01C}"/>
              </a:ext>
            </a:extLst>
          </p:cNvPr>
          <p:cNvPicPr>
            <a:picLocks noChangeAspect="1"/>
          </p:cNvPicPr>
          <p:nvPr/>
        </p:nvPicPr>
        <p:blipFill>
          <a:blip r:embed="rId3"/>
          <a:stretch>
            <a:fillRect/>
          </a:stretch>
        </p:blipFill>
        <p:spPr>
          <a:xfrm>
            <a:off x="1950172" y="3024185"/>
            <a:ext cx="5245100" cy="1384300"/>
          </a:xfrm>
          <a:prstGeom prst="rect">
            <a:avLst/>
          </a:prstGeom>
        </p:spPr>
      </p:pic>
    </p:spTree>
    <p:extLst>
      <p:ext uri="{BB962C8B-B14F-4D97-AF65-F5344CB8AC3E}">
        <p14:creationId xmlns:p14="http://schemas.microsoft.com/office/powerpoint/2010/main" val="1418923360"/>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Не повторяйте наших ошибок</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35</a:t>
            </a:fld>
            <a:endParaRPr lang="en-GB"/>
          </a:p>
        </p:txBody>
      </p:sp>
      <p:sp>
        <p:nvSpPr>
          <p:cNvPr id="5" name="Content Placeholder 4">
            <a:extLst>
              <a:ext uri="{FF2B5EF4-FFF2-40B4-BE49-F238E27FC236}">
                <a16:creationId xmlns:a16="http://schemas.microsoft.com/office/drawing/2014/main" id="{F5025B36-11E6-8141-B477-B95C59BF79E6}"/>
              </a:ext>
            </a:extLst>
          </p:cNvPr>
          <p:cNvSpPr>
            <a:spLocks noGrp="1"/>
          </p:cNvSpPr>
          <p:nvPr>
            <p:ph sz="quarter" idx="21"/>
          </p:nvPr>
        </p:nvSpPr>
        <p:spPr/>
        <p:txBody>
          <a:bodyPr/>
          <a:lstStyle/>
          <a:p>
            <a:pPr lvl="2"/>
            <a:r>
              <a:rPr lang="ru-RU" sz="1800" dirty="0">
                <a:solidFill>
                  <a:schemeClr val="accent5">
                    <a:lumMod val="75000"/>
                  </a:schemeClr>
                </a:solidFill>
              </a:rPr>
              <a:t>Постарайтесь изначально понять нужен ли вам будет </a:t>
            </a:r>
            <a:r>
              <a:rPr lang="ru-RU" sz="1800" dirty="0" err="1">
                <a:solidFill>
                  <a:schemeClr val="accent5">
                    <a:lumMod val="75000"/>
                  </a:schemeClr>
                </a:solidFill>
              </a:rPr>
              <a:t>разработческий</a:t>
            </a:r>
            <a:r>
              <a:rPr lang="ru-RU" sz="1800" dirty="0">
                <a:solidFill>
                  <a:schemeClr val="accent5">
                    <a:lumMod val="75000"/>
                  </a:schemeClr>
                </a:solidFill>
              </a:rPr>
              <a:t> портал</a:t>
            </a:r>
            <a:endParaRPr lang="en-US" sz="1800" dirty="0">
              <a:solidFill>
                <a:schemeClr val="accent5">
                  <a:lumMod val="75000"/>
                </a:schemeClr>
              </a:solidFill>
            </a:endParaRPr>
          </a:p>
          <a:p>
            <a:pPr lvl="2"/>
            <a:r>
              <a:rPr lang="ru-RU" sz="1800" dirty="0">
                <a:solidFill>
                  <a:schemeClr val="accent5">
                    <a:lumMod val="75000"/>
                  </a:schemeClr>
                </a:solidFill>
              </a:rPr>
              <a:t>Используйте </a:t>
            </a:r>
            <a:r>
              <a:rPr lang="ru-RU" sz="1800" dirty="0" err="1">
                <a:solidFill>
                  <a:schemeClr val="accent5">
                    <a:lumMod val="75000"/>
                  </a:schemeClr>
                </a:solidFill>
              </a:rPr>
              <a:t>гайдлайны</a:t>
            </a:r>
            <a:r>
              <a:rPr lang="ru-RU" sz="1800" dirty="0">
                <a:solidFill>
                  <a:schemeClr val="accent5">
                    <a:lumMod val="75000"/>
                  </a:schemeClr>
                </a:solidFill>
              </a:rPr>
              <a:t> с самого начала</a:t>
            </a:r>
          </a:p>
          <a:p>
            <a:pPr lvl="2"/>
            <a:r>
              <a:rPr lang="ru-RU" sz="1800" dirty="0">
                <a:solidFill>
                  <a:schemeClr val="accent5">
                    <a:lumMod val="75000"/>
                  </a:schemeClr>
                </a:solidFill>
              </a:rPr>
              <a:t>Не выкладывайте </a:t>
            </a:r>
            <a:r>
              <a:rPr lang="en-US" sz="1800" dirty="0">
                <a:solidFill>
                  <a:schemeClr val="accent5">
                    <a:lumMod val="75000"/>
                  </a:schemeClr>
                </a:solidFill>
              </a:rPr>
              <a:t>swagger </a:t>
            </a:r>
            <a:r>
              <a:rPr lang="ru-RU" sz="1800" dirty="0">
                <a:solidFill>
                  <a:schemeClr val="accent5">
                    <a:lumMod val="75000"/>
                  </a:schemeClr>
                </a:solidFill>
              </a:rPr>
              <a:t>файлы без пояснений</a:t>
            </a:r>
          </a:p>
          <a:p>
            <a:pPr marL="3230" lvl="2" indent="0">
              <a:buNone/>
            </a:pPr>
            <a:endParaRPr lang="ru-RU" sz="1800" dirty="0">
              <a:solidFill>
                <a:schemeClr val="accent5">
                  <a:lumMod val="75000"/>
                </a:schemeClr>
              </a:solidFill>
            </a:endParaRPr>
          </a:p>
          <a:p>
            <a:pPr lvl="2"/>
            <a:endParaRPr lang="ru-RU" sz="1800" dirty="0">
              <a:solidFill>
                <a:schemeClr val="accent5">
                  <a:lumMod val="75000"/>
                </a:schemeClr>
              </a:solidFill>
            </a:endParaRPr>
          </a:p>
          <a:p>
            <a:pPr lvl="2"/>
            <a:endParaRPr lang="ru-RU" sz="1800" dirty="0">
              <a:solidFill>
                <a:schemeClr val="accent5">
                  <a:lumMod val="75000"/>
                </a:schemeClr>
              </a:solidFill>
            </a:endParaRPr>
          </a:p>
          <a:p>
            <a:pPr lvl="2"/>
            <a:endParaRPr lang="ru-RU" sz="1800" dirty="0">
              <a:solidFill>
                <a:schemeClr val="accent5">
                  <a:lumMod val="75000"/>
                </a:schemeClr>
              </a:solidFill>
            </a:endParaRPr>
          </a:p>
          <a:p>
            <a:endParaRPr lang="ru-RU" dirty="0"/>
          </a:p>
        </p:txBody>
      </p:sp>
      <p:pic>
        <p:nvPicPr>
          <p:cNvPr id="6" name="Picture 5">
            <a:extLst>
              <a:ext uri="{FF2B5EF4-FFF2-40B4-BE49-F238E27FC236}">
                <a16:creationId xmlns:a16="http://schemas.microsoft.com/office/drawing/2014/main" id="{88D34FFB-F483-4B4D-B40A-33C71472B8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7408" y="2342584"/>
            <a:ext cx="4248434" cy="2301235"/>
          </a:xfrm>
          <a:prstGeom prst="rect">
            <a:avLst/>
          </a:prstGeom>
        </p:spPr>
      </p:pic>
    </p:spTree>
    <p:extLst>
      <p:ext uri="{BB962C8B-B14F-4D97-AF65-F5344CB8AC3E}">
        <p14:creationId xmlns:p14="http://schemas.microsoft.com/office/powerpoint/2010/main" val="3221895396"/>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А что тогда делать?</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36</a:t>
            </a:fld>
            <a:endParaRPr lang="en-GB"/>
          </a:p>
        </p:txBody>
      </p:sp>
      <p:sp>
        <p:nvSpPr>
          <p:cNvPr id="5" name="Content Placeholder 4">
            <a:extLst>
              <a:ext uri="{FF2B5EF4-FFF2-40B4-BE49-F238E27FC236}">
                <a16:creationId xmlns:a16="http://schemas.microsoft.com/office/drawing/2014/main" id="{F5025B36-11E6-8141-B477-B95C59BF79E6}"/>
              </a:ext>
            </a:extLst>
          </p:cNvPr>
          <p:cNvSpPr>
            <a:spLocks noGrp="1"/>
          </p:cNvSpPr>
          <p:nvPr>
            <p:ph sz="quarter" idx="21"/>
          </p:nvPr>
        </p:nvSpPr>
        <p:spPr/>
        <p:txBody>
          <a:bodyPr/>
          <a:lstStyle/>
          <a:p>
            <a:pPr lvl="2"/>
            <a:r>
              <a:rPr lang="ru-RU" sz="1800" dirty="0">
                <a:solidFill>
                  <a:schemeClr val="accent5">
                    <a:lumMod val="75000"/>
                  </a:schemeClr>
                </a:solidFill>
              </a:rPr>
              <a:t>Делать разработческие порталы</a:t>
            </a:r>
          </a:p>
          <a:p>
            <a:pPr lvl="3"/>
            <a:r>
              <a:rPr lang="ru-RU" sz="1600" dirty="0">
                <a:solidFill>
                  <a:schemeClr val="accent5">
                    <a:lumMod val="75000"/>
                  </a:schemeClr>
                </a:solidFill>
              </a:rPr>
              <a:t>Экономят время на принятие решений </a:t>
            </a:r>
          </a:p>
          <a:p>
            <a:pPr lvl="3"/>
            <a:r>
              <a:rPr lang="ru-RU" sz="1600" dirty="0">
                <a:solidFill>
                  <a:schemeClr val="accent5">
                    <a:lumMod val="75000"/>
                  </a:schemeClr>
                </a:solidFill>
              </a:rPr>
              <a:t>Упрощают интеграцию обеим сторонам</a:t>
            </a:r>
          </a:p>
          <a:p>
            <a:pPr lvl="3"/>
            <a:r>
              <a:rPr lang="ru-RU" sz="1600" dirty="0">
                <a:solidFill>
                  <a:schemeClr val="accent5">
                    <a:lumMod val="75000"/>
                  </a:schemeClr>
                </a:solidFill>
              </a:rPr>
              <a:t>Могут быть использованы в процессе </a:t>
            </a:r>
            <a:r>
              <a:rPr lang="ru-RU" sz="1600" dirty="0" err="1">
                <a:solidFill>
                  <a:schemeClr val="accent5">
                    <a:lumMod val="75000"/>
                  </a:schemeClr>
                </a:solidFill>
              </a:rPr>
              <a:t>онбординга</a:t>
            </a:r>
            <a:endParaRPr lang="ru-RU" sz="1600" dirty="0">
              <a:solidFill>
                <a:schemeClr val="accent5">
                  <a:lumMod val="75000"/>
                </a:schemeClr>
              </a:solidFill>
            </a:endParaRPr>
          </a:p>
          <a:p>
            <a:pPr lvl="2"/>
            <a:r>
              <a:rPr lang="ru-RU" sz="1897" dirty="0">
                <a:solidFill>
                  <a:schemeClr val="accent5">
                    <a:lumMod val="75000"/>
                  </a:schemeClr>
                </a:solidFill>
              </a:rPr>
              <a:t>Максимально </a:t>
            </a:r>
            <a:r>
              <a:rPr lang="ru-RU" sz="1897" dirty="0" err="1">
                <a:solidFill>
                  <a:schemeClr val="accent5">
                    <a:lumMod val="75000"/>
                  </a:schemeClr>
                </a:solidFill>
              </a:rPr>
              <a:t>переиспользовать</a:t>
            </a:r>
            <a:r>
              <a:rPr lang="ru-RU" sz="1897" dirty="0">
                <a:solidFill>
                  <a:schemeClr val="accent5">
                    <a:lumMod val="75000"/>
                  </a:schemeClr>
                </a:solidFill>
              </a:rPr>
              <a:t> свою работу</a:t>
            </a:r>
          </a:p>
          <a:p>
            <a:pPr lvl="2"/>
            <a:r>
              <a:rPr lang="ru-RU" sz="1897" dirty="0">
                <a:solidFill>
                  <a:schemeClr val="accent5">
                    <a:lumMod val="75000"/>
                  </a:schemeClr>
                </a:solidFill>
              </a:rPr>
              <a:t>Автоматизировать процессы</a:t>
            </a:r>
          </a:p>
          <a:p>
            <a:pPr lvl="2"/>
            <a:endParaRPr lang="ru-RU" sz="1800" dirty="0">
              <a:solidFill>
                <a:schemeClr val="accent5">
                  <a:lumMod val="75000"/>
                </a:schemeClr>
              </a:solidFill>
            </a:endParaRPr>
          </a:p>
          <a:p>
            <a:pPr lvl="2"/>
            <a:endParaRPr lang="ru-RU" sz="1800" dirty="0">
              <a:solidFill>
                <a:schemeClr val="accent5">
                  <a:lumMod val="75000"/>
                </a:schemeClr>
              </a:solidFill>
            </a:endParaRPr>
          </a:p>
          <a:p>
            <a:pPr lvl="2"/>
            <a:endParaRPr lang="ru-RU" sz="1800" dirty="0">
              <a:solidFill>
                <a:schemeClr val="accent5">
                  <a:lumMod val="75000"/>
                </a:schemeClr>
              </a:solidFill>
            </a:endParaRPr>
          </a:p>
          <a:p>
            <a:endParaRPr lang="ru-RU" dirty="0"/>
          </a:p>
        </p:txBody>
      </p:sp>
    </p:spTree>
    <p:extLst>
      <p:ext uri="{BB962C8B-B14F-4D97-AF65-F5344CB8AC3E}">
        <p14:creationId xmlns:p14="http://schemas.microsoft.com/office/powerpoint/2010/main" val="1851451519"/>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ru-RU" dirty="0"/>
              <a:t>Спасибо за внимание</a:t>
            </a:r>
            <a:endParaRPr lang="en-US" dirty="0"/>
          </a:p>
        </p:txBody>
      </p:sp>
      <p:sp>
        <p:nvSpPr>
          <p:cNvPr id="8" name="Text Placeholder 11">
            <a:extLst>
              <a:ext uri="{FF2B5EF4-FFF2-40B4-BE49-F238E27FC236}">
                <a16:creationId xmlns:a16="http://schemas.microsoft.com/office/drawing/2014/main" id="{2F98933F-BBA0-0C47-9D42-FE2B99CCA781}"/>
              </a:ext>
            </a:extLst>
          </p:cNvPr>
          <p:cNvSpPr txBox="1">
            <a:spLocks/>
          </p:cNvSpPr>
          <p:nvPr/>
        </p:nvSpPr>
        <p:spPr>
          <a:xfrm>
            <a:off x="1128905" y="3617419"/>
            <a:ext cx="7525342" cy="1385725"/>
          </a:xfrm>
          <a:prstGeom prst="rect">
            <a:avLst/>
          </a:prstGeom>
        </p:spPr>
        <p:txBody>
          <a:bodyPr vert="horz" lIns="0" tIns="0" rIns="0" bIns="0" rtlCol="0" anchor="b" anchorCtr="0">
            <a:noAutofit/>
          </a:bodyPr>
          <a:lstStyle>
            <a:lvl1pPr algn="l" rtl="0" eaLnBrk="1" fontAlgn="base" hangingPunct="1">
              <a:lnSpc>
                <a:spcPct val="80000"/>
              </a:lnSpc>
              <a:spcBef>
                <a:spcPts val="0"/>
              </a:spcBef>
              <a:spcAft>
                <a:spcPts val="0"/>
              </a:spcAft>
              <a:defRPr sz="3300" kern="1200" baseline="0">
                <a:solidFill>
                  <a:schemeClr val="bg1"/>
                </a:solidFill>
                <a:latin typeface="+mj-lt"/>
                <a:ea typeface="ＭＳ Ｐゴシック" pitchFamily="-109" charset="-128"/>
                <a:cs typeface="ＭＳ Ｐゴシック" pitchFamily="-109" charset="-128"/>
              </a:defRPr>
            </a:lvl1pPr>
            <a:lvl2pPr algn="l" rtl="0" eaLnBrk="1" fontAlgn="base" hangingPunct="1">
              <a:lnSpc>
                <a:spcPct val="90000"/>
              </a:lnSpc>
              <a:spcBef>
                <a:spcPts val="200"/>
              </a:spcBef>
              <a:spcAft>
                <a:spcPts val="200"/>
              </a:spcAft>
              <a:defRPr sz="1497" kern="1200" baseline="0">
                <a:solidFill>
                  <a:schemeClr val="tx1"/>
                </a:solidFill>
                <a:latin typeface="+mn-lt"/>
                <a:ea typeface="ＭＳ Ｐゴシック" pitchFamily="-109" charset="-128"/>
              </a:defRPr>
            </a:lvl2pPr>
            <a:lvl3pPr marL="303664" indent="-300434" algn="l" rtl="0" eaLnBrk="1" fontAlgn="base" hangingPunct="1">
              <a:lnSpc>
                <a:spcPct val="90000"/>
              </a:lnSpc>
              <a:spcBef>
                <a:spcPts val="200"/>
              </a:spcBef>
              <a:spcAft>
                <a:spcPts val="200"/>
              </a:spcAft>
              <a:buFont typeface="Arial" charset="0"/>
              <a:buChar char="—"/>
              <a:defRPr sz="1497" kern="1200" baseline="0">
                <a:solidFill>
                  <a:schemeClr val="tx1"/>
                </a:solidFill>
                <a:latin typeface="+mn-lt"/>
                <a:ea typeface="Deutsche Bank Text" panose="020B0503020202030204" pitchFamily="34" charset="0"/>
                <a:cs typeface="Arial" panose="020B0604020202020204" pitchFamily="34" charset="0"/>
              </a:defRPr>
            </a:lvl3pPr>
            <a:lvl4pPr marL="609217" indent="-302448" algn="l" rtl="0" eaLnBrk="1" fontAlgn="base" hangingPunct="1">
              <a:lnSpc>
                <a:spcPct val="100000"/>
              </a:lnSpc>
              <a:spcBef>
                <a:spcPts val="200"/>
              </a:spcBef>
              <a:spcAft>
                <a:spcPts val="200"/>
              </a:spcAft>
              <a:buFont typeface="Arial" charset="0"/>
              <a:buChar char="—"/>
              <a:defRPr sz="1200" kern="1200" baseline="0">
                <a:solidFill>
                  <a:schemeClr val="tx1"/>
                </a:solidFill>
                <a:latin typeface="+mn-lt"/>
                <a:ea typeface="ＭＳ Ｐゴシック" pitchFamily="-109" charset="-128"/>
              </a:defRPr>
            </a:lvl4pPr>
            <a:lvl5pPr marL="854416" indent="-247359" algn="l" rtl="0" eaLnBrk="1" fontAlgn="base" hangingPunct="1">
              <a:lnSpc>
                <a:spcPct val="100000"/>
              </a:lnSpc>
              <a:spcBef>
                <a:spcPts val="200"/>
              </a:spcBef>
              <a:spcAft>
                <a:spcPts val="200"/>
              </a:spcAft>
              <a:buFont typeface="Arial" charset="0"/>
              <a:buChar char="—"/>
              <a:defRPr sz="1000" kern="1200" baseline="0">
                <a:solidFill>
                  <a:schemeClr val="tx1"/>
                </a:solidFill>
                <a:latin typeface="+mn-lt"/>
                <a:ea typeface="ＭＳ Ｐゴシック" pitchFamily="-109" charset="-128"/>
              </a:defRPr>
            </a:lvl5pPr>
            <a:lvl6pPr marL="882969"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6pPr>
            <a:lvl7pPr marL="1225221"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7pPr>
            <a:lvl8pPr marL="1567475"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8pPr>
            <a:lvl9pPr marL="1909729" indent="-133099" algn="l" rtl="0" eaLnBrk="1" fontAlgn="base" hangingPunct="1">
              <a:spcBef>
                <a:spcPct val="10000"/>
              </a:spcBef>
              <a:spcAft>
                <a:spcPct val="10000"/>
              </a:spcAft>
              <a:buClr>
                <a:schemeClr val="tx2"/>
              </a:buClr>
              <a:buFont typeface="Arial" charset="0"/>
              <a:buChar char="-"/>
              <a:defRPr sz="1017">
                <a:solidFill>
                  <a:schemeClr val="tx1"/>
                </a:solidFill>
                <a:latin typeface="+mn-lt"/>
              </a:defRPr>
            </a:lvl9pPr>
          </a:lstStyle>
          <a:p>
            <a:pPr defTabSz="914400"/>
            <a:r>
              <a:rPr lang="ru-RU" sz="1600" dirty="0"/>
              <a:t>Кармалеев Олег</a:t>
            </a:r>
          </a:p>
          <a:p>
            <a:pPr defTabSz="914400"/>
            <a:r>
              <a:rPr lang="en-US" sz="1600" dirty="0"/>
              <a:t>Deutsche Bank Technology Center</a:t>
            </a:r>
          </a:p>
          <a:p>
            <a:pPr defTabSz="914400"/>
            <a:r>
              <a:rPr lang="en-US" sz="1600" dirty="0">
                <a:hlinkClick r:id="rId2"/>
              </a:rPr>
              <a:t>oleg.karmaleev@db.com</a:t>
            </a:r>
            <a:endParaRPr lang="ru-RU" sz="1600" dirty="0"/>
          </a:p>
          <a:p>
            <a:pPr defTabSz="914400"/>
            <a:r>
              <a:rPr lang="en-US" sz="1600" dirty="0">
                <a:hlinkClick r:id="rId3"/>
              </a:rPr>
              <a:t>o.karmaleev@gmail.com</a:t>
            </a:r>
            <a:endParaRPr lang="en-US" sz="1600" dirty="0"/>
          </a:p>
          <a:p>
            <a:pPr defTabSz="914400"/>
            <a:endParaRPr lang="ru-RU" sz="1600" dirty="0"/>
          </a:p>
        </p:txBody>
      </p:sp>
    </p:spTree>
    <p:extLst>
      <p:ext uri="{BB962C8B-B14F-4D97-AF65-F5344CB8AC3E}">
        <p14:creationId xmlns:p14="http://schemas.microsoft.com/office/powerpoint/2010/main" val="2796023820"/>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83833251-0848-4A3F-926A-688F9E0990A6}"/>
              </a:ext>
            </a:extLst>
          </p:cNvPr>
          <p:cNvSpPr>
            <a:spLocks noGrp="1"/>
          </p:cNvSpPr>
          <p:nvPr>
            <p:ph sz="quarter" idx="21"/>
          </p:nvPr>
        </p:nvSpPr>
        <p:spPr/>
        <p:txBody>
          <a:bodyPr/>
          <a:lstStyle/>
          <a:p>
            <a:pPr marL="3230" lvl="2" indent="0" algn="just">
              <a:buNone/>
            </a:pPr>
            <a:r>
              <a:rPr lang="ru-RU" sz="1600" dirty="0">
                <a:solidFill>
                  <a:schemeClr val="accent5">
                    <a:lumMod val="75000"/>
                  </a:schemeClr>
                </a:solidFill>
              </a:rPr>
              <a:t>Данный материал не является предложением или предоставлением какой-либо услуги. Данный материал предназначен исключительно для информационных и иллюстративных целей и не предназначен для распространения в рекламных целях. Любой анализ третьих сторон не предполагает какого-либо одобрения или рекомендации. Мнения, выраженные в данном материале, являются актуальными на текущий момент, появляются только в этом материале и могут быть изменены без предварительного уведомления. Эта информация предоставляется с пониманием того, что в отношении материала, предоставленного здесь, вы будете принимать самостоятельное решение в отношении любых действий в связи с настоящим материалом, и это решение является основанным на вашем собственном суждении, и что вы способны понять и оценить последствия этих действий. ООО "</a:t>
            </a:r>
            <a:r>
              <a:rPr lang="ru-RU" sz="1600" dirty="0" err="1">
                <a:solidFill>
                  <a:schemeClr val="accent5">
                    <a:lumMod val="75000"/>
                  </a:schemeClr>
                </a:solidFill>
              </a:rPr>
              <a:t>Дойче</a:t>
            </a:r>
            <a:r>
              <a:rPr lang="ru-RU" sz="1600" dirty="0">
                <a:solidFill>
                  <a:schemeClr val="accent5">
                    <a:lumMod val="75000"/>
                  </a:schemeClr>
                </a:solidFill>
              </a:rPr>
              <a:t> Банк </a:t>
            </a:r>
            <a:r>
              <a:rPr lang="ru-RU" sz="1600" dirty="0" err="1">
                <a:solidFill>
                  <a:schemeClr val="accent5">
                    <a:lumMod val="75000"/>
                  </a:schemeClr>
                </a:solidFill>
              </a:rPr>
              <a:t>ТехЦентр</a:t>
            </a:r>
            <a:r>
              <a:rPr lang="ru-RU" sz="1600" dirty="0">
                <a:solidFill>
                  <a:schemeClr val="accent5">
                    <a:lumMod val="75000"/>
                  </a:schemeClr>
                </a:solidFill>
              </a:rPr>
              <a:t>" не несет никакой ответственности за любые убытки любого рода, относящихся к этому материалу.</a:t>
            </a:r>
          </a:p>
        </p:txBody>
      </p:sp>
      <p:sp>
        <p:nvSpPr>
          <p:cNvPr id="3" name="Заголовок 2">
            <a:extLst>
              <a:ext uri="{FF2B5EF4-FFF2-40B4-BE49-F238E27FC236}">
                <a16:creationId xmlns:a16="http://schemas.microsoft.com/office/drawing/2014/main" id="{C4843FB9-EFA5-4787-BD45-C4E82195C37E}"/>
              </a:ext>
            </a:extLst>
          </p:cNvPr>
          <p:cNvSpPr>
            <a:spLocks noGrp="1"/>
          </p:cNvSpPr>
          <p:nvPr>
            <p:ph type="title"/>
          </p:nvPr>
        </p:nvSpPr>
        <p:spPr/>
        <p:txBody>
          <a:bodyPr/>
          <a:lstStyle/>
          <a:p>
            <a:r>
              <a:rPr lang="en-US" dirty="0"/>
              <a:t>Disclaimer</a:t>
            </a:r>
            <a:endParaRPr lang="ru-RU" dirty="0"/>
          </a:p>
        </p:txBody>
      </p:sp>
      <p:sp>
        <p:nvSpPr>
          <p:cNvPr id="4" name="Номер слайда 3">
            <a:extLst>
              <a:ext uri="{FF2B5EF4-FFF2-40B4-BE49-F238E27FC236}">
                <a16:creationId xmlns:a16="http://schemas.microsoft.com/office/drawing/2014/main" id="{D55C4C0A-C997-4822-AEEB-D15F6A2A61EB}"/>
              </a:ext>
            </a:extLst>
          </p:cNvPr>
          <p:cNvSpPr>
            <a:spLocks noGrp="1"/>
          </p:cNvSpPr>
          <p:nvPr>
            <p:ph type="sldNum" sz="quarter" idx="4"/>
          </p:nvPr>
        </p:nvSpPr>
        <p:spPr/>
        <p:txBody>
          <a:bodyPr/>
          <a:lstStyle/>
          <a:p>
            <a:fld id="{D71DA9FD-6EF8-4CC5-AF9B-B6159B5B937C}" type="slidenum">
              <a:rPr lang="en-GB" smtClean="0"/>
              <a:pPr/>
              <a:t>38</a:t>
            </a:fld>
            <a:endParaRPr lang="en-GB"/>
          </a:p>
        </p:txBody>
      </p:sp>
      <p:pic>
        <p:nvPicPr>
          <p:cNvPr id="5" name="Picture 4">
            <a:extLst>
              <a:ext uri="{FF2B5EF4-FFF2-40B4-BE49-F238E27FC236}">
                <a16:creationId xmlns:a16="http://schemas.microsoft.com/office/drawing/2014/main" id="{8C3315CF-DD11-4546-A20C-5848793A8E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5640" y="498045"/>
            <a:ext cx="976741" cy="475631"/>
          </a:xfrm>
          <a:prstGeom prst="rect">
            <a:avLst/>
          </a:prstGeom>
        </p:spPr>
      </p:pic>
    </p:spTree>
    <p:extLst>
      <p:ext uri="{BB962C8B-B14F-4D97-AF65-F5344CB8AC3E}">
        <p14:creationId xmlns:p14="http://schemas.microsoft.com/office/powerpoint/2010/main" val="314344885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lvl="2"/>
            <a:r>
              <a:rPr lang="ru-RU" sz="1800" dirty="0">
                <a:solidFill>
                  <a:schemeClr val="accent5">
                    <a:lumMod val="75000"/>
                  </a:schemeClr>
                </a:solidFill>
              </a:rPr>
              <a:t>Долгое вступление, пронизанное банковской спецификой</a:t>
            </a:r>
          </a:p>
          <a:p>
            <a:pPr lvl="3"/>
            <a:r>
              <a:rPr lang="ru-RU" sz="1600" dirty="0">
                <a:solidFill>
                  <a:schemeClr val="accent5">
                    <a:lumMod val="75000"/>
                  </a:schemeClr>
                </a:solidFill>
              </a:rPr>
              <a:t>Откуда проект взялся?</a:t>
            </a:r>
          </a:p>
          <a:p>
            <a:pPr lvl="3"/>
            <a:r>
              <a:rPr lang="ru-RU" sz="1600" dirty="0">
                <a:solidFill>
                  <a:schemeClr val="accent5">
                    <a:lumMod val="75000"/>
                  </a:schemeClr>
                </a:solidFill>
              </a:rPr>
              <a:t>Для чего он нужен?</a:t>
            </a:r>
          </a:p>
          <a:p>
            <a:pPr lvl="2"/>
            <a:r>
              <a:rPr lang="ru-RU" sz="1800" dirty="0">
                <a:solidFill>
                  <a:schemeClr val="accent5">
                    <a:lumMod val="75000"/>
                  </a:schemeClr>
                </a:solidFill>
              </a:rPr>
              <a:t>Основная часть, или как мы проблемы находили и решали</a:t>
            </a:r>
          </a:p>
          <a:p>
            <a:pPr lvl="2"/>
            <a:r>
              <a:rPr lang="ru-RU" sz="1800" dirty="0">
                <a:solidFill>
                  <a:schemeClr val="accent5">
                    <a:lumMod val="75000"/>
                  </a:schemeClr>
                </a:solidFill>
              </a:rPr>
              <a:t>Кульминация, или вот он - разработческий портал</a:t>
            </a:r>
          </a:p>
          <a:p>
            <a:pPr lvl="2"/>
            <a:r>
              <a:rPr lang="ru-RU" sz="1800" dirty="0">
                <a:solidFill>
                  <a:schemeClr val="accent5">
                    <a:lumMod val="75000"/>
                  </a:schemeClr>
                </a:solidFill>
              </a:rPr>
              <a:t>Развязка </a:t>
            </a:r>
          </a:p>
          <a:p>
            <a:pPr lvl="3"/>
            <a:r>
              <a:rPr lang="ru-RU" sz="1600" dirty="0">
                <a:solidFill>
                  <a:schemeClr val="accent5">
                    <a:lumMod val="75000"/>
                  </a:schemeClr>
                </a:solidFill>
              </a:rPr>
              <a:t>Еще немного про разработческие порталы</a:t>
            </a:r>
          </a:p>
          <a:p>
            <a:pPr lvl="3"/>
            <a:r>
              <a:rPr lang="ru-RU" sz="1600" dirty="0">
                <a:solidFill>
                  <a:schemeClr val="accent5">
                    <a:lumMod val="75000"/>
                  </a:schemeClr>
                </a:solidFill>
              </a:rPr>
              <a:t>Чему мы научились</a:t>
            </a:r>
          </a:p>
          <a:p>
            <a:pPr algn="just"/>
            <a:endParaRPr lang="en-US" dirty="0"/>
          </a:p>
        </p:txBody>
      </p:sp>
      <p:sp>
        <p:nvSpPr>
          <p:cNvPr id="3" name="Title 2"/>
          <p:cNvSpPr>
            <a:spLocks noGrp="1"/>
          </p:cNvSpPr>
          <p:nvPr>
            <p:ph type="title"/>
          </p:nvPr>
        </p:nvSpPr>
        <p:spPr/>
        <p:txBody>
          <a:bodyPr/>
          <a:lstStyle/>
          <a:p>
            <a:r>
              <a:rPr lang="ru-RU" dirty="0"/>
              <a:t>О структуре</a:t>
            </a:r>
            <a:endParaRPr lang="en-US" dirty="0"/>
          </a:p>
        </p:txBody>
      </p:sp>
      <p:sp>
        <p:nvSpPr>
          <p:cNvPr id="4" name="Slide Number Placeholder 3"/>
          <p:cNvSpPr>
            <a:spLocks noGrp="1"/>
          </p:cNvSpPr>
          <p:nvPr>
            <p:ph type="sldNum" sz="quarter" idx="4"/>
          </p:nvPr>
        </p:nvSpPr>
        <p:spPr/>
        <p:txBody>
          <a:bodyPr/>
          <a:lstStyle/>
          <a:p>
            <a:fld id="{D71DA9FD-6EF8-4CC5-AF9B-B6159B5B937C}" type="slidenum">
              <a:rPr lang="en-GB" smtClean="0"/>
              <a:pPr/>
              <a:t>3</a:t>
            </a:fld>
            <a:endParaRPr lang="en-GB"/>
          </a:p>
        </p:txBody>
      </p:sp>
    </p:spTree>
    <p:extLst>
      <p:ext uri="{BB962C8B-B14F-4D97-AF65-F5344CB8AC3E}">
        <p14:creationId xmlns:p14="http://schemas.microsoft.com/office/powerpoint/2010/main" val="1843439374"/>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ru-RU" dirty="0"/>
              <a:t>Подготавливаем площадку</a:t>
            </a:r>
            <a:endParaRPr lang="en-US" dirty="0"/>
          </a:p>
        </p:txBody>
      </p:sp>
      <p:sp>
        <p:nvSpPr>
          <p:cNvPr id="8" name="Rectangle 7">
            <a:extLst>
              <a:ext uri="{FF2B5EF4-FFF2-40B4-BE49-F238E27FC236}">
                <a16:creationId xmlns:a16="http://schemas.microsoft.com/office/drawing/2014/main" id="{1844B147-3535-A540-A573-73DD7263F405}"/>
              </a:ext>
            </a:extLst>
          </p:cNvPr>
          <p:cNvSpPr/>
          <p:nvPr/>
        </p:nvSpPr>
        <p:spPr bwMode="auto">
          <a:xfrm>
            <a:off x="7090891" y="3620638"/>
            <a:ext cx="1029061" cy="482235"/>
          </a:xfrm>
          <a:prstGeom prst="rect">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9" name="Triangle 8">
            <a:extLst>
              <a:ext uri="{FF2B5EF4-FFF2-40B4-BE49-F238E27FC236}">
                <a16:creationId xmlns:a16="http://schemas.microsoft.com/office/drawing/2014/main" id="{FE07C074-2485-6640-837A-F6FB7DBBF953}"/>
              </a:ext>
            </a:extLst>
          </p:cNvPr>
          <p:cNvSpPr/>
          <p:nvPr/>
        </p:nvSpPr>
        <p:spPr bwMode="auto">
          <a:xfrm>
            <a:off x="6869926" y="3361379"/>
            <a:ext cx="1470991" cy="259259"/>
          </a:xfrm>
          <a:prstGeom prst="triangle">
            <a:avLst>
              <a:gd name="adj" fmla="val 50000"/>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0" name="Rectangle 9">
            <a:extLst>
              <a:ext uri="{FF2B5EF4-FFF2-40B4-BE49-F238E27FC236}">
                <a16:creationId xmlns:a16="http://schemas.microsoft.com/office/drawing/2014/main" id="{8000F503-909E-D047-BD14-73E04BC5A071}"/>
              </a:ext>
            </a:extLst>
          </p:cNvPr>
          <p:cNvSpPr/>
          <p:nvPr/>
        </p:nvSpPr>
        <p:spPr bwMode="auto">
          <a:xfrm>
            <a:off x="6869926" y="4418425"/>
            <a:ext cx="1470991" cy="264111"/>
          </a:xfrm>
          <a:prstGeom prst="rect">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
        <p:nvSpPr>
          <p:cNvPr id="11" name="Rectangle 10">
            <a:extLst>
              <a:ext uri="{FF2B5EF4-FFF2-40B4-BE49-F238E27FC236}">
                <a16:creationId xmlns:a16="http://schemas.microsoft.com/office/drawing/2014/main" id="{936C209A-4D01-3243-BBD7-58A2899560B5}"/>
              </a:ext>
            </a:extLst>
          </p:cNvPr>
          <p:cNvSpPr/>
          <p:nvPr/>
        </p:nvSpPr>
        <p:spPr bwMode="auto">
          <a:xfrm>
            <a:off x="6973293" y="4102873"/>
            <a:ext cx="1264257" cy="314589"/>
          </a:xfrm>
          <a:prstGeom prst="rect">
            <a:avLst/>
          </a:prstGeom>
          <a:solidFill>
            <a:schemeClr val="bg1"/>
          </a:solidFill>
          <a:ln w="6350">
            <a:solidFill>
              <a:schemeClr val="bg1"/>
            </a:solidFill>
            <a:miter lim="800000"/>
            <a:headEnd/>
            <a:tailEnd/>
          </a:ln>
        </p:spPr>
        <p:txBody>
          <a:bodyPr lIns="100913" tIns="50457" rIns="100913" bIns="50457" rtlCol="0" anchor="ctr">
            <a:noAutofit/>
          </a:bodyPr>
          <a:lstStyle/>
          <a:p>
            <a:pPr algn="ctr" defTabSz="963613" eaLnBrk="0" hangingPunct="0">
              <a:tabLst>
                <a:tab pos="1257300" algn="l"/>
              </a:tabLst>
            </a:pPr>
            <a:endParaRPr lang="ru-RU" dirty="0" err="1">
              <a:solidFill>
                <a:srgbClr val="FFFFFF"/>
              </a:solidFill>
              <a:latin typeface="+mn-lt"/>
            </a:endParaRPr>
          </a:p>
        </p:txBody>
      </p:sp>
    </p:spTree>
    <p:extLst>
      <p:ext uri="{BB962C8B-B14F-4D97-AF65-F5344CB8AC3E}">
        <p14:creationId xmlns:p14="http://schemas.microsoft.com/office/powerpoint/2010/main" val="3416384054"/>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lvl="2"/>
            <a:r>
              <a:rPr lang="en-US" sz="1800" dirty="0">
                <a:solidFill>
                  <a:schemeClr val="accent5">
                    <a:lumMod val="75000"/>
                  </a:schemeClr>
                </a:solidFill>
              </a:rPr>
              <a:t>SFTP</a:t>
            </a:r>
          </a:p>
          <a:p>
            <a:pPr lvl="2"/>
            <a:endParaRPr lang="en-US" dirty="0">
              <a:solidFill>
                <a:schemeClr val="accent5">
                  <a:lumMod val="75000"/>
                </a:schemeClr>
              </a:solidFill>
            </a:endParaRPr>
          </a:p>
          <a:p>
            <a:pPr lvl="2"/>
            <a:endParaRPr lang="en-US" dirty="0">
              <a:solidFill>
                <a:schemeClr val="accent5">
                  <a:lumMod val="75000"/>
                </a:schemeClr>
              </a:solidFill>
            </a:endParaRPr>
          </a:p>
          <a:p>
            <a:pPr lvl="2"/>
            <a:endParaRPr lang="en-US" dirty="0">
              <a:solidFill>
                <a:schemeClr val="accent5">
                  <a:lumMod val="75000"/>
                </a:schemeClr>
              </a:solidFill>
            </a:endParaRP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pPr lvl="2"/>
            <a:r>
              <a:rPr lang="en-US" sz="1800" dirty="0">
                <a:solidFill>
                  <a:schemeClr val="accent5">
                    <a:lumMod val="75000"/>
                  </a:schemeClr>
                </a:solidFill>
              </a:rPr>
              <a:t>MQ</a:t>
            </a: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Основные виды интеграции в банке (1)</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5</a:t>
            </a:fld>
            <a:endParaRPr lang="en-GB"/>
          </a:p>
        </p:txBody>
      </p:sp>
      <p:pic>
        <p:nvPicPr>
          <p:cNvPr id="5" name="Picture 4">
            <a:extLst>
              <a:ext uri="{FF2B5EF4-FFF2-40B4-BE49-F238E27FC236}">
                <a16:creationId xmlns:a16="http://schemas.microsoft.com/office/drawing/2014/main" id="{E486B097-5F0C-7945-B598-B9B7581880EF}"/>
              </a:ext>
            </a:extLst>
          </p:cNvPr>
          <p:cNvPicPr>
            <a:picLocks noChangeAspect="1"/>
          </p:cNvPicPr>
          <p:nvPr/>
        </p:nvPicPr>
        <p:blipFill>
          <a:blip r:embed="rId3"/>
          <a:stretch>
            <a:fillRect/>
          </a:stretch>
        </p:blipFill>
        <p:spPr>
          <a:xfrm>
            <a:off x="2793246" y="735860"/>
            <a:ext cx="3774843" cy="2050295"/>
          </a:xfrm>
          <a:prstGeom prst="rect">
            <a:avLst/>
          </a:prstGeom>
        </p:spPr>
      </p:pic>
      <p:pic>
        <p:nvPicPr>
          <p:cNvPr id="6" name="Picture 5">
            <a:extLst>
              <a:ext uri="{FF2B5EF4-FFF2-40B4-BE49-F238E27FC236}">
                <a16:creationId xmlns:a16="http://schemas.microsoft.com/office/drawing/2014/main" id="{19BA79DD-1959-A047-8F51-29ECEB4E8D52}"/>
              </a:ext>
            </a:extLst>
          </p:cNvPr>
          <p:cNvPicPr>
            <a:picLocks noChangeAspect="1"/>
          </p:cNvPicPr>
          <p:nvPr/>
        </p:nvPicPr>
        <p:blipFill rotWithShape="1">
          <a:blip r:embed="rId4"/>
          <a:srcRect t="10196" b="9853"/>
          <a:stretch/>
        </p:blipFill>
        <p:spPr>
          <a:xfrm>
            <a:off x="2051767" y="2875660"/>
            <a:ext cx="5257800" cy="1655064"/>
          </a:xfrm>
          <a:prstGeom prst="rect">
            <a:avLst/>
          </a:prstGeom>
        </p:spPr>
      </p:pic>
    </p:spTree>
    <p:extLst>
      <p:ext uri="{BB962C8B-B14F-4D97-AF65-F5344CB8AC3E}">
        <p14:creationId xmlns:p14="http://schemas.microsoft.com/office/powerpoint/2010/main" val="182808102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lvl="2"/>
            <a:r>
              <a:rPr lang="en-US" sz="1800" dirty="0">
                <a:solidFill>
                  <a:schemeClr val="accent5">
                    <a:lumMod val="75000"/>
                  </a:schemeClr>
                </a:solidFill>
              </a:rPr>
              <a:t>SOAP</a:t>
            </a:r>
          </a:p>
          <a:p>
            <a:pPr lvl="2"/>
            <a:endParaRPr lang="en-US" dirty="0">
              <a:solidFill>
                <a:schemeClr val="accent5">
                  <a:lumMod val="75000"/>
                </a:schemeClr>
              </a:solidFill>
            </a:endParaRPr>
          </a:p>
          <a:p>
            <a:pPr lvl="2"/>
            <a:endParaRPr lang="en-US" dirty="0">
              <a:solidFill>
                <a:schemeClr val="accent5">
                  <a:lumMod val="75000"/>
                </a:schemeClr>
              </a:solidFill>
            </a:endParaRPr>
          </a:p>
          <a:p>
            <a:pPr lvl="2"/>
            <a:endParaRPr lang="en-US" dirty="0">
              <a:solidFill>
                <a:schemeClr val="accent5">
                  <a:lumMod val="75000"/>
                </a:schemeClr>
              </a:solidFill>
            </a:endParaRP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pPr lvl="2"/>
            <a:r>
              <a:rPr lang="en-US" sz="1800" dirty="0">
                <a:solidFill>
                  <a:schemeClr val="accent5">
                    <a:lumMod val="75000"/>
                  </a:schemeClr>
                </a:solidFill>
              </a:rPr>
              <a:t>REST</a:t>
            </a: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ru-RU" dirty="0"/>
              <a:t>Основные виды интеграции в банке (2)</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6</a:t>
            </a:fld>
            <a:endParaRPr lang="en-GB"/>
          </a:p>
        </p:txBody>
      </p:sp>
      <p:pic>
        <p:nvPicPr>
          <p:cNvPr id="8" name="Picture 7">
            <a:extLst>
              <a:ext uri="{FF2B5EF4-FFF2-40B4-BE49-F238E27FC236}">
                <a16:creationId xmlns:a16="http://schemas.microsoft.com/office/drawing/2014/main" id="{4973804F-3C88-B64F-A099-E033762BBE9F}"/>
              </a:ext>
            </a:extLst>
          </p:cNvPr>
          <p:cNvPicPr>
            <a:picLocks noChangeAspect="1"/>
          </p:cNvPicPr>
          <p:nvPr/>
        </p:nvPicPr>
        <p:blipFill>
          <a:blip r:embed="rId3"/>
          <a:stretch>
            <a:fillRect/>
          </a:stretch>
        </p:blipFill>
        <p:spPr>
          <a:xfrm>
            <a:off x="3074563" y="1130928"/>
            <a:ext cx="5740722" cy="2903867"/>
          </a:xfrm>
          <a:prstGeom prst="rect">
            <a:avLst/>
          </a:prstGeom>
        </p:spPr>
      </p:pic>
    </p:spTree>
    <p:extLst>
      <p:ext uri="{BB962C8B-B14F-4D97-AF65-F5344CB8AC3E}">
        <p14:creationId xmlns:p14="http://schemas.microsoft.com/office/powerpoint/2010/main" val="279782131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lvl="2"/>
            <a:r>
              <a:rPr lang="ru-RU" sz="1800" dirty="0">
                <a:solidFill>
                  <a:schemeClr val="accent5">
                    <a:lumMod val="75000"/>
                  </a:schemeClr>
                </a:solidFill>
              </a:rPr>
              <a:t>Мгновенные платежи</a:t>
            </a:r>
          </a:p>
          <a:p>
            <a:pPr lvl="2"/>
            <a:r>
              <a:rPr lang="ru-RU" sz="1800" dirty="0">
                <a:solidFill>
                  <a:schemeClr val="accent5">
                    <a:lumMod val="75000"/>
                  </a:schemeClr>
                </a:solidFill>
              </a:rPr>
              <a:t>Синхронные операции</a:t>
            </a:r>
            <a:endParaRPr lang="en-US" sz="1800" dirty="0">
              <a:solidFill>
                <a:schemeClr val="accent5">
                  <a:lumMod val="75000"/>
                </a:schemeClr>
              </a:solidFill>
            </a:endParaRP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en-US" dirty="0"/>
              <a:t>REST </a:t>
            </a:r>
            <a:r>
              <a:rPr lang="ru-RU" dirty="0"/>
              <a:t>в банке</a:t>
            </a:r>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7</a:t>
            </a:fld>
            <a:endParaRPr lang="en-GB"/>
          </a:p>
        </p:txBody>
      </p:sp>
      <p:pic>
        <p:nvPicPr>
          <p:cNvPr id="6" name="Picture 5">
            <a:extLst>
              <a:ext uri="{FF2B5EF4-FFF2-40B4-BE49-F238E27FC236}">
                <a16:creationId xmlns:a16="http://schemas.microsoft.com/office/drawing/2014/main" id="{8BF26720-E92E-2B44-B259-E1932CC20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3395" y="1980105"/>
            <a:ext cx="6218653" cy="2550619"/>
          </a:xfrm>
          <a:prstGeom prst="rect">
            <a:avLst/>
          </a:prstGeom>
        </p:spPr>
      </p:pic>
    </p:spTree>
    <p:extLst>
      <p:ext uri="{BB962C8B-B14F-4D97-AF65-F5344CB8AC3E}">
        <p14:creationId xmlns:p14="http://schemas.microsoft.com/office/powerpoint/2010/main" val="2841036285"/>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6CFBC80-BB1B-4ABB-98DD-4E6272C2E5E3}"/>
              </a:ext>
            </a:extLst>
          </p:cNvPr>
          <p:cNvSpPr>
            <a:spLocks noGrp="1"/>
          </p:cNvSpPr>
          <p:nvPr>
            <p:ph sz="quarter" idx="21"/>
          </p:nvPr>
        </p:nvSpPr>
        <p:spPr>
          <a:xfrm>
            <a:off x="489602" y="1347788"/>
            <a:ext cx="8166240" cy="3060697"/>
          </a:xfrm>
        </p:spPr>
        <p:txBody>
          <a:bodyPr/>
          <a:lstStyle/>
          <a:p>
            <a:pPr marL="3230" lvl="2" indent="0" algn="just">
              <a:buNone/>
            </a:pPr>
            <a:r>
              <a:rPr lang="en-US" sz="1800" dirty="0">
                <a:solidFill>
                  <a:schemeClr val="accent5">
                    <a:lumMod val="75000"/>
                  </a:schemeClr>
                </a:solidFill>
              </a:rPr>
              <a:t>Payment Services Directive (PSD) — </a:t>
            </a:r>
            <a:r>
              <a:rPr lang="ru-RU" sz="1800" dirty="0">
                <a:solidFill>
                  <a:schemeClr val="accent5">
                    <a:lumMod val="75000"/>
                  </a:schemeClr>
                </a:solidFill>
              </a:rPr>
              <a:t>директивы Европарламента и Еврокомиссии, направленные на регулирование общего европейского рынка онлайн-платежей и онлайн-банкинга.</a:t>
            </a:r>
          </a:p>
          <a:p>
            <a:pPr marL="3230" lvl="2" indent="0">
              <a:buNone/>
            </a:pPr>
            <a:r>
              <a:rPr lang="ru-RU" sz="1800" dirty="0">
                <a:solidFill>
                  <a:schemeClr val="accent5">
                    <a:lumMod val="75000"/>
                  </a:schemeClr>
                </a:solidFill>
              </a:rPr>
              <a:t>Цели</a:t>
            </a:r>
          </a:p>
          <a:p>
            <a:pPr lvl="2"/>
            <a:r>
              <a:rPr lang="ru-RU" sz="1800" dirty="0">
                <a:solidFill>
                  <a:schemeClr val="accent5">
                    <a:lumMod val="75000"/>
                  </a:schemeClr>
                </a:solidFill>
              </a:rPr>
              <a:t>Устранение монополии банков</a:t>
            </a:r>
          </a:p>
          <a:p>
            <a:pPr lvl="2"/>
            <a:r>
              <a:rPr lang="ru-RU" sz="1800" dirty="0">
                <a:solidFill>
                  <a:schemeClr val="accent5">
                    <a:lumMod val="75000"/>
                  </a:schemeClr>
                </a:solidFill>
              </a:rPr>
              <a:t>Регуляция сервисов инициации платежей и сервисы предоставления информации по счетам</a:t>
            </a:r>
          </a:p>
          <a:p>
            <a:pPr lvl="2"/>
            <a:endParaRPr lang="en-US" dirty="0">
              <a:solidFill>
                <a:schemeClr val="accent5">
                  <a:lumMod val="75000"/>
                </a:schemeClr>
              </a:solidFill>
            </a:endParaRPr>
          </a:p>
          <a:p>
            <a:pPr marL="3230" lvl="2" indent="0">
              <a:buNone/>
            </a:pPr>
            <a:endParaRPr lang="en-US" dirty="0">
              <a:solidFill>
                <a:schemeClr val="accent5">
                  <a:lumMod val="75000"/>
                </a:schemeClr>
              </a:solidFill>
            </a:endParaRPr>
          </a:p>
          <a:p>
            <a:endParaRPr lang="ru-RU" dirty="0"/>
          </a:p>
        </p:txBody>
      </p:sp>
      <p:sp>
        <p:nvSpPr>
          <p:cNvPr id="3" name="Заголовок 2">
            <a:extLst>
              <a:ext uri="{FF2B5EF4-FFF2-40B4-BE49-F238E27FC236}">
                <a16:creationId xmlns:a16="http://schemas.microsoft.com/office/drawing/2014/main" id="{8262F83E-EFED-4382-865B-89E449DD70F3}"/>
              </a:ext>
            </a:extLst>
          </p:cNvPr>
          <p:cNvSpPr>
            <a:spLocks noGrp="1"/>
          </p:cNvSpPr>
          <p:nvPr>
            <p:ph type="title"/>
          </p:nvPr>
        </p:nvSpPr>
        <p:spPr/>
        <p:txBody>
          <a:bodyPr/>
          <a:lstStyle/>
          <a:p>
            <a:r>
              <a:rPr lang="en-US" dirty="0"/>
              <a:t>PSD2 – </a:t>
            </a:r>
            <a:r>
              <a:rPr lang="en-US" dirty="0" err="1"/>
              <a:t>что</a:t>
            </a:r>
            <a:r>
              <a:rPr lang="en-US" dirty="0"/>
              <a:t> </a:t>
            </a:r>
            <a:r>
              <a:rPr lang="en-US" dirty="0" err="1"/>
              <a:t>это</a:t>
            </a:r>
            <a:r>
              <a:rPr lang="en-US" dirty="0"/>
              <a:t>?</a:t>
            </a:r>
            <a:endParaRPr lang="ru-RU" dirty="0"/>
          </a:p>
        </p:txBody>
      </p:sp>
      <p:sp>
        <p:nvSpPr>
          <p:cNvPr id="4" name="Номер слайда 3">
            <a:extLst>
              <a:ext uri="{FF2B5EF4-FFF2-40B4-BE49-F238E27FC236}">
                <a16:creationId xmlns:a16="http://schemas.microsoft.com/office/drawing/2014/main" id="{243DE1F5-EB4B-48C5-AAA3-3BAA147F2422}"/>
              </a:ext>
            </a:extLst>
          </p:cNvPr>
          <p:cNvSpPr>
            <a:spLocks noGrp="1"/>
          </p:cNvSpPr>
          <p:nvPr>
            <p:ph type="sldNum" sz="quarter" idx="4"/>
          </p:nvPr>
        </p:nvSpPr>
        <p:spPr/>
        <p:txBody>
          <a:bodyPr/>
          <a:lstStyle/>
          <a:p>
            <a:fld id="{D71DA9FD-6EF8-4CC5-AF9B-B6159B5B937C}" type="slidenum">
              <a:rPr lang="en-GB" smtClean="0"/>
              <a:pPr/>
              <a:t>8</a:t>
            </a:fld>
            <a:endParaRPr lang="en-GB"/>
          </a:p>
        </p:txBody>
      </p:sp>
      <p:pic>
        <p:nvPicPr>
          <p:cNvPr id="5" name="Picture 4">
            <a:extLst>
              <a:ext uri="{FF2B5EF4-FFF2-40B4-BE49-F238E27FC236}">
                <a16:creationId xmlns:a16="http://schemas.microsoft.com/office/drawing/2014/main" id="{EC458C48-DE52-104B-9C5D-4AFF0D3877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7600" y="2980220"/>
            <a:ext cx="4579948" cy="1655790"/>
          </a:xfrm>
          <a:prstGeom prst="rect">
            <a:avLst/>
          </a:prstGeom>
        </p:spPr>
      </p:pic>
    </p:spTree>
    <p:extLst>
      <p:ext uri="{BB962C8B-B14F-4D97-AF65-F5344CB8AC3E}">
        <p14:creationId xmlns:p14="http://schemas.microsoft.com/office/powerpoint/2010/main" val="1513538874"/>
      </p:ext>
    </p:extLst>
  </p:cSld>
  <p:clrMapOvr>
    <a:masterClrMapping/>
  </p:clrMapOvr>
  <p:transition>
    <p:wipe dir="r"/>
  </p:transition>
</p:sld>
</file>

<file path=ppt/theme/theme1.xml><?xml version="1.0" encoding="utf-8"?>
<a:theme xmlns:a="http://schemas.openxmlformats.org/drawingml/2006/main" name="Deutsche Bank theme 2018 09 copy">
  <a:themeElements>
    <a:clrScheme name="Custom 1">
      <a:dk1>
        <a:srgbClr val="000000"/>
      </a:dk1>
      <a:lt1>
        <a:srgbClr val="FFFFFF"/>
      </a:lt1>
      <a:dk2>
        <a:srgbClr val="0C2340"/>
      </a:dk2>
      <a:lt2>
        <a:srgbClr val="8794A1"/>
      </a:lt2>
      <a:accent1>
        <a:srgbClr val="4AC9E3"/>
      </a:accent1>
      <a:accent2>
        <a:srgbClr val="FFC845"/>
      </a:accent2>
      <a:accent3>
        <a:srgbClr val="E4002B"/>
      </a:accent3>
      <a:accent4>
        <a:srgbClr val="07792B"/>
      </a:accent4>
      <a:accent5>
        <a:srgbClr val="00A3E0"/>
      </a:accent5>
      <a:accent6>
        <a:srgbClr val="A7D6CD"/>
      </a:accent6>
      <a:hlink>
        <a:srgbClr val="00A3E0"/>
      </a:hlink>
      <a:folHlink>
        <a:srgbClr val="00A3E0"/>
      </a:folHlink>
    </a:clrScheme>
    <a:fontScheme name="Custom 1">
      <a:majorFont>
        <a:latin typeface="Calibri Light"/>
        <a:ea typeface="MS PGothic"/>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a:noFill/>
          <a:miter lim="800000"/>
          <a:headEnd/>
          <a:tailEnd/>
        </a:ln>
      </a:spPr>
      <a:bodyPr lIns="100913" tIns="50457" rIns="100913" bIns="50457" rtlCol="0" anchor="ctr">
        <a:noAutofit/>
      </a:bodyPr>
      <a:lstStyle>
        <a:defPPr algn="ctr" defTabSz="963613" eaLnBrk="0" hangingPunct="0">
          <a:tabLst>
            <a:tab pos="1257300" algn="l"/>
          </a:tabLst>
          <a:defRPr dirty="0" err="1" smtClean="0">
            <a:solidFill>
              <a:srgbClr val="FFFFFF"/>
            </a:solidFill>
            <a:latin typeface="+mn-lt"/>
          </a:defRPr>
        </a:defPPr>
      </a:lstStyle>
    </a:spDef>
    <a:lnDef>
      <a:spPr bwMode="auto">
        <a:noFill/>
        <a:ln w="12700">
          <a:solidFill>
            <a:schemeClr val="tx1"/>
          </a:solidFill>
          <a:round/>
          <a:headEnd/>
          <a:tailEnd/>
        </a:ln>
      </a:spPr>
      <a:bodyPr/>
      <a:lstStyle/>
    </a:lnDef>
    <a:txDef>
      <a:spPr bwMode="ltGray">
        <a:noFill/>
        <a:ln w="6350">
          <a:noFill/>
          <a:miter lim="800000"/>
          <a:headEnd/>
          <a:tailEnd/>
        </a:ln>
      </a:spPr>
      <a:bodyPr wrap="square" lIns="100913" tIns="50457" rIns="100913" bIns="50457" rtlCol="0" anchor="t" anchorCtr="0">
        <a:spAutoFit/>
      </a:bodyPr>
      <a:lstStyle>
        <a:defPPr eaLnBrk="0" hangingPunct="0">
          <a:defRPr dirty="0" err="1" smtClean="0">
            <a:latin typeface="+mn-lt"/>
          </a:defRPr>
        </a:defPPr>
      </a:lstStyle>
    </a:txDef>
  </a:objectDefaults>
  <a:extraClrSchemeLst/>
  <a:custClrLst>
    <a:custClr name="Dark blue">
      <a:srgbClr val="0C2340"/>
    </a:custClr>
    <a:custClr name="Pale blue">
      <a:srgbClr val="4AC9E3"/>
    </a:custClr>
    <a:custClr name="Yellow">
      <a:srgbClr val="FFC845"/>
    </a:custClr>
    <a:custClr name="Red">
      <a:srgbClr val="E4002B"/>
    </a:custClr>
    <a:custClr name="Dark green">
      <a:srgbClr val="07792B"/>
    </a:custClr>
    <a:custClr name="Blue">
      <a:srgbClr val="00A3E0"/>
    </a:custClr>
    <a:custClr name="Petrol">
      <a:srgbClr val="A7D6CD"/>
    </a:custClr>
    <a:custClr name="Grey 4">
      <a:srgbClr val="8794A1"/>
    </a:custClr>
    <a:custClr name="Deutsche Bank blue">
      <a:srgbClr val="0018A8"/>
    </a:custClr>
    <a:custClr>
      <a:srgbClr val="FFFFFF"/>
    </a:custClr>
    <a:custClr name="Pale violet">
      <a:srgbClr val="C9B7D1"/>
    </a:custClr>
    <a:custClr name="Bright blue 2">
      <a:srgbClr val="99DCF3"/>
    </a:custClr>
    <a:custClr name="Skeen">
      <a:srgbClr val="F29E97"/>
    </a:custClr>
    <a:custClr name="Orange">
      <a:srgbClr val="E57200"/>
    </a:custClr>
    <a:custClr name="Pale green">
      <a:srgbClr val="CEDC00"/>
    </a:custClr>
    <a:custClr name="Grey 1">
      <a:srgbClr val="57646C"/>
    </a:custClr>
    <a:custClr name="Violet">
      <a:srgbClr val="671E75"/>
    </a:custClr>
    <a:custClr name="Neutral grey">
      <a:srgbClr val="D7DEE2"/>
    </a:custClr>
    <a:custClr name="Tower grey">
      <a:srgbClr val="A4BCC2"/>
    </a:custClr>
  </a:custClrLst>
  <a:extLst>
    <a:ext uri="{05A4C25C-085E-4340-85A3-A5531E510DB2}">
      <thm15:themeFamily xmlns:thm15="http://schemas.microsoft.com/office/thememl/2012/main" name="Deutsche Bank theme 2018 09 copy" id="{C5C5EEE5-165C-49AF-A554-A62233C5C775}" vid="{8E00120D-7832-46EC-9844-2E199FB844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978</Words>
  <Application>Microsoft Macintosh PowerPoint</Application>
  <PresentationFormat>On-screen Show (16:9)</PresentationFormat>
  <Paragraphs>287</Paragraphs>
  <Slides>39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Ｐゴシック</vt:lpstr>
      <vt:lpstr>Arial</vt:lpstr>
      <vt:lpstr>Calibri Light</vt:lpstr>
      <vt:lpstr>Courier New</vt:lpstr>
      <vt:lpstr>Deutsche Bank Display</vt:lpstr>
      <vt:lpstr>Deutsche Bank Text</vt:lpstr>
      <vt:lpstr>Deutsche Bank theme 2018 09 copy</vt:lpstr>
      <vt:lpstr>PowerPoint Presentation</vt:lpstr>
      <vt:lpstr>О себе</vt:lpstr>
      <vt:lpstr>О докладе</vt:lpstr>
      <vt:lpstr>О структуре</vt:lpstr>
      <vt:lpstr>PowerPoint Presentation</vt:lpstr>
      <vt:lpstr>Основные виды интеграции в банке (1)</vt:lpstr>
      <vt:lpstr>Основные виды интеграции в банке (2)</vt:lpstr>
      <vt:lpstr>REST в банке</vt:lpstr>
      <vt:lpstr>PSD2 – что это?</vt:lpstr>
      <vt:lpstr>Berlin Group</vt:lpstr>
      <vt:lpstr>Также будут встречаться</vt:lpstr>
      <vt:lpstr>PowerPoint Presentation</vt:lpstr>
      <vt:lpstr>Архитектура решения (1)</vt:lpstr>
      <vt:lpstr>Архитектура решения (2)</vt:lpstr>
      <vt:lpstr>Изначальный процесс</vt:lpstr>
      <vt:lpstr>Основные проблемы</vt:lpstr>
      <vt:lpstr>Новые вызовы</vt:lpstr>
      <vt:lpstr>Новые потребности</vt:lpstr>
      <vt:lpstr>PowerPoint Presentation</vt:lpstr>
      <vt:lpstr>Новые условия</vt:lpstr>
      <vt:lpstr>Ускоряем анализ</vt:lpstr>
      <vt:lpstr>Ускоряем документирование</vt:lpstr>
      <vt:lpstr>Делаем документацию доступнее</vt:lpstr>
      <vt:lpstr>plantuml</vt:lpstr>
      <vt:lpstr>Swagger (OpenAPI specification)</vt:lpstr>
      <vt:lpstr>Упрощаем процесс ознакомления</vt:lpstr>
      <vt:lpstr>PowerPoint Presentation</vt:lpstr>
      <vt:lpstr>Что такое разработческий портал? (1)</vt:lpstr>
      <vt:lpstr>Что такое разработческий портал? (2)</vt:lpstr>
      <vt:lpstr>Для чего он нужен?</vt:lpstr>
      <vt:lpstr>Какие бывают?</vt:lpstr>
      <vt:lpstr>Как выглядит у нас? (1)</vt:lpstr>
      <vt:lpstr>Как выглядит у нас? (2)</vt:lpstr>
      <vt:lpstr>PowerPoint Presentation</vt:lpstr>
      <vt:lpstr>Планы на будущее</vt:lpstr>
      <vt:lpstr>Не повторяйте наших ошибок</vt:lpstr>
      <vt:lpstr>А что тогда делать?</vt:lpstr>
      <vt:lpstr>PowerPoint Presentation</vt:lpstr>
      <vt:lpstr>Disclaimer</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Public</cp:keywords>
  <dc:description/>
  <cp:lastModifiedBy/>
  <cp:revision>1</cp:revision>
  <cp:lastPrinted>2019-05-19T21:15:54Z</cp:lastPrinted>
  <dcterms:created xsi:type="dcterms:W3CDTF">2018-12-04T13:54:04Z</dcterms:created>
  <dcterms:modified xsi:type="dcterms:W3CDTF">2019-05-25T00:00:14Z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2c82bc24-20dd-4d55-ad86-efdf2ece492a</vt:lpwstr>
  </property>
  <property fmtid="{D5CDD505-2E9C-101B-9397-08002B2CF9AE}" pid="3" name="db.comClassification">
    <vt:lpwstr>Public</vt:lpwstr>
  </property>
</Properties>
</file>