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5382" r:id="rId1"/>
  </p:sldMasterIdLst>
  <p:notesMasterIdLst>
    <p:notesMasterId r:id="rId33"/>
  </p:notesMasterIdLst>
  <p:handoutMasterIdLst>
    <p:handoutMasterId r:id="rId34"/>
  </p:handoutMasterIdLst>
  <p:sldIdLst>
    <p:sldId id="304" r:id="rId2"/>
    <p:sldId id="379" r:id="rId3"/>
    <p:sldId id="435" r:id="rId4"/>
    <p:sldId id="413" r:id="rId5"/>
    <p:sldId id="377" r:id="rId6"/>
    <p:sldId id="316" r:id="rId7"/>
    <p:sldId id="422" r:id="rId8"/>
    <p:sldId id="415" r:id="rId9"/>
    <p:sldId id="383" r:id="rId10"/>
    <p:sldId id="437" r:id="rId11"/>
    <p:sldId id="416" r:id="rId12"/>
    <p:sldId id="419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8" r:id="rId22"/>
    <p:sldId id="431" r:id="rId23"/>
    <p:sldId id="440" r:id="rId24"/>
    <p:sldId id="439" r:id="rId25"/>
    <p:sldId id="432" r:id="rId26"/>
    <p:sldId id="441" r:id="rId27"/>
    <p:sldId id="433" r:id="rId28"/>
    <p:sldId id="436" r:id="rId29"/>
    <p:sldId id="434" r:id="rId30"/>
    <p:sldId id="412" r:id="rId31"/>
    <p:sldId id="375" r:id="rId32"/>
  </p:sldIdLst>
  <p:sldSz cx="9144000" cy="5143500" type="screen16x9"/>
  <p:notesSz cx="6794500" cy="9906000"/>
  <p:defaultTextStyle>
    <a:defPPr>
      <a:defRPr lang="en-US"/>
    </a:defPPr>
    <a:lvl1pPr algn="l" defTabSz="685785" rtl="0" fontAlgn="base"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charset="0"/>
        <a:ea typeface="+mn-ea"/>
        <a:cs typeface="Arial" charset="0"/>
      </a:defRPr>
    </a:lvl1pPr>
    <a:lvl2pPr marL="342353" indent="-31320" algn="l" defTabSz="685785" rtl="0" fontAlgn="base"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charset="0"/>
        <a:ea typeface="+mn-ea"/>
        <a:cs typeface="Arial" charset="0"/>
      </a:defRPr>
    </a:lvl2pPr>
    <a:lvl3pPr marL="685785" indent="-63719" algn="l" defTabSz="685785" rtl="0" fontAlgn="base"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029218" indent="-96118" algn="l" defTabSz="685785" rtl="0" fontAlgn="base"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372650" indent="-128518" algn="l" defTabSz="685785" rtl="0" fontAlgn="base">
      <a:spcBef>
        <a:spcPct val="0"/>
      </a:spcBef>
      <a:spcAft>
        <a:spcPct val="0"/>
      </a:spcAft>
      <a:defRPr sz="1361" kern="1200">
        <a:solidFill>
          <a:schemeClr val="tx1"/>
        </a:solidFill>
        <a:latin typeface="Arial" charset="0"/>
        <a:ea typeface="+mn-ea"/>
        <a:cs typeface="Arial" charset="0"/>
      </a:defRPr>
    </a:lvl5pPr>
    <a:lvl6pPr marL="1555166" algn="l" defTabSz="622066" rtl="0" eaLnBrk="1" latinLnBrk="0" hangingPunct="1">
      <a:defRPr sz="1361" kern="1200">
        <a:solidFill>
          <a:schemeClr val="tx1"/>
        </a:solidFill>
        <a:latin typeface="Arial" charset="0"/>
        <a:ea typeface="+mn-ea"/>
        <a:cs typeface="Arial" charset="0"/>
      </a:defRPr>
    </a:lvl6pPr>
    <a:lvl7pPr marL="1866199" algn="l" defTabSz="622066" rtl="0" eaLnBrk="1" latinLnBrk="0" hangingPunct="1">
      <a:defRPr sz="1361" kern="1200">
        <a:solidFill>
          <a:schemeClr val="tx1"/>
        </a:solidFill>
        <a:latin typeface="Arial" charset="0"/>
        <a:ea typeface="+mn-ea"/>
        <a:cs typeface="Arial" charset="0"/>
      </a:defRPr>
    </a:lvl7pPr>
    <a:lvl8pPr marL="2177232" algn="l" defTabSz="622066" rtl="0" eaLnBrk="1" latinLnBrk="0" hangingPunct="1">
      <a:defRPr sz="1361" kern="1200">
        <a:solidFill>
          <a:schemeClr val="tx1"/>
        </a:solidFill>
        <a:latin typeface="Arial" charset="0"/>
        <a:ea typeface="+mn-ea"/>
        <a:cs typeface="Arial" charset="0"/>
      </a:defRPr>
    </a:lvl8pPr>
    <a:lvl9pPr marL="2488265" algn="l" defTabSz="622066" rtl="0" eaLnBrk="1" latinLnBrk="0" hangingPunct="1">
      <a:defRPr sz="136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Content" id="{60DD876F-147F-4B8E-B354-059E0E9A6511}">
          <p14:sldIdLst>
            <p14:sldId id="304"/>
            <p14:sldId id="379"/>
            <p14:sldId id="435"/>
            <p14:sldId id="413"/>
            <p14:sldId id="377"/>
            <p14:sldId id="316"/>
            <p14:sldId id="422"/>
            <p14:sldId id="415"/>
            <p14:sldId id="383"/>
            <p14:sldId id="437"/>
            <p14:sldId id="416"/>
            <p14:sldId id="419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8"/>
            <p14:sldId id="431"/>
            <p14:sldId id="440"/>
            <p14:sldId id="439"/>
            <p14:sldId id="432"/>
            <p14:sldId id="441"/>
            <p14:sldId id="433"/>
            <p14:sldId id="436"/>
            <p14:sldId id="434"/>
            <p14:sldId id="412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6FF"/>
    <a:srgbClr val="FF914D"/>
    <a:srgbClr val="FF8D47"/>
    <a:srgbClr val="FF9E63"/>
    <a:srgbClr val="C88F00"/>
    <a:srgbClr val="007AA8"/>
    <a:srgbClr val="00A3E0"/>
    <a:srgbClr val="4AC9E3"/>
    <a:srgbClr val="D7DEE2"/>
    <a:srgbClr val="A7D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0" autoAdjust="0"/>
    <p:restoredTop sz="95735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12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78" d="100"/>
          <a:sy n="78" d="100"/>
        </p:scale>
        <p:origin x="2888" y="192"/>
      </p:cViewPr>
      <p:guideLst>
        <p:guide orient="horz" pos="3120"/>
        <p:guide pos="2140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84FEF-71AB-E542-A20A-0E4779AAE051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A7315-14B1-304B-B113-635257C3CDB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Бизнес аналитики</a:t>
          </a:r>
          <a:endParaRPr lang="en-US" sz="1400" dirty="0"/>
        </a:p>
      </dgm:t>
    </dgm:pt>
    <dgm:pt modelId="{26B60E19-674D-9E40-BA5C-BB894C6BCB7B}" type="parTrans" cxnId="{C54E5481-892B-3B4C-9505-04DFD190BCAC}">
      <dgm:prSet/>
      <dgm:spPr/>
      <dgm:t>
        <a:bodyPr/>
        <a:lstStyle/>
        <a:p>
          <a:endParaRPr lang="en-US" sz="1400"/>
        </a:p>
      </dgm:t>
    </dgm:pt>
    <dgm:pt modelId="{9918471A-0CE6-1747-9992-7EA9B9210663}" type="sibTrans" cxnId="{C54E5481-892B-3B4C-9505-04DFD190BCAC}">
      <dgm:prSet/>
      <dgm:spPr/>
      <dgm:t>
        <a:bodyPr/>
        <a:lstStyle/>
        <a:p>
          <a:endParaRPr lang="en-US" sz="1400"/>
        </a:p>
      </dgm:t>
    </dgm:pt>
    <dgm:pt modelId="{B4DB2279-9A6F-DA4C-839F-3227B1E9F8AE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Высокоуровневые бизнес задачи</a:t>
          </a:r>
          <a:endParaRPr lang="en-US" sz="1100" dirty="0"/>
        </a:p>
      </dgm:t>
    </dgm:pt>
    <dgm:pt modelId="{559F6C49-8CF5-334D-9F39-7777A44D64FA}" type="parTrans" cxnId="{B540FA5C-6BB5-744B-BEFB-0701E969A53D}">
      <dgm:prSet/>
      <dgm:spPr/>
      <dgm:t>
        <a:bodyPr/>
        <a:lstStyle/>
        <a:p>
          <a:endParaRPr lang="en-US" sz="1400"/>
        </a:p>
      </dgm:t>
    </dgm:pt>
    <dgm:pt modelId="{E98F31AF-DF80-F54D-B366-EBBA9955D585}" type="sibTrans" cxnId="{B540FA5C-6BB5-744B-BEFB-0701E969A53D}">
      <dgm:prSet/>
      <dgm:spPr/>
      <dgm:t>
        <a:bodyPr/>
        <a:lstStyle/>
        <a:p>
          <a:endParaRPr lang="en-US" sz="1400"/>
        </a:p>
      </dgm:t>
    </dgm:pt>
    <dgm:pt modelId="{DEDE268C-9889-3A4C-98C2-3C7C40E87DD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Минимум контакта с техническими командами</a:t>
          </a:r>
          <a:endParaRPr lang="en-US" sz="1100" dirty="0"/>
        </a:p>
      </dgm:t>
    </dgm:pt>
    <dgm:pt modelId="{82E1904C-D4AF-AC4C-B790-0E6C3589229E}" type="parTrans" cxnId="{358A6E1F-CB7F-1A41-93F0-E9592E85A8E2}">
      <dgm:prSet/>
      <dgm:spPr/>
      <dgm:t>
        <a:bodyPr/>
        <a:lstStyle/>
        <a:p>
          <a:endParaRPr lang="en-US" sz="1400"/>
        </a:p>
      </dgm:t>
    </dgm:pt>
    <dgm:pt modelId="{99602E0A-90B6-CC42-9985-70AAA98CDBB5}" type="sibTrans" cxnId="{358A6E1F-CB7F-1A41-93F0-E9592E85A8E2}">
      <dgm:prSet/>
      <dgm:spPr/>
      <dgm:t>
        <a:bodyPr/>
        <a:lstStyle/>
        <a:p>
          <a:endParaRPr lang="en-US" sz="1400"/>
        </a:p>
      </dgm:t>
    </dgm:pt>
    <dgm:pt modelId="{FC7BE3E3-93F0-1F4D-8686-D958D36FA38A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Аналитик/</a:t>
          </a:r>
          <a:br>
            <a:rPr lang="ru-RU" sz="1400" dirty="0"/>
          </a:br>
          <a:r>
            <a:rPr lang="ru-RU" sz="1400" dirty="0"/>
            <a:t>менеджер</a:t>
          </a:r>
          <a:endParaRPr lang="en-US" sz="1400" dirty="0"/>
        </a:p>
      </dgm:t>
    </dgm:pt>
    <dgm:pt modelId="{BB85064B-2EB0-4F45-9B51-2A44BE19563B}" type="parTrans" cxnId="{A99228F0-BCD5-8043-BC82-3DAF1576B932}">
      <dgm:prSet/>
      <dgm:spPr/>
      <dgm:t>
        <a:bodyPr/>
        <a:lstStyle/>
        <a:p>
          <a:endParaRPr lang="en-US" sz="1400"/>
        </a:p>
      </dgm:t>
    </dgm:pt>
    <dgm:pt modelId="{392B29A6-0063-A749-8B31-952BF6F51C96}" type="sibTrans" cxnId="{A99228F0-BCD5-8043-BC82-3DAF1576B932}">
      <dgm:prSet/>
      <dgm:spPr/>
      <dgm:t>
        <a:bodyPr/>
        <a:lstStyle/>
        <a:p>
          <a:endParaRPr lang="en-US" sz="1400"/>
        </a:p>
      </dgm:t>
    </dgm:pt>
    <dgm:pt modelId="{9B298F29-080D-BA47-B246-B39E31AA5B32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Много административной работы</a:t>
          </a:r>
          <a:endParaRPr lang="en-US" sz="1100" dirty="0"/>
        </a:p>
      </dgm:t>
    </dgm:pt>
    <dgm:pt modelId="{A4FBB4B3-606A-7948-892C-B3408D02DF94}" type="parTrans" cxnId="{78CE46FC-8509-CB46-8C7D-052C4A7707BA}">
      <dgm:prSet/>
      <dgm:spPr/>
      <dgm:t>
        <a:bodyPr/>
        <a:lstStyle/>
        <a:p>
          <a:endParaRPr lang="en-US" sz="1400"/>
        </a:p>
      </dgm:t>
    </dgm:pt>
    <dgm:pt modelId="{7A20156A-73D3-4B49-BE9B-C1E42A8F85E9}" type="sibTrans" cxnId="{78CE46FC-8509-CB46-8C7D-052C4A7707BA}">
      <dgm:prSet/>
      <dgm:spPr/>
      <dgm:t>
        <a:bodyPr/>
        <a:lstStyle/>
        <a:p>
          <a:endParaRPr lang="en-US" sz="1400"/>
        </a:p>
      </dgm:t>
    </dgm:pt>
    <dgm:pt modelId="{0E9BB589-CB4A-F946-9D29-61E6943CC1F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Аналитик обыкновенный</a:t>
          </a:r>
          <a:endParaRPr lang="en-US" sz="1400" dirty="0"/>
        </a:p>
      </dgm:t>
    </dgm:pt>
    <dgm:pt modelId="{0B4D02E5-6D13-7C46-BFB9-D4E4B227784C}" type="parTrans" cxnId="{77501348-86C3-4B44-8F62-0413CE437B7A}">
      <dgm:prSet/>
      <dgm:spPr/>
      <dgm:t>
        <a:bodyPr/>
        <a:lstStyle/>
        <a:p>
          <a:endParaRPr lang="en-US" sz="1400"/>
        </a:p>
      </dgm:t>
    </dgm:pt>
    <dgm:pt modelId="{66ABB75F-A1F7-E447-97CA-185C288D3401}" type="sibTrans" cxnId="{77501348-86C3-4B44-8F62-0413CE437B7A}">
      <dgm:prSet/>
      <dgm:spPr/>
      <dgm:t>
        <a:bodyPr/>
        <a:lstStyle/>
        <a:p>
          <a:endParaRPr lang="en-US" sz="1400"/>
        </a:p>
      </dgm:t>
    </dgm:pt>
    <dgm:pt modelId="{14B96ACC-5E58-404C-9B3E-CAFBEA6D5283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Наиболее общее представление аналитика</a:t>
          </a:r>
          <a:endParaRPr lang="en-US" sz="1100" dirty="0"/>
        </a:p>
      </dgm:t>
    </dgm:pt>
    <dgm:pt modelId="{676CCDAA-210B-9744-A8BC-734D8854AF85}" type="parTrans" cxnId="{DF5D887A-5507-204C-9943-78EE9E4B76A4}">
      <dgm:prSet/>
      <dgm:spPr/>
      <dgm:t>
        <a:bodyPr/>
        <a:lstStyle/>
        <a:p>
          <a:endParaRPr lang="en-US" sz="1400"/>
        </a:p>
      </dgm:t>
    </dgm:pt>
    <dgm:pt modelId="{FC5622DC-9D85-7349-B631-08A8722E9A81}" type="sibTrans" cxnId="{DF5D887A-5507-204C-9943-78EE9E4B76A4}">
      <dgm:prSet/>
      <dgm:spPr/>
      <dgm:t>
        <a:bodyPr/>
        <a:lstStyle/>
        <a:p>
          <a:endParaRPr lang="en-US" sz="1400"/>
        </a:p>
      </dgm:t>
    </dgm:pt>
    <dgm:pt modelId="{910577BF-270C-C944-9AB2-50010E7A98D5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Взаимодействие с бизнесом и командой</a:t>
          </a:r>
          <a:endParaRPr lang="en-US" sz="1100" dirty="0"/>
        </a:p>
      </dgm:t>
    </dgm:pt>
    <dgm:pt modelId="{116CF4C5-50C0-5543-8CB3-A0230580D73F}" type="parTrans" cxnId="{4DEAD23A-F9A4-C546-8896-025954711A72}">
      <dgm:prSet/>
      <dgm:spPr/>
      <dgm:t>
        <a:bodyPr/>
        <a:lstStyle/>
        <a:p>
          <a:endParaRPr lang="en-US" sz="1400"/>
        </a:p>
      </dgm:t>
    </dgm:pt>
    <dgm:pt modelId="{AE58D3E5-8277-444C-B3BA-C4DD6BC78C27}" type="sibTrans" cxnId="{4DEAD23A-F9A4-C546-8896-025954711A72}">
      <dgm:prSet/>
      <dgm:spPr/>
      <dgm:t>
        <a:bodyPr/>
        <a:lstStyle/>
        <a:p>
          <a:endParaRPr lang="en-US" sz="1400"/>
        </a:p>
      </dgm:t>
    </dgm:pt>
    <dgm:pt modelId="{6D268292-4FB7-044B-97AA-0C12CE59DCBC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Переходная роль</a:t>
          </a:r>
          <a:endParaRPr lang="en-US" sz="1100" dirty="0"/>
        </a:p>
      </dgm:t>
    </dgm:pt>
    <dgm:pt modelId="{136416F4-5398-7E4C-9D25-9D921ED9255E}" type="parTrans" cxnId="{3E8D259B-151B-5C45-83EE-177C18D1B1E8}">
      <dgm:prSet/>
      <dgm:spPr/>
      <dgm:t>
        <a:bodyPr/>
        <a:lstStyle/>
        <a:p>
          <a:endParaRPr lang="en-US" sz="1400"/>
        </a:p>
      </dgm:t>
    </dgm:pt>
    <dgm:pt modelId="{6FD3DDD4-2589-E345-81EF-012045E157B4}" type="sibTrans" cxnId="{3E8D259B-151B-5C45-83EE-177C18D1B1E8}">
      <dgm:prSet/>
      <dgm:spPr/>
      <dgm:t>
        <a:bodyPr/>
        <a:lstStyle/>
        <a:p>
          <a:endParaRPr lang="en-US" sz="1400"/>
        </a:p>
      </dgm:t>
    </dgm:pt>
    <dgm:pt modelId="{5962AD99-EBF0-A340-972E-14D4144A6DA8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Системный аналитик</a:t>
          </a:r>
          <a:endParaRPr lang="en-US" sz="1400" dirty="0"/>
        </a:p>
      </dgm:t>
    </dgm:pt>
    <dgm:pt modelId="{05A66BB3-DD84-8749-8ED4-707B2A5E0008}" type="parTrans" cxnId="{61F851AF-0847-0D42-9105-5283F419457F}">
      <dgm:prSet/>
      <dgm:spPr/>
      <dgm:t>
        <a:bodyPr/>
        <a:lstStyle/>
        <a:p>
          <a:endParaRPr lang="en-US" sz="1400"/>
        </a:p>
      </dgm:t>
    </dgm:pt>
    <dgm:pt modelId="{B43B3114-A33A-9643-ACE3-1E059E511EAA}" type="sibTrans" cxnId="{61F851AF-0847-0D42-9105-5283F419457F}">
      <dgm:prSet/>
      <dgm:spPr/>
      <dgm:t>
        <a:bodyPr/>
        <a:lstStyle/>
        <a:p>
          <a:endParaRPr lang="en-US" sz="1400"/>
        </a:p>
      </dgm:t>
    </dgm:pt>
    <dgm:pt modelId="{7224704B-D2A5-B44F-90A8-CB8E73C3D82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Более технически ориентированный вариант обычного аналитика</a:t>
          </a:r>
          <a:endParaRPr lang="en-US" sz="1100" dirty="0"/>
        </a:p>
      </dgm:t>
    </dgm:pt>
    <dgm:pt modelId="{97BC56F7-CF77-FD40-9C75-898369CC0E6B}" type="parTrans" cxnId="{41A99CF6-B23C-724D-AAD4-2895B54D02CA}">
      <dgm:prSet/>
      <dgm:spPr/>
      <dgm:t>
        <a:bodyPr/>
        <a:lstStyle/>
        <a:p>
          <a:endParaRPr lang="en-US" sz="1400"/>
        </a:p>
      </dgm:t>
    </dgm:pt>
    <dgm:pt modelId="{2BB8B1B2-A9C4-E94E-B61A-73F464CEE60D}" type="sibTrans" cxnId="{41A99CF6-B23C-724D-AAD4-2895B54D02CA}">
      <dgm:prSet/>
      <dgm:spPr/>
      <dgm:t>
        <a:bodyPr/>
        <a:lstStyle/>
        <a:p>
          <a:endParaRPr lang="en-US" sz="1400"/>
        </a:p>
      </dgm:t>
    </dgm:pt>
    <dgm:pt modelId="{F88CF3A3-C1BB-EB47-B94D-458D572A7766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400" dirty="0"/>
            <a:t>Data analyst</a:t>
          </a:r>
        </a:p>
      </dgm:t>
    </dgm:pt>
    <dgm:pt modelId="{3C4DD3DE-4F5B-C94B-B83F-8346100D806B}" type="parTrans" cxnId="{8026E871-DCAB-584A-8D3D-56A9DCC67F2C}">
      <dgm:prSet/>
      <dgm:spPr/>
      <dgm:t>
        <a:bodyPr/>
        <a:lstStyle/>
        <a:p>
          <a:endParaRPr lang="en-US" sz="1400"/>
        </a:p>
      </dgm:t>
    </dgm:pt>
    <dgm:pt modelId="{5D03B696-BD2E-764A-9E0F-D6F02CD8D14F}" type="sibTrans" cxnId="{8026E871-DCAB-584A-8D3D-56A9DCC67F2C}">
      <dgm:prSet/>
      <dgm:spPr/>
      <dgm:t>
        <a:bodyPr/>
        <a:lstStyle/>
        <a:p>
          <a:endParaRPr lang="en-US" sz="1400"/>
        </a:p>
      </dgm:t>
    </dgm:pt>
    <dgm:pt modelId="{C1D0E608-8EA5-DB42-9483-A897C0960A4F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Больше инженер, чем аналитик</a:t>
          </a:r>
          <a:endParaRPr lang="en-US" sz="1100" dirty="0"/>
        </a:p>
      </dgm:t>
    </dgm:pt>
    <dgm:pt modelId="{5FC85D30-89C6-F947-A671-2DF1B4BC9849}" type="parTrans" cxnId="{A3FCB02A-E761-424E-97C8-30ABFAF6EB0C}">
      <dgm:prSet/>
      <dgm:spPr/>
      <dgm:t>
        <a:bodyPr/>
        <a:lstStyle/>
        <a:p>
          <a:endParaRPr lang="en-US" sz="1400"/>
        </a:p>
      </dgm:t>
    </dgm:pt>
    <dgm:pt modelId="{A441924C-9361-1E45-BF7C-010594A9C321}" type="sibTrans" cxnId="{A3FCB02A-E761-424E-97C8-30ABFAF6EB0C}">
      <dgm:prSet/>
      <dgm:spPr/>
      <dgm:t>
        <a:bodyPr/>
        <a:lstStyle/>
        <a:p>
          <a:endParaRPr lang="en-US" sz="1400"/>
        </a:p>
      </dgm:t>
    </dgm:pt>
    <dgm:pt modelId="{C1093A7C-F00A-6549-8871-0FD2B40B2C5B}" type="pres">
      <dgm:prSet presAssocID="{10784FEF-71AB-E542-A20A-0E4779AAE051}" presName="Name0" presStyleCnt="0">
        <dgm:presLayoutVars>
          <dgm:dir/>
          <dgm:resizeHandles val="exact"/>
        </dgm:presLayoutVars>
      </dgm:prSet>
      <dgm:spPr/>
    </dgm:pt>
    <dgm:pt modelId="{A3A5D698-7A66-A648-8D9F-9A4AA0C0BDB3}" type="pres">
      <dgm:prSet presAssocID="{3E6A7315-14B1-304B-B113-635257C3CDB1}" presName="node" presStyleLbl="node1" presStyleIdx="0" presStyleCnt="5">
        <dgm:presLayoutVars>
          <dgm:bulletEnabled val="1"/>
        </dgm:presLayoutVars>
      </dgm:prSet>
      <dgm:spPr/>
    </dgm:pt>
    <dgm:pt modelId="{519CFA11-4827-DF4E-952D-83759608A386}" type="pres">
      <dgm:prSet presAssocID="{9918471A-0CE6-1747-9992-7EA9B9210663}" presName="sibTrans" presStyleCnt="0"/>
      <dgm:spPr/>
    </dgm:pt>
    <dgm:pt modelId="{A7BEA38E-F7B3-8342-A8A4-247A64D2ADF4}" type="pres">
      <dgm:prSet presAssocID="{FC7BE3E3-93F0-1F4D-8686-D958D36FA38A}" presName="node" presStyleLbl="node1" presStyleIdx="1" presStyleCnt="5">
        <dgm:presLayoutVars>
          <dgm:bulletEnabled val="1"/>
        </dgm:presLayoutVars>
      </dgm:prSet>
      <dgm:spPr/>
    </dgm:pt>
    <dgm:pt modelId="{821B4857-03B3-FB45-A3BC-5E557B6AD4F2}" type="pres">
      <dgm:prSet presAssocID="{392B29A6-0063-A749-8B31-952BF6F51C96}" presName="sibTrans" presStyleCnt="0"/>
      <dgm:spPr/>
    </dgm:pt>
    <dgm:pt modelId="{04298419-6D4A-FD44-930E-F6B1CBD28D99}" type="pres">
      <dgm:prSet presAssocID="{0E9BB589-CB4A-F946-9D29-61E6943CC1F7}" presName="node" presStyleLbl="node1" presStyleIdx="2" presStyleCnt="5">
        <dgm:presLayoutVars>
          <dgm:bulletEnabled val="1"/>
        </dgm:presLayoutVars>
      </dgm:prSet>
      <dgm:spPr/>
    </dgm:pt>
    <dgm:pt modelId="{A12822DA-E850-1748-ABB2-A4B3B46764BB}" type="pres">
      <dgm:prSet presAssocID="{66ABB75F-A1F7-E447-97CA-185C288D3401}" presName="sibTrans" presStyleCnt="0"/>
      <dgm:spPr/>
    </dgm:pt>
    <dgm:pt modelId="{145580A1-685C-A342-87D4-95F547DA9A3B}" type="pres">
      <dgm:prSet presAssocID="{5962AD99-EBF0-A340-972E-14D4144A6DA8}" presName="node" presStyleLbl="node1" presStyleIdx="3" presStyleCnt="5">
        <dgm:presLayoutVars>
          <dgm:bulletEnabled val="1"/>
        </dgm:presLayoutVars>
      </dgm:prSet>
      <dgm:spPr/>
    </dgm:pt>
    <dgm:pt modelId="{EDA995F7-CCCD-5747-85B3-BED6CFED8330}" type="pres">
      <dgm:prSet presAssocID="{B43B3114-A33A-9643-ACE3-1E059E511EAA}" presName="sibTrans" presStyleCnt="0"/>
      <dgm:spPr/>
    </dgm:pt>
    <dgm:pt modelId="{5BE9C8E0-A8F7-7B4B-ADF7-0C49E0E25555}" type="pres">
      <dgm:prSet presAssocID="{F88CF3A3-C1BB-EB47-B94D-458D572A7766}" presName="node" presStyleLbl="node1" presStyleIdx="4" presStyleCnt="5">
        <dgm:presLayoutVars>
          <dgm:bulletEnabled val="1"/>
        </dgm:presLayoutVars>
      </dgm:prSet>
      <dgm:spPr/>
    </dgm:pt>
  </dgm:ptLst>
  <dgm:cxnLst>
    <dgm:cxn modelId="{A4B5B005-DF65-8D40-BC6C-3AD6A008EE45}" type="presOf" srcId="{7224704B-D2A5-B44F-90A8-CB8E73C3D827}" destId="{145580A1-685C-A342-87D4-95F547DA9A3B}" srcOrd="0" destOrd="1" presId="urn:microsoft.com/office/officeart/2005/8/layout/hList6"/>
    <dgm:cxn modelId="{358A6E1F-CB7F-1A41-93F0-E9592E85A8E2}" srcId="{3E6A7315-14B1-304B-B113-635257C3CDB1}" destId="{DEDE268C-9889-3A4C-98C2-3C7C40E87DD1}" srcOrd="1" destOrd="0" parTransId="{82E1904C-D4AF-AC4C-B790-0E6C3589229E}" sibTransId="{99602E0A-90B6-CC42-9985-70AAA98CDBB5}"/>
    <dgm:cxn modelId="{579CE525-3F35-0B44-AC29-BA8AC9E094D6}" type="presOf" srcId="{C1D0E608-8EA5-DB42-9483-A897C0960A4F}" destId="{5BE9C8E0-A8F7-7B4B-ADF7-0C49E0E25555}" srcOrd="0" destOrd="1" presId="urn:microsoft.com/office/officeart/2005/8/layout/hList6"/>
    <dgm:cxn modelId="{A3FCB02A-E761-424E-97C8-30ABFAF6EB0C}" srcId="{F88CF3A3-C1BB-EB47-B94D-458D572A7766}" destId="{C1D0E608-8EA5-DB42-9483-A897C0960A4F}" srcOrd="0" destOrd="0" parTransId="{5FC85D30-89C6-F947-A671-2DF1B4BC9849}" sibTransId="{A441924C-9361-1E45-BF7C-010594A9C321}"/>
    <dgm:cxn modelId="{EC04742D-5A36-8540-84F9-6D5252CD4726}" type="presOf" srcId="{B4DB2279-9A6F-DA4C-839F-3227B1E9F8AE}" destId="{A3A5D698-7A66-A648-8D9F-9A4AA0C0BDB3}" srcOrd="0" destOrd="1" presId="urn:microsoft.com/office/officeart/2005/8/layout/hList6"/>
    <dgm:cxn modelId="{2A02FE34-CC4C-F74F-B4F4-3EA105EF6E34}" type="presOf" srcId="{10784FEF-71AB-E542-A20A-0E4779AAE051}" destId="{C1093A7C-F00A-6549-8871-0FD2B40B2C5B}" srcOrd="0" destOrd="0" presId="urn:microsoft.com/office/officeart/2005/8/layout/hList6"/>
    <dgm:cxn modelId="{CD493439-157B-1543-B7D4-EA4C8F626911}" type="presOf" srcId="{9B298F29-080D-BA47-B246-B39E31AA5B32}" destId="{A7BEA38E-F7B3-8342-A8A4-247A64D2ADF4}" srcOrd="0" destOrd="1" presId="urn:microsoft.com/office/officeart/2005/8/layout/hList6"/>
    <dgm:cxn modelId="{4DEAD23A-F9A4-C546-8896-025954711A72}" srcId="{0E9BB589-CB4A-F946-9D29-61E6943CC1F7}" destId="{910577BF-270C-C944-9AB2-50010E7A98D5}" srcOrd="1" destOrd="0" parTransId="{116CF4C5-50C0-5543-8CB3-A0230580D73F}" sibTransId="{AE58D3E5-8277-444C-B3BA-C4DD6BC78C27}"/>
    <dgm:cxn modelId="{77501348-86C3-4B44-8F62-0413CE437B7A}" srcId="{10784FEF-71AB-E542-A20A-0E4779AAE051}" destId="{0E9BB589-CB4A-F946-9D29-61E6943CC1F7}" srcOrd="2" destOrd="0" parTransId="{0B4D02E5-6D13-7C46-BFB9-D4E4B227784C}" sibTransId="{66ABB75F-A1F7-E447-97CA-185C288D3401}"/>
    <dgm:cxn modelId="{F1824751-2316-3947-ACFE-F3342B724BD6}" type="presOf" srcId="{FC7BE3E3-93F0-1F4D-8686-D958D36FA38A}" destId="{A7BEA38E-F7B3-8342-A8A4-247A64D2ADF4}" srcOrd="0" destOrd="0" presId="urn:microsoft.com/office/officeart/2005/8/layout/hList6"/>
    <dgm:cxn modelId="{B540FA5C-6BB5-744B-BEFB-0701E969A53D}" srcId="{3E6A7315-14B1-304B-B113-635257C3CDB1}" destId="{B4DB2279-9A6F-DA4C-839F-3227B1E9F8AE}" srcOrd="0" destOrd="0" parTransId="{559F6C49-8CF5-334D-9F39-7777A44D64FA}" sibTransId="{E98F31AF-DF80-F54D-B366-EBBA9955D585}"/>
    <dgm:cxn modelId="{29420C5F-F23B-6A47-98E1-B6A9A5CACB79}" type="presOf" srcId="{3E6A7315-14B1-304B-B113-635257C3CDB1}" destId="{A3A5D698-7A66-A648-8D9F-9A4AA0C0BDB3}" srcOrd="0" destOrd="0" presId="urn:microsoft.com/office/officeart/2005/8/layout/hList6"/>
    <dgm:cxn modelId="{8026E871-DCAB-584A-8D3D-56A9DCC67F2C}" srcId="{10784FEF-71AB-E542-A20A-0E4779AAE051}" destId="{F88CF3A3-C1BB-EB47-B94D-458D572A7766}" srcOrd="4" destOrd="0" parTransId="{3C4DD3DE-4F5B-C94B-B83F-8346100D806B}" sibTransId="{5D03B696-BD2E-764A-9E0F-D6F02CD8D14F}"/>
    <dgm:cxn modelId="{DF5D887A-5507-204C-9943-78EE9E4B76A4}" srcId="{0E9BB589-CB4A-F946-9D29-61E6943CC1F7}" destId="{14B96ACC-5E58-404C-9B3E-CAFBEA6D5283}" srcOrd="0" destOrd="0" parTransId="{676CCDAA-210B-9744-A8BC-734D8854AF85}" sibTransId="{FC5622DC-9D85-7349-B631-08A8722E9A81}"/>
    <dgm:cxn modelId="{C54E5481-892B-3B4C-9505-04DFD190BCAC}" srcId="{10784FEF-71AB-E542-A20A-0E4779AAE051}" destId="{3E6A7315-14B1-304B-B113-635257C3CDB1}" srcOrd="0" destOrd="0" parTransId="{26B60E19-674D-9E40-BA5C-BB894C6BCB7B}" sibTransId="{9918471A-0CE6-1747-9992-7EA9B9210663}"/>
    <dgm:cxn modelId="{F3F92C8E-3A52-734C-89E7-0C66C7946BED}" type="presOf" srcId="{0E9BB589-CB4A-F946-9D29-61E6943CC1F7}" destId="{04298419-6D4A-FD44-930E-F6B1CBD28D99}" srcOrd="0" destOrd="0" presId="urn:microsoft.com/office/officeart/2005/8/layout/hList6"/>
    <dgm:cxn modelId="{6BD1C292-746F-204E-B376-CF0EC9EA045C}" type="presOf" srcId="{6D268292-4FB7-044B-97AA-0C12CE59DCBC}" destId="{A7BEA38E-F7B3-8342-A8A4-247A64D2ADF4}" srcOrd="0" destOrd="2" presId="urn:microsoft.com/office/officeart/2005/8/layout/hList6"/>
    <dgm:cxn modelId="{3E8D259B-151B-5C45-83EE-177C18D1B1E8}" srcId="{FC7BE3E3-93F0-1F4D-8686-D958D36FA38A}" destId="{6D268292-4FB7-044B-97AA-0C12CE59DCBC}" srcOrd="1" destOrd="0" parTransId="{136416F4-5398-7E4C-9D25-9D921ED9255E}" sibTransId="{6FD3DDD4-2589-E345-81EF-012045E157B4}"/>
    <dgm:cxn modelId="{61F851AF-0847-0D42-9105-5283F419457F}" srcId="{10784FEF-71AB-E542-A20A-0E4779AAE051}" destId="{5962AD99-EBF0-A340-972E-14D4144A6DA8}" srcOrd="3" destOrd="0" parTransId="{05A66BB3-DD84-8749-8ED4-707B2A5E0008}" sibTransId="{B43B3114-A33A-9643-ACE3-1E059E511EAA}"/>
    <dgm:cxn modelId="{3F350DBD-6767-3E43-B3F1-34EC052A78F7}" type="presOf" srcId="{910577BF-270C-C944-9AB2-50010E7A98D5}" destId="{04298419-6D4A-FD44-930E-F6B1CBD28D99}" srcOrd="0" destOrd="2" presId="urn:microsoft.com/office/officeart/2005/8/layout/hList6"/>
    <dgm:cxn modelId="{E4A235BE-3D66-254A-A2A7-4DCE58D4F60F}" type="presOf" srcId="{5962AD99-EBF0-A340-972E-14D4144A6DA8}" destId="{145580A1-685C-A342-87D4-95F547DA9A3B}" srcOrd="0" destOrd="0" presId="urn:microsoft.com/office/officeart/2005/8/layout/hList6"/>
    <dgm:cxn modelId="{2E0209CF-BD25-4C4D-9581-FE9477AC2CAA}" type="presOf" srcId="{14B96ACC-5E58-404C-9B3E-CAFBEA6D5283}" destId="{04298419-6D4A-FD44-930E-F6B1CBD28D99}" srcOrd="0" destOrd="1" presId="urn:microsoft.com/office/officeart/2005/8/layout/hList6"/>
    <dgm:cxn modelId="{45734ADD-44B2-7949-A9B0-D1A8D22E1576}" type="presOf" srcId="{F88CF3A3-C1BB-EB47-B94D-458D572A7766}" destId="{5BE9C8E0-A8F7-7B4B-ADF7-0C49E0E25555}" srcOrd="0" destOrd="0" presId="urn:microsoft.com/office/officeart/2005/8/layout/hList6"/>
    <dgm:cxn modelId="{A99228F0-BCD5-8043-BC82-3DAF1576B932}" srcId="{10784FEF-71AB-E542-A20A-0E4779AAE051}" destId="{FC7BE3E3-93F0-1F4D-8686-D958D36FA38A}" srcOrd="1" destOrd="0" parTransId="{BB85064B-2EB0-4F45-9B51-2A44BE19563B}" sibTransId="{392B29A6-0063-A749-8B31-952BF6F51C96}"/>
    <dgm:cxn modelId="{575DCFF1-5EDA-C84F-9755-31BCAC43A70F}" type="presOf" srcId="{DEDE268C-9889-3A4C-98C2-3C7C40E87DD1}" destId="{A3A5D698-7A66-A648-8D9F-9A4AA0C0BDB3}" srcOrd="0" destOrd="2" presId="urn:microsoft.com/office/officeart/2005/8/layout/hList6"/>
    <dgm:cxn modelId="{41A99CF6-B23C-724D-AAD4-2895B54D02CA}" srcId="{5962AD99-EBF0-A340-972E-14D4144A6DA8}" destId="{7224704B-D2A5-B44F-90A8-CB8E73C3D827}" srcOrd="0" destOrd="0" parTransId="{97BC56F7-CF77-FD40-9C75-898369CC0E6B}" sibTransId="{2BB8B1B2-A9C4-E94E-B61A-73F464CEE60D}"/>
    <dgm:cxn modelId="{78CE46FC-8509-CB46-8C7D-052C4A7707BA}" srcId="{FC7BE3E3-93F0-1F4D-8686-D958D36FA38A}" destId="{9B298F29-080D-BA47-B246-B39E31AA5B32}" srcOrd="0" destOrd="0" parTransId="{A4FBB4B3-606A-7948-892C-B3408D02DF94}" sibTransId="{7A20156A-73D3-4B49-BE9B-C1E42A8F85E9}"/>
    <dgm:cxn modelId="{855C6300-4805-D24E-99F6-516EBB4DC83D}" type="presParOf" srcId="{C1093A7C-F00A-6549-8871-0FD2B40B2C5B}" destId="{A3A5D698-7A66-A648-8D9F-9A4AA0C0BDB3}" srcOrd="0" destOrd="0" presId="urn:microsoft.com/office/officeart/2005/8/layout/hList6"/>
    <dgm:cxn modelId="{C00785AC-1068-0442-8B3D-B71033339FB0}" type="presParOf" srcId="{C1093A7C-F00A-6549-8871-0FD2B40B2C5B}" destId="{519CFA11-4827-DF4E-952D-83759608A386}" srcOrd="1" destOrd="0" presId="urn:microsoft.com/office/officeart/2005/8/layout/hList6"/>
    <dgm:cxn modelId="{9B8F4E95-1A2C-2E47-97BD-9D969E12EA81}" type="presParOf" srcId="{C1093A7C-F00A-6549-8871-0FD2B40B2C5B}" destId="{A7BEA38E-F7B3-8342-A8A4-247A64D2ADF4}" srcOrd="2" destOrd="0" presId="urn:microsoft.com/office/officeart/2005/8/layout/hList6"/>
    <dgm:cxn modelId="{E01430FA-D1F6-A14C-939A-8DAE0D9DD2CA}" type="presParOf" srcId="{C1093A7C-F00A-6549-8871-0FD2B40B2C5B}" destId="{821B4857-03B3-FB45-A3BC-5E557B6AD4F2}" srcOrd="3" destOrd="0" presId="urn:microsoft.com/office/officeart/2005/8/layout/hList6"/>
    <dgm:cxn modelId="{F74BA1D9-9111-7D47-A28C-27740C06E406}" type="presParOf" srcId="{C1093A7C-F00A-6549-8871-0FD2B40B2C5B}" destId="{04298419-6D4A-FD44-930E-F6B1CBD28D99}" srcOrd="4" destOrd="0" presId="urn:microsoft.com/office/officeart/2005/8/layout/hList6"/>
    <dgm:cxn modelId="{55B9DBCD-3675-1C44-AFAF-AA03F46DA595}" type="presParOf" srcId="{C1093A7C-F00A-6549-8871-0FD2B40B2C5B}" destId="{A12822DA-E850-1748-ABB2-A4B3B46764BB}" srcOrd="5" destOrd="0" presId="urn:microsoft.com/office/officeart/2005/8/layout/hList6"/>
    <dgm:cxn modelId="{60D29546-F22B-3C4B-8D31-FA737823A772}" type="presParOf" srcId="{C1093A7C-F00A-6549-8871-0FD2B40B2C5B}" destId="{145580A1-685C-A342-87D4-95F547DA9A3B}" srcOrd="6" destOrd="0" presId="urn:microsoft.com/office/officeart/2005/8/layout/hList6"/>
    <dgm:cxn modelId="{850BEC8E-558F-EC46-AC57-A37245593FD3}" type="presParOf" srcId="{C1093A7C-F00A-6549-8871-0FD2B40B2C5B}" destId="{EDA995F7-CCCD-5747-85B3-BED6CFED8330}" srcOrd="7" destOrd="0" presId="urn:microsoft.com/office/officeart/2005/8/layout/hList6"/>
    <dgm:cxn modelId="{2BCB8E19-8C87-D147-830B-C22D36E1B5E3}" type="presParOf" srcId="{C1093A7C-F00A-6549-8871-0FD2B40B2C5B}" destId="{5BE9C8E0-A8F7-7B4B-ADF7-0C49E0E2555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784FEF-71AB-E542-A20A-0E4779AAE051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A7315-14B1-304B-B113-635257C3CDB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/>
            <a:t>Бизнес аналитики</a:t>
          </a:r>
          <a:endParaRPr lang="en-US" sz="1400" dirty="0"/>
        </a:p>
      </dgm:t>
    </dgm:pt>
    <dgm:pt modelId="{26B60E19-674D-9E40-BA5C-BB894C6BCB7B}" type="parTrans" cxnId="{C54E5481-892B-3B4C-9505-04DFD190BCAC}">
      <dgm:prSet/>
      <dgm:spPr/>
      <dgm:t>
        <a:bodyPr/>
        <a:lstStyle/>
        <a:p>
          <a:endParaRPr lang="en-US" sz="1400"/>
        </a:p>
      </dgm:t>
    </dgm:pt>
    <dgm:pt modelId="{9918471A-0CE6-1747-9992-7EA9B9210663}" type="sibTrans" cxnId="{C54E5481-892B-3B4C-9505-04DFD190BCAC}">
      <dgm:prSet/>
      <dgm:spPr/>
      <dgm:t>
        <a:bodyPr/>
        <a:lstStyle/>
        <a:p>
          <a:endParaRPr lang="en-US" sz="1400"/>
        </a:p>
      </dgm:t>
    </dgm:pt>
    <dgm:pt modelId="{B4DB2279-9A6F-DA4C-839F-3227B1E9F8AE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100" dirty="0"/>
            <a:t>Может не относиться к технической команде</a:t>
          </a:r>
          <a:endParaRPr lang="en-US" sz="1100" dirty="0"/>
        </a:p>
      </dgm:t>
    </dgm:pt>
    <dgm:pt modelId="{559F6C49-8CF5-334D-9F39-7777A44D64FA}" type="parTrans" cxnId="{B540FA5C-6BB5-744B-BEFB-0701E969A53D}">
      <dgm:prSet/>
      <dgm:spPr/>
      <dgm:t>
        <a:bodyPr/>
        <a:lstStyle/>
        <a:p>
          <a:endParaRPr lang="en-US" sz="1400"/>
        </a:p>
      </dgm:t>
    </dgm:pt>
    <dgm:pt modelId="{E98F31AF-DF80-F54D-B366-EBBA9955D585}" type="sibTrans" cxnId="{B540FA5C-6BB5-744B-BEFB-0701E969A53D}">
      <dgm:prSet/>
      <dgm:spPr/>
      <dgm:t>
        <a:bodyPr/>
        <a:lstStyle/>
        <a:p>
          <a:endParaRPr lang="en-US" sz="1400"/>
        </a:p>
      </dgm:t>
    </dgm:pt>
    <dgm:pt modelId="{DEDE268C-9889-3A4C-98C2-3C7C40E87DD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100" dirty="0"/>
            <a:t>Может не относиться к тех центру</a:t>
          </a:r>
          <a:endParaRPr lang="en-US" sz="1100" dirty="0"/>
        </a:p>
      </dgm:t>
    </dgm:pt>
    <dgm:pt modelId="{82E1904C-D4AF-AC4C-B790-0E6C3589229E}" type="parTrans" cxnId="{358A6E1F-CB7F-1A41-93F0-E9592E85A8E2}">
      <dgm:prSet/>
      <dgm:spPr/>
      <dgm:t>
        <a:bodyPr/>
        <a:lstStyle/>
        <a:p>
          <a:endParaRPr lang="en-US" sz="1400"/>
        </a:p>
      </dgm:t>
    </dgm:pt>
    <dgm:pt modelId="{99602E0A-90B6-CC42-9985-70AAA98CDBB5}" type="sibTrans" cxnId="{358A6E1F-CB7F-1A41-93F0-E9592E85A8E2}">
      <dgm:prSet/>
      <dgm:spPr/>
      <dgm:t>
        <a:bodyPr/>
        <a:lstStyle/>
        <a:p>
          <a:endParaRPr lang="en-US" sz="1400"/>
        </a:p>
      </dgm:t>
    </dgm:pt>
    <dgm:pt modelId="{FC7BE3E3-93F0-1F4D-8686-D958D36FA38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/>
            <a:t>Аналитик/</a:t>
          </a:r>
          <a:br>
            <a:rPr lang="ru-RU" sz="1400" dirty="0"/>
          </a:br>
          <a:r>
            <a:rPr lang="ru-RU" sz="1400" dirty="0"/>
            <a:t>менеджер</a:t>
          </a:r>
          <a:endParaRPr lang="en-US" sz="1400" dirty="0"/>
        </a:p>
      </dgm:t>
    </dgm:pt>
    <dgm:pt modelId="{BB85064B-2EB0-4F45-9B51-2A44BE19563B}" type="parTrans" cxnId="{A99228F0-BCD5-8043-BC82-3DAF1576B932}">
      <dgm:prSet/>
      <dgm:spPr/>
      <dgm:t>
        <a:bodyPr/>
        <a:lstStyle/>
        <a:p>
          <a:endParaRPr lang="en-US" sz="1400"/>
        </a:p>
      </dgm:t>
    </dgm:pt>
    <dgm:pt modelId="{392B29A6-0063-A749-8B31-952BF6F51C96}" type="sibTrans" cxnId="{A99228F0-BCD5-8043-BC82-3DAF1576B932}">
      <dgm:prSet/>
      <dgm:spPr/>
      <dgm:t>
        <a:bodyPr/>
        <a:lstStyle/>
        <a:p>
          <a:endParaRPr lang="en-US" sz="1400"/>
        </a:p>
      </dgm:t>
    </dgm:pt>
    <dgm:pt modelId="{9B298F29-080D-BA47-B246-B39E31AA5B32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100" dirty="0"/>
            <a:t>Основные задачи - административные</a:t>
          </a:r>
          <a:endParaRPr lang="en-US" sz="1100" dirty="0"/>
        </a:p>
      </dgm:t>
    </dgm:pt>
    <dgm:pt modelId="{A4FBB4B3-606A-7948-892C-B3408D02DF94}" type="parTrans" cxnId="{78CE46FC-8509-CB46-8C7D-052C4A7707BA}">
      <dgm:prSet/>
      <dgm:spPr/>
      <dgm:t>
        <a:bodyPr/>
        <a:lstStyle/>
        <a:p>
          <a:endParaRPr lang="en-US" sz="1400"/>
        </a:p>
      </dgm:t>
    </dgm:pt>
    <dgm:pt modelId="{7A20156A-73D3-4B49-BE9B-C1E42A8F85E9}" type="sibTrans" cxnId="{78CE46FC-8509-CB46-8C7D-052C4A7707BA}">
      <dgm:prSet/>
      <dgm:spPr/>
      <dgm:t>
        <a:bodyPr/>
        <a:lstStyle/>
        <a:p>
          <a:endParaRPr lang="en-US" sz="1400"/>
        </a:p>
      </dgm:t>
    </dgm:pt>
    <dgm:pt modelId="{0E9BB589-CB4A-F946-9D29-61E6943CC1F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Аналитик обыкновенный</a:t>
          </a:r>
          <a:endParaRPr lang="en-US" sz="1400" dirty="0"/>
        </a:p>
      </dgm:t>
    </dgm:pt>
    <dgm:pt modelId="{0B4D02E5-6D13-7C46-BFB9-D4E4B227784C}" type="parTrans" cxnId="{77501348-86C3-4B44-8F62-0413CE437B7A}">
      <dgm:prSet/>
      <dgm:spPr/>
      <dgm:t>
        <a:bodyPr/>
        <a:lstStyle/>
        <a:p>
          <a:endParaRPr lang="en-US" sz="1400"/>
        </a:p>
      </dgm:t>
    </dgm:pt>
    <dgm:pt modelId="{66ABB75F-A1F7-E447-97CA-185C288D3401}" type="sibTrans" cxnId="{77501348-86C3-4B44-8F62-0413CE437B7A}">
      <dgm:prSet/>
      <dgm:spPr/>
      <dgm:t>
        <a:bodyPr/>
        <a:lstStyle/>
        <a:p>
          <a:endParaRPr lang="en-US" sz="1400"/>
        </a:p>
      </dgm:t>
    </dgm:pt>
    <dgm:pt modelId="{14B96ACC-5E58-404C-9B3E-CAFBEA6D5283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Работа с бизнесом</a:t>
          </a:r>
          <a:endParaRPr lang="en-US" sz="1100" dirty="0"/>
        </a:p>
      </dgm:t>
    </dgm:pt>
    <dgm:pt modelId="{676CCDAA-210B-9744-A8BC-734D8854AF85}" type="parTrans" cxnId="{DF5D887A-5507-204C-9943-78EE9E4B76A4}">
      <dgm:prSet/>
      <dgm:spPr/>
      <dgm:t>
        <a:bodyPr/>
        <a:lstStyle/>
        <a:p>
          <a:endParaRPr lang="en-US" sz="1400"/>
        </a:p>
      </dgm:t>
    </dgm:pt>
    <dgm:pt modelId="{FC5622DC-9D85-7349-B631-08A8722E9A81}" type="sibTrans" cxnId="{DF5D887A-5507-204C-9943-78EE9E4B76A4}">
      <dgm:prSet/>
      <dgm:spPr/>
      <dgm:t>
        <a:bodyPr/>
        <a:lstStyle/>
        <a:p>
          <a:endParaRPr lang="en-US" sz="1400"/>
        </a:p>
      </dgm:t>
    </dgm:pt>
    <dgm:pt modelId="{910577BF-270C-C944-9AB2-50010E7A98D5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Работа с технической командой</a:t>
          </a:r>
          <a:endParaRPr lang="en-US" sz="1100" dirty="0"/>
        </a:p>
      </dgm:t>
    </dgm:pt>
    <dgm:pt modelId="{116CF4C5-50C0-5543-8CB3-A0230580D73F}" type="parTrans" cxnId="{4DEAD23A-F9A4-C546-8896-025954711A72}">
      <dgm:prSet/>
      <dgm:spPr/>
      <dgm:t>
        <a:bodyPr/>
        <a:lstStyle/>
        <a:p>
          <a:endParaRPr lang="en-US" sz="1400"/>
        </a:p>
      </dgm:t>
    </dgm:pt>
    <dgm:pt modelId="{AE58D3E5-8277-444C-B3BA-C4DD6BC78C27}" type="sibTrans" cxnId="{4DEAD23A-F9A4-C546-8896-025954711A72}">
      <dgm:prSet/>
      <dgm:spPr/>
      <dgm:t>
        <a:bodyPr/>
        <a:lstStyle/>
        <a:p>
          <a:endParaRPr lang="en-US" sz="1400"/>
        </a:p>
      </dgm:t>
    </dgm:pt>
    <dgm:pt modelId="{6D268292-4FB7-044B-97AA-0C12CE59DCBC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100" dirty="0"/>
            <a:t>Нет времени на технические задачи</a:t>
          </a:r>
          <a:endParaRPr lang="en-US" sz="1100" dirty="0"/>
        </a:p>
      </dgm:t>
    </dgm:pt>
    <dgm:pt modelId="{136416F4-5398-7E4C-9D25-9D921ED9255E}" type="parTrans" cxnId="{3E8D259B-151B-5C45-83EE-177C18D1B1E8}">
      <dgm:prSet/>
      <dgm:spPr/>
      <dgm:t>
        <a:bodyPr/>
        <a:lstStyle/>
        <a:p>
          <a:endParaRPr lang="en-US" sz="1400"/>
        </a:p>
      </dgm:t>
    </dgm:pt>
    <dgm:pt modelId="{6FD3DDD4-2589-E345-81EF-012045E157B4}" type="sibTrans" cxnId="{3E8D259B-151B-5C45-83EE-177C18D1B1E8}">
      <dgm:prSet/>
      <dgm:spPr/>
      <dgm:t>
        <a:bodyPr/>
        <a:lstStyle/>
        <a:p>
          <a:endParaRPr lang="en-US" sz="1400"/>
        </a:p>
      </dgm:t>
    </dgm:pt>
    <dgm:pt modelId="{5962AD99-EBF0-A340-972E-14D4144A6DA8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400" dirty="0"/>
            <a:t>Системный аналитик</a:t>
          </a:r>
          <a:endParaRPr lang="en-US" sz="1400" dirty="0"/>
        </a:p>
      </dgm:t>
    </dgm:pt>
    <dgm:pt modelId="{05A66BB3-DD84-8749-8ED4-707B2A5E0008}" type="parTrans" cxnId="{61F851AF-0847-0D42-9105-5283F419457F}">
      <dgm:prSet/>
      <dgm:spPr/>
      <dgm:t>
        <a:bodyPr/>
        <a:lstStyle/>
        <a:p>
          <a:endParaRPr lang="en-US" sz="1400"/>
        </a:p>
      </dgm:t>
    </dgm:pt>
    <dgm:pt modelId="{B43B3114-A33A-9643-ACE3-1E059E511EAA}" type="sibTrans" cxnId="{61F851AF-0847-0D42-9105-5283F419457F}">
      <dgm:prSet/>
      <dgm:spPr/>
      <dgm:t>
        <a:bodyPr/>
        <a:lstStyle/>
        <a:p>
          <a:endParaRPr lang="en-US" sz="1400"/>
        </a:p>
      </dgm:t>
    </dgm:pt>
    <dgm:pt modelId="{7224704B-D2A5-B44F-90A8-CB8E73C3D827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Много технических задач</a:t>
          </a:r>
          <a:endParaRPr lang="en-US" sz="1100" dirty="0"/>
        </a:p>
      </dgm:t>
    </dgm:pt>
    <dgm:pt modelId="{97BC56F7-CF77-FD40-9C75-898369CC0E6B}" type="parTrans" cxnId="{41A99CF6-B23C-724D-AAD4-2895B54D02CA}">
      <dgm:prSet/>
      <dgm:spPr/>
      <dgm:t>
        <a:bodyPr/>
        <a:lstStyle/>
        <a:p>
          <a:endParaRPr lang="en-US" sz="1400"/>
        </a:p>
      </dgm:t>
    </dgm:pt>
    <dgm:pt modelId="{2BB8B1B2-A9C4-E94E-B61A-73F464CEE60D}" type="sibTrans" cxnId="{41A99CF6-B23C-724D-AAD4-2895B54D02CA}">
      <dgm:prSet/>
      <dgm:spPr/>
      <dgm:t>
        <a:bodyPr/>
        <a:lstStyle/>
        <a:p>
          <a:endParaRPr lang="en-US" sz="1400"/>
        </a:p>
      </dgm:t>
    </dgm:pt>
    <dgm:pt modelId="{F88CF3A3-C1BB-EB47-B94D-458D572A776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/>
            <a:t>Data analyst</a:t>
          </a:r>
        </a:p>
      </dgm:t>
    </dgm:pt>
    <dgm:pt modelId="{3C4DD3DE-4F5B-C94B-B83F-8346100D806B}" type="parTrans" cxnId="{8026E871-DCAB-584A-8D3D-56A9DCC67F2C}">
      <dgm:prSet/>
      <dgm:spPr/>
      <dgm:t>
        <a:bodyPr/>
        <a:lstStyle/>
        <a:p>
          <a:endParaRPr lang="en-US" sz="1400"/>
        </a:p>
      </dgm:t>
    </dgm:pt>
    <dgm:pt modelId="{5D03B696-BD2E-764A-9E0F-D6F02CD8D14F}" type="sibTrans" cxnId="{8026E871-DCAB-584A-8D3D-56A9DCC67F2C}">
      <dgm:prSet/>
      <dgm:spPr/>
      <dgm:t>
        <a:bodyPr/>
        <a:lstStyle/>
        <a:p>
          <a:endParaRPr lang="en-US" sz="1400"/>
        </a:p>
      </dgm:t>
    </dgm:pt>
    <dgm:pt modelId="{C1D0E608-8EA5-DB42-9483-A897C0960A4F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100" dirty="0"/>
            <a:t>По сути своей уже инженер</a:t>
          </a:r>
          <a:endParaRPr lang="en-US" sz="1100" dirty="0"/>
        </a:p>
      </dgm:t>
    </dgm:pt>
    <dgm:pt modelId="{5FC85D30-89C6-F947-A671-2DF1B4BC9849}" type="parTrans" cxnId="{A3FCB02A-E761-424E-97C8-30ABFAF6EB0C}">
      <dgm:prSet/>
      <dgm:spPr/>
      <dgm:t>
        <a:bodyPr/>
        <a:lstStyle/>
        <a:p>
          <a:endParaRPr lang="en-US" sz="1400"/>
        </a:p>
      </dgm:t>
    </dgm:pt>
    <dgm:pt modelId="{A441924C-9361-1E45-BF7C-010594A9C321}" type="sibTrans" cxnId="{A3FCB02A-E761-424E-97C8-30ABFAF6EB0C}">
      <dgm:prSet/>
      <dgm:spPr/>
      <dgm:t>
        <a:bodyPr/>
        <a:lstStyle/>
        <a:p>
          <a:endParaRPr lang="en-US" sz="1400"/>
        </a:p>
      </dgm:t>
    </dgm:pt>
    <dgm:pt modelId="{12046D8F-118F-0E41-9F9A-90873017C2E1}">
      <dgm:prSet phldrT="[Text]" custT="1"/>
      <dgm:spPr>
        <a:solidFill>
          <a:schemeClr val="accent5"/>
        </a:solidFill>
      </dgm:spPr>
      <dgm:t>
        <a:bodyPr/>
        <a:lstStyle/>
        <a:p>
          <a:r>
            <a:rPr lang="ru-RU" sz="1100" dirty="0"/>
            <a:t>Не очень много инженерных</a:t>
          </a:r>
          <a:endParaRPr lang="en-US" sz="1100" dirty="0"/>
        </a:p>
      </dgm:t>
    </dgm:pt>
    <dgm:pt modelId="{2696FFBB-1BD0-EE4E-ACEC-7962F99958BB}" type="parTrans" cxnId="{05970719-8BD8-A84D-8479-BC2DFB95149C}">
      <dgm:prSet/>
      <dgm:spPr/>
      <dgm:t>
        <a:bodyPr/>
        <a:lstStyle/>
        <a:p>
          <a:endParaRPr lang="en-US" sz="1400"/>
        </a:p>
      </dgm:t>
    </dgm:pt>
    <dgm:pt modelId="{C4D6435E-E4F6-F546-BAC4-4C96934CF6E6}" type="sibTrans" cxnId="{05970719-8BD8-A84D-8479-BC2DFB95149C}">
      <dgm:prSet/>
      <dgm:spPr/>
      <dgm:t>
        <a:bodyPr/>
        <a:lstStyle/>
        <a:p>
          <a:endParaRPr lang="en-US" sz="1400"/>
        </a:p>
      </dgm:t>
    </dgm:pt>
    <dgm:pt modelId="{C1093A7C-F00A-6549-8871-0FD2B40B2C5B}" type="pres">
      <dgm:prSet presAssocID="{10784FEF-71AB-E542-A20A-0E4779AAE051}" presName="Name0" presStyleCnt="0">
        <dgm:presLayoutVars>
          <dgm:dir/>
          <dgm:resizeHandles val="exact"/>
        </dgm:presLayoutVars>
      </dgm:prSet>
      <dgm:spPr/>
    </dgm:pt>
    <dgm:pt modelId="{A3A5D698-7A66-A648-8D9F-9A4AA0C0BDB3}" type="pres">
      <dgm:prSet presAssocID="{3E6A7315-14B1-304B-B113-635257C3CDB1}" presName="node" presStyleLbl="node1" presStyleIdx="0" presStyleCnt="5">
        <dgm:presLayoutVars>
          <dgm:bulletEnabled val="1"/>
        </dgm:presLayoutVars>
      </dgm:prSet>
      <dgm:spPr/>
    </dgm:pt>
    <dgm:pt modelId="{519CFA11-4827-DF4E-952D-83759608A386}" type="pres">
      <dgm:prSet presAssocID="{9918471A-0CE6-1747-9992-7EA9B9210663}" presName="sibTrans" presStyleCnt="0"/>
      <dgm:spPr/>
    </dgm:pt>
    <dgm:pt modelId="{A7BEA38E-F7B3-8342-A8A4-247A64D2ADF4}" type="pres">
      <dgm:prSet presAssocID="{FC7BE3E3-93F0-1F4D-8686-D958D36FA38A}" presName="node" presStyleLbl="node1" presStyleIdx="1" presStyleCnt="5">
        <dgm:presLayoutVars>
          <dgm:bulletEnabled val="1"/>
        </dgm:presLayoutVars>
      </dgm:prSet>
      <dgm:spPr/>
    </dgm:pt>
    <dgm:pt modelId="{821B4857-03B3-FB45-A3BC-5E557B6AD4F2}" type="pres">
      <dgm:prSet presAssocID="{392B29A6-0063-A749-8B31-952BF6F51C96}" presName="sibTrans" presStyleCnt="0"/>
      <dgm:spPr/>
    </dgm:pt>
    <dgm:pt modelId="{04298419-6D4A-FD44-930E-F6B1CBD28D99}" type="pres">
      <dgm:prSet presAssocID="{0E9BB589-CB4A-F946-9D29-61E6943CC1F7}" presName="node" presStyleLbl="node1" presStyleIdx="2" presStyleCnt="5">
        <dgm:presLayoutVars>
          <dgm:bulletEnabled val="1"/>
        </dgm:presLayoutVars>
      </dgm:prSet>
      <dgm:spPr/>
    </dgm:pt>
    <dgm:pt modelId="{A12822DA-E850-1748-ABB2-A4B3B46764BB}" type="pres">
      <dgm:prSet presAssocID="{66ABB75F-A1F7-E447-97CA-185C288D3401}" presName="sibTrans" presStyleCnt="0"/>
      <dgm:spPr/>
    </dgm:pt>
    <dgm:pt modelId="{145580A1-685C-A342-87D4-95F547DA9A3B}" type="pres">
      <dgm:prSet presAssocID="{5962AD99-EBF0-A340-972E-14D4144A6DA8}" presName="node" presStyleLbl="node1" presStyleIdx="3" presStyleCnt="5">
        <dgm:presLayoutVars>
          <dgm:bulletEnabled val="1"/>
        </dgm:presLayoutVars>
      </dgm:prSet>
      <dgm:spPr/>
    </dgm:pt>
    <dgm:pt modelId="{EDA995F7-CCCD-5747-85B3-BED6CFED8330}" type="pres">
      <dgm:prSet presAssocID="{B43B3114-A33A-9643-ACE3-1E059E511EAA}" presName="sibTrans" presStyleCnt="0"/>
      <dgm:spPr/>
    </dgm:pt>
    <dgm:pt modelId="{5BE9C8E0-A8F7-7B4B-ADF7-0C49E0E25555}" type="pres">
      <dgm:prSet presAssocID="{F88CF3A3-C1BB-EB47-B94D-458D572A7766}" presName="node" presStyleLbl="node1" presStyleIdx="4" presStyleCnt="5">
        <dgm:presLayoutVars>
          <dgm:bulletEnabled val="1"/>
        </dgm:presLayoutVars>
      </dgm:prSet>
      <dgm:spPr/>
    </dgm:pt>
  </dgm:ptLst>
  <dgm:cxnLst>
    <dgm:cxn modelId="{A4B5B005-DF65-8D40-BC6C-3AD6A008EE45}" type="presOf" srcId="{7224704B-D2A5-B44F-90A8-CB8E73C3D827}" destId="{145580A1-685C-A342-87D4-95F547DA9A3B}" srcOrd="0" destOrd="1" presId="urn:microsoft.com/office/officeart/2005/8/layout/hList6"/>
    <dgm:cxn modelId="{05970719-8BD8-A84D-8479-BC2DFB95149C}" srcId="{5962AD99-EBF0-A340-972E-14D4144A6DA8}" destId="{12046D8F-118F-0E41-9F9A-90873017C2E1}" srcOrd="1" destOrd="0" parTransId="{2696FFBB-1BD0-EE4E-ACEC-7962F99958BB}" sibTransId="{C4D6435E-E4F6-F546-BAC4-4C96934CF6E6}"/>
    <dgm:cxn modelId="{358A6E1F-CB7F-1A41-93F0-E9592E85A8E2}" srcId="{3E6A7315-14B1-304B-B113-635257C3CDB1}" destId="{DEDE268C-9889-3A4C-98C2-3C7C40E87DD1}" srcOrd="1" destOrd="0" parTransId="{82E1904C-D4AF-AC4C-B790-0E6C3589229E}" sibTransId="{99602E0A-90B6-CC42-9985-70AAA98CDBB5}"/>
    <dgm:cxn modelId="{8BE50022-8F32-E948-AAD2-5DC6BF38ACE7}" type="presOf" srcId="{12046D8F-118F-0E41-9F9A-90873017C2E1}" destId="{145580A1-685C-A342-87D4-95F547DA9A3B}" srcOrd="0" destOrd="2" presId="urn:microsoft.com/office/officeart/2005/8/layout/hList6"/>
    <dgm:cxn modelId="{579CE525-3F35-0B44-AC29-BA8AC9E094D6}" type="presOf" srcId="{C1D0E608-8EA5-DB42-9483-A897C0960A4F}" destId="{5BE9C8E0-A8F7-7B4B-ADF7-0C49E0E25555}" srcOrd="0" destOrd="1" presId="urn:microsoft.com/office/officeart/2005/8/layout/hList6"/>
    <dgm:cxn modelId="{A3FCB02A-E761-424E-97C8-30ABFAF6EB0C}" srcId="{F88CF3A3-C1BB-EB47-B94D-458D572A7766}" destId="{C1D0E608-8EA5-DB42-9483-A897C0960A4F}" srcOrd="0" destOrd="0" parTransId="{5FC85D30-89C6-F947-A671-2DF1B4BC9849}" sibTransId="{A441924C-9361-1E45-BF7C-010594A9C321}"/>
    <dgm:cxn modelId="{EC04742D-5A36-8540-84F9-6D5252CD4726}" type="presOf" srcId="{B4DB2279-9A6F-DA4C-839F-3227B1E9F8AE}" destId="{A3A5D698-7A66-A648-8D9F-9A4AA0C0BDB3}" srcOrd="0" destOrd="1" presId="urn:microsoft.com/office/officeart/2005/8/layout/hList6"/>
    <dgm:cxn modelId="{2A02FE34-CC4C-F74F-B4F4-3EA105EF6E34}" type="presOf" srcId="{10784FEF-71AB-E542-A20A-0E4779AAE051}" destId="{C1093A7C-F00A-6549-8871-0FD2B40B2C5B}" srcOrd="0" destOrd="0" presId="urn:microsoft.com/office/officeart/2005/8/layout/hList6"/>
    <dgm:cxn modelId="{CD493439-157B-1543-B7D4-EA4C8F626911}" type="presOf" srcId="{9B298F29-080D-BA47-B246-B39E31AA5B32}" destId="{A7BEA38E-F7B3-8342-A8A4-247A64D2ADF4}" srcOrd="0" destOrd="1" presId="urn:microsoft.com/office/officeart/2005/8/layout/hList6"/>
    <dgm:cxn modelId="{4DEAD23A-F9A4-C546-8896-025954711A72}" srcId="{0E9BB589-CB4A-F946-9D29-61E6943CC1F7}" destId="{910577BF-270C-C944-9AB2-50010E7A98D5}" srcOrd="1" destOrd="0" parTransId="{116CF4C5-50C0-5543-8CB3-A0230580D73F}" sibTransId="{AE58D3E5-8277-444C-B3BA-C4DD6BC78C27}"/>
    <dgm:cxn modelId="{77501348-86C3-4B44-8F62-0413CE437B7A}" srcId="{10784FEF-71AB-E542-A20A-0E4779AAE051}" destId="{0E9BB589-CB4A-F946-9D29-61E6943CC1F7}" srcOrd="2" destOrd="0" parTransId="{0B4D02E5-6D13-7C46-BFB9-D4E4B227784C}" sibTransId="{66ABB75F-A1F7-E447-97CA-185C288D3401}"/>
    <dgm:cxn modelId="{F1824751-2316-3947-ACFE-F3342B724BD6}" type="presOf" srcId="{FC7BE3E3-93F0-1F4D-8686-D958D36FA38A}" destId="{A7BEA38E-F7B3-8342-A8A4-247A64D2ADF4}" srcOrd="0" destOrd="0" presId="urn:microsoft.com/office/officeart/2005/8/layout/hList6"/>
    <dgm:cxn modelId="{B540FA5C-6BB5-744B-BEFB-0701E969A53D}" srcId="{3E6A7315-14B1-304B-B113-635257C3CDB1}" destId="{B4DB2279-9A6F-DA4C-839F-3227B1E9F8AE}" srcOrd="0" destOrd="0" parTransId="{559F6C49-8CF5-334D-9F39-7777A44D64FA}" sibTransId="{E98F31AF-DF80-F54D-B366-EBBA9955D585}"/>
    <dgm:cxn modelId="{29420C5F-F23B-6A47-98E1-B6A9A5CACB79}" type="presOf" srcId="{3E6A7315-14B1-304B-B113-635257C3CDB1}" destId="{A3A5D698-7A66-A648-8D9F-9A4AA0C0BDB3}" srcOrd="0" destOrd="0" presId="urn:microsoft.com/office/officeart/2005/8/layout/hList6"/>
    <dgm:cxn modelId="{8026E871-DCAB-584A-8D3D-56A9DCC67F2C}" srcId="{10784FEF-71AB-E542-A20A-0E4779AAE051}" destId="{F88CF3A3-C1BB-EB47-B94D-458D572A7766}" srcOrd="4" destOrd="0" parTransId="{3C4DD3DE-4F5B-C94B-B83F-8346100D806B}" sibTransId="{5D03B696-BD2E-764A-9E0F-D6F02CD8D14F}"/>
    <dgm:cxn modelId="{DF5D887A-5507-204C-9943-78EE9E4B76A4}" srcId="{0E9BB589-CB4A-F946-9D29-61E6943CC1F7}" destId="{14B96ACC-5E58-404C-9B3E-CAFBEA6D5283}" srcOrd="0" destOrd="0" parTransId="{676CCDAA-210B-9744-A8BC-734D8854AF85}" sibTransId="{FC5622DC-9D85-7349-B631-08A8722E9A81}"/>
    <dgm:cxn modelId="{C54E5481-892B-3B4C-9505-04DFD190BCAC}" srcId="{10784FEF-71AB-E542-A20A-0E4779AAE051}" destId="{3E6A7315-14B1-304B-B113-635257C3CDB1}" srcOrd="0" destOrd="0" parTransId="{26B60E19-674D-9E40-BA5C-BB894C6BCB7B}" sibTransId="{9918471A-0CE6-1747-9992-7EA9B9210663}"/>
    <dgm:cxn modelId="{F3F92C8E-3A52-734C-89E7-0C66C7946BED}" type="presOf" srcId="{0E9BB589-CB4A-F946-9D29-61E6943CC1F7}" destId="{04298419-6D4A-FD44-930E-F6B1CBD28D99}" srcOrd="0" destOrd="0" presId="urn:microsoft.com/office/officeart/2005/8/layout/hList6"/>
    <dgm:cxn modelId="{6BD1C292-746F-204E-B376-CF0EC9EA045C}" type="presOf" srcId="{6D268292-4FB7-044B-97AA-0C12CE59DCBC}" destId="{A7BEA38E-F7B3-8342-A8A4-247A64D2ADF4}" srcOrd="0" destOrd="2" presId="urn:microsoft.com/office/officeart/2005/8/layout/hList6"/>
    <dgm:cxn modelId="{3E8D259B-151B-5C45-83EE-177C18D1B1E8}" srcId="{FC7BE3E3-93F0-1F4D-8686-D958D36FA38A}" destId="{6D268292-4FB7-044B-97AA-0C12CE59DCBC}" srcOrd="1" destOrd="0" parTransId="{136416F4-5398-7E4C-9D25-9D921ED9255E}" sibTransId="{6FD3DDD4-2589-E345-81EF-012045E157B4}"/>
    <dgm:cxn modelId="{61F851AF-0847-0D42-9105-5283F419457F}" srcId="{10784FEF-71AB-E542-A20A-0E4779AAE051}" destId="{5962AD99-EBF0-A340-972E-14D4144A6DA8}" srcOrd="3" destOrd="0" parTransId="{05A66BB3-DD84-8749-8ED4-707B2A5E0008}" sibTransId="{B43B3114-A33A-9643-ACE3-1E059E511EAA}"/>
    <dgm:cxn modelId="{3F350DBD-6767-3E43-B3F1-34EC052A78F7}" type="presOf" srcId="{910577BF-270C-C944-9AB2-50010E7A98D5}" destId="{04298419-6D4A-FD44-930E-F6B1CBD28D99}" srcOrd="0" destOrd="2" presId="urn:microsoft.com/office/officeart/2005/8/layout/hList6"/>
    <dgm:cxn modelId="{E4A235BE-3D66-254A-A2A7-4DCE58D4F60F}" type="presOf" srcId="{5962AD99-EBF0-A340-972E-14D4144A6DA8}" destId="{145580A1-685C-A342-87D4-95F547DA9A3B}" srcOrd="0" destOrd="0" presId="urn:microsoft.com/office/officeart/2005/8/layout/hList6"/>
    <dgm:cxn modelId="{2E0209CF-BD25-4C4D-9581-FE9477AC2CAA}" type="presOf" srcId="{14B96ACC-5E58-404C-9B3E-CAFBEA6D5283}" destId="{04298419-6D4A-FD44-930E-F6B1CBD28D99}" srcOrd="0" destOrd="1" presId="urn:microsoft.com/office/officeart/2005/8/layout/hList6"/>
    <dgm:cxn modelId="{45734ADD-44B2-7949-A9B0-D1A8D22E1576}" type="presOf" srcId="{F88CF3A3-C1BB-EB47-B94D-458D572A7766}" destId="{5BE9C8E0-A8F7-7B4B-ADF7-0C49E0E25555}" srcOrd="0" destOrd="0" presId="urn:microsoft.com/office/officeart/2005/8/layout/hList6"/>
    <dgm:cxn modelId="{A99228F0-BCD5-8043-BC82-3DAF1576B932}" srcId="{10784FEF-71AB-E542-A20A-0E4779AAE051}" destId="{FC7BE3E3-93F0-1F4D-8686-D958D36FA38A}" srcOrd="1" destOrd="0" parTransId="{BB85064B-2EB0-4F45-9B51-2A44BE19563B}" sibTransId="{392B29A6-0063-A749-8B31-952BF6F51C96}"/>
    <dgm:cxn modelId="{575DCFF1-5EDA-C84F-9755-31BCAC43A70F}" type="presOf" srcId="{DEDE268C-9889-3A4C-98C2-3C7C40E87DD1}" destId="{A3A5D698-7A66-A648-8D9F-9A4AA0C0BDB3}" srcOrd="0" destOrd="2" presId="urn:microsoft.com/office/officeart/2005/8/layout/hList6"/>
    <dgm:cxn modelId="{41A99CF6-B23C-724D-AAD4-2895B54D02CA}" srcId="{5962AD99-EBF0-A340-972E-14D4144A6DA8}" destId="{7224704B-D2A5-B44F-90A8-CB8E73C3D827}" srcOrd="0" destOrd="0" parTransId="{97BC56F7-CF77-FD40-9C75-898369CC0E6B}" sibTransId="{2BB8B1B2-A9C4-E94E-B61A-73F464CEE60D}"/>
    <dgm:cxn modelId="{78CE46FC-8509-CB46-8C7D-052C4A7707BA}" srcId="{FC7BE3E3-93F0-1F4D-8686-D958D36FA38A}" destId="{9B298F29-080D-BA47-B246-B39E31AA5B32}" srcOrd="0" destOrd="0" parTransId="{A4FBB4B3-606A-7948-892C-B3408D02DF94}" sibTransId="{7A20156A-73D3-4B49-BE9B-C1E42A8F85E9}"/>
    <dgm:cxn modelId="{855C6300-4805-D24E-99F6-516EBB4DC83D}" type="presParOf" srcId="{C1093A7C-F00A-6549-8871-0FD2B40B2C5B}" destId="{A3A5D698-7A66-A648-8D9F-9A4AA0C0BDB3}" srcOrd="0" destOrd="0" presId="urn:microsoft.com/office/officeart/2005/8/layout/hList6"/>
    <dgm:cxn modelId="{C00785AC-1068-0442-8B3D-B71033339FB0}" type="presParOf" srcId="{C1093A7C-F00A-6549-8871-0FD2B40B2C5B}" destId="{519CFA11-4827-DF4E-952D-83759608A386}" srcOrd="1" destOrd="0" presId="urn:microsoft.com/office/officeart/2005/8/layout/hList6"/>
    <dgm:cxn modelId="{9B8F4E95-1A2C-2E47-97BD-9D969E12EA81}" type="presParOf" srcId="{C1093A7C-F00A-6549-8871-0FD2B40B2C5B}" destId="{A7BEA38E-F7B3-8342-A8A4-247A64D2ADF4}" srcOrd="2" destOrd="0" presId="urn:microsoft.com/office/officeart/2005/8/layout/hList6"/>
    <dgm:cxn modelId="{E01430FA-D1F6-A14C-939A-8DAE0D9DD2CA}" type="presParOf" srcId="{C1093A7C-F00A-6549-8871-0FD2B40B2C5B}" destId="{821B4857-03B3-FB45-A3BC-5E557B6AD4F2}" srcOrd="3" destOrd="0" presId="urn:microsoft.com/office/officeart/2005/8/layout/hList6"/>
    <dgm:cxn modelId="{F74BA1D9-9111-7D47-A28C-27740C06E406}" type="presParOf" srcId="{C1093A7C-F00A-6549-8871-0FD2B40B2C5B}" destId="{04298419-6D4A-FD44-930E-F6B1CBD28D99}" srcOrd="4" destOrd="0" presId="urn:microsoft.com/office/officeart/2005/8/layout/hList6"/>
    <dgm:cxn modelId="{55B9DBCD-3675-1C44-AFAF-AA03F46DA595}" type="presParOf" srcId="{C1093A7C-F00A-6549-8871-0FD2B40B2C5B}" destId="{A12822DA-E850-1748-ABB2-A4B3B46764BB}" srcOrd="5" destOrd="0" presId="urn:microsoft.com/office/officeart/2005/8/layout/hList6"/>
    <dgm:cxn modelId="{60D29546-F22B-3C4B-8D31-FA737823A772}" type="presParOf" srcId="{C1093A7C-F00A-6549-8871-0FD2B40B2C5B}" destId="{145580A1-685C-A342-87D4-95F547DA9A3B}" srcOrd="6" destOrd="0" presId="urn:microsoft.com/office/officeart/2005/8/layout/hList6"/>
    <dgm:cxn modelId="{850BEC8E-558F-EC46-AC57-A37245593FD3}" type="presParOf" srcId="{C1093A7C-F00A-6549-8871-0FD2B40B2C5B}" destId="{EDA995F7-CCCD-5747-85B3-BED6CFED8330}" srcOrd="7" destOrd="0" presId="urn:microsoft.com/office/officeart/2005/8/layout/hList6"/>
    <dgm:cxn modelId="{2BCB8E19-8C87-D147-830B-C22D36E1B5E3}" type="presParOf" srcId="{C1093A7C-F00A-6549-8871-0FD2B40B2C5B}" destId="{5BE9C8E0-A8F7-7B4B-ADF7-0C49E0E2555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784FEF-71AB-E542-A20A-0E4779AAE051}" type="doc">
      <dgm:prSet loTypeId="urn:microsoft.com/office/officeart/2005/8/layout/h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A7315-14B1-304B-B113-635257C3CDB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>
              <a:solidFill>
                <a:schemeClr val="bg1"/>
              </a:solidFill>
            </a:rPr>
            <a:t>Бизнес аналитики</a:t>
          </a:r>
        </a:p>
      </dgm:t>
    </dgm:pt>
    <dgm:pt modelId="{26B60E19-674D-9E40-BA5C-BB894C6BCB7B}" type="parTrans" cxnId="{C54E5481-892B-3B4C-9505-04DFD190BCAC}">
      <dgm:prSet/>
      <dgm:spPr/>
      <dgm:t>
        <a:bodyPr/>
        <a:lstStyle/>
        <a:p>
          <a:endParaRPr lang="en-US"/>
        </a:p>
      </dgm:t>
    </dgm:pt>
    <dgm:pt modelId="{9918471A-0CE6-1747-9992-7EA9B9210663}" type="sibTrans" cxnId="{C54E5481-892B-3B4C-9505-04DFD190BCAC}">
      <dgm:prSet/>
      <dgm:spPr/>
      <dgm:t>
        <a:bodyPr/>
        <a:lstStyle/>
        <a:p>
          <a:endParaRPr lang="en-US"/>
        </a:p>
      </dgm:t>
    </dgm:pt>
    <dgm:pt modelId="{FC7BE3E3-93F0-1F4D-8686-D958D36FA38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400" dirty="0">
              <a:solidFill>
                <a:schemeClr val="bg1"/>
              </a:solidFill>
            </a:rPr>
            <a:t>Аналитик/</a:t>
          </a:r>
          <a:br>
            <a:rPr lang="ru-RU" sz="1400" dirty="0">
              <a:solidFill>
                <a:schemeClr val="bg1"/>
              </a:solidFill>
            </a:rPr>
          </a:br>
          <a:r>
            <a:rPr lang="ru-RU" sz="1400" dirty="0">
              <a:solidFill>
                <a:schemeClr val="bg1"/>
              </a:solidFill>
            </a:rPr>
            <a:t>менеджер</a:t>
          </a:r>
          <a:endParaRPr lang="en-US" sz="1400" dirty="0">
            <a:solidFill>
              <a:schemeClr val="bg1"/>
            </a:solidFill>
          </a:endParaRPr>
        </a:p>
      </dgm:t>
    </dgm:pt>
    <dgm:pt modelId="{BB85064B-2EB0-4F45-9B51-2A44BE19563B}" type="parTrans" cxnId="{A99228F0-BCD5-8043-BC82-3DAF1576B932}">
      <dgm:prSet/>
      <dgm:spPr/>
      <dgm:t>
        <a:bodyPr/>
        <a:lstStyle/>
        <a:p>
          <a:endParaRPr lang="en-US"/>
        </a:p>
      </dgm:t>
    </dgm:pt>
    <dgm:pt modelId="{392B29A6-0063-A749-8B31-952BF6F51C96}" type="sibTrans" cxnId="{A99228F0-BCD5-8043-BC82-3DAF1576B932}">
      <dgm:prSet/>
      <dgm:spPr/>
      <dgm:t>
        <a:bodyPr/>
        <a:lstStyle/>
        <a:p>
          <a:endParaRPr lang="en-US"/>
        </a:p>
      </dgm:t>
    </dgm:pt>
    <dgm:pt modelId="{0E9BB589-CB4A-F946-9D29-61E6943CC1F7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400" dirty="0"/>
            <a:t>Аналитик обыкновенный</a:t>
          </a:r>
          <a:endParaRPr lang="en-US" sz="1400" dirty="0"/>
        </a:p>
      </dgm:t>
    </dgm:pt>
    <dgm:pt modelId="{0B4D02E5-6D13-7C46-BFB9-D4E4B227784C}" type="parTrans" cxnId="{77501348-86C3-4B44-8F62-0413CE437B7A}">
      <dgm:prSet/>
      <dgm:spPr/>
      <dgm:t>
        <a:bodyPr/>
        <a:lstStyle/>
        <a:p>
          <a:endParaRPr lang="en-US"/>
        </a:p>
      </dgm:t>
    </dgm:pt>
    <dgm:pt modelId="{66ABB75F-A1F7-E447-97CA-185C288D3401}" type="sibTrans" cxnId="{77501348-86C3-4B44-8F62-0413CE437B7A}">
      <dgm:prSet/>
      <dgm:spPr/>
      <dgm:t>
        <a:bodyPr/>
        <a:lstStyle/>
        <a:p>
          <a:endParaRPr lang="en-US"/>
        </a:p>
      </dgm:t>
    </dgm:pt>
    <dgm:pt modelId="{14B96ACC-5E58-404C-9B3E-CAFBEA6D5283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100" dirty="0"/>
            <a:t>Новые артефакты</a:t>
          </a:r>
          <a:endParaRPr lang="en-US" sz="1100" dirty="0"/>
        </a:p>
      </dgm:t>
    </dgm:pt>
    <dgm:pt modelId="{676CCDAA-210B-9744-A8BC-734D8854AF85}" type="parTrans" cxnId="{DF5D887A-5507-204C-9943-78EE9E4B76A4}">
      <dgm:prSet/>
      <dgm:spPr/>
      <dgm:t>
        <a:bodyPr/>
        <a:lstStyle/>
        <a:p>
          <a:endParaRPr lang="en-US"/>
        </a:p>
      </dgm:t>
    </dgm:pt>
    <dgm:pt modelId="{FC5622DC-9D85-7349-B631-08A8722E9A81}" type="sibTrans" cxnId="{DF5D887A-5507-204C-9943-78EE9E4B76A4}">
      <dgm:prSet/>
      <dgm:spPr/>
      <dgm:t>
        <a:bodyPr/>
        <a:lstStyle/>
        <a:p>
          <a:endParaRPr lang="en-US"/>
        </a:p>
      </dgm:t>
    </dgm:pt>
    <dgm:pt modelId="{910577BF-270C-C944-9AB2-50010E7A98D5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100" dirty="0"/>
            <a:t>Спецификации</a:t>
          </a:r>
          <a:endParaRPr lang="en-US" sz="1100" dirty="0"/>
        </a:p>
      </dgm:t>
    </dgm:pt>
    <dgm:pt modelId="{116CF4C5-50C0-5543-8CB3-A0230580D73F}" type="parTrans" cxnId="{4DEAD23A-F9A4-C546-8896-025954711A72}">
      <dgm:prSet/>
      <dgm:spPr/>
      <dgm:t>
        <a:bodyPr/>
        <a:lstStyle/>
        <a:p>
          <a:endParaRPr lang="en-US"/>
        </a:p>
      </dgm:t>
    </dgm:pt>
    <dgm:pt modelId="{AE58D3E5-8277-444C-B3BA-C4DD6BC78C27}" type="sibTrans" cxnId="{4DEAD23A-F9A4-C546-8896-025954711A72}">
      <dgm:prSet/>
      <dgm:spPr/>
      <dgm:t>
        <a:bodyPr/>
        <a:lstStyle/>
        <a:p>
          <a:endParaRPr lang="en-US"/>
        </a:p>
      </dgm:t>
    </dgm:pt>
    <dgm:pt modelId="{5962AD99-EBF0-A340-972E-14D4144A6DA8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400" dirty="0"/>
            <a:t>Системный аналитик</a:t>
          </a:r>
          <a:endParaRPr lang="en-US" sz="1400" dirty="0"/>
        </a:p>
      </dgm:t>
    </dgm:pt>
    <dgm:pt modelId="{05A66BB3-DD84-8749-8ED4-707B2A5E0008}" type="parTrans" cxnId="{61F851AF-0847-0D42-9105-5283F419457F}">
      <dgm:prSet/>
      <dgm:spPr/>
      <dgm:t>
        <a:bodyPr/>
        <a:lstStyle/>
        <a:p>
          <a:endParaRPr lang="en-US"/>
        </a:p>
      </dgm:t>
    </dgm:pt>
    <dgm:pt modelId="{B43B3114-A33A-9643-ACE3-1E059E511EAA}" type="sibTrans" cxnId="{61F851AF-0847-0D42-9105-5283F419457F}">
      <dgm:prSet/>
      <dgm:spPr/>
      <dgm:t>
        <a:bodyPr/>
        <a:lstStyle/>
        <a:p>
          <a:endParaRPr lang="en-US"/>
        </a:p>
      </dgm:t>
    </dgm:pt>
    <dgm:pt modelId="{7224704B-D2A5-B44F-90A8-CB8E73C3D827}">
      <dgm:prSet phldrT="[Text]" custT="1"/>
      <dgm:spPr>
        <a:solidFill>
          <a:srgbClr val="7030A0"/>
        </a:solidFill>
      </dgm:spPr>
      <dgm:t>
        <a:bodyPr/>
        <a:lstStyle/>
        <a:p>
          <a:r>
            <a:rPr lang="ru-RU" sz="1100" dirty="0"/>
            <a:t>Тестирование интерфейсов</a:t>
          </a:r>
          <a:endParaRPr lang="en-US" sz="1100" dirty="0"/>
        </a:p>
      </dgm:t>
    </dgm:pt>
    <dgm:pt modelId="{97BC56F7-CF77-FD40-9C75-898369CC0E6B}" type="parTrans" cxnId="{41A99CF6-B23C-724D-AAD4-2895B54D02CA}">
      <dgm:prSet/>
      <dgm:spPr/>
      <dgm:t>
        <a:bodyPr/>
        <a:lstStyle/>
        <a:p>
          <a:endParaRPr lang="en-US"/>
        </a:p>
      </dgm:t>
    </dgm:pt>
    <dgm:pt modelId="{2BB8B1B2-A9C4-E94E-B61A-73F464CEE60D}" type="sibTrans" cxnId="{41A99CF6-B23C-724D-AAD4-2895B54D02CA}">
      <dgm:prSet/>
      <dgm:spPr/>
      <dgm:t>
        <a:bodyPr/>
        <a:lstStyle/>
        <a:p>
          <a:endParaRPr lang="en-US"/>
        </a:p>
      </dgm:t>
    </dgm:pt>
    <dgm:pt modelId="{F88CF3A3-C1BB-EB47-B94D-458D572A776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Data analyst</a:t>
          </a:r>
        </a:p>
      </dgm:t>
    </dgm:pt>
    <dgm:pt modelId="{3C4DD3DE-4F5B-C94B-B83F-8346100D806B}" type="parTrans" cxnId="{8026E871-DCAB-584A-8D3D-56A9DCC67F2C}">
      <dgm:prSet/>
      <dgm:spPr/>
      <dgm:t>
        <a:bodyPr/>
        <a:lstStyle/>
        <a:p>
          <a:endParaRPr lang="en-US"/>
        </a:p>
      </dgm:t>
    </dgm:pt>
    <dgm:pt modelId="{5D03B696-BD2E-764A-9E0F-D6F02CD8D14F}" type="sibTrans" cxnId="{8026E871-DCAB-584A-8D3D-56A9DCC67F2C}">
      <dgm:prSet/>
      <dgm:spPr/>
      <dgm:t>
        <a:bodyPr/>
        <a:lstStyle/>
        <a:p>
          <a:endParaRPr lang="en-US"/>
        </a:p>
      </dgm:t>
    </dgm:pt>
    <dgm:pt modelId="{12046D8F-118F-0E41-9F9A-90873017C2E1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100" dirty="0"/>
            <a:t>Cucumber</a:t>
          </a:r>
        </a:p>
      </dgm:t>
    </dgm:pt>
    <dgm:pt modelId="{2696FFBB-1BD0-EE4E-ACEC-7962F99958BB}" type="parTrans" cxnId="{05970719-8BD8-A84D-8479-BC2DFB95149C}">
      <dgm:prSet/>
      <dgm:spPr/>
      <dgm:t>
        <a:bodyPr/>
        <a:lstStyle/>
        <a:p>
          <a:endParaRPr lang="en-US"/>
        </a:p>
      </dgm:t>
    </dgm:pt>
    <dgm:pt modelId="{C4D6435E-E4F6-F546-BAC4-4C96934CF6E6}" type="sibTrans" cxnId="{05970719-8BD8-A84D-8479-BC2DFB95149C}">
      <dgm:prSet/>
      <dgm:spPr/>
      <dgm:t>
        <a:bodyPr/>
        <a:lstStyle/>
        <a:p>
          <a:endParaRPr lang="en-US"/>
        </a:p>
      </dgm:t>
    </dgm:pt>
    <dgm:pt modelId="{C1093A7C-F00A-6549-8871-0FD2B40B2C5B}" type="pres">
      <dgm:prSet presAssocID="{10784FEF-71AB-E542-A20A-0E4779AAE051}" presName="Name0" presStyleCnt="0">
        <dgm:presLayoutVars>
          <dgm:dir/>
          <dgm:resizeHandles val="exact"/>
        </dgm:presLayoutVars>
      </dgm:prSet>
      <dgm:spPr/>
    </dgm:pt>
    <dgm:pt modelId="{A3A5D698-7A66-A648-8D9F-9A4AA0C0BDB3}" type="pres">
      <dgm:prSet presAssocID="{3E6A7315-14B1-304B-B113-635257C3CDB1}" presName="node" presStyleLbl="node1" presStyleIdx="0" presStyleCnt="5">
        <dgm:presLayoutVars>
          <dgm:bulletEnabled val="1"/>
        </dgm:presLayoutVars>
      </dgm:prSet>
      <dgm:spPr/>
    </dgm:pt>
    <dgm:pt modelId="{519CFA11-4827-DF4E-952D-83759608A386}" type="pres">
      <dgm:prSet presAssocID="{9918471A-0CE6-1747-9992-7EA9B9210663}" presName="sibTrans" presStyleCnt="0"/>
      <dgm:spPr/>
    </dgm:pt>
    <dgm:pt modelId="{A7BEA38E-F7B3-8342-A8A4-247A64D2ADF4}" type="pres">
      <dgm:prSet presAssocID="{FC7BE3E3-93F0-1F4D-8686-D958D36FA38A}" presName="node" presStyleLbl="node1" presStyleIdx="1" presStyleCnt="5">
        <dgm:presLayoutVars>
          <dgm:bulletEnabled val="1"/>
        </dgm:presLayoutVars>
      </dgm:prSet>
      <dgm:spPr/>
    </dgm:pt>
    <dgm:pt modelId="{821B4857-03B3-FB45-A3BC-5E557B6AD4F2}" type="pres">
      <dgm:prSet presAssocID="{392B29A6-0063-A749-8B31-952BF6F51C96}" presName="sibTrans" presStyleCnt="0"/>
      <dgm:spPr/>
    </dgm:pt>
    <dgm:pt modelId="{04298419-6D4A-FD44-930E-F6B1CBD28D99}" type="pres">
      <dgm:prSet presAssocID="{0E9BB589-CB4A-F946-9D29-61E6943CC1F7}" presName="node" presStyleLbl="node1" presStyleIdx="2" presStyleCnt="5">
        <dgm:presLayoutVars>
          <dgm:bulletEnabled val="1"/>
        </dgm:presLayoutVars>
      </dgm:prSet>
      <dgm:spPr/>
    </dgm:pt>
    <dgm:pt modelId="{A12822DA-E850-1748-ABB2-A4B3B46764BB}" type="pres">
      <dgm:prSet presAssocID="{66ABB75F-A1F7-E447-97CA-185C288D3401}" presName="sibTrans" presStyleCnt="0"/>
      <dgm:spPr/>
    </dgm:pt>
    <dgm:pt modelId="{145580A1-685C-A342-87D4-95F547DA9A3B}" type="pres">
      <dgm:prSet presAssocID="{5962AD99-EBF0-A340-972E-14D4144A6DA8}" presName="node" presStyleLbl="node1" presStyleIdx="3" presStyleCnt="5">
        <dgm:presLayoutVars>
          <dgm:bulletEnabled val="1"/>
        </dgm:presLayoutVars>
      </dgm:prSet>
      <dgm:spPr/>
    </dgm:pt>
    <dgm:pt modelId="{EDA995F7-CCCD-5747-85B3-BED6CFED8330}" type="pres">
      <dgm:prSet presAssocID="{B43B3114-A33A-9643-ACE3-1E059E511EAA}" presName="sibTrans" presStyleCnt="0"/>
      <dgm:spPr/>
    </dgm:pt>
    <dgm:pt modelId="{5BE9C8E0-A8F7-7B4B-ADF7-0C49E0E25555}" type="pres">
      <dgm:prSet presAssocID="{F88CF3A3-C1BB-EB47-B94D-458D572A7766}" presName="node" presStyleLbl="node1" presStyleIdx="4" presStyleCnt="5">
        <dgm:presLayoutVars>
          <dgm:bulletEnabled val="1"/>
        </dgm:presLayoutVars>
      </dgm:prSet>
      <dgm:spPr/>
    </dgm:pt>
  </dgm:ptLst>
  <dgm:cxnLst>
    <dgm:cxn modelId="{A4B5B005-DF65-8D40-BC6C-3AD6A008EE45}" type="presOf" srcId="{7224704B-D2A5-B44F-90A8-CB8E73C3D827}" destId="{145580A1-685C-A342-87D4-95F547DA9A3B}" srcOrd="0" destOrd="1" presId="urn:microsoft.com/office/officeart/2005/8/layout/hList6"/>
    <dgm:cxn modelId="{05970719-8BD8-A84D-8479-BC2DFB95149C}" srcId="{5962AD99-EBF0-A340-972E-14D4144A6DA8}" destId="{12046D8F-118F-0E41-9F9A-90873017C2E1}" srcOrd="1" destOrd="0" parTransId="{2696FFBB-1BD0-EE4E-ACEC-7962F99958BB}" sibTransId="{C4D6435E-E4F6-F546-BAC4-4C96934CF6E6}"/>
    <dgm:cxn modelId="{8BE50022-8F32-E948-AAD2-5DC6BF38ACE7}" type="presOf" srcId="{12046D8F-118F-0E41-9F9A-90873017C2E1}" destId="{145580A1-685C-A342-87D4-95F547DA9A3B}" srcOrd="0" destOrd="2" presId="urn:microsoft.com/office/officeart/2005/8/layout/hList6"/>
    <dgm:cxn modelId="{2A02FE34-CC4C-F74F-B4F4-3EA105EF6E34}" type="presOf" srcId="{10784FEF-71AB-E542-A20A-0E4779AAE051}" destId="{C1093A7C-F00A-6549-8871-0FD2B40B2C5B}" srcOrd="0" destOrd="0" presId="urn:microsoft.com/office/officeart/2005/8/layout/hList6"/>
    <dgm:cxn modelId="{4DEAD23A-F9A4-C546-8896-025954711A72}" srcId="{0E9BB589-CB4A-F946-9D29-61E6943CC1F7}" destId="{910577BF-270C-C944-9AB2-50010E7A98D5}" srcOrd="1" destOrd="0" parTransId="{116CF4C5-50C0-5543-8CB3-A0230580D73F}" sibTransId="{AE58D3E5-8277-444C-B3BA-C4DD6BC78C27}"/>
    <dgm:cxn modelId="{77501348-86C3-4B44-8F62-0413CE437B7A}" srcId="{10784FEF-71AB-E542-A20A-0E4779AAE051}" destId="{0E9BB589-CB4A-F946-9D29-61E6943CC1F7}" srcOrd="2" destOrd="0" parTransId="{0B4D02E5-6D13-7C46-BFB9-D4E4B227784C}" sibTransId="{66ABB75F-A1F7-E447-97CA-185C288D3401}"/>
    <dgm:cxn modelId="{F1824751-2316-3947-ACFE-F3342B724BD6}" type="presOf" srcId="{FC7BE3E3-93F0-1F4D-8686-D958D36FA38A}" destId="{A7BEA38E-F7B3-8342-A8A4-247A64D2ADF4}" srcOrd="0" destOrd="0" presId="urn:microsoft.com/office/officeart/2005/8/layout/hList6"/>
    <dgm:cxn modelId="{29420C5F-F23B-6A47-98E1-B6A9A5CACB79}" type="presOf" srcId="{3E6A7315-14B1-304B-B113-635257C3CDB1}" destId="{A3A5D698-7A66-A648-8D9F-9A4AA0C0BDB3}" srcOrd="0" destOrd="0" presId="urn:microsoft.com/office/officeart/2005/8/layout/hList6"/>
    <dgm:cxn modelId="{8026E871-DCAB-584A-8D3D-56A9DCC67F2C}" srcId="{10784FEF-71AB-E542-A20A-0E4779AAE051}" destId="{F88CF3A3-C1BB-EB47-B94D-458D572A7766}" srcOrd="4" destOrd="0" parTransId="{3C4DD3DE-4F5B-C94B-B83F-8346100D806B}" sibTransId="{5D03B696-BD2E-764A-9E0F-D6F02CD8D14F}"/>
    <dgm:cxn modelId="{DF5D887A-5507-204C-9943-78EE9E4B76A4}" srcId="{0E9BB589-CB4A-F946-9D29-61E6943CC1F7}" destId="{14B96ACC-5E58-404C-9B3E-CAFBEA6D5283}" srcOrd="0" destOrd="0" parTransId="{676CCDAA-210B-9744-A8BC-734D8854AF85}" sibTransId="{FC5622DC-9D85-7349-B631-08A8722E9A81}"/>
    <dgm:cxn modelId="{C54E5481-892B-3B4C-9505-04DFD190BCAC}" srcId="{10784FEF-71AB-E542-A20A-0E4779AAE051}" destId="{3E6A7315-14B1-304B-B113-635257C3CDB1}" srcOrd="0" destOrd="0" parTransId="{26B60E19-674D-9E40-BA5C-BB894C6BCB7B}" sibTransId="{9918471A-0CE6-1747-9992-7EA9B9210663}"/>
    <dgm:cxn modelId="{F3F92C8E-3A52-734C-89E7-0C66C7946BED}" type="presOf" srcId="{0E9BB589-CB4A-F946-9D29-61E6943CC1F7}" destId="{04298419-6D4A-FD44-930E-F6B1CBD28D99}" srcOrd="0" destOrd="0" presId="urn:microsoft.com/office/officeart/2005/8/layout/hList6"/>
    <dgm:cxn modelId="{61F851AF-0847-0D42-9105-5283F419457F}" srcId="{10784FEF-71AB-E542-A20A-0E4779AAE051}" destId="{5962AD99-EBF0-A340-972E-14D4144A6DA8}" srcOrd="3" destOrd="0" parTransId="{05A66BB3-DD84-8749-8ED4-707B2A5E0008}" sibTransId="{B43B3114-A33A-9643-ACE3-1E059E511EAA}"/>
    <dgm:cxn modelId="{3F350DBD-6767-3E43-B3F1-34EC052A78F7}" type="presOf" srcId="{910577BF-270C-C944-9AB2-50010E7A98D5}" destId="{04298419-6D4A-FD44-930E-F6B1CBD28D99}" srcOrd="0" destOrd="2" presId="urn:microsoft.com/office/officeart/2005/8/layout/hList6"/>
    <dgm:cxn modelId="{E4A235BE-3D66-254A-A2A7-4DCE58D4F60F}" type="presOf" srcId="{5962AD99-EBF0-A340-972E-14D4144A6DA8}" destId="{145580A1-685C-A342-87D4-95F547DA9A3B}" srcOrd="0" destOrd="0" presId="urn:microsoft.com/office/officeart/2005/8/layout/hList6"/>
    <dgm:cxn modelId="{2E0209CF-BD25-4C4D-9581-FE9477AC2CAA}" type="presOf" srcId="{14B96ACC-5E58-404C-9B3E-CAFBEA6D5283}" destId="{04298419-6D4A-FD44-930E-F6B1CBD28D99}" srcOrd="0" destOrd="1" presId="urn:microsoft.com/office/officeart/2005/8/layout/hList6"/>
    <dgm:cxn modelId="{45734ADD-44B2-7949-A9B0-D1A8D22E1576}" type="presOf" srcId="{F88CF3A3-C1BB-EB47-B94D-458D572A7766}" destId="{5BE9C8E0-A8F7-7B4B-ADF7-0C49E0E25555}" srcOrd="0" destOrd="0" presId="urn:microsoft.com/office/officeart/2005/8/layout/hList6"/>
    <dgm:cxn modelId="{A99228F0-BCD5-8043-BC82-3DAF1576B932}" srcId="{10784FEF-71AB-E542-A20A-0E4779AAE051}" destId="{FC7BE3E3-93F0-1F4D-8686-D958D36FA38A}" srcOrd="1" destOrd="0" parTransId="{BB85064B-2EB0-4F45-9B51-2A44BE19563B}" sibTransId="{392B29A6-0063-A749-8B31-952BF6F51C96}"/>
    <dgm:cxn modelId="{41A99CF6-B23C-724D-AAD4-2895B54D02CA}" srcId="{5962AD99-EBF0-A340-972E-14D4144A6DA8}" destId="{7224704B-D2A5-B44F-90A8-CB8E73C3D827}" srcOrd="0" destOrd="0" parTransId="{97BC56F7-CF77-FD40-9C75-898369CC0E6B}" sibTransId="{2BB8B1B2-A9C4-E94E-B61A-73F464CEE60D}"/>
    <dgm:cxn modelId="{855C6300-4805-D24E-99F6-516EBB4DC83D}" type="presParOf" srcId="{C1093A7C-F00A-6549-8871-0FD2B40B2C5B}" destId="{A3A5D698-7A66-A648-8D9F-9A4AA0C0BDB3}" srcOrd="0" destOrd="0" presId="urn:microsoft.com/office/officeart/2005/8/layout/hList6"/>
    <dgm:cxn modelId="{C00785AC-1068-0442-8B3D-B71033339FB0}" type="presParOf" srcId="{C1093A7C-F00A-6549-8871-0FD2B40B2C5B}" destId="{519CFA11-4827-DF4E-952D-83759608A386}" srcOrd="1" destOrd="0" presId="urn:microsoft.com/office/officeart/2005/8/layout/hList6"/>
    <dgm:cxn modelId="{9B8F4E95-1A2C-2E47-97BD-9D969E12EA81}" type="presParOf" srcId="{C1093A7C-F00A-6549-8871-0FD2B40B2C5B}" destId="{A7BEA38E-F7B3-8342-A8A4-247A64D2ADF4}" srcOrd="2" destOrd="0" presId="urn:microsoft.com/office/officeart/2005/8/layout/hList6"/>
    <dgm:cxn modelId="{E01430FA-D1F6-A14C-939A-8DAE0D9DD2CA}" type="presParOf" srcId="{C1093A7C-F00A-6549-8871-0FD2B40B2C5B}" destId="{821B4857-03B3-FB45-A3BC-5E557B6AD4F2}" srcOrd="3" destOrd="0" presId="urn:microsoft.com/office/officeart/2005/8/layout/hList6"/>
    <dgm:cxn modelId="{F74BA1D9-9111-7D47-A28C-27740C06E406}" type="presParOf" srcId="{C1093A7C-F00A-6549-8871-0FD2B40B2C5B}" destId="{04298419-6D4A-FD44-930E-F6B1CBD28D99}" srcOrd="4" destOrd="0" presId="urn:microsoft.com/office/officeart/2005/8/layout/hList6"/>
    <dgm:cxn modelId="{55B9DBCD-3675-1C44-AFAF-AA03F46DA595}" type="presParOf" srcId="{C1093A7C-F00A-6549-8871-0FD2B40B2C5B}" destId="{A12822DA-E850-1748-ABB2-A4B3B46764BB}" srcOrd="5" destOrd="0" presId="urn:microsoft.com/office/officeart/2005/8/layout/hList6"/>
    <dgm:cxn modelId="{60D29546-F22B-3C4B-8D31-FA737823A772}" type="presParOf" srcId="{C1093A7C-F00A-6549-8871-0FD2B40B2C5B}" destId="{145580A1-685C-A342-87D4-95F547DA9A3B}" srcOrd="6" destOrd="0" presId="urn:microsoft.com/office/officeart/2005/8/layout/hList6"/>
    <dgm:cxn modelId="{850BEC8E-558F-EC46-AC57-A37245593FD3}" type="presParOf" srcId="{C1093A7C-F00A-6549-8871-0FD2B40B2C5B}" destId="{EDA995F7-CCCD-5747-85B3-BED6CFED8330}" srcOrd="7" destOrd="0" presId="urn:microsoft.com/office/officeart/2005/8/layout/hList6"/>
    <dgm:cxn modelId="{2BCB8E19-8C87-D147-830B-C22D36E1B5E3}" type="presParOf" srcId="{C1093A7C-F00A-6549-8871-0FD2B40B2C5B}" destId="{5BE9C8E0-A8F7-7B4B-ADF7-0C49E0E25555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5D698-7A66-A648-8D9F-9A4AA0C0BDB3}">
      <dsp:nvSpPr>
        <dsp:cNvPr id="0" name=""/>
        <dsp:cNvSpPr/>
      </dsp:nvSpPr>
      <dsp:spPr>
        <a:xfrm rot="16200000">
          <a:off x="-756404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Бизнес аналитики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Высокоуровневые бизнес задачи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Минимум контакта с техническими командами</a:t>
          </a:r>
          <a:endParaRPr lang="en-US" sz="1100" kern="1200" dirty="0"/>
        </a:p>
      </dsp:txBody>
      <dsp:txXfrm rot="5400000">
        <a:off x="4387" y="612139"/>
        <a:ext cx="1539118" cy="1836420"/>
      </dsp:txXfrm>
    </dsp:sp>
    <dsp:sp modelId="{A7BEA38E-F7B3-8342-A8A4-247A64D2ADF4}">
      <dsp:nvSpPr>
        <dsp:cNvPr id="0" name=""/>
        <dsp:cNvSpPr/>
      </dsp:nvSpPr>
      <dsp:spPr>
        <a:xfrm rot="16200000">
          <a:off x="898147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Аналитик/</a:t>
          </a:r>
          <a:br>
            <a:rPr lang="ru-RU" sz="1400" kern="1200" dirty="0"/>
          </a:br>
          <a:r>
            <a:rPr lang="ru-RU" sz="1400" kern="1200" dirty="0"/>
            <a:t>менеджер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Много административной работы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Переходная роль</a:t>
          </a:r>
          <a:endParaRPr lang="en-US" sz="1100" kern="1200" dirty="0"/>
        </a:p>
      </dsp:txBody>
      <dsp:txXfrm rot="5400000">
        <a:off x="1658938" y="612139"/>
        <a:ext cx="1539118" cy="1836420"/>
      </dsp:txXfrm>
    </dsp:sp>
    <dsp:sp modelId="{04298419-6D4A-FD44-930E-F6B1CBD28D99}">
      <dsp:nvSpPr>
        <dsp:cNvPr id="0" name=""/>
        <dsp:cNvSpPr/>
      </dsp:nvSpPr>
      <dsp:spPr>
        <a:xfrm rot="16200000">
          <a:off x="2552700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Аналитик обыкновенный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Наиболее общее представление аналитика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Взаимодействие с бизнесом и командой</a:t>
          </a:r>
          <a:endParaRPr lang="en-US" sz="1100" kern="1200" dirty="0"/>
        </a:p>
      </dsp:txBody>
      <dsp:txXfrm rot="5400000">
        <a:off x="3313491" y="612139"/>
        <a:ext cx="1539118" cy="1836420"/>
      </dsp:txXfrm>
    </dsp:sp>
    <dsp:sp modelId="{145580A1-685C-A342-87D4-95F547DA9A3B}">
      <dsp:nvSpPr>
        <dsp:cNvPr id="0" name=""/>
        <dsp:cNvSpPr/>
      </dsp:nvSpPr>
      <dsp:spPr>
        <a:xfrm rot="16200000">
          <a:off x="4207252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Системный аналитик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Более технически ориентированный вариант обычного аналитика</a:t>
          </a:r>
          <a:endParaRPr lang="en-US" sz="1100" kern="1200" dirty="0"/>
        </a:p>
      </dsp:txBody>
      <dsp:txXfrm rot="5400000">
        <a:off x="4968043" y="612139"/>
        <a:ext cx="1539118" cy="1836420"/>
      </dsp:txXfrm>
    </dsp:sp>
    <dsp:sp modelId="{5BE9C8E0-A8F7-7B4B-ADF7-0C49E0E25555}">
      <dsp:nvSpPr>
        <dsp:cNvPr id="0" name=""/>
        <dsp:cNvSpPr/>
      </dsp:nvSpPr>
      <dsp:spPr>
        <a:xfrm rot="16200000">
          <a:off x="5861804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Data analyst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Больше инженер, чем аналитик</a:t>
          </a:r>
          <a:endParaRPr lang="en-US" sz="1100" kern="1200" dirty="0"/>
        </a:p>
      </dsp:txBody>
      <dsp:txXfrm rot="5400000">
        <a:off x="6622595" y="612139"/>
        <a:ext cx="1539118" cy="18364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5D698-7A66-A648-8D9F-9A4AA0C0BDB3}">
      <dsp:nvSpPr>
        <dsp:cNvPr id="0" name=""/>
        <dsp:cNvSpPr/>
      </dsp:nvSpPr>
      <dsp:spPr>
        <a:xfrm rot="16200000">
          <a:off x="-756404" y="760790"/>
          <a:ext cx="3060700" cy="1539118"/>
        </a:xfrm>
        <a:prstGeom prst="flowChartManualOperati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Бизнес аналитики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Может не относиться к технической команде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Может не относиться к тех центру</a:t>
          </a:r>
          <a:endParaRPr lang="en-US" sz="1100" kern="1200" dirty="0"/>
        </a:p>
      </dsp:txBody>
      <dsp:txXfrm rot="5400000">
        <a:off x="4387" y="612139"/>
        <a:ext cx="1539118" cy="1836420"/>
      </dsp:txXfrm>
    </dsp:sp>
    <dsp:sp modelId="{A7BEA38E-F7B3-8342-A8A4-247A64D2ADF4}">
      <dsp:nvSpPr>
        <dsp:cNvPr id="0" name=""/>
        <dsp:cNvSpPr/>
      </dsp:nvSpPr>
      <dsp:spPr>
        <a:xfrm rot="16200000">
          <a:off x="898147" y="760790"/>
          <a:ext cx="3060700" cy="1539118"/>
        </a:xfrm>
        <a:prstGeom prst="flowChartManualOperati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Аналитик/</a:t>
          </a:r>
          <a:br>
            <a:rPr lang="ru-RU" sz="1400" kern="1200" dirty="0"/>
          </a:br>
          <a:r>
            <a:rPr lang="ru-RU" sz="1400" kern="1200" dirty="0"/>
            <a:t>менеджер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Основные задачи - административные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Нет времени на технические задачи</a:t>
          </a:r>
          <a:endParaRPr lang="en-US" sz="1100" kern="1200" dirty="0"/>
        </a:p>
      </dsp:txBody>
      <dsp:txXfrm rot="5400000">
        <a:off x="1658938" y="612139"/>
        <a:ext cx="1539118" cy="1836420"/>
      </dsp:txXfrm>
    </dsp:sp>
    <dsp:sp modelId="{04298419-6D4A-FD44-930E-F6B1CBD28D99}">
      <dsp:nvSpPr>
        <dsp:cNvPr id="0" name=""/>
        <dsp:cNvSpPr/>
      </dsp:nvSpPr>
      <dsp:spPr>
        <a:xfrm rot="16200000">
          <a:off x="2552700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Аналитик обыкновенный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Работа с бизнесом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Работа с технической командой</a:t>
          </a:r>
          <a:endParaRPr lang="en-US" sz="1100" kern="1200" dirty="0"/>
        </a:p>
      </dsp:txBody>
      <dsp:txXfrm rot="5400000">
        <a:off x="3313491" y="612139"/>
        <a:ext cx="1539118" cy="1836420"/>
      </dsp:txXfrm>
    </dsp:sp>
    <dsp:sp modelId="{145580A1-685C-A342-87D4-95F547DA9A3B}">
      <dsp:nvSpPr>
        <dsp:cNvPr id="0" name=""/>
        <dsp:cNvSpPr/>
      </dsp:nvSpPr>
      <dsp:spPr>
        <a:xfrm rot="16200000">
          <a:off x="4207252" y="760790"/>
          <a:ext cx="3060700" cy="1539118"/>
        </a:xfrm>
        <a:prstGeom prst="flowChartManualOperation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Системный аналитик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Много технических задач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Не очень много инженерных</a:t>
          </a:r>
          <a:endParaRPr lang="en-US" sz="1100" kern="1200" dirty="0"/>
        </a:p>
      </dsp:txBody>
      <dsp:txXfrm rot="5400000">
        <a:off x="4968043" y="612139"/>
        <a:ext cx="1539118" cy="1836420"/>
      </dsp:txXfrm>
    </dsp:sp>
    <dsp:sp modelId="{5BE9C8E0-A8F7-7B4B-ADF7-0C49E0E25555}">
      <dsp:nvSpPr>
        <dsp:cNvPr id="0" name=""/>
        <dsp:cNvSpPr/>
      </dsp:nvSpPr>
      <dsp:spPr>
        <a:xfrm rot="16200000">
          <a:off x="5861804" y="760790"/>
          <a:ext cx="3060700" cy="1539118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Data analyst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По сути своей уже инженер</a:t>
          </a:r>
          <a:endParaRPr lang="en-US" sz="1100" kern="1200" dirty="0"/>
        </a:p>
      </dsp:txBody>
      <dsp:txXfrm rot="5400000">
        <a:off x="6622595" y="612139"/>
        <a:ext cx="1539118" cy="1836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5D698-7A66-A648-8D9F-9A4AA0C0BDB3}">
      <dsp:nvSpPr>
        <dsp:cNvPr id="0" name=""/>
        <dsp:cNvSpPr/>
      </dsp:nvSpPr>
      <dsp:spPr>
        <a:xfrm rot="16200000">
          <a:off x="-756404" y="760790"/>
          <a:ext cx="3060700" cy="1539118"/>
        </a:xfrm>
        <a:prstGeom prst="flowChartManualOperati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Бизнес аналитики</a:t>
          </a:r>
        </a:p>
      </dsp:txBody>
      <dsp:txXfrm rot="5400000">
        <a:off x="4387" y="612139"/>
        <a:ext cx="1539118" cy="1836420"/>
      </dsp:txXfrm>
    </dsp:sp>
    <dsp:sp modelId="{A7BEA38E-F7B3-8342-A8A4-247A64D2ADF4}">
      <dsp:nvSpPr>
        <dsp:cNvPr id="0" name=""/>
        <dsp:cNvSpPr/>
      </dsp:nvSpPr>
      <dsp:spPr>
        <a:xfrm rot="16200000">
          <a:off x="898147" y="760790"/>
          <a:ext cx="3060700" cy="1539118"/>
        </a:xfrm>
        <a:prstGeom prst="flowChartManualOperati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chemeClr val="bg1"/>
              </a:solidFill>
            </a:rPr>
            <a:t>Аналитик/</a:t>
          </a:r>
          <a:br>
            <a:rPr lang="ru-RU" sz="1400" kern="1200" dirty="0">
              <a:solidFill>
                <a:schemeClr val="bg1"/>
              </a:solidFill>
            </a:rPr>
          </a:br>
          <a:r>
            <a:rPr lang="ru-RU" sz="1400" kern="1200" dirty="0">
              <a:solidFill>
                <a:schemeClr val="bg1"/>
              </a:solidFill>
            </a:rPr>
            <a:t>менеджер</a:t>
          </a:r>
          <a:endParaRPr lang="en-US" sz="1400" kern="1200" dirty="0">
            <a:solidFill>
              <a:schemeClr val="bg1"/>
            </a:solidFill>
          </a:endParaRPr>
        </a:p>
      </dsp:txBody>
      <dsp:txXfrm rot="5400000">
        <a:off x="1658938" y="612139"/>
        <a:ext cx="1539118" cy="1836420"/>
      </dsp:txXfrm>
    </dsp:sp>
    <dsp:sp modelId="{04298419-6D4A-FD44-930E-F6B1CBD28D99}">
      <dsp:nvSpPr>
        <dsp:cNvPr id="0" name=""/>
        <dsp:cNvSpPr/>
      </dsp:nvSpPr>
      <dsp:spPr>
        <a:xfrm rot="16200000">
          <a:off x="2552700" y="760790"/>
          <a:ext cx="3060700" cy="1539118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Аналитик обыкновенный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Новые артефакты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Спецификации</a:t>
          </a:r>
          <a:endParaRPr lang="en-US" sz="1100" kern="1200" dirty="0"/>
        </a:p>
      </dsp:txBody>
      <dsp:txXfrm rot="5400000">
        <a:off x="3313491" y="612139"/>
        <a:ext cx="1539118" cy="1836420"/>
      </dsp:txXfrm>
    </dsp:sp>
    <dsp:sp modelId="{145580A1-685C-A342-87D4-95F547DA9A3B}">
      <dsp:nvSpPr>
        <dsp:cNvPr id="0" name=""/>
        <dsp:cNvSpPr/>
      </dsp:nvSpPr>
      <dsp:spPr>
        <a:xfrm rot="16200000">
          <a:off x="4207252" y="760790"/>
          <a:ext cx="3060700" cy="1539118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Системный аналитик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/>
            <a:t>Тестирование интерфейсов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Cucumber</a:t>
          </a:r>
        </a:p>
      </dsp:txBody>
      <dsp:txXfrm rot="5400000">
        <a:off x="4968043" y="612139"/>
        <a:ext cx="1539118" cy="1836420"/>
      </dsp:txXfrm>
    </dsp:sp>
    <dsp:sp modelId="{5BE9C8E0-A8F7-7B4B-ADF7-0C49E0E25555}">
      <dsp:nvSpPr>
        <dsp:cNvPr id="0" name=""/>
        <dsp:cNvSpPr/>
      </dsp:nvSpPr>
      <dsp:spPr>
        <a:xfrm rot="16200000">
          <a:off x="5861804" y="760790"/>
          <a:ext cx="3060700" cy="1539118"/>
        </a:xfrm>
        <a:prstGeom prst="flowChartManualOperation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Data analyst</a:t>
          </a:r>
        </a:p>
      </dsp:txBody>
      <dsp:txXfrm rot="5400000">
        <a:off x="6622595" y="612139"/>
        <a:ext cx="1539118" cy="1836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BAC376-ACF6-4037-8F33-4FBF19ACBAFA}" type="datetime1">
              <a:rPr lang="en-US"/>
              <a:pPr>
                <a:defRPr/>
              </a:pPr>
              <a:t>10/8/20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938E28-B09B-447E-BCAC-DE51036E3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5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EBB1D3-38BD-4B0D-B98C-370541E46E48}" type="datetime1">
              <a:rPr lang="en-US"/>
              <a:pPr>
                <a:defRPr/>
              </a:pPr>
              <a:t>10/8/20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BDCC07-116E-44A3-8F3A-12365A52E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56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16" kern="1200">
        <a:solidFill>
          <a:schemeClr val="tx1"/>
        </a:solidFill>
        <a:latin typeface="Calibri Light" panose="020F0302020204030204" pitchFamily="34" charset="0"/>
        <a:ea typeface="ＭＳ Ｐゴシック" pitchFamily="-106" charset="-128"/>
        <a:cs typeface="ＭＳ Ｐゴシック" pitchFamily="-106" charset="-128"/>
      </a:defRPr>
    </a:lvl1pPr>
    <a:lvl2pPr marL="311033" algn="l" rtl="0" eaLnBrk="0" fontAlgn="base" hangingPunct="0">
      <a:spcBef>
        <a:spcPct val="30000"/>
      </a:spcBef>
      <a:spcAft>
        <a:spcPct val="0"/>
      </a:spcAft>
      <a:defRPr sz="816" kern="1200">
        <a:solidFill>
          <a:schemeClr val="tx1"/>
        </a:solidFill>
        <a:latin typeface="Calibri Light" panose="020F0302020204030204" pitchFamily="34" charset="0"/>
        <a:ea typeface="ＭＳ Ｐゴシック" pitchFamily="-106" charset="-128"/>
        <a:cs typeface="+mn-cs"/>
      </a:defRPr>
    </a:lvl2pPr>
    <a:lvl3pPr marL="622066" algn="l" rtl="0" eaLnBrk="0" fontAlgn="base" hangingPunct="0">
      <a:spcBef>
        <a:spcPct val="30000"/>
      </a:spcBef>
      <a:spcAft>
        <a:spcPct val="0"/>
      </a:spcAft>
      <a:defRPr sz="816" kern="1200">
        <a:solidFill>
          <a:schemeClr val="tx1"/>
        </a:solidFill>
        <a:latin typeface="Calibri Light" panose="020F0302020204030204" pitchFamily="34" charset="0"/>
        <a:ea typeface="ＭＳ Ｐゴシック" pitchFamily="-106" charset="-128"/>
        <a:cs typeface="+mn-cs"/>
      </a:defRPr>
    </a:lvl3pPr>
    <a:lvl4pPr marL="933099" algn="l" rtl="0" eaLnBrk="0" fontAlgn="base" hangingPunct="0">
      <a:spcBef>
        <a:spcPct val="30000"/>
      </a:spcBef>
      <a:spcAft>
        <a:spcPct val="0"/>
      </a:spcAft>
      <a:defRPr sz="816" kern="1200">
        <a:solidFill>
          <a:schemeClr val="tx1"/>
        </a:solidFill>
        <a:latin typeface="Calibri Light" panose="020F0302020204030204" pitchFamily="34" charset="0"/>
        <a:ea typeface="ＭＳ Ｐゴシック" pitchFamily="-106" charset="-128"/>
        <a:cs typeface="+mn-cs"/>
      </a:defRPr>
    </a:lvl4pPr>
    <a:lvl5pPr marL="1244133" algn="l" rtl="0" eaLnBrk="0" fontAlgn="base" hangingPunct="0">
      <a:spcBef>
        <a:spcPct val="30000"/>
      </a:spcBef>
      <a:spcAft>
        <a:spcPct val="0"/>
      </a:spcAft>
      <a:defRPr sz="816" kern="1200">
        <a:solidFill>
          <a:schemeClr val="tx1"/>
        </a:solidFill>
        <a:latin typeface="Calibri Light" panose="020F0302020204030204" pitchFamily="34" charset="0"/>
        <a:ea typeface="ＭＳ Ｐゴシック" pitchFamily="-106" charset="-128"/>
        <a:cs typeface="+mn-cs"/>
      </a:defRPr>
    </a:lvl5pPr>
    <a:lvl6pPr marL="1555166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6pPr>
    <a:lvl7pPr marL="1866199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7pPr>
    <a:lvl8pPr marL="2177232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8pPr>
    <a:lvl9pPr marL="2488265" algn="l" defTabSz="622066" rtl="0" eaLnBrk="1" latinLnBrk="0" hangingPunct="1">
      <a:defRPr sz="81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09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525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8519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0770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047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896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765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7583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814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488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68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0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73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28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792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07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451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3603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897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DCC07-116E-44A3-8F3A-12365A52EE2D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7248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le Slide long headline +topline +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13FE3-959D-444B-AB23-4D97211FC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" y="148"/>
            <a:ext cx="9143473" cy="5143203"/>
          </a:xfrm>
          <a:prstGeom prst="rect">
            <a:avLst/>
          </a:prstGeom>
        </p:spPr>
      </p:pic>
      <p:sp>
        <p:nvSpPr>
          <p:cNvPr id="31" name="Textplatzhalter 28">
            <a:extLst>
              <a:ext uri="{FF2B5EF4-FFF2-40B4-BE49-F238E27FC236}">
                <a16:creationId xmlns:a16="http://schemas.microsoft.com/office/drawing/2014/main" id="{DEF35365-DC64-40F5-8DD2-C0940989F3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60" y="3490102"/>
            <a:ext cx="2402404" cy="4033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FFC8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1"/>
              <a:t>#PositiveImpact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32811098-3698-4FDF-AA92-9463B6823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602" y="2157427"/>
            <a:ext cx="8166239" cy="4269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</a:t>
            </a:r>
            <a:r>
              <a:rPr lang="en-GB" noProof="0" dirty="0" err="1"/>
              <a:t>topline</a:t>
            </a:r>
            <a:endParaRPr lang="en-GB" noProof="0" dirty="0"/>
          </a:p>
        </p:txBody>
      </p:sp>
      <p:sp>
        <p:nvSpPr>
          <p:cNvPr id="17" name="Freeform 4"/>
          <p:cNvSpPr>
            <a:spLocks noEditPoints="1"/>
          </p:cNvSpPr>
          <p:nvPr/>
        </p:nvSpPr>
        <p:spPr bwMode="black">
          <a:xfrm>
            <a:off x="8169841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  <p:sp>
        <p:nvSpPr>
          <p:cNvPr id="13" name="TextBox 19"/>
          <p:cNvSpPr txBox="1"/>
          <p:nvPr userDrawn="1"/>
        </p:nvSpPr>
        <p:spPr bwMode="auto">
          <a:xfrm>
            <a:off x="483669" y="447572"/>
            <a:ext cx="4082400" cy="30457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50" dirty="0">
                <a:solidFill>
                  <a:schemeClr val="bg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 </a:t>
            </a:r>
            <a:br>
              <a:rPr lang="en-US" sz="1050" dirty="0">
                <a:solidFill>
                  <a:schemeClr val="bg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Technology Center</a:t>
            </a:r>
          </a:p>
          <a:p>
            <a:pPr>
              <a:lnSpc>
                <a:spcPct val="90000"/>
              </a:lnSpc>
              <a:defRPr/>
            </a:pPr>
            <a:endParaRPr lang="en-US" sz="1050" dirty="0">
              <a:solidFill>
                <a:schemeClr val="accent1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F98DE-A1FB-4777-A6D7-53EE7B7D4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2" y="3955930"/>
            <a:ext cx="8166240" cy="487131"/>
          </a:xfrm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Polina </a:t>
            </a:r>
            <a:r>
              <a:rPr lang="en-GB" dirty="0" err="1"/>
              <a:t>Peresada</a:t>
            </a:r>
            <a:r>
              <a:rPr lang="en-GB" dirty="0"/>
              <a:t>, Kristina Egorova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98177C-F289-4DAD-8522-AE91DC3A4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861" y="2790051"/>
            <a:ext cx="8160981" cy="80736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edit longer Headline</a:t>
            </a:r>
            <a:br>
              <a:rPr lang="en-GB" noProof="0" dirty="0"/>
            </a:br>
            <a:r>
              <a:rPr lang="en-GB" noProof="0" dirty="0"/>
              <a:t>over two lines</a:t>
            </a:r>
          </a:p>
        </p:txBody>
      </p:sp>
    </p:spTree>
    <p:extLst>
      <p:ext uri="{BB962C8B-B14F-4D97-AF65-F5344CB8AC3E}">
        <p14:creationId xmlns:p14="http://schemas.microsoft.com/office/powerpoint/2010/main" val="4005921159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E20FE986-5AF7-49D6-AC38-E4A3E23D8E05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/>
          </a:p>
        </p:txBody>
      </p:sp>
      <p:sp>
        <p:nvSpPr>
          <p:cNvPr id="15" name="Title Placeholder 4">
            <a:extLst>
              <a:ext uri="{FF2B5EF4-FFF2-40B4-BE49-F238E27FC236}">
                <a16:creationId xmlns:a16="http://schemas.microsoft.com/office/drawing/2014/main" id="{BD8A2746-F1B1-443F-A86A-78FC87F1A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3550A8AF-C5BA-44B9-8765-5F63AB97331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17" name="Foliennummernplatzhalter 1">
            <a:extLst>
              <a:ext uri="{FF2B5EF4-FFF2-40B4-BE49-F238E27FC236}">
                <a16:creationId xmlns:a16="http://schemas.microsoft.com/office/drawing/2014/main" id="{6B1A24E3-1003-4978-AF0B-6AA3A0472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A3E0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Speaker name,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n</a:t>
            </a: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ame of event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or project, date</a:t>
            </a:r>
            <a:endParaRPr lang="en-US" sz="700">
              <a:solidFill>
                <a:srgbClr val="00A3E0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26026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>
            <a:extLst>
              <a:ext uri="{FF2B5EF4-FFF2-40B4-BE49-F238E27FC236}">
                <a16:creationId xmlns:a16="http://schemas.microsoft.com/office/drawing/2014/main" id="{2811DEAC-9E0A-4158-8ACD-7B6068C976CF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/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507F9C9B-A8E2-49D7-A245-535B565C221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10" name="Foliennummernplatzhalter 1">
            <a:extLst>
              <a:ext uri="{FF2B5EF4-FFF2-40B4-BE49-F238E27FC236}">
                <a16:creationId xmlns:a16="http://schemas.microsoft.com/office/drawing/2014/main" id="{13F70CE4-AAC3-4680-9ED0-419791341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A3E0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Speaker name,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n</a:t>
            </a: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ame of event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or project, date</a:t>
            </a:r>
            <a:endParaRPr lang="en-US" sz="700">
              <a:solidFill>
                <a:srgbClr val="00A3E0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940642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Title Slide short headline +topline +sub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873A10-481D-4078-A492-A3EC3AFBF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" y="148"/>
            <a:ext cx="9143473" cy="514320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9510A36A-89E6-4FDC-A80E-72E844217DFB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69841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7EB7EE39-B064-4A4A-A4DB-6CB165F71185}"/>
              </a:ext>
            </a:extLst>
          </p:cNvPr>
          <p:cNvSpPr txBox="1"/>
          <p:nvPr userDrawn="1"/>
        </p:nvSpPr>
        <p:spPr bwMode="auto">
          <a:xfrm>
            <a:off x="483669" y="447572"/>
            <a:ext cx="4082400" cy="30457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bg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accent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0" name="Textplatzhalter 28">
            <a:extLst>
              <a:ext uri="{FF2B5EF4-FFF2-40B4-BE49-F238E27FC236}">
                <a16:creationId xmlns:a16="http://schemas.microsoft.com/office/drawing/2014/main" id="{9237DCE4-8CD3-4A4A-888C-032A853DE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60" y="3490102"/>
            <a:ext cx="2402404" cy="4033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FFC8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1"/>
              <a:t>#PositiveImpact</a:t>
            </a:r>
          </a:p>
        </p:txBody>
      </p:sp>
      <p:sp>
        <p:nvSpPr>
          <p:cNvPr id="11" name="Textplatzhalter 28">
            <a:extLst>
              <a:ext uri="{FF2B5EF4-FFF2-40B4-BE49-F238E27FC236}">
                <a16:creationId xmlns:a16="http://schemas.microsoft.com/office/drawing/2014/main" id="{126BA6AF-C9CA-4230-85F4-078DBA224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69" y="2559484"/>
            <a:ext cx="8165519" cy="4269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edit </a:t>
            </a:r>
            <a:r>
              <a:rPr lang="en-GB" noProof="0" dirty="0" err="1"/>
              <a:t>topline</a:t>
            </a:r>
            <a:endParaRPr lang="en-GB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C7A9D50-6D3F-4491-BCD1-F6EE5D6B09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602" y="3955930"/>
            <a:ext cx="8166240" cy="487131"/>
          </a:xfrm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further information like speaker,</a:t>
            </a:r>
            <a:br>
              <a:rPr lang="en-GB" dirty="0"/>
            </a:br>
            <a:r>
              <a:rPr lang="en-GB" dirty="0"/>
              <a:t>date and location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BEE01C15-9746-401B-9706-77C91966B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861" y="3194053"/>
            <a:ext cx="8160981" cy="4033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</a:t>
            </a:r>
            <a:r>
              <a:rPr lang="en-GB" noProof="0"/>
              <a:t>edit Headline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84120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le slide +not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460E41-5697-4249-8BFB-2BD49D8B07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" y="148"/>
            <a:ext cx="9143473" cy="5143203"/>
          </a:xfrm>
          <a:prstGeom prst="rect">
            <a:avLst/>
          </a:prstGeom>
        </p:spPr>
      </p:pic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32811098-3698-4FDF-AA92-9463B6823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87092" y="2008915"/>
            <a:ext cx="2205579" cy="443252"/>
          </a:xfrm>
          <a:prstGeom prst="rect">
            <a:avLst/>
          </a:prstGeom>
          <a:solidFill>
            <a:schemeClr val="accent1"/>
          </a:solidFill>
        </p:spPr>
        <p:txBody>
          <a:bodyPr lIns="90000" tIns="90000" rIns="90000" bIns="90000" anchor="t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Click to edit note box text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56909586-CE82-4370-A953-BE9B43B623B9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69841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4624C993-0482-426C-BD9E-D62AE706A1AF}"/>
              </a:ext>
            </a:extLst>
          </p:cNvPr>
          <p:cNvSpPr txBox="1"/>
          <p:nvPr userDrawn="1"/>
        </p:nvSpPr>
        <p:spPr bwMode="auto">
          <a:xfrm>
            <a:off x="483669" y="447572"/>
            <a:ext cx="4082400" cy="30457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bg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accent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2" name="Textplatzhalter 28">
            <a:extLst>
              <a:ext uri="{FF2B5EF4-FFF2-40B4-BE49-F238E27FC236}">
                <a16:creationId xmlns:a16="http://schemas.microsoft.com/office/drawing/2014/main" id="{DC4A4695-0050-42E3-8FA7-5A00C2B449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8905" y="3325315"/>
            <a:ext cx="2402404" cy="4033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FFC84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1"/>
              <a:t>#PositiveImpact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3E2BE777-D85C-43A1-895D-E593B72331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8407" y="2517591"/>
            <a:ext cx="7528232" cy="91503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</a:t>
            </a:r>
            <a:r>
              <a:rPr lang="en-GB" noProof="0"/>
              <a:t>edit Headline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7953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 +detai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D92041-8C6A-479B-B140-0EFD251F3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" y="148"/>
            <a:ext cx="9143473" cy="51432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08130-E34E-4BAF-A763-0359067A89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83761" y="3017379"/>
            <a:ext cx="6970640" cy="97534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further information like speaker,</a:t>
            </a:r>
            <a:br>
              <a:rPr lang="en-GB" dirty="0"/>
            </a:br>
            <a:r>
              <a:rPr lang="en-GB" dirty="0"/>
              <a:t>date and </a:t>
            </a:r>
            <a:r>
              <a:rPr lang="en-GB"/>
              <a:t>location, or </a:t>
            </a:r>
            <a:r>
              <a:rPr lang="en-GB" dirty="0"/>
              <a:t>adding a list of other details</a:t>
            </a: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9C9E48C-0A97-403A-B500-D7C305CD31F3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69841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4F9426ED-9BD9-4911-B34D-59F29BEF6BF6}"/>
              </a:ext>
            </a:extLst>
          </p:cNvPr>
          <p:cNvSpPr txBox="1"/>
          <p:nvPr userDrawn="1"/>
        </p:nvSpPr>
        <p:spPr bwMode="auto">
          <a:xfrm>
            <a:off x="483669" y="447572"/>
            <a:ext cx="4082400" cy="304576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bg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>
              <a:lnSpc>
                <a:spcPct val="90000"/>
              </a:lnSpc>
              <a:defRPr/>
            </a:pPr>
            <a:r>
              <a:rPr lang="en-US" sz="1050" kern="1200" dirty="0">
                <a:solidFill>
                  <a:schemeClr val="accent1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8" name="Textplatzhalter 28">
            <a:extLst>
              <a:ext uri="{FF2B5EF4-FFF2-40B4-BE49-F238E27FC236}">
                <a16:creationId xmlns:a16="http://schemas.microsoft.com/office/drawing/2014/main" id="{1DA4D0A2-4EBA-44BB-8BA3-7CBCD88450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3760" y="2075920"/>
            <a:ext cx="2387455" cy="40336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>
                <a:solidFill>
                  <a:srgbClr val="CEDC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1"/>
              <a:t>#PositiveImpact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24C83A50-AE6F-434C-B2E6-686F938A92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3263" y="1442530"/>
            <a:ext cx="6970640" cy="74070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</a:t>
            </a:r>
            <a:r>
              <a:rPr lang="en-GB" noProof="0"/>
              <a:t>edit Headline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1789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hapter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F3C935-4E23-4501-9BF8-553C44CED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" y="148"/>
            <a:ext cx="9143473" cy="5143203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98177C-F289-4DAD-8522-AE91DC3A4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8905" y="1977252"/>
            <a:ext cx="7525342" cy="13857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Click to edit Headline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13F5CBF-1DCD-4816-890E-1B37B7AAF3EC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69841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</p:spTree>
    <p:extLst>
      <p:ext uri="{BB962C8B-B14F-4D97-AF65-F5344CB8AC3E}">
        <p14:creationId xmlns:p14="http://schemas.microsoft.com/office/powerpoint/2010/main" val="891984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Content +on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 dirty="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indent="0">
              <a:lnSpc>
                <a:spcPts val="800"/>
              </a:lnSpc>
              <a:defRPr/>
            </a:pPr>
            <a:r>
              <a:rPr lang="en-US" sz="700" dirty="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Technology Center</a:t>
            </a:r>
          </a:p>
        </p:txBody>
      </p:sp>
      <p:cxnSp>
        <p:nvCxnSpPr>
          <p:cNvPr id="29" name="Straight Connector 9">
            <a:extLst>
              <a:ext uri="{FF2B5EF4-FFF2-40B4-BE49-F238E27FC236}">
                <a16:creationId xmlns:a16="http://schemas.microsoft.com/office/drawing/2014/main" id="{1EE56A5F-3E3B-42C2-8E53-BF53C5BBC9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D4B8590-3492-4742-A6CE-4EA6AC8085C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00A3E0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20C59E5F-3E88-4B08-8145-97A26D549804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 dirty="0"/>
          </a:p>
        </p:txBody>
      </p:sp>
      <p:sp>
        <p:nvSpPr>
          <p:cNvPr id="12" name="Title Placeholder 4">
            <a:extLst>
              <a:ext uri="{FF2B5EF4-FFF2-40B4-BE49-F238E27FC236}">
                <a16:creationId xmlns:a16="http://schemas.microsoft.com/office/drawing/2014/main" id="{53000646-2055-41AE-A846-67E16773C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  <p:sp>
        <p:nvSpPr>
          <p:cNvPr id="13" name="Foliennummernplatzhalter 1">
            <a:extLst>
              <a:ext uri="{FF2B5EF4-FFF2-40B4-BE49-F238E27FC236}">
                <a16:creationId xmlns:a16="http://schemas.microsoft.com/office/drawing/2014/main" id="{41F293AA-7FF3-42C6-9469-FE4CCABD3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GB" sz="700" kern="1200" dirty="0" err="1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Кармалеев</a:t>
            </a:r>
            <a:r>
              <a:rPr lang="en-GB" sz="700" kern="1200" baseline="0" dirty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</a:t>
            </a:r>
            <a:r>
              <a:rPr lang="en-GB" sz="700" kern="1200" baseline="0" dirty="0" err="1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Олег</a:t>
            </a:r>
            <a:endParaRPr lang="en-US" sz="700" kern="1200" dirty="0">
              <a:solidFill>
                <a:srgbClr val="000000"/>
              </a:solidFill>
              <a:latin typeface="Arial" charset="0"/>
              <a:ea typeface="Deutsche Bank Text" panose="020B0503020202030204" pitchFamily="34" charset="0"/>
              <a:cs typeface="Arial" panose="020B0604020202020204" pitchFamily="34" charset="0"/>
            </a:endParaRPr>
          </a:p>
          <a:p>
            <a:pPr>
              <a:lnSpc>
                <a:spcPts val="650"/>
              </a:lnSpc>
              <a:defRPr/>
            </a:pPr>
            <a:r>
              <a:rPr lang="en-GB" sz="700" kern="1200" dirty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Analyst</a:t>
            </a:r>
            <a:r>
              <a:rPr lang="en-GB" sz="700" kern="1200" baseline="0" dirty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Days #1</a:t>
            </a:r>
            <a:r>
              <a:rPr lang="ru-RU" sz="700" kern="1200" baseline="0" dirty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1</a:t>
            </a:r>
            <a:endParaRPr lang="en-US" sz="700" dirty="0">
              <a:solidFill>
                <a:srgbClr val="00A3E0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821861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content title +two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E7F0573E-C3B6-4EC3-9B9C-39F370BF180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1" y="1347906"/>
            <a:ext cx="3951360" cy="30605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Inhaltsplatzhalter 4">
            <a:extLst>
              <a:ext uri="{FF2B5EF4-FFF2-40B4-BE49-F238E27FC236}">
                <a16:creationId xmlns:a16="http://schemas.microsoft.com/office/drawing/2014/main" id="{C3741DB6-EB90-4151-A626-C9790A3A48F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703039" y="1347788"/>
            <a:ext cx="3951360" cy="3059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675A49DC-E208-491F-886A-6211087EA8C9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1F6D9A94-50C8-45E0-A018-5141EBFC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DC249745-7239-4863-A0CB-703AD52D78B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17" name="Foliennummernplatzhalter 1">
            <a:extLst>
              <a:ext uri="{FF2B5EF4-FFF2-40B4-BE49-F238E27FC236}">
                <a16:creationId xmlns:a16="http://schemas.microsoft.com/office/drawing/2014/main" id="{ADFB3D11-A172-44DD-A857-FBE5D67CF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marR="0" lvl="0" indent="0" algn="l" defTabSz="685785" rtl="0" eaLnBrk="1" fontAlgn="base" latinLnBrk="0" hangingPunct="1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>
                <a:solidFill>
                  <a:srgbClr val="0018A8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Technology Center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GB" sz="700" kern="1200" err="1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Кармалеев</a:t>
            </a:r>
            <a:r>
              <a:rPr lang="en-GB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</a:t>
            </a:r>
            <a:r>
              <a:rPr lang="en-GB" sz="700" kern="1200" baseline="0" err="1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Олег</a:t>
            </a:r>
            <a:endParaRPr lang="en-US" sz="700" kern="1200">
              <a:solidFill>
                <a:srgbClr val="000000"/>
              </a:solidFill>
              <a:latin typeface="Arial" charset="0"/>
              <a:ea typeface="Deutsche Bank Text" panose="020B0503020202030204" pitchFamily="34" charset="0"/>
              <a:cs typeface="Arial" panose="020B0604020202020204" pitchFamily="34" charset="0"/>
            </a:endParaRPr>
          </a:p>
          <a:p>
            <a:pPr>
              <a:lnSpc>
                <a:spcPts val="650"/>
              </a:lnSpc>
              <a:defRPr/>
            </a:pPr>
            <a:r>
              <a:rPr lang="en-GB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Analyst</a:t>
            </a:r>
            <a:r>
              <a:rPr lang="en-GB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Days #1</a:t>
            </a:r>
            <a:r>
              <a:rPr lang="ru-RU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1</a:t>
            </a:r>
            <a:endParaRPr lang="en-US" sz="700" kern="1200">
              <a:solidFill>
                <a:srgbClr val="00A3E0"/>
              </a:solidFill>
              <a:latin typeface="Arial" charset="0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36376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2" pos="2798" userDrawn="1">
          <p15:clr>
            <a:srgbClr val="FBAE40"/>
          </p15:clr>
        </p15:guide>
        <p15:guide id="3" pos="29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s + one content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1DE212A-0764-413E-A19E-D84429FA66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602" y="1347788"/>
            <a:ext cx="8166240" cy="30591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00A3E0"/>
                </a:solidFill>
              </a:defRPr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B787125-6F31-47C8-8B0D-BD365CD3637E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/>
          </a:p>
        </p:txBody>
      </p:sp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0E6B3719-5DFB-4444-91FC-920B3C8A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559513FB-481A-4F59-99DC-11E0604251B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19" name="Foliennummernplatzhalter 1">
            <a:extLst>
              <a:ext uri="{FF2B5EF4-FFF2-40B4-BE49-F238E27FC236}">
                <a16:creationId xmlns:a16="http://schemas.microsoft.com/office/drawing/2014/main" id="{DBEFBA86-8E2F-4710-AE44-0BBBA191F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A3E0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Speaker name,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n</a:t>
            </a: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ame of event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or project, date</a:t>
            </a:r>
            <a:endParaRPr lang="en-US" sz="700">
              <a:solidFill>
                <a:srgbClr val="00A3E0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1261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er Texts + 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62F892-DCF3-4ADF-AED2-8804A7774D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601" y="1347787"/>
            <a:ext cx="3951360" cy="30591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689C447D-8315-4EAB-8E93-A3EC8C98AF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4480" y="1347787"/>
            <a:ext cx="3951360" cy="30591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0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47F0904B-2CCA-4F40-8484-3B6352A016BA}"/>
              </a:ext>
            </a:extLst>
          </p:cNvPr>
          <p:cNvSpPr>
            <a:spLocks noEditPoints="1"/>
          </p:cNvSpPr>
          <p:nvPr userDrawn="1"/>
        </p:nvSpPr>
        <p:spPr bwMode="black">
          <a:xfrm>
            <a:off x="8170638" y="485775"/>
            <a:ext cx="486000" cy="486000"/>
          </a:xfrm>
          <a:custGeom>
            <a:avLst/>
            <a:gdLst/>
            <a:ahLst/>
            <a:cxnLst>
              <a:cxn ang="0">
                <a:pos x="2286" y="2285"/>
              </a:cxn>
              <a:cxn ang="0">
                <a:pos x="2286" y="14035"/>
              </a:cxn>
              <a:cxn ang="0">
                <a:pos x="14035" y="14035"/>
              </a:cxn>
              <a:cxn ang="0">
                <a:pos x="14035" y="2285"/>
              </a:cxn>
              <a:cxn ang="0">
                <a:pos x="2286" y="2285"/>
              </a:cxn>
              <a:cxn ang="0">
                <a:pos x="3590" y="12404"/>
              </a:cxn>
              <a:cxn ang="0">
                <a:pos x="6527" y="12404"/>
              </a:cxn>
              <a:cxn ang="0">
                <a:pos x="12730" y="3917"/>
              </a:cxn>
              <a:cxn ang="0">
                <a:pos x="9792" y="3917"/>
              </a:cxn>
              <a:cxn ang="0">
                <a:pos x="3590" y="12404"/>
              </a:cxn>
              <a:cxn ang="0">
                <a:pos x="0" y="0"/>
              </a:cxn>
              <a:cxn ang="0">
                <a:pos x="16320" y="0"/>
              </a:cxn>
              <a:cxn ang="0">
                <a:pos x="16320" y="16320"/>
              </a:cxn>
              <a:cxn ang="0">
                <a:pos x="0" y="16320"/>
              </a:cxn>
              <a:cxn ang="0">
                <a:pos x="0" y="0"/>
              </a:cxn>
            </a:cxnLst>
            <a:rect l="0" t="0" r="r" b="b"/>
            <a:pathLst>
              <a:path w="16320" h="16320">
                <a:moveTo>
                  <a:pt x="2286" y="2285"/>
                </a:moveTo>
                <a:lnTo>
                  <a:pt x="2286" y="14035"/>
                </a:lnTo>
                <a:lnTo>
                  <a:pt x="14035" y="14035"/>
                </a:lnTo>
                <a:lnTo>
                  <a:pt x="14035" y="2285"/>
                </a:lnTo>
                <a:lnTo>
                  <a:pt x="2286" y="2285"/>
                </a:lnTo>
                <a:close/>
                <a:moveTo>
                  <a:pt x="3590" y="12404"/>
                </a:moveTo>
                <a:lnTo>
                  <a:pt x="6527" y="12404"/>
                </a:lnTo>
                <a:lnTo>
                  <a:pt x="12730" y="3917"/>
                </a:lnTo>
                <a:lnTo>
                  <a:pt x="9792" y="3917"/>
                </a:lnTo>
                <a:lnTo>
                  <a:pt x="3590" y="12404"/>
                </a:lnTo>
                <a:close/>
                <a:moveTo>
                  <a:pt x="0" y="0"/>
                </a:moveTo>
                <a:lnTo>
                  <a:pt x="16320" y="0"/>
                </a:lnTo>
                <a:lnTo>
                  <a:pt x="16320" y="16320"/>
                </a:lnTo>
                <a:lnTo>
                  <a:pt x="0" y="16320"/>
                </a:lnTo>
                <a:lnTo>
                  <a:pt x="0" y="0"/>
                </a:lnTo>
                <a:close/>
              </a:path>
            </a:pathLst>
          </a:custGeom>
          <a:solidFill>
            <a:srgbClr val="0018A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357"/>
          </a:p>
        </p:txBody>
      </p:sp>
      <p:sp>
        <p:nvSpPr>
          <p:cNvPr id="18" name="Title Placeholder 4">
            <a:extLst>
              <a:ext uri="{FF2B5EF4-FFF2-40B4-BE49-F238E27FC236}">
                <a16:creationId xmlns:a16="http://schemas.microsoft.com/office/drawing/2014/main" id="{7B742D39-BE7B-4139-BFB9-DF86228F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  <p:cxnSp>
        <p:nvCxnSpPr>
          <p:cNvPr id="20" name="Straight Connector 9">
            <a:extLst>
              <a:ext uri="{FF2B5EF4-FFF2-40B4-BE49-F238E27FC236}">
                <a16:creationId xmlns:a16="http://schemas.microsoft.com/office/drawing/2014/main" id="{FDB0EF79-D2ED-4DAD-A596-6E25F538F7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 rot="10800000">
            <a:off x="487363" y="4652963"/>
            <a:ext cx="816593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/>
          </a:ln>
        </p:spPr>
      </p:cxnSp>
      <p:sp>
        <p:nvSpPr>
          <p:cNvPr id="21" name="Foliennummernplatzhalter 1">
            <a:extLst>
              <a:ext uri="{FF2B5EF4-FFF2-40B4-BE49-F238E27FC236}">
                <a16:creationId xmlns:a16="http://schemas.microsoft.com/office/drawing/2014/main" id="{7104B59C-4D34-46BB-AA44-058D721C8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3"/>
            <a:ext cx="489827" cy="245999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490705" y="4652964"/>
            <a:ext cx="1798363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18A8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Deutsche Bank</a:t>
            </a:r>
          </a:p>
          <a:p>
            <a:pPr marL="0" indent="0">
              <a:lnSpc>
                <a:spcPts val="800"/>
              </a:lnSpc>
              <a:defRPr/>
            </a:pPr>
            <a:r>
              <a:rPr lang="en-US" sz="700">
                <a:solidFill>
                  <a:srgbClr val="00A3E0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rPr>
              <a:t>Identifier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3C8C3F3-B5D6-4BD5-A567-E1A34BBDD59B}"/>
              </a:ext>
            </a:extLst>
          </p:cNvPr>
          <p:cNvSpPr/>
          <p:nvPr userDrawn="1"/>
        </p:nvSpPr>
        <p:spPr>
          <a:xfrm>
            <a:off x="2456130" y="4652964"/>
            <a:ext cx="2285476" cy="246062"/>
          </a:xfrm>
          <a:prstGeom prst="rect">
            <a:avLst/>
          </a:prstGeom>
        </p:spPr>
        <p:txBody>
          <a:bodyPr wrap="square" lIns="0" tIns="61041" rIns="0" bIns="0">
            <a:noAutofit/>
          </a:bodyPr>
          <a:lstStyle/>
          <a:p>
            <a:pPr>
              <a:lnSpc>
                <a:spcPts val="650"/>
              </a:lnSpc>
              <a:defRPr/>
            </a:pP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Speaker name,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n</a:t>
            </a:r>
            <a:r>
              <a:rPr lang="en-US" sz="700" kern="120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ame of event</a:t>
            </a:r>
            <a:r>
              <a:rPr lang="en-US" sz="700" kern="1200" baseline="0">
                <a:solidFill>
                  <a:srgbClr val="000000"/>
                </a:solidFill>
                <a:latin typeface="Arial" charset="0"/>
                <a:ea typeface="Deutsche Bank Text" panose="020B0503020202030204" pitchFamily="34" charset="0"/>
                <a:cs typeface="Arial" panose="020B0604020202020204" pitchFamily="34" charset="0"/>
              </a:rPr>
              <a:t> or project, date</a:t>
            </a:r>
            <a:endParaRPr lang="en-US" sz="700">
              <a:solidFill>
                <a:srgbClr val="00A3E0"/>
              </a:solidFill>
              <a:latin typeface="+mn-lt"/>
              <a:ea typeface="Deutsche Bank Text" panose="020B0503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863591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2" pos="2798" userDrawn="1">
          <p15:clr>
            <a:srgbClr val="FBAE40"/>
          </p15:clr>
        </p15:guide>
        <p15:guide id="3" pos="296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B9FD7A-E47D-464F-908E-0A898F099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6811" y="4652964"/>
            <a:ext cx="489827" cy="246062"/>
          </a:xfrm>
          <a:prstGeom prst="rect">
            <a:avLst/>
          </a:prstGeom>
        </p:spPr>
        <p:txBody>
          <a:bodyPr vert="horz" lIns="0" tIns="61200" rIns="0" bIns="0" rtlCol="0" anchor="t" anchorCtr="0"/>
          <a:lstStyle>
            <a:lvl1pPr algn="r">
              <a:lnSpc>
                <a:spcPts val="650"/>
              </a:lnSpc>
              <a:defRPr sz="65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1pPr>
          </a:lstStyle>
          <a:p>
            <a:fld id="{D71DA9FD-6EF8-4CC5-AF9B-B6159B5B937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65C97-7830-49FC-9697-6D19DA821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362" y="1347788"/>
            <a:ext cx="8169276" cy="3060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429F3B1B-8104-4CBB-A285-B4B3ADCCE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73" y="458167"/>
            <a:ext cx="7708368" cy="539982"/>
          </a:xfrm>
          <a:prstGeom prst="rect">
            <a:avLst/>
          </a:prstGeom>
        </p:spPr>
        <p:txBody>
          <a:bodyPr vert="horz" lIns="0" tIns="0" rIns="540000" bIns="0" rtlCol="0" anchor="t" anchorCtr="0">
            <a:noAutofit/>
          </a:bodyPr>
          <a:lstStyle/>
          <a:p>
            <a:r>
              <a:rPr lang="en-US" dirty="0"/>
              <a:t>Edit Master </a:t>
            </a:r>
            <a:r>
              <a:rPr lang="en-US"/>
              <a:t>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59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3" r:id="rId1"/>
    <p:sldLayoutId id="2147485398" r:id="rId2"/>
    <p:sldLayoutId id="2147485384" r:id="rId3"/>
    <p:sldLayoutId id="2147485394" r:id="rId4"/>
    <p:sldLayoutId id="2147485395" r:id="rId5"/>
    <p:sldLayoutId id="2147485385" r:id="rId6"/>
    <p:sldLayoutId id="2147485386" r:id="rId7"/>
    <p:sldLayoutId id="2147485399" r:id="rId8"/>
    <p:sldLayoutId id="2147485400" r:id="rId9"/>
    <p:sldLayoutId id="2147485396" r:id="rId10"/>
    <p:sldLayoutId id="2147485397" r:id="rId11"/>
  </p:sldLayoutIdLst>
  <p:transition>
    <p:wipe dir="r"/>
  </p:transition>
  <p:hf hdr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2700" kern="1200" baseline="0">
          <a:solidFill>
            <a:schemeClr val="tx1"/>
          </a:solidFill>
          <a:latin typeface="+mj-lt"/>
          <a:ea typeface="Deutsche Bank Display" panose="020F0403020203030304" pitchFamily="34" charset="0"/>
          <a:cs typeface="Calibri Light" panose="020F03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764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764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764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764">
          <a:solidFill>
            <a:schemeClr val="tx1"/>
          </a:solidFill>
          <a:latin typeface="Arial" charset="0"/>
          <a:ea typeface="ＭＳ Ｐゴシック" pitchFamily="34" charset="-128"/>
          <a:cs typeface="ＭＳ Ｐゴシック" pitchFamily="-109" charset="-128"/>
        </a:defRPr>
      </a:lvl5pPr>
      <a:lvl6pPr marL="3422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99120" algn="l"/>
        </a:tabLst>
        <a:defRPr sz="1764" b="1">
          <a:solidFill>
            <a:schemeClr val="tx1"/>
          </a:solidFill>
          <a:latin typeface="Arial" charset="0"/>
        </a:defRPr>
      </a:lvl6pPr>
      <a:lvl7pPr marL="684508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99120" algn="l"/>
        </a:tabLst>
        <a:defRPr sz="1764" b="1">
          <a:solidFill>
            <a:schemeClr val="tx1"/>
          </a:solidFill>
          <a:latin typeface="Arial" charset="0"/>
        </a:defRPr>
      </a:lvl7pPr>
      <a:lvl8pPr marL="102676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99120" algn="l"/>
        </a:tabLst>
        <a:defRPr sz="1764" b="1">
          <a:solidFill>
            <a:schemeClr val="tx1"/>
          </a:solidFill>
          <a:latin typeface="Arial" charset="0"/>
        </a:defRPr>
      </a:lvl8pPr>
      <a:lvl9pPr marL="136901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tabLst>
          <a:tab pos="499120" algn="l"/>
        </a:tabLst>
        <a:defRPr sz="1764" b="1">
          <a:solidFill>
            <a:schemeClr val="tx1"/>
          </a:solidFill>
          <a:latin typeface="Arial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200"/>
        </a:spcBef>
        <a:spcAft>
          <a:spcPts val="200"/>
        </a:spcAft>
        <a:defRPr sz="1497" kern="1200" baseline="0">
          <a:solidFill>
            <a:srgbClr val="00A3E0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algn="l" rtl="0" eaLnBrk="1" fontAlgn="base" hangingPunct="1">
        <a:lnSpc>
          <a:spcPct val="90000"/>
        </a:lnSpc>
        <a:spcBef>
          <a:spcPts val="200"/>
        </a:spcBef>
        <a:spcAft>
          <a:spcPts val="200"/>
        </a:spcAft>
        <a:defRPr sz="1497" kern="1200" baseline="0">
          <a:solidFill>
            <a:schemeClr val="tx1"/>
          </a:solidFill>
          <a:latin typeface="+mn-lt"/>
          <a:ea typeface="ＭＳ Ｐゴシック" pitchFamily="-109" charset="-128"/>
        </a:defRPr>
      </a:lvl2pPr>
      <a:lvl3pPr marL="303664" indent="-300434" algn="l" rtl="0" eaLnBrk="1" fontAlgn="base" hangingPunct="1">
        <a:lnSpc>
          <a:spcPct val="90000"/>
        </a:lnSpc>
        <a:spcBef>
          <a:spcPts val="200"/>
        </a:spcBef>
        <a:spcAft>
          <a:spcPts val="200"/>
        </a:spcAft>
        <a:buFont typeface="Arial" charset="0"/>
        <a:buChar char="—"/>
        <a:defRPr sz="1497" kern="1200" baseline="0">
          <a:solidFill>
            <a:schemeClr val="tx1"/>
          </a:solidFill>
          <a:latin typeface="+mn-lt"/>
          <a:ea typeface="Deutsche Bank Text" panose="020B0503020202030204" pitchFamily="34" charset="0"/>
          <a:cs typeface="Arial" panose="020B0604020202020204" pitchFamily="34" charset="0"/>
        </a:defRPr>
      </a:lvl3pPr>
      <a:lvl4pPr marL="609217" indent="-302448" algn="l" rtl="0" eaLnBrk="1" fontAlgn="base" hangingPunct="1">
        <a:lnSpc>
          <a:spcPct val="100000"/>
        </a:lnSpc>
        <a:spcBef>
          <a:spcPts val="200"/>
        </a:spcBef>
        <a:spcAft>
          <a:spcPts val="200"/>
        </a:spcAft>
        <a:buFont typeface="Arial" charset="0"/>
        <a:buChar char="—"/>
        <a:defRPr sz="1200" kern="1200" baseline="0">
          <a:solidFill>
            <a:schemeClr val="tx1"/>
          </a:solidFill>
          <a:latin typeface="+mn-lt"/>
          <a:ea typeface="ＭＳ Ｐゴシック" pitchFamily="-109" charset="-128"/>
        </a:defRPr>
      </a:lvl4pPr>
      <a:lvl5pPr marL="854416" indent="-247359" algn="l" rtl="0" eaLnBrk="1" fontAlgn="base" hangingPunct="1">
        <a:lnSpc>
          <a:spcPct val="100000"/>
        </a:lnSpc>
        <a:spcBef>
          <a:spcPts val="200"/>
        </a:spcBef>
        <a:spcAft>
          <a:spcPts val="200"/>
        </a:spcAft>
        <a:buFont typeface="Arial" charset="0"/>
        <a:buChar char="—"/>
        <a:defRPr sz="1000" kern="1200" baseline="0">
          <a:solidFill>
            <a:schemeClr val="tx1"/>
          </a:solidFill>
          <a:latin typeface="+mn-lt"/>
          <a:ea typeface="ＭＳ Ｐゴシック" pitchFamily="-109" charset="-128"/>
        </a:defRPr>
      </a:lvl5pPr>
      <a:lvl6pPr marL="882969" indent="-133099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017">
          <a:solidFill>
            <a:schemeClr val="tx1"/>
          </a:solidFill>
          <a:latin typeface="+mn-lt"/>
        </a:defRPr>
      </a:lvl6pPr>
      <a:lvl7pPr marL="1225221" indent="-133099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017">
          <a:solidFill>
            <a:schemeClr val="tx1"/>
          </a:solidFill>
          <a:latin typeface="+mn-lt"/>
        </a:defRPr>
      </a:lvl7pPr>
      <a:lvl8pPr marL="1567475" indent="-133099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017">
          <a:solidFill>
            <a:schemeClr val="tx1"/>
          </a:solidFill>
          <a:latin typeface="+mn-lt"/>
        </a:defRPr>
      </a:lvl8pPr>
      <a:lvl9pPr marL="1909729" indent="-133099" algn="l" rtl="0" eaLnBrk="1" fontAlgn="base" hangingPunct="1">
        <a:spcBef>
          <a:spcPct val="10000"/>
        </a:spcBef>
        <a:spcAft>
          <a:spcPct val="10000"/>
        </a:spcAft>
        <a:buClr>
          <a:schemeClr val="tx2"/>
        </a:buClr>
        <a:buFont typeface="Arial" charset="0"/>
        <a:buChar char="-"/>
        <a:defRPr sz="101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2pPr>
      <a:lvl3pPr marL="684508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3pPr>
      <a:lvl4pPr marL="1026762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4pPr>
      <a:lvl5pPr marL="1369014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5pPr>
      <a:lvl6pPr marL="1711269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6pPr>
      <a:lvl7pPr marL="2053523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7pPr>
      <a:lvl8pPr marL="2395776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8pPr>
      <a:lvl9pPr marL="2738030" algn="l" defTabSz="684508" rtl="0" eaLnBrk="1" latinLnBrk="0" hangingPunct="1">
        <a:defRPr sz="13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1" pos="5453" userDrawn="1">
          <p15:clr>
            <a:srgbClr val="F26B43"/>
          </p15:clr>
        </p15:guide>
        <p15:guide id="12" pos="307" userDrawn="1">
          <p15:clr>
            <a:srgbClr val="F26B43"/>
          </p15:clr>
        </p15:guide>
        <p15:guide id="13" orient="horz" pos="306" userDrawn="1">
          <p15:clr>
            <a:srgbClr val="F26B43"/>
          </p15:clr>
        </p15:guide>
        <p15:guide id="14" orient="horz" pos="2777" userDrawn="1">
          <p15:clr>
            <a:srgbClr val="F26B43"/>
          </p15:clr>
        </p15:guide>
        <p15:guide id="16" orient="horz" pos="2931" userDrawn="1">
          <p15:clr>
            <a:srgbClr val="F26B43"/>
          </p15:clr>
        </p15:guide>
        <p15:guide id="17" orient="horz" pos="849" userDrawn="1">
          <p15:clr>
            <a:srgbClr val="F26B43"/>
          </p15:clr>
        </p15:guide>
        <p15:guide id="18" orient="horz" pos="30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o.karmaleev@gmail.com" TargetMode="External"/><Relationship Id="rId2" Type="http://schemas.openxmlformats.org/officeDocument/2006/relationships/hyperlink" Target="mailto:oleg.karmaleev@db.com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D5D94D3-AE56-4C3F-BE4E-6E5E269F1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861" y="3361379"/>
            <a:ext cx="8166239" cy="426905"/>
          </a:xfrm>
        </p:spPr>
        <p:txBody>
          <a:bodyPr/>
          <a:lstStyle/>
          <a:p>
            <a:r>
              <a:rPr lang="ru-RU" dirty="0"/>
              <a:t>До чего доводит инженерная культура</a:t>
            </a:r>
          </a:p>
          <a:p>
            <a:r>
              <a:rPr lang="ru-RU" dirty="0"/>
              <a:t>Кармалеев Олег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4B36878-CC81-454F-9D65-B1086C993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Analyst Days #11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1D0424-B3BD-4B7D-AEBD-AD66A0EC0C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861" y="2386369"/>
            <a:ext cx="8160981" cy="807364"/>
          </a:xfrm>
        </p:spPr>
        <p:txBody>
          <a:bodyPr/>
          <a:lstStyle/>
          <a:p>
            <a:r>
              <a:rPr lang="ru-RU" dirty="0"/>
              <a:t>Давайте жить дружно с </a:t>
            </a:r>
            <a:r>
              <a:rPr lang="en-US" dirty="0"/>
              <a:t>QA</a:t>
            </a:r>
            <a:endParaRPr lang="ru-R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39094-0120-764D-85F9-B53E025FB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265" y="4144092"/>
            <a:ext cx="976741" cy="4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6115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Новые виды обучения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Новые инициативы</a:t>
            </a: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Деление всего персонала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тех центра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Инженеры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Не инженеры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Инженерная культура в банке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333566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определиться с выбором?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10</a:t>
            </a:fld>
            <a:endParaRPr lang="en-GB" dirty="0"/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ABD45E02-ED0C-1449-A593-CEE48C88DD2C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1944302379"/>
              </p:ext>
            </p:extLst>
          </p:nvPr>
        </p:nvGraphicFramePr>
        <p:xfrm>
          <a:off x="488950" y="1347788"/>
          <a:ext cx="8166100" cy="306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342752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Стадии принятия инженерности</a:t>
            </a:r>
          </a:p>
        </p:txBody>
      </p:sp>
    </p:spTree>
    <p:extLst>
      <p:ext uri="{BB962C8B-B14F-4D97-AF65-F5344CB8AC3E}">
        <p14:creationId xmlns:p14="http://schemas.microsoft.com/office/powerpoint/2010/main" val="2543479799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Мысли: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Это всё временно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Меня это не коснется</a:t>
            </a: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Чем заканчивается: </a:t>
            </a: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– Введением отчетности для инженеров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230" lvl="2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Отрицание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AE9D0-C52C-EB4F-AB40-CDBE2A2A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936" y="1242626"/>
            <a:ext cx="3598906" cy="239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563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>
            <a:noAutofit/>
          </a:bodyPr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Мысли: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Я не буду этого делать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Пусть это делает кто-то другой</a:t>
            </a: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Чем заканчивается: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Правила едины для всех</a:t>
            </a:r>
          </a:p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KPI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нужно выполнять</a:t>
            </a:r>
          </a:p>
          <a:p>
            <a:pPr marL="3230" lvl="2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230" lvl="2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Гнев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B920FD-27D8-1A4D-933B-9C84C524B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632" y="1242627"/>
            <a:ext cx="3599210" cy="21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45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Мысли: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Как соответствовать?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Можно ли схитрить?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Варианты:</a:t>
            </a:r>
          </a:p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Documentation as a code</a:t>
            </a: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сопровождающие артефакты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тесты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код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230" lvl="2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Торг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43944-906F-8B4E-A86B-3B4C8F88D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056" y="1242627"/>
            <a:ext cx="3635786" cy="18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9021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Мысли: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Почему мир так жесток?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Почему всё так сложно?</a:t>
            </a: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Варианты:</a:t>
            </a:r>
          </a:p>
          <a:p>
            <a:pPr lvl="2"/>
            <a:r>
              <a:rPr lang="en-US" sz="1800" strike="sngStrike" dirty="0">
                <a:solidFill>
                  <a:schemeClr val="accent5">
                    <a:lumMod val="75000"/>
                  </a:schemeClr>
                </a:solidFill>
              </a:rPr>
              <a:t>Documentation as a code</a:t>
            </a:r>
            <a:r>
              <a:rPr lang="ru-RU" sz="1800" strike="sngStrike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(не достаточно код)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сопровождающие артефакты – не всегда много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тесты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Писать код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3230" lvl="2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Депрессия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29FAD-A568-A047-9651-4D2833B00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32" y="1242627"/>
            <a:ext cx="2913410" cy="19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60379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Мысли: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Вы меня убедили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Хочу быть инженером</a:t>
            </a: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Варианты: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Разработка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Тестирование</a:t>
            </a:r>
          </a:p>
          <a:p>
            <a:pPr marL="3230" lvl="2" indent="0">
              <a:buNone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Принятие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1ADA3-CA6B-7445-8893-C18A9C0F2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590" y="1242627"/>
            <a:ext cx="4184252" cy="1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2713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Дивный мир тестирования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7427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Unit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тесты</a:t>
            </a:r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Нужен опыт в разработке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Требует много времени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Интеграционные тесты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Достаточно простые для начала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Близки к требованиям</a:t>
            </a:r>
          </a:p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End-to-end 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тесты</a:t>
            </a:r>
            <a:endParaRPr lang="en-US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Обычно требует участия нескольких команд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Выбираем вариант тестирования?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763951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Кармалеев Олег</a:t>
            </a: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Работа: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Технологический Центр Дойче Банка (Санкт-Петербург)</a:t>
            </a:r>
          </a:p>
          <a:p>
            <a:pPr lvl="2"/>
            <a:r>
              <a:rPr lang="en-GB" sz="1800" dirty="0">
                <a:solidFill>
                  <a:schemeClr val="accent5">
                    <a:lumMod val="75000"/>
                  </a:schemeClr>
                </a:solidFill>
              </a:rPr>
              <a:t>Senior Business Functional Analyst</a:t>
            </a: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Опыт: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 аналитике – 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7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 лет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В ТехЦентре – 3 года</a:t>
            </a:r>
          </a:p>
          <a:p>
            <a:pPr algn="just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Доброе утро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3151668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OpenAPI</a:t>
            </a:r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Swagger (RAML, Blueprint API)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Прост в написании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Позволяет проверить интерфейсы вручную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Можно автоматизировать </a:t>
            </a:r>
            <a:br>
              <a:rPr lang="ru-RU" sz="1503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sz="1503" dirty="0">
                <a:solidFill>
                  <a:schemeClr val="accent5">
                    <a:lumMod val="75000"/>
                  </a:schemeClr>
                </a:solidFill>
              </a:rPr>
              <a:t>Dredd, hikaku, Swagger Inspector, …</a:t>
            </a:r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Пишем спецификацию на интеграцию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47AF4-69C9-AC4E-BA4E-7532B502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598" y="1211575"/>
            <a:ext cx="2285244" cy="31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90054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SwaggerHub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FE8C19-D979-F44C-B001-E60FF0344F14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909336" y="840185"/>
            <a:ext cx="6812641" cy="381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6781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Postman (Insomnia, SoapUI)</a:t>
            </a:r>
            <a:endParaRPr lang="en-US" sz="909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Не требует знания кода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Сильно расширяет возможности тестирования (среды, переменные, прогоны, …)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Позволяет проверять бизнес</a:t>
            </a:r>
            <a:r>
              <a:rPr lang="en-US" sz="1503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сценарии</a:t>
            </a:r>
          </a:p>
          <a:p>
            <a:pPr lvl="3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Тестируем интеграцию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324715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Postman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E815793-FE39-AE41-9334-5D03736EA80D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1067110" y="998347"/>
            <a:ext cx="6497094" cy="36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2831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Postman</a:t>
            </a:r>
            <a:r>
              <a:rPr lang="ru-RU" dirty="0"/>
              <a:t> – тесты внутри тестов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BB3B25-AC59-E746-8DBF-3AF48273F815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3"/>
          <a:stretch>
            <a:fillRect/>
          </a:stretch>
        </p:blipFill>
        <p:spPr>
          <a:xfrm>
            <a:off x="1014984" y="998149"/>
            <a:ext cx="6588723" cy="365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6099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Cucumber</a:t>
            </a:r>
            <a:endParaRPr lang="en-US" sz="909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Похож на </a:t>
            </a:r>
            <a:r>
              <a:rPr lang="en-US" sz="1503" dirty="0">
                <a:solidFill>
                  <a:schemeClr val="accent5">
                    <a:lumMod val="75000"/>
                  </a:schemeClr>
                </a:solidFill>
              </a:rPr>
              <a:t>use case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Часто являются частью тест кейсов для </a:t>
            </a:r>
            <a:r>
              <a:rPr lang="ru-RU" sz="1503" dirty="0" err="1">
                <a:solidFill>
                  <a:schemeClr val="accent5">
                    <a:lumMod val="75000"/>
                  </a:schemeClr>
                </a:solidFill>
              </a:rPr>
              <a:t>ревью</a:t>
            </a:r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Позволяет</a:t>
            </a:r>
            <a:r>
              <a:rPr lang="en-US" sz="1503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заглянуть внутрь системы</a:t>
            </a:r>
          </a:p>
          <a:p>
            <a:pPr lvl="3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Закапываемся глубже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C1078-7D03-0A41-AF79-F11568C14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50" y="1242627"/>
            <a:ext cx="3238892" cy="2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1904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Cucumber</a:t>
            </a:r>
            <a:r>
              <a:rPr lang="ru-RU" dirty="0"/>
              <a:t> – что внутри?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E65BA2-06F2-0446-B7D5-DD14A006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607" y="908050"/>
            <a:ext cx="3873555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5912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А что в итоге?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91935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в итоге по инженерности?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27</a:t>
            </a:fld>
            <a:endParaRPr lang="en-GB" dirty="0"/>
          </a:p>
        </p:txBody>
      </p:sp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ABD45E02-ED0C-1449-A593-CEE48C88DD2C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4066276504"/>
              </p:ext>
            </p:extLst>
          </p:nvPr>
        </p:nvGraphicFramePr>
        <p:xfrm>
          <a:off x="488950" y="1347788"/>
          <a:ext cx="8166100" cy="306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5479366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Инженерная культура – не так плохо, как кажется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Интеграция в тестирование – помогает работать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Коммуникация – очень важна</a:t>
            </a:r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Важные моменты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32942-A7A5-A44E-8798-58E504F72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534" y="2389672"/>
            <a:ext cx="3238246" cy="21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9141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8CEB15-AC38-3C42-8BFE-69522DDD3515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Изначальная идея:</a:t>
            </a:r>
          </a:p>
          <a:p>
            <a:pPr lvl="3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Рассказать про пересечения в работе аналитика и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QA</a:t>
            </a:r>
          </a:p>
          <a:p>
            <a:pPr lvl="3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Рассказать про технические решения по преобразованию требований в заготовки для тестирования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Но:</a:t>
            </a:r>
          </a:p>
          <a:p>
            <a:pPr lvl="3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Нужно рассказывать про наиболее актуальные проблемы</a:t>
            </a:r>
          </a:p>
          <a:p>
            <a:pPr lvl="3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Варианты их решения</a:t>
            </a:r>
            <a:endParaRPr lang="en-US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3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Но про тестирование тоже будет</a:t>
            </a:r>
          </a:p>
          <a:p>
            <a:pPr lvl="3"/>
            <a:endParaRPr lang="ru-RU" sz="1503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1BDEE0-91CD-5647-A912-5E0A0432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Дисклеймер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C18BE-4EB0-FE43-8B7D-482932AB4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314996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  <a:endParaRPr lang="en-US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F98933F-BBA0-0C47-9D42-FE2B99CCA781}"/>
              </a:ext>
            </a:extLst>
          </p:cNvPr>
          <p:cNvSpPr txBox="1">
            <a:spLocks/>
          </p:cNvSpPr>
          <p:nvPr/>
        </p:nvSpPr>
        <p:spPr>
          <a:xfrm>
            <a:off x="1128905" y="3617419"/>
            <a:ext cx="7525342" cy="1385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3300" kern="1200" baseline="0">
                <a:solidFill>
                  <a:schemeClr val="bg1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defRPr sz="1497" kern="1200" baseline="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303664" indent="-300434" algn="l" rtl="0" eaLnBrk="1" fontAlgn="base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—"/>
              <a:defRPr sz="1497" kern="1200" baseline="0">
                <a:solidFill>
                  <a:schemeClr val="tx1"/>
                </a:solidFill>
                <a:latin typeface="+mn-lt"/>
                <a:ea typeface="Deutsche Bank Text" panose="020B0503020202030204" pitchFamily="34" charset="0"/>
                <a:cs typeface="Arial" panose="020B0604020202020204" pitchFamily="34" charset="0"/>
              </a:defRPr>
            </a:lvl3pPr>
            <a:lvl4pPr marL="609217" indent="-302448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—"/>
              <a:defRPr sz="1200" kern="1200" baseline="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854416" indent="-247359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Arial" charset="0"/>
              <a:buChar char="—"/>
              <a:defRPr sz="1000" kern="1200" baseline="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882969" indent="-133099" algn="l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 charset="0"/>
              <a:buChar char="-"/>
              <a:defRPr sz="1017">
                <a:solidFill>
                  <a:schemeClr val="tx1"/>
                </a:solidFill>
                <a:latin typeface="+mn-lt"/>
              </a:defRPr>
            </a:lvl6pPr>
            <a:lvl7pPr marL="1225221" indent="-133099" algn="l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 charset="0"/>
              <a:buChar char="-"/>
              <a:defRPr sz="1017">
                <a:solidFill>
                  <a:schemeClr val="tx1"/>
                </a:solidFill>
                <a:latin typeface="+mn-lt"/>
              </a:defRPr>
            </a:lvl7pPr>
            <a:lvl8pPr marL="1567475" indent="-133099" algn="l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 charset="0"/>
              <a:buChar char="-"/>
              <a:defRPr sz="1017">
                <a:solidFill>
                  <a:schemeClr val="tx1"/>
                </a:solidFill>
                <a:latin typeface="+mn-lt"/>
              </a:defRPr>
            </a:lvl8pPr>
            <a:lvl9pPr marL="1909729" indent="-133099" algn="l" rtl="0" eaLnBrk="1" fontAlgn="base" hangingPunct="1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Arial" charset="0"/>
              <a:buChar char="-"/>
              <a:defRPr sz="1017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sz="1600" dirty="0"/>
              <a:t>Кармалеев Олег</a:t>
            </a:r>
          </a:p>
          <a:p>
            <a:pPr defTabSz="914400"/>
            <a:r>
              <a:rPr lang="en-US" sz="1600" dirty="0"/>
              <a:t>Deutsche Bank Technology Center</a:t>
            </a:r>
          </a:p>
          <a:p>
            <a:pPr defTabSz="914400"/>
            <a:r>
              <a:rPr lang="en-US" sz="1600" dirty="0">
                <a:hlinkClick r:id="rId2"/>
              </a:rPr>
              <a:t>oleg.karmaleev@db.com</a:t>
            </a:r>
            <a:endParaRPr lang="ru-RU" sz="1600" dirty="0"/>
          </a:p>
          <a:p>
            <a:pPr defTabSz="914400"/>
            <a:r>
              <a:rPr lang="en-US" sz="1600" dirty="0">
                <a:hlinkClick r:id="rId3"/>
              </a:rPr>
              <a:t>o.karmaleev@gmail.com</a:t>
            </a:r>
            <a:endParaRPr lang="en-US" sz="1600" dirty="0"/>
          </a:p>
          <a:p>
            <a:pPr defTabSz="914400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796023820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3833251-0848-4A3F-926A-688F9E0990A6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marL="3230" lvl="2" indent="0" algn="just">
              <a:buNone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Данный материал не является предложением или предоставлением какой-либо услуги. Данный материал предназначен исключительно для информационных и иллюстративных целей и не предназначен для распространения в рекламных целях. Любой анализ третьих сторон не предполагает какого-либо одобрения или рекомендации. Мнения, выраженные в данном материале, являются актуальными на текущий момент, появляются только в этом материале и могут быть изменены без предварительного уведомления. Эта информация предоставляется с пониманием того, что в отношении материала, предоставленного здесь, вы будете принимать самостоятельное решение в отношении любых действий в связи с настоящим материалом, и это решение является основанным на вашем собственном суждении, и что вы способны понять и оценить последствия этих действий. ООО "Дойче Банк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ТехЦентр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" не несет никакой ответственности за любые убытки любого рода, относящихся к этому материалу.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4843FB9-EFA5-4787-BD45-C4E82195C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5C4C0A-C997-4822-AEEB-D15F6A2A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04395-D898-E24B-918F-C4E94CAB7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906" y="494850"/>
            <a:ext cx="976741" cy="46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48855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Эти разные аналитики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Инженерная культура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Срочно стать инженером!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Причем тут тестирование</a:t>
            </a: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lvl="2"/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Если очень коротко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FCAD0-BF43-A54D-B38E-8EB6E67CD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99"/>
          <a:stretch/>
        </p:blipFill>
        <p:spPr>
          <a:xfrm>
            <a:off x="6080959" y="2233890"/>
            <a:ext cx="2574883" cy="229683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800571071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BFA</a:t>
            </a:r>
            <a:r>
              <a:rPr lang="ru-RU" dirty="0"/>
              <a:t> – кто ты?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38405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Универсальное название почти всех аналитиков в банке</a:t>
            </a:r>
          </a:p>
          <a:p>
            <a:pPr lvl="2"/>
            <a:r>
              <a:rPr lang="ru-RU" sz="1800" dirty="0">
                <a:solidFill>
                  <a:schemeClr val="accent5">
                    <a:lumMod val="75000"/>
                  </a:schemeClr>
                </a:solidFill>
              </a:rPr>
              <a:t>НО: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Системы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Проекты </a:t>
            </a:r>
          </a:p>
          <a:p>
            <a:pPr lvl="3"/>
            <a:r>
              <a:rPr lang="ru-RU" sz="1503" dirty="0">
                <a:solidFill>
                  <a:schemeClr val="accent5">
                    <a:lumMod val="75000"/>
                  </a:schemeClr>
                </a:solidFill>
              </a:rPr>
              <a:t>Задачи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Functional Analyst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0D4EEF3-FBBA-464C-B8B3-76C6D6DBD891}"/>
              </a:ext>
            </a:extLst>
          </p:cNvPr>
          <p:cNvSpPr/>
          <p:nvPr/>
        </p:nvSpPr>
        <p:spPr bwMode="auto">
          <a:xfrm>
            <a:off x="2050181" y="2002056"/>
            <a:ext cx="336884" cy="678036"/>
          </a:xfrm>
          <a:prstGeom prst="rightBrace">
            <a:avLst/>
          </a:prstGeom>
          <a:noFill/>
          <a:ln w="12700">
            <a:solidFill>
              <a:schemeClr val="accent5">
                <a:lumMod val="75000"/>
              </a:schemeClr>
            </a:solidFill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6999B-3E8A-544E-B745-5CE5DBC2E810}"/>
              </a:ext>
            </a:extLst>
          </p:cNvPr>
          <p:cNvSpPr txBox="1"/>
          <p:nvPr/>
        </p:nvSpPr>
        <p:spPr bwMode="ltGray">
          <a:xfrm>
            <a:off x="2478051" y="2174483"/>
            <a:ext cx="1469593" cy="33318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100913" tIns="50457" rIns="100913" bIns="50457" rtlCol="0" anchor="t" anchorCtr="0">
            <a:spAutoFit/>
          </a:bodyPr>
          <a:lstStyle/>
          <a:p>
            <a:pPr eaLnBrk="0" hangingPunct="0"/>
            <a:r>
              <a:rPr lang="ru-RU" sz="1503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109" charset="-128"/>
              </a:rPr>
              <a:t>Очень</a:t>
            </a:r>
            <a:r>
              <a:rPr lang="ru-RU" dirty="0">
                <a:latin typeface="+mn-lt"/>
              </a:rPr>
              <a:t> </a:t>
            </a:r>
            <a:r>
              <a:rPr lang="ru-RU" sz="1503" dirty="0">
                <a:solidFill>
                  <a:schemeClr val="accent5">
                    <a:lumMod val="75000"/>
                  </a:schemeClr>
                </a:solidFill>
                <a:latin typeface="+mn-lt"/>
                <a:ea typeface="ＭＳ Ｐゴシック" pitchFamily="-109" charset="-128"/>
              </a:rPr>
              <a:t>разные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1819B-E184-0343-A0DE-0A20D362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267" y="2381122"/>
            <a:ext cx="3838575" cy="214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81025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3AEBFC5-CA9E-2345-9705-9DAC7C289E19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318503513"/>
              </p:ext>
            </p:extLst>
          </p:nvPr>
        </p:nvGraphicFramePr>
        <p:xfrm>
          <a:off x="488950" y="1347788"/>
          <a:ext cx="8166100" cy="306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479AF8D-5A77-A742-B338-D6CF59AE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Роли</a:t>
            </a:r>
            <a:r>
              <a:rPr lang="en-US" dirty="0"/>
              <a:t> </a:t>
            </a:r>
            <a:r>
              <a:rPr lang="ru-RU" dirty="0"/>
              <a:t>в банке (субъективно)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D5378-5667-AB40-B18F-CD52B2120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88911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Инженерная культура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695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CFBC80-BB1B-4ABB-98DD-4E6272C2E5E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9602" y="1347788"/>
            <a:ext cx="8166240" cy="3060697"/>
          </a:xfrm>
        </p:spPr>
        <p:txBody>
          <a:bodyPr/>
          <a:lstStyle/>
          <a:p>
            <a:pPr marL="3230" lvl="2" indent="0">
              <a:buNone/>
            </a:pPr>
            <a:r>
              <a:rPr lang="en-US" sz="1800" dirty="0">
                <a:solidFill>
                  <a:schemeClr val="accent5">
                    <a:lumMod val="75000"/>
                  </a:schemeClr>
                </a:solidFill>
              </a:rPr>
              <a:t>An engineering culture is basically the shared assumptions, values and beliefs which determines how to behave, e.g. develop software, solve problems, deal with customers, and work as a team. The values have a strong influence on how people in the company act and perform their jobs.</a:t>
            </a: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3230" lvl="2" indent="0">
              <a:buNone/>
            </a:pPr>
            <a:endParaRPr lang="ru-RU" sz="1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18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Однако: в каждой компании она воспринимается по-разному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62F83E-EFED-4382-865B-89E449DD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Инженерная культура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3DE1F5-EB4B-48C5-AAA3-3BAA147F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71DA9FD-6EF8-4CC5-AF9B-B6159B5B937C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538874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Deutsche Bank theme 2018 09 copy">
  <a:themeElements>
    <a:clrScheme name="Custom 1">
      <a:dk1>
        <a:srgbClr val="000000"/>
      </a:dk1>
      <a:lt1>
        <a:srgbClr val="FFFFFF"/>
      </a:lt1>
      <a:dk2>
        <a:srgbClr val="0C2340"/>
      </a:dk2>
      <a:lt2>
        <a:srgbClr val="8794A1"/>
      </a:lt2>
      <a:accent1>
        <a:srgbClr val="4AC9E3"/>
      </a:accent1>
      <a:accent2>
        <a:srgbClr val="FFC845"/>
      </a:accent2>
      <a:accent3>
        <a:srgbClr val="E4002B"/>
      </a:accent3>
      <a:accent4>
        <a:srgbClr val="07792B"/>
      </a:accent4>
      <a:accent5>
        <a:srgbClr val="00A3E0"/>
      </a:accent5>
      <a:accent6>
        <a:srgbClr val="A7D6CD"/>
      </a:accent6>
      <a:hlink>
        <a:srgbClr val="00A3E0"/>
      </a:hlink>
      <a:folHlink>
        <a:srgbClr val="00A3E0"/>
      </a:folHlink>
    </a:clrScheme>
    <a:fontScheme name="Custom 1">
      <a:majorFont>
        <a:latin typeface="Calibri Light"/>
        <a:ea typeface="MS PGothic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6350">
          <a:noFill/>
          <a:miter lim="800000"/>
          <a:headEnd/>
          <a:tailEnd/>
        </a:ln>
      </a:spPr>
      <a:bodyPr lIns="100913" tIns="50457" rIns="100913" bIns="50457" rtlCol="0" anchor="ctr">
        <a:noAutofit/>
      </a:bodyPr>
      <a:lstStyle>
        <a:defPPr algn="ctr" defTabSz="963613" eaLnBrk="0" hangingPunct="0">
          <a:tabLst>
            <a:tab pos="1257300" algn="l"/>
          </a:tabLst>
          <a:defRPr dirty="0" err="1" smtClean="0">
            <a:solidFill>
              <a:srgbClr val="FFFFFF"/>
            </a:solidFill>
            <a:latin typeface="+mn-lt"/>
          </a:defRPr>
        </a:defPPr>
      </a:lstStyle>
    </a:spDef>
    <a:lnDef>
      <a:spPr bwMode="auto">
        <a:noFill/>
        <a:ln w="12700">
          <a:solidFill>
            <a:schemeClr val="tx1"/>
          </a:solidFill>
          <a:round/>
          <a:headEnd/>
          <a:tailEnd/>
        </a:ln>
      </a:spPr>
      <a:bodyPr/>
      <a:lstStyle/>
    </a:lnDef>
    <a:txDef>
      <a:spPr bwMode="ltGray">
        <a:noFill/>
        <a:ln w="6350">
          <a:noFill/>
          <a:miter lim="800000"/>
          <a:headEnd/>
          <a:tailEnd/>
        </a:ln>
      </a:spPr>
      <a:bodyPr wrap="square" lIns="100913" tIns="50457" rIns="100913" bIns="50457" rtlCol="0" anchor="t" anchorCtr="0">
        <a:spAutoFit/>
      </a:bodyPr>
      <a:lstStyle>
        <a:defPPr eaLnBrk="0" hangingPunct="0">
          <a:defRPr dirty="0" err="1" smtClean="0">
            <a:latin typeface="+mn-lt"/>
          </a:defRPr>
        </a:defPPr>
      </a:lstStyle>
    </a:txDef>
  </a:objectDefaults>
  <a:extraClrSchemeLst/>
  <a:custClrLst>
    <a:custClr name="Dark blue">
      <a:srgbClr val="0C2340"/>
    </a:custClr>
    <a:custClr name="Pale blue">
      <a:srgbClr val="4AC9E3"/>
    </a:custClr>
    <a:custClr name="Yellow">
      <a:srgbClr val="FFC845"/>
    </a:custClr>
    <a:custClr name="Red">
      <a:srgbClr val="E4002B"/>
    </a:custClr>
    <a:custClr name="Dark green">
      <a:srgbClr val="07792B"/>
    </a:custClr>
    <a:custClr name="Blue">
      <a:srgbClr val="00A3E0"/>
    </a:custClr>
    <a:custClr name="Petrol">
      <a:srgbClr val="A7D6CD"/>
    </a:custClr>
    <a:custClr name="Grey 4">
      <a:srgbClr val="8794A1"/>
    </a:custClr>
    <a:custClr name="Deutsche Bank blue">
      <a:srgbClr val="0018A8"/>
    </a:custClr>
    <a:custClr>
      <a:srgbClr val="FFFFFF"/>
    </a:custClr>
    <a:custClr name="Pale violet">
      <a:srgbClr val="C9B7D1"/>
    </a:custClr>
    <a:custClr name="Bright blue 2">
      <a:srgbClr val="99DCF3"/>
    </a:custClr>
    <a:custClr name="Skeen">
      <a:srgbClr val="F29E97"/>
    </a:custClr>
    <a:custClr name="Orange">
      <a:srgbClr val="E57200"/>
    </a:custClr>
    <a:custClr name="Pale green">
      <a:srgbClr val="CEDC00"/>
    </a:custClr>
    <a:custClr name="Grey 1">
      <a:srgbClr val="57646C"/>
    </a:custClr>
    <a:custClr name="Violet">
      <a:srgbClr val="671E75"/>
    </a:custClr>
    <a:custClr name="Neutral grey">
      <a:srgbClr val="D7DEE2"/>
    </a:custClr>
    <a:custClr name="Tower grey">
      <a:srgbClr val="A4BCC2"/>
    </a:custClr>
  </a:custClrLst>
  <a:extLst>
    <a:ext uri="{05A4C25C-085E-4340-85A3-A5531E510DB2}">
      <thm15:themeFamily xmlns:thm15="http://schemas.microsoft.com/office/thememl/2012/main" name="Deutsche Bank theme 2018 09 copy" id="{C5C5EEE5-165C-49AF-A554-A62233C5C775}" vid="{8E00120D-7832-46EC-9844-2E199FB84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812</Words>
  <Application>Microsoft Macintosh PowerPoint</Application>
  <PresentationFormat>On-screen Show (16:9)</PresentationFormat>
  <Paragraphs>230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 Light</vt:lpstr>
      <vt:lpstr>Deutsche Bank Display</vt:lpstr>
      <vt:lpstr>Deutsche Bank Text</vt:lpstr>
      <vt:lpstr>Deutsche Bank theme 2018 09 copy</vt:lpstr>
      <vt:lpstr>PowerPoint Presentation</vt:lpstr>
      <vt:lpstr>Доброе утро</vt:lpstr>
      <vt:lpstr>Дисклеймер</vt:lpstr>
      <vt:lpstr>Если очень коротко</vt:lpstr>
      <vt:lpstr>PowerPoint Presentation</vt:lpstr>
      <vt:lpstr>Business Functional Analyst</vt:lpstr>
      <vt:lpstr>Роли в банке (субъективно)</vt:lpstr>
      <vt:lpstr>PowerPoint Presentation</vt:lpstr>
      <vt:lpstr>Инженерная культура</vt:lpstr>
      <vt:lpstr>Инженерная культура в банке</vt:lpstr>
      <vt:lpstr>Как определиться с выбором?</vt:lpstr>
      <vt:lpstr>PowerPoint Presentation</vt:lpstr>
      <vt:lpstr>Отрицание</vt:lpstr>
      <vt:lpstr>Гнев</vt:lpstr>
      <vt:lpstr>Торг</vt:lpstr>
      <vt:lpstr>Депрессия</vt:lpstr>
      <vt:lpstr>Принятие</vt:lpstr>
      <vt:lpstr>PowerPoint Presentation</vt:lpstr>
      <vt:lpstr>Выбираем вариант тестирования?</vt:lpstr>
      <vt:lpstr>Пишем спецификацию на интеграцию</vt:lpstr>
      <vt:lpstr>SwaggerHub</vt:lpstr>
      <vt:lpstr>Тестируем интеграцию</vt:lpstr>
      <vt:lpstr>Postman</vt:lpstr>
      <vt:lpstr>Postman – тесты внутри тестов</vt:lpstr>
      <vt:lpstr>Закапываемся глубже</vt:lpstr>
      <vt:lpstr>Cucumber – что внутри?</vt:lpstr>
      <vt:lpstr>PowerPoint Presentation</vt:lpstr>
      <vt:lpstr>Что в итоге по инженерности?</vt:lpstr>
      <vt:lpstr>Важные моменты</vt:lpstr>
      <vt:lpstr>PowerPoint Presentation</vt:lpstr>
      <vt:lpstr>Disclaimer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>Public</cp:keywords>
  <dc:description/>
  <cp:lastModifiedBy/>
  <cp:revision>1</cp:revision>
  <cp:lastPrinted>2019-05-19T21:15:54Z</cp:lastPrinted>
  <dcterms:created xsi:type="dcterms:W3CDTF">2018-12-04T13:54:04Z</dcterms:created>
  <dcterms:modified xsi:type="dcterms:W3CDTF">2020-10-09T05:25:46Z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2c82bc24-20dd-4d55-ad86-efdf2ece492a</vt:lpwstr>
  </property>
  <property fmtid="{D5CDD505-2E9C-101B-9397-08002B2CF9AE}" pid="3" name="db.comClassification">
    <vt:lpwstr>Public</vt:lpwstr>
  </property>
</Properties>
</file>