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notesSlides/notesSlide19.xml" ContentType="application/vnd.openxmlformats-officedocument.presentationml.notesSlide+xml"/>
  <Override PartName="/ppt/tags/tag26.xml" ContentType="application/vnd.openxmlformats-officedocument.presentationml.tags+xml"/>
  <Override PartName="/ppt/notesSlides/notesSlide20.xml" ContentType="application/vnd.openxmlformats-officedocument.presentationml.notesSlide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1"/>
  </p:sldMasterIdLst>
  <p:notesMasterIdLst>
    <p:notesMasterId r:id="rId28"/>
  </p:notesMasterIdLst>
  <p:handoutMasterIdLst>
    <p:handoutMasterId r:id="rId29"/>
  </p:handoutMasterIdLst>
  <p:sldIdLst>
    <p:sldId id="407" r:id="rId2"/>
    <p:sldId id="412" r:id="rId3"/>
    <p:sldId id="411" r:id="rId4"/>
    <p:sldId id="417" r:id="rId5"/>
    <p:sldId id="418" r:id="rId6"/>
    <p:sldId id="419" r:id="rId7"/>
    <p:sldId id="434" r:id="rId8"/>
    <p:sldId id="429" r:id="rId9"/>
    <p:sldId id="420" r:id="rId10"/>
    <p:sldId id="432" r:id="rId11"/>
    <p:sldId id="451" r:id="rId12"/>
    <p:sldId id="423" r:id="rId13"/>
    <p:sldId id="436" r:id="rId14"/>
    <p:sldId id="441" r:id="rId15"/>
    <p:sldId id="442" r:id="rId16"/>
    <p:sldId id="444" r:id="rId17"/>
    <p:sldId id="446" r:id="rId18"/>
    <p:sldId id="448" r:id="rId19"/>
    <p:sldId id="425" r:id="rId20"/>
    <p:sldId id="393" r:id="rId21"/>
    <p:sldId id="394" r:id="rId22"/>
    <p:sldId id="395" r:id="rId23"/>
    <p:sldId id="396" r:id="rId24"/>
    <p:sldId id="397" r:id="rId25"/>
    <p:sldId id="427" r:id="rId26"/>
    <p:sldId id="430" r:id="rId27"/>
  </p:sldIdLst>
  <p:sldSz cx="12192000" cy="6858000"/>
  <p:notesSz cx="6858000" cy="9144000"/>
  <p:embeddedFontLst>
    <p:embeddedFont>
      <p:font typeface="Open Sans Light" panose="020B0306030504020204" pitchFamily="34" charset="0"/>
      <p:regular r:id="rId30"/>
    </p:embeddedFont>
    <p:embeddedFont>
      <p:font typeface="Open Sans bold" panose="020B0806030504020204" pitchFamily="34" charset="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irce" panose="020B0502020203020203" pitchFamily="34" charset="-52"/>
      <p:regular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Титульные слайды" id="{A624C57F-E145-4E71-8F78-9B83A55EAD11}">
          <p14:sldIdLst>
            <p14:sldId id="407"/>
            <p14:sldId id="412"/>
            <p14:sldId id="411"/>
            <p14:sldId id="417"/>
            <p14:sldId id="418"/>
            <p14:sldId id="419"/>
            <p14:sldId id="434"/>
            <p14:sldId id="429"/>
            <p14:sldId id="420"/>
            <p14:sldId id="432"/>
            <p14:sldId id="451"/>
            <p14:sldId id="423"/>
            <p14:sldId id="436"/>
            <p14:sldId id="441"/>
            <p14:sldId id="442"/>
            <p14:sldId id="444"/>
            <p14:sldId id="446"/>
            <p14:sldId id="448"/>
            <p14:sldId id="425"/>
            <p14:sldId id="393"/>
            <p14:sldId id="394"/>
            <p14:sldId id="395"/>
            <p14:sldId id="396"/>
            <p14:sldId id="397"/>
            <p14:sldId id="427"/>
            <p14:sldId id="430"/>
          </p14:sldIdLst>
        </p14:section>
        <p14:section name="Иконки" id="{F9FD13B3-AC29-4C89-89BD-11DE27F1F7A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3" pos="1186" userDrawn="1">
          <p15:clr>
            <a:srgbClr val="A4A3A4"/>
          </p15:clr>
        </p15:guide>
        <p15:guide id="4" pos="1118" userDrawn="1">
          <p15:clr>
            <a:srgbClr val="A4A3A4"/>
          </p15:clr>
        </p15:guide>
        <p15:guide id="5" pos="1867" userDrawn="1">
          <p15:clr>
            <a:srgbClr val="A4A3A4"/>
          </p15:clr>
        </p15:guide>
        <p15:guide id="6" pos="1935" userDrawn="1">
          <p15:clr>
            <a:srgbClr val="A4A3A4"/>
          </p15:clr>
        </p15:guide>
        <p15:guide id="7" pos="26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2FC8"/>
    <a:srgbClr val="343436"/>
    <a:srgbClr val="FF645A"/>
    <a:srgbClr val="FFA436"/>
    <a:srgbClr val="00A560"/>
    <a:srgbClr val="475DEB"/>
    <a:srgbClr val="7027E2"/>
    <a:srgbClr val="C2C2C5"/>
    <a:srgbClr val="00A758"/>
    <a:srgbClr val="00A4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306" autoAdjust="0"/>
  </p:normalViewPr>
  <p:slideViewPr>
    <p:cSldViewPr snapToGrid="0">
      <p:cViewPr varScale="1">
        <p:scale>
          <a:sx n="75" d="100"/>
          <a:sy n="75" d="100"/>
        </p:scale>
        <p:origin x="77" y="288"/>
      </p:cViewPr>
      <p:guideLst>
        <p:guide orient="horz" pos="2160"/>
        <p:guide pos="438"/>
        <p:guide pos="1186"/>
        <p:guide pos="1118"/>
        <p:guide pos="1867"/>
        <p:guide pos="1935"/>
        <p:guide pos="261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9200" cy="79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C94B4C-B4C6-454B-9F62-967B857E424A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A661CC1-40AB-4435-8EF3-D0DB4C37D899}">
      <dgm:prSet phldrT="[Текст]"/>
      <dgm:spPr>
        <a:ln>
          <a:noFill/>
        </a:ln>
      </dgm:spPr>
      <dgm:t>
        <a:bodyPr/>
        <a:lstStyle/>
        <a:p>
          <a:r>
            <a:rPr lang="uk-UA" dirty="0"/>
            <a:t> </a:t>
          </a:r>
          <a:endParaRPr lang="ru-RU" dirty="0"/>
        </a:p>
      </dgm:t>
    </dgm:pt>
    <dgm:pt modelId="{9FC72CE7-59D2-4548-BA46-321CAD7643C2}" type="parTrans" cxnId="{4EA1280F-E005-48FC-8A23-DC5DCFBED6DF}">
      <dgm:prSet/>
      <dgm:spPr/>
      <dgm:t>
        <a:bodyPr/>
        <a:lstStyle/>
        <a:p>
          <a:endParaRPr lang="ru-RU"/>
        </a:p>
      </dgm:t>
    </dgm:pt>
    <dgm:pt modelId="{8D5E5167-B7E7-481C-9F5E-CBA1EDBDF777}" type="sibTrans" cxnId="{4EA1280F-E005-48FC-8A23-DC5DCFBED6DF}">
      <dgm:prSet/>
      <dgm:spPr/>
      <dgm:t>
        <a:bodyPr/>
        <a:lstStyle/>
        <a:p>
          <a:endParaRPr lang="ru-RU"/>
        </a:p>
      </dgm:t>
    </dgm:pt>
    <dgm:pt modelId="{87D6BE7D-3780-4764-81B0-A5753D447CE4}">
      <dgm:prSet phldrT="[Текст]"/>
      <dgm:spPr>
        <a:ln>
          <a:noFill/>
        </a:ln>
      </dgm:spPr>
      <dgm:t>
        <a:bodyPr/>
        <a:lstStyle/>
        <a:p>
          <a:r>
            <a:rPr lang="ru-RU" baseline="0" dirty="0"/>
            <a:t> </a:t>
          </a:r>
          <a:endParaRPr lang="ru-RU" dirty="0"/>
        </a:p>
      </dgm:t>
    </dgm:pt>
    <dgm:pt modelId="{59B45DD1-659B-4594-A218-3401FFA1171B}" type="parTrans" cxnId="{D342C643-32DD-416B-8383-9934721C1D8E}">
      <dgm:prSet/>
      <dgm:spPr/>
      <dgm:t>
        <a:bodyPr/>
        <a:lstStyle/>
        <a:p>
          <a:endParaRPr lang="ru-RU"/>
        </a:p>
      </dgm:t>
    </dgm:pt>
    <dgm:pt modelId="{B4106EDF-A81C-4864-98EA-40C2C16836E4}" type="sibTrans" cxnId="{D342C643-32DD-416B-8383-9934721C1D8E}">
      <dgm:prSet/>
      <dgm:spPr/>
      <dgm:t>
        <a:bodyPr/>
        <a:lstStyle/>
        <a:p>
          <a:endParaRPr lang="ru-RU"/>
        </a:p>
      </dgm:t>
    </dgm:pt>
    <dgm:pt modelId="{A7B574ED-157D-4FE5-93E4-3E3F5C9D7805}">
      <dgm:prSet phldrT="[Текст]"/>
      <dgm:spPr>
        <a:ln>
          <a:noFill/>
        </a:ln>
      </dgm:spPr>
      <dgm:t>
        <a:bodyPr/>
        <a:lstStyle/>
        <a:p>
          <a:r>
            <a:rPr lang="ru-RU" dirty="0"/>
            <a:t> </a:t>
          </a:r>
        </a:p>
      </dgm:t>
    </dgm:pt>
    <dgm:pt modelId="{075CEFBC-B1D1-4EB7-AE41-C212CFC42792}" type="parTrans" cxnId="{0389D174-B550-44BC-B94C-CE3B2C4C3212}">
      <dgm:prSet/>
      <dgm:spPr/>
      <dgm:t>
        <a:bodyPr/>
        <a:lstStyle/>
        <a:p>
          <a:endParaRPr lang="ru-RU"/>
        </a:p>
      </dgm:t>
    </dgm:pt>
    <dgm:pt modelId="{6CC1F62D-0FFA-467B-96BE-C04BF371F52C}" type="sibTrans" cxnId="{0389D174-B550-44BC-B94C-CE3B2C4C3212}">
      <dgm:prSet/>
      <dgm:spPr/>
      <dgm:t>
        <a:bodyPr/>
        <a:lstStyle/>
        <a:p>
          <a:endParaRPr lang="ru-RU"/>
        </a:p>
      </dgm:t>
    </dgm:pt>
    <dgm:pt modelId="{322586E8-F5B2-4AF5-AA43-C10089E52820}">
      <dgm:prSet phldrT="[Текст]"/>
      <dgm:spPr>
        <a:ln>
          <a:noFill/>
        </a:ln>
      </dgm:spPr>
      <dgm:t>
        <a:bodyPr/>
        <a:lstStyle/>
        <a:p>
          <a:r>
            <a:rPr lang="ru-RU" dirty="0"/>
            <a:t> </a:t>
          </a:r>
        </a:p>
      </dgm:t>
    </dgm:pt>
    <dgm:pt modelId="{7B917DA4-BF31-498F-9857-B5AF78235475}" type="parTrans" cxnId="{A5B73842-51ED-49E6-95DA-12C369B15FCD}">
      <dgm:prSet/>
      <dgm:spPr/>
      <dgm:t>
        <a:bodyPr/>
        <a:lstStyle/>
        <a:p>
          <a:endParaRPr lang="ru-RU"/>
        </a:p>
      </dgm:t>
    </dgm:pt>
    <dgm:pt modelId="{5C455B41-D472-4835-9957-3A0773953EED}" type="sibTrans" cxnId="{A5B73842-51ED-49E6-95DA-12C369B15FCD}">
      <dgm:prSet/>
      <dgm:spPr/>
      <dgm:t>
        <a:bodyPr/>
        <a:lstStyle/>
        <a:p>
          <a:endParaRPr lang="ru-RU"/>
        </a:p>
      </dgm:t>
    </dgm:pt>
    <dgm:pt modelId="{9B321E2B-2FF4-4B0A-8785-117C8E7AD45F}">
      <dgm:prSet phldrT="[Текст]"/>
      <dgm:spPr>
        <a:ln>
          <a:noFill/>
        </a:ln>
      </dgm:spPr>
      <dgm:t>
        <a:bodyPr/>
        <a:lstStyle/>
        <a:p>
          <a:endParaRPr lang="ru-RU" dirty="0"/>
        </a:p>
      </dgm:t>
    </dgm:pt>
    <dgm:pt modelId="{F37C79C1-644A-4636-9834-DEF04B0B2DA9}" type="parTrans" cxnId="{E93A02A4-123F-46CD-96A2-38B29B0D1F54}">
      <dgm:prSet/>
      <dgm:spPr/>
      <dgm:t>
        <a:bodyPr/>
        <a:lstStyle/>
        <a:p>
          <a:endParaRPr lang="ru-RU"/>
        </a:p>
      </dgm:t>
    </dgm:pt>
    <dgm:pt modelId="{CA3260A1-47F9-4B90-B2EA-B7339E1AF1E2}" type="sibTrans" cxnId="{E93A02A4-123F-46CD-96A2-38B29B0D1F54}">
      <dgm:prSet/>
      <dgm:spPr/>
      <dgm:t>
        <a:bodyPr/>
        <a:lstStyle/>
        <a:p>
          <a:endParaRPr lang="ru-RU"/>
        </a:p>
      </dgm:t>
    </dgm:pt>
    <dgm:pt modelId="{748260D2-BBB5-488D-BFA9-EAF33FF995AC}">
      <dgm:prSet phldrT="[Текст]"/>
      <dgm:spPr>
        <a:ln>
          <a:noFill/>
        </a:ln>
      </dgm:spPr>
      <dgm:t>
        <a:bodyPr/>
        <a:lstStyle/>
        <a:p>
          <a:endParaRPr lang="ru-RU" dirty="0">
            <a:solidFill>
              <a:schemeClr val="accent1"/>
            </a:solidFill>
          </a:endParaRPr>
        </a:p>
      </dgm:t>
    </dgm:pt>
    <dgm:pt modelId="{5CF3D5B0-CCC9-4C58-8A47-FA5AC4A29545}" type="sibTrans" cxnId="{1DE9DD9B-6F08-4FC0-91A0-726F60E390F8}">
      <dgm:prSet/>
      <dgm:spPr/>
      <dgm:t>
        <a:bodyPr/>
        <a:lstStyle/>
        <a:p>
          <a:endParaRPr lang="ru-RU"/>
        </a:p>
      </dgm:t>
    </dgm:pt>
    <dgm:pt modelId="{1F7D1DB2-7ABD-42EA-9370-88A21E640736}" type="parTrans" cxnId="{1DE9DD9B-6F08-4FC0-91A0-726F60E390F8}">
      <dgm:prSet/>
      <dgm:spPr/>
      <dgm:t>
        <a:bodyPr/>
        <a:lstStyle/>
        <a:p>
          <a:endParaRPr lang="ru-RU"/>
        </a:p>
      </dgm:t>
    </dgm:pt>
    <dgm:pt modelId="{3C970586-C329-4757-AD66-366110F01F0C}" type="pres">
      <dgm:prSet presAssocID="{FFC94B4C-B4C6-454B-9F62-967B857E424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2DC776-88E7-43C7-8403-EC7192EB3A7F}" type="pres">
      <dgm:prSet presAssocID="{748260D2-BBB5-488D-BFA9-EAF33FF995AC}" presName="centerShape" presStyleLbl="node0" presStyleIdx="0" presStyleCnt="1"/>
      <dgm:spPr/>
      <dgm:t>
        <a:bodyPr/>
        <a:lstStyle/>
        <a:p>
          <a:endParaRPr lang="ru-RU"/>
        </a:p>
      </dgm:t>
    </dgm:pt>
    <dgm:pt modelId="{C0B7DB48-5EB4-44BE-B793-D7E4D0139F8F}" type="pres">
      <dgm:prSet presAssocID="{5A661CC1-40AB-4435-8EF3-D0DB4C37D89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A2138B-C955-430F-B830-71D43014E341}" type="pres">
      <dgm:prSet presAssocID="{5A661CC1-40AB-4435-8EF3-D0DB4C37D899}" presName="dummy" presStyleCnt="0"/>
      <dgm:spPr/>
    </dgm:pt>
    <dgm:pt modelId="{90A1C3B2-AFBD-4617-BD10-7F94EFA17AF8}" type="pres">
      <dgm:prSet presAssocID="{8D5E5167-B7E7-481C-9F5E-CBA1EDBDF777}" presName="sibTrans" presStyleLbl="sibTrans2D1" presStyleIdx="0" presStyleCnt="5"/>
      <dgm:spPr/>
      <dgm:t>
        <a:bodyPr/>
        <a:lstStyle/>
        <a:p>
          <a:endParaRPr lang="ru-RU"/>
        </a:p>
      </dgm:t>
    </dgm:pt>
    <dgm:pt modelId="{23096A0B-4819-4DAF-B1CA-47BBB1FBB96E}" type="pres">
      <dgm:prSet presAssocID="{87D6BE7D-3780-4764-81B0-A5753D447CE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E2A8D9-EA6C-4C6F-9D4D-E56D22196448}" type="pres">
      <dgm:prSet presAssocID="{87D6BE7D-3780-4764-81B0-A5753D447CE4}" presName="dummy" presStyleCnt="0"/>
      <dgm:spPr/>
    </dgm:pt>
    <dgm:pt modelId="{97B01591-6147-460B-BF01-119652D1ECE7}" type="pres">
      <dgm:prSet presAssocID="{B4106EDF-A81C-4864-98EA-40C2C16836E4}" presName="sibTrans" presStyleLbl="sibTrans2D1" presStyleIdx="1" presStyleCnt="5"/>
      <dgm:spPr/>
      <dgm:t>
        <a:bodyPr/>
        <a:lstStyle/>
        <a:p>
          <a:endParaRPr lang="ru-RU"/>
        </a:p>
      </dgm:t>
    </dgm:pt>
    <dgm:pt modelId="{E5CAE5F7-43B1-4563-AFCA-8BA81C4F650D}" type="pres">
      <dgm:prSet presAssocID="{A7B574ED-157D-4FE5-93E4-3E3F5C9D780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5AEDC-2F9B-4AA6-94C0-718716161204}" type="pres">
      <dgm:prSet presAssocID="{A7B574ED-157D-4FE5-93E4-3E3F5C9D7805}" presName="dummy" presStyleCnt="0"/>
      <dgm:spPr/>
    </dgm:pt>
    <dgm:pt modelId="{3F2D2B67-CEB9-4FB2-9D37-2D562BDE75E7}" type="pres">
      <dgm:prSet presAssocID="{6CC1F62D-0FFA-467B-96BE-C04BF371F52C}" presName="sibTrans" presStyleLbl="sibTrans2D1" presStyleIdx="2" presStyleCnt="5"/>
      <dgm:spPr/>
      <dgm:t>
        <a:bodyPr/>
        <a:lstStyle/>
        <a:p>
          <a:endParaRPr lang="ru-RU"/>
        </a:p>
      </dgm:t>
    </dgm:pt>
    <dgm:pt modelId="{14C801FA-CA77-4AC6-8FCE-EA3AB4FB7DFA}" type="pres">
      <dgm:prSet presAssocID="{322586E8-F5B2-4AF5-AA43-C10089E5282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B5BDF9-B804-486B-87C2-F1E61E8CDED1}" type="pres">
      <dgm:prSet presAssocID="{322586E8-F5B2-4AF5-AA43-C10089E52820}" presName="dummy" presStyleCnt="0"/>
      <dgm:spPr/>
    </dgm:pt>
    <dgm:pt modelId="{34C23CDB-D557-4B2A-B7C9-DE11D4751820}" type="pres">
      <dgm:prSet presAssocID="{5C455B41-D472-4835-9957-3A0773953EED}" presName="sibTrans" presStyleLbl="sibTrans2D1" presStyleIdx="3" presStyleCnt="5"/>
      <dgm:spPr/>
      <dgm:t>
        <a:bodyPr/>
        <a:lstStyle/>
        <a:p>
          <a:endParaRPr lang="ru-RU"/>
        </a:p>
      </dgm:t>
    </dgm:pt>
    <dgm:pt modelId="{36853521-0D9D-4440-A0C7-0E6750DA4CFB}" type="pres">
      <dgm:prSet presAssocID="{9B321E2B-2FF4-4B0A-8785-117C8E7AD45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A3836-8A99-4889-900C-C9F7F9009D77}" type="pres">
      <dgm:prSet presAssocID="{9B321E2B-2FF4-4B0A-8785-117C8E7AD45F}" presName="dummy" presStyleCnt="0"/>
      <dgm:spPr/>
    </dgm:pt>
    <dgm:pt modelId="{55533903-B156-4844-9D92-9DDCEE172036}" type="pres">
      <dgm:prSet presAssocID="{CA3260A1-47F9-4B90-B2EA-B7339E1AF1E2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0389D174-B550-44BC-B94C-CE3B2C4C3212}" srcId="{748260D2-BBB5-488D-BFA9-EAF33FF995AC}" destId="{A7B574ED-157D-4FE5-93E4-3E3F5C9D7805}" srcOrd="2" destOrd="0" parTransId="{075CEFBC-B1D1-4EB7-AE41-C212CFC42792}" sibTransId="{6CC1F62D-0FFA-467B-96BE-C04BF371F52C}"/>
    <dgm:cxn modelId="{34AD4557-EB15-4786-A93D-CAE509531271}" type="presOf" srcId="{5C455B41-D472-4835-9957-3A0773953EED}" destId="{34C23CDB-D557-4B2A-B7C9-DE11D4751820}" srcOrd="0" destOrd="0" presId="urn:microsoft.com/office/officeart/2005/8/layout/radial6"/>
    <dgm:cxn modelId="{D342C643-32DD-416B-8383-9934721C1D8E}" srcId="{748260D2-BBB5-488D-BFA9-EAF33FF995AC}" destId="{87D6BE7D-3780-4764-81B0-A5753D447CE4}" srcOrd="1" destOrd="0" parTransId="{59B45DD1-659B-4594-A218-3401FFA1171B}" sibTransId="{B4106EDF-A81C-4864-98EA-40C2C16836E4}"/>
    <dgm:cxn modelId="{A5B73842-51ED-49E6-95DA-12C369B15FCD}" srcId="{748260D2-BBB5-488D-BFA9-EAF33FF995AC}" destId="{322586E8-F5B2-4AF5-AA43-C10089E52820}" srcOrd="3" destOrd="0" parTransId="{7B917DA4-BF31-498F-9857-B5AF78235475}" sibTransId="{5C455B41-D472-4835-9957-3A0773953EED}"/>
    <dgm:cxn modelId="{75C05E42-37CB-4DCF-8C8C-690A8FBE10DD}" type="presOf" srcId="{9B321E2B-2FF4-4B0A-8785-117C8E7AD45F}" destId="{36853521-0D9D-4440-A0C7-0E6750DA4CFB}" srcOrd="0" destOrd="0" presId="urn:microsoft.com/office/officeart/2005/8/layout/radial6"/>
    <dgm:cxn modelId="{33C17F23-79AA-44D5-A457-61BF6D054083}" type="presOf" srcId="{8D5E5167-B7E7-481C-9F5E-CBA1EDBDF777}" destId="{90A1C3B2-AFBD-4617-BD10-7F94EFA17AF8}" srcOrd="0" destOrd="0" presId="urn:microsoft.com/office/officeart/2005/8/layout/radial6"/>
    <dgm:cxn modelId="{CBF8C2DB-C829-4FB1-BE3A-B4F29D201517}" type="presOf" srcId="{FFC94B4C-B4C6-454B-9F62-967B857E424A}" destId="{3C970586-C329-4757-AD66-366110F01F0C}" srcOrd="0" destOrd="0" presId="urn:microsoft.com/office/officeart/2005/8/layout/radial6"/>
    <dgm:cxn modelId="{1FABE3D4-3ABA-4915-A452-2A38146AD4F3}" type="presOf" srcId="{CA3260A1-47F9-4B90-B2EA-B7339E1AF1E2}" destId="{55533903-B156-4844-9D92-9DDCEE172036}" srcOrd="0" destOrd="0" presId="urn:microsoft.com/office/officeart/2005/8/layout/radial6"/>
    <dgm:cxn modelId="{D6C7A745-39ED-4259-A5DA-2C868813AA68}" type="presOf" srcId="{A7B574ED-157D-4FE5-93E4-3E3F5C9D7805}" destId="{E5CAE5F7-43B1-4563-AFCA-8BA81C4F650D}" srcOrd="0" destOrd="0" presId="urn:microsoft.com/office/officeart/2005/8/layout/radial6"/>
    <dgm:cxn modelId="{41846024-5DE1-4004-AE3E-2B3001C5022D}" type="presOf" srcId="{6CC1F62D-0FFA-467B-96BE-C04BF371F52C}" destId="{3F2D2B67-CEB9-4FB2-9D37-2D562BDE75E7}" srcOrd="0" destOrd="0" presId="urn:microsoft.com/office/officeart/2005/8/layout/radial6"/>
    <dgm:cxn modelId="{AA16D079-9460-46B8-A627-08D073FA614E}" type="presOf" srcId="{5A661CC1-40AB-4435-8EF3-D0DB4C37D899}" destId="{C0B7DB48-5EB4-44BE-B793-D7E4D0139F8F}" srcOrd="0" destOrd="0" presId="urn:microsoft.com/office/officeart/2005/8/layout/radial6"/>
    <dgm:cxn modelId="{1DE9DD9B-6F08-4FC0-91A0-726F60E390F8}" srcId="{FFC94B4C-B4C6-454B-9F62-967B857E424A}" destId="{748260D2-BBB5-488D-BFA9-EAF33FF995AC}" srcOrd="0" destOrd="0" parTransId="{1F7D1DB2-7ABD-42EA-9370-88A21E640736}" sibTransId="{5CF3D5B0-CCC9-4C58-8A47-FA5AC4A29545}"/>
    <dgm:cxn modelId="{FD7FD2CB-DB18-4457-A660-53CEB5F38B99}" type="presOf" srcId="{B4106EDF-A81C-4864-98EA-40C2C16836E4}" destId="{97B01591-6147-460B-BF01-119652D1ECE7}" srcOrd="0" destOrd="0" presId="urn:microsoft.com/office/officeart/2005/8/layout/radial6"/>
    <dgm:cxn modelId="{E93A02A4-123F-46CD-96A2-38B29B0D1F54}" srcId="{748260D2-BBB5-488D-BFA9-EAF33FF995AC}" destId="{9B321E2B-2FF4-4B0A-8785-117C8E7AD45F}" srcOrd="4" destOrd="0" parTransId="{F37C79C1-644A-4636-9834-DEF04B0B2DA9}" sibTransId="{CA3260A1-47F9-4B90-B2EA-B7339E1AF1E2}"/>
    <dgm:cxn modelId="{88199F88-F3BA-4050-8F5D-751E883D9B31}" type="presOf" srcId="{322586E8-F5B2-4AF5-AA43-C10089E52820}" destId="{14C801FA-CA77-4AC6-8FCE-EA3AB4FB7DFA}" srcOrd="0" destOrd="0" presId="urn:microsoft.com/office/officeart/2005/8/layout/radial6"/>
    <dgm:cxn modelId="{FCFEC58B-C2AC-425A-AA91-0150A3B2BBF6}" type="presOf" srcId="{748260D2-BBB5-488D-BFA9-EAF33FF995AC}" destId="{8A2DC776-88E7-43C7-8403-EC7192EB3A7F}" srcOrd="0" destOrd="0" presId="urn:microsoft.com/office/officeart/2005/8/layout/radial6"/>
    <dgm:cxn modelId="{B15D873C-7BA8-41BB-BA39-DB0DC228E9B6}" type="presOf" srcId="{87D6BE7D-3780-4764-81B0-A5753D447CE4}" destId="{23096A0B-4819-4DAF-B1CA-47BBB1FBB96E}" srcOrd="0" destOrd="0" presId="urn:microsoft.com/office/officeart/2005/8/layout/radial6"/>
    <dgm:cxn modelId="{4EA1280F-E005-48FC-8A23-DC5DCFBED6DF}" srcId="{748260D2-BBB5-488D-BFA9-EAF33FF995AC}" destId="{5A661CC1-40AB-4435-8EF3-D0DB4C37D899}" srcOrd="0" destOrd="0" parTransId="{9FC72CE7-59D2-4548-BA46-321CAD7643C2}" sibTransId="{8D5E5167-B7E7-481C-9F5E-CBA1EDBDF777}"/>
    <dgm:cxn modelId="{A15ECFAE-75DA-4376-8F4D-83E5398F4D24}" type="presParOf" srcId="{3C970586-C329-4757-AD66-366110F01F0C}" destId="{8A2DC776-88E7-43C7-8403-EC7192EB3A7F}" srcOrd="0" destOrd="0" presId="urn:microsoft.com/office/officeart/2005/8/layout/radial6"/>
    <dgm:cxn modelId="{E96C3EEE-4CD6-4B8F-802C-586AF6AB8CEB}" type="presParOf" srcId="{3C970586-C329-4757-AD66-366110F01F0C}" destId="{C0B7DB48-5EB4-44BE-B793-D7E4D0139F8F}" srcOrd="1" destOrd="0" presId="urn:microsoft.com/office/officeart/2005/8/layout/radial6"/>
    <dgm:cxn modelId="{A3343EA1-62F4-4C90-A6C5-91EBEA4C061F}" type="presParOf" srcId="{3C970586-C329-4757-AD66-366110F01F0C}" destId="{9CA2138B-C955-430F-B830-71D43014E341}" srcOrd="2" destOrd="0" presId="urn:microsoft.com/office/officeart/2005/8/layout/radial6"/>
    <dgm:cxn modelId="{D22652CC-A4BB-4FA5-9709-075E7C9DFE50}" type="presParOf" srcId="{3C970586-C329-4757-AD66-366110F01F0C}" destId="{90A1C3B2-AFBD-4617-BD10-7F94EFA17AF8}" srcOrd="3" destOrd="0" presId="urn:microsoft.com/office/officeart/2005/8/layout/radial6"/>
    <dgm:cxn modelId="{B11F4FF7-A97B-40B4-87B1-FA73673E417F}" type="presParOf" srcId="{3C970586-C329-4757-AD66-366110F01F0C}" destId="{23096A0B-4819-4DAF-B1CA-47BBB1FBB96E}" srcOrd="4" destOrd="0" presId="urn:microsoft.com/office/officeart/2005/8/layout/radial6"/>
    <dgm:cxn modelId="{6948387A-888A-414E-8031-AE3B63C8A5E9}" type="presParOf" srcId="{3C970586-C329-4757-AD66-366110F01F0C}" destId="{47E2A8D9-EA6C-4C6F-9D4D-E56D22196448}" srcOrd="5" destOrd="0" presId="urn:microsoft.com/office/officeart/2005/8/layout/radial6"/>
    <dgm:cxn modelId="{B6BE4296-C41A-4361-89A0-308EB02108DB}" type="presParOf" srcId="{3C970586-C329-4757-AD66-366110F01F0C}" destId="{97B01591-6147-460B-BF01-119652D1ECE7}" srcOrd="6" destOrd="0" presId="urn:microsoft.com/office/officeart/2005/8/layout/radial6"/>
    <dgm:cxn modelId="{FA9DF9AA-C4A4-40B6-9B47-00D380564D71}" type="presParOf" srcId="{3C970586-C329-4757-AD66-366110F01F0C}" destId="{E5CAE5F7-43B1-4563-AFCA-8BA81C4F650D}" srcOrd="7" destOrd="0" presId="urn:microsoft.com/office/officeart/2005/8/layout/radial6"/>
    <dgm:cxn modelId="{E4D9F4AD-7C72-4919-99C9-9FD5BFC8F67B}" type="presParOf" srcId="{3C970586-C329-4757-AD66-366110F01F0C}" destId="{D4B5AEDC-2F9B-4AA6-94C0-718716161204}" srcOrd="8" destOrd="0" presId="urn:microsoft.com/office/officeart/2005/8/layout/radial6"/>
    <dgm:cxn modelId="{7E2928AB-F8FA-4D01-BFBF-ACBDA8F28275}" type="presParOf" srcId="{3C970586-C329-4757-AD66-366110F01F0C}" destId="{3F2D2B67-CEB9-4FB2-9D37-2D562BDE75E7}" srcOrd="9" destOrd="0" presId="urn:microsoft.com/office/officeart/2005/8/layout/radial6"/>
    <dgm:cxn modelId="{8B1FC253-9433-42E9-BD10-DEA400DE6854}" type="presParOf" srcId="{3C970586-C329-4757-AD66-366110F01F0C}" destId="{14C801FA-CA77-4AC6-8FCE-EA3AB4FB7DFA}" srcOrd="10" destOrd="0" presId="urn:microsoft.com/office/officeart/2005/8/layout/radial6"/>
    <dgm:cxn modelId="{1095EAED-1354-4B85-B3DC-8FBEEE5E95B9}" type="presParOf" srcId="{3C970586-C329-4757-AD66-366110F01F0C}" destId="{E8B5BDF9-B804-486B-87C2-F1E61E8CDED1}" srcOrd="11" destOrd="0" presId="urn:microsoft.com/office/officeart/2005/8/layout/radial6"/>
    <dgm:cxn modelId="{27E74D25-A076-4534-8014-832622EC00A2}" type="presParOf" srcId="{3C970586-C329-4757-AD66-366110F01F0C}" destId="{34C23CDB-D557-4B2A-B7C9-DE11D4751820}" srcOrd="12" destOrd="0" presId="urn:microsoft.com/office/officeart/2005/8/layout/radial6"/>
    <dgm:cxn modelId="{4DECC434-6CFA-4DC4-B6AA-6B557D5352A1}" type="presParOf" srcId="{3C970586-C329-4757-AD66-366110F01F0C}" destId="{36853521-0D9D-4440-A0C7-0E6750DA4CFB}" srcOrd="13" destOrd="0" presId="urn:microsoft.com/office/officeart/2005/8/layout/radial6"/>
    <dgm:cxn modelId="{7FFD7DBB-E555-429C-956C-A4ADDF8FAC49}" type="presParOf" srcId="{3C970586-C329-4757-AD66-366110F01F0C}" destId="{97AA3836-8A99-4889-900C-C9F7F9009D77}" srcOrd="14" destOrd="0" presId="urn:microsoft.com/office/officeart/2005/8/layout/radial6"/>
    <dgm:cxn modelId="{135F8354-F475-4008-8B73-BB7845218F83}" type="presParOf" srcId="{3C970586-C329-4757-AD66-366110F01F0C}" destId="{55533903-B156-4844-9D92-9DDCEE172036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C94B4C-B4C6-454B-9F62-967B857E424A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A661CC1-40AB-4435-8EF3-D0DB4C37D899}">
      <dgm:prSet phldrT="[Текст]"/>
      <dgm:spPr>
        <a:ln>
          <a:noFill/>
        </a:ln>
      </dgm:spPr>
      <dgm:t>
        <a:bodyPr/>
        <a:lstStyle/>
        <a:p>
          <a:r>
            <a:rPr lang="uk-UA" dirty="0"/>
            <a:t> </a:t>
          </a:r>
          <a:endParaRPr lang="ru-RU" dirty="0"/>
        </a:p>
      </dgm:t>
    </dgm:pt>
    <dgm:pt modelId="{9FC72CE7-59D2-4548-BA46-321CAD7643C2}" type="parTrans" cxnId="{4EA1280F-E005-48FC-8A23-DC5DCFBED6DF}">
      <dgm:prSet/>
      <dgm:spPr/>
      <dgm:t>
        <a:bodyPr/>
        <a:lstStyle/>
        <a:p>
          <a:endParaRPr lang="ru-RU"/>
        </a:p>
      </dgm:t>
    </dgm:pt>
    <dgm:pt modelId="{8D5E5167-B7E7-481C-9F5E-CBA1EDBDF777}" type="sibTrans" cxnId="{4EA1280F-E005-48FC-8A23-DC5DCFBED6DF}">
      <dgm:prSet/>
      <dgm:spPr/>
      <dgm:t>
        <a:bodyPr/>
        <a:lstStyle/>
        <a:p>
          <a:endParaRPr lang="ru-RU"/>
        </a:p>
      </dgm:t>
    </dgm:pt>
    <dgm:pt modelId="{87D6BE7D-3780-4764-81B0-A5753D447CE4}">
      <dgm:prSet phldrT="[Текст]"/>
      <dgm:spPr>
        <a:ln>
          <a:noFill/>
        </a:ln>
      </dgm:spPr>
      <dgm:t>
        <a:bodyPr/>
        <a:lstStyle/>
        <a:p>
          <a:r>
            <a:rPr lang="ru-RU" baseline="0" dirty="0"/>
            <a:t> </a:t>
          </a:r>
          <a:endParaRPr lang="ru-RU" dirty="0"/>
        </a:p>
      </dgm:t>
    </dgm:pt>
    <dgm:pt modelId="{59B45DD1-659B-4594-A218-3401FFA1171B}" type="parTrans" cxnId="{D342C643-32DD-416B-8383-9934721C1D8E}">
      <dgm:prSet/>
      <dgm:spPr/>
      <dgm:t>
        <a:bodyPr/>
        <a:lstStyle/>
        <a:p>
          <a:endParaRPr lang="ru-RU"/>
        </a:p>
      </dgm:t>
    </dgm:pt>
    <dgm:pt modelId="{B4106EDF-A81C-4864-98EA-40C2C16836E4}" type="sibTrans" cxnId="{D342C643-32DD-416B-8383-9934721C1D8E}">
      <dgm:prSet/>
      <dgm:spPr/>
      <dgm:t>
        <a:bodyPr/>
        <a:lstStyle/>
        <a:p>
          <a:endParaRPr lang="ru-RU"/>
        </a:p>
      </dgm:t>
    </dgm:pt>
    <dgm:pt modelId="{A7B574ED-157D-4FE5-93E4-3E3F5C9D7805}">
      <dgm:prSet phldrT="[Текст]"/>
      <dgm:spPr>
        <a:ln>
          <a:noFill/>
        </a:ln>
      </dgm:spPr>
      <dgm:t>
        <a:bodyPr/>
        <a:lstStyle/>
        <a:p>
          <a:r>
            <a:rPr lang="ru-RU" dirty="0"/>
            <a:t> </a:t>
          </a:r>
        </a:p>
      </dgm:t>
    </dgm:pt>
    <dgm:pt modelId="{075CEFBC-B1D1-4EB7-AE41-C212CFC42792}" type="parTrans" cxnId="{0389D174-B550-44BC-B94C-CE3B2C4C3212}">
      <dgm:prSet/>
      <dgm:spPr/>
      <dgm:t>
        <a:bodyPr/>
        <a:lstStyle/>
        <a:p>
          <a:endParaRPr lang="ru-RU"/>
        </a:p>
      </dgm:t>
    </dgm:pt>
    <dgm:pt modelId="{6CC1F62D-0FFA-467B-96BE-C04BF371F52C}" type="sibTrans" cxnId="{0389D174-B550-44BC-B94C-CE3B2C4C3212}">
      <dgm:prSet/>
      <dgm:spPr/>
      <dgm:t>
        <a:bodyPr/>
        <a:lstStyle/>
        <a:p>
          <a:endParaRPr lang="ru-RU"/>
        </a:p>
      </dgm:t>
    </dgm:pt>
    <dgm:pt modelId="{322586E8-F5B2-4AF5-AA43-C10089E52820}">
      <dgm:prSet phldrT="[Текст]"/>
      <dgm:spPr>
        <a:ln>
          <a:noFill/>
        </a:ln>
      </dgm:spPr>
      <dgm:t>
        <a:bodyPr/>
        <a:lstStyle/>
        <a:p>
          <a:r>
            <a:rPr lang="ru-RU" dirty="0"/>
            <a:t> </a:t>
          </a:r>
        </a:p>
      </dgm:t>
    </dgm:pt>
    <dgm:pt modelId="{7B917DA4-BF31-498F-9857-B5AF78235475}" type="parTrans" cxnId="{A5B73842-51ED-49E6-95DA-12C369B15FCD}">
      <dgm:prSet/>
      <dgm:spPr/>
      <dgm:t>
        <a:bodyPr/>
        <a:lstStyle/>
        <a:p>
          <a:endParaRPr lang="ru-RU"/>
        </a:p>
      </dgm:t>
    </dgm:pt>
    <dgm:pt modelId="{5C455B41-D472-4835-9957-3A0773953EED}" type="sibTrans" cxnId="{A5B73842-51ED-49E6-95DA-12C369B15FCD}">
      <dgm:prSet/>
      <dgm:spPr/>
      <dgm:t>
        <a:bodyPr/>
        <a:lstStyle/>
        <a:p>
          <a:endParaRPr lang="ru-RU"/>
        </a:p>
      </dgm:t>
    </dgm:pt>
    <dgm:pt modelId="{9B321E2B-2FF4-4B0A-8785-117C8E7AD45F}">
      <dgm:prSet phldrT="[Текст]"/>
      <dgm:spPr>
        <a:ln>
          <a:noFill/>
        </a:ln>
      </dgm:spPr>
      <dgm:t>
        <a:bodyPr/>
        <a:lstStyle/>
        <a:p>
          <a:endParaRPr lang="ru-RU" dirty="0"/>
        </a:p>
      </dgm:t>
    </dgm:pt>
    <dgm:pt modelId="{F37C79C1-644A-4636-9834-DEF04B0B2DA9}" type="parTrans" cxnId="{E93A02A4-123F-46CD-96A2-38B29B0D1F54}">
      <dgm:prSet/>
      <dgm:spPr/>
      <dgm:t>
        <a:bodyPr/>
        <a:lstStyle/>
        <a:p>
          <a:endParaRPr lang="ru-RU"/>
        </a:p>
      </dgm:t>
    </dgm:pt>
    <dgm:pt modelId="{CA3260A1-47F9-4B90-B2EA-B7339E1AF1E2}" type="sibTrans" cxnId="{E93A02A4-123F-46CD-96A2-38B29B0D1F54}">
      <dgm:prSet/>
      <dgm:spPr/>
      <dgm:t>
        <a:bodyPr/>
        <a:lstStyle/>
        <a:p>
          <a:endParaRPr lang="ru-RU"/>
        </a:p>
      </dgm:t>
    </dgm:pt>
    <dgm:pt modelId="{748260D2-BBB5-488D-BFA9-EAF33FF995AC}">
      <dgm:prSet phldrT="[Текст]"/>
      <dgm:spPr>
        <a:ln>
          <a:noFill/>
        </a:ln>
      </dgm:spPr>
      <dgm:t>
        <a:bodyPr/>
        <a:lstStyle/>
        <a:p>
          <a:endParaRPr lang="ru-RU" dirty="0">
            <a:solidFill>
              <a:schemeClr val="accent1"/>
            </a:solidFill>
          </a:endParaRPr>
        </a:p>
      </dgm:t>
    </dgm:pt>
    <dgm:pt modelId="{5CF3D5B0-CCC9-4C58-8A47-FA5AC4A29545}" type="sibTrans" cxnId="{1DE9DD9B-6F08-4FC0-91A0-726F60E390F8}">
      <dgm:prSet/>
      <dgm:spPr/>
      <dgm:t>
        <a:bodyPr/>
        <a:lstStyle/>
        <a:p>
          <a:endParaRPr lang="ru-RU"/>
        </a:p>
      </dgm:t>
    </dgm:pt>
    <dgm:pt modelId="{1F7D1DB2-7ABD-42EA-9370-88A21E640736}" type="parTrans" cxnId="{1DE9DD9B-6F08-4FC0-91A0-726F60E390F8}">
      <dgm:prSet/>
      <dgm:spPr/>
      <dgm:t>
        <a:bodyPr/>
        <a:lstStyle/>
        <a:p>
          <a:endParaRPr lang="ru-RU"/>
        </a:p>
      </dgm:t>
    </dgm:pt>
    <dgm:pt modelId="{3C970586-C329-4757-AD66-366110F01F0C}" type="pres">
      <dgm:prSet presAssocID="{FFC94B4C-B4C6-454B-9F62-967B857E424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2DC776-88E7-43C7-8403-EC7192EB3A7F}" type="pres">
      <dgm:prSet presAssocID="{748260D2-BBB5-488D-BFA9-EAF33FF995AC}" presName="centerShape" presStyleLbl="node0" presStyleIdx="0" presStyleCnt="1"/>
      <dgm:spPr/>
      <dgm:t>
        <a:bodyPr/>
        <a:lstStyle/>
        <a:p>
          <a:endParaRPr lang="ru-RU"/>
        </a:p>
      </dgm:t>
    </dgm:pt>
    <dgm:pt modelId="{C0B7DB48-5EB4-44BE-B793-D7E4D0139F8F}" type="pres">
      <dgm:prSet presAssocID="{5A661CC1-40AB-4435-8EF3-D0DB4C37D89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A2138B-C955-430F-B830-71D43014E341}" type="pres">
      <dgm:prSet presAssocID="{5A661CC1-40AB-4435-8EF3-D0DB4C37D899}" presName="dummy" presStyleCnt="0"/>
      <dgm:spPr/>
    </dgm:pt>
    <dgm:pt modelId="{90A1C3B2-AFBD-4617-BD10-7F94EFA17AF8}" type="pres">
      <dgm:prSet presAssocID="{8D5E5167-B7E7-481C-9F5E-CBA1EDBDF777}" presName="sibTrans" presStyleLbl="sibTrans2D1" presStyleIdx="0" presStyleCnt="5"/>
      <dgm:spPr/>
      <dgm:t>
        <a:bodyPr/>
        <a:lstStyle/>
        <a:p>
          <a:endParaRPr lang="ru-RU"/>
        </a:p>
      </dgm:t>
    </dgm:pt>
    <dgm:pt modelId="{23096A0B-4819-4DAF-B1CA-47BBB1FBB96E}" type="pres">
      <dgm:prSet presAssocID="{87D6BE7D-3780-4764-81B0-A5753D447CE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E2A8D9-EA6C-4C6F-9D4D-E56D22196448}" type="pres">
      <dgm:prSet presAssocID="{87D6BE7D-3780-4764-81B0-A5753D447CE4}" presName="dummy" presStyleCnt="0"/>
      <dgm:spPr/>
    </dgm:pt>
    <dgm:pt modelId="{97B01591-6147-460B-BF01-119652D1ECE7}" type="pres">
      <dgm:prSet presAssocID="{B4106EDF-A81C-4864-98EA-40C2C16836E4}" presName="sibTrans" presStyleLbl="sibTrans2D1" presStyleIdx="1" presStyleCnt="5"/>
      <dgm:spPr/>
      <dgm:t>
        <a:bodyPr/>
        <a:lstStyle/>
        <a:p>
          <a:endParaRPr lang="ru-RU"/>
        </a:p>
      </dgm:t>
    </dgm:pt>
    <dgm:pt modelId="{E5CAE5F7-43B1-4563-AFCA-8BA81C4F650D}" type="pres">
      <dgm:prSet presAssocID="{A7B574ED-157D-4FE5-93E4-3E3F5C9D780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5AEDC-2F9B-4AA6-94C0-718716161204}" type="pres">
      <dgm:prSet presAssocID="{A7B574ED-157D-4FE5-93E4-3E3F5C9D7805}" presName="dummy" presStyleCnt="0"/>
      <dgm:spPr/>
    </dgm:pt>
    <dgm:pt modelId="{3F2D2B67-CEB9-4FB2-9D37-2D562BDE75E7}" type="pres">
      <dgm:prSet presAssocID="{6CC1F62D-0FFA-467B-96BE-C04BF371F52C}" presName="sibTrans" presStyleLbl="sibTrans2D1" presStyleIdx="2" presStyleCnt="5"/>
      <dgm:spPr/>
      <dgm:t>
        <a:bodyPr/>
        <a:lstStyle/>
        <a:p>
          <a:endParaRPr lang="ru-RU"/>
        </a:p>
      </dgm:t>
    </dgm:pt>
    <dgm:pt modelId="{14C801FA-CA77-4AC6-8FCE-EA3AB4FB7DFA}" type="pres">
      <dgm:prSet presAssocID="{322586E8-F5B2-4AF5-AA43-C10089E5282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B5BDF9-B804-486B-87C2-F1E61E8CDED1}" type="pres">
      <dgm:prSet presAssocID="{322586E8-F5B2-4AF5-AA43-C10089E52820}" presName="dummy" presStyleCnt="0"/>
      <dgm:spPr/>
    </dgm:pt>
    <dgm:pt modelId="{34C23CDB-D557-4B2A-B7C9-DE11D4751820}" type="pres">
      <dgm:prSet presAssocID="{5C455B41-D472-4835-9957-3A0773953EED}" presName="sibTrans" presStyleLbl="sibTrans2D1" presStyleIdx="3" presStyleCnt="5"/>
      <dgm:spPr/>
      <dgm:t>
        <a:bodyPr/>
        <a:lstStyle/>
        <a:p>
          <a:endParaRPr lang="ru-RU"/>
        </a:p>
      </dgm:t>
    </dgm:pt>
    <dgm:pt modelId="{36853521-0D9D-4440-A0C7-0E6750DA4CFB}" type="pres">
      <dgm:prSet presAssocID="{9B321E2B-2FF4-4B0A-8785-117C8E7AD45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A3836-8A99-4889-900C-C9F7F9009D77}" type="pres">
      <dgm:prSet presAssocID="{9B321E2B-2FF4-4B0A-8785-117C8E7AD45F}" presName="dummy" presStyleCnt="0"/>
      <dgm:spPr/>
    </dgm:pt>
    <dgm:pt modelId="{55533903-B156-4844-9D92-9DDCEE172036}" type="pres">
      <dgm:prSet presAssocID="{CA3260A1-47F9-4B90-B2EA-B7339E1AF1E2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0389D174-B550-44BC-B94C-CE3B2C4C3212}" srcId="{748260D2-BBB5-488D-BFA9-EAF33FF995AC}" destId="{A7B574ED-157D-4FE5-93E4-3E3F5C9D7805}" srcOrd="2" destOrd="0" parTransId="{075CEFBC-B1D1-4EB7-AE41-C212CFC42792}" sibTransId="{6CC1F62D-0FFA-467B-96BE-C04BF371F52C}"/>
    <dgm:cxn modelId="{34AD4557-EB15-4786-A93D-CAE509531271}" type="presOf" srcId="{5C455B41-D472-4835-9957-3A0773953EED}" destId="{34C23CDB-D557-4B2A-B7C9-DE11D4751820}" srcOrd="0" destOrd="0" presId="urn:microsoft.com/office/officeart/2005/8/layout/radial6"/>
    <dgm:cxn modelId="{D342C643-32DD-416B-8383-9934721C1D8E}" srcId="{748260D2-BBB5-488D-BFA9-EAF33FF995AC}" destId="{87D6BE7D-3780-4764-81B0-A5753D447CE4}" srcOrd="1" destOrd="0" parTransId="{59B45DD1-659B-4594-A218-3401FFA1171B}" sibTransId="{B4106EDF-A81C-4864-98EA-40C2C16836E4}"/>
    <dgm:cxn modelId="{A5B73842-51ED-49E6-95DA-12C369B15FCD}" srcId="{748260D2-BBB5-488D-BFA9-EAF33FF995AC}" destId="{322586E8-F5B2-4AF5-AA43-C10089E52820}" srcOrd="3" destOrd="0" parTransId="{7B917DA4-BF31-498F-9857-B5AF78235475}" sibTransId="{5C455B41-D472-4835-9957-3A0773953EED}"/>
    <dgm:cxn modelId="{75C05E42-37CB-4DCF-8C8C-690A8FBE10DD}" type="presOf" srcId="{9B321E2B-2FF4-4B0A-8785-117C8E7AD45F}" destId="{36853521-0D9D-4440-A0C7-0E6750DA4CFB}" srcOrd="0" destOrd="0" presId="urn:microsoft.com/office/officeart/2005/8/layout/radial6"/>
    <dgm:cxn modelId="{33C17F23-79AA-44D5-A457-61BF6D054083}" type="presOf" srcId="{8D5E5167-B7E7-481C-9F5E-CBA1EDBDF777}" destId="{90A1C3B2-AFBD-4617-BD10-7F94EFA17AF8}" srcOrd="0" destOrd="0" presId="urn:microsoft.com/office/officeart/2005/8/layout/radial6"/>
    <dgm:cxn modelId="{CBF8C2DB-C829-4FB1-BE3A-B4F29D201517}" type="presOf" srcId="{FFC94B4C-B4C6-454B-9F62-967B857E424A}" destId="{3C970586-C329-4757-AD66-366110F01F0C}" srcOrd="0" destOrd="0" presId="urn:microsoft.com/office/officeart/2005/8/layout/radial6"/>
    <dgm:cxn modelId="{1FABE3D4-3ABA-4915-A452-2A38146AD4F3}" type="presOf" srcId="{CA3260A1-47F9-4B90-B2EA-B7339E1AF1E2}" destId="{55533903-B156-4844-9D92-9DDCEE172036}" srcOrd="0" destOrd="0" presId="urn:microsoft.com/office/officeart/2005/8/layout/radial6"/>
    <dgm:cxn modelId="{D6C7A745-39ED-4259-A5DA-2C868813AA68}" type="presOf" srcId="{A7B574ED-157D-4FE5-93E4-3E3F5C9D7805}" destId="{E5CAE5F7-43B1-4563-AFCA-8BA81C4F650D}" srcOrd="0" destOrd="0" presId="urn:microsoft.com/office/officeart/2005/8/layout/radial6"/>
    <dgm:cxn modelId="{41846024-5DE1-4004-AE3E-2B3001C5022D}" type="presOf" srcId="{6CC1F62D-0FFA-467B-96BE-C04BF371F52C}" destId="{3F2D2B67-CEB9-4FB2-9D37-2D562BDE75E7}" srcOrd="0" destOrd="0" presId="urn:microsoft.com/office/officeart/2005/8/layout/radial6"/>
    <dgm:cxn modelId="{AA16D079-9460-46B8-A627-08D073FA614E}" type="presOf" srcId="{5A661CC1-40AB-4435-8EF3-D0DB4C37D899}" destId="{C0B7DB48-5EB4-44BE-B793-D7E4D0139F8F}" srcOrd="0" destOrd="0" presId="urn:microsoft.com/office/officeart/2005/8/layout/radial6"/>
    <dgm:cxn modelId="{1DE9DD9B-6F08-4FC0-91A0-726F60E390F8}" srcId="{FFC94B4C-B4C6-454B-9F62-967B857E424A}" destId="{748260D2-BBB5-488D-BFA9-EAF33FF995AC}" srcOrd="0" destOrd="0" parTransId="{1F7D1DB2-7ABD-42EA-9370-88A21E640736}" sibTransId="{5CF3D5B0-CCC9-4C58-8A47-FA5AC4A29545}"/>
    <dgm:cxn modelId="{FD7FD2CB-DB18-4457-A660-53CEB5F38B99}" type="presOf" srcId="{B4106EDF-A81C-4864-98EA-40C2C16836E4}" destId="{97B01591-6147-460B-BF01-119652D1ECE7}" srcOrd="0" destOrd="0" presId="urn:microsoft.com/office/officeart/2005/8/layout/radial6"/>
    <dgm:cxn modelId="{E93A02A4-123F-46CD-96A2-38B29B0D1F54}" srcId="{748260D2-BBB5-488D-BFA9-EAF33FF995AC}" destId="{9B321E2B-2FF4-4B0A-8785-117C8E7AD45F}" srcOrd="4" destOrd="0" parTransId="{F37C79C1-644A-4636-9834-DEF04B0B2DA9}" sibTransId="{CA3260A1-47F9-4B90-B2EA-B7339E1AF1E2}"/>
    <dgm:cxn modelId="{88199F88-F3BA-4050-8F5D-751E883D9B31}" type="presOf" srcId="{322586E8-F5B2-4AF5-AA43-C10089E52820}" destId="{14C801FA-CA77-4AC6-8FCE-EA3AB4FB7DFA}" srcOrd="0" destOrd="0" presId="urn:microsoft.com/office/officeart/2005/8/layout/radial6"/>
    <dgm:cxn modelId="{FCFEC58B-C2AC-425A-AA91-0150A3B2BBF6}" type="presOf" srcId="{748260D2-BBB5-488D-BFA9-EAF33FF995AC}" destId="{8A2DC776-88E7-43C7-8403-EC7192EB3A7F}" srcOrd="0" destOrd="0" presId="urn:microsoft.com/office/officeart/2005/8/layout/radial6"/>
    <dgm:cxn modelId="{B15D873C-7BA8-41BB-BA39-DB0DC228E9B6}" type="presOf" srcId="{87D6BE7D-3780-4764-81B0-A5753D447CE4}" destId="{23096A0B-4819-4DAF-B1CA-47BBB1FBB96E}" srcOrd="0" destOrd="0" presId="urn:microsoft.com/office/officeart/2005/8/layout/radial6"/>
    <dgm:cxn modelId="{4EA1280F-E005-48FC-8A23-DC5DCFBED6DF}" srcId="{748260D2-BBB5-488D-BFA9-EAF33FF995AC}" destId="{5A661CC1-40AB-4435-8EF3-D0DB4C37D899}" srcOrd="0" destOrd="0" parTransId="{9FC72CE7-59D2-4548-BA46-321CAD7643C2}" sibTransId="{8D5E5167-B7E7-481C-9F5E-CBA1EDBDF777}"/>
    <dgm:cxn modelId="{A15ECFAE-75DA-4376-8F4D-83E5398F4D24}" type="presParOf" srcId="{3C970586-C329-4757-AD66-366110F01F0C}" destId="{8A2DC776-88E7-43C7-8403-EC7192EB3A7F}" srcOrd="0" destOrd="0" presId="urn:microsoft.com/office/officeart/2005/8/layout/radial6"/>
    <dgm:cxn modelId="{E96C3EEE-4CD6-4B8F-802C-586AF6AB8CEB}" type="presParOf" srcId="{3C970586-C329-4757-AD66-366110F01F0C}" destId="{C0B7DB48-5EB4-44BE-B793-D7E4D0139F8F}" srcOrd="1" destOrd="0" presId="urn:microsoft.com/office/officeart/2005/8/layout/radial6"/>
    <dgm:cxn modelId="{A3343EA1-62F4-4C90-A6C5-91EBEA4C061F}" type="presParOf" srcId="{3C970586-C329-4757-AD66-366110F01F0C}" destId="{9CA2138B-C955-430F-B830-71D43014E341}" srcOrd="2" destOrd="0" presId="urn:microsoft.com/office/officeart/2005/8/layout/radial6"/>
    <dgm:cxn modelId="{D22652CC-A4BB-4FA5-9709-075E7C9DFE50}" type="presParOf" srcId="{3C970586-C329-4757-AD66-366110F01F0C}" destId="{90A1C3B2-AFBD-4617-BD10-7F94EFA17AF8}" srcOrd="3" destOrd="0" presId="urn:microsoft.com/office/officeart/2005/8/layout/radial6"/>
    <dgm:cxn modelId="{B11F4FF7-A97B-40B4-87B1-FA73673E417F}" type="presParOf" srcId="{3C970586-C329-4757-AD66-366110F01F0C}" destId="{23096A0B-4819-4DAF-B1CA-47BBB1FBB96E}" srcOrd="4" destOrd="0" presId="urn:microsoft.com/office/officeart/2005/8/layout/radial6"/>
    <dgm:cxn modelId="{6948387A-888A-414E-8031-AE3B63C8A5E9}" type="presParOf" srcId="{3C970586-C329-4757-AD66-366110F01F0C}" destId="{47E2A8D9-EA6C-4C6F-9D4D-E56D22196448}" srcOrd="5" destOrd="0" presId="urn:microsoft.com/office/officeart/2005/8/layout/radial6"/>
    <dgm:cxn modelId="{B6BE4296-C41A-4361-89A0-308EB02108DB}" type="presParOf" srcId="{3C970586-C329-4757-AD66-366110F01F0C}" destId="{97B01591-6147-460B-BF01-119652D1ECE7}" srcOrd="6" destOrd="0" presId="urn:microsoft.com/office/officeart/2005/8/layout/radial6"/>
    <dgm:cxn modelId="{FA9DF9AA-C4A4-40B6-9B47-00D380564D71}" type="presParOf" srcId="{3C970586-C329-4757-AD66-366110F01F0C}" destId="{E5CAE5F7-43B1-4563-AFCA-8BA81C4F650D}" srcOrd="7" destOrd="0" presId="urn:microsoft.com/office/officeart/2005/8/layout/radial6"/>
    <dgm:cxn modelId="{E4D9F4AD-7C72-4919-99C9-9FD5BFC8F67B}" type="presParOf" srcId="{3C970586-C329-4757-AD66-366110F01F0C}" destId="{D4B5AEDC-2F9B-4AA6-94C0-718716161204}" srcOrd="8" destOrd="0" presId="urn:microsoft.com/office/officeart/2005/8/layout/radial6"/>
    <dgm:cxn modelId="{7E2928AB-F8FA-4D01-BFBF-ACBDA8F28275}" type="presParOf" srcId="{3C970586-C329-4757-AD66-366110F01F0C}" destId="{3F2D2B67-CEB9-4FB2-9D37-2D562BDE75E7}" srcOrd="9" destOrd="0" presId="urn:microsoft.com/office/officeart/2005/8/layout/radial6"/>
    <dgm:cxn modelId="{8B1FC253-9433-42E9-BD10-DEA400DE6854}" type="presParOf" srcId="{3C970586-C329-4757-AD66-366110F01F0C}" destId="{14C801FA-CA77-4AC6-8FCE-EA3AB4FB7DFA}" srcOrd="10" destOrd="0" presId="urn:microsoft.com/office/officeart/2005/8/layout/radial6"/>
    <dgm:cxn modelId="{1095EAED-1354-4B85-B3DC-8FBEEE5E95B9}" type="presParOf" srcId="{3C970586-C329-4757-AD66-366110F01F0C}" destId="{E8B5BDF9-B804-486B-87C2-F1E61E8CDED1}" srcOrd="11" destOrd="0" presId="urn:microsoft.com/office/officeart/2005/8/layout/radial6"/>
    <dgm:cxn modelId="{27E74D25-A076-4534-8014-832622EC00A2}" type="presParOf" srcId="{3C970586-C329-4757-AD66-366110F01F0C}" destId="{34C23CDB-D557-4B2A-B7C9-DE11D4751820}" srcOrd="12" destOrd="0" presId="urn:microsoft.com/office/officeart/2005/8/layout/radial6"/>
    <dgm:cxn modelId="{4DECC434-6CFA-4DC4-B6AA-6B557D5352A1}" type="presParOf" srcId="{3C970586-C329-4757-AD66-366110F01F0C}" destId="{36853521-0D9D-4440-A0C7-0E6750DA4CFB}" srcOrd="13" destOrd="0" presId="urn:microsoft.com/office/officeart/2005/8/layout/radial6"/>
    <dgm:cxn modelId="{7FFD7DBB-E555-429C-956C-A4ADDF8FAC49}" type="presParOf" srcId="{3C970586-C329-4757-AD66-366110F01F0C}" destId="{97AA3836-8A99-4889-900C-C9F7F9009D77}" srcOrd="14" destOrd="0" presId="urn:microsoft.com/office/officeart/2005/8/layout/radial6"/>
    <dgm:cxn modelId="{135F8354-F475-4008-8B73-BB7845218F83}" type="presParOf" srcId="{3C970586-C329-4757-AD66-366110F01F0C}" destId="{55533903-B156-4844-9D92-9DDCEE172036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533903-B156-4844-9D92-9DDCEE172036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11880000"/>
            <a:gd name="adj2" fmla="val 16200000"/>
            <a:gd name="adj3" fmla="val 4636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C23CDB-D557-4B2A-B7C9-DE11D4751820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7560000"/>
            <a:gd name="adj2" fmla="val 11880000"/>
            <a:gd name="adj3" fmla="val 463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D2B67-CEB9-4FB2-9D37-2D562BDE75E7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3240000"/>
            <a:gd name="adj2" fmla="val 7560000"/>
            <a:gd name="adj3" fmla="val 463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01591-6147-460B-BF01-119652D1ECE7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20520000"/>
            <a:gd name="adj2" fmla="val 3240000"/>
            <a:gd name="adj3" fmla="val 463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A1C3B2-AFBD-4617-BD10-7F94EFA17AF8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16200000"/>
            <a:gd name="adj2" fmla="val 20520000"/>
            <a:gd name="adj3" fmla="val 463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2DC776-88E7-43C7-8403-EC7192EB3A7F}">
      <dsp:nvSpPr>
        <dsp:cNvPr id="0" name=""/>
        <dsp:cNvSpPr/>
      </dsp:nvSpPr>
      <dsp:spPr>
        <a:xfrm>
          <a:off x="2643774" y="1629682"/>
          <a:ext cx="1785540" cy="17855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solidFill>
              <a:schemeClr val="accent1"/>
            </a:solidFill>
          </a:endParaRPr>
        </a:p>
      </dsp:txBody>
      <dsp:txXfrm>
        <a:off x="2905260" y="1891168"/>
        <a:ext cx="1262568" cy="1262568"/>
      </dsp:txXfrm>
    </dsp:sp>
    <dsp:sp modelId="{C0B7DB48-5EB4-44BE-B793-D7E4D0139F8F}">
      <dsp:nvSpPr>
        <dsp:cNvPr id="0" name=""/>
        <dsp:cNvSpPr/>
      </dsp:nvSpPr>
      <dsp:spPr>
        <a:xfrm>
          <a:off x="2911605" y="1267"/>
          <a:ext cx="1249878" cy="124987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100" kern="1200" dirty="0"/>
            <a:t> </a:t>
          </a:r>
          <a:endParaRPr lang="ru-RU" sz="5100" kern="1200" dirty="0"/>
        </a:p>
      </dsp:txBody>
      <dsp:txXfrm>
        <a:off x="3094645" y="184307"/>
        <a:ext cx="883798" cy="883798"/>
      </dsp:txXfrm>
    </dsp:sp>
    <dsp:sp modelId="{23096A0B-4819-4DAF-B1CA-47BBB1FBB96E}">
      <dsp:nvSpPr>
        <dsp:cNvPr id="0" name=""/>
        <dsp:cNvSpPr/>
      </dsp:nvSpPr>
      <dsp:spPr>
        <a:xfrm>
          <a:off x="4715042" y="1311541"/>
          <a:ext cx="1249878" cy="124987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baseline="0" dirty="0"/>
            <a:t> </a:t>
          </a:r>
          <a:endParaRPr lang="ru-RU" sz="5100" kern="1200" dirty="0"/>
        </a:p>
      </dsp:txBody>
      <dsp:txXfrm>
        <a:off x="4898082" y="1494581"/>
        <a:ext cx="883798" cy="883798"/>
      </dsp:txXfrm>
    </dsp:sp>
    <dsp:sp modelId="{E5CAE5F7-43B1-4563-AFCA-8BA81C4F650D}">
      <dsp:nvSpPr>
        <dsp:cNvPr id="0" name=""/>
        <dsp:cNvSpPr/>
      </dsp:nvSpPr>
      <dsp:spPr>
        <a:xfrm>
          <a:off x="4026190" y="3431608"/>
          <a:ext cx="1249878" cy="124987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/>
            <a:t> </a:t>
          </a:r>
        </a:p>
      </dsp:txBody>
      <dsp:txXfrm>
        <a:off x="4209230" y="3614648"/>
        <a:ext cx="883798" cy="883798"/>
      </dsp:txXfrm>
    </dsp:sp>
    <dsp:sp modelId="{14C801FA-CA77-4AC6-8FCE-EA3AB4FB7DFA}">
      <dsp:nvSpPr>
        <dsp:cNvPr id="0" name=""/>
        <dsp:cNvSpPr/>
      </dsp:nvSpPr>
      <dsp:spPr>
        <a:xfrm>
          <a:off x="1797020" y="3431608"/>
          <a:ext cx="1249878" cy="124987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/>
            <a:t> </a:t>
          </a:r>
        </a:p>
      </dsp:txBody>
      <dsp:txXfrm>
        <a:off x="1980060" y="3614648"/>
        <a:ext cx="883798" cy="883798"/>
      </dsp:txXfrm>
    </dsp:sp>
    <dsp:sp modelId="{36853521-0D9D-4440-A0C7-0E6750DA4CFB}">
      <dsp:nvSpPr>
        <dsp:cNvPr id="0" name=""/>
        <dsp:cNvSpPr/>
      </dsp:nvSpPr>
      <dsp:spPr>
        <a:xfrm>
          <a:off x="1108168" y="1311541"/>
          <a:ext cx="1249878" cy="124987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1291208" y="1494581"/>
        <a:ext cx="883798" cy="8837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533903-B156-4844-9D92-9DDCEE172036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11880000"/>
            <a:gd name="adj2" fmla="val 16200000"/>
            <a:gd name="adj3" fmla="val 4636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C23CDB-D557-4B2A-B7C9-DE11D4751820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7560000"/>
            <a:gd name="adj2" fmla="val 11880000"/>
            <a:gd name="adj3" fmla="val 463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D2B67-CEB9-4FB2-9D37-2D562BDE75E7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3240000"/>
            <a:gd name="adj2" fmla="val 7560000"/>
            <a:gd name="adj3" fmla="val 463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01591-6147-460B-BF01-119652D1ECE7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20520000"/>
            <a:gd name="adj2" fmla="val 3240000"/>
            <a:gd name="adj3" fmla="val 463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A1C3B2-AFBD-4617-BD10-7F94EFA17AF8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16200000"/>
            <a:gd name="adj2" fmla="val 20520000"/>
            <a:gd name="adj3" fmla="val 463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2DC776-88E7-43C7-8403-EC7192EB3A7F}">
      <dsp:nvSpPr>
        <dsp:cNvPr id="0" name=""/>
        <dsp:cNvSpPr/>
      </dsp:nvSpPr>
      <dsp:spPr>
        <a:xfrm>
          <a:off x="2643774" y="1629682"/>
          <a:ext cx="1785540" cy="17855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solidFill>
              <a:schemeClr val="accent1"/>
            </a:solidFill>
          </a:endParaRPr>
        </a:p>
      </dsp:txBody>
      <dsp:txXfrm>
        <a:off x="2905260" y="1891168"/>
        <a:ext cx="1262568" cy="1262568"/>
      </dsp:txXfrm>
    </dsp:sp>
    <dsp:sp modelId="{C0B7DB48-5EB4-44BE-B793-D7E4D0139F8F}">
      <dsp:nvSpPr>
        <dsp:cNvPr id="0" name=""/>
        <dsp:cNvSpPr/>
      </dsp:nvSpPr>
      <dsp:spPr>
        <a:xfrm>
          <a:off x="2911605" y="1267"/>
          <a:ext cx="1249878" cy="124987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100" kern="1200" dirty="0"/>
            <a:t> </a:t>
          </a:r>
          <a:endParaRPr lang="ru-RU" sz="5100" kern="1200" dirty="0"/>
        </a:p>
      </dsp:txBody>
      <dsp:txXfrm>
        <a:off x="3094645" y="184307"/>
        <a:ext cx="883798" cy="883798"/>
      </dsp:txXfrm>
    </dsp:sp>
    <dsp:sp modelId="{23096A0B-4819-4DAF-B1CA-47BBB1FBB96E}">
      <dsp:nvSpPr>
        <dsp:cNvPr id="0" name=""/>
        <dsp:cNvSpPr/>
      </dsp:nvSpPr>
      <dsp:spPr>
        <a:xfrm>
          <a:off x="4715042" y="1311541"/>
          <a:ext cx="1249878" cy="124987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baseline="0" dirty="0"/>
            <a:t> </a:t>
          </a:r>
          <a:endParaRPr lang="ru-RU" sz="5100" kern="1200" dirty="0"/>
        </a:p>
      </dsp:txBody>
      <dsp:txXfrm>
        <a:off x="4898082" y="1494581"/>
        <a:ext cx="883798" cy="883798"/>
      </dsp:txXfrm>
    </dsp:sp>
    <dsp:sp modelId="{E5CAE5F7-43B1-4563-AFCA-8BA81C4F650D}">
      <dsp:nvSpPr>
        <dsp:cNvPr id="0" name=""/>
        <dsp:cNvSpPr/>
      </dsp:nvSpPr>
      <dsp:spPr>
        <a:xfrm>
          <a:off x="4026190" y="3431608"/>
          <a:ext cx="1249878" cy="124987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/>
            <a:t> </a:t>
          </a:r>
        </a:p>
      </dsp:txBody>
      <dsp:txXfrm>
        <a:off x="4209230" y="3614648"/>
        <a:ext cx="883798" cy="883798"/>
      </dsp:txXfrm>
    </dsp:sp>
    <dsp:sp modelId="{14C801FA-CA77-4AC6-8FCE-EA3AB4FB7DFA}">
      <dsp:nvSpPr>
        <dsp:cNvPr id="0" name=""/>
        <dsp:cNvSpPr/>
      </dsp:nvSpPr>
      <dsp:spPr>
        <a:xfrm>
          <a:off x="1797020" y="3431608"/>
          <a:ext cx="1249878" cy="124987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/>
            <a:t> </a:t>
          </a:r>
        </a:p>
      </dsp:txBody>
      <dsp:txXfrm>
        <a:off x="1980060" y="3614648"/>
        <a:ext cx="883798" cy="883798"/>
      </dsp:txXfrm>
    </dsp:sp>
    <dsp:sp modelId="{36853521-0D9D-4440-A0C7-0E6750DA4CFB}">
      <dsp:nvSpPr>
        <dsp:cNvPr id="0" name=""/>
        <dsp:cNvSpPr/>
      </dsp:nvSpPr>
      <dsp:spPr>
        <a:xfrm>
          <a:off x="1108168" y="1311541"/>
          <a:ext cx="1249878" cy="124987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1291208" y="1494581"/>
        <a:ext cx="883798" cy="8837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E1E5EF1-37D6-4C0C-AF9B-B564EE8EE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D014F3-BF40-4B39-B1F4-041A73C408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E9A07-ECDB-45CB-B68D-B640F6AF21D7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E87956-8E5B-4B21-B341-1B89E04359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AE9166-FBAB-4EAE-A2AE-417DDBBD8C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D31B0-762A-46EC-9A77-4DE977136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9350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B1D81-B598-43DF-BF02-1CE779655561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E5756-4122-49F6-BD1F-07263813EF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99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68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733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22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070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340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777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282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927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7435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5775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3669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333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+mj-lt"/>
              <a:buNone/>
            </a:pPr>
            <a:r>
              <a:rPr lang="ru-RU" dirty="0" smtClean="0"/>
              <a:t>Не нужно противопоставлять эти направления, они для</a:t>
            </a:r>
            <a:r>
              <a:rPr lang="ru-RU" baseline="0" dirty="0" smtClean="0"/>
              <a:t> решения разных задач. Возможно также их совместное использование (как правило, оно оптимально).</a:t>
            </a:r>
          </a:p>
          <a:p>
            <a:pPr marL="0" indent="0" algn="just">
              <a:buFont typeface="+mj-lt"/>
              <a:buNone/>
            </a:pPr>
            <a:r>
              <a:rPr lang="ru-RU" dirty="0" smtClean="0"/>
              <a:t>БДДС - Нам нужно</a:t>
            </a:r>
            <a:r>
              <a:rPr lang="ru-RU" baseline="0" dirty="0" smtClean="0"/>
              <a:t> получать аналитику по свершенным фактическим операциям, актуальность данных сутки –</a:t>
            </a:r>
            <a:r>
              <a:rPr lang="en-US" baseline="0" dirty="0" smtClean="0"/>
              <a:t>BI</a:t>
            </a:r>
            <a:endParaRPr lang="ru-RU" baseline="0" dirty="0" smtClean="0"/>
          </a:p>
          <a:p>
            <a:pPr marL="0" indent="0" algn="just">
              <a:buFont typeface="+mj-lt"/>
              <a:buNone/>
            </a:pPr>
            <a:r>
              <a:rPr lang="ru-RU" baseline="0" dirty="0" smtClean="0"/>
              <a:t>Одобрение кредита - Нам нужно принимать решение в режиме </a:t>
            </a:r>
            <a:r>
              <a:rPr lang="en-US" baseline="0" dirty="0" smtClean="0"/>
              <a:t>near real-time</a:t>
            </a:r>
            <a:r>
              <a:rPr lang="ru-RU" baseline="0" dirty="0" smtClean="0"/>
              <a:t> – </a:t>
            </a:r>
            <a:r>
              <a:rPr lang="en-US" baseline="0" dirty="0" smtClean="0"/>
              <a:t>Big Data</a:t>
            </a:r>
            <a:endParaRPr lang="ru-RU" baseline="0" dirty="0" smtClean="0"/>
          </a:p>
          <a:p>
            <a:pPr marL="0" indent="0" algn="just">
              <a:buFont typeface="+mj-lt"/>
              <a:buNone/>
            </a:pPr>
            <a:endParaRPr lang="ru-RU" baseline="0" dirty="0" smtClean="0"/>
          </a:p>
          <a:p>
            <a:pPr marL="0" indent="0" algn="just">
              <a:buFont typeface="+mj-lt"/>
              <a:buNone/>
            </a:pPr>
            <a:r>
              <a:rPr lang="ru-RU" baseline="0" dirty="0" smtClean="0"/>
              <a:t>Выявить закономерности, проверить гипотезы - Специалистам домена нужно самостоятельно выполнять запросы к нужным данным и генерировать обобщающие отчеты при номинальной поддержке ИТ - BI-инструментами с базовыми аналитическими возможностями и упрощенной моделью данных </a:t>
            </a:r>
            <a:r>
              <a:rPr lang="en-US" b="1" baseline="0" dirty="0" smtClean="0"/>
              <a:t>self-service BI</a:t>
            </a:r>
            <a:r>
              <a:rPr lang="ru-RU" b="1" baseline="0" dirty="0" smtClean="0"/>
              <a:t> </a:t>
            </a:r>
            <a:r>
              <a:rPr lang="ru-RU" baseline="0" dirty="0" smtClean="0"/>
              <a:t>(</a:t>
            </a:r>
            <a:r>
              <a:rPr lang="en-US" baseline="0" dirty="0" smtClean="0"/>
              <a:t>Gartner</a:t>
            </a:r>
            <a:r>
              <a:rPr lang="ru-RU" baseline="0" dirty="0" smtClean="0"/>
              <a:t>).</a:t>
            </a:r>
          </a:p>
          <a:p>
            <a:pPr marL="0" indent="0" algn="just">
              <a:buFont typeface="+mj-lt"/>
              <a:buNone/>
            </a:pPr>
            <a:endParaRPr lang="ru-RU" baseline="0" dirty="0" smtClean="0"/>
          </a:p>
          <a:p>
            <a:pPr marL="0" indent="0" algn="just">
              <a:buFont typeface="+mj-lt"/>
              <a:buNone/>
            </a:pPr>
            <a:r>
              <a:rPr lang="ru-RU" baseline="0" dirty="0" err="1" smtClean="0"/>
              <a:t>self-service</a:t>
            </a:r>
            <a:r>
              <a:rPr lang="ru-RU" baseline="0" dirty="0" smtClean="0"/>
              <a:t> BI –бизнес-пользователи используют удобный инструмент для самостоятельного и эффективного анализа данных, в зависимости от их функциональных потребностей и рабочих ролей: от простой фильтрации и группировки до модификации структуры отчетов и изменения семантических моделей. </a:t>
            </a:r>
          </a:p>
          <a:p>
            <a:pPr marL="0" indent="0" algn="just">
              <a:buFont typeface="+mj-lt"/>
              <a:buNone/>
            </a:pPr>
            <a:r>
              <a:rPr lang="ru-RU" baseline="0" dirty="0" smtClean="0"/>
              <a:t>Фактически это означает переход от привычной парадигмы работы с данными (бизнес-аналитика централизована на корпоративном хранилище данных (КХД) и развернутых витринах (Data </a:t>
            </a:r>
            <a:r>
              <a:rPr lang="ru-RU" baseline="0" dirty="0" err="1" smtClean="0"/>
              <a:t>Mart</a:t>
            </a:r>
            <a:r>
              <a:rPr lang="ru-RU" baseline="0" dirty="0" smtClean="0"/>
              <a:t>)). Гибкость </a:t>
            </a:r>
            <a:r>
              <a:rPr lang="ru-RU" baseline="0" dirty="0" err="1" smtClean="0"/>
              <a:t>self-service</a:t>
            </a:r>
            <a:r>
              <a:rPr lang="ru-RU" baseline="0" dirty="0" smtClean="0"/>
              <a:t> BI позволит пользователям создавать собственные </a:t>
            </a:r>
            <a:r>
              <a:rPr lang="ru-RU" baseline="0" dirty="0" err="1" smtClean="0"/>
              <a:t>дэшборды</a:t>
            </a:r>
            <a:r>
              <a:rPr lang="ru-RU" baseline="0" dirty="0" smtClean="0"/>
              <a:t> с теми данными, которые им необходимы в заданный промежуток времени, без зависимости от ИТ</a:t>
            </a:r>
          </a:p>
          <a:p>
            <a:pPr marL="0" indent="0" algn="just">
              <a:buFont typeface="+mj-lt"/>
              <a:buNone/>
            </a:pPr>
            <a:endParaRPr lang="ru-RU" baseline="0" dirty="0" smtClean="0"/>
          </a:p>
          <a:p>
            <a:pPr marL="0" indent="0" algn="just">
              <a:buFont typeface="+mj-lt"/>
              <a:buNone/>
            </a:pPr>
            <a:endParaRPr lang="ru-RU" baseline="0" dirty="0" smtClean="0"/>
          </a:p>
          <a:p>
            <a:pPr marL="0" indent="0" algn="just">
              <a:buFont typeface="+mj-lt"/>
              <a:buNone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elf-service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 – это инструмент автоматизации процессов сбора и визуализации отдельного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домена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данных, но не является универсальным средством оптимизации всей корпоративной деятельности.</a:t>
            </a:r>
          </a:p>
          <a:p>
            <a:pPr marL="0" indent="0" algn="just">
              <a:buFont typeface="+mj-lt"/>
              <a:buNone/>
            </a:pP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 применять и при работе с классическими ХД, и с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Lake</a:t>
            </a: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831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Для этого мы: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dirty="0" smtClean="0"/>
              <a:t>Определяем, какие источники данных могут быть нам полезны</a:t>
            </a:r>
            <a:r>
              <a:rPr lang="ru-RU" baseline="0" dirty="0" smtClean="0"/>
              <a:t> и какие из них доступны</a:t>
            </a:r>
            <a:endParaRPr lang="ru-RU" dirty="0" smtClean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dirty="0" smtClean="0"/>
              <a:t>Изучаем источники данных: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dirty="0" smtClean="0"/>
              <a:t>Определение границы проекта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dirty="0" smtClean="0"/>
              <a:t>Определяем объем данных для исследований, методы исследований и затраты</a:t>
            </a:r>
            <a:r>
              <a:rPr lang="ru-RU" baseline="0" dirty="0" smtClean="0"/>
              <a:t> на них. Затраты на методы должны быть соразмерны задачам, которые решаем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671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Для ответов на подобные вопросы,</a:t>
            </a:r>
            <a:r>
              <a:rPr lang="ru-RU" baseline="0" dirty="0" smtClean="0"/>
              <a:t> как правило, в первую очередь используют аналитическую отчетность.</a:t>
            </a:r>
          </a:p>
          <a:p>
            <a:pPr algn="just"/>
            <a:r>
              <a:rPr lang="ru-RU" baseline="0" dirty="0" smtClean="0"/>
              <a:t>Средство для этого –различные инструменты </a:t>
            </a:r>
            <a:r>
              <a:rPr lang="en-US" baseline="0" dirty="0" smtClean="0"/>
              <a:t>BI</a:t>
            </a:r>
            <a:r>
              <a:rPr lang="ru-RU" baseline="0" dirty="0" smtClean="0"/>
              <a:t>.</a:t>
            </a:r>
          </a:p>
          <a:p>
            <a:pPr algn="just"/>
            <a:r>
              <a:rPr lang="ru-RU" baseline="0" dirty="0" smtClean="0"/>
              <a:t>Как правило, </a:t>
            </a:r>
            <a:r>
              <a:rPr lang="en-US" baseline="0" dirty="0" smtClean="0"/>
              <a:t>BI</a:t>
            </a:r>
            <a:r>
              <a:rPr lang="ru-RU" baseline="0" dirty="0" smtClean="0"/>
              <a:t> используют для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baseline="0" dirty="0" smtClean="0"/>
              <a:t>консолидации,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baseline="0" dirty="0" smtClean="0"/>
              <a:t>отчетности,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baseline="0" dirty="0" smtClean="0"/>
              <a:t>визуализации,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baseline="0" dirty="0" smtClean="0"/>
              <a:t>Иными словами, для контроля за исполнением операций – некоторая фотография результатов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BI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</a:rPr>
              <a:t> как фотография полученных результатов</a:t>
            </a: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560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DE2F8-02D4-C448-B364-7246A6689E7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565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+mj-lt"/>
              <a:buNone/>
            </a:pPr>
            <a:r>
              <a:rPr lang="ru-RU" dirty="0" smtClean="0"/>
              <a:t>Проблемы при работе: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dirty="0" smtClean="0"/>
              <a:t>Качество данных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dirty="0" smtClean="0"/>
              <a:t>Данные разного типа (структурированные и неструктурированные)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dirty="0" smtClean="0"/>
              <a:t>Правильно ставить задачи и правильно для их решения</a:t>
            </a:r>
            <a:r>
              <a:rPr lang="ru-RU" baseline="0" dirty="0" smtClean="0"/>
              <a:t> использовать данные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DE2F8-02D4-C448-B364-7246A6689E7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373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dirty="0" smtClean="0"/>
              <a:t>Что</a:t>
            </a:r>
            <a:r>
              <a:rPr lang="ru-RU" baseline="0" dirty="0" smtClean="0"/>
              <a:t> привело к такому результату (хорошему или плохому), какие факторы – выявление зависит уже от экспертной оценки специалиста, которому нужно сформировать ряд отчетов, выявить гипотезы подтвердить/обосновать их.</a:t>
            </a:r>
          </a:p>
          <a:p>
            <a:pPr algn="just"/>
            <a:r>
              <a:rPr lang="ru-RU" baseline="0" dirty="0" smtClean="0"/>
              <a:t>И здесь возникают вопросы: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baseline="0" dirty="0" smtClean="0"/>
              <a:t>Качество имеющихся данных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baseline="0" dirty="0" smtClean="0"/>
              <a:t>Все ли возможные источники данных мы использовали, не было л  технических ограничений (например. по типам данным, или вариантам их получения)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baseline="0" dirty="0" smtClean="0"/>
              <a:t>Возможно ли выявлять паттерны на уровне системы?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baseline="0" dirty="0" smtClean="0"/>
              <a:t>Уменьшить время на принятие решения (например, до </a:t>
            </a:r>
            <a:r>
              <a:rPr lang="en-US" baseline="0" dirty="0" smtClean="0"/>
              <a:t>near real-time</a:t>
            </a:r>
            <a:r>
              <a:rPr lang="ru-RU" baseline="0" dirty="0" smtClean="0"/>
              <a:t>, что актуально для </a:t>
            </a:r>
            <a:r>
              <a:rPr lang="en-US" baseline="0" dirty="0" smtClean="0"/>
              <a:t>B2C</a:t>
            </a:r>
            <a:r>
              <a:rPr lang="ru-RU" baseline="0" dirty="0" smtClean="0"/>
              <a:t>)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baseline="0" dirty="0" smtClean="0"/>
              <a:t>..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274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DE2F8-02D4-C448-B364-7246A6689E7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929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+mj-lt"/>
              <a:buNone/>
            </a:pPr>
            <a:r>
              <a:rPr lang="ru-RU" dirty="0" smtClean="0"/>
              <a:t>Проблемы при работе: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dirty="0" smtClean="0"/>
              <a:t>Качество данных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dirty="0" smtClean="0"/>
              <a:t>Данные разного типа (структурированные и неструктурированные)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dirty="0" smtClean="0"/>
              <a:t>Правильно ставить задачи и правильно для их решения</a:t>
            </a:r>
            <a:r>
              <a:rPr lang="ru-RU" baseline="0" dirty="0" smtClean="0"/>
              <a:t> использовать данные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DE2F8-02D4-C448-B364-7246A6689E7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16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sv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svg"/><Relationship Id="rId5" Type="http://schemas.openxmlformats.org/officeDocument/2006/relationships/image" Target="../media/image39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0.png"/><Relationship Id="rId3" Type="http://schemas.openxmlformats.org/officeDocument/2006/relationships/hyperlink" Target="https://www.youtube.com/user/Crocincor" TargetMode="External"/><Relationship Id="rId7" Type="http://schemas.openxmlformats.org/officeDocument/2006/relationships/image" Target="../media/image48.png"/><Relationship Id="rId12" Type="http://schemas.openxmlformats.org/officeDocument/2006/relationships/hyperlink" Target="https://www.linkedin.com/company/croc/about/" TargetMode="External"/><Relationship Id="rId17" Type="http://schemas.openxmlformats.org/officeDocument/2006/relationships/image" Target="../media/image61.svg"/><Relationship Id="rId2" Type="http://schemas.openxmlformats.org/officeDocument/2006/relationships/image" Target="../media/image46.jpg"/><Relationship Id="rId16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CrocIncorporated" TargetMode="External"/><Relationship Id="rId11" Type="http://schemas.openxmlformats.org/officeDocument/2006/relationships/image" Target="../media/image57.svg"/><Relationship Id="rId5" Type="http://schemas.openxmlformats.org/officeDocument/2006/relationships/image" Target="../media/image53.svg"/><Relationship Id="rId15" Type="http://schemas.openxmlformats.org/officeDocument/2006/relationships/hyperlink" Target="https://twitter.com/crocinc" TargetMode="External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hyperlink" Target="https://www.instagram.com/crocinc/" TargetMode="External"/><Relationship Id="rId14" Type="http://schemas.openxmlformats.org/officeDocument/2006/relationships/image" Target="../media/image59.sv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0.png"/><Relationship Id="rId3" Type="http://schemas.openxmlformats.org/officeDocument/2006/relationships/hyperlink" Target="https://www.youtube.com/user/Crocincor" TargetMode="External"/><Relationship Id="rId7" Type="http://schemas.openxmlformats.org/officeDocument/2006/relationships/image" Target="../media/image48.png"/><Relationship Id="rId12" Type="http://schemas.openxmlformats.org/officeDocument/2006/relationships/hyperlink" Target="https://www.linkedin.com/company/croc/about/" TargetMode="External"/><Relationship Id="rId17" Type="http://schemas.openxmlformats.org/officeDocument/2006/relationships/image" Target="../media/image61.svg"/><Relationship Id="rId2" Type="http://schemas.openxmlformats.org/officeDocument/2006/relationships/image" Target="../media/image52.jpg"/><Relationship Id="rId16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CrocIncorporated" TargetMode="External"/><Relationship Id="rId11" Type="http://schemas.openxmlformats.org/officeDocument/2006/relationships/image" Target="../media/image57.svg"/><Relationship Id="rId5" Type="http://schemas.openxmlformats.org/officeDocument/2006/relationships/image" Target="../media/image53.svg"/><Relationship Id="rId15" Type="http://schemas.openxmlformats.org/officeDocument/2006/relationships/hyperlink" Target="https://twitter.com/crocinc" TargetMode="External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hyperlink" Target="https://www.instagram.com/crocinc/" TargetMode="External"/><Relationship Id="rId14" Type="http://schemas.openxmlformats.org/officeDocument/2006/relationships/image" Target="../media/image59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FA05FB-50CE-7845-BB1F-B92C43FA81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34" y="0"/>
            <a:ext cx="7010400" cy="6858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669956-8988-48E7-95D3-B634DDAA26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5" y="2520976"/>
            <a:ext cx="3320675" cy="859536"/>
          </a:xfrm>
          <a:prstGeom prst="rect">
            <a:avLst/>
          </a:prstGeom>
        </p:spPr>
      </p:pic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927174DD-92ED-4669-8EAA-2280A3FF3584}"/>
              </a:ext>
            </a:extLst>
          </p:cNvPr>
          <p:cNvSpPr txBox="1">
            <a:spLocks/>
          </p:cNvSpPr>
          <p:nvPr userDrawn="1"/>
        </p:nvSpPr>
        <p:spPr>
          <a:xfrm>
            <a:off x="554425" y="6089376"/>
            <a:ext cx="5499536" cy="2865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7371BF6-ED0E-4744-A3B5-B78A7701AE38}" type="datetime1">
              <a:rPr lang="ru-RU" sz="16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21.05.2021</a:t>
            </a:fld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605BA05C-F7CB-41B4-97F4-E12834A5F6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424" y="3886830"/>
            <a:ext cx="4858404" cy="132556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60141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0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9464AF-5B8D-F34E-9E0C-093D8CA04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22" name="Текст 17">
            <a:extLst>
              <a:ext uri="{FF2B5EF4-FFF2-40B4-BE49-F238E27FC236}">
                <a16:creationId xmlns:a16="http://schemas.microsoft.com/office/drawing/2014/main" id="{AF230A97-4DD3-431E-A975-A81DB7CB4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4661291"/>
            <a:ext cx="5362903" cy="404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BD6D4F77-25EB-46EA-AD29-83D4E697BAC3}"/>
              </a:ext>
            </a:extLst>
          </p:cNvPr>
          <p:cNvSpPr/>
          <p:nvPr userDrawn="1"/>
        </p:nvSpPr>
        <p:spPr>
          <a:xfrm>
            <a:off x="10069069" y="566096"/>
            <a:ext cx="1414094" cy="365125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4" y="1298755"/>
            <a:ext cx="9115093" cy="1581804"/>
          </a:xfrm>
          <a:prstGeom prst="rect">
            <a:avLst/>
          </a:prstGeom>
        </p:spPr>
        <p:txBody>
          <a:bodyPr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763D93A6-0811-409C-B9C1-C9A7D81B4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175165"/>
            <a:ext cx="7401910" cy="1032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ПОДЗАГОЛОВОК ПРЕЗЕНТАЦИИ</a:t>
            </a:r>
          </a:p>
        </p:txBody>
      </p:sp>
      <p:sp>
        <p:nvSpPr>
          <p:cNvPr id="23" name="Текст 17">
            <a:extLst>
              <a:ext uri="{FF2B5EF4-FFF2-40B4-BE49-F238E27FC236}">
                <a16:creationId xmlns:a16="http://schemas.microsoft.com/office/drawing/2014/main" id="{FADF24EE-DDA1-4129-8538-C50ED5DA55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5092215"/>
            <a:ext cx="5362903" cy="404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Руководитель отдела</a:t>
            </a:r>
          </a:p>
        </p:txBody>
      </p:sp>
    </p:spTree>
    <p:extLst>
      <p:ext uri="{BB962C8B-B14F-4D97-AF65-F5344CB8AC3E}">
        <p14:creationId xmlns:p14="http://schemas.microsoft.com/office/powerpoint/2010/main" val="1564969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1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1AE405-60C9-434C-B127-C0CC8D090D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22" name="Текст 17">
            <a:extLst>
              <a:ext uri="{FF2B5EF4-FFF2-40B4-BE49-F238E27FC236}">
                <a16:creationId xmlns:a16="http://schemas.microsoft.com/office/drawing/2014/main" id="{AF230A97-4DD3-431E-A975-A81DB7CB4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4661291"/>
            <a:ext cx="5362903" cy="404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BD6D4F77-25EB-46EA-AD29-83D4E697BAC3}"/>
              </a:ext>
            </a:extLst>
          </p:cNvPr>
          <p:cNvSpPr/>
          <p:nvPr userDrawn="1"/>
        </p:nvSpPr>
        <p:spPr>
          <a:xfrm>
            <a:off x="10069069" y="566096"/>
            <a:ext cx="1414094" cy="365125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4" y="1298755"/>
            <a:ext cx="9115093" cy="1581804"/>
          </a:xfrm>
          <a:prstGeom prst="rect">
            <a:avLst/>
          </a:prstGeom>
        </p:spPr>
        <p:txBody>
          <a:bodyPr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763D93A6-0811-409C-B9C1-C9A7D81B4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175165"/>
            <a:ext cx="7401910" cy="1032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ПОДЗАГОЛОВОК ПРЕЗЕНТАЦИИ</a:t>
            </a:r>
          </a:p>
        </p:txBody>
      </p:sp>
      <p:sp>
        <p:nvSpPr>
          <p:cNvPr id="23" name="Текст 17">
            <a:extLst>
              <a:ext uri="{FF2B5EF4-FFF2-40B4-BE49-F238E27FC236}">
                <a16:creationId xmlns:a16="http://schemas.microsoft.com/office/drawing/2014/main" id="{FADF24EE-DDA1-4129-8538-C50ED5DA55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5092215"/>
            <a:ext cx="5362903" cy="404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Руководитель отдела</a:t>
            </a:r>
          </a:p>
        </p:txBody>
      </p:sp>
    </p:spTree>
    <p:extLst>
      <p:ext uri="{BB962C8B-B14F-4D97-AF65-F5344CB8AC3E}">
        <p14:creationId xmlns:p14="http://schemas.microsoft.com/office/powerpoint/2010/main" val="481742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8689200-C74B-4BBF-BA15-DF66356DE5D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2" name="Текст 17">
            <a:extLst>
              <a:ext uri="{FF2B5EF4-FFF2-40B4-BE49-F238E27FC236}">
                <a16:creationId xmlns:a16="http://schemas.microsoft.com/office/drawing/2014/main" id="{AF230A97-4DD3-431E-A975-A81DB7CB4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4661291"/>
            <a:ext cx="5362903" cy="404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4" y="1298755"/>
            <a:ext cx="9115093" cy="1581804"/>
          </a:xfrm>
          <a:prstGeom prst="rect">
            <a:avLst/>
          </a:prstGeom>
        </p:spPr>
        <p:txBody>
          <a:bodyPr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763D93A6-0811-409C-B9C1-C9A7D81B4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175165"/>
            <a:ext cx="7401910" cy="1032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ПОДЗАГОЛОВОК ПРЕЗЕНТАЦИИ</a:t>
            </a:r>
          </a:p>
        </p:txBody>
      </p:sp>
      <p:sp>
        <p:nvSpPr>
          <p:cNvPr id="23" name="Текст 17">
            <a:extLst>
              <a:ext uri="{FF2B5EF4-FFF2-40B4-BE49-F238E27FC236}">
                <a16:creationId xmlns:a16="http://schemas.microsoft.com/office/drawing/2014/main" id="{FADF24EE-DDA1-4129-8538-C50ED5DA55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5092215"/>
            <a:ext cx="5362903" cy="404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Руководитель отдела</a:t>
            </a:r>
          </a:p>
        </p:txBody>
      </p:sp>
    </p:spTree>
    <p:extLst>
      <p:ext uri="{BB962C8B-B14F-4D97-AF65-F5344CB8AC3E}">
        <p14:creationId xmlns:p14="http://schemas.microsoft.com/office/powerpoint/2010/main" val="281298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3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C1783B-CD1D-CF47-B342-1E019E3999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26"/>
            <a:ext cx="121793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381ADC4-9348-4FCC-BDB9-8679F00204BC}"/>
              </a:ext>
            </a:extLst>
          </p:cNvPr>
          <p:cNvSpPr/>
          <p:nvPr userDrawn="1"/>
        </p:nvSpPr>
        <p:spPr>
          <a:xfrm>
            <a:off x="-12700" y="0"/>
            <a:ext cx="12192000" cy="6858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BAF8C035-FAD9-48C6-81F3-56CDBB9F3359}"/>
              </a:ext>
            </a:extLst>
          </p:cNvPr>
          <p:cNvSpPr/>
          <p:nvPr userDrawn="1"/>
        </p:nvSpPr>
        <p:spPr>
          <a:xfrm>
            <a:off x="677672" y="6155605"/>
            <a:ext cx="1414094" cy="365125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3487" y="1407375"/>
            <a:ext cx="8996858" cy="2054776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2976" y="6218665"/>
            <a:ext cx="5457879" cy="3651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/>
              <a:t>2019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C1C301F-F6DF-41CC-8A6D-8CE21350CF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2903" y="3894768"/>
            <a:ext cx="8997950" cy="1309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uk-UA" dirty="0"/>
              <a:t>ПОДЗАГОЛОВОК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2282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4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C9C050-8954-574D-BD77-F1AD1384AD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381ADC4-9348-4FCC-BDB9-8679F00204BC}"/>
              </a:ext>
            </a:extLst>
          </p:cNvPr>
          <p:cNvSpPr/>
          <p:nvPr userDrawn="1"/>
        </p:nvSpPr>
        <p:spPr>
          <a:xfrm>
            <a:off x="635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BAF8C035-FAD9-48C6-81F3-56CDBB9F3359}"/>
              </a:ext>
            </a:extLst>
          </p:cNvPr>
          <p:cNvSpPr/>
          <p:nvPr userDrawn="1"/>
        </p:nvSpPr>
        <p:spPr>
          <a:xfrm>
            <a:off x="677672" y="6155605"/>
            <a:ext cx="1414094" cy="365125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3487" y="1407375"/>
            <a:ext cx="8996858" cy="2054776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2976" y="6218665"/>
            <a:ext cx="5457879" cy="3651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/>
              <a:t>2019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C1C301F-F6DF-41CC-8A6D-8CE21350CF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2903" y="3894768"/>
            <a:ext cx="8997950" cy="1309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uk-UA" dirty="0"/>
              <a:t>ПОДЗАГОЛОВОК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33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5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42CAF35-311C-46E4-9646-38F2A964A2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3487" y="1407375"/>
            <a:ext cx="8996858" cy="2054776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2976" y="6218665"/>
            <a:ext cx="5457879" cy="3651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/>
              <a:t>2019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C1C301F-F6DF-41CC-8A6D-8CE21350CF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2903" y="3894768"/>
            <a:ext cx="8997950" cy="1309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uk-UA" dirty="0"/>
              <a:t>ПОДЗАГОЛОВОК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887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5F7778-D421-48F0-B4A2-5446A1DEA0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r="27324"/>
          <a:stretch/>
        </p:blipFill>
        <p:spPr>
          <a:xfrm rot="5400000">
            <a:off x="7079017" y="1743105"/>
            <a:ext cx="6858000" cy="3371793"/>
          </a:xfrm>
          <a:prstGeom prst="rect">
            <a:avLst/>
          </a:prstGeom>
        </p:spPr>
      </p:pic>
      <p:sp>
        <p:nvSpPr>
          <p:cNvPr id="17" name="Текст 65">
            <a:extLst>
              <a:ext uri="{FF2B5EF4-FFF2-40B4-BE49-F238E27FC236}">
                <a16:creationId xmlns:a16="http://schemas.microsoft.com/office/drawing/2014/main" id="{C6B5D3AB-BB77-4470-8CDF-66E858C5B5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8295" y="1518531"/>
            <a:ext cx="4596457" cy="4152065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2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3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4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6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7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8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9</a:t>
            </a:r>
          </a:p>
        </p:txBody>
      </p:sp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77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9" name="Footer Placeholder 3">
            <a:extLst>
              <a:ext uri="{FF2B5EF4-FFF2-40B4-BE49-F238E27FC236}">
                <a16:creationId xmlns:a16="http://schemas.microsoft.com/office/drawing/2014/main" id="{A9794AF5-192A-46FC-876A-77A2D13CD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6" name="Заголовок 55">
            <a:extLst>
              <a:ext uri="{FF2B5EF4-FFF2-40B4-BE49-F238E27FC236}">
                <a16:creationId xmlns:a16="http://schemas.microsoft.com/office/drawing/2014/main" id="{9077DF25-6AC2-4887-92B6-366E7F1F6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96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СОДЕРЖАНИЕ</a:t>
            </a:r>
          </a:p>
        </p:txBody>
      </p:sp>
      <p:sp>
        <p:nvSpPr>
          <p:cNvPr id="18" name="Текст 65">
            <a:extLst>
              <a:ext uri="{FF2B5EF4-FFF2-40B4-BE49-F238E27FC236}">
                <a16:creationId xmlns:a16="http://schemas.microsoft.com/office/drawing/2014/main" id="{B78594C9-8275-4F55-A2F4-AC9F78B7F6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91826" y="1518531"/>
            <a:ext cx="504781" cy="415206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  <a:p>
            <a:pPr lvl="0"/>
            <a:r>
              <a:rPr lang="ru-RU" dirty="0"/>
              <a:t>7</a:t>
            </a:r>
          </a:p>
          <a:p>
            <a:pPr lvl="0"/>
            <a:r>
              <a:rPr lang="ru-RU" dirty="0"/>
              <a:t>8</a:t>
            </a:r>
          </a:p>
          <a:p>
            <a:pPr lvl="0"/>
            <a:r>
              <a:rPr lang="ru-RU" dirty="0"/>
              <a:t>9</a:t>
            </a:r>
          </a:p>
          <a:p>
            <a:pPr lvl="0"/>
            <a:r>
              <a:rPr lang="ru-RU" dirty="0"/>
              <a:t>10</a:t>
            </a:r>
          </a:p>
          <a:p>
            <a:pPr lvl="0"/>
            <a:r>
              <a:rPr lang="ru-RU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786710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D9938C-4C67-4AB0-8ACD-2F4C90A50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" y="0"/>
            <a:ext cx="1218926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A08BD2-12CD-B848-A1BC-5FF272240F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823" y="2485607"/>
            <a:ext cx="4594919" cy="4365173"/>
          </a:xfrm>
          <a:prstGeom prst="rect">
            <a:avLst/>
          </a:prstGeom>
        </p:spPr>
      </p:pic>
      <p:sp>
        <p:nvSpPr>
          <p:cNvPr id="17" name="Текст 65">
            <a:extLst>
              <a:ext uri="{FF2B5EF4-FFF2-40B4-BE49-F238E27FC236}">
                <a16:creationId xmlns:a16="http://schemas.microsoft.com/office/drawing/2014/main" id="{C6B5D3AB-BB77-4470-8CDF-66E858C5B5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8295" y="1518531"/>
            <a:ext cx="4596457" cy="4152065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2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3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4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6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7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8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9</a:t>
            </a:r>
          </a:p>
        </p:txBody>
      </p:sp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77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9" name="Footer Placeholder 3">
            <a:extLst>
              <a:ext uri="{FF2B5EF4-FFF2-40B4-BE49-F238E27FC236}">
                <a16:creationId xmlns:a16="http://schemas.microsoft.com/office/drawing/2014/main" id="{A9794AF5-192A-46FC-876A-77A2D13CD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6" name="Заголовок 55">
            <a:extLst>
              <a:ext uri="{FF2B5EF4-FFF2-40B4-BE49-F238E27FC236}">
                <a16:creationId xmlns:a16="http://schemas.microsoft.com/office/drawing/2014/main" id="{9077DF25-6AC2-4887-92B6-366E7F1F6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96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СОДЕРЖАНИЕ</a:t>
            </a:r>
          </a:p>
        </p:txBody>
      </p:sp>
      <p:sp>
        <p:nvSpPr>
          <p:cNvPr id="18" name="Текст 65">
            <a:extLst>
              <a:ext uri="{FF2B5EF4-FFF2-40B4-BE49-F238E27FC236}">
                <a16:creationId xmlns:a16="http://schemas.microsoft.com/office/drawing/2014/main" id="{B78594C9-8275-4F55-A2F4-AC9F78B7F6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91826" y="1518531"/>
            <a:ext cx="504781" cy="415206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  <a:p>
            <a:pPr lvl="0"/>
            <a:r>
              <a:rPr lang="ru-RU" dirty="0"/>
              <a:t>7</a:t>
            </a:r>
          </a:p>
          <a:p>
            <a:pPr lvl="0"/>
            <a:r>
              <a:rPr lang="ru-RU" dirty="0"/>
              <a:t>8</a:t>
            </a:r>
          </a:p>
          <a:p>
            <a:pPr lvl="0"/>
            <a:r>
              <a:rPr lang="ru-RU" dirty="0"/>
              <a:t>9</a:t>
            </a:r>
          </a:p>
          <a:p>
            <a:pPr lvl="0"/>
            <a:r>
              <a:rPr lang="ru-RU" dirty="0"/>
              <a:t>10</a:t>
            </a:r>
          </a:p>
          <a:p>
            <a:pPr lvl="0"/>
            <a:r>
              <a:rPr lang="ru-RU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922021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2CBA38-5AE1-324A-B631-27618ED5A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" y="0"/>
            <a:ext cx="3708400" cy="6858000"/>
          </a:xfrm>
          <a:prstGeom prst="rect">
            <a:avLst/>
          </a:prstGeom>
        </p:spPr>
      </p:pic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9" name="Footer Placeholder 3">
            <a:extLst>
              <a:ext uri="{FF2B5EF4-FFF2-40B4-BE49-F238E27FC236}">
                <a16:creationId xmlns:a16="http://schemas.microsoft.com/office/drawing/2014/main" id="{A9794AF5-192A-46FC-876A-77A2D13CD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6" name="Текст 65">
            <a:extLst>
              <a:ext uri="{FF2B5EF4-FFF2-40B4-BE49-F238E27FC236}">
                <a16:creationId xmlns:a16="http://schemas.microsoft.com/office/drawing/2014/main" id="{D87622BF-CB0E-4AFC-B2C7-618FCD79A2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4477" y="1518531"/>
            <a:ext cx="4596457" cy="4152065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2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3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4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6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7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8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9</a:t>
            </a:r>
          </a:p>
        </p:txBody>
      </p:sp>
      <p:sp>
        <p:nvSpPr>
          <p:cNvPr id="17" name="Текст 65">
            <a:extLst>
              <a:ext uri="{FF2B5EF4-FFF2-40B4-BE49-F238E27FC236}">
                <a16:creationId xmlns:a16="http://schemas.microsoft.com/office/drawing/2014/main" id="{3236E89C-BBB3-4334-A659-B5D89BB1C0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8008" y="1518531"/>
            <a:ext cx="504781" cy="415206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  <a:p>
            <a:pPr lvl="0"/>
            <a:r>
              <a:rPr lang="ru-RU" dirty="0"/>
              <a:t>7</a:t>
            </a:r>
          </a:p>
          <a:p>
            <a:pPr lvl="0"/>
            <a:r>
              <a:rPr lang="ru-RU" dirty="0"/>
              <a:t>8</a:t>
            </a:r>
          </a:p>
          <a:p>
            <a:pPr lvl="0"/>
            <a:r>
              <a:rPr lang="ru-RU" dirty="0"/>
              <a:t>9</a:t>
            </a:r>
          </a:p>
          <a:p>
            <a:pPr lvl="0"/>
            <a:r>
              <a:rPr lang="ru-RU" dirty="0"/>
              <a:t>10</a:t>
            </a:r>
          </a:p>
          <a:p>
            <a:pPr lvl="0"/>
            <a:r>
              <a:rPr lang="ru-RU" dirty="0"/>
              <a:t>11</a:t>
            </a:r>
          </a:p>
        </p:txBody>
      </p:sp>
      <p:sp>
        <p:nvSpPr>
          <p:cNvPr id="20" name="Рисунок 10">
            <a:extLst>
              <a:ext uri="{FF2B5EF4-FFF2-40B4-BE49-F238E27FC236}">
                <a16:creationId xmlns:a16="http://schemas.microsoft.com/office/drawing/2014/main" id="{D27C31F3-103D-47D2-AAA2-8ADEBB3F0764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" name="Заголовок 55">
            <a:extLst>
              <a:ext uri="{FF2B5EF4-FFF2-40B4-BE49-F238E27FC236}">
                <a16:creationId xmlns:a16="http://schemas.microsoft.com/office/drawing/2014/main" id="{72682770-EF1B-44CB-850C-8F74C49E1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4477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2484726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84760B-1D8F-A749-B3B3-5B909B10A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6" y="0"/>
            <a:ext cx="3708400" cy="6858000"/>
          </a:xfrm>
          <a:prstGeom prst="rect">
            <a:avLst/>
          </a:prstGeom>
        </p:spPr>
      </p:pic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9" name="Footer Placeholder 3">
            <a:extLst>
              <a:ext uri="{FF2B5EF4-FFF2-40B4-BE49-F238E27FC236}">
                <a16:creationId xmlns:a16="http://schemas.microsoft.com/office/drawing/2014/main" id="{A9794AF5-192A-46FC-876A-77A2D13CD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6" name="Текст 65">
            <a:extLst>
              <a:ext uri="{FF2B5EF4-FFF2-40B4-BE49-F238E27FC236}">
                <a16:creationId xmlns:a16="http://schemas.microsoft.com/office/drawing/2014/main" id="{D87622BF-CB0E-4AFC-B2C7-618FCD79A2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4477" y="1518531"/>
            <a:ext cx="4596457" cy="4152065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2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3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4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6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7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8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9</a:t>
            </a:r>
          </a:p>
        </p:txBody>
      </p:sp>
      <p:sp>
        <p:nvSpPr>
          <p:cNvPr id="17" name="Текст 65">
            <a:extLst>
              <a:ext uri="{FF2B5EF4-FFF2-40B4-BE49-F238E27FC236}">
                <a16:creationId xmlns:a16="http://schemas.microsoft.com/office/drawing/2014/main" id="{3236E89C-BBB3-4334-A659-B5D89BB1C0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8008" y="1518531"/>
            <a:ext cx="504781" cy="415206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  <a:p>
            <a:pPr lvl="0"/>
            <a:r>
              <a:rPr lang="ru-RU" dirty="0"/>
              <a:t>7</a:t>
            </a:r>
          </a:p>
          <a:p>
            <a:pPr lvl="0"/>
            <a:r>
              <a:rPr lang="ru-RU" dirty="0"/>
              <a:t>8</a:t>
            </a:r>
          </a:p>
          <a:p>
            <a:pPr lvl="0"/>
            <a:r>
              <a:rPr lang="ru-RU" dirty="0"/>
              <a:t>9</a:t>
            </a:r>
          </a:p>
          <a:p>
            <a:pPr lvl="0"/>
            <a:r>
              <a:rPr lang="ru-RU" dirty="0"/>
              <a:t>10</a:t>
            </a:r>
          </a:p>
          <a:p>
            <a:pPr lvl="0"/>
            <a:r>
              <a:rPr lang="ru-RU" dirty="0"/>
              <a:t>11</a:t>
            </a:r>
          </a:p>
        </p:txBody>
      </p:sp>
      <p:sp>
        <p:nvSpPr>
          <p:cNvPr id="9" name="Заголовок 55">
            <a:extLst>
              <a:ext uri="{FF2B5EF4-FFF2-40B4-BE49-F238E27FC236}">
                <a16:creationId xmlns:a16="http://schemas.microsoft.com/office/drawing/2014/main" id="{BB9948AF-D202-41B4-B725-5C48C41FA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4477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399047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8FA5F8-BA4E-3B4A-9A5B-D8FED8345A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0"/>
            <a:ext cx="7010400" cy="6858000"/>
          </a:xfrm>
          <a:prstGeom prst="rect">
            <a:avLst/>
          </a:prstGeom>
        </p:spPr>
      </p:pic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927174DD-92ED-4669-8EAA-2280A3FF3584}"/>
              </a:ext>
            </a:extLst>
          </p:cNvPr>
          <p:cNvSpPr txBox="1">
            <a:spLocks/>
          </p:cNvSpPr>
          <p:nvPr userDrawn="1"/>
        </p:nvSpPr>
        <p:spPr>
          <a:xfrm>
            <a:off x="554425" y="6089376"/>
            <a:ext cx="5499536" cy="2865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7371BF6-ED0E-4744-A3B5-B78A7701AE38}" type="datetime1">
              <a:rPr lang="ru-RU" sz="16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21.05.2021</a:t>
            </a:fld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605BA05C-F7CB-41B4-97F4-E12834A5F6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424" y="3886830"/>
            <a:ext cx="4858404" cy="132556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4BF252-FC32-4C5D-A1CA-B9706EFBFB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5" y="2520976"/>
            <a:ext cx="3320675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97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Место для вставки изображения">
            <a:extLst>
              <a:ext uri="{FF2B5EF4-FFF2-40B4-BE49-F238E27FC236}">
                <a16:creationId xmlns:a16="http://schemas.microsoft.com/office/drawing/2014/main" id="{DDF99450-6DAE-4865-BB58-640DA989E4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904" y="1905"/>
            <a:ext cx="3563787" cy="6856095"/>
          </a:xfrm>
          <a:custGeom>
            <a:avLst/>
            <a:gdLst>
              <a:gd name="connsiteX0" fmla="*/ 0 w 3600450"/>
              <a:gd name="connsiteY0" fmla="*/ 0 h 6859586"/>
              <a:gd name="connsiteX1" fmla="*/ 2978255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0" fmla="*/ 0 w 3600450"/>
              <a:gd name="connsiteY0" fmla="*/ 0 h 6859586"/>
              <a:gd name="connsiteX1" fmla="*/ 2982528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5470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00450 w 3638906"/>
              <a:gd name="connsiteY3" fmla="*/ 3416726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38906 w 3638906"/>
              <a:gd name="connsiteY3" fmla="*/ 3420999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74295 w 3638906"/>
              <a:gd name="connsiteY0" fmla="*/ 0 h 6857681"/>
              <a:gd name="connsiteX1" fmla="*/ 3003892 w 3638906"/>
              <a:gd name="connsiteY1" fmla="*/ 3715 h 6857681"/>
              <a:gd name="connsiteX2" fmla="*/ 3618553 w 3638906"/>
              <a:gd name="connsiteY2" fmla="*/ 3005307 h 6857681"/>
              <a:gd name="connsiteX3" fmla="*/ 3638906 w 3638906"/>
              <a:gd name="connsiteY3" fmla="*/ 3419094 h 6857681"/>
              <a:gd name="connsiteX4" fmla="*/ 3638906 w 3638906"/>
              <a:gd name="connsiteY4" fmla="*/ 3456713 h 6857681"/>
              <a:gd name="connsiteX5" fmla="*/ 3630722 w 3638906"/>
              <a:gd name="connsiteY5" fmla="*/ 3855974 h 6857681"/>
              <a:gd name="connsiteX6" fmla="*/ 3025470 w 3638906"/>
              <a:gd name="connsiteY6" fmla="*/ 6857681 h 6857681"/>
              <a:gd name="connsiteX7" fmla="*/ 0 w 3638906"/>
              <a:gd name="connsiteY7" fmla="*/ 6857681 h 6857681"/>
              <a:gd name="connsiteX8" fmla="*/ 74295 w 3638906"/>
              <a:gd name="connsiteY8" fmla="*/ 0 h 6857681"/>
              <a:gd name="connsiteX0" fmla="*/ 0 w 3564611"/>
              <a:gd name="connsiteY0" fmla="*/ 0 h 6857681"/>
              <a:gd name="connsiteX1" fmla="*/ 2929597 w 3564611"/>
              <a:gd name="connsiteY1" fmla="*/ 3715 h 6857681"/>
              <a:gd name="connsiteX2" fmla="*/ 3544258 w 3564611"/>
              <a:gd name="connsiteY2" fmla="*/ 3005307 h 6857681"/>
              <a:gd name="connsiteX3" fmla="*/ 3564611 w 3564611"/>
              <a:gd name="connsiteY3" fmla="*/ 3419094 h 6857681"/>
              <a:gd name="connsiteX4" fmla="*/ 3564611 w 3564611"/>
              <a:gd name="connsiteY4" fmla="*/ 3456713 h 6857681"/>
              <a:gd name="connsiteX5" fmla="*/ 3556427 w 3564611"/>
              <a:gd name="connsiteY5" fmla="*/ 3855974 h 6857681"/>
              <a:gd name="connsiteX6" fmla="*/ 2951175 w 3564611"/>
              <a:gd name="connsiteY6" fmla="*/ 6857681 h 6857681"/>
              <a:gd name="connsiteX7" fmla="*/ 1905 w 3564611"/>
              <a:gd name="connsiteY7" fmla="*/ 6855776 h 6857681"/>
              <a:gd name="connsiteX8" fmla="*/ 0 w 3564611"/>
              <a:gd name="connsiteY8" fmla="*/ 0 h 685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4611" h="6857681">
                <a:moveTo>
                  <a:pt x="0" y="0"/>
                </a:moveTo>
                <a:lnTo>
                  <a:pt x="2929597" y="3715"/>
                </a:lnTo>
                <a:cubicBezTo>
                  <a:pt x="3339889" y="1062708"/>
                  <a:pt x="3492538" y="2021433"/>
                  <a:pt x="3544258" y="3005307"/>
                </a:cubicBezTo>
                <a:lnTo>
                  <a:pt x="3564611" y="3419094"/>
                </a:lnTo>
                <a:lnTo>
                  <a:pt x="3564611" y="3456713"/>
                </a:lnTo>
                <a:cubicBezTo>
                  <a:pt x="3563307" y="3591224"/>
                  <a:pt x="3557731" y="3721463"/>
                  <a:pt x="3556427" y="3855974"/>
                </a:cubicBezTo>
                <a:cubicBezTo>
                  <a:pt x="3520356" y="4853730"/>
                  <a:pt x="3333460" y="5845055"/>
                  <a:pt x="2951175" y="6857681"/>
                </a:cubicBezTo>
                <a:lnTo>
                  <a:pt x="1905" y="6855776"/>
                </a:lnTo>
                <a:lnTo>
                  <a:pt x="0" y="0"/>
                </a:lnTo>
                <a:close/>
              </a:path>
            </a:pathLst>
          </a:custGeom>
        </p:spPr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9" name="Footer Placeholder 3">
            <a:extLst>
              <a:ext uri="{FF2B5EF4-FFF2-40B4-BE49-F238E27FC236}">
                <a16:creationId xmlns:a16="http://schemas.microsoft.com/office/drawing/2014/main" id="{A9794AF5-192A-46FC-876A-77A2D13CD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6" name="Текст 65">
            <a:extLst>
              <a:ext uri="{FF2B5EF4-FFF2-40B4-BE49-F238E27FC236}">
                <a16:creationId xmlns:a16="http://schemas.microsoft.com/office/drawing/2014/main" id="{D87622BF-CB0E-4AFC-B2C7-618FCD79A2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4477" y="1518531"/>
            <a:ext cx="4596457" cy="4152065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2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3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4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6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7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8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9</a:t>
            </a:r>
          </a:p>
        </p:txBody>
      </p:sp>
      <p:sp>
        <p:nvSpPr>
          <p:cNvPr id="17" name="Текст 65">
            <a:extLst>
              <a:ext uri="{FF2B5EF4-FFF2-40B4-BE49-F238E27FC236}">
                <a16:creationId xmlns:a16="http://schemas.microsoft.com/office/drawing/2014/main" id="{3236E89C-BBB3-4334-A659-B5D89BB1C0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8008" y="1518531"/>
            <a:ext cx="504781" cy="415206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  <a:p>
            <a:pPr lvl="0"/>
            <a:r>
              <a:rPr lang="ru-RU" dirty="0"/>
              <a:t>7</a:t>
            </a:r>
          </a:p>
          <a:p>
            <a:pPr lvl="0"/>
            <a:r>
              <a:rPr lang="ru-RU" dirty="0"/>
              <a:t>8</a:t>
            </a:r>
          </a:p>
          <a:p>
            <a:pPr lvl="0"/>
            <a:r>
              <a:rPr lang="ru-RU" dirty="0"/>
              <a:t>9</a:t>
            </a:r>
          </a:p>
          <a:p>
            <a:pPr lvl="0"/>
            <a:r>
              <a:rPr lang="ru-RU" dirty="0"/>
              <a:t>10</a:t>
            </a:r>
          </a:p>
          <a:p>
            <a:pPr lvl="0"/>
            <a:r>
              <a:rPr lang="ru-RU" dirty="0"/>
              <a:t>11</a:t>
            </a:r>
          </a:p>
        </p:txBody>
      </p:sp>
      <p:sp>
        <p:nvSpPr>
          <p:cNvPr id="20" name="Рисунок 10">
            <a:extLst>
              <a:ext uri="{FF2B5EF4-FFF2-40B4-BE49-F238E27FC236}">
                <a16:creationId xmlns:a16="http://schemas.microsoft.com/office/drawing/2014/main" id="{D27C31F3-103D-47D2-AAA2-8ADEBB3F0764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Заголовок 55">
            <a:extLst>
              <a:ext uri="{FF2B5EF4-FFF2-40B4-BE49-F238E27FC236}">
                <a16:creationId xmlns:a16="http://schemas.microsoft.com/office/drawing/2014/main" id="{4D2D4FD9-17A8-44AA-8172-CD946555D4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4477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268849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01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10">
            <a:extLst>
              <a:ext uri="{FF2B5EF4-FFF2-40B4-BE49-F238E27FC236}">
                <a16:creationId xmlns:a16="http://schemas.microsoft.com/office/drawing/2014/main" id="{6739C8B6-E13C-46A2-A92F-A99C27A21C9A}"/>
              </a:ext>
            </a:extLst>
          </p:cNvPr>
          <p:cNvSpPr/>
          <p:nvPr userDrawn="1"/>
        </p:nvSpPr>
        <p:spPr>
          <a:xfrm>
            <a:off x="-1" y="0"/>
            <a:ext cx="3518185" cy="6858000"/>
          </a:xfrm>
          <a:custGeom>
            <a:avLst/>
            <a:gdLst>
              <a:gd name="connsiteX0" fmla="*/ 2947403 w 3518185"/>
              <a:gd name="connsiteY0" fmla="*/ 0 h 6858000"/>
              <a:gd name="connsiteX1" fmla="*/ 0 w 3518185"/>
              <a:gd name="connsiteY1" fmla="*/ 0 h 6858000"/>
              <a:gd name="connsiteX2" fmla="*/ 0 w 3518185"/>
              <a:gd name="connsiteY2" fmla="*/ 6858000 h 6858000"/>
              <a:gd name="connsiteX3" fmla="*/ 2945557 w 3518185"/>
              <a:gd name="connsiteY3" fmla="*/ 6858000 h 6858000"/>
              <a:gd name="connsiteX4" fmla="*/ 3518185 w 3518185"/>
              <a:gd name="connsiteY4" fmla="*/ 3425925 h 6858000"/>
              <a:gd name="connsiteX5" fmla="*/ 2947403 w 351818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8185" h="6858000">
                <a:moveTo>
                  <a:pt x="2947403" y="0"/>
                </a:moveTo>
                <a:lnTo>
                  <a:pt x="0" y="0"/>
                </a:lnTo>
                <a:lnTo>
                  <a:pt x="0" y="6858000"/>
                </a:lnTo>
                <a:lnTo>
                  <a:pt x="2945557" y="6858000"/>
                </a:lnTo>
                <a:cubicBezTo>
                  <a:pt x="3316443" y="5782247"/>
                  <a:pt x="3518185" y="4627766"/>
                  <a:pt x="3518185" y="3425925"/>
                </a:cubicBezTo>
                <a:cubicBezTo>
                  <a:pt x="3518185" y="2226544"/>
                  <a:pt x="3317673" y="1073908"/>
                  <a:pt x="2947403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61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67" name="Текст 65">
            <a:extLst>
              <a:ext uri="{FF2B5EF4-FFF2-40B4-BE49-F238E27FC236}">
                <a16:creationId xmlns:a16="http://schemas.microsoft.com/office/drawing/2014/main" id="{67BC9B83-C474-42B5-91D0-3176EE6F4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407" y="4470845"/>
            <a:ext cx="2069585" cy="945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uk-UA" dirty="0"/>
              <a:t>ТЕМА СЛАЙДА</a:t>
            </a:r>
            <a:endParaRPr lang="ru-RU" dirty="0"/>
          </a:p>
        </p:txBody>
      </p:sp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6" name="Текст 65">
            <a:extLst>
              <a:ext uri="{FF2B5EF4-FFF2-40B4-BE49-F238E27FC236}">
                <a16:creationId xmlns:a16="http://schemas.microsoft.com/office/drawing/2014/main" id="{C12346C9-A789-4F56-A687-AA3BB1EA7F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825" y="2075580"/>
            <a:ext cx="4736830" cy="2779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68E0E182-AF8D-414A-8E45-24F35C47979F}"/>
              </a:ext>
            </a:extLst>
          </p:cNvPr>
          <p:cNvSpPr/>
          <p:nvPr/>
        </p:nvSpPr>
        <p:spPr>
          <a:xfrm>
            <a:off x="610986" y="2217752"/>
            <a:ext cx="1856641" cy="18566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Заголовок 55">
            <a:extLst>
              <a:ext uri="{FF2B5EF4-FFF2-40B4-BE49-F238E27FC236}">
                <a16:creationId xmlns:a16="http://schemas.microsoft.com/office/drawing/2014/main" id="{5D9DF407-4F18-42A8-95C4-474F66CA7E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187282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59" name="Текст 54">
            <a:extLst>
              <a:ext uri="{FF2B5EF4-FFF2-40B4-BE49-F238E27FC236}">
                <a16:creationId xmlns:a16="http://schemas.microsoft.com/office/drawing/2014/main" id="{7A801DB1-F177-49C2-A86A-15BBBF1920D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146145" y="2075306"/>
            <a:ext cx="2121719" cy="27802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sz="1400" dirty="0" err="1"/>
              <a:t>Nullam</a:t>
            </a:r>
            <a:r>
              <a:rPr lang="en-US" sz="1400" dirty="0"/>
              <a:t> dictum </a:t>
            </a:r>
            <a:r>
              <a:rPr lang="en-US" sz="1400" dirty="0" err="1"/>
              <a:t>felis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pede</a:t>
            </a:r>
            <a:r>
              <a:rPr lang="en-US" sz="1400" dirty="0"/>
              <a:t> </a:t>
            </a:r>
            <a:r>
              <a:rPr lang="en-US" sz="1400" dirty="0" err="1"/>
              <a:t>mollis</a:t>
            </a:r>
            <a:r>
              <a:rPr lang="en-US" sz="1400" dirty="0"/>
              <a:t> </a:t>
            </a:r>
            <a:r>
              <a:rPr lang="en-US" sz="1400" dirty="0" err="1"/>
              <a:t>pretium</a:t>
            </a:r>
            <a:r>
              <a:rPr lang="en-US" sz="1400" dirty="0"/>
              <a:t>. Integer </a:t>
            </a:r>
            <a:r>
              <a:rPr lang="en-US" sz="1400" dirty="0" err="1"/>
              <a:t>tincidunt</a:t>
            </a:r>
            <a:r>
              <a:rPr lang="en-US" sz="1400" dirty="0"/>
              <a:t>. Cras </a:t>
            </a:r>
            <a:r>
              <a:rPr lang="en-US" sz="1400" dirty="0" err="1"/>
              <a:t>dapibus</a:t>
            </a:r>
            <a:r>
              <a:rPr lang="en-US" sz="1400" dirty="0"/>
              <a:t>. </a:t>
            </a:r>
            <a:r>
              <a:rPr lang="en-US" sz="1400" dirty="0" err="1"/>
              <a:t>Vivamus</a:t>
            </a:r>
            <a:r>
              <a:rPr lang="en-US" sz="1400" dirty="0"/>
              <a:t> </a:t>
            </a:r>
            <a:r>
              <a:rPr lang="en-US" sz="1400" dirty="0" err="1"/>
              <a:t>elementum</a:t>
            </a:r>
            <a:r>
              <a:rPr lang="en-US" sz="1400" dirty="0"/>
              <a:t> semper nisi. </a:t>
            </a:r>
            <a:r>
              <a:rPr lang="en-US" sz="1400" dirty="0" err="1"/>
              <a:t>Aenean</a:t>
            </a:r>
            <a:r>
              <a:rPr lang="en-US" sz="1400" dirty="0"/>
              <a:t> </a:t>
            </a:r>
            <a:r>
              <a:rPr lang="en-US" sz="1400" dirty="0" err="1"/>
              <a:t>vulputate</a:t>
            </a:r>
            <a:r>
              <a:rPr lang="en-US" sz="1400" dirty="0"/>
              <a:t> </a:t>
            </a:r>
            <a:r>
              <a:rPr lang="en-US" sz="1400" dirty="0" err="1"/>
              <a:t>eleifend</a:t>
            </a:r>
            <a:r>
              <a:rPr lang="en-US" sz="1400" dirty="0"/>
              <a:t> </a:t>
            </a:r>
            <a:r>
              <a:rPr lang="en-US" sz="1400" dirty="0" err="1"/>
              <a:t>tellus</a:t>
            </a:r>
            <a:r>
              <a:rPr lang="en-US" sz="1400" dirty="0"/>
              <a:t>.</a:t>
            </a:r>
            <a:endParaRPr lang="ru-RU" sz="1400" b="1" dirty="0"/>
          </a:p>
        </p:txBody>
      </p:sp>
      <p:sp>
        <p:nvSpPr>
          <p:cNvPr id="62" name="Текст 61">
            <a:extLst>
              <a:ext uri="{FF2B5EF4-FFF2-40B4-BE49-F238E27FC236}">
                <a16:creationId xmlns:a16="http://schemas.microsoft.com/office/drawing/2014/main" id="{8E4AC4AF-7703-4F47-8108-7FAF09E9A35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187825" y="1534568"/>
            <a:ext cx="7289800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9" name="Footer Placeholder 3">
            <a:extLst>
              <a:ext uri="{FF2B5EF4-FFF2-40B4-BE49-F238E27FC236}">
                <a16:creationId xmlns:a16="http://schemas.microsoft.com/office/drawing/2014/main" id="{A9794AF5-192A-46FC-876A-77A2D13CD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2750552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001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10">
            <a:extLst>
              <a:ext uri="{FF2B5EF4-FFF2-40B4-BE49-F238E27FC236}">
                <a16:creationId xmlns:a16="http://schemas.microsoft.com/office/drawing/2014/main" id="{6739C8B6-E13C-46A2-A92F-A99C27A21C9A}"/>
              </a:ext>
            </a:extLst>
          </p:cNvPr>
          <p:cNvSpPr/>
          <p:nvPr userDrawn="1"/>
        </p:nvSpPr>
        <p:spPr>
          <a:xfrm rot="10800000">
            <a:off x="7165562" y="0"/>
            <a:ext cx="3518185" cy="6858000"/>
          </a:xfrm>
          <a:custGeom>
            <a:avLst/>
            <a:gdLst>
              <a:gd name="connsiteX0" fmla="*/ 2947403 w 3518185"/>
              <a:gd name="connsiteY0" fmla="*/ 0 h 6858000"/>
              <a:gd name="connsiteX1" fmla="*/ 0 w 3518185"/>
              <a:gd name="connsiteY1" fmla="*/ 0 h 6858000"/>
              <a:gd name="connsiteX2" fmla="*/ 0 w 3518185"/>
              <a:gd name="connsiteY2" fmla="*/ 6858000 h 6858000"/>
              <a:gd name="connsiteX3" fmla="*/ 2945557 w 3518185"/>
              <a:gd name="connsiteY3" fmla="*/ 6858000 h 6858000"/>
              <a:gd name="connsiteX4" fmla="*/ 3518185 w 3518185"/>
              <a:gd name="connsiteY4" fmla="*/ 3425925 h 6858000"/>
              <a:gd name="connsiteX5" fmla="*/ 2947403 w 351818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8185" h="6858000">
                <a:moveTo>
                  <a:pt x="2947403" y="0"/>
                </a:moveTo>
                <a:lnTo>
                  <a:pt x="0" y="0"/>
                </a:lnTo>
                <a:lnTo>
                  <a:pt x="0" y="6858000"/>
                </a:lnTo>
                <a:lnTo>
                  <a:pt x="2945557" y="6858000"/>
                </a:lnTo>
                <a:cubicBezTo>
                  <a:pt x="3316443" y="5782247"/>
                  <a:pt x="3518185" y="4627766"/>
                  <a:pt x="3518185" y="3425925"/>
                </a:cubicBezTo>
                <a:cubicBezTo>
                  <a:pt x="3518185" y="2226544"/>
                  <a:pt x="3317673" y="1073908"/>
                  <a:pt x="2947403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61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73810BC-095E-42C0-8FCC-91F3372AC9AC}"/>
              </a:ext>
            </a:extLst>
          </p:cNvPr>
          <p:cNvSpPr/>
          <p:nvPr userDrawn="1"/>
        </p:nvSpPr>
        <p:spPr>
          <a:xfrm>
            <a:off x="10499834" y="0"/>
            <a:ext cx="1692166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27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6" name="Текст 65">
            <a:extLst>
              <a:ext uri="{FF2B5EF4-FFF2-40B4-BE49-F238E27FC236}">
                <a16:creationId xmlns:a16="http://schemas.microsoft.com/office/drawing/2014/main" id="{C12346C9-A789-4F56-A687-AA3BB1EA7F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272" y="2075580"/>
            <a:ext cx="4736830" cy="2779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  <p:sp>
        <p:nvSpPr>
          <p:cNvPr id="56" name="Заголовок 55">
            <a:extLst>
              <a:ext uri="{FF2B5EF4-FFF2-40B4-BE49-F238E27FC236}">
                <a16:creationId xmlns:a16="http://schemas.microsoft.com/office/drawing/2014/main" id="{5D9DF407-4F18-42A8-95C4-474F66CA7E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8729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62" name="Текст 61">
            <a:extLst>
              <a:ext uri="{FF2B5EF4-FFF2-40B4-BE49-F238E27FC236}">
                <a16:creationId xmlns:a16="http://schemas.microsoft.com/office/drawing/2014/main" id="{8E4AC4AF-7703-4F47-8108-7FAF09E9A35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59272" y="1534568"/>
            <a:ext cx="7289800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2453E8F4-4705-4419-B252-EC278CEB1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5" name="Текст 61">
            <a:extLst>
              <a:ext uri="{FF2B5EF4-FFF2-40B4-BE49-F238E27FC236}">
                <a16:creationId xmlns:a16="http://schemas.microsoft.com/office/drawing/2014/main" id="{F480FB5C-5967-498E-BAC5-52E6DE22D8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7736" y="1951247"/>
            <a:ext cx="3664992" cy="29555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en-US" sz="3200" b="1" kern="1200" dirty="0">
                <a:solidFill>
                  <a:schemeClr val="accent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1465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B4BEF0-36D4-443B-8B9D-09C8A81EAF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950" y="2358173"/>
            <a:ext cx="3251743" cy="3217068"/>
          </a:xfrm>
          <a:prstGeom prst="rect">
            <a:avLst/>
          </a:prstGeom>
        </p:spPr>
      </p:pic>
      <p:sp>
        <p:nvSpPr>
          <p:cNvPr id="17" name="Текст 65">
            <a:extLst>
              <a:ext uri="{FF2B5EF4-FFF2-40B4-BE49-F238E27FC236}">
                <a16:creationId xmlns:a16="http://schemas.microsoft.com/office/drawing/2014/main" id="{A7628999-6731-422E-9475-9B337FEE6A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9989" y="3032578"/>
            <a:ext cx="5506009" cy="2779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  <p:sp>
        <p:nvSpPr>
          <p:cNvPr id="18" name="Текст 61">
            <a:extLst>
              <a:ext uri="{FF2B5EF4-FFF2-40B4-BE49-F238E27FC236}">
                <a16:creationId xmlns:a16="http://schemas.microsoft.com/office/drawing/2014/main" id="{565BC71B-21D2-4D9F-95AD-25F4DAF447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9990" y="2554196"/>
            <a:ext cx="5506010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5ACDB68-4EC1-480E-8664-80AED3463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3948277-A06B-4308-B77D-73ABBC944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51076" r="7380"/>
          <a:stretch/>
        </p:blipFill>
        <p:spPr>
          <a:xfrm rot="4267685">
            <a:off x="8393205" y="725429"/>
            <a:ext cx="5728593" cy="3355223"/>
          </a:xfrm>
          <a:prstGeom prst="rect">
            <a:avLst/>
          </a:prstGeom>
        </p:spPr>
      </p:pic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19" name="Текст 61">
            <a:extLst>
              <a:ext uri="{FF2B5EF4-FFF2-40B4-BE49-F238E27FC236}">
                <a16:creationId xmlns:a16="http://schemas.microsoft.com/office/drawing/2014/main" id="{6C45965F-93B4-4BDD-9539-967FD11B4B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7229" y="3258344"/>
            <a:ext cx="2895078" cy="151407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ru-RU" sz="40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174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3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E50AA8-8104-F54E-AC99-129646121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8400" cy="6858000"/>
          </a:xfrm>
          <a:prstGeom prst="rect">
            <a:avLst/>
          </a:prstGeom>
        </p:spPr>
      </p:pic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69194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6" name="Заголовок 55">
            <a:extLst>
              <a:ext uri="{FF2B5EF4-FFF2-40B4-BE49-F238E27FC236}">
                <a16:creationId xmlns:a16="http://schemas.microsoft.com/office/drawing/2014/main" id="{5D9DF407-4F18-42A8-95C4-474F66CA7E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187282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64B6D0E5-046B-48CA-BDEE-0186E033ED1B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781A80E8-F7EA-4F2C-A57E-053934986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35507D17-3E3C-6F41-92E5-C7DD7E1F6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7092" y="1530231"/>
            <a:ext cx="5695944" cy="12505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uk-UA" dirty="0"/>
              <a:t/>
            </a:r>
            <a:br>
              <a:rPr lang="uk-UA" dirty="0"/>
            </a:b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13" name="Текст 65">
            <a:extLst>
              <a:ext uri="{FF2B5EF4-FFF2-40B4-BE49-F238E27FC236}">
                <a16:creationId xmlns:a16="http://schemas.microsoft.com/office/drawing/2014/main" id="{9B781A7B-911F-2A4A-9C5B-E09B41130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092" y="2823043"/>
            <a:ext cx="5695943" cy="2315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3580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3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812361-5E06-944F-85BA-82E38B7DD3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8400" cy="6858000"/>
          </a:xfrm>
          <a:prstGeom prst="rect">
            <a:avLst/>
          </a:prstGeom>
        </p:spPr>
      </p:pic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69194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64B6D0E5-046B-48CA-BDEE-0186E033ED1B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Заголовок 55">
            <a:extLst>
              <a:ext uri="{FF2B5EF4-FFF2-40B4-BE49-F238E27FC236}">
                <a16:creationId xmlns:a16="http://schemas.microsoft.com/office/drawing/2014/main" id="{65F7BC37-1D73-4853-9A55-9CDAB18463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282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A88541EE-3566-47E2-B945-C2DBFE593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71337BE9-05A1-6348-86E3-19A0437BD8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7092" y="1530231"/>
            <a:ext cx="5695944" cy="12505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uk-UA" dirty="0"/>
              <a:t/>
            </a:r>
            <a:br>
              <a:rPr lang="uk-UA" dirty="0"/>
            </a:b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13" name="Текст 65">
            <a:extLst>
              <a:ext uri="{FF2B5EF4-FFF2-40B4-BE49-F238E27FC236}">
                <a16:creationId xmlns:a16="http://schemas.microsoft.com/office/drawing/2014/main" id="{C5C2E1F4-8D45-3B47-9FC8-6F2ABD8C9E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092" y="2823043"/>
            <a:ext cx="5695943" cy="2315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333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03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69194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64B6D0E5-046B-48CA-BDEE-0186E033ED1B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Место для вставки изображения">
            <a:extLst>
              <a:ext uri="{FF2B5EF4-FFF2-40B4-BE49-F238E27FC236}">
                <a16:creationId xmlns:a16="http://schemas.microsoft.com/office/drawing/2014/main" id="{C0B95414-FC22-422A-A7E3-76E6EAD3C2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904" y="1905"/>
            <a:ext cx="3563787" cy="6856095"/>
          </a:xfrm>
          <a:custGeom>
            <a:avLst/>
            <a:gdLst>
              <a:gd name="connsiteX0" fmla="*/ 0 w 3600450"/>
              <a:gd name="connsiteY0" fmla="*/ 0 h 6859586"/>
              <a:gd name="connsiteX1" fmla="*/ 2978255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0" fmla="*/ 0 w 3600450"/>
              <a:gd name="connsiteY0" fmla="*/ 0 h 6859586"/>
              <a:gd name="connsiteX1" fmla="*/ 2982528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5470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00450 w 3638906"/>
              <a:gd name="connsiteY3" fmla="*/ 3416726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38906 w 3638906"/>
              <a:gd name="connsiteY3" fmla="*/ 3420999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74295 w 3638906"/>
              <a:gd name="connsiteY0" fmla="*/ 0 h 6857681"/>
              <a:gd name="connsiteX1" fmla="*/ 3003892 w 3638906"/>
              <a:gd name="connsiteY1" fmla="*/ 3715 h 6857681"/>
              <a:gd name="connsiteX2" fmla="*/ 3618553 w 3638906"/>
              <a:gd name="connsiteY2" fmla="*/ 3005307 h 6857681"/>
              <a:gd name="connsiteX3" fmla="*/ 3638906 w 3638906"/>
              <a:gd name="connsiteY3" fmla="*/ 3419094 h 6857681"/>
              <a:gd name="connsiteX4" fmla="*/ 3638906 w 3638906"/>
              <a:gd name="connsiteY4" fmla="*/ 3456713 h 6857681"/>
              <a:gd name="connsiteX5" fmla="*/ 3630722 w 3638906"/>
              <a:gd name="connsiteY5" fmla="*/ 3855974 h 6857681"/>
              <a:gd name="connsiteX6" fmla="*/ 3025470 w 3638906"/>
              <a:gd name="connsiteY6" fmla="*/ 6857681 h 6857681"/>
              <a:gd name="connsiteX7" fmla="*/ 0 w 3638906"/>
              <a:gd name="connsiteY7" fmla="*/ 6857681 h 6857681"/>
              <a:gd name="connsiteX8" fmla="*/ 74295 w 3638906"/>
              <a:gd name="connsiteY8" fmla="*/ 0 h 6857681"/>
              <a:gd name="connsiteX0" fmla="*/ 0 w 3564611"/>
              <a:gd name="connsiteY0" fmla="*/ 0 h 6857681"/>
              <a:gd name="connsiteX1" fmla="*/ 2929597 w 3564611"/>
              <a:gd name="connsiteY1" fmla="*/ 3715 h 6857681"/>
              <a:gd name="connsiteX2" fmla="*/ 3544258 w 3564611"/>
              <a:gd name="connsiteY2" fmla="*/ 3005307 h 6857681"/>
              <a:gd name="connsiteX3" fmla="*/ 3564611 w 3564611"/>
              <a:gd name="connsiteY3" fmla="*/ 3419094 h 6857681"/>
              <a:gd name="connsiteX4" fmla="*/ 3564611 w 3564611"/>
              <a:gd name="connsiteY4" fmla="*/ 3456713 h 6857681"/>
              <a:gd name="connsiteX5" fmla="*/ 3556427 w 3564611"/>
              <a:gd name="connsiteY5" fmla="*/ 3855974 h 6857681"/>
              <a:gd name="connsiteX6" fmla="*/ 2951175 w 3564611"/>
              <a:gd name="connsiteY6" fmla="*/ 6857681 h 6857681"/>
              <a:gd name="connsiteX7" fmla="*/ 1905 w 3564611"/>
              <a:gd name="connsiteY7" fmla="*/ 6855776 h 6857681"/>
              <a:gd name="connsiteX8" fmla="*/ 0 w 3564611"/>
              <a:gd name="connsiteY8" fmla="*/ 0 h 685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4611" h="6857681">
                <a:moveTo>
                  <a:pt x="0" y="0"/>
                </a:moveTo>
                <a:lnTo>
                  <a:pt x="2929597" y="3715"/>
                </a:lnTo>
                <a:cubicBezTo>
                  <a:pt x="3339889" y="1062708"/>
                  <a:pt x="3492538" y="2021433"/>
                  <a:pt x="3544258" y="3005307"/>
                </a:cubicBezTo>
                <a:lnTo>
                  <a:pt x="3564611" y="3419094"/>
                </a:lnTo>
                <a:lnTo>
                  <a:pt x="3564611" y="3456713"/>
                </a:lnTo>
                <a:cubicBezTo>
                  <a:pt x="3563307" y="3591224"/>
                  <a:pt x="3557731" y="3721463"/>
                  <a:pt x="3556427" y="3855974"/>
                </a:cubicBezTo>
                <a:cubicBezTo>
                  <a:pt x="3520356" y="4853730"/>
                  <a:pt x="3333460" y="5845055"/>
                  <a:pt x="2951175" y="6857681"/>
                </a:cubicBezTo>
                <a:lnTo>
                  <a:pt x="1905" y="6855776"/>
                </a:lnTo>
                <a:lnTo>
                  <a:pt x="0" y="0"/>
                </a:lnTo>
                <a:close/>
              </a:path>
            </a:pathLst>
          </a:custGeom>
        </p:spPr>
      </p:sp>
      <p:sp>
        <p:nvSpPr>
          <p:cNvPr id="13" name="Заголовок 55">
            <a:extLst>
              <a:ext uri="{FF2B5EF4-FFF2-40B4-BE49-F238E27FC236}">
                <a16:creationId xmlns:a16="http://schemas.microsoft.com/office/drawing/2014/main" id="{DEBAD45C-7462-418C-BF8F-06900897E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282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D37D989-3A8A-4BE4-9909-55EB72E43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9B0A53AA-F83B-E340-BC22-B3B1B08CA8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7092" y="1530231"/>
            <a:ext cx="5695944" cy="12505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uk-UA" dirty="0"/>
              <a:t/>
            </a:r>
            <a:br>
              <a:rPr lang="uk-UA" dirty="0"/>
            </a:b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16" name="Текст 65">
            <a:extLst>
              <a:ext uri="{FF2B5EF4-FFF2-40B4-BE49-F238E27FC236}">
                <a16:creationId xmlns:a16="http://schemas.microsoft.com/office/drawing/2014/main" id="{148F6034-0CEF-5F4E-88DF-9F37E9352E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7092" y="2823043"/>
            <a:ext cx="5695943" cy="2315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2712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001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A5BED6-8A9F-B54D-95ED-806BE93637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32" y="0"/>
            <a:ext cx="5803900" cy="6858000"/>
          </a:xfrm>
          <a:prstGeom prst="rect">
            <a:avLst/>
          </a:prstGeom>
        </p:spPr>
      </p:pic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27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6" name="Текст 65">
            <a:extLst>
              <a:ext uri="{FF2B5EF4-FFF2-40B4-BE49-F238E27FC236}">
                <a16:creationId xmlns:a16="http://schemas.microsoft.com/office/drawing/2014/main" id="{C12346C9-A789-4F56-A687-AA3BB1EA7F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272" y="2075580"/>
            <a:ext cx="4736830" cy="2779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  <p:sp>
        <p:nvSpPr>
          <p:cNvPr id="56" name="Заголовок 55">
            <a:extLst>
              <a:ext uri="{FF2B5EF4-FFF2-40B4-BE49-F238E27FC236}">
                <a16:creationId xmlns:a16="http://schemas.microsoft.com/office/drawing/2014/main" id="{5D9DF407-4F18-42A8-95C4-474F66CA7E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8729" y="517490"/>
            <a:ext cx="6142696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62" name="Текст 61">
            <a:extLst>
              <a:ext uri="{FF2B5EF4-FFF2-40B4-BE49-F238E27FC236}">
                <a16:creationId xmlns:a16="http://schemas.microsoft.com/office/drawing/2014/main" id="{8E4AC4AF-7703-4F47-8108-7FAF09E9A35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59272" y="1534568"/>
            <a:ext cx="5966788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2453E8F4-4705-4419-B252-EC278CEB1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152" y="6302457"/>
            <a:ext cx="5452241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4" name="Текст 61">
            <a:extLst>
              <a:ext uri="{FF2B5EF4-FFF2-40B4-BE49-F238E27FC236}">
                <a16:creationId xmlns:a16="http://schemas.microsoft.com/office/drawing/2014/main" id="{A8DD517B-F712-45C6-AC1F-AE2E4EBDC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0197" y="1204340"/>
            <a:ext cx="6364788" cy="262862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ru-RU" sz="150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95%</a:t>
            </a:r>
          </a:p>
        </p:txBody>
      </p:sp>
      <p:sp>
        <p:nvSpPr>
          <p:cNvPr id="16" name="Текст 61">
            <a:extLst>
              <a:ext uri="{FF2B5EF4-FFF2-40B4-BE49-F238E27FC236}">
                <a16:creationId xmlns:a16="http://schemas.microsoft.com/office/drawing/2014/main" id="{FB8860D3-36E3-4B26-B441-FBD6B0A4E1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35468" y="4119977"/>
            <a:ext cx="4434213" cy="9173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3255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001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27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6" name="Текст 65">
            <a:extLst>
              <a:ext uri="{FF2B5EF4-FFF2-40B4-BE49-F238E27FC236}">
                <a16:creationId xmlns:a16="http://schemas.microsoft.com/office/drawing/2014/main" id="{C12346C9-A789-4F56-A687-AA3BB1EA7F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272" y="2075580"/>
            <a:ext cx="4736830" cy="2779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  <p:sp>
        <p:nvSpPr>
          <p:cNvPr id="56" name="Заголовок 55">
            <a:extLst>
              <a:ext uri="{FF2B5EF4-FFF2-40B4-BE49-F238E27FC236}">
                <a16:creationId xmlns:a16="http://schemas.microsoft.com/office/drawing/2014/main" id="{5D9DF407-4F18-42A8-95C4-474F66CA7E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8729" y="517490"/>
            <a:ext cx="6142696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5" name="Место для вставки изображения">
            <a:extLst>
              <a:ext uri="{FF2B5EF4-FFF2-40B4-BE49-F238E27FC236}">
                <a16:creationId xmlns:a16="http://schemas.microsoft.com/office/drawing/2014/main" id="{5219999E-7E6D-4366-A5AC-44066BDD2C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flipH="1">
            <a:off x="6439809" y="5619"/>
            <a:ext cx="5760065" cy="6863003"/>
          </a:xfrm>
          <a:custGeom>
            <a:avLst/>
            <a:gdLst>
              <a:gd name="connsiteX0" fmla="*/ 0 w 3600450"/>
              <a:gd name="connsiteY0" fmla="*/ 0 h 6859586"/>
              <a:gd name="connsiteX1" fmla="*/ 2978255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0" fmla="*/ 0 w 3600450"/>
              <a:gd name="connsiteY0" fmla="*/ 0 h 6859586"/>
              <a:gd name="connsiteX1" fmla="*/ 2982528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5470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00450 w 3638906"/>
              <a:gd name="connsiteY3" fmla="*/ 3416726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38906 w 3638906"/>
              <a:gd name="connsiteY3" fmla="*/ 3420999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74295 w 3638906"/>
              <a:gd name="connsiteY0" fmla="*/ 0 h 6857681"/>
              <a:gd name="connsiteX1" fmla="*/ 3003892 w 3638906"/>
              <a:gd name="connsiteY1" fmla="*/ 3715 h 6857681"/>
              <a:gd name="connsiteX2" fmla="*/ 3618553 w 3638906"/>
              <a:gd name="connsiteY2" fmla="*/ 3005307 h 6857681"/>
              <a:gd name="connsiteX3" fmla="*/ 3638906 w 3638906"/>
              <a:gd name="connsiteY3" fmla="*/ 3419094 h 6857681"/>
              <a:gd name="connsiteX4" fmla="*/ 3638906 w 3638906"/>
              <a:gd name="connsiteY4" fmla="*/ 3456713 h 6857681"/>
              <a:gd name="connsiteX5" fmla="*/ 3630722 w 3638906"/>
              <a:gd name="connsiteY5" fmla="*/ 3855974 h 6857681"/>
              <a:gd name="connsiteX6" fmla="*/ 3025470 w 3638906"/>
              <a:gd name="connsiteY6" fmla="*/ 6857681 h 6857681"/>
              <a:gd name="connsiteX7" fmla="*/ 0 w 3638906"/>
              <a:gd name="connsiteY7" fmla="*/ 6857681 h 6857681"/>
              <a:gd name="connsiteX8" fmla="*/ 74295 w 3638906"/>
              <a:gd name="connsiteY8" fmla="*/ 0 h 6857681"/>
              <a:gd name="connsiteX0" fmla="*/ 0 w 3564611"/>
              <a:gd name="connsiteY0" fmla="*/ 0 h 6857681"/>
              <a:gd name="connsiteX1" fmla="*/ 2929597 w 3564611"/>
              <a:gd name="connsiteY1" fmla="*/ 3715 h 6857681"/>
              <a:gd name="connsiteX2" fmla="*/ 3544258 w 3564611"/>
              <a:gd name="connsiteY2" fmla="*/ 3005307 h 6857681"/>
              <a:gd name="connsiteX3" fmla="*/ 3564611 w 3564611"/>
              <a:gd name="connsiteY3" fmla="*/ 3419094 h 6857681"/>
              <a:gd name="connsiteX4" fmla="*/ 3564611 w 3564611"/>
              <a:gd name="connsiteY4" fmla="*/ 3456713 h 6857681"/>
              <a:gd name="connsiteX5" fmla="*/ 3556427 w 3564611"/>
              <a:gd name="connsiteY5" fmla="*/ 3855974 h 6857681"/>
              <a:gd name="connsiteX6" fmla="*/ 2951175 w 3564611"/>
              <a:gd name="connsiteY6" fmla="*/ 6857681 h 6857681"/>
              <a:gd name="connsiteX7" fmla="*/ 1905 w 3564611"/>
              <a:gd name="connsiteY7" fmla="*/ 6855776 h 6857681"/>
              <a:gd name="connsiteX8" fmla="*/ 0 w 3564611"/>
              <a:gd name="connsiteY8" fmla="*/ 0 h 6857681"/>
              <a:gd name="connsiteX0" fmla="*/ 2186891 w 5751502"/>
              <a:gd name="connsiteY0" fmla="*/ 0 h 6868305"/>
              <a:gd name="connsiteX1" fmla="*/ 5116488 w 5751502"/>
              <a:gd name="connsiteY1" fmla="*/ 3715 h 6868305"/>
              <a:gd name="connsiteX2" fmla="*/ 5731149 w 5751502"/>
              <a:gd name="connsiteY2" fmla="*/ 3005307 h 6868305"/>
              <a:gd name="connsiteX3" fmla="*/ 5751502 w 5751502"/>
              <a:gd name="connsiteY3" fmla="*/ 3419094 h 6868305"/>
              <a:gd name="connsiteX4" fmla="*/ 5751502 w 5751502"/>
              <a:gd name="connsiteY4" fmla="*/ 3456713 h 6868305"/>
              <a:gd name="connsiteX5" fmla="*/ 5743318 w 5751502"/>
              <a:gd name="connsiteY5" fmla="*/ 3855974 h 6868305"/>
              <a:gd name="connsiteX6" fmla="*/ 5138066 w 5751502"/>
              <a:gd name="connsiteY6" fmla="*/ 6857681 h 6868305"/>
              <a:gd name="connsiteX7" fmla="*/ 0 w 5751502"/>
              <a:gd name="connsiteY7" fmla="*/ 6868305 h 6868305"/>
              <a:gd name="connsiteX8" fmla="*/ 2186891 w 5751502"/>
              <a:gd name="connsiteY8" fmla="*/ 0 h 6868305"/>
              <a:gd name="connsiteX0" fmla="*/ 10602 w 5751502"/>
              <a:gd name="connsiteY0" fmla="*/ 8814 h 6864590"/>
              <a:gd name="connsiteX1" fmla="*/ 5116488 w 5751502"/>
              <a:gd name="connsiteY1" fmla="*/ 0 h 6864590"/>
              <a:gd name="connsiteX2" fmla="*/ 5731149 w 5751502"/>
              <a:gd name="connsiteY2" fmla="*/ 3001592 h 6864590"/>
              <a:gd name="connsiteX3" fmla="*/ 5751502 w 5751502"/>
              <a:gd name="connsiteY3" fmla="*/ 3415379 h 6864590"/>
              <a:gd name="connsiteX4" fmla="*/ 5751502 w 5751502"/>
              <a:gd name="connsiteY4" fmla="*/ 3452998 h 6864590"/>
              <a:gd name="connsiteX5" fmla="*/ 5743318 w 5751502"/>
              <a:gd name="connsiteY5" fmla="*/ 3852259 h 6864590"/>
              <a:gd name="connsiteX6" fmla="*/ 5138066 w 5751502"/>
              <a:gd name="connsiteY6" fmla="*/ 6853966 h 6864590"/>
              <a:gd name="connsiteX7" fmla="*/ 0 w 5751502"/>
              <a:gd name="connsiteY7" fmla="*/ 6864590 h 6864590"/>
              <a:gd name="connsiteX8" fmla="*/ 10602 w 5751502"/>
              <a:gd name="connsiteY8" fmla="*/ 8814 h 686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51502" h="6864590">
                <a:moveTo>
                  <a:pt x="10602" y="8814"/>
                </a:moveTo>
                <a:lnTo>
                  <a:pt x="5116488" y="0"/>
                </a:lnTo>
                <a:cubicBezTo>
                  <a:pt x="5526780" y="1058993"/>
                  <a:pt x="5679429" y="2017718"/>
                  <a:pt x="5731149" y="3001592"/>
                </a:cubicBezTo>
                <a:lnTo>
                  <a:pt x="5751502" y="3415379"/>
                </a:lnTo>
                <a:lnTo>
                  <a:pt x="5751502" y="3452998"/>
                </a:lnTo>
                <a:cubicBezTo>
                  <a:pt x="5750198" y="3587509"/>
                  <a:pt x="5744622" y="3717748"/>
                  <a:pt x="5743318" y="3852259"/>
                </a:cubicBezTo>
                <a:cubicBezTo>
                  <a:pt x="5707247" y="4850015"/>
                  <a:pt x="5520351" y="5841340"/>
                  <a:pt x="5138066" y="6853966"/>
                </a:cubicBezTo>
                <a:lnTo>
                  <a:pt x="0" y="6864590"/>
                </a:lnTo>
                <a:lnTo>
                  <a:pt x="10602" y="8814"/>
                </a:lnTo>
                <a:close/>
              </a:path>
            </a:pathLst>
          </a:custGeom>
        </p:spPr>
      </p:sp>
      <p:sp>
        <p:nvSpPr>
          <p:cNvPr id="62" name="Текст 61">
            <a:extLst>
              <a:ext uri="{FF2B5EF4-FFF2-40B4-BE49-F238E27FC236}">
                <a16:creationId xmlns:a16="http://schemas.microsoft.com/office/drawing/2014/main" id="{8E4AC4AF-7703-4F47-8108-7FAF09E9A35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59272" y="1534568"/>
            <a:ext cx="5966788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2453E8F4-4705-4419-B252-EC278CEB1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152" y="6302457"/>
            <a:ext cx="5452241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2558507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5" name="Заголовок 55">
            <a:extLst>
              <a:ext uri="{FF2B5EF4-FFF2-40B4-BE49-F238E27FC236}">
                <a16:creationId xmlns:a16="http://schemas.microsoft.com/office/drawing/2014/main" id="{228AFD60-C7B4-4CC8-AF99-D866A0A5E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AD4D46E-5BFC-430B-B3F3-EC8DF039F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467CC2BF-E80F-4141-9C91-54CC52B58D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7672" y="1866900"/>
            <a:ext cx="2918016" cy="20286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Рисунок 3">
            <a:extLst>
              <a:ext uri="{FF2B5EF4-FFF2-40B4-BE49-F238E27FC236}">
                <a16:creationId xmlns:a16="http://schemas.microsoft.com/office/drawing/2014/main" id="{A23A0EAD-E989-4818-9928-47322D3D8D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7554" y="1866900"/>
            <a:ext cx="4368437" cy="377689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Рисунок 3">
            <a:extLst>
              <a:ext uri="{FF2B5EF4-FFF2-40B4-BE49-F238E27FC236}">
                <a16:creationId xmlns:a16="http://schemas.microsoft.com/office/drawing/2014/main" id="{424BF516-4775-4EA7-8327-147A826F18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27858" y="3532340"/>
            <a:ext cx="3168704" cy="211145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A483B7-1CC5-4DA0-A6F7-3F7CCCA713AF}"/>
              </a:ext>
            </a:extLst>
          </p:cNvPr>
          <p:cNvSpPr/>
          <p:nvPr userDrawn="1"/>
        </p:nvSpPr>
        <p:spPr>
          <a:xfrm>
            <a:off x="677672" y="4082636"/>
            <a:ext cx="2918015" cy="15611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5018AC5-F348-43FD-8F80-D9C07851DDB0}"/>
              </a:ext>
            </a:extLst>
          </p:cNvPr>
          <p:cNvSpPr/>
          <p:nvPr userDrawn="1"/>
        </p:nvSpPr>
        <p:spPr>
          <a:xfrm>
            <a:off x="8327857" y="1866900"/>
            <a:ext cx="3184279" cy="14835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D8139103-E62E-46EF-AFA4-728A2C555D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961" y="4217671"/>
            <a:ext cx="2640330" cy="1291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000" dirty="0"/>
              <a:t>Lorem ipsum dolor sit </a:t>
            </a:r>
            <a:r>
              <a:rPr lang="en-US" sz="2000" dirty="0" err="1"/>
              <a:t>amet</a:t>
            </a:r>
            <a:r>
              <a:rPr lang="en-US" sz="2000" dirty="0"/>
              <a:t>, </a:t>
            </a:r>
            <a:r>
              <a:rPr lang="en-US" sz="2000" dirty="0" err="1"/>
              <a:t>consectetuer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endParaRPr lang="ru-RU" sz="2000" dirty="0">
              <a:latin typeface="Circe" panose="020B0502020203020203" pitchFamily="34" charset="-52"/>
            </a:endParaRP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EE87BF41-10D1-4174-93D6-58C4342C1B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66315" y="1963142"/>
            <a:ext cx="2891789" cy="1291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000" dirty="0"/>
              <a:t>Lorem ipsum dolor sit </a:t>
            </a:r>
            <a:r>
              <a:rPr lang="en-US" sz="2000" dirty="0" err="1"/>
              <a:t>amet</a:t>
            </a:r>
            <a:r>
              <a:rPr lang="en-US" sz="2000" dirty="0"/>
              <a:t>, </a:t>
            </a:r>
            <a:r>
              <a:rPr lang="en-US" sz="2000" dirty="0" err="1"/>
              <a:t>consectetuer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endParaRPr lang="ru-RU" sz="2000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26547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3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927174DD-92ED-4669-8EAA-2280A3FF3584}"/>
              </a:ext>
            </a:extLst>
          </p:cNvPr>
          <p:cNvSpPr txBox="1">
            <a:spLocks/>
          </p:cNvSpPr>
          <p:nvPr userDrawn="1"/>
        </p:nvSpPr>
        <p:spPr>
          <a:xfrm>
            <a:off x="554425" y="6089376"/>
            <a:ext cx="5499536" cy="2865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7371BF6-ED0E-4744-A3B5-B78A7701AE38}" type="datetime1">
              <a:rPr lang="ru-RU" sz="16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21.05.2021</a:t>
            </a:fld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605BA05C-F7CB-41B4-97F4-E12834A5F6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424" y="3886830"/>
            <a:ext cx="4858404" cy="132556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7" name="Рисунок 22">
            <a:extLst>
              <a:ext uri="{FF2B5EF4-FFF2-40B4-BE49-F238E27FC236}">
                <a16:creationId xmlns:a16="http://schemas.microsoft.com/office/drawing/2014/main" id="{BD30334E-16DB-4FC1-A7F1-65C6B035DC7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79731" y="1"/>
            <a:ext cx="7012270" cy="6858000"/>
          </a:xfrm>
          <a:custGeom>
            <a:avLst/>
            <a:gdLst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510221 w 5859462"/>
              <a:gd name="connsiteY10" fmla="*/ 49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462" h="6858000">
                <a:moveTo>
                  <a:pt x="1773415" y="0"/>
                </a:moveTo>
                <a:lnTo>
                  <a:pt x="5859462" y="0"/>
                </a:lnTo>
                <a:lnTo>
                  <a:pt x="5859462" y="6858000"/>
                </a:lnTo>
                <a:lnTo>
                  <a:pt x="1872445" y="6852804"/>
                </a:lnTo>
                <a:cubicBezTo>
                  <a:pt x="245839" y="5178284"/>
                  <a:pt x="82260" y="3368683"/>
                  <a:pt x="14190" y="2733255"/>
                </a:cubicBezTo>
                <a:cubicBezTo>
                  <a:pt x="9776" y="2647748"/>
                  <a:pt x="6398" y="2565754"/>
                  <a:pt x="4036" y="2486951"/>
                </a:cubicBezTo>
                <a:cubicBezTo>
                  <a:pt x="2691" y="2411706"/>
                  <a:pt x="1345" y="2336462"/>
                  <a:pt x="0" y="2261217"/>
                </a:cubicBezTo>
                <a:lnTo>
                  <a:pt x="0" y="2256967"/>
                </a:lnTo>
                <a:cubicBezTo>
                  <a:pt x="625" y="2187919"/>
                  <a:pt x="1251" y="2118870"/>
                  <a:pt x="1876" y="2049822"/>
                </a:cubicBezTo>
                <a:cubicBezTo>
                  <a:pt x="22846" y="1174420"/>
                  <a:pt x="119731" y="827344"/>
                  <a:pt x="343692" y="490"/>
                </a:cubicBezTo>
                <a:lnTo>
                  <a:pt x="1773415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ru-RU" dirty="0"/>
            </a:lvl1pPr>
          </a:lstStyle>
          <a:p>
            <a:r>
              <a:rPr lang="ru-RU" dirty="0"/>
              <a:t>Рисунок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5FC103-488B-4A33-8C25-71807E1925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5" y="2520976"/>
            <a:ext cx="3320675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71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E110E1-E606-6E4F-A46A-F68204397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9" t="268" r="24945" b="40308"/>
          <a:stretch/>
        </p:blipFill>
        <p:spPr>
          <a:xfrm>
            <a:off x="3795364" y="1854179"/>
            <a:ext cx="4319753" cy="37785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852C8B-7423-294C-93C4-527EB8D51A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8" t="983" r="22839" b="33386"/>
          <a:stretch/>
        </p:blipFill>
        <p:spPr>
          <a:xfrm>
            <a:off x="-4508628" y="1854743"/>
            <a:ext cx="4340352" cy="37736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6F4E85-CE9E-604B-8DC0-E779D1BD78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920" y="3527969"/>
            <a:ext cx="3168705" cy="21003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4328B7D-1F69-C942-9039-D8AA3379E2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72" y="1854179"/>
            <a:ext cx="2904952" cy="2039395"/>
          </a:xfrm>
          <a:prstGeom prst="rect">
            <a:avLst/>
          </a:prstGeom>
        </p:spPr>
      </p:pic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5" name="Заголовок 55">
            <a:extLst>
              <a:ext uri="{FF2B5EF4-FFF2-40B4-BE49-F238E27FC236}">
                <a16:creationId xmlns:a16="http://schemas.microsoft.com/office/drawing/2014/main" id="{228AFD60-C7B4-4CC8-AF99-D866A0A5E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AD4D46E-5BFC-430B-B3F3-EC8DF039F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A483B7-1CC5-4DA0-A6F7-3F7CCCA713AF}"/>
              </a:ext>
            </a:extLst>
          </p:cNvPr>
          <p:cNvSpPr/>
          <p:nvPr userDrawn="1"/>
        </p:nvSpPr>
        <p:spPr>
          <a:xfrm>
            <a:off x="677672" y="4082636"/>
            <a:ext cx="2918015" cy="15611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5018AC5-F348-43FD-8F80-D9C07851DDB0}"/>
              </a:ext>
            </a:extLst>
          </p:cNvPr>
          <p:cNvSpPr/>
          <p:nvPr userDrawn="1"/>
        </p:nvSpPr>
        <p:spPr>
          <a:xfrm>
            <a:off x="8327857" y="1866900"/>
            <a:ext cx="3184279" cy="14835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D8139103-E62E-46EF-AFA4-728A2C555D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961" y="4217671"/>
            <a:ext cx="2640330" cy="1291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000" dirty="0"/>
              <a:t>Lorem ipsum dolor sit </a:t>
            </a:r>
            <a:r>
              <a:rPr lang="en-US" sz="2000" dirty="0" err="1"/>
              <a:t>amet</a:t>
            </a:r>
            <a:r>
              <a:rPr lang="en-US" sz="2000" dirty="0"/>
              <a:t>, </a:t>
            </a:r>
            <a:r>
              <a:rPr lang="en-US" sz="2000" dirty="0" err="1"/>
              <a:t>consectetuer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endParaRPr lang="ru-RU" sz="2000" dirty="0">
              <a:latin typeface="Circe" panose="020B0502020203020203" pitchFamily="34" charset="-52"/>
            </a:endParaRP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EE87BF41-10D1-4174-93D6-58C4342C1B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66315" y="1963142"/>
            <a:ext cx="2891789" cy="1291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000" dirty="0"/>
              <a:t>Lorem ipsum dolor sit </a:t>
            </a:r>
            <a:r>
              <a:rPr lang="en-US" sz="2000" dirty="0" err="1"/>
              <a:t>amet</a:t>
            </a:r>
            <a:r>
              <a:rPr lang="en-US" sz="2000" dirty="0"/>
              <a:t>, </a:t>
            </a:r>
            <a:r>
              <a:rPr lang="en-US" sz="2000" dirty="0" err="1"/>
              <a:t>consectetuer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endParaRPr lang="ru-RU" sz="2000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687670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33B7A7-0D03-F743-8EB3-C6B1E745F9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679" y="2183130"/>
            <a:ext cx="2571256" cy="35040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92821B-AEDA-7E46-BCE5-D6FB582B61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43" y="2183130"/>
            <a:ext cx="2596755" cy="3498158"/>
          </a:xfrm>
          <a:prstGeom prst="rect">
            <a:avLst/>
          </a:prstGeom>
        </p:spPr>
      </p:pic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5D082B5-0D4B-4E05-8896-D9A1D1BF0461}"/>
              </a:ext>
            </a:extLst>
          </p:cNvPr>
          <p:cNvSpPr/>
          <p:nvPr userDrawn="1"/>
        </p:nvSpPr>
        <p:spPr>
          <a:xfrm>
            <a:off x="6152642" y="2183130"/>
            <a:ext cx="2596301" cy="34981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61">
            <a:extLst>
              <a:ext uri="{FF2B5EF4-FFF2-40B4-BE49-F238E27FC236}">
                <a16:creationId xmlns:a16="http://schemas.microsoft.com/office/drawing/2014/main" id="{391ABDF7-6478-46FF-84D2-6843D9ECF2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1222" y="3835657"/>
            <a:ext cx="2432808" cy="1758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30" name="Текст 61">
            <a:extLst>
              <a:ext uri="{FF2B5EF4-FFF2-40B4-BE49-F238E27FC236}">
                <a16:creationId xmlns:a16="http://schemas.microsoft.com/office/drawing/2014/main" id="{7E6B1C0A-2183-4E7A-9CDF-A3E90B90D5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1222" y="2575150"/>
            <a:ext cx="2080742" cy="108834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None/>
              <a:defRPr lang="ru-RU" sz="7200" b="1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75%</a:t>
            </a:r>
          </a:p>
        </p:txBody>
      </p:sp>
      <p:sp>
        <p:nvSpPr>
          <p:cNvPr id="35" name="Заголовок 55">
            <a:extLst>
              <a:ext uri="{FF2B5EF4-FFF2-40B4-BE49-F238E27FC236}">
                <a16:creationId xmlns:a16="http://schemas.microsoft.com/office/drawing/2014/main" id="{228AFD60-C7B4-4CC8-AF99-D866A0A5E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AD4D46E-5BFC-430B-B3F3-EC8DF039F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5FFD17-449D-4912-BAD8-74FD15701FBF}"/>
              </a:ext>
            </a:extLst>
          </p:cNvPr>
          <p:cNvSpPr/>
          <p:nvPr userDrawn="1"/>
        </p:nvSpPr>
        <p:spPr>
          <a:xfrm>
            <a:off x="677672" y="2183130"/>
            <a:ext cx="2596301" cy="34981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Текст 61">
            <a:extLst>
              <a:ext uri="{FF2B5EF4-FFF2-40B4-BE49-F238E27FC236}">
                <a16:creationId xmlns:a16="http://schemas.microsoft.com/office/drawing/2014/main" id="{8867167E-92CF-4C05-B98A-588A8F10427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73282" y="1263908"/>
            <a:ext cx="8176142" cy="7907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25" name="Текст 61">
            <a:extLst>
              <a:ext uri="{FF2B5EF4-FFF2-40B4-BE49-F238E27FC236}">
                <a16:creationId xmlns:a16="http://schemas.microsoft.com/office/drawing/2014/main" id="{253B3E9F-711E-48E1-9644-90B23FDD00F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46252" y="3835657"/>
            <a:ext cx="2432808" cy="1758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27" name="Текст 61">
            <a:extLst>
              <a:ext uri="{FF2B5EF4-FFF2-40B4-BE49-F238E27FC236}">
                <a16:creationId xmlns:a16="http://schemas.microsoft.com/office/drawing/2014/main" id="{78A717D6-841F-4A11-9896-A71A0ADFF1E2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46252" y="2575150"/>
            <a:ext cx="2080742" cy="108834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None/>
              <a:defRPr lang="ru-RU" sz="7200" b="1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58%</a:t>
            </a:r>
          </a:p>
        </p:txBody>
      </p:sp>
    </p:spTree>
    <p:extLst>
      <p:ext uri="{BB962C8B-B14F-4D97-AF65-F5344CB8AC3E}">
        <p14:creationId xmlns:p14="http://schemas.microsoft.com/office/powerpoint/2010/main" val="31129361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9178566A-EFAC-425F-AE7D-5C1C865100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14713" y="2182813"/>
            <a:ext cx="2584450" cy="34988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5D082B5-0D4B-4E05-8896-D9A1D1BF0461}"/>
              </a:ext>
            </a:extLst>
          </p:cNvPr>
          <p:cNvSpPr/>
          <p:nvPr userDrawn="1"/>
        </p:nvSpPr>
        <p:spPr>
          <a:xfrm>
            <a:off x="6152642" y="2183130"/>
            <a:ext cx="2596301" cy="34981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исунок 4">
            <a:extLst>
              <a:ext uri="{FF2B5EF4-FFF2-40B4-BE49-F238E27FC236}">
                <a16:creationId xmlns:a16="http://schemas.microsoft.com/office/drawing/2014/main" id="{2B1D8FD7-E996-4CFC-AC71-5D239C12618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89683" y="2182813"/>
            <a:ext cx="2584450" cy="34988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9" name="Текст 61">
            <a:extLst>
              <a:ext uri="{FF2B5EF4-FFF2-40B4-BE49-F238E27FC236}">
                <a16:creationId xmlns:a16="http://schemas.microsoft.com/office/drawing/2014/main" id="{391ABDF7-6478-46FF-84D2-6843D9ECF2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1222" y="3835657"/>
            <a:ext cx="2432808" cy="1758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30" name="Текст 61">
            <a:extLst>
              <a:ext uri="{FF2B5EF4-FFF2-40B4-BE49-F238E27FC236}">
                <a16:creationId xmlns:a16="http://schemas.microsoft.com/office/drawing/2014/main" id="{7E6B1C0A-2183-4E7A-9CDF-A3E90B90D5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1222" y="2575150"/>
            <a:ext cx="2080742" cy="108834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None/>
              <a:defRPr lang="ru-RU" sz="7200" b="1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75%</a:t>
            </a:r>
          </a:p>
        </p:txBody>
      </p:sp>
      <p:sp>
        <p:nvSpPr>
          <p:cNvPr id="35" name="Заголовок 55">
            <a:extLst>
              <a:ext uri="{FF2B5EF4-FFF2-40B4-BE49-F238E27FC236}">
                <a16:creationId xmlns:a16="http://schemas.microsoft.com/office/drawing/2014/main" id="{228AFD60-C7B4-4CC8-AF99-D866A0A5E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AD4D46E-5BFC-430B-B3F3-EC8DF039F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5FFD17-449D-4912-BAD8-74FD15701FBF}"/>
              </a:ext>
            </a:extLst>
          </p:cNvPr>
          <p:cNvSpPr/>
          <p:nvPr userDrawn="1"/>
        </p:nvSpPr>
        <p:spPr>
          <a:xfrm>
            <a:off x="677672" y="2183130"/>
            <a:ext cx="2596301" cy="34981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Текст 61">
            <a:extLst>
              <a:ext uri="{FF2B5EF4-FFF2-40B4-BE49-F238E27FC236}">
                <a16:creationId xmlns:a16="http://schemas.microsoft.com/office/drawing/2014/main" id="{8867167E-92CF-4C05-B98A-588A8F10427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73282" y="1263908"/>
            <a:ext cx="8176142" cy="7907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25" name="Текст 61">
            <a:extLst>
              <a:ext uri="{FF2B5EF4-FFF2-40B4-BE49-F238E27FC236}">
                <a16:creationId xmlns:a16="http://schemas.microsoft.com/office/drawing/2014/main" id="{253B3E9F-711E-48E1-9644-90B23FDD00F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46252" y="3835657"/>
            <a:ext cx="2432808" cy="1758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27" name="Текст 61">
            <a:extLst>
              <a:ext uri="{FF2B5EF4-FFF2-40B4-BE49-F238E27FC236}">
                <a16:creationId xmlns:a16="http://schemas.microsoft.com/office/drawing/2014/main" id="{78A717D6-841F-4A11-9896-A71A0ADFF1E2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46252" y="2575150"/>
            <a:ext cx="2080742" cy="108834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None/>
              <a:defRPr lang="ru-RU" sz="7200" b="1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58%</a:t>
            </a:r>
          </a:p>
        </p:txBody>
      </p:sp>
    </p:spTree>
    <p:extLst>
      <p:ext uri="{BB962C8B-B14F-4D97-AF65-F5344CB8AC3E}">
        <p14:creationId xmlns:p14="http://schemas.microsoft.com/office/powerpoint/2010/main" val="2414268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002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DBC195-D468-4278-9269-0DADFC293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92" b="18803"/>
          <a:stretch/>
        </p:blipFill>
        <p:spPr>
          <a:xfrm rot="5400000" flipV="1">
            <a:off x="7843492" y="2509494"/>
            <a:ext cx="6858001" cy="18390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92E3B4-9B15-FD44-B2BF-823106F02B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454400"/>
          </a:xfrm>
          <a:prstGeom prst="rect">
            <a:avLst/>
          </a:prstGeom>
        </p:spPr>
      </p:pic>
      <p:sp>
        <p:nvSpPr>
          <p:cNvPr id="10" name="Номер слайда 36">
            <a:extLst>
              <a:ext uri="{FF2B5EF4-FFF2-40B4-BE49-F238E27FC236}">
                <a16:creationId xmlns:a16="http://schemas.microsoft.com/office/drawing/2014/main" id="{1DACA25F-9084-4231-A4B8-0BB8E0EE9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46A2C911-5392-408F-B61B-6CAF43AFB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5" name="Рисунок 10">
            <a:extLst>
              <a:ext uri="{FF2B5EF4-FFF2-40B4-BE49-F238E27FC236}">
                <a16:creationId xmlns:a16="http://schemas.microsoft.com/office/drawing/2014/main" id="{AC80E3A2-6430-4A3F-A42A-B30D469A503C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6" name="Текст 54">
            <a:extLst>
              <a:ext uri="{FF2B5EF4-FFF2-40B4-BE49-F238E27FC236}">
                <a16:creationId xmlns:a16="http://schemas.microsoft.com/office/drawing/2014/main" id="{43B2A7E1-D726-4BF7-A52C-0611A60649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17" name="Заголовок 55">
            <a:extLst>
              <a:ext uri="{FF2B5EF4-FFF2-40B4-BE49-F238E27FC236}">
                <a16:creationId xmlns:a16="http://schemas.microsoft.com/office/drawing/2014/main" id="{F06845AB-7293-40DF-B414-0A3BA21E30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8" name="Текст 61">
            <a:extLst>
              <a:ext uri="{FF2B5EF4-FFF2-40B4-BE49-F238E27FC236}">
                <a16:creationId xmlns:a16="http://schemas.microsoft.com/office/drawing/2014/main" id="{D9A1D6E2-51B6-4C27-A577-1C614A1E6A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281" y="1561121"/>
            <a:ext cx="9330373" cy="13444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2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59149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002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ECC8E9FD-EFA2-4BF0-956D-DC1CF61049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05188"/>
            <a:ext cx="12192000" cy="345281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Номер слайда 36">
            <a:extLst>
              <a:ext uri="{FF2B5EF4-FFF2-40B4-BE49-F238E27FC236}">
                <a16:creationId xmlns:a16="http://schemas.microsoft.com/office/drawing/2014/main" id="{1DACA25F-9084-4231-A4B8-0BB8E0EE9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46A2C911-5392-408F-B61B-6CAF43AFB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6" name="Текст 54">
            <a:extLst>
              <a:ext uri="{FF2B5EF4-FFF2-40B4-BE49-F238E27FC236}">
                <a16:creationId xmlns:a16="http://schemas.microsoft.com/office/drawing/2014/main" id="{43B2A7E1-D726-4BF7-A52C-0611A60649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17" name="Заголовок 55">
            <a:extLst>
              <a:ext uri="{FF2B5EF4-FFF2-40B4-BE49-F238E27FC236}">
                <a16:creationId xmlns:a16="http://schemas.microsoft.com/office/drawing/2014/main" id="{F06845AB-7293-40DF-B414-0A3BA21E30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8" name="Текст 61">
            <a:extLst>
              <a:ext uri="{FF2B5EF4-FFF2-40B4-BE49-F238E27FC236}">
                <a16:creationId xmlns:a16="http://schemas.microsoft.com/office/drawing/2014/main" id="{D9A1D6E2-51B6-4C27-A577-1C614A1E6A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281" y="1561121"/>
            <a:ext cx="9330373" cy="13444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2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DBC195-D468-4278-9269-0DADFC293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92" b="18803"/>
          <a:stretch/>
        </p:blipFill>
        <p:spPr>
          <a:xfrm rot="5400000" flipV="1">
            <a:off x="7843492" y="2509494"/>
            <a:ext cx="6858001" cy="183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18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FED2E76-CB99-4C1E-87B7-27BFB47BD95F}"/>
              </a:ext>
            </a:extLst>
          </p:cNvPr>
          <p:cNvSpPr/>
          <p:nvPr userDrawn="1"/>
        </p:nvSpPr>
        <p:spPr>
          <a:xfrm>
            <a:off x="0" y="-1"/>
            <a:ext cx="12192000" cy="32118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Заголовок 55">
            <a:extLst>
              <a:ext uri="{FF2B5EF4-FFF2-40B4-BE49-F238E27FC236}">
                <a16:creationId xmlns:a16="http://schemas.microsoft.com/office/drawing/2014/main" id="{228AFD60-C7B4-4CC8-AF99-D866A0A5E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КОМАНДА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AD4D46E-5BFC-430B-B3F3-EC8DF039F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B9606678-B909-47C7-8F0F-47E6529ADB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5570" y="2092008"/>
            <a:ext cx="1955800" cy="19558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7" name="Текст 61">
            <a:extLst>
              <a:ext uri="{FF2B5EF4-FFF2-40B4-BE49-F238E27FC236}">
                <a16:creationId xmlns:a16="http://schemas.microsoft.com/office/drawing/2014/main" id="{9A8877F7-E538-4034-9F54-F0CA3D88D7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4822" y="4350464"/>
            <a:ext cx="2237296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6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28" name="Текст 61">
            <a:extLst>
              <a:ext uri="{FF2B5EF4-FFF2-40B4-BE49-F238E27FC236}">
                <a16:creationId xmlns:a16="http://schemas.microsoft.com/office/drawing/2014/main" id="{72F12029-6101-4F70-9C22-64AF6A87F7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4822" y="4880373"/>
            <a:ext cx="2237296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42" name="Рисунок 16">
            <a:extLst>
              <a:ext uri="{FF2B5EF4-FFF2-40B4-BE49-F238E27FC236}">
                <a16:creationId xmlns:a16="http://schemas.microsoft.com/office/drawing/2014/main" id="{324CF06D-A054-454B-8AA7-302F30F03C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8295" y="2092008"/>
            <a:ext cx="1955800" cy="19558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43" name="Текст 61">
            <a:extLst>
              <a:ext uri="{FF2B5EF4-FFF2-40B4-BE49-F238E27FC236}">
                <a16:creationId xmlns:a16="http://schemas.microsoft.com/office/drawing/2014/main" id="{E138CE99-8A06-49BA-98C9-DB185C2B83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7548" y="4350464"/>
            <a:ext cx="2237295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6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44" name="Текст 61">
            <a:extLst>
              <a:ext uri="{FF2B5EF4-FFF2-40B4-BE49-F238E27FC236}">
                <a16:creationId xmlns:a16="http://schemas.microsoft.com/office/drawing/2014/main" id="{DD21698D-6EC8-4C89-9079-D60C4D9699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7548" y="4880373"/>
            <a:ext cx="2237295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45" name="Рисунок 16">
            <a:extLst>
              <a:ext uri="{FF2B5EF4-FFF2-40B4-BE49-F238E27FC236}">
                <a16:creationId xmlns:a16="http://schemas.microsoft.com/office/drawing/2014/main" id="{2D31D991-EF86-4A77-B82A-3AB53F6B12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40923" y="2092008"/>
            <a:ext cx="1955800" cy="19558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46" name="Текст 61">
            <a:extLst>
              <a:ext uri="{FF2B5EF4-FFF2-40B4-BE49-F238E27FC236}">
                <a16:creationId xmlns:a16="http://schemas.microsoft.com/office/drawing/2014/main" id="{C51E9DD1-42E9-4364-BE0A-BFC1887AE1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176" y="4350464"/>
            <a:ext cx="2237295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6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47" name="Текст 61">
            <a:extLst>
              <a:ext uri="{FF2B5EF4-FFF2-40B4-BE49-F238E27FC236}">
                <a16:creationId xmlns:a16="http://schemas.microsoft.com/office/drawing/2014/main" id="{391F0B8C-54C6-43A3-8667-B53BC2EDF0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0176" y="4880373"/>
            <a:ext cx="2237295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EF1D70D9-7B56-4A94-A472-71EA6D2554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282" y="169863"/>
            <a:ext cx="4613275" cy="23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РУБРИКА, ТЕМА, НАВИГАЦИЯ ПО СЛАЙДАМ</a:t>
            </a:r>
          </a:p>
        </p:txBody>
      </p:sp>
      <p:sp>
        <p:nvSpPr>
          <p:cNvPr id="48" name="Рисунок 16">
            <a:extLst>
              <a:ext uri="{FF2B5EF4-FFF2-40B4-BE49-F238E27FC236}">
                <a16:creationId xmlns:a16="http://schemas.microsoft.com/office/drawing/2014/main" id="{ED0AB6E0-8D80-4A22-BBEF-BE5F59EA01C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55914" y="2092008"/>
            <a:ext cx="1955800" cy="19558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49" name="Текст 61">
            <a:extLst>
              <a:ext uri="{FF2B5EF4-FFF2-40B4-BE49-F238E27FC236}">
                <a16:creationId xmlns:a16="http://schemas.microsoft.com/office/drawing/2014/main" id="{3BF4A078-4569-4F98-ADAD-76D55F5370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15167" y="4350464"/>
            <a:ext cx="2237295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6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50" name="Текст 61">
            <a:extLst>
              <a:ext uri="{FF2B5EF4-FFF2-40B4-BE49-F238E27FC236}">
                <a16:creationId xmlns:a16="http://schemas.microsoft.com/office/drawing/2014/main" id="{BCCA0355-7CCB-4724-8E31-5DCA3212C5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15167" y="4880373"/>
            <a:ext cx="2237295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391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4DD4B4-B859-B54A-A60F-C62BF41E8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38" b="5175"/>
          <a:stretch/>
        </p:blipFill>
        <p:spPr>
          <a:xfrm>
            <a:off x="7951981" y="2288189"/>
            <a:ext cx="4240020" cy="4569811"/>
          </a:xfrm>
          <a:prstGeom prst="rect">
            <a:avLst/>
          </a:prstGeom>
        </p:spPr>
      </p:pic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6" name="Текст 61">
            <a:extLst>
              <a:ext uri="{FF2B5EF4-FFF2-40B4-BE49-F238E27FC236}">
                <a16:creationId xmlns:a16="http://schemas.microsoft.com/office/drawing/2014/main" id="{40639C35-AA4D-4090-8CB9-C497D3BA4A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9989" y="1613393"/>
            <a:ext cx="6062363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5" name="Заголовок 55">
            <a:extLst>
              <a:ext uri="{FF2B5EF4-FFF2-40B4-BE49-F238E27FC236}">
                <a16:creationId xmlns:a16="http://schemas.microsoft.com/office/drawing/2014/main" id="{228AFD60-C7B4-4CC8-AF99-D866A0A5E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AD4D46E-5BFC-430B-B3F3-EC8DF039F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3" name="Текст 65">
            <a:extLst>
              <a:ext uri="{FF2B5EF4-FFF2-40B4-BE49-F238E27FC236}">
                <a16:creationId xmlns:a16="http://schemas.microsoft.com/office/drawing/2014/main" id="{9686D71F-2AAB-BF41-B0FF-E6A757843E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282" y="2054268"/>
            <a:ext cx="6079070" cy="182575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sem. </a:t>
            </a:r>
            <a:endParaRPr lang="ru-RU" dirty="0"/>
          </a:p>
        </p:txBody>
      </p:sp>
      <p:sp>
        <p:nvSpPr>
          <p:cNvPr id="14" name="Текст 65">
            <a:extLst>
              <a:ext uri="{FF2B5EF4-FFF2-40B4-BE49-F238E27FC236}">
                <a16:creationId xmlns:a16="http://schemas.microsoft.com/office/drawing/2014/main" id="{8054C442-DD51-B04F-9B92-3B43C9E878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282" y="3920264"/>
            <a:ext cx="6079070" cy="992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>
                    <a:lumMod val="6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2341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A12272-0E9E-7D4F-8B7F-457948F95F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412" y="2288188"/>
            <a:ext cx="4236913" cy="4569813"/>
          </a:xfrm>
          <a:prstGeom prst="rect">
            <a:avLst/>
          </a:prstGeom>
        </p:spPr>
      </p:pic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Текст 61">
            <a:extLst>
              <a:ext uri="{FF2B5EF4-FFF2-40B4-BE49-F238E27FC236}">
                <a16:creationId xmlns:a16="http://schemas.microsoft.com/office/drawing/2014/main" id="{F6DE4297-FAE6-4607-AC98-E543392929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9989" y="1613393"/>
            <a:ext cx="6062363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13" name="Заголовок 55">
            <a:extLst>
              <a:ext uri="{FF2B5EF4-FFF2-40B4-BE49-F238E27FC236}">
                <a16:creationId xmlns:a16="http://schemas.microsoft.com/office/drawing/2014/main" id="{62D42B57-C136-4C31-BB89-535A141E15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4D794F48-F6A8-4884-B2C3-ED5A7FF0D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8" name="Текст 65">
            <a:extLst>
              <a:ext uri="{FF2B5EF4-FFF2-40B4-BE49-F238E27FC236}">
                <a16:creationId xmlns:a16="http://schemas.microsoft.com/office/drawing/2014/main" id="{61A9932F-0291-F54D-95A0-6A04CF806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282" y="2054268"/>
            <a:ext cx="6079070" cy="182575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sem. </a:t>
            </a:r>
            <a:endParaRPr lang="ru-RU" dirty="0"/>
          </a:p>
        </p:txBody>
      </p:sp>
      <p:sp>
        <p:nvSpPr>
          <p:cNvPr id="19" name="Текст 65">
            <a:extLst>
              <a:ext uri="{FF2B5EF4-FFF2-40B4-BE49-F238E27FC236}">
                <a16:creationId xmlns:a16="http://schemas.microsoft.com/office/drawing/2014/main" id="{AA28211C-6510-A54A-8436-730241823A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282" y="3920264"/>
            <a:ext cx="6079070" cy="992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>
                    <a:lumMod val="6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6048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75FC32D9-F650-4D3F-BF3D-F0B2DC73C0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92672" y="2315298"/>
            <a:ext cx="4819194" cy="481919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Текст 61">
            <a:extLst>
              <a:ext uri="{FF2B5EF4-FFF2-40B4-BE49-F238E27FC236}">
                <a16:creationId xmlns:a16="http://schemas.microsoft.com/office/drawing/2014/main" id="{5DF955F9-4D8F-41E1-8DC8-A84E0F47CF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9989" y="1613393"/>
            <a:ext cx="6062363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13" name="Заголовок 55">
            <a:extLst>
              <a:ext uri="{FF2B5EF4-FFF2-40B4-BE49-F238E27FC236}">
                <a16:creationId xmlns:a16="http://schemas.microsoft.com/office/drawing/2014/main" id="{0CE5B318-D148-4D18-B85D-500D8CF8E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55C523FD-7E62-48EF-B1C3-322AAA95D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8" name="Текст 65">
            <a:extLst>
              <a:ext uri="{FF2B5EF4-FFF2-40B4-BE49-F238E27FC236}">
                <a16:creationId xmlns:a16="http://schemas.microsoft.com/office/drawing/2014/main" id="{860A547C-2FB5-1A48-9CDA-7F9FDE7FEB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282" y="2054268"/>
            <a:ext cx="6079070" cy="182575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sem. </a:t>
            </a:r>
            <a:endParaRPr lang="ru-RU" dirty="0"/>
          </a:p>
        </p:txBody>
      </p:sp>
      <p:sp>
        <p:nvSpPr>
          <p:cNvPr id="19" name="Текст 65">
            <a:extLst>
              <a:ext uri="{FF2B5EF4-FFF2-40B4-BE49-F238E27FC236}">
                <a16:creationId xmlns:a16="http://schemas.microsoft.com/office/drawing/2014/main" id="{AAC5E677-3B23-574F-9D02-E48FF1920B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3282" y="3920264"/>
            <a:ext cx="6079070" cy="992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>
                    <a:lumMod val="6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8353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69194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FC3A23-A6A3-47C2-9404-9A3459F8B9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7091" y="2083865"/>
            <a:ext cx="6062363" cy="326418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</a:p>
        </p:txBody>
      </p:sp>
      <p:sp>
        <p:nvSpPr>
          <p:cNvPr id="56" name="Заголовок 55">
            <a:extLst>
              <a:ext uri="{FF2B5EF4-FFF2-40B4-BE49-F238E27FC236}">
                <a16:creationId xmlns:a16="http://schemas.microsoft.com/office/drawing/2014/main" id="{5D9DF407-4F18-42A8-95C4-474F66CA7E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187282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1BA4B96A-10CE-40FE-8C25-CE17DC4F9FB8}"/>
              </a:ext>
            </a:extLst>
          </p:cNvPr>
          <p:cNvSpPr/>
          <p:nvPr userDrawn="1"/>
        </p:nvSpPr>
        <p:spPr>
          <a:xfrm>
            <a:off x="0" y="0"/>
            <a:ext cx="3518185" cy="6858000"/>
          </a:xfrm>
          <a:custGeom>
            <a:avLst/>
            <a:gdLst>
              <a:gd name="connsiteX0" fmla="*/ 2947403 w 3518185"/>
              <a:gd name="connsiteY0" fmla="*/ 0 h 6858000"/>
              <a:gd name="connsiteX1" fmla="*/ 0 w 3518185"/>
              <a:gd name="connsiteY1" fmla="*/ 0 h 6858000"/>
              <a:gd name="connsiteX2" fmla="*/ 0 w 3518185"/>
              <a:gd name="connsiteY2" fmla="*/ 6858000 h 6858000"/>
              <a:gd name="connsiteX3" fmla="*/ 2945557 w 3518185"/>
              <a:gd name="connsiteY3" fmla="*/ 6858000 h 6858000"/>
              <a:gd name="connsiteX4" fmla="*/ 3518185 w 3518185"/>
              <a:gd name="connsiteY4" fmla="*/ 3425925 h 6858000"/>
              <a:gd name="connsiteX5" fmla="*/ 2947403 w 351818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8185" h="6858000">
                <a:moveTo>
                  <a:pt x="2947403" y="0"/>
                </a:moveTo>
                <a:lnTo>
                  <a:pt x="0" y="0"/>
                </a:lnTo>
                <a:lnTo>
                  <a:pt x="0" y="6858000"/>
                </a:lnTo>
                <a:lnTo>
                  <a:pt x="2945557" y="6858000"/>
                </a:lnTo>
                <a:cubicBezTo>
                  <a:pt x="3316443" y="5782247"/>
                  <a:pt x="3518185" y="4627766"/>
                  <a:pt x="3518185" y="3425925"/>
                </a:cubicBezTo>
                <a:cubicBezTo>
                  <a:pt x="3518185" y="2226544"/>
                  <a:pt x="3317673" y="1073908"/>
                  <a:pt x="2947403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61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Рисунок 10">
            <a:extLst>
              <a:ext uri="{FF2B5EF4-FFF2-40B4-BE49-F238E27FC236}">
                <a16:creationId xmlns:a16="http://schemas.microsoft.com/office/drawing/2014/main" id="{AD23F2B8-3DCA-4021-8E9A-EF7416139B8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08A6844C-6B89-4978-9F43-8AE7CC1E7EC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5776" y="2317776"/>
            <a:ext cx="1785937" cy="1785937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8" name="Текст 61">
            <a:extLst>
              <a:ext uri="{FF2B5EF4-FFF2-40B4-BE49-F238E27FC236}">
                <a16:creationId xmlns:a16="http://schemas.microsoft.com/office/drawing/2014/main" id="{E670DDF1-91F1-4BB6-B3F5-92FAF99BB7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092" y="1553495"/>
            <a:ext cx="6062363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29" name="Текст 65">
            <a:extLst>
              <a:ext uri="{FF2B5EF4-FFF2-40B4-BE49-F238E27FC236}">
                <a16:creationId xmlns:a16="http://schemas.microsoft.com/office/drawing/2014/main" id="{C7151C0D-26D0-43C7-B333-1B5C0B1DEB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1396" y="4270430"/>
            <a:ext cx="2257475" cy="338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uk-UA" dirty="0"/>
              <a:t>ИМЯ ФАМИЛИЯ</a:t>
            </a:r>
            <a:endParaRPr lang="ru-RU" dirty="0"/>
          </a:p>
        </p:txBody>
      </p:sp>
      <p:sp>
        <p:nvSpPr>
          <p:cNvPr id="30" name="Текст 65">
            <a:extLst>
              <a:ext uri="{FF2B5EF4-FFF2-40B4-BE49-F238E27FC236}">
                <a16:creationId xmlns:a16="http://schemas.microsoft.com/office/drawing/2014/main" id="{ADA1464B-7956-4D8E-A8AC-B1DD1ADE46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396" y="4621159"/>
            <a:ext cx="2257475" cy="338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uk-UA" dirty="0" err="1"/>
              <a:t>Должность</a:t>
            </a:r>
            <a:endParaRPr lang="ru-RU" dirty="0"/>
          </a:p>
        </p:txBody>
      </p:sp>
      <p:sp>
        <p:nvSpPr>
          <p:cNvPr id="31" name="Текст 65">
            <a:extLst>
              <a:ext uri="{FF2B5EF4-FFF2-40B4-BE49-F238E27FC236}">
                <a16:creationId xmlns:a16="http://schemas.microsoft.com/office/drawing/2014/main" id="{B0125429-A849-4C65-A69F-8EF476630F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1397" y="525090"/>
            <a:ext cx="2116752" cy="338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uk-UA" dirty="0"/>
              <a:t>ПОДЗАГОЛОВОК</a:t>
            </a:r>
            <a:endParaRPr lang="ru-RU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B6B05DAD-70DD-4F71-A9C5-D212361EE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4478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4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D4DAC8-561D-A54F-9719-53E716E9B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30" y="0"/>
            <a:ext cx="7010400" cy="6858000"/>
          </a:xfrm>
          <a:prstGeom prst="rect">
            <a:avLst/>
          </a:prstGeom>
        </p:spPr>
      </p:pic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424" y="3886830"/>
            <a:ext cx="4868914" cy="132556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037" y="5211763"/>
            <a:ext cx="5457879" cy="9255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/>
              <a:t>ПОДЗАГОЛОВОК ПРЕЗЕНТАЦИИ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0E62AF-3D8B-41E1-B8E4-F08A71602B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5" y="2520976"/>
            <a:ext cx="3320675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783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52A15F-081D-FB4A-BBFE-146F6873A2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45249" y="6360428"/>
            <a:ext cx="1834374" cy="2655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5ACDB68-4EC1-480E-8664-80AED3463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9003" y="6302457"/>
            <a:ext cx="5452241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5" name="Рисунок 10">
            <a:extLst>
              <a:ext uri="{FF2B5EF4-FFF2-40B4-BE49-F238E27FC236}">
                <a16:creationId xmlns:a16="http://schemas.microsoft.com/office/drawing/2014/main" id="{CEE2E744-7968-432D-B5ED-BE9698E6C00B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C236A9-5DC8-42A3-869B-EFD9A23E9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7530"/>
          <a:stretch/>
        </p:blipFill>
        <p:spPr>
          <a:xfrm>
            <a:off x="0" y="1041063"/>
            <a:ext cx="3810655" cy="45262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141DB4-A770-4E7B-A036-4A46E01F026C}"/>
              </a:ext>
            </a:extLst>
          </p:cNvPr>
          <p:cNvSpPr txBox="1"/>
          <p:nvPr userDrawn="1"/>
        </p:nvSpPr>
        <p:spPr>
          <a:xfrm>
            <a:off x="4187282" y="1573548"/>
            <a:ext cx="810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  <a:endParaRPr lang="ru-RU" sz="4000" b="1" dirty="0">
              <a:solidFill>
                <a:schemeClr val="bg1"/>
              </a:solidFill>
              <a:latin typeface="+mj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78A3AA-074F-45A2-A3ED-4B5A352EE660}"/>
              </a:ext>
            </a:extLst>
          </p:cNvPr>
          <p:cNvSpPr txBox="1"/>
          <p:nvPr userDrawn="1"/>
        </p:nvSpPr>
        <p:spPr>
          <a:xfrm>
            <a:off x="4187282" y="2668701"/>
            <a:ext cx="810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ru-RU" sz="40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r>
              <a:rPr lang="en-US" sz="40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2</a:t>
            </a:r>
            <a:endParaRPr lang="ru-RU" sz="4000" b="1" kern="1200" dirty="0">
              <a:solidFill>
                <a:schemeClr val="bg1"/>
              </a:solidFill>
              <a:latin typeface="+mj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48E6BB-7C2B-428A-9EAE-4363D52BE8A7}"/>
              </a:ext>
            </a:extLst>
          </p:cNvPr>
          <p:cNvSpPr txBox="1"/>
          <p:nvPr userDrawn="1"/>
        </p:nvSpPr>
        <p:spPr>
          <a:xfrm>
            <a:off x="4187282" y="3785878"/>
            <a:ext cx="810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ru-RU" sz="40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r>
              <a:rPr lang="en-US" sz="40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3</a:t>
            </a:r>
            <a:endParaRPr lang="ru-RU" sz="4000" b="1" kern="1200" dirty="0">
              <a:solidFill>
                <a:schemeClr val="bg1"/>
              </a:solidFill>
              <a:latin typeface="+mj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133814-8590-4914-BC9E-857A41D39E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7825" y="169863"/>
            <a:ext cx="4613275" cy="23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РУБРИКА, ТЕМА, НАВИГАЦИЯ ПО СЛАЙДАМ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6E0858-DAFE-43EF-99C2-55D9896A8508}"/>
              </a:ext>
            </a:extLst>
          </p:cNvPr>
          <p:cNvSpPr txBox="1"/>
          <p:nvPr userDrawn="1"/>
        </p:nvSpPr>
        <p:spPr>
          <a:xfrm>
            <a:off x="4187282" y="4872527"/>
            <a:ext cx="810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ru-RU" sz="40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r>
              <a:rPr lang="en-US" sz="40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4</a:t>
            </a:r>
            <a:endParaRPr lang="ru-RU" sz="4000" b="1" kern="1200" dirty="0">
              <a:solidFill>
                <a:schemeClr val="bg1"/>
              </a:solidFill>
              <a:latin typeface="+mj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2" name="Заголовок 55">
            <a:extLst>
              <a:ext uri="{FF2B5EF4-FFF2-40B4-BE49-F238E27FC236}">
                <a16:creationId xmlns:a16="http://schemas.microsoft.com/office/drawing/2014/main" id="{2FDCDADA-658C-4681-B72F-C81D6760F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282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5" name="Текст 61">
            <a:extLst>
              <a:ext uri="{FF2B5EF4-FFF2-40B4-BE49-F238E27FC236}">
                <a16:creationId xmlns:a16="http://schemas.microsoft.com/office/drawing/2014/main" id="{95DF61B6-77FB-44EF-9C6C-AF07A02FA5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28338" y="1661906"/>
            <a:ext cx="6062363" cy="2655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26" name="Текст 61">
            <a:extLst>
              <a:ext uri="{FF2B5EF4-FFF2-40B4-BE49-F238E27FC236}">
                <a16:creationId xmlns:a16="http://schemas.microsoft.com/office/drawing/2014/main" id="{4890D1FF-EE78-46FD-BF86-DF8907DCE3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8338" y="1937479"/>
            <a:ext cx="6062363" cy="4800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ru-RU" dirty="0"/>
              <a:t/>
            </a:r>
            <a:br>
              <a:rPr lang="ru-RU" dirty="0"/>
            </a:b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27" name="Текст 61">
            <a:extLst>
              <a:ext uri="{FF2B5EF4-FFF2-40B4-BE49-F238E27FC236}">
                <a16:creationId xmlns:a16="http://schemas.microsoft.com/office/drawing/2014/main" id="{D468FD2F-8631-41FB-A45B-0A802C2834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8338" y="2776723"/>
            <a:ext cx="6062363" cy="2655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28" name="Текст 61">
            <a:extLst>
              <a:ext uri="{FF2B5EF4-FFF2-40B4-BE49-F238E27FC236}">
                <a16:creationId xmlns:a16="http://schemas.microsoft.com/office/drawing/2014/main" id="{471032CC-D9EC-4F5C-B779-8E43B60CF1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8338" y="3052296"/>
            <a:ext cx="6062363" cy="4800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ru-RU" dirty="0"/>
              <a:t/>
            </a:r>
            <a:br>
              <a:rPr lang="ru-RU" dirty="0"/>
            </a:b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29" name="Текст 61">
            <a:extLst>
              <a:ext uri="{FF2B5EF4-FFF2-40B4-BE49-F238E27FC236}">
                <a16:creationId xmlns:a16="http://schemas.microsoft.com/office/drawing/2014/main" id="{9F1F5267-70E7-470E-BF40-3DEB5DBE0D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28338" y="3904066"/>
            <a:ext cx="6062363" cy="2655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30" name="Текст 61">
            <a:extLst>
              <a:ext uri="{FF2B5EF4-FFF2-40B4-BE49-F238E27FC236}">
                <a16:creationId xmlns:a16="http://schemas.microsoft.com/office/drawing/2014/main" id="{0EFB9842-C98E-431D-9042-9A5C3A1CED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28338" y="4179639"/>
            <a:ext cx="6062363" cy="4800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ru-RU" dirty="0"/>
              <a:t/>
            </a:r>
            <a:br>
              <a:rPr lang="ru-RU" dirty="0"/>
            </a:b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31" name="Текст 61">
            <a:extLst>
              <a:ext uri="{FF2B5EF4-FFF2-40B4-BE49-F238E27FC236}">
                <a16:creationId xmlns:a16="http://schemas.microsoft.com/office/drawing/2014/main" id="{142A02BF-7204-458E-8130-F6BB1CD65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28338" y="4981304"/>
            <a:ext cx="6062363" cy="2655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32" name="Текст 61">
            <a:extLst>
              <a:ext uri="{FF2B5EF4-FFF2-40B4-BE49-F238E27FC236}">
                <a16:creationId xmlns:a16="http://schemas.microsoft.com/office/drawing/2014/main" id="{38BCCA1B-73B1-44D4-89BB-3AAC2A7610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28338" y="5256877"/>
            <a:ext cx="6062363" cy="4800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ru-RU" dirty="0"/>
              <a:t/>
            </a:r>
            <a:br>
              <a:rPr lang="ru-RU" dirty="0"/>
            </a:b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89646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DD3A0DD-E6A8-44E0-97C6-C6C2FA93B140}"/>
              </a:ext>
            </a:extLst>
          </p:cNvPr>
          <p:cNvGrpSpPr/>
          <p:nvPr userDrawn="1"/>
        </p:nvGrpSpPr>
        <p:grpSpPr>
          <a:xfrm>
            <a:off x="1230790" y="1623224"/>
            <a:ext cx="2079993" cy="2467010"/>
            <a:chOff x="1584251" y="2902688"/>
            <a:chExt cx="1849751" cy="2193927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C77B1CFD-1448-41E6-8544-E8585AFAFE58}"/>
                </a:ext>
              </a:extLst>
            </p:cNvPr>
            <p:cNvGrpSpPr/>
            <p:nvPr/>
          </p:nvGrpSpPr>
          <p:grpSpPr>
            <a:xfrm>
              <a:off x="1584251" y="2902688"/>
              <a:ext cx="1849751" cy="2193927"/>
              <a:chOff x="1584251" y="2902688"/>
              <a:chExt cx="1849751" cy="2193927"/>
            </a:xfrm>
          </p:grpSpPr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BBB4A6F4-5945-47CF-9405-7499C36DE098}"/>
                  </a:ext>
                </a:extLst>
              </p:cNvPr>
              <p:cNvSpPr/>
              <p:nvPr/>
            </p:nvSpPr>
            <p:spPr>
              <a:xfrm>
                <a:off x="1584251" y="2902688"/>
                <a:ext cx="1849751" cy="184975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Равнобедренный треугольник 32">
                <a:extLst>
                  <a:ext uri="{FF2B5EF4-FFF2-40B4-BE49-F238E27FC236}">
                    <a16:creationId xmlns:a16="http://schemas.microsoft.com/office/drawing/2014/main" id="{F6EA1366-8803-4205-9D65-356EFC58003A}"/>
                  </a:ext>
                </a:extLst>
              </p:cNvPr>
              <p:cNvSpPr/>
              <p:nvPr/>
            </p:nvSpPr>
            <p:spPr>
              <a:xfrm rot="10800000">
                <a:off x="2168725" y="4572003"/>
                <a:ext cx="680800" cy="524612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F3DD6EBD-E46B-41CA-BCBD-5EEF931A09B3}"/>
                </a:ext>
              </a:extLst>
            </p:cNvPr>
            <p:cNvSpPr/>
            <p:nvPr/>
          </p:nvSpPr>
          <p:spPr>
            <a:xfrm>
              <a:off x="1927691" y="3246129"/>
              <a:ext cx="1162868" cy="1162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AACAA1E-4D44-4483-9C8E-D2DB072B1550}"/>
              </a:ext>
            </a:extLst>
          </p:cNvPr>
          <p:cNvGrpSpPr/>
          <p:nvPr userDrawn="1"/>
        </p:nvGrpSpPr>
        <p:grpSpPr>
          <a:xfrm>
            <a:off x="3152577" y="1623224"/>
            <a:ext cx="2079993" cy="2467010"/>
            <a:chOff x="1584251" y="2902688"/>
            <a:chExt cx="1849751" cy="2193927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7A657A4-723F-43E4-B948-52B52375277D}"/>
                </a:ext>
              </a:extLst>
            </p:cNvPr>
            <p:cNvGrpSpPr/>
            <p:nvPr/>
          </p:nvGrpSpPr>
          <p:grpSpPr>
            <a:xfrm>
              <a:off x="1584251" y="2902688"/>
              <a:ext cx="1849751" cy="2193927"/>
              <a:chOff x="1584251" y="2902688"/>
              <a:chExt cx="1849751" cy="2193927"/>
            </a:xfrm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DDB0C069-1905-4AA2-8479-1D909851DB63}"/>
                  </a:ext>
                </a:extLst>
              </p:cNvPr>
              <p:cNvSpPr/>
              <p:nvPr/>
            </p:nvSpPr>
            <p:spPr>
              <a:xfrm>
                <a:off x="1584251" y="2902688"/>
                <a:ext cx="1849751" cy="184975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Равнобедренный треугольник 28">
                <a:extLst>
                  <a:ext uri="{FF2B5EF4-FFF2-40B4-BE49-F238E27FC236}">
                    <a16:creationId xmlns:a16="http://schemas.microsoft.com/office/drawing/2014/main" id="{4085B3E9-0A6E-4623-A4B6-6F639E203EE8}"/>
                  </a:ext>
                </a:extLst>
              </p:cNvPr>
              <p:cNvSpPr/>
              <p:nvPr/>
            </p:nvSpPr>
            <p:spPr>
              <a:xfrm rot="10800000">
                <a:off x="2168725" y="4572003"/>
                <a:ext cx="680800" cy="524612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6F0DAF4-601D-443D-850C-F3E6710D37A7}"/>
                </a:ext>
              </a:extLst>
            </p:cNvPr>
            <p:cNvSpPr/>
            <p:nvPr/>
          </p:nvSpPr>
          <p:spPr>
            <a:xfrm>
              <a:off x="1927691" y="3246129"/>
              <a:ext cx="1162868" cy="1162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7E083EE-2645-4F95-9F30-26AF5021B251}"/>
              </a:ext>
            </a:extLst>
          </p:cNvPr>
          <p:cNvGrpSpPr/>
          <p:nvPr userDrawn="1"/>
        </p:nvGrpSpPr>
        <p:grpSpPr>
          <a:xfrm>
            <a:off x="5074363" y="1623224"/>
            <a:ext cx="2079993" cy="2467010"/>
            <a:chOff x="1584251" y="2902688"/>
            <a:chExt cx="1849751" cy="2193927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58DF20A7-BCA7-4191-AAD7-708BEA5877F5}"/>
                </a:ext>
              </a:extLst>
            </p:cNvPr>
            <p:cNvGrpSpPr/>
            <p:nvPr/>
          </p:nvGrpSpPr>
          <p:grpSpPr>
            <a:xfrm>
              <a:off x="1584251" y="2902688"/>
              <a:ext cx="1849751" cy="2193927"/>
              <a:chOff x="1584251" y="2902688"/>
              <a:chExt cx="1849751" cy="2193927"/>
            </a:xfrm>
          </p:grpSpPr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051AC4FE-F97F-4700-BE02-570C193CB5CE}"/>
                  </a:ext>
                </a:extLst>
              </p:cNvPr>
              <p:cNvSpPr/>
              <p:nvPr/>
            </p:nvSpPr>
            <p:spPr>
              <a:xfrm>
                <a:off x="1584251" y="2902688"/>
                <a:ext cx="1849751" cy="184975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5" name="Равнобедренный треугольник 24">
                <a:extLst>
                  <a:ext uri="{FF2B5EF4-FFF2-40B4-BE49-F238E27FC236}">
                    <a16:creationId xmlns:a16="http://schemas.microsoft.com/office/drawing/2014/main" id="{B4D9BB95-64C9-48C8-9219-FF2C8BAE1944}"/>
                  </a:ext>
                </a:extLst>
              </p:cNvPr>
              <p:cNvSpPr/>
              <p:nvPr/>
            </p:nvSpPr>
            <p:spPr>
              <a:xfrm rot="10800000">
                <a:off x="2168725" y="4572003"/>
                <a:ext cx="680800" cy="524612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B48845B9-6613-4DB0-96C0-95F35417BC72}"/>
                </a:ext>
              </a:extLst>
            </p:cNvPr>
            <p:cNvSpPr/>
            <p:nvPr/>
          </p:nvSpPr>
          <p:spPr>
            <a:xfrm>
              <a:off x="1927691" y="3246129"/>
              <a:ext cx="1162868" cy="1162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50E634F-DB97-47C7-A9C0-9D8029F1CCB2}"/>
              </a:ext>
            </a:extLst>
          </p:cNvPr>
          <p:cNvGrpSpPr/>
          <p:nvPr userDrawn="1"/>
        </p:nvGrpSpPr>
        <p:grpSpPr>
          <a:xfrm>
            <a:off x="6996150" y="1623224"/>
            <a:ext cx="2079993" cy="2467010"/>
            <a:chOff x="1584251" y="2902688"/>
            <a:chExt cx="1849751" cy="2193927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7E0CD314-B3DD-4045-AE6E-D2F1A6671423}"/>
                </a:ext>
              </a:extLst>
            </p:cNvPr>
            <p:cNvGrpSpPr/>
            <p:nvPr/>
          </p:nvGrpSpPr>
          <p:grpSpPr>
            <a:xfrm>
              <a:off x="1584251" y="2902688"/>
              <a:ext cx="1849751" cy="2193927"/>
              <a:chOff x="1584251" y="2902688"/>
              <a:chExt cx="1849751" cy="2193927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CB6553B2-E15A-4FFB-AD1A-993CE9B021FE}"/>
                  </a:ext>
                </a:extLst>
              </p:cNvPr>
              <p:cNvSpPr/>
              <p:nvPr/>
            </p:nvSpPr>
            <p:spPr>
              <a:xfrm>
                <a:off x="1584251" y="2902688"/>
                <a:ext cx="1849751" cy="1849751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1" name="Равнобедренный треугольник 20">
                <a:extLst>
                  <a:ext uri="{FF2B5EF4-FFF2-40B4-BE49-F238E27FC236}">
                    <a16:creationId xmlns:a16="http://schemas.microsoft.com/office/drawing/2014/main" id="{5FEAB963-6616-4BAB-AEB2-05E4405E0A46}"/>
                  </a:ext>
                </a:extLst>
              </p:cNvPr>
              <p:cNvSpPr/>
              <p:nvPr/>
            </p:nvSpPr>
            <p:spPr>
              <a:xfrm rot="10800000">
                <a:off x="2168725" y="4572003"/>
                <a:ext cx="680800" cy="524612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4E441C58-B57E-4261-8FD7-F13E855079EB}"/>
                </a:ext>
              </a:extLst>
            </p:cNvPr>
            <p:cNvSpPr/>
            <p:nvPr/>
          </p:nvSpPr>
          <p:spPr>
            <a:xfrm>
              <a:off x="1927691" y="3246129"/>
              <a:ext cx="1162868" cy="1162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BD4C164-2EC2-4198-8FF6-1BBB8004B1F4}"/>
              </a:ext>
            </a:extLst>
          </p:cNvPr>
          <p:cNvGrpSpPr/>
          <p:nvPr userDrawn="1"/>
        </p:nvGrpSpPr>
        <p:grpSpPr>
          <a:xfrm>
            <a:off x="8881215" y="1623224"/>
            <a:ext cx="2079993" cy="2467010"/>
            <a:chOff x="1584251" y="2902688"/>
            <a:chExt cx="1849751" cy="2193927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91C2AEED-DB61-43EC-9CBA-FA5E64119663}"/>
                </a:ext>
              </a:extLst>
            </p:cNvPr>
            <p:cNvGrpSpPr/>
            <p:nvPr/>
          </p:nvGrpSpPr>
          <p:grpSpPr>
            <a:xfrm>
              <a:off x="1584251" y="2902688"/>
              <a:ext cx="1849751" cy="2193927"/>
              <a:chOff x="1584251" y="2902688"/>
              <a:chExt cx="1849751" cy="2193927"/>
            </a:xfrm>
          </p:grpSpPr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id="{32D91DF2-3E53-4CAA-BBA4-B59E7CCA2BB1}"/>
                  </a:ext>
                </a:extLst>
              </p:cNvPr>
              <p:cNvSpPr/>
              <p:nvPr/>
            </p:nvSpPr>
            <p:spPr>
              <a:xfrm>
                <a:off x="1584251" y="2902688"/>
                <a:ext cx="1849751" cy="184975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7" name="Равнобедренный треугольник 16">
                <a:extLst>
                  <a:ext uri="{FF2B5EF4-FFF2-40B4-BE49-F238E27FC236}">
                    <a16:creationId xmlns:a16="http://schemas.microsoft.com/office/drawing/2014/main" id="{2AD3099C-0E0C-45CC-A9DF-E800BEED501E}"/>
                  </a:ext>
                </a:extLst>
              </p:cNvPr>
              <p:cNvSpPr/>
              <p:nvPr/>
            </p:nvSpPr>
            <p:spPr>
              <a:xfrm rot="10800000">
                <a:off x="2168725" y="4572003"/>
                <a:ext cx="680800" cy="524612"/>
              </a:xfrm>
              <a:prstGeom prst="triangl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4881E242-CF16-4535-9814-D06C5E6EC0EA}"/>
                </a:ext>
              </a:extLst>
            </p:cNvPr>
            <p:cNvSpPr/>
            <p:nvPr/>
          </p:nvSpPr>
          <p:spPr>
            <a:xfrm>
              <a:off x="1927691" y="3246129"/>
              <a:ext cx="1162868" cy="1162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3C430E6-D5E8-4D20-A96C-778F4371F291}"/>
              </a:ext>
            </a:extLst>
          </p:cNvPr>
          <p:cNvSpPr/>
          <p:nvPr userDrawn="1"/>
        </p:nvSpPr>
        <p:spPr>
          <a:xfrm>
            <a:off x="1423478" y="4614828"/>
            <a:ext cx="15891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56" name="Текст 61">
            <a:extLst>
              <a:ext uri="{FF2B5EF4-FFF2-40B4-BE49-F238E27FC236}">
                <a16:creationId xmlns:a16="http://schemas.microsoft.com/office/drawing/2014/main" id="{3C7232DE-3BAE-444D-96DC-F0AA5BDD350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423478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57" name="Текст 61">
            <a:extLst>
              <a:ext uri="{FF2B5EF4-FFF2-40B4-BE49-F238E27FC236}">
                <a16:creationId xmlns:a16="http://schemas.microsoft.com/office/drawing/2014/main" id="{6DBA4A86-C829-47AA-84C9-B8D00C4DB6E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344239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98CB8309-012E-41D3-A286-DAA685E31CD1}"/>
              </a:ext>
            </a:extLst>
          </p:cNvPr>
          <p:cNvSpPr/>
          <p:nvPr userDrawn="1"/>
        </p:nvSpPr>
        <p:spPr>
          <a:xfrm>
            <a:off x="3390821" y="4614828"/>
            <a:ext cx="1589128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Текст 61">
            <a:extLst>
              <a:ext uri="{FF2B5EF4-FFF2-40B4-BE49-F238E27FC236}">
                <a16:creationId xmlns:a16="http://schemas.microsoft.com/office/drawing/2014/main" id="{46A9260A-B2B3-4BC4-8A3C-4E773ED4BBA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90821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60" name="Текст 61">
            <a:extLst>
              <a:ext uri="{FF2B5EF4-FFF2-40B4-BE49-F238E27FC236}">
                <a16:creationId xmlns:a16="http://schemas.microsoft.com/office/drawing/2014/main" id="{80CA5601-6B2E-4669-9D65-9C8420E3B6F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311582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E917F505-84BD-45A0-B453-4077ABC03E90}"/>
              </a:ext>
            </a:extLst>
          </p:cNvPr>
          <p:cNvSpPr/>
          <p:nvPr userDrawn="1"/>
        </p:nvSpPr>
        <p:spPr>
          <a:xfrm>
            <a:off x="5344310" y="4614828"/>
            <a:ext cx="1589128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Текст 61">
            <a:extLst>
              <a:ext uri="{FF2B5EF4-FFF2-40B4-BE49-F238E27FC236}">
                <a16:creationId xmlns:a16="http://schemas.microsoft.com/office/drawing/2014/main" id="{2EBCA0B2-73FF-4198-A874-2F3CB01949F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44310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63" name="Текст 61">
            <a:extLst>
              <a:ext uri="{FF2B5EF4-FFF2-40B4-BE49-F238E27FC236}">
                <a16:creationId xmlns:a16="http://schemas.microsoft.com/office/drawing/2014/main" id="{63041151-9C8B-49F8-9B71-9BA2DC08C1D2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265071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8AC022F2-AFBA-468B-9E7F-9D4A07B85F44}"/>
              </a:ext>
            </a:extLst>
          </p:cNvPr>
          <p:cNvSpPr/>
          <p:nvPr userDrawn="1"/>
        </p:nvSpPr>
        <p:spPr>
          <a:xfrm>
            <a:off x="7283947" y="4614828"/>
            <a:ext cx="158912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Текст 61">
            <a:extLst>
              <a:ext uri="{FF2B5EF4-FFF2-40B4-BE49-F238E27FC236}">
                <a16:creationId xmlns:a16="http://schemas.microsoft.com/office/drawing/2014/main" id="{24E265EC-9164-4566-9A6C-0FDBBB7D5F7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283947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66" name="Текст 61">
            <a:extLst>
              <a:ext uri="{FF2B5EF4-FFF2-40B4-BE49-F238E27FC236}">
                <a16:creationId xmlns:a16="http://schemas.microsoft.com/office/drawing/2014/main" id="{539B566E-0EDB-4224-AD3A-EFA357DB419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204708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3467580D-9480-4972-ABD6-A23C035E3903}"/>
              </a:ext>
            </a:extLst>
          </p:cNvPr>
          <p:cNvSpPr/>
          <p:nvPr userDrawn="1"/>
        </p:nvSpPr>
        <p:spPr>
          <a:xfrm>
            <a:off x="9209728" y="4614828"/>
            <a:ext cx="1589128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Текст 61">
            <a:extLst>
              <a:ext uri="{FF2B5EF4-FFF2-40B4-BE49-F238E27FC236}">
                <a16:creationId xmlns:a16="http://schemas.microsoft.com/office/drawing/2014/main" id="{44BB6447-F842-42CA-9E2C-75484170FA3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9209728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69" name="Текст 61">
            <a:extLst>
              <a:ext uri="{FF2B5EF4-FFF2-40B4-BE49-F238E27FC236}">
                <a16:creationId xmlns:a16="http://schemas.microsoft.com/office/drawing/2014/main" id="{2DF604D8-7647-4103-B261-2AFFF166472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130489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48" name="Footer Placeholder 3">
            <a:extLst>
              <a:ext uri="{FF2B5EF4-FFF2-40B4-BE49-F238E27FC236}">
                <a16:creationId xmlns:a16="http://schemas.microsoft.com/office/drawing/2014/main" id="{CA7FAFE1-CA2F-4714-BE54-AD8C3C19C5A1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35446478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1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AF6199E-FAE2-4AAB-8FA2-B18786E9EA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40" y="1623224"/>
            <a:ext cx="2089557" cy="2467010"/>
          </a:xfrm>
          <a:prstGeom prst="rect">
            <a:avLst/>
          </a:prstGeom>
        </p:spPr>
      </p:pic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F3DD6EBD-E46B-41CA-BCBD-5EEF931A09B3}"/>
              </a:ext>
            </a:extLst>
          </p:cNvPr>
          <p:cNvSpPr/>
          <p:nvPr userDrawn="1"/>
        </p:nvSpPr>
        <p:spPr>
          <a:xfrm>
            <a:off x="1616978" y="2009414"/>
            <a:ext cx="1307612" cy="13076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3146528A-47C1-4614-AABD-9EDCD9E49A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76" y="1623224"/>
            <a:ext cx="2089557" cy="2467010"/>
          </a:xfrm>
          <a:prstGeom prst="rect">
            <a:avLst/>
          </a:pr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06F0DAF4-601D-443D-850C-F3E6710D37A7}"/>
              </a:ext>
            </a:extLst>
          </p:cNvPr>
          <p:cNvSpPr/>
          <p:nvPr userDrawn="1"/>
        </p:nvSpPr>
        <p:spPr>
          <a:xfrm>
            <a:off x="3538766" y="2009414"/>
            <a:ext cx="1307612" cy="13076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ABDBF64-AA4F-4D7D-9BD7-D8B44A3299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49" y="1623224"/>
            <a:ext cx="2089557" cy="246701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8D0D737-9A73-4701-9376-BB2C4CB25B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85" y="1623224"/>
            <a:ext cx="2089557" cy="2467010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4E441C58-B57E-4261-8FD7-F13E855079EB}"/>
              </a:ext>
            </a:extLst>
          </p:cNvPr>
          <p:cNvSpPr/>
          <p:nvPr userDrawn="1"/>
        </p:nvSpPr>
        <p:spPr>
          <a:xfrm>
            <a:off x="7382339" y="2009414"/>
            <a:ext cx="1307612" cy="13076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4EEE56E-7096-E04C-973D-281662A0463F}"/>
              </a:ext>
            </a:extLst>
          </p:cNvPr>
          <p:cNvGrpSpPr/>
          <p:nvPr userDrawn="1"/>
        </p:nvGrpSpPr>
        <p:grpSpPr>
          <a:xfrm>
            <a:off x="8882004" y="1623224"/>
            <a:ext cx="2089557" cy="2467010"/>
            <a:chOff x="8882004" y="1623224"/>
            <a:chExt cx="2089557" cy="246701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8DA3CE44-5291-42CA-A5B0-84504B285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004" y="1623224"/>
              <a:ext cx="2089557" cy="2467010"/>
            </a:xfrm>
            <a:prstGeom prst="rect">
              <a:avLst/>
            </a:prstGeom>
          </p:spPr>
        </p:pic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4881E242-CF16-4535-9814-D06C5E6EC0EA}"/>
                </a:ext>
              </a:extLst>
            </p:cNvPr>
            <p:cNvSpPr/>
            <p:nvPr/>
          </p:nvSpPr>
          <p:spPr>
            <a:xfrm>
              <a:off x="9267404" y="2009414"/>
              <a:ext cx="1307612" cy="13076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:a16="http://schemas.microsoft.com/office/drawing/2014/main" id="{B48845B9-6613-4DB0-96C0-95F35417BC72}"/>
              </a:ext>
            </a:extLst>
          </p:cNvPr>
          <p:cNvSpPr/>
          <p:nvPr userDrawn="1"/>
        </p:nvSpPr>
        <p:spPr>
          <a:xfrm>
            <a:off x="5460552" y="2009414"/>
            <a:ext cx="1307612" cy="13076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3C430E6-D5E8-4D20-A96C-778F4371F291}"/>
              </a:ext>
            </a:extLst>
          </p:cNvPr>
          <p:cNvSpPr/>
          <p:nvPr/>
        </p:nvSpPr>
        <p:spPr>
          <a:xfrm>
            <a:off x="1423478" y="4614828"/>
            <a:ext cx="15891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98CB8309-012E-41D3-A286-DAA685E31CD1}"/>
              </a:ext>
            </a:extLst>
          </p:cNvPr>
          <p:cNvSpPr/>
          <p:nvPr/>
        </p:nvSpPr>
        <p:spPr>
          <a:xfrm>
            <a:off x="3390821" y="4614828"/>
            <a:ext cx="15891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E917F505-84BD-45A0-B453-4077ABC03E90}"/>
              </a:ext>
            </a:extLst>
          </p:cNvPr>
          <p:cNvSpPr/>
          <p:nvPr/>
        </p:nvSpPr>
        <p:spPr>
          <a:xfrm>
            <a:off x="5344310" y="4614828"/>
            <a:ext cx="15891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8AC022F2-AFBA-468B-9E7F-9D4A07B85F44}"/>
              </a:ext>
            </a:extLst>
          </p:cNvPr>
          <p:cNvSpPr/>
          <p:nvPr/>
        </p:nvSpPr>
        <p:spPr>
          <a:xfrm>
            <a:off x="7283947" y="4614828"/>
            <a:ext cx="15891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3467580D-9480-4972-ABD6-A23C035E3903}"/>
              </a:ext>
            </a:extLst>
          </p:cNvPr>
          <p:cNvSpPr/>
          <p:nvPr/>
        </p:nvSpPr>
        <p:spPr>
          <a:xfrm>
            <a:off x="9209728" y="4614828"/>
            <a:ext cx="15891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Текст 61">
            <a:extLst>
              <a:ext uri="{FF2B5EF4-FFF2-40B4-BE49-F238E27FC236}">
                <a16:creationId xmlns:a16="http://schemas.microsoft.com/office/drawing/2014/main" id="{4A1E6D49-627E-4F30-853B-5888BB2EE4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3478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33" name="Текст 61">
            <a:extLst>
              <a:ext uri="{FF2B5EF4-FFF2-40B4-BE49-F238E27FC236}">
                <a16:creationId xmlns:a16="http://schemas.microsoft.com/office/drawing/2014/main" id="{C2EF3ED9-73FA-4336-9ED7-9A10A16C8F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4239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34" name="Текст 61">
            <a:extLst>
              <a:ext uri="{FF2B5EF4-FFF2-40B4-BE49-F238E27FC236}">
                <a16:creationId xmlns:a16="http://schemas.microsoft.com/office/drawing/2014/main" id="{2E21AC57-27F7-4A03-8E50-7651679901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90821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35" name="Текст 61">
            <a:extLst>
              <a:ext uri="{FF2B5EF4-FFF2-40B4-BE49-F238E27FC236}">
                <a16:creationId xmlns:a16="http://schemas.microsoft.com/office/drawing/2014/main" id="{C7E5703C-D7AD-4341-B192-49C0DD6D37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1582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36" name="Текст 61">
            <a:extLst>
              <a:ext uri="{FF2B5EF4-FFF2-40B4-BE49-F238E27FC236}">
                <a16:creationId xmlns:a16="http://schemas.microsoft.com/office/drawing/2014/main" id="{BE49E19E-1247-43F0-955A-3D0F60ACDA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44310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38" name="Текст 61">
            <a:extLst>
              <a:ext uri="{FF2B5EF4-FFF2-40B4-BE49-F238E27FC236}">
                <a16:creationId xmlns:a16="http://schemas.microsoft.com/office/drawing/2014/main" id="{EBCB4CA8-25C1-4A67-A786-011518CB65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5071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39" name="Текст 61">
            <a:extLst>
              <a:ext uri="{FF2B5EF4-FFF2-40B4-BE49-F238E27FC236}">
                <a16:creationId xmlns:a16="http://schemas.microsoft.com/office/drawing/2014/main" id="{1188211C-EA99-4DC7-8BDE-3262A2EBB9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83947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40" name="Текст 61">
            <a:extLst>
              <a:ext uri="{FF2B5EF4-FFF2-40B4-BE49-F238E27FC236}">
                <a16:creationId xmlns:a16="http://schemas.microsoft.com/office/drawing/2014/main" id="{51D57C14-36C5-4DA3-91FA-E39307FEAA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4708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41" name="Текст 61">
            <a:extLst>
              <a:ext uri="{FF2B5EF4-FFF2-40B4-BE49-F238E27FC236}">
                <a16:creationId xmlns:a16="http://schemas.microsoft.com/office/drawing/2014/main" id="{D4D6D2C1-7736-4B44-8132-60800BF73A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9728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42" name="Текст 61">
            <a:extLst>
              <a:ext uri="{FF2B5EF4-FFF2-40B4-BE49-F238E27FC236}">
                <a16:creationId xmlns:a16="http://schemas.microsoft.com/office/drawing/2014/main" id="{1D24574C-754E-40EC-9CA6-7CED55965A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30489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43" name="Footer Placeholder 3">
            <a:extLst>
              <a:ext uri="{FF2B5EF4-FFF2-40B4-BE49-F238E27FC236}">
                <a16:creationId xmlns:a16="http://schemas.microsoft.com/office/drawing/2014/main" id="{0C3DD19D-B9D7-4003-8CDE-10B24FC65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3419464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01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graphicFrame>
        <p:nvGraphicFramePr>
          <p:cNvPr id="32" name="Схема 31">
            <a:extLst>
              <a:ext uri="{FF2B5EF4-FFF2-40B4-BE49-F238E27FC236}">
                <a16:creationId xmlns:a16="http://schemas.microsoft.com/office/drawing/2014/main" id="{5D54A5F3-BEB1-4EAE-B03E-BF60139F705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3732961"/>
              </p:ext>
            </p:extLst>
          </p:nvPr>
        </p:nvGraphicFramePr>
        <p:xfrm>
          <a:off x="2479472" y="1394824"/>
          <a:ext cx="7073089" cy="4715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0" name="Текст 61">
            <a:extLst>
              <a:ext uri="{FF2B5EF4-FFF2-40B4-BE49-F238E27FC236}">
                <a16:creationId xmlns:a16="http://schemas.microsoft.com/office/drawing/2014/main" id="{C2DE5086-EE3F-4A87-8342-420A4DFD9D6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16310" y="2829277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1" name="Текст 61">
            <a:extLst>
              <a:ext uri="{FF2B5EF4-FFF2-40B4-BE49-F238E27FC236}">
                <a16:creationId xmlns:a16="http://schemas.microsoft.com/office/drawing/2014/main" id="{2E74A347-B5E6-4980-8950-416F849C68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310" y="3189602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72" name="Текст 61">
            <a:extLst>
              <a:ext uri="{FF2B5EF4-FFF2-40B4-BE49-F238E27FC236}">
                <a16:creationId xmlns:a16="http://schemas.microsoft.com/office/drawing/2014/main" id="{8BED6F78-F248-46E8-AD82-6FB1657A5D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1013" y="4893604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3" name="Текст 61">
            <a:extLst>
              <a:ext uri="{FF2B5EF4-FFF2-40B4-BE49-F238E27FC236}">
                <a16:creationId xmlns:a16="http://schemas.microsoft.com/office/drawing/2014/main" id="{56BF0675-A95F-448C-BF45-9E5B9B8D85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1013" y="5253929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74" name="Текст 61">
            <a:extLst>
              <a:ext uri="{FF2B5EF4-FFF2-40B4-BE49-F238E27FC236}">
                <a16:creationId xmlns:a16="http://schemas.microsoft.com/office/drawing/2014/main" id="{A5EE9849-B5A3-494B-9B31-B5BFFA5C33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27162" y="2829277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5" name="Текст 61">
            <a:extLst>
              <a:ext uri="{FF2B5EF4-FFF2-40B4-BE49-F238E27FC236}">
                <a16:creationId xmlns:a16="http://schemas.microsoft.com/office/drawing/2014/main" id="{1C97CE56-5AB9-4E3F-AAF2-91485E88E8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27162" y="3189602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78" name="Текст 61">
            <a:extLst>
              <a:ext uri="{FF2B5EF4-FFF2-40B4-BE49-F238E27FC236}">
                <a16:creationId xmlns:a16="http://schemas.microsoft.com/office/drawing/2014/main" id="{E54247CD-6111-4C50-8DB8-ABFD36B784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45846" y="4893604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9" name="Текст 61">
            <a:extLst>
              <a:ext uri="{FF2B5EF4-FFF2-40B4-BE49-F238E27FC236}">
                <a16:creationId xmlns:a16="http://schemas.microsoft.com/office/drawing/2014/main" id="{FB64773F-8924-4B2A-B7F1-83A00D38B6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45846" y="5253929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82" name="Текст 61">
            <a:extLst>
              <a:ext uri="{FF2B5EF4-FFF2-40B4-BE49-F238E27FC236}">
                <a16:creationId xmlns:a16="http://schemas.microsoft.com/office/drawing/2014/main" id="{FB043858-9CF7-4893-8B4E-30C4A8A11F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04338" y="1319683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83" name="Текст 61">
            <a:extLst>
              <a:ext uri="{FF2B5EF4-FFF2-40B4-BE49-F238E27FC236}">
                <a16:creationId xmlns:a16="http://schemas.microsoft.com/office/drawing/2014/main" id="{005342A9-60D3-4CCA-8525-26699AD210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04338" y="1680008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84" name="Текст 61">
            <a:extLst>
              <a:ext uri="{FF2B5EF4-FFF2-40B4-BE49-F238E27FC236}">
                <a16:creationId xmlns:a16="http://schemas.microsoft.com/office/drawing/2014/main" id="{BA4EF8F4-023B-4682-B016-1CB8E42948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09882" y="3195838"/>
            <a:ext cx="1794456" cy="151407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ru-RU" sz="28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IPSUM</a:t>
            </a:r>
            <a:endParaRPr lang="ru-RU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86491996-98B1-4C97-8F5D-7D6475CFA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3496814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001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graphicFrame>
        <p:nvGraphicFramePr>
          <p:cNvPr id="32" name="Схема 31">
            <a:extLst>
              <a:ext uri="{FF2B5EF4-FFF2-40B4-BE49-F238E27FC236}">
                <a16:creationId xmlns:a16="http://schemas.microsoft.com/office/drawing/2014/main" id="{5D54A5F3-BEB1-4EAE-B03E-BF60139F705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69372551"/>
              </p:ext>
            </p:extLst>
          </p:nvPr>
        </p:nvGraphicFramePr>
        <p:xfrm>
          <a:off x="2479472" y="1394824"/>
          <a:ext cx="7073089" cy="4715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0" name="Текст 61">
            <a:extLst>
              <a:ext uri="{FF2B5EF4-FFF2-40B4-BE49-F238E27FC236}">
                <a16:creationId xmlns:a16="http://schemas.microsoft.com/office/drawing/2014/main" id="{C2DE5086-EE3F-4A87-8342-420A4DFD9D6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16310" y="2829277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1" name="Текст 61">
            <a:extLst>
              <a:ext uri="{FF2B5EF4-FFF2-40B4-BE49-F238E27FC236}">
                <a16:creationId xmlns:a16="http://schemas.microsoft.com/office/drawing/2014/main" id="{2E74A347-B5E6-4980-8950-416F849C68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310" y="3189602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72" name="Текст 61">
            <a:extLst>
              <a:ext uri="{FF2B5EF4-FFF2-40B4-BE49-F238E27FC236}">
                <a16:creationId xmlns:a16="http://schemas.microsoft.com/office/drawing/2014/main" id="{8BED6F78-F248-46E8-AD82-6FB1657A5D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1013" y="4893604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3" name="Текст 61">
            <a:extLst>
              <a:ext uri="{FF2B5EF4-FFF2-40B4-BE49-F238E27FC236}">
                <a16:creationId xmlns:a16="http://schemas.microsoft.com/office/drawing/2014/main" id="{56BF0675-A95F-448C-BF45-9E5B9B8D85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1013" y="5253929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74" name="Текст 61">
            <a:extLst>
              <a:ext uri="{FF2B5EF4-FFF2-40B4-BE49-F238E27FC236}">
                <a16:creationId xmlns:a16="http://schemas.microsoft.com/office/drawing/2014/main" id="{A5EE9849-B5A3-494B-9B31-B5BFFA5C33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27162" y="2829277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5" name="Текст 61">
            <a:extLst>
              <a:ext uri="{FF2B5EF4-FFF2-40B4-BE49-F238E27FC236}">
                <a16:creationId xmlns:a16="http://schemas.microsoft.com/office/drawing/2014/main" id="{1C97CE56-5AB9-4E3F-AAF2-91485E88E8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27162" y="3189602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78" name="Текст 61">
            <a:extLst>
              <a:ext uri="{FF2B5EF4-FFF2-40B4-BE49-F238E27FC236}">
                <a16:creationId xmlns:a16="http://schemas.microsoft.com/office/drawing/2014/main" id="{E54247CD-6111-4C50-8DB8-ABFD36B784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45846" y="4893604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9" name="Текст 61">
            <a:extLst>
              <a:ext uri="{FF2B5EF4-FFF2-40B4-BE49-F238E27FC236}">
                <a16:creationId xmlns:a16="http://schemas.microsoft.com/office/drawing/2014/main" id="{FB64773F-8924-4B2A-B7F1-83A00D38B6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45846" y="5253929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82" name="Текст 61">
            <a:extLst>
              <a:ext uri="{FF2B5EF4-FFF2-40B4-BE49-F238E27FC236}">
                <a16:creationId xmlns:a16="http://schemas.microsoft.com/office/drawing/2014/main" id="{FB043858-9CF7-4893-8B4E-30C4A8A11F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04338" y="1319683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83" name="Текст 61">
            <a:extLst>
              <a:ext uri="{FF2B5EF4-FFF2-40B4-BE49-F238E27FC236}">
                <a16:creationId xmlns:a16="http://schemas.microsoft.com/office/drawing/2014/main" id="{005342A9-60D3-4CCA-8525-26699AD210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04338" y="1680008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86491996-98B1-4C97-8F5D-7D6475CFA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29405076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01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61">
            <a:extLst>
              <a:ext uri="{FF2B5EF4-FFF2-40B4-BE49-F238E27FC236}">
                <a16:creationId xmlns:a16="http://schemas.microsoft.com/office/drawing/2014/main" id="{18A7C55B-D096-4C25-B6C7-F705974358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90843" y="4359246"/>
            <a:ext cx="2086472" cy="274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49" name="Текст 61">
            <a:extLst>
              <a:ext uri="{FF2B5EF4-FFF2-40B4-BE49-F238E27FC236}">
                <a16:creationId xmlns:a16="http://schemas.microsoft.com/office/drawing/2014/main" id="{648838E9-C2E7-4636-893A-51A2BF5CAAF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85274" y="4655363"/>
            <a:ext cx="2097956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1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B02E07A3-4A7E-4788-9BBE-0C5BD2FA1815}"/>
              </a:ext>
            </a:extLst>
          </p:cNvPr>
          <p:cNvSpPr/>
          <p:nvPr userDrawn="1"/>
        </p:nvSpPr>
        <p:spPr>
          <a:xfrm>
            <a:off x="3569326" y="4410417"/>
            <a:ext cx="73524" cy="8931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4" name="Текст 61">
            <a:extLst>
              <a:ext uri="{FF2B5EF4-FFF2-40B4-BE49-F238E27FC236}">
                <a16:creationId xmlns:a16="http://schemas.microsoft.com/office/drawing/2014/main" id="{A6ABDFA0-0B47-47E2-A94B-5371C5584C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3298" y="2641282"/>
            <a:ext cx="1264427" cy="69199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uk-UA" dirty="0"/>
              <a:t>75</a:t>
            </a:r>
            <a:r>
              <a:rPr lang="en-US" dirty="0"/>
              <a:t>%</a:t>
            </a:r>
            <a:endParaRPr lang="ru-RU" dirty="0"/>
          </a:p>
        </p:txBody>
      </p:sp>
      <p:sp>
        <p:nvSpPr>
          <p:cNvPr id="45" name="Текст 61">
            <a:extLst>
              <a:ext uri="{FF2B5EF4-FFF2-40B4-BE49-F238E27FC236}">
                <a16:creationId xmlns:a16="http://schemas.microsoft.com/office/drawing/2014/main" id="{18BF4C01-6E1D-4461-A46E-AC8DCE6553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97105" y="2641282"/>
            <a:ext cx="1264427" cy="69199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uk-UA" dirty="0"/>
              <a:t>30</a:t>
            </a:r>
            <a:r>
              <a:rPr lang="en-US" dirty="0"/>
              <a:t>%</a:t>
            </a:r>
            <a:endParaRPr lang="ru-RU" dirty="0"/>
          </a:p>
        </p:txBody>
      </p:sp>
      <p:sp>
        <p:nvSpPr>
          <p:cNvPr id="51" name="Текст 61">
            <a:extLst>
              <a:ext uri="{FF2B5EF4-FFF2-40B4-BE49-F238E27FC236}">
                <a16:creationId xmlns:a16="http://schemas.microsoft.com/office/drawing/2014/main" id="{314F314B-9485-43DC-9EA4-68C3D19FFA6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95408" y="4359246"/>
            <a:ext cx="2086472" cy="274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52" name="Текст 61">
            <a:extLst>
              <a:ext uri="{FF2B5EF4-FFF2-40B4-BE49-F238E27FC236}">
                <a16:creationId xmlns:a16="http://schemas.microsoft.com/office/drawing/2014/main" id="{1964C41B-73F3-483A-9E77-F8F895F7DD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89839" y="4655363"/>
            <a:ext cx="2097956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1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53CD1E4A-B42D-40E3-AEDE-56EE385BE9B0}"/>
              </a:ext>
            </a:extLst>
          </p:cNvPr>
          <p:cNvSpPr/>
          <p:nvPr userDrawn="1"/>
        </p:nvSpPr>
        <p:spPr>
          <a:xfrm>
            <a:off x="6473891" y="4410417"/>
            <a:ext cx="73524" cy="8931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Текст 61">
            <a:extLst>
              <a:ext uri="{FF2B5EF4-FFF2-40B4-BE49-F238E27FC236}">
                <a16:creationId xmlns:a16="http://schemas.microsoft.com/office/drawing/2014/main" id="{BAE91DE0-5C2B-4A9E-928C-914125448DE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78457" y="4359246"/>
            <a:ext cx="2086472" cy="274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57" name="Текст 61">
            <a:extLst>
              <a:ext uri="{FF2B5EF4-FFF2-40B4-BE49-F238E27FC236}">
                <a16:creationId xmlns:a16="http://schemas.microsoft.com/office/drawing/2014/main" id="{472ACF0C-0EF4-4C90-9168-568BDF589A1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72888" y="4655363"/>
            <a:ext cx="2097956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1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79C813EA-CD1E-4C22-BE92-5A196748C1C6}"/>
              </a:ext>
            </a:extLst>
          </p:cNvPr>
          <p:cNvSpPr/>
          <p:nvPr userDrawn="1"/>
        </p:nvSpPr>
        <p:spPr>
          <a:xfrm>
            <a:off x="9356940" y="4410417"/>
            <a:ext cx="73524" cy="8931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42" name="Текст 61">
            <a:extLst>
              <a:ext uri="{FF2B5EF4-FFF2-40B4-BE49-F238E27FC236}">
                <a16:creationId xmlns:a16="http://schemas.microsoft.com/office/drawing/2014/main" id="{4C248E6A-947C-4ADD-85AB-8EC5CE9855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4926" y="2641282"/>
            <a:ext cx="1264427" cy="69199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20%</a:t>
            </a:r>
            <a:endParaRPr lang="ru-RU" dirty="0"/>
          </a:p>
        </p:txBody>
      </p:sp>
      <p:sp>
        <p:nvSpPr>
          <p:cNvPr id="43" name="Текст 61">
            <a:extLst>
              <a:ext uri="{FF2B5EF4-FFF2-40B4-BE49-F238E27FC236}">
                <a16:creationId xmlns:a16="http://schemas.microsoft.com/office/drawing/2014/main" id="{EA92D748-01ED-44C4-8309-00DC7A2D9D1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09491" y="2641282"/>
            <a:ext cx="1264427" cy="69199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uk-UA" dirty="0"/>
              <a:t>5</a:t>
            </a:r>
            <a:r>
              <a:rPr lang="en-US" dirty="0"/>
              <a:t>0%</a:t>
            </a:r>
            <a:endParaRPr lang="ru-RU" dirty="0"/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40" name="Текст 61">
            <a:extLst>
              <a:ext uri="{FF2B5EF4-FFF2-40B4-BE49-F238E27FC236}">
                <a16:creationId xmlns:a16="http://schemas.microsoft.com/office/drawing/2014/main" id="{1A534D65-D803-4F37-87F9-CFE17F249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7036" y="4359246"/>
            <a:ext cx="2086472" cy="274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41" name="Текст 61">
            <a:extLst>
              <a:ext uri="{FF2B5EF4-FFF2-40B4-BE49-F238E27FC236}">
                <a16:creationId xmlns:a16="http://schemas.microsoft.com/office/drawing/2014/main" id="{F0FE5872-BE8C-4FAD-AAB5-31A776D9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1467" y="4655363"/>
            <a:ext cx="2097956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1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5346334-0675-4C01-AE5F-8054DE2E3C2D}"/>
              </a:ext>
            </a:extLst>
          </p:cNvPr>
          <p:cNvSpPr/>
          <p:nvPr userDrawn="1"/>
        </p:nvSpPr>
        <p:spPr>
          <a:xfrm>
            <a:off x="675519" y="4410417"/>
            <a:ext cx="73524" cy="89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5AFAE04E-ACCD-481E-A24F-1ABF8CA43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20076481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F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5AFAE04E-ACCD-481E-A24F-1ABF8CA43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3817900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1 F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8450922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5AFAE04E-ACCD-481E-A24F-1ABF8CA43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998C3F-81AB-4F68-BF71-0FF7026F13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087" y="1060450"/>
            <a:ext cx="8450921" cy="5540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/>
            </a:lvl1pPr>
          </a:lstStyle>
          <a:p>
            <a:pPr lvl="0"/>
            <a:r>
              <a:rPr lang="uk-UA" dirty="0"/>
              <a:t>ПОДЗАГОЛОВОК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21862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01 F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175886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5AFAE04E-ACCD-481E-A24F-1ABF8CA43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03F888B2-1FE2-4683-9BDC-43F29ACC7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53350" y="0"/>
            <a:ext cx="443865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Текст 61">
            <a:extLst>
              <a:ext uri="{FF2B5EF4-FFF2-40B4-BE49-F238E27FC236}">
                <a16:creationId xmlns:a16="http://schemas.microsoft.com/office/drawing/2014/main" id="{5F439E3E-5508-47B6-970E-D0F2932F68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1862" y="2305788"/>
            <a:ext cx="4752833" cy="3391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18" name="Текст 61">
            <a:extLst>
              <a:ext uri="{FF2B5EF4-FFF2-40B4-BE49-F238E27FC236}">
                <a16:creationId xmlns:a16="http://schemas.microsoft.com/office/drawing/2014/main" id="{2D10B89C-8113-4CC7-95A2-82B1630A5E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862" y="2678230"/>
            <a:ext cx="4752834" cy="6289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30" name="Текст 61">
            <a:extLst>
              <a:ext uri="{FF2B5EF4-FFF2-40B4-BE49-F238E27FC236}">
                <a16:creationId xmlns:a16="http://schemas.microsoft.com/office/drawing/2014/main" id="{61CDB8DC-3F61-4B10-9E35-CC38C39BBA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862" y="4648155"/>
            <a:ext cx="4752833" cy="3391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31" name="Текст 61">
            <a:extLst>
              <a:ext uri="{FF2B5EF4-FFF2-40B4-BE49-F238E27FC236}">
                <a16:creationId xmlns:a16="http://schemas.microsoft.com/office/drawing/2014/main" id="{9CD527CC-9CC3-4357-8CCB-08A172C27D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1862" y="5020597"/>
            <a:ext cx="4752834" cy="6289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944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001 F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3561D2-F7B4-B042-AFE5-8D9AD19107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0"/>
            <a:ext cx="4445000" cy="6858000"/>
          </a:xfrm>
          <a:prstGeom prst="rect">
            <a:avLst/>
          </a:prstGeom>
        </p:spPr>
      </p:pic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175886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5AFAE04E-ACCD-481E-A24F-1ABF8CA43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CA5AC43-6E5F-4171-9FB2-7E235995A540}"/>
              </a:ext>
            </a:extLst>
          </p:cNvPr>
          <p:cNvSpPr/>
          <p:nvPr userDrawn="1"/>
        </p:nvSpPr>
        <p:spPr>
          <a:xfrm>
            <a:off x="6208841" y="1252410"/>
            <a:ext cx="4752834" cy="47528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Текст 61">
            <a:extLst>
              <a:ext uri="{FF2B5EF4-FFF2-40B4-BE49-F238E27FC236}">
                <a16:creationId xmlns:a16="http://schemas.microsoft.com/office/drawing/2014/main" id="{5F439E3E-5508-47B6-970E-D0F2932F68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1862" y="2305788"/>
            <a:ext cx="4752833" cy="3391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18" name="Текст 61">
            <a:extLst>
              <a:ext uri="{FF2B5EF4-FFF2-40B4-BE49-F238E27FC236}">
                <a16:creationId xmlns:a16="http://schemas.microsoft.com/office/drawing/2014/main" id="{2D10B89C-8113-4CC7-95A2-82B1630A5E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862" y="2678230"/>
            <a:ext cx="4752834" cy="6289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30" name="Текст 61">
            <a:extLst>
              <a:ext uri="{FF2B5EF4-FFF2-40B4-BE49-F238E27FC236}">
                <a16:creationId xmlns:a16="http://schemas.microsoft.com/office/drawing/2014/main" id="{61CDB8DC-3F61-4B10-9E35-CC38C39BBA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862" y="4648155"/>
            <a:ext cx="4752833" cy="3391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31" name="Текст 61">
            <a:extLst>
              <a:ext uri="{FF2B5EF4-FFF2-40B4-BE49-F238E27FC236}">
                <a16:creationId xmlns:a16="http://schemas.microsoft.com/office/drawing/2014/main" id="{9CD527CC-9CC3-4357-8CCB-08A172C27D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1862" y="5020597"/>
            <a:ext cx="4752834" cy="6289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794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5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1FAB50-DAE6-EE4D-8BFC-C7EA87C4F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0"/>
            <a:ext cx="7010400" cy="6858000"/>
          </a:xfrm>
          <a:prstGeom prst="rect">
            <a:avLst/>
          </a:prstGeom>
        </p:spPr>
      </p:pic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424" y="3886830"/>
            <a:ext cx="4868914" cy="132556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037" y="5211763"/>
            <a:ext cx="5457879" cy="9255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ru-RU" sz="2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ru-RU" dirty="0"/>
              <a:t>ПОДЗАГОЛОВОК ПРЕЗЕНТАЦИИ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A3923C-469A-4131-9D7C-E04A44FA05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5" y="2520976"/>
            <a:ext cx="3320675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474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001 F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44703A-9C1B-1842-AD7B-1D55E9A8B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99" y="0"/>
            <a:ext cx="4800600" cy="6858000"/>
          </a:xfrm>
          <a:prstGeom prst="rect">
            <a:avLst/>
          </a:prstGeom>
        </p:spPr>
      </p:pic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C5B211-D302-4D57-9E58-2B0E901953AC}"/>
              </a:ext>
            </a:extLst>
          </p:cNvPr>
          <p:cNvSpPr/>
          <p:nvPr userDrawn="1"/>
        </p:nvSpPr>
        <p:spPr>
          <a:xfrm>
            <a:off x="677672" y="2342656"/>
            <a:ext cx="2867194" cy="35922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175886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5AFAE04E-ACCD-481E-A24F-1ABF8CA43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5327" y="6302457"/>
            <a:ext cx="5452241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30" name="Текст 61">
            <a:extLst>
              <a:ext uri="{FF2B5EF4-FFF2-40B4-BE49-F238E27FC236}">
                <a16:creationId xmlns:a16="http://schemas.microsoft.com/office/drawing/2014/main" id="{61CDB8DC-3F61-4B10-9E35-CC38C39BBA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7689" y="3772222"/>
            <a:ext cx="2467656" cy="33919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8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31" name="Текст 61">
            <a:extLst>
              <a:ext uri="{FF2B5EF4-FFF2-40B4-BE49-F238E27FC236}">
                <a16:creationId xmlns:a16="http://schemas.microsoft.com/office/drawing/2014/main" id="{9CD527CC-9CC3-4357-8CCB-08A172C27D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7689" y="4370513"/>
            <a:ext cx="2467656" cy="12732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FCDC698-B359-46E7-873D-AE55273FBEF7}"/>
              </a:ext>
            </a:extLst>
          </p:cNvPr>
          <p:cNvSpPr/>
          <p:nvPr userDrawn="1"/>
        </p:nvSpPr>
        <p:spPr>
          <a:xfrm>
            <a:off x="3759074" y="2342656"/>
            <a:ext cx="2867194" cy="35922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Текст 61">
            <a:extLst>
              <a:ext uri="{FF2B5EF4-FFF2-40B4-BE49-F238E27FC236}">
                <a16:creationId xmlns:a16="http://schemas.microsoft.com/office/drawing/2014/main" id="{727292D2-33BC-47ED-B636-9A7A59DD5B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19091" y="3772222"/>
            <a:ext cx="2467656" cy="33919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8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33" name="Текст 61">
            <a:extLst>
              <a:ext uri="{FF2B5EF4-FFF2-40B4-BE49-F238E27FC236}">
                <a16:creationId xmlns:a16="http://schemas.microsoft.com/office/drawing/2014/main" id="{5C9C957D-E7AB-4258-B67F-7830DCAE94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9091" y="4370513"/>
            <a:ext cx="2467656" cy="12732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ru-RU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576E63C2-CF6A-42FA-9522-23827CA1F2BE}"/>
              </a:ext>
            </a:extLst>
          </p:cNvPr>
          <p:cNvSpPr/>
          <p:nvPr userDrawn="1"/>
        </p:nvSpPr>
        <p:spPr>
          <a:xfrm>
            <a:off x="6840476" y="2342656"/>
            <a:ext cx="2867194" cy="3592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Текст 61">
            <a:extLst>
              <a:ext uri="{FF2B5EF4-FFF2-40B4-BE49-F238E27FC236}">
                <a16:creationId xmlns:a16="http://schemas.microsoft.com/office/drawing/2014/main" id="{DEDF22E1-1939-4E81-BD6B-FD79AF1ADDF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00493" y="3772222"/>
            <a:ext cx="2467656" cy="33919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8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57" name="Текст 61">
            <a:extLst>
              <a:ext uri="{FF2B5EF4-FFF2-40B4-BE49-F238E27FC236}">
                <a16:creationId xmlns:a16="http://schemas.microsoft.com/office/drawing/2014/main" id="{0F123E40-E179-43A3-956B-70AD476335D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00493" y="4370513"/>
            <a:ext cx="2467656" cy="12732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ru-RU" dirty="0"/>
          </a:p>
        </p:txBody>
      </p:sp>
      <p:sp>
        <p:nvSpPr>
          <p:cNvPr id="66" name="Текст 61">
            <a:extLst>
              <a:ext uri="{FF2B5EF4-FFF2-40B4-BE49-F238E27FC236}">
                <a16:creationId xmlns:a16="http://schemas.microsoft.com/office/drawing/2014/main" id="{594C27B4-5607-4A91-8C9E-D2A0C15BCA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862" y="1300208"/>
            <a:ext cx="6019354" cy="6289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7033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01 F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5AFAE04E-ACCD-481E-A24F-1ABF8CA43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B7DACC35-6CF2-4A4C-BC09-F6B81FD447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087" y="1291075"/>
            <a:ext cx="4787189" cy="7368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F2D7CE12-F68E-42FA-99BB-5080E80F9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79598" y="1291075"/>
            <a:ext cx="4787189" cy="7368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12088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Separ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19E4DD-00C6-974A-B69D-0600D4ACF4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36" name="Текст 61">
            <a:extLst>
              <a:ext uri="{FF2B5EF4-FFF2-40B4-BE49-F238E27FC236}">
                <a16:creationId xmlns:a16="http://schemas.microsoft.com/office/drawing/2014/main" id="{E632C2EB-777B-455A-9A8D-F59F00B52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33836" y="2509103"/>
            <a:ext cx="5653331" cy="255610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lang="ru-RU" sz="32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</a:t>
            </a:r>
            <a:br>
              <a:rPr lang="en-US" dirty="0"/>
            </a:br>
            <a:r>
              <a:rPr lang="en-US" dirty="0"/>
              <a:t>SIT AMET, CONSECTETUER ADIPISCING ELIT. AENEAN COMMODO LIGULA EGET</a:t>
            </a:r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D00D3AF-0948-41A0-A4CE-EE6F04E89CB0}"/>
              </a:ext>
            </a:extLst>
          </p:cNvPr>
          <p:cNvGrpSpPr/>
          <p:nvPr userDrawn="1"/>
        </p:nvGrpSpPr>
        <p:grpSpPr>
          <a:xfrm>
            <a:off x="-295153" y="5248784"/>
            <a:ext cx="13772912" cy="1792792"/>
            <a:chOff x="-150188" y="4802735"/>
            <a:chExt cx="13772912" cy="1792792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788D94D-7752-4D8C-9256-33BF96B27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117018" y="4802736"/>
              <a:ext cx="1792791" cy="1792791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2D5C6C6-26B3-44B3-9868-F47FCBE0A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105467" y="4802736"/>
              <a:ext cx="1792791" cy="179279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EF73214-1DA2-4161-8F90-2E9FB234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rot="5400000">
              <a:off x="8875430" y="4802736"/>
              <a:ext cx="397061" cy="1786775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BB78404-105C-4326-8C41-25319A64A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346486" y="4802736"/>
              <a:ext cx="896396" cy="1792791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E835B8C-C302-42BA-9FC2-E455582D9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 rot="10800000">
              <a:off x="4934589" y="5705148"/>
              <a:ext cx="896395" cy="890379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3C550EB-EA4D-4359-9ABB-F8B637A96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 rot="5400000">
              <a:off x="10626784" y="4808259"/>
              <a:ext cx="896395" cy="890379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279B3C8-6CCA-4E25-B0B3-694C7463E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rot="8330474">
              <a:off x="-150188" y="4802735"/>
              <a:ext cx="397061" cy="1786775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59B3D0D-9E5E-41D2-80D8-4DB277386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1829933" y="4802736"/>
              <a:ext cx="1792791" cy="1792791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9F99B11-4C64-4D0E-80B4-ADD313FB7F89}"/>
              </a:ext>
            </a:extLst>
          </p:cNvPr>
          <p:cNvGrpSpPr/>
          <p:nvPr userDrawn="1"/>
        </p:nvGrpSpPr>
        <p:grpSpPr>
          <a:xfrm rot="10800000">
            <a:off x="-473572" y="2938696"/>
            <a:ext cx="13772912" cy="1792792"/>
            <a:chOff x="-150188" y="4802735"/>
            <a:chExt cx="13772912" cy="1792792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AF62BAB-9AA8-4961-85AD-8AF1F630F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117018" y="4802736"/>
              <a:ext cx="1792791" cy="179279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882FD0D-7784-4B4B-8364-544E47EF0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346486" y="4802736"/>
              <a:ext cx="896396" cy="179279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D66CE2D2-39B9-47F6-BEFB-3372BBBBC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 rot="5400000">
              <a:off x="10626784" y="4808259"/>
              <a:ext cx="896395" cy="890379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CE9B28EE-7C83-4826-B75D-FD07A662E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rot="8330474">
              <a:off x="-150188" y="4802735"/>
              <a:ext cx="397061" cy="1786775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FAFAF39-C6B5-4CB6-B0FE-0886AC2D1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1829933" y="4802736"/>
              <a:ext cx="1792791" cy="1792791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C57EF5F-9440-4C2D-BD3A-9D6BCD77C39E}"/>
              </a:ext>
            </a:extLst>
          </p:cNvPr>
          <p:cNvGrpSpPr/>
          <p:nvPr userDrawn="1"/>
        </p:nvGrpSpPr>
        <p:grpSpPr>
          <a:xfrm>
            <a:off x="98036" y="587574"/>
            <a:ext cx="11900251" cy="1792792"/>
            <a:chOff x="-1932903" y="4802735"/>
            <a:chExt cx="11900251" cy="1792792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F338F00-EB10-42C6-ADB3-52B295B8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117018" y="4802736"/>
              <a:ext cx="1792791" cy="1792791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4ED41A2-9B40-4F63-8FCB-A15B10441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105467" y="4802736"/>
              <a:ext cx="1792791" cy="1792791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7B74066-F1B8-48A3-8004-E0BD90AC2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rot="5400000">
              <a:off x="8875430" y="4802736"/>
              <a:ext cx="397061" cy="1786775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166D219-0979-4B89-95D4-C0E228BE8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346486" y="4802736"/>
              <a:ext cx="896396" cy="179279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14E51DCF-B4F2-4A23-B008-206FDDA54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 rot="10800000">
              <a:off x="4934589" y="5705148"/>
              <a:ext cx="896395" cy="890379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E25AF9-F207-4390-9C9C-8705E6C34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 rot="16200000">
              <a:off x="-1935911" y="5699130"/>
              <a:ext cx="896395" cy="890379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DCE8178-233A-4C6C-8181-1E24AF620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rot="8330474">
              <a:off x="-150188" y="4802735"/>
              <a:ext cx="397061" cy="1786775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C6A68ED0-5CE5-4E1B-98E3-525C60DB92A8}"/>
              </a:ext>
            </a:extLst>
          </p:cNvPr>
          <p:cNvGrpSpPr/>
          <p:nvPr userDrawn="1"/>
        </p:nvGrpSpPr>
        <p:grpSpPr>
          <a:xfrm rot="10800000">
            <a:off x="-486398" y="-1547644"/>
            <a:ext cx="12505706" cy="1792791"/>
            <a:chOff x="1117018" y="4802736"/>
            <a:chExt cx="12505706" cy="1792791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A41CF3F-F76A-4405-93CD-C39014219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117018" y="4802736"/>
              <a:ext cx="1792791" cy="1792791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D1765B1B-3226-4C27-8514-DE35BC1ED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105467" y="4802736"/>
              <a:ext cx="1792791" cy="1792791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40BEA606-2832-41FC-958C-D7B462F99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rot="5400000">
              <a:off x="8875430" y="4802736"/>
              <a:ext cx="397061" cy="178677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B93956A3-86F9-4517-9BB3-0771D63FF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346486" y="4802736"/>
              <a:ext cx="896396" cy="1792791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56225A89-88EB-4218-9888-258F32D6F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 rot="10800000">
              <a:off x="4934589" y="5705148"/>
              <a:ext cx="896395" cy="89037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01495AD-4EFB-47A3-99DA-2380195AA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1829933" y="4802736"/>
              <a:ext cx="1792791" cy="1792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29337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 Separ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AD36C9-5575-4BED-9948-4CA8C32545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11" y="1217390"/>
            <a:ext cx="6482012" cy="6411790"/>
          </a:xfrm>
          <a:prstGeom prst="rect">
            <a:avLst/>
          </a:prstGeom>
        </p:spPr>
      </p:pic>
      <p:sp>
        <p:nvSpPr>
          <p:cNvPr id="13" name="Текст 54">
            <a:extLst>
              <a:ext uri="{FF2B5EF4-FFF2-40B4-BE49-F238E27FC236}">
                <a16:creationId xmlns:a16="http://schemas.microsoft.com/office/drawing/2014/main" id="{A9928DCC-4360-49FD-ACBE-08D93BE8B8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07844" y="5100394"/>
            <a:ext cx="3456893" cy="9541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sz="1400"/>
            </a:lvl1pPr>
          </a:lstStyle>
          <a:p>
            <a:r>
              <a:rPr lang="en-US" sz="1400" dirty="0" err="1"/>
              <a:t>Nullam</a:t>
            </a:r>
            <a:r>
              <a:rPr lang="en-US" sz="1400" dirty="0"/>
              <a:t> dictum </a:t>
            </a:r>
            <a:r>
              <a:rPr lang="en-US" sz="1400" dirty="0" err="1"/>
              <a:t>felis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pede</a:t>
            </a:r>
            <a:r>
              <a:rPr lang="en-US" sz="1400" dirty="0"/>
              <a:t> </a:t>
            </a:r>
            <a:r>
              <a:rPr lang="en-US" sz="1400" dirty="0" err="1"/>
              <a:t>mollis</a:t>
            </a:r>
            <a:r>
              <a:rPr lang="en-US" sz="1400" dirty="0"/>
              <a:t> </a:t>
            </a:r>
            <a:r>
              <a:rPr lang="en-US" sz="1400" dirty="0" err="1"/>
              <a:t>pretium</a:t>
            </a:r>
            <a:r>
              <a:rPr lang="en-US" sz="1400" dirty="0"/>
              <a:t>. Integer </a:t>
            </a:r>
            <a:r>
              <a:rPr lang="en-US" sz="1400" dirty="0" err="1"/>
              <a:t>tincidunt</a:t>
            </a:r>
            <a:r>
              <a:rPr lang="en-US" sz="1400" dirty="0"/>
              <a:t>. Cras </a:t>
            </a:r>
            <a:r>
              <a:rPr lang="en-US" sz="1400" dirty="0" err="1"/>
              <a:t>dapibus</a:t>
            </a:r>
            <a:r>
              <a:rPr lang="en-US" sz="1400" dirty="0"/>
              <a:t>. </a:t>
            </a:r>
            <a:r>
              <a:rPr lang="en-US" sz="1400" dirty="0" err="1"/>
              <a:t>Vivamus</a:t>
            </a:r>
            <a:r>
              <a:rPr lang="en-US" sz="1400" dirty="0"/>
              <a:t> </a:t>
            </a:r>
            <a:r>
              <a:rPr lang="en-US" sz="1400" dirty="0" err="1"/>
              <a:t>elementum</a:t>
            </a:r>
            <a:r>
              <a:rPr lang="en-US" sz="1400" dirty="0"/>
              <a:t> semper nisi. </a:t>
            </a:r>
            <a:r>
              <a:rPr lang="en-US" sz="1400" dirty="0" err="1"/>
              <a:t>Aenean</a:t>
            </a:r>
            <a:r>
              <a:rPr lang="en-US" sz="1400" dirty="0"/>
              <a:t> </a:t>
            </a:r>
            <a:r>
              <a:rPr lang="en-US" sz="1400" dirty="0" err="1"/>
              <a:t>vulputate</a:t>
            </a:r>
            <a:r>
              <a:rPr lang="en-US" sz="1400" dirty="0"/>
              <a:t> </a:t>
            </a:r>
            <a:r>
              <a:rPr lang="en-US" sz="1400" dirty="0" err="1"/>
              <a:t>eleifend</a:t>
            </a:r>
            <a:r>
              <a:rPr lang="en-US" sz="1400" dirty="0"/>
              <a:t> </a:t>
            </a:r>
            <a:r>
              <a:rPr lang="en-US" sz="1400" dirty="0" err="1"/>
              <a:t>tellus</a:t>
            </a:r>
            <a:endParaRPr lang="ru-RU" sz="1400" b="1" dirty="0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Текст 61">
            <a:extLst>
              <a:ext uri="{FF2B5EF4-FFF2-40B4-BE49-F238E27FC236}">
                <a16:creationId xmlns:a16="http://schemas.microsoft.com/office/drawing/2014/main" id="{6B4F0204-AC89-467A-9DDD-55B47E0C53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7263" y="3145233"/>
            <a:ext cx="5342414" cy="25561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ru-RU" sz="36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</a:t>
            </a:r>
            <a:br>
              <a:rPr lang="en-US" dirty="0"/>
            </a:br>
            <a:r>
              <a:rPr lang="en-US" dirty="0"/>
              <a:t>DOLOR SIT AMET, CONSECTETUER ADIPISCING ELIT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7392E6-F7A4-40BE-B8A9-95343D076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t="49747" r="26451"/>
          <a:stretch/>
        </p:blipFill>
        <p:spPr>
          <a:xfrm rot="2242658">
            <a:off x="7436793" y="-480943"/>
            <a:ext cx="6710131" cy="497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527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2 Separ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B2DAE1-1DA6-DC4E-A329-C29D212E3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72F9B24-3B25-4D3D-8C6B-44FC9E682D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F20A85-153D-4E44-9877-0E65DCF0EA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8067" y="4883937"/>
            <a:ext cx="3456893" cy="79164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da-DK" dirty="0"/>
              <a:t>Lorem ipsum dolor sit amet</a:t>
            </a:r>
            <a:endParaRPr lang="ru-RU" dirty="0"/>
          </a:p>
        </p:txBody>
      </p:sp>
      <p:sp>
        <p:nvSpPr>
          <p:cNvPr id="14" name="Текст 61">
            <a:extLst>
              <a:ext uri="{FF2B5EF4-FFF2-40B4-BE49-F238E27FC236}">
                <a16:creationId xmlns:a16="http://schemas.microsoft.com/office/drawing/2014/main" id="{B1E5354C-83DB-44A1-86EB-998CCD144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7036" y="1753293"/>
            <a:ext cx="6257924" cy="2556106"/>
          </a:xfrm>
          <a:prstGeom prst="rect">
            <a:avLst/>
          </a:prstGeom>
        </p:spPr>
        <p:txBody>
          <a:bodyPr anchor="ctr"/>
          <a:lstStyle>
            <a:lvl1pPr marL="0" indent="0" algn="just">
              <a:lnSpc>
                <a:spcPct val="100000"/>
              </a:lnSpc>
              <a:buNone/>
              <a:defRPr lang="en-US" sz="3600" b="1" kern="1200" dirty="0">
                <a:solidFill>
                  <a:schemeClr val="accent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"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vel,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In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." </a:t>
            </a:r>
          </a:p>
        </p:txBody>
      </p:sp>
    </p:spTree>
    <p:extLst>
      <p:ext uri="{BB962C8B-B14F-4D97-AF65-F5344CB8AC3E}">
        <p14:creationId xmlns:p14="http://schemas.microsoft.com/office/powerpoint/2010/main" val="42861012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345C04-5301-D244-AE27-CBEBF19A4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8" name="Рисунок 10">
            <a:extLst>
              <a:ext uri="{FF2B5EF4-FFF2-40B4-BE49-F238E27FC236}">
                <a16:creationId xmlns:a16="http://schemas.microsoft.com/office/drawing/2014/main" id="{D65B6FF8-7D4A-422F-BC93-134572A74A11}"/>
              </a:ext>
            </a:extLst>
          </p:cNvPr>
          <p:cNvSpPr/>
          <p:nvPr userDrawn="1"/>
        </p:nvSpPr>
        <p:spPr>
          <a:xfrm>
            <a:off x="3797954" y="2381250"/>
            <a:ext cx="4596092" cy="1186730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3FB69-5832-4AA0-8601-BBDC521A92B0}"/>
              </a:ext>
            </a:extLst>
          </p:cNvPr>
          <p:cNvSpPr txBox="1"/>
          <p:nvPr userDrawn="1"/>
        </p:nvSpPr>
        <p:spPr>
          <a:xfrm>
            <a:off x="3659744" y="3779985"/>
            <a:ext cx="345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интегрируем будущее</a:t>
            </a:r>
          </a:p>
        </p:txBody>
      </p:sp>
      <p:sp>
        <p:nvSpPr>
          <p:cNvPr id="10" name="Нижний колонтитул 2">
            <a:extLst>
              <a:ext uri="{FF2B5EF4-FFF2-40B4-BE49-F238E27FC236}">
                <a16:creationId xmlns:a16="http://schemas.microsoft.com/office/drawing/2014/main" id="{200E8AF2-AD2F-45BD-9EFE-0DFAE9DAE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9879" y="6261935"/>
            <a:ext cx="5452241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6699278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CBBE7E-450E-5E49-B7F9-15ED2E9A2C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" y="0"/>
            <a:ext cx="12185982" cy="6858000"/>
          </a:xfrm>
          <a:prstGeom prst="rect">
            <a:avLst/>
          </a:prstGeom>
        </p:spPr>
      </p:pic>
      <p:sp>
        <p:nvSpPr>
          <p:cNvPr id="12" name="Текст 61">
            <a:extLst>
              <a:ext uri="{FF2B5EF4-FFF2-40B4-BE49-F238E27FC236}">
                <a16:creationId xmlns:a16="http://schemas.microsoft.com/office/drawing/2014/main" id="{FD020223-4295-4C28-97D8-B525E5120A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4792" y="2150947"/>
            <a:ext cx="5342414" cy="25561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ru-RU" sz="5400" b="1" dirty="0">
                <a:solidFill>
                  <a:schemeClr val="accent1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СПАСИБО!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A28C22-5BAC-40F1-8243-5E781F287C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91951" y="6301622"/>
            <a:ext cx="2228850" cy="3651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r>
              <a:rPr lang="en-US" dirty="0" err="1"/>
              <a:t>marketingCROC</a:t>
            </a:r>
            <a:endParaRPr lang="en-US" dirty="0"/>
          </a:p>
        </p:txBody>
      </p:sp>
      <p:sp>
        <p:nvSpPr>
          <p:cNvPr id="18" name="Рисунок 10">
            <a:extLst>
              <a:ext uri="{FF2B5EF4-FFF2-40B4-BE49-F238E27FC236}">
                <a16:creationId xmlns:a16="http://schemas.microsoft.com/office/drawing/2014/main" id="{FE172BF2-2DCC-446C-87F5-9B9044AAE450}"/>
              </a:ext>
            </a:extLst>
          </p:cNvPr>
          <p:cNvSpPr/>
          <p:nvPr userDrawn="1"/>
        </p:nvSpPr>
        <p:spPr>
          <a:xfrm>
            <a:off x="677672" y="6155605"/>
            <a:ext cx="1414094" cy="365125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2227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002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85553B-8A38-4544-A6F2-117841CB80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4" y="562707"/>
            <a:ext cx="11059890" cy="5725797"/>
          </a:xfrm>
          <a:prstGeom prst="rect">
            <a:avLst/>
          </a:prstGeom>
        </p:spPr>
      </p:pic>
      <p:sp>
        <p:nvSpPr>
          <p:cNvPr id="12" name="Текст 61">
            <a:extLst>
              <a:ext uri="{FF2B5EF4-FFF2-40B4-BE49-F238E27FC236}">
                <a16:creationId xmlns:a16="http://schemas.microsoft.com/office/drawing/2014/main" id="{FD020223-4295-4C28-97D8-B525E5120A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4792" y="1896389"/>
            <a:ext cx="5342414" cy="25561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ru-RU" sz="54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СПАСИБО!</a:t>
            </a:r>
          </a:p>
        </p:txBody>
      </p:sp>
      <p:pic>
        <p:nvPicPr>
          <p:cNvPr id="54" name="Рисунок 53">
            <a:hlinkClick r:id="rId3"/>
            <a:extLst>
              <a:ext uri="{FF2B5EF4-FFF2-40B4-BE49-F238E27FC236}">
                <a16:creationId xmlns:a16="http://schemas.microsoft.com/office/drawing/2014/main" id="{C7B93132-B53A-49DF-9820-3959CEB1B5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31489" y="5409624"/>
            <a:ext cx="593031" cy="593031"/>
          </a:xfrm>
          <a:prstGeom prst="rect">
            <a:avLst/>
          </a:prstGeom>
        </p:spPr>
      </p:pic>
      <p:pic>
        <p:nvPicPr>
          <p:cNvPr id="55" name="Рисунок 54">
            <a:hlinkClick r:id="rId6"/>
            <a:extLst>
              <a:ext uri="{FF2B5EF4-FFF2-40B4-BE49-F238E27FC236}">
                <a16:creationId xmlns:a16="http://schemas.microsoft.com/office/drawing/2014/main" id="{BA781EB6-FF63-413C-8894-1F93F07CFF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442880" y="5436905"/>
            <a:ext cx="543839" cy="543839"/>
          </a:xfrm>
          <a:prstGeom prst="rect">
            <a:avLst/>
          </a:prstGeom>
        </p:spPr>
      </p:pic>
      <p:pic>
        <p:nvPicPr>
          <p:cNvPr id="56" name="Рисунок 55">
            <a:hlinkClick r:id="rId9"/>
            <a:extLst>
              <a:ext uri="{FF2B5EF4-FFF2-40B4-BE49-F238E27FC236}">
                <a16:creationId xmlns:a16="http://schemas.microsoft.com/office/drawing/2014/main" id="{D7B5CDDE-A355-4FDB-B260-AD5BFA83704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160472" y="5395115"/>
            <a:ext cx="609690" cy="609690"/>
          </a:xfrm>
          <a:prstGeom prst="rect">
            <a:avLst/>
          </a:prstGeom>
        </p:spPr>
      </p:pic>
      <p:pic>
        <p:nvPicPr>
          <p:cNvPr id="57" name="Рисунок 56">
            <a:hlinkClick r:id="rId12"/>
            <a:extLst>
              <a:ext uri="{FF2B5EF4-FFF2-40B4-BE49-F238E27FC236}">
                <a16:creationId xmlns:a16="http://schemas.microsoft.com/office/drawing/2014/main" id="{9428499D-036B-4ECF-8CC7-531FA2DA800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947112" y="5411773"/>
            <a:ext cx="593031" cy="593031"/>
          </a:xfrm>
          <a:prstGeom prst="rect">
            <a:avLst/>
          </a:prstGeom>
        </p:spPr>
      </p:pic>
      <p:pic>
        <p:nvPicPr>
          <p:cNvPr id="59" name="Рисунок 58">
            <a:hlinkClick r:id="rId15"/>
            <a:extLst>
              <a:ext uri="{FF2B5EF4-FFF2-40B4-BE49-F238E27FC236}">
                <a16:creationId xmlns:a16="http://schemas.microsoft.com/office/drawing/2014/main" id="{A5B7BCDD-3807-4D64-887F-A57AA861633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9717093" y="5433834"/>
            <a:ext cx="537446" cy="53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982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02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09CCB960-2DCA-4EA5-BE9F-0E2DBDEAF1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5625" y="561975"/>
            <a:ext cx="11080750" cy="57277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Текст 61">
            <a:extLst>
              <a:ext uri="{FF2B5EF4-FFF2-40B4-BE49-F238E27FC236}">
                <a16:creationId xmlns:a16="http://schemas.microsoft.com/office/drawing/2014/main" id="{FD020223-4295-4C28-97D8-B525E5120A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4792" y="1896389"/>
            <a:ext cx="5342414" cy="25561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ru-RU" sz="54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28632022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2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0BC7AA-9B1E-0644-9C0A-72FF8D76A4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t="7608" r="655" b="21802"/>
          <a:stretch/>
        </p:blipFill>
        <p:spPr>
          <a:xfrm>
            <a:off x="568177" y="608013"/>
            <a:ext cx="11055647" cy="5641975"/>
          </a:xfrm>
          <a:prstGeom prst="rect">
            <a:avLst/>
          </a:prstGeom>
        </p:spPr>
      </p:pic>
      <p:sp>
        <p:nvSpPr>
          <p:cNvPr id="12" name="Текст 61">
            <a:extLst>
              <a:ext uri="{FF2B5EF4-FFF2-40B4-BE49-F238E27FC236}">
                <a16:creationId xmlns:a16="http://schemas.microsoft.com/office/drawing/2014/main" id="{FD020223-4295-4C28-97D8-B525E5120A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4792" y="1896389"/>
            <a:ext cx="5342414" cy="25561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ru-RU" sz="54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СПАСИБО!</a:t>
            </a:r>
          </a:p>
        </p:txBody>
      </p:sp>
      <p:pic>
        <p:nvPicPr>
          <p:cNvPr id="13" name="Рисунок 12">
            <a:hlinkClick r:id="rId3"/>
            <a:extLst>
              <a:ext uri="{FF2B5EF4-FFF2-40B4-BE49-F238E27FC236}">
                <a16:creationId xmlns:a16="http://schemas.microsoft.com/office/drawing/2014/main" id="{4D60BB5A-C16A-4DD0-82F6-6CEE00A981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31489" y="5409624"/>
            <a:ext cx="593031" cy="593031"/>
          </a:xfrm>
          <a:prstGeom prst="rect">
            <a:avLst/>
          </a:prstGeom>
        </p:spPr>
      </p:pic>
      <p:pic>
        <p:nvPicPr>
          <p:cNvPr id="14" name="Рисунок 13">
            <a:hlinkClick r:id="rId6"/>
            <a:extLst>
              <a:ext uri="{FF2B5EF4-FFF2-40B4-BE49-F238E27FC236}">
                <a16:creationId xmlns:a16="http://schemas.microsoft.com/office/drawing/2014/main" id="{58B90645-011B-4E99-A2B4-D8AAF85BBE6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442880" y="5436905"/>
            <a:ext cx="543839" cy="543839"/>
          </a:xfrm>
          <a:prstGeom prst="rect">
            <a:avLst/>
          </a:prstGeom>
        </p:spPr>
      </p:pic>
      <p:pic>
        <p:nvPicPr>
          <p:cNvPr id="15" name="Рисунок 14">
            <a:hlinkClick r:id="rId9"/>
            <a:extLst>
              <a:ext uri="{FF2B5EF4-FFF2-40B4-BE49-F238E27FC236}">
                <a16:creationId xmlns:a16="http://schemas.microsoft.com/office/drawing/2014/main" id="{8099E11F-1D8C-4748-99C2-59D06C256B6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160472" y="5395115"/>
            <a:ext cx="609690" cy="609690"/>
          </a:xfrm>
          <a:prstGeom prst="rect">
            <a:avLst/>
          </a:prstGeom>
        </p:spPr>
      </p:pic>
      <p:pic>
        <p:nvPicPr>
          <p:cNvPr id="16" name="Рисунок 15">
            <a:hlinkClick r:id="rId12"/>
            <a:extLst>
              <a:ext uri="{FF2B5EF4-FFF2-40B4-BE49-F238E27FC236}">
                <a16:creationId xmlns:a16="http://schemas.microsoft.com/office/drawing/2014/main" id="{D2AD5AF8-38AC-4734-ABA8-CE4BF129C2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947112" y="5411773"/>
            <a:ext cx="593031" cy="593031"/>
          </a:xfrm>
          <a:prstGeom prst="rect">
            <a:avLst/>
          </a:prstGeom>
        </p:spPr>
      </p:pic>
      <p:pic>
        <p:nvPicPr>
          <p:cNvPr id="17" name="Рисунок 16">
            <a:hlinkClick r:id="rId15"/>
            <a:extLst>
              <a:ext uri="{FF2B5EF4-FFF2-40B4-BE49-F238E27FC236}">
                <a16:creationId xmlns:a16="http://schemas.microsoft.com/office/drawing/2014/main" id="{C47F8E4F-BAB9-429E-ABEA-37349F0B4B8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9717093" y="5433834"/>
            <a:ext cx="537446" cy="53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25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6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2">
            <a:extLst>
              <a:ext uri="{FF2B5EF4-FFF2-40B4-BE49-F238E27FC236}">
                <a16:creationId xmlns:a16="http://schemas.microsoft.com/office/drawing/2014/main" id="{AFE7CF8E-DA1C-43BA-94C5-396FA1041D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79731" y="1"/>
            <a:ext cx="7012270" cy="6858000"/>
          </a:xfrm>
          <a:custGeom>
            <a:avLst/>
            <a:gdLst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510221 w 5859462"/>
              <a:gd name="connsiteY10" fmla="*/ 49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462" h="6858000">
                <a:moveTo>
                  <a:pt x="1773415" y="0"/>
                </a:moveTo>
                <a:lnTo>
                  <a:pt x="5859462" y="0"/>
                </a:lnTo>
                <a:lnTo>
                  <a:pt x="5859462" y="6858000"/>
                </a:lnTo>
                <a:lnTo>
                  <a:pt x="1872445" y="6852804"/>
                </a:lnTo>
                <a:cubicBezTo>
                  <a:pt x="245839" y="5178284"/>
                  <a:pt x="82260" y="3368683"/>
                  <a:pt x="14190" y="2733255"/>
                </a:cubicBezTo>
                <a:cubicBezTo>
                  <a:pt x="9776" y="2647748"/>
                  <a:pt x="6398" y="2565754"/>
                  <a:pt x="4036" y="2486951"/>
                </a:cubicBezTo>
                <a:cubicBezTo>
                  <a:pt x="2691" y="2411706"/>
                  <a:pt x="1345" y="2336462"/>
                  <a:pt x="0" y="2261217"/>
                </a:cubicBezTo>
                <a:lnTo>
                  <a:pt x="0" y="2256967"/>
                </a:lnTo>
                <a:cubicBezTo>
                  <a:pt x="625" y="2187919"/>
                  <a:pt x="1251" y="2118870"/>
                  <a:pt x="1876" y="2049822"/>
                </a:cubicBezTo>
                <a:cubicBezTo>
                  <a:pt x="22846" y="1174420"/>
                  <a:pt x="119731" y="827344"/>
                  <a:pt x="343692" y="490"/>
                </a:cubicBezTo>
                <a:lnTo>
                  <a:pt x="1773415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ru-RU" dirty="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424" y="3886830"/>
            <a:ext cx="4868914" cy="132556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037" y="5211763"/>
            <a:ext cx="5457879" cy="9255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ru-RU" sz="2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ru-RU" dirty="0"/>
              <a:t>ПОДЗАГОЛОВОК ПРЕЗЕНТАЦИИ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4AA595-751F-47F6-94C7-25AC182E64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5" y="2520976"/>
            <a:ext cx="3320675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914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02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09CCB960-2DCA-4EA5-BE9F-0E2DBDEAF1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5625" y="561975"/>
            <a:ext cx="11080750" cy="57277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Текст 61">
            <a:extLst>
              <a:ext uri="{FF2B5EF4-FFF2-40B4-BE49-F238E27FC236}">
                <a16:creationId xmlns:a16="http://schemas.microsoft.com/office/drawing/2014/main" id="{FD020223-4295-4C28-97D8-B525E5120A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4792" y="1896389"/>
            <a:ext cx="5342414" cy="25561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ru-RU" sz="54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4228020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5ACDB68-4EC1-480E-8664-80AED3463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9003" y="6302457"/>
            <a:ext cx="5452241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20727750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5300D1-07D8-8D4A-A87F-5B660DD40A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5ACDB68-4EC1-480E-8664-80AED3463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9003" y="6302457"/>
            <a:ext cx="5452241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5" name="Рисунок 10">
            <a:extLst>
              <a:ext uri="{FF2B5EF4-FFF2-40B4-BE49-F238E27FC236}">
                <a16:creationId xmlns:a16="http://schemas.microsoft.com/office/drawing/2014/main" id="{CEE2E744-7968-432D-B5ED-BE9698E6C00B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4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3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F814FB-2CB1-9D47-B433-E001C933A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697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937" y="587008"/>
            <a:ext cx="10566837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1" name="Текст 65">
            <a:extLst>
              <a:ext uri="{FF2B5EF4-FFF2-40B4-BE49-F238E27FC236}">
                <a16:creationId xmlns:a16="http://schemas.microsoft.com/office/drawing/2014/main" id="{6CF7A08B-36A1-134F-B2CC-49C6B01DFB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756" y="1603246"/>
            <a:ext cx="5818044" cy="3034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sem. </a:t>
            </a:r>
            <a:endParaRPr lang="ru-RU" dirty="0"/>
          </a:p>
        </p:txBody>
      </p:sp>
      <p:sp>
        <p:nvSpPr>
          <p:cNvPr id="6" name="Рисунок 10">
            <a:extLst>
              <a:ext uri="{FF2B5EF4-FFF2-40B4-BE49-F238E27FC236}">
                <a16:creationId xmlns:a16="http://schemas.microsoft.com/office/drawing/2014/main" id="{72B767AB-B371-6E4D-A427-A2C5E9BBFBFE}"/>
              </a:ext>
            </a:extLst>
          </p:cNvPr>
          <p:cNvSpPr/>
          <p:nvPr userDrawn="1"/>
        </p:nvSpPr>
        <p:spPr>
          <a:xfrm>
            <a:off x="702486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02845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5">
            <a:extLst>
              <a:ext uri="{FF2B5EF4-FFF2-40B4-BE49-F238E27FC236}">
                <a16:creationId xmlns:a16="http://schemas.microsoft.com/office/drawing/2014/main" id="{C2ECC596-C063-574C-84C9-1717596F26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98906" y="4430410"/>
            <a:ext cx="1885265" cy="1056904"/>
          </a:xfrm>
          <a:prstGeom prst="rect">
            <a:avLst/>
          </a:prstGeom>
        </p:spPr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1BA0BC57-231D-B045-A73E-101E7361B7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5671" y="4169663"/>
            <a:ext cx="1033273" cy="1853311"/>
          </a:xfrm>
          <a:custGeom>
            <a:avLst/>
            <a:gdLst>
              <a:gd name="connsiteX0" fmla="*/ 0 w 1128761"/>
              <a:gd name="connsiteY0" fmla="*/ 0 h 2020290"/>
              <a:gd name="connsiteX1" fmla="*/ 1128761 w 1128761"/>
              <a:gd name="connsiteY1" fmla="*/ 0 h 2020290"/>
              <a:gd name="connsiteX2" fmla="*/ 1128761 w 1128761"/>
              <a:gd name="connsiteY2" fmla="*/ 2020290 h 2020290"/>
              <a:gd name="connsiteX3" fmla="*/ 0 w 1128761"/>
              <a:gd name="connsiteY3" fmla="*/ 2020290 h 2020290"/>
              <a:gd name="connsiteX4" fmla="*/ 0 w 1128761"/>
              <a:gd name="connsiteY4" fmla="*/ 0 h 2020290"/>
              <a:gd name="connsiteX0" fmla="*/ 0 w 1128761"/>
              <a:gd name="connsiteY0" fmla="*/ 0 h 2020290"/>
              <a:gd name="connsiteX1" fmla="*/ 1128761 w 1128761"/>
              <a:gd name="connsiteY1" fmla="*/ 0 h 2020290"/>
              <a:gd name="connsiteX2" fmla="*/ 1128761 w 1128761"/>
              <a:gd name="connsiteY2" fmla="*/ 2020290 h 2020290"/>
              <a:gd name="connsiteX3" fmla="*/ 17188 w 1128761"/>
              <a:gd name="connsiteY3" fmla="*/ 2006540 h 2020290"/>
              <a:gd name="connsiteX4" fmla="*/ 0 w 1128761"/>
              <a:gd name="connsiteY4" fmla="*/ 0 h 2020290"/>
              <a:gd name="connsiteX0" fmla="*/ 0 w 1128761"/>
              <a:gd name="connsiteY0" fmla="*/ 0 h 2037478"/>
              <a:gd name="connsiteX1" fmla="*/ 1128761 w 1128761"/>
              <a:gd name="connsiteY1" fmla="*/ 0 h 2037478"/>
              <a:gd name="connsiteX2" fmla="*/ 1128761 w 1128761"/>
              <a:gd name="connsiteY2" fmla="*/ 2037478 h 2037478"/>
              <a:gd name="connsiteX3" fmla="*/ 17188 w 1128761"/>
              <a:gd name="connsiteY3" fmla="*/ 2006540 h 2037478"/>
              <a:gd name="connsiteX4" fmla="*/ 0 w 1128761"/>
              <a:gd name="connsiteY4" fmla="*/ 0 h 2037478"/>
              <a:gd name="connsiteX0" fmla="*/ 0 w 1145949"/>
              <a:gd name="connsiteY0" fmla="*/ 10313 h 2047791"/>
              <a:gd name="connsiteX1" fmla="*/ 1145949 w 1145949"/>
              <a:gd name="connsiteY1" fmla="*/ 0 h 2047791"/>
              <a:gd name="connsiteX2" fmla="*/ 1128761 w 1145949"/>
              <a:gd name="connsiteY2" fmla="*/ 2047791 h 2047791"/>
              <a:gd name="connsiteX3" fmla="*/ 17188 w 1145949"/>
              <a:gd name="connsiteY3" fmla="*/ 2016853 h 2047791"/>
              <a:gd name="connsiteX4" fmla="*/ 0 w 1145949"/>
              <a:gd name="connsiteY4" fmla="*/ 10313 h 2047791"/>
              <a:gd name="connsiteX0" fmla="*/ 0 w 1145949"/>
              <a:gd name="connsiteY0" fmla="*/ 10313 h 2041441"/>
              <a:gd name="connsiteX1" fmla="*/ 1145949 w 1145949"/>
              <a:gd name="connsiteY1" fmla="*/ 0 h 2041441"/>
              <a:gd name="connsiteX2" fmla="*/ 1131936 w 1145949"/>
              <a:gd name="connsiteY2" fmla="*/ 2041441 h 2041441"/>
              <a:gd name="connsiteX3" fmla="*/ 17188 w 1145949"/>
              <a:gd name="connsiteY3" fmla="*/ 2016853 h 2041441"/>
              <a:gd name="connsiteX4" fmla="*/ 0 w 1145949"/>
              <a:gd name="connsiteY4" fmla="*/ 10313 h 2041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949" h="2041441">
                <a:moveTo>
                  <a:pt x="0" y="10313"/>
                </a:moveTo>
                <a:lnTo>
                  <a:pt x="1145949" y="0"/>
                </a:lnTo>
                <a:lnTo>
                  <a:pt x="1131936" y="2041441"/>
                </a:lnTo>
                <a:lnTo>
                  <a:pt x="17188" y="2016853"/>
                </a:lnTo>
                <a:lnTo>
                  <a:pt x="0" y="10313"/>
                </a:lnTo>
                <a:close/>
              </a:path>
            </a:pathLst>
          </a:custGeom>
        </p:spPr>
      </p:sp>
      <p:sp>
        <p:nvSpPr>
          <p:cNvPr id="12" name="Рисунок 3">
            <a:extLst>
              <a:ext uri="{FF2B5EF4-FFF2-40B4-BE49-F238E27FC236}">
                <a16:creationId xmlns:a16="http://schemas.microsoft.com/office/drawing/2014/main" id="{3A3519FA-1E45-BC41-8FBE-DEBB96321C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85995" y="1183844"/>
            <a:ext cx="3429878" cy="2195887"/>
          </a:xfrm>
          <a:prstGeom prst="rect">
            <a:avLst/>
          </a:prstGeom>
        </p:spPr>
      </p:sp>
      <p:sp>
        <p:nvSpPr>
          <p:cNvPr id="13" name="Рисунок 8">
            <a:extLst>
              <a:ext uri="{FF2B5EF4-FFF2-40B4-BE49-F238E27FC236}">
                <a16:creationId xmlns:a16="http://schemas.microsoft.com/office/drawing/2014/main" id="{6E4A9D21-C090-D641-81B1-AE190A6BAF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44540" y="1158724"/>
            <a:ext cx="3423404" cy="2195887"/>
          </a:xfrm>
          <a:prstGeom prst="rect">
            <a:avLst/>
          </a:prstGeom>
        </p:spPr>
      </p:sp>
      <p:sp>
        <p:nvSpPr>
          <p:cNvPr id="6" name="Заголовок 55">
            <a:extLst>
              <a:ext uri="{FF2B5EF4-FFF2-40B4-BE49-F238E27FC236}">
                <a16:creationId xmlns:a16="http://schemas.microsoft.com/office/drawing/2014/main" id="{1F3CBEA4-5120-3940-94BF-098B88554B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755" y="587008"/>
            <a:ext cx="6446949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</p:spTree>
    <p:extLst>
      <p:ext uri="{BB962C8B-B14F-4D97-AF65-F5344CB8AC3E}">
        <p14:creationId xmlns:p14="http://schemas.microsoft.com/office/powerpoint/2010/main" val="6768245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2">
            <a:extLst>
              <a:ext uri="{FF2B5EF4-FFF2-40B4-BE49-F238E27FC236}">
                <a16:creationId xmlns:a16="http://schemas.microsoft.com/office/drawing/2014/main" id="{AFE7CF8E-DA1C-43BA-94C5-396FA1041D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79731" y="1"/>
            <a:ext cx="7012270" cy="6858000"/>
          </a:xfrm>
          <a:custGeom>
            <a:avLst/>
            <a:gdLst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510221 w 5859462"/>
              <a:gd name="connsiteY10" fmla="*/ 49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462" h="6858000">
                <a:moveTo>
                  <a:pt x="1773415" y="0"/>
                </a:moveTo>
                <a:lnTo>
                  <a:pt x="5859462" y="0"/>
                </a:lnTo>
                <a:lnTo>
                  <a:pt x="5859462" y="6858000"/>
                </a:lnTo>
                <a:lnTo>
                  <a:pt x="1872445" y="6852804"/>
                </a:lnTo>
                <a:cubicBezTo>
                  <a:pt x="245839" y="5178284"/>
                  <a:pt x="82260" y="3368683"/>
                  <a:pt x="14190" y="2733255"/>
                </a:cubicBezTo>
                <a:cubicBezTo>
                  <a:pt x="9776" y="2647748"/>
                  <a:pt x="6398" y="2565754"/>
                  <a:pt x="4036" y="2486951"/>
                </a:cubicBezTo>
                <a:cubicBezTo>
                  <a:pt x="2691" y="2411706"/>
                  <a:pt x="1345" y="2336462"/>
                  <a:pt x="0" y="2261217"/>
                </a:cubicBezTo>
                <a:lnTo>
                  <a:pt x="0" y="2256967"/>
                </a:lnTo>
                <a:cubicBezTo>
                  <a:pt x="625" y="2187919"/>
                  <a:pt x="1251" y="2118870"/>
                  <a:pt x="1876" y="2049822"/>
                </a:cubicBezTo>
                <a:cubicBezTo>
                  <a:pt x="22846" y="1174420"/>
                  <a:pt x="119731" y="827344"/>
                  <a:pt x="343692" y="490"/>
                </a:cubicBezTo>
                <a:lnTo>
                  <a:pt x="1773415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ru-RU" dirty="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488" y="2985802"/>
            <a:ext cx="4080462" cy="8863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200" b="1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5BF9B408-1810-8C4F-AFF2-0B92461565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340" y="5807725"/>
            <a:ext cx="3452897" cy="2492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800" b="1" kern="1200" dirty="0">
                <a:solidFill>
                  <a:schemeClr val="tx1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ru-RU" dirty="0"/>
              <a:t>Имя Фамилия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FA3878C2-228D-4145-8AF5-354F59EAED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340" y="6127266"/>
            <a:ext cx="3452897" cy="1938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lang="ru-RU" sz="1400" b="0" kern="1200" dirty="0">
                <a:solidFill>
                  <a:schemeClr val="tx1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ru-RU" dirty="0"/>
              <a:t>Должность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B651DB8-326F-3E4C-8B7B-E4E379C0B1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47F118-66FC-BE48-93F4-28945D1606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6181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5">
            <a:extLst>
              <a:ext uri="{FF2B5EF4-FFF2-40B4-BE49-F238E27FC236}">
                <a16:creationId xmlns:a16="http://schemas.microsoft.com/office/drawing/2014/main" id="{725CF145-AAAC-AC40-958B-BF45626B5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001" y="474130"/>
            <a:ext cx="10566837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="1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, Arial Bold 28 px</a:t>
            </a:r>
            <a:endParaRPr lang="ru-RU" dirty="0"/>
          </a:p>
        </p:txBody>
      </p:sp>
      <p:sp>
        <p:nvSpPr>
          <p:cNvPr id="8" name="Рисунок 10">
            <a:extLst>
              <a:ext uri="{FF2B5EF4-FFF2-40B4-BE49-F238E27FC236}">
                <a16:creationId xmlns:a16="http://schemas.microsoft.com/office/drawing/2014/main" id="{C0344AB0-BA65-6C48-917F-7A28AB8FE210}"/>
              </a:ext>
            </a:extLst>
          </p:cNvPr>
          <p:cNvSpPr>
            <a:spLocks noChangeAspect="1"/>
          </p:cNvSpPr>
          <p:nvPr userDrawn="1"/>
        </p:nvSpPr>
        <p:spPr>
          <a:xfrm>
            <a:off x="587154" y="6422332"/>
            <a:ext cx="557698" cy="144000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" name="Номер слайда 22">
            <a:extLst>
              <a:ext uri="{FF2B5EF4-FFF2-40B4-BE49-F238E27FC236}">
                <a16:creationId xmlns:a16="http://schemas.microsoft.com/office/drawing/2014/main" id="{FEC3344C-88A1-B341-9B18-816D221AEA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885851" y="6401617"/>
            <a:ext cx="2743200" cy="201600"/>
          </a:xfrm>
        </p:spPr>
        <p:txBody>
          <a:bodyPr/>
          <a:lstStyle/>
          <a:p>
            <a:fld id="{1947F118-66FC-BE48-93F4-28945D1606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8303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001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Текст 65">
            <a:extLst>
              <a:ext uri="{FF2B5EF4-FFF2-40B4-BE49-F238E27FC236}">
                <a16:creationId xmlns:a16="http://schemas.microsoft.com/office/drawing/2014/main" id="{67BC9B83-C474-42B5-91D0-3176EE6F4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4470845"/>
            <a:ext cx="2127532" cy="9450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uk-UA" dirty="0"/>
              <a:t>ТЕМА СЛАЙДА</a:t>
            </a:r>
            <a:endParaRPr lang="ru-RU" dirty="0"/>
          </a:p>
        </p:txBody>
      </p:sp>
      <p:sp>
        <p:nvSpPr>
          <p:cNvPr id="14" name="Текст 65">
            <a:extLst>
              <a:ext uri="{FF2B5EF4-FFF2-40B4-BE49-F238E27FC236}">
                <a16:creationId xmlns:a16="http://schemas.microsoft.com/office/drawing/2014/main" id="{5FB5C024-B11B-5349-930A-B1BB6C67F5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5305" y="1592263"/>
            <a:ext cx="5924383" cy="1384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ru-RU" sz="1800" b="0" kern="1200" baseline="0" dirty="0">
                <a:solidFill>
                  <a:schemeClr val="tx1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sem. </a:t>
            </a:r>
            <a:endParaRPr lang="ru-RU" dirty="0"/>
          </a:p>
        </p:txBody>
      </p:sp>
      <p:sp>
        <p:nvSpPr>
          <p:cNvPr id="7" name="Заголовок 55">
            <a:extLst>
              <a:ext uri="{FF2B5EF4-FFF2-40B4-BE49-F238E27FC236}">
                <a16:creationId xmlns:a16="http://schemas.microsoft.com/office/drawing/2014/main" id="{635F47EB-0952-5247-94BB-5B21810097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75305" y="474130"/>
            <a:ext cx="10566837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="1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, Arial Bold 28 px</a:t>
            </a:r>
            <a:endParaRPr lang="ru-RU" dirty="0"/>
          </a:p>
        </p:txBody>
      </p:sp>
      <p:sp>
        <p:nvSpPr>
          <p:cNvPr id="8" name="Рисунок 10">
            <a:extLst>
              <a:ext uri="{FF2B5EF4-FFF2-40B4-BE49-F238E27FC236}">
                <a16:creationId xmlns:a16="http://schemas.microsoft.com/office/drawing/2014/main" id="{D0C558C2-A960-1F47-B89B-17E664B2DC83}"/>
              </a:ext>
            </a:extLst>
          </p:cNvPr>
          <p:cNvSpPr>
            <a:spLocks noChangeAspect="1"/>
          </p:cNvSpPr>
          <p:nvPr userDrawn="1"/>
        </p:nvSpPr>
        <p:spPr>
          <a:xfrm>
            <a:off x="587154" y="6422332"/>
            <a:ext cx="557698" cy="144000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22">
            <a:extLst>
              <a:ext uri="{FF2B5EF4-FFF2-40B4-BE49-F238E27FC236}">
                <a16:creationId xmlns:a16="http://schemas.microsoft.com/office/drawing/2014/main" id="{FD6EF227-0F4E-6A41-A8D9-0DCCE29C8AE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885851" y="6401617"/>
            <a:ext cx="2743200" cy="201600"/>
          </a:xfrm>
        </p:spPr>
        <p:txBody>
          <a:bodyPr/>
          <a:lstStyle/>
          <a:p>
            <a:fld id="{1947F118-66FC-BE48-93F4-28945D1606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Место для вставки изображения">
            <a:extLst>
              <a:ext uri="{FF2B5EF4-FFF2-40B4-BE49-F238E27FC236}">
                <a16:creationId xmlns:a16="http://schemas.microsoft.com/office/drawing/2014/main" id="{3DE96FF2-83C6-504F-8AB9-97A2FFBEA9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904" y="1905"/>
            <a:ext cx="3563787" cy="6856095"/>
          </a:xfrm>
          <a:custGeom>
            <a:avLst/>
            <a:gdLst>
              <a:gd name="connsiteX0" fmla="*/ 0 w 3600450"/>
              <a:gd name="connsiteY0" fmla="*/ 0 h 6859586"/>
              <a:gd name="connsiteX1" fmla="*/ 2978255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0" fmla="*/ 0 w 3600450"/>
              <a:gd name="connsiteY0" fmla="*/ 0 h 6859586"/>
              <a:gd name="connsiteX1" fmla="*/ 2982528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5470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00450 w 3638906"/>
              <a:gd name="connsiteY3" fmla="*/ 3416726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38906 w 3638906"/>
              <a:gd name="connsiteY3" fmla="*/ 3420999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74295 w 3638906"/>
              <a:gd name="connsiteY0" fmla="*/ 0 h 6857681"/>
              <a:gd name="connsiteX1" fmla="*/ 3003892 w 3638906"/>
              <a:gd name="connsiteY1" fmla="*/ 3715 h 6857681"/>
              <a:gd name="connsiteX2" fmla="*/ 3618553 w 3638906"/>
              <a:gd name="connsiteY2" fmla="*/ 3005307 h 6857681"/>
              <a:gd name="connsiteX3" fmla="*/ 3638906 w 3638906"/>
              <a:gd name="connsiteY3" fmla="*/ 3419094 h 6857681"/>
              <a:gd name="connsiteX4" fmla="*/ 3638906 w 3638906"/>
              <a:gd name="connsiteY4" fmla="*/ 3456713 h 6857681"/>
              <a:gd name="connsiteX5" fmla="*/ 3630722 w 3638906"/>
              <a:gd name="connsiteY5" fmla="*/ 3855974 h 6857681"/>
              <a:gd name="connsiteX6" fmla="*/ 3025470 w 3638906"/>
              <a:gd name="connsiteY6" fmla="*/ 6857681 h 6857681"/>
              <a:gd name="connsiteX7" fmla="*/ 0 w 3638906"/>
              <a:gd name="connsiteY7" fmla="*/ 6857681 h 6857681"/>
              <a:gd name="connsiteX8" fmla="*/ 74295 w 3638906"/>
              <a:gd name="connsiteY8" fmla="*/ 0 h 6857681"/>
              <a:gd name="connsiteX0" fmla="*/ 0 w 3564611"/>
              <a:gd name="connsiteY0" fmla="*/ 0 h 6857681"/>
              <a:gd name="connsiteX1" fmla="*/ 2929597 w 3564611"/>
              <a:gd name="connsiteY1" fmla="*/ 3715 h 6857681"/>
              <a:gd name="connsiteX2" fmla="*/ 3544258 w 3564611"/>
              <a:gd name="connsiteY2" fmla="*/ 3005307 h 6857681"/>
              <a:gd name="connsiteX3" fmla="*/ 3564611 w 3564611"/>
              <a:gd name="connsiteY3" fmla="*/ 3419094 h 6857681"/>
              <a:gd name="connsiteX4" fmla="*/ 3564611 w 3564611"/>
              <a:gd name="connsiteY4" fmla="*/ 3456713 h 6857681"/>
              <a:gd name="connsiteX5" fmla="*/ 3556427 w 3564611"/>
              <a:gd name="connsiteY5" fmla="*/ 3855974 h 6857681"/>
              <a:gd name="connsiteX6" fmla="*/ 2951175 w 3564611"/>
              <a:gd name="connsiteY6" fmla="*/ 6857681 h 6857681"/>
              <a:gd name="connsiteX7" fmla="*/ 1905 w 3564611"/>
              <a:gd name="connsiteY7" fmla="*/ 6855776 h 6857681"/>
              <a:gd name="connsiteX8" fmla="*/ 0 w 3564611"/>
              <a:gd name="connsiteY8" fmla="*/ 0 h 685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4611" h="6857681">
                <a:moveTo>
                  <a:pt x="0" y="0"/>
                </a:moveTo>
                <a:lnTo>
                  <a:pt x="2929597" y="3715"/>
                </a:lnTo>
                <a:cubicBezTo>
                  <a:pt x="3339889" y="1062708"/>
                  <a:pt x="3492538" y="2021433"/>
                  <a:pt x="3544258" y="3005307"/>
                </a:cubicBezTo>
                <a:lnTo>
                  <a:pt x="3564611" y="3419094"/>
                </a:lnTo>
                <a:lnTo>
                  <a:pt x="3564611" y="3456713"/>
                </a:lnTo>
                <a:cubicBezTo>
                  <a:pt x="3563307" y="3591224"/>
                  <a:pt x="3557731" y="3721463"/>
                  <a:pt x="3556427" y="3855974"/>
                </a:cubicBezTo>
                <a:cubicBezTo>
                  <a:pt x="3520356" y="4853730"/>
                  <a:pt x="3333460" y="5845055"/>
                  <a:pt x="2951175" y="6857681"/>
                </a:cubicBezTo>
                <a:lnTo>
                  <a:pt x="1905" y="6855776"/>
                </a:lnTo>
                <a:lnTo>
                  <a:pt x="0" y="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47603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001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5">
            <a:extLst>
              <a:ext uri="{FF2B5EF4-FFF2-40B4-BE49-F238E27FC236}">
                <a16:creationId xmlns:a16="http://schemas.microsoft.com/office/drawing/2014/main" id="{4806ACD1-AAA6-6F44-8748-70A76FD6CC4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15531" y="-13056"/>
            <a:ext cx="5776469" cy="691157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510 w 10000"/>
              <a:gd name="connsiteY2" fmla="*/ 502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8661 w 10000"/>
              <a:gd name="connsiteY1" fmla="*/ 59 h 10000"/>
              <a:gd name="connsiteX2" fmla="*/ 8510 w 10000"/>
              <a:gd name="connsiteY2" fmla="*/ 502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8661 w 10000"/>
              <a:gd name="connsiteY1" fmla="*/ 59 h 10000"/>
              <a:gd name="connsiteX2" fmla="*/ 8510 w 10000"/>
              <a:gd name="connsiteY2" fmla="*/ 502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8680"/>
              <a:gd name="connsiteY0" fmla="*/ 0 h 10020"/>
              <a:gd name="connsiteX1" fmla="*/ 8661 w 8680"/>
              <a:gd name="connsiteY1" fmla="*/ 59 h 10020"/>
              <a:gd name="connsiteX2" fmla="*/ 8510 w 8680"/>
              <a:gd name="connsiteY2" fmla="*/ 5020 h 10020"/>
              <a:gd name="connsiteX3" fmla="*/ 8680 w 8680"/>
              <a:gd name="connsiteY3" fmla="*/ 10020 h 10020"/>
              <a:gd name="connsiteX4" fmla="*/ 1667 w 8680"/>
              <a:gd name="connsiteY4" fmla="*/ 10000 h 10020"/>
              <a:gd name="connsiteX5" fmla="*/ 0 w 8680"/>
              <a:gd name="connsiteY5" fmla="*/ 5000 h 10020"/>
              <a:gd name="connsiteX6" fmla="*/ 1667 w 8680"/>
              <a:gd name="connsiteY6" fmla="*/ 0 h 10020"/>
              <a:gd name="connsiteX0" fmla="*/ 1921 w 10000"/>
              <a:gd name="connsiteY0" fmla="*/ 0 h 10000"/>
              <a:gd name="connsiteX1" fmla="*/ 9978 w 10000"/>
              <a:gd name="connsiteY1" fmla="*/ 59 h 10000"/>
              <a:gd name="connsiteX2" fmla="*/ 9804 w 10000"/>
              <a:gd name="connsiteY2" fmla="*/ 5010 h 10000"/>
              <a:gd name="connsiteX3" fmla="*/ 10000 w 10000"/>
              <a:gd name="connsiteY3" fmla="*/ 10000 h 10000"/>
              <a:gd name="connsiteX4" fmla="*/ 1921 w 10000"/>
              <a:gd name="connsiteY4" fmla="*/ 9980 h 10000"/>
              <a:gd name="connsiteX5" fmla="*/ 0 w 10000"/>
              <a:gd name="connsiteY5" fmla="*/ 4990 h 10000"/>
              <a:gd name="connsiteX6" fmla="*/ 1921 w 10000"/>
              <a:gd name="connsiteY6" fmla="*/ 0 h 10000"/>
              <a:gd name="connsiteX0" fmla="*/ 1921 w 10000"/>
              <a:gd name="connsiteY0" fmla="*/ 0 h 10000"/>
              <a:gd name="connsiteX1" fmla="*/ 9978 w 10000"/>
              <a:gd name="connsiteY1" fmla="*/ 59 h 10000"/>
              <a:gd name="connsiteX2" fmla="*/ 9804 w 10000"/>
              <a:gd name="connsiteY2" fmla="*/ 5010 h 10000"/>
              <a:gd name="connsiteX3" fmla="*/ 10000 w 10000"/>
              <a:gd name="connsiteY3" fmla="*/ 10000 h 10000"/>
              <a:gd name="connsiteX4" fmla="*/ 1921 w 10000"/>
              <a:gd name="connsiteY4" fmla="*/ 9980 h 10000"/>
              <a:gd name="connsiteX5" fmla="*/ 0 w 10000"/>
              <a:gd name="connsiteY5" fmla="*/ 4990 h 10000"/>
              <a:gd name="connsiteX6" fmla="*/ 1921 w 10000"/>
              <a:gd name="connsiteY6" fmla="*/ 0 h 10000"/>
              <a:gd name="connsiteX0" fmla="*/ 1921 w 10997"/>
              <a:gd name="connsiteY0" fmla="*/ 0 h 10000"/>
              <a:gd name="connsiteX1" fmla="*/ 9978 w 10997"/>
              <a:gd name="connsiteY1" fmla="*/ 59 h 10000"/>
              <a:gd name="connsiteX2" fmla="*/ 10000 w 10997"/>
              <a:gd name="connsiteY2" fmla="*/ 10000 h 10000"/>
              <a:gd name="connsiteX3" fmla="*/ 1921 w 10997"/>
              <a:gd name="connsiteY3" fmla="*/ 9980 h 10000"/>
              <a:gd name="connsiteX4" fmla="*/ 0 w 10997"/>
              <a:gd name="connsiteY4" fmla="*/ 4990 h 10000"/>
              <a:gd name="connsiteX5" fmla="*/ 1921 w 10997"/>
              <a:gd name="connsiteY5" fmla="*/ 0 h 10000"/>
              <a:gd name="connsiteX0" fmla="*/ 1163 w 11033"/>
              <a:gd name="connsiteY0" fmla="*/ 0 h 10000"/>
              <a:gd name="connsiteX1" fmla="*/ 10014 w 11033"/>
              <a:gd name="connsiteY1" fmla="*/ 59 h 10000"/>
              <a:gd name="connsiteX2" fmla="*/ 10036 w 11033"/>
              <a:gd name="connsiteY2" fmla="*/ 10000 h 10000"/>
              <a:gd name="connsiteX3" fmla="*/ 1957 w 11033"/>
              <a:gd name="connsiteY3" fmla="*/ 9980 h 10000"/>
              <a:gd name="connsiteX4" fmla="*/ 36 w 11033"/>
              <a:gd name="connsiteY4" fmla="*/ 4990 h 10000"/>
              <a:gd name="connsiteX5" fmla="*/ 1163 w 11033"/>
              <a:gd name="connsiteY5" fmla="*/ 0 h 10000"/>
              <a:gd name="connsiteX0" fmla="*/ 1128 w 10998"/>
              <a:gd name="connsiteY0" fmla="*/ 0 h 10019"/>
              <a:gd name="connsiteX1" fmla="*/ 9979 w 10998"/>
              <a:gd name="connsiteY1" fmla="*/ 59 h 10019"/>
              <a:gd name="connsiteX2" fmla="*/ 10001 w 10998"/>
              <a:gd name="connsiteY2" fmla="*/ 10000 h 10019"/>
              <a:gd name="connsiteX3" fmla="*/ 1105 w 10998"/>
              <a:gd name="connsiteY3" fmla="*/ 10019 h 10019"/>
              <a:gd name="connsiteX4" fmla="*/ 1 w 10998"/>
              <a:gd name="connsiteY4" fmla="*/ 4990 h 10019"/>
              <a:gd name="connsiteX5" fmla="*/ 1128 w 10998"/>
              <a:gd name="connsiteY5" fmla="*/ 0 h 10019"/>
              <a:gd name="connsiteX0" fmla="*/ 1128 w 10998"/>
              <a:gd name="connsiteY0" fmla="*/ 0 h 10019"/>
              <a:gd name="connsiteX1" fmla="*/ 9979 w 10998"/>
              <a:gd name="connsiteY1" fmla="*/ 59 h 10019"/>
              <a:gd name="connsiteX2" fmla="*/ 10001 w 10998"/>
              <a:gd name="connsiteY2" fmla="*/ 10000 h 10019"/>
              <a:gd name="connsiteX3" fmla="*/ 1105 w 10998"/>
              <a:gd name="connsiteY3" fmla="*/ 10019 h 10019"/>
              <a:gd name="connsiteX4" fmla="*/ 1 w 10998"/>
              <a:gd name="connsiteY4" fmla="*/ 4990 h 10019"/>
              <a:gd name="connsiteX5" fmla="*/ 1128 w 10998"/>
              <a:gd name="connsiteY5" fmla="*/ 0 h 10019"/>
              <a:gd name="connsiteX0" fmla="*/ 1128 w 10998"/>
              <a:gd name="connsiteY0" fmla="*/ 0 h 10019"/>
              <a:gd name="connsiteX1" fmla="*/ 9979 w 10998"/>
              <a:gd name="connsiteY1" fmla="*/ 59 h 10019"/>
              <a:gd name="connsiteX2" fmla="*/ 10001 w 10998"/>
              <a:gd name="connsiteY2" fmla="*/ 10000 h 10019"/>
              <a:gd name="connsiteX3" fmla="*/ 1105 w 10998"/>
              <a:gd name="connsiteY3" fmla="*/ 10019 h 10019"/>
              <a:gd name="connsiteX4" fmla="*/ 1 w 10998"/>
              <a:gd name="connsiteY4" fmla="*/ 4990 h 10019"/>
              <a:gd name="connsiteX5" fmla="*/ 1128 w 10998"/>
              <a:gd name="connsiteY5" fmla="*/ 0 h 10019"/>
              <a:gd name="connsiteX0" fmla="*/ 1128 w 10998"/>
              <a:gd name="connsiteY0" fmla="*/ 0 h 10019"/>
              <a:gd name="connsiteX1" fmla="*/ 9979 w 10998"/>
              <a:gd name="connsiteY1" fmla="*/ 59 h 10019"/>
              <a:gd name="connsiteX2" fmla="*/ 10001 w 10998"/>
              <a:gd name="connsiteY2" fmla="*/ 10000 h 10019"/>
              <a:gd name="connsiteX3" fmla="*/ 1003 w 10998"/>
              <a:gd name="connsiteY3" fmla="*/ 10019 h 10019"/>
              <a:gd name="connsiteX4" fmla="*/ 1 w 10998"/>
              <a:gd name="connsiteY4" fmla="*/ 4990 h 10019"/>
              <a:gd name="connsiteX5" fmla="*/ 1128 w 10998"/>
              <a:gd name="connsiteY5" fmla="*/ 0 h 10019"/>
              <a:gd name="connsiteX0" fmla="*/ 1128 w 10998"/>
              <a:gd name="connsiteY0" fmla="*/ 0 h 10039"/>
              <a:gd name="connsiteX1" fmla="*/ 9979 w 10998"/>
              <a:gd name="connsiteY1" fmla="*/ 59 h 10039"/>
              <a:gd name="connsiteX2" fmla="*/ 10001 w 10998"/>
              <a:gd name="connsiteY2" fmla="*/ 10000 h 10039"/>
              <a:gd name="connsiteX3" fmla="*/ 1060 w 10998"/>
              <a:gd name="connsiteY3" fmla="*/ 10039 h 10039"/>
              <a:gd name="connsiteX4" fmla="*/ 1 w 10998"/>
              <a:gd name="connsiteY4" fmla="*/ 4990 h 10039"/>
              <a:gd name="connsiteX5" fmla="*/ 1128 w 10998"/>
              <a:gd name="connsiteY5" fmla="*/ 0 h 10039"/>
              <a:gd name="connsiteX0" fmla="*/ 1128 w 10998"/>
              <a:gd name="connsiteY0" fmla="*/ 0 h 10019"/>
              <a:gd name="connsiteX1" fmla="*/ 9979 w 10998"/>
              <a:gd name="connsiteY1" fmla="*/ 59 h 10019"/>
              <a:gd name="connsiteX2" fmla="*/ 10001 w 10998"/>
              <a:gd name="connsiteY2" fmla="*/ 10000 h 10019"/>
              <a:gd name="connsiteX3" fmla="*/ 1049 w 10998"/>
              <a:gd name="connsiteY3" fmla="*/ 10019 h 10019"/>
              <a:gd name="connsiteX4" fmla="*/ 1 w 10998"/>
              <a:gd name="connsiteY4" fmla="*/ 4990 h 10019"/>
              <a:gd name="connsiteX5" fmla="*/ 1128 w 10998"/>
              <a:gd name="connsiteY5" fmla="*/ 0 h 10019"/>
              <a:gd name="connsiteX0" fmla="*/ 1128 w 10998"/>
              <a:gd name="connsiteY0" fmla="*/ 0 h 10019"/>
              <a:gd name="connsiteX1" fmla="*/ 9979 w 10998"/>
              <a:gd name="connsiteY1" fmla="*/ 59 h 10019"/>
              <a:gd name="connsiteX2" fmla="*/ 10001 w 10998"/>
              <a:gd name="connsiteY2" fmla="*/ 10000 h 10019"/>
              <a:gd name="connsiteX3" fmla="*/ 1049 w 10998"/>
              <a:gd name="connsiteY3" fmla="*/ 10019 h 10019"/>
              <a:gd name="connsiteX4" fmla="*/ 1 w 10998"/>
              <a:gd name="connsiteY4" fmla="*/ 4990 h 10019"/>
              <a:gd name="connsiteX5" fmla="*/ 1128 w 10998"/>
              <a:gd name="connsiteY5" fmla="*/ 0 h 10019"/>
              <a:gd name="connsiteX0" fmla="*/ 1128 w 10998"/>
              <a:gd name="connsiteY0" fmla="*/ 0 h 10019"/>
              <a:gd name="connsiteX1" fmla="*/ 9979 w 10998"/>
              <a:gd name="connsiteY1" fmla="*/ 59 h 10019"/>
              <a:gd name="connsiteX2" fmla="*/ 10001 w 10998"/>
              <a:gd name="connsiteY2" fmla="*/ 10000 h 10019"/>
              <a:gd name="connsiteX3" fmla="*/ 1049 w 10998"/>
              <a:gd name="connsiteY3" fmla="*/ 10019 h 10019"/>
              <a:gd name="connsiteX4" fmla="*/ 1 w 10998"/>
              <a:gd name="connsiteY4" fmla="*/ 4990 h 10019"/>
              <a:gd name="connsiteX5" fmla="*/ 1128 w 10998"/>
              <a:gd name="connsiteY5" fmla="*/ 0 h 10019"/>
              <a:gd name="connsiteX0" fmla="*/ 1060 w 10998"/>
              <a:gd name="connsiteY0" fmla="*/ 0 h 10009"/>
              <a:gd name="connsiteX1" fmla="*/ 9979 w 10998"/>
              <a:gd name="connsiteY1" fmla="*/ 49 h 10009"/>
              <a:gd name="connsiteX2" fmla="*/ 10001 w 10998"/>
              <a:gd name="connsiteY2" fmla="*/ 9990 h 10009"/>
              <a:gd name="connsiteX3" fmla="*/ 1049 w 10998"/>
              <a:gd name="connsiteY3" fmla="*/ 10009 h 10009"/>
              <a:gd name="connsiteX4" fmla="*/ 1 w 10998"/>
              <a:gd name="connsiteY4" fmla="*/ 4980 h 10009"/>
              <a:gd name="connsiteX5" fmla="*/ 1060 w 10998"/>
              <a:gd name="connsiteY5" fmla="*/ 0 h 10009"/>
              <a:gd name="connsiteX0" fmla="*/ 1060 w 10998"/>
              <a:gd name="connsiteY0" fmla="*/ 0 h 10009"/>
              <a:gd name="connsiteX1" fmla="*/ 9979 w 10998"/>
              <a:gd name="connsiteY1" fmla="*/ 49 h 10009"/>
              <a:gd name="connsiteX2" fmla="*/ 10001 w 10998"/>
              <a:gd name="connsiteY2" fmla="*/ 9990 h 10009"/>
              <a:gd name="connsiteX3" fmla="*/ 1049 w 10998"/>
              <a:gd name="connsiteY3" fmla="*/ 10009 h 10009"/>
              <a:gd name="connsiteX4" fmla="*/ 1 w 10998"/>
              <a:gd name="connsiteY4" fmla="*/ 4980 h 10009"/>
              <a:gd name="connsiteX5" fmla="*/ 1060 w 10998"/>
              <a:gd name="connsiteY5" fmla="*/ 0 h 10009"/>
              <a:gd name="connsiteX0" fmla="*/ 1060 w 10998"/>
              <a:gd name="connsiteY0" fmla="*/ 19 h 10028"/>
              <a:gd name="connsiteX1" fmla="*/ 9979 w 10998"/>
              <a:gd name="connsiteY1" fmla="*/ 0 h 10028"/>
              <a:gd name="connsiteX2" fmla="*/ 10001 w 10998"/>
              <a:gd name="connsiteY2" fmla="*/ 10009 h 10028"/>
              <a:gd name="connsiteX3" fmla="*/ 1049 w 10998"/>
              <a:gd name="connsiteY3" fmla="*/ 10028 h 10028"/>
              <a:gd name="connsiteX4" fmla="*/ 1 w 10998"/>
              <a:gd name="connsiteY4" fmla="*/ 4999 h 10028"/>
              <a:gd name="connsiteX5" fmla="*/ 1060 w 10998"/>
              <a:gd name="connsiteY5" fmla="*/ 19 h 10028"/>
              <a:gd name="connsiteX0" fmla="*/ 1071 w 10998"/>
              <a:gd name="connsiteY0" fmla="*/ 0 h 10038"/>
              <a:gd name="connsiteX1" fmla="*/ 9979 w 10998"/>
              <a:gd name="connsiteY1" fmla="*/ 10 h 10038"/>
              <a:gd name="connsiteX2" fmla="*/ 10001 w 10998"/>
              <a:gd name="connsiteY2" fmla="*/ 10019 h 10038"/>
              <a:gd name="connsiteX3" fmla="*/ 1049 w 10998"/>
              <a:gd name="connsiteY3" fmla="*/ 10038 h 10038"/>
              <a:gd name="connsiteX4" fmla="*/ 1 w 10998"/>
              <a:gd name="connsiteY4" fmla="*/ 5009 h 10038"/>
              <a:gd name="connsiteX5" fmla="*/ 1071 w 10998"/>
              <a:gd name="connsiteY5" fmla="*/ 0 h 10038"/>
              <a:gd name="connsiteX0" fmla="*/ 1071 w 10998"/>
              <a:gd name="connsiteY0" fmla="*/ 0 h 10038"/>
              <a:gd name="connsiteX1" fmla="*/ 9979 w 10998"/>
              <a:gd name="connsiteY1" fmla="*/ 10 h 10038"/>
              <a:gd name="connsiteX2" fmla="*/ 10001 w 10998"/>
              <a:gd name="connsiteY2" fmla="*/ 10019 h 10038"/>
              <a:gd name="connsiteX3" fmla="*/ 1049 w 10998"/>
              <a:gd name="connsiteY3" fmla="*/ 10038 h 10038"/>
              <a:gd name="connsiteX4" fmla="*/ 1 w 10998"/>
              <a:gd name="connsiteY4" fmla="*/ 5009 h 10038"/>
              <a:gd name="connsiteX5" fmla="*/ 1071 w 10998"/>
              <a:gd name="connsiteY5" fmla="*/ 0 h 10038"/>
              <a:gd name="connsiteX0" fmla="*/ 1071 w 10593"/>
              <a:gd name="connsiteY0" fmla="*/ 0 h 10038"/>
              <a:gd name="connsiteX1" fmla="*/ 9979 w 10593"/>
              <a:gd name="connsiteY1" fmla="*/ 10 h 10038"/>
              <a:gd name="connsiteX2" fmla="*/ 10001 w 10593"/>
              <a:gd name="connsiteY2" fmla="*/ 10019 h 10038"/>
              <a:gd name="connsiteX3" fmla="*/ 1049 w 10593"/>
              <a:gd name="connsiteY3" fmla="*/ 10038 h 10038"/>
              <a:gd name="connsiteX4" fmla="*/ 1 w 10593"/>
              <a:gd name="connsiteY4" fmla="*/ 5009 h 10038"/>
              <a:gd name="connsiteX5" fmla="*/ 1071 w 10593"/>
              <a:gd name="connsiteY5" fmla="*/ 0 h 10038"/>
              <a:gd name="connsiteX0" fmla="*/ 1071 w 10538"/>
              <a:gd name="connsiteY0" fmla="*/ 0 h 10038"/>
              <a:gd name="connsiteX1" fmla="*/ 9741 w 10538"/>
              <a:gd name="connsiteY1" fmla="*/ 10 h 10038"/>
              <a:gd name="connsiteX2" fmla="*/ 10001 w 10538"/>
              <a:gd name="connsiteY2" fmla="*/ 10019 h 10038"/>
              <a:gd name="connsiteX3" fmla="*/ 1049 w 10538"/>
              <a:gd name="connsiteY3" fmla="*/ 10038 h 10038"/>
              <a:gd name="connsiteX4" fmla="*/ 1 w 10538"/>
              <a:gd name="connsiteY4" fmla="*/ 5009 h 10038"/>
              <a:gd name="connsiteX5" fmla="*/ 1071 w 10538"/>
              <a:gd name="connsiteY5" fmla="*/ 0 h 10038"/>
              <a:gd name="connsiteX0" fmla="*/ 1071 w 10006"/>
              <a:gd name="connsiteY0" fmla="*/ 0 h 10038"/>
              <a:gd name="connsiteX1" fmla="*/ 9741 w 10006"/>
              <a:gd name="connsiteY1" fmla="*/ 10 h 10038"/>
              <a:gd name="connsiteX2" fmla="*/ 10001 w 10006"/>
              <a:gd name="connsiteY2" fmla="*/ 10019 h 10038"/>
              <a:gd name="connsiteX3" fmla="*/ 1049 w 10006"/>
              <a:gd name="connsiteY3" fmla="*/ 10038 h 10038"/>
              <a:gd name="connsiteX4" fmla="*/ 1 w 10006"/>
              <a:gd name="connsiteY4" fmla="*/ 5009 h 10038"/>
              <a:gd name="connsiteX5" fmla="*/ 1071 w 10006"/>
              <a:gd name="connsiteY5" fmla="*/ 0 h 10038"/>
              <a:gd name="connsiteX0" fmla="*/ 1071 w 9756"/>
              <a:gd name="connsiteY0" fmla="*/ 0 h 10058"/>
              <a:gd name="connsiteX1" fmla="*/ 9741 w 9756"/>
              <a:gd name="connsiteY1" fmla="*/ 10 h 10058"/>
              <a:gd name="connsiteX2" fmla="*/ 9729 w 9756"/>
              <a:gd name="connsiteY2" fmla="*/ 10058 h 10058"/>
              <a:gd name="connsiteX3" fmla="*/ 1049 w 9756"/>
              <a:gd name="connsiteY3" fmla="*/ 10038 h 10058"/>
              <a:gd name="connsiteX4" fmla="*/ 1 w 9756"/>
              <a:gd name="connsiteY4" fmla="*/ 5009 h 10058"/>
              <a:gd name="connsiteX5" fmla="*/ 1071 w 9756"/>
              <a:gd name="connsiteY5" fmla="*/ 0 h 10058"/>
              <a:gd name="connsiteX0" fmla="*/ 1098 w 9992"/>
              <a:gd name="connsiteY0" fmla="*/ 0 h 10000"/>
              <a:gd name="connsiteX1" fmla="*/ 9985 w 9992"/>
              <a:gd name="connsiteY1" fmla="*/ 10 h 10000"/>
              <a:gd name="connsiteX2" fmla="*/ 9972 w 9992"/>
              <a:gd name="connsiteY2" fmla="*/ 10000 h 10000"/>
              <a:gd name="connsiteX3" fmla="*/ 1075 w 9992"/>
              <a:gd name="connsiteY3" fmla="*/ 9980 h 10000"/>
              <a:gd name="connsiteX4" fmla="*/ 1 w 9992"/>
              <a:gd name="connsiteY4" fmla="*/ 4980 h 10000"/>
              <a:gd name="connsiteX5" fmla="*/ 1098 w 9992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2" h="10000">
                <a:moveTo>
                  <a:pt x="1098" y="0"/>
                </a:moveTo>
                <a:lnTo>
                  <a:pt x="9985" y="10"/>
                </a:lnTo>
                <a:cubicBezTo>
                  <a:pt x="9992" y="14"/>
                  <a:pt x="10001" y="9980"/>
                  <a:pt x="9972" y="10000"/>
                </a:cubicBezTo>
                <a:cubicBezTo>
                  <a:pt x="10003" y="9973"/>
                  <a:pt x="3859" y="9987"/>
                  <a:pt x="1075" y="9980"/>
                </a:cubicBezTo>
                <a:cubicBezTo>
                  <a:pt x="470" y="8892"/>
                  <a:pt x="-3" y="6643"/>
                  <a:pt x="1" y="4980"/>
                </a:cubicBezTo>
                <a:cubicBezTo>
                  <a:pt x="5" y="3317"/>
                  <a:pt x="368" y="1419"/>
                  <a:pt x="1098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61">
            <a:extLst>
              <a:ext uri="{FF2B5EF4-FFF2-40B4-BE49-F238E27FC236}">
                <a16:creationId xmlns:a16="http://schemas.microsoft.com/office/drawing/2014/main" id="{02B48CDB-8DC3-BC45-95C4-D326C6906B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5468" y="1955122"/>
            <a:ext cx="4453257" cy="230832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lang="ru-RU" sz="15000" b="1" dirty="0">
                <a:solidFill>
                  <a:schemeClr val="bg1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95%</a:t>
            </a:r>
          </a:p>
        </p:txBody>
      </p:sp>
      <p:sp>
        <p:nvSpPr>
          <p:cNvPr id="11" name="Текст 61">
            <a:extLst>
              <a:ext uri="{FF2B5EF4-FFF2-40B4-BE49-F238E27FC236}">
                <a16:creationId xmlns:a16="http://schemas.microsoft.com/office/drawing/2014/main" id="{258CC9B9-2D6A-D74E-B10C-102484C9B5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35468" y="3918271"/>
            <a:ext cx="4434213" cy="91732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12" name="Заголовок 55">
            <a:extLst>
              <a:ext uri="{FF2B5EF4-FFF2-40B4-BE49-F238E27FC236}">
                <a16:creationId xmlns:a16="http://schemas.microsoft.com/office/drawing/2014/main" id="{237D71E2-FEE7-CF43-BB5C-CC1651C1F8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001" y="474130"/>
            <a:ext cx="6446949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="1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" dirty="0"/>
              <a:t>Arial Bold 28 px</a:t>
            </a:r>
            <a:endParaRPr lang="ru-RU" dirty="0"/>
          </a:p>
        </p:txBody>
      </p:sp>
      <p:sp>
        <p:nvSpPr>
          <p:cNvPr id="15" name="Рисунок 10">
            <a:extLst>
              <a:ext uri="{FF2B5EF4-FFF2-40B4-BE49-F238E27FC236}">
                <a16:creationId xmlns:a16="http://schemas.microsoft.com/office/drawing/2014/main" id="{C84F86C5-076E-9A40-AA85-9C622176645C}"/>
              </a:ext>
            </a:extLst>
          </p:cNvPr>
          <p:cNvSpPr>
            <a:spLocks noChangeAspect="1"/>
          </p:cNvSpPr>
          <p:nvPr userDrawn="1"/>
        </p:nvSpPr>
        <p:spPr>
          <a:xfrm>
            <a:off x="587154" y="6422332"/>
            <a:ext cx="557698" cy="144000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6" name="Номер слайда 22">
            <a:extLst>
              <a:ext uri="{FF2B5EF4-FFF2-40B4-BE49-F238E27FC236}">
                <a16:creationId xmlns:a16="http://schemas.microsoft.com/office/drawing/2014/main" id="{8711CFD3-9492-C144-B825-F43E8DE8F739}"/>
              </a:ext>
            </a:extLst>
          </p:cNvPr>
          <p:cNvSpPr txBox="1">
            <a:spLocks/>
          </p:cNvSpPr>
          <p:nvPr userDrawn="1"/>
        </p:nvSpPr>
        <p:spPr>
          <a:xfrm>
            <a:off x="8885851" y="6401617"/>
            <a:ext cx="2743200" cy="201600"/>
          </a:xfrm>
          <a:prstGeom prst="rect">
            <a:avLst/>
          </a:prstGeom>
        </p:spPr>
        <p:txBody>
          <a:bodyPr vert="horz" lIns="91440" tIns="45720" rIns="0" bIns="4572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47F118-66FC-BE48-93F4-28945D1606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2099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7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9E9698-084A-C847-9CBC-9822A82770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Рисунок 10">
            <a:extLst>
              <a:ext uri="{FF2B5EF4-FFF2-40B4-BE49-F238E27FC236}">
                <a16:creationId xmlns:a16="http://schemas.microsoft.com/office/drawing/2014/main" id="{B0681B2A-E842-442D-8875-53C1EB1F80D7}"/>
              </a:ext>
            </a:extLst>
          </p:cNvPr>
          <p:cNvSpPr/>
          <p:nvPr userDrawn="1"/>
        </p:nvSpPr>
        <p:spPr>
          <a:xfrm>
            <a:off x="677672" y="6155605"/>
            <a:ext cx="1414094" cy="365125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2066" y="2401611"/>
            <a:ext cx="7819700" cy="2054776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2976" y="6218665"/>
            <a:ext cx="5457879" cy="3651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7353827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вертикальных картинки на слайд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850BD052-FCA5-445A-935E-491B722DC3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7375" y="1196976"/>
            <a:ext cx="3535415" cy="2144938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E243D395-DA28-EE48-81DC-1D931C6BAB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8292" y="1196976"/>
            <a:ext cx="3535415" cy="2144938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id="{B3D5672E-60F2-2244-B841-19A3EB4C08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69210" y="1196976"/>
            <a:ext cx="3535415" cy="2144938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sp>
        <p:nvSpPr>
          <p:cNvPr id="9" name="Заголовок 55">
            <a:extLst>
              <a:ext uri="{FF2B5EF4-FFF2-40B4-BE49-F238E27FC236}">
                <a16:creationId xmlns:a16="http://schemas.microsoft.com/office/drawing/2014/main" id="{FEB5E284-8B61-3D48-9E7A-C5D6AE53D8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001" y="474130"/>
            <a:ext cx="10566837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="1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, Arial Bold 28 px</a:t>
            </a:r>
            <a:endParaRPr lang="ru-RU" dirty="0"/>
          </a:p>
        </p:txBody>
      </p:sp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F83A792A-55B9-F94A-A58B-2437B4A0FDEA}"/>
              </a:ext>
            </a:extLst>
          </p:cNvPr>
          <p:cNvSpPr>
            <a:spLocks noChangeAspect="1"/>
          </p:cNvSpPr>
          <p:nvPr userDrawn="1"/>
        </p:nvSpPr>
        <p:spPr>
          <a:xfrm>
            <a:off x="587154" y="6422332"/>
            <a:ext cx="557698" cy="144000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Номер слайда 22">
            <a:extLst>
              <a:ext uri="{FF2B5EF4-FFF2-40B4-BE49-F238E27FC236}">
                <a16:creationId xmlns:a16="http://schemas.microsoft.com/office/drawing/2014/main" id="{2E1CE45A-E1D6-D44F-9CBD-F3C7006A72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885851" y="6401617"/>
            <a:ext cx="2743200" cy="201600"/>
          </a:xfrm>
        </p:spPr>
        <p:txBody>
          <a:bodyPr/>
          <a:lstStyle/>
          <a:p>
            <a:fld id="{1947F118-66FC-BE48-93F4-28945D1606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16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8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3BA26A-E8F5-8B44-890A-A6B1E9A17C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9" name="Рисунок 10">
            <a:extLst>
              <a:ext uri="{FF2B5EF4-FFF2-40B4-BE49-F238E27FC236}">
                <a16:creationId xmlns:a16="http://schemas.microsoft.com/office/drawing/2014/main" id="{B0681B2A-E842-442D-8875-53C1EB1F80D7}"/>
              </a:ext>
            </a:extLst>
          </p:cNvPr>
          <p:cNvSpPr/>
          <p:nvPr userDrawn="1"/>
        </p:nvSpPr>
        <p:spPr>
          <a:xfrm>
            <a:off x="677672" y="6155605"/>
            <a:ext cx="1414094" cy="365125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2066" y="2401611"/>
            <a:ext cx="7819700" cy="2054776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2976" y="6218665"/>
            <a:ext cx="5457879" cy="3651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782311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9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7F0E95D-DF97-4BF2-9C6E-C0BAE488D20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2066" y="2401611"/>
            <a:ext cx="7819700" cy="2054776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2976" y="6218665"/>
            <a:ext cx="5457879" cy="3651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95999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81BC316-DE0E-47FB-8BBC-73BDB987FD2D}"/>
              </a:ext>
            </a:extLst>
          </p:cNvPr>
          <p:cNvGrpSpPr/>
          <p:nvPr userDrawn="1"/>
        </p:nvGrpSpPr>
        <p:grpSpPr>
          <a:xfrm>
            <a:off x="676031" y="360947"/>
            <a:ext cx="10801594" cy="6156853"/>
            <a:chOff x="676031" y="360947"/>
            <a:chExt cx="10801594" cy="6156853"/>
          </a:xfrm>
          <a:noFill/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B4051EA-9E6A-4E6A-BC7A-ED2D4D3E486A}"/>
                </a:ext>
              </a:extLst>
            </p:cNvPr>
            <p:cNvSpPr/>
            <p:nvPr/>
          </p:nvSpPr>
          <p:spPr>
            <a:xfrm>
              <a:off x="676275" y="565484"/>
              <a:ext cx="10801350" cy="5715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32D53B9B-CF68-4EE6-A29F-B0B6FA836676}"/>
                </a:ext>
              </a:extLst>
            </p:cNvPr>
            <p:cNvCxnSpPr>
              <a:cxnSpLocks/>
            </p:cNvCxnSpPr>
            <p:nvPr/>
          </p:nvCxnSpPr>
          <p:spPr>
            <a:xfrm>
              <a:off x="676031" y="360947"/>
              <a:ext cx="10800861" cy="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1A7972D0-4676-40DA-A8AF-F9FC69506477}"/>
                </a:ext>
              </a:extLst>
            </p:cNvPr>
            <p:cNvGrpSpPr/>
            <p:nvPr/>
          </p:nvGrpSpPr>
          <p:grpSpPr>
            <a:xfrm>
              <a:off x="5347549" y="571501"/>
              <a:ext cx="143995" cy="5713196"/>
              <a:chOff x="5347549" y="605792"/>
              <a:chExt cx="143995" cy="5678904"/>
            </a:xfrm>
            <a:grpFill/>
          </p:grpSpPr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FB1A76B9-12C3-4693-A488-C4F1B7C24A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47549" y="605792"/>
                <a:ext cx="0" cy="5678904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>
                <a:extLst>
                  <a:ext uri="{FF2B5EF4-FFF2-40B4-BE49-F238E27FC236}">
                    <a16:creationId xmlns:a16="http://schemas.microsoft.com/office/drawing/2014/main" id="{B12D7F52-F5A4-4CC5-8840-23D8362205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1544" y="605792"/>
                <a:ext cx="0" cy="5678904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22FFC41F-AF78-447B-B7B7-384B45C23812}"/>
                </a:ext>
              </a:extLst>
            </p:cNvPr>
            <p:cNvGrpSpPr/>
            <p:nvPr/>
          </p:nvGrpSpPr>
          <p:grpSpPr>
            <a:xfrm>
              <a:off x="1754405" y="571500"/>
              <a:ext cx="143995" cy="5708229"/>
              <a:chOff x="1754405" y="514350"/>
              <a:chExt cx="143995" cy="5765379"/>
            </a:xfrm>
            <a:grpFill/>
          </p:grpSpPr>
          <p:cxnSp>
            <p:nvCxnSpPr>
              <p:cNvPr id="32" name="Прямая соединительная линия 31">
                <a:extLst>
                  <a:ext uri="{FF2B5EF4-FFF2-40B4-BE49-F238E27FC236}">
                    <a16:creationId xmlns:a16="http://schemas.microsoft.com/office/drawing/2014/main" id="{C0710773-9173-460D-861E-7AFA49C94F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54405" y="514350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>
                <a:extLst>
                  <a:ext uri="{FF2B5EF4-FFF2-40B4-BE49-F238E27FC236}">
                    <a16:creationId xmlns:a16="http://schemas.microsoft.com/office/drawing/2014/main" id="{F963CCC8-B135-4CBC-B3CB-A89B5DC3C6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98400" y="514350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FB40E869-59B9-43BD-A284-8A19FFE83CA7}"/>
                </a:ext>
              </a:extLst>
            </p:cNvPr>
            <p:cNvGrpSpPr/>
            <p:nvPr/>
          </p:nvGrpSpPr>
          <p:grpSpPr>
            <a:xfrm>
              <a:off x="2952388" y="561975"/>
              <a:ext cx="143995" cy="5717754"/>
              <a:chOff x="2952388" y="514350"/>
              <a:chExt cx="143995" cy="5765379"/>
            </a:xfrm>
            <a:grpFill/>
          </p:grpSpPr>
          <p:cxnSp>
            <p:nvCxnSpPr>
              <p:cNvPr id="30" name="Прямая соединительная линия 29">
                <a:extLst>
                  <a:ext uri="{FF2B5EF4-FFF2-40B4-BE49-F238E27FC236}">
                    <a16:creationId xmlns:a16="http://schemas.microsoft.com/office/drawing/2014/main" id="{F477973F-24B9-4A90-9408-83B9A1AB67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52388" y="514350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id="{F663DB9D-059B-44F8-BA59-704D8C65C6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6383" y="514350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E128876-E731-46C6-BC9B-1D25246DF8C7}"/>
                </a:ext>
              </a:extLst>
            </p:cNvPr>
            <p:cNvGrpSpPr/>
            <p:nvPr/>
          </p:nvGrpSpPr>
          <p:grpSpPr>
            <a:xfrm>
              <a:off x="4147674" y="561975"/>
              <a:ext cx="143995" cy="5722878"/>
              <a:chOff x="4147674" y="519474"/>
              <a:chExt cx="143995" cy="5765379"/>
            </a:xfrm>
            <a:grpFill/>
          </p:grpSpPr>
          <p:cxnSp>
            <p:nvCxnSpPr>
              <p:cNvPr id="28" name="Прямая соединительная линия 27">
                <a:extLst>
                  <a:ext uri="{FF2B5EF4-FFF2-40B4-BE49-F238E27FC236}">
                    <a16:creationId xmlns:a16="http://schemas.microsoft.com/office/drawing/2014/main" id="{1CBD5945-CFED-4EBE-90E9-4C98CC21A2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7674" y="519474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>
                <a:extLst>
                  <a:ext uri="{FF2B5EF4-FFF2-40B4-BE49-F238E27FC236}">
                    <a16:creationId xmlns:a16="http://schemas.microsoft.com/office/drawing/2014/main" id="{8C811767-95F1-4A5F-BBB6-AD631E0ACD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91669" y="519474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86897FF2-3388-4A8E-8317-E5FD2CDF4FEF}"/>
                </a:ext>
              </a:extLst>
            </p:cNvPr>
            <p:cNvGrpSpPr/>
            <p:nvPr/>
          </p:nvGrpSpPr>
          <p:grpSpPr>
            <a:xfrm>
              <a:off x="6548761" y="561874"/>
              <a:ext cx="143995" cy="5715101"/>
              <a:chOff x="6548761" y="561874"/>
              <a:chExt cx="143995" cy="5765379"/>
            </a:xfrm>
            <a:grpFill/>
          </p:grpSpPr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id="{BD75818E-FD2E-4B83-BABC-1DDF2F9AEE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48761" y="561874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id="{97469518-CD6E-4E2D-858A-C99113C992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2756" y="561874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C5C54D29-5997-4D66-83FC-3169A413F845}"/>
                </a:ext>
              </a:extLst>
            </p:cNvPr>
            <p:cNvGrpSpPr/>
            <p:nvPr/>
          </p:nvGrpSpPr>
          <p:grpSpPr>
            <a:xfrm>
              <a:off x="7745175" y="561975"/>
              <a:ext cx="143995" cy="5729288"/>
              <a:chOff x="7745175" y="547636"/>
              <a:chExt cx="143995" cy="5765379"/>
            </a:xfrm>
            <a:grpFill/>
          </p:grpSpPr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id="{EDDB772F-BE43-488E-9227-88F573559B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45175" y="547636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id="{98F34AC8-D2E4-4EC4-B01C-C1455E67C8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89170" y="547636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C6CBBA7F-A048-461E-9B1E-D18DAFBD9006}"/>
                </a:ext>
              </a:extLst>
            </p:cNvPr>
            <p:cNvGrpSpPr/>
            <p:nvPr/>
          </p:nvGrpSpPr>
          <p:grpSpPr>
            <a:xfrm>
              <a:off x="8941590" y="564723"/>
              <a:ext cx="143995" cy="5717015"/>
              <a:chOff x="8941590" y="564723"/>
              <a:chExt cx="143995" cy="5765379"/>
            </a:xfrm>
            <a:grpFill/>
          </p:grpSpPr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id="{621A5CBD-0215-42CB-8D60-C71AE935BC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41590" y="564723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id="{97D74753-9185-46A6-98FF-F521DEAFFA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85585" y="564723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8F37E05-7C46-49B2-A331-76090A4D5505}"/>
                </a:ext>
              </a:extLst>
            </p:cNvPr>
            <p:cNvGrpSpPr/>
            <p:nvPr/>
          </p:nvGrpSpPr>
          <p:grpSpPr>
            <a:xfrm>
              <a:off x="10141191" y="561975"/>
              <a:ext cx="143995" cy="5724526"/>
              <a:chOff x="10141191" y="550484"/>
              <a:chExt cx="143995" cy="5765379"/>
            </a:xfrm>
            <a:grpFill/>
          </p:grpSpPr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79D78AB0-4B35-41CE-ACC1-81BF27B2D2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41191" y="550484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2149D60E-3759-4848-A6A2-33B0A17EFF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85186" y="550484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4EF5C85C-3A2D-4E52-897B-0B8BB21FB337}"/>
                </a:ext>
              </a:extLst>
            </p:cNvPr>
            <p:cNvCxnSpPr>
              <a:cxnSpLocks/>
            </p:cNvCxnSpPr>
            <p:nvPr/>
          </p:nvCxnSpPr>
          <p:spPr>
            <a:xfrm>
              <a:off x="676031" y="6517800"/>
              <a:ext cx="10796954" cy="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6C194CA8-EE8B-4846-AFD0-BA2F837B12A1}"/>
                </a:ext>
              </a:extLst>
            </p:cNvPr>
            <p:cNvCxnSpPr>
              <a:cxnSpLocks/>
            </p:cNvCxnSpPr>
            <p:nvPr/>
          </p:nvCxnSpPr>
          <p:spPr>
            <a:xfrm>
              <a:off x="700391" y="1607400"/>
              <a:ext cx="10765704" cy="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052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87" r:id="rId2"/>
    <p:sldLayoutId id="2147483688" r:id="rId3"/>
    <p:sldLayoutId id="2147483673" r:id="rId4"/>
    <p:sldLayoutId id="2147483686" r:id="rId5"/>
    <p:sldLayoutId id="2147483685" r:id="rId6"/>
    <p:sldLayoutId id="2147483677" r:id="rId7"/>
    <p:sldLayoutId id="2147483690" r:id="rId8"/>
    <p:sldLayoutId id="2147483689" r:id="rId9"/>
    <p:sldLayoutId id="2147483678" r:id="rId10"/>
    <p:sldLayoutId id="2147483691" r:id="rId11"/>
    <p:sldLayoutId id="2147483692" r:id="rId12"/>
    <p:sldLayoutId id="2147483716" r:id="rId13"/>
    <p:sldLayoutId id="2147483719" r:id="rId14"/>
    <p:sldLayoutId id="2147483720" r:id="rId15"/>
    <p:sldLayoutId id="2147483674" r:id="rId16"/>
    <p:sldLayoutId id="2147483721" r:id="rId17"/>
    <p:sldLayoutId id="2147483709" r:id="rId18"/>
    <p:sldLayoutId id="2147483717" r:id="rId19"/>
    <p:sldLayoutId id="2147483715" r:id="rId20"/>
    <p:sldLayoutId id="2147483710" r:id="rId21"/>
    <p:sldLayoutId id="2147483718" r:id="rId22"/>
    <p:sldLayoutId id="2147483679" r:id="rId23"/>
    <p:sldLayoutId id="2147483681" r:id="rId24"/>
    <p:sldLayoutId id="2147483693" r:id="rId25"/>
    <p:sldLayoutId id="2147483695" r:id="rId26"/>
    <p:sldLayoutId id="2147483733" r:id="rId27"/>
    <p:sldLayoutId id="2147483734" r:id="rId28"/>
    <p:sldLayoutId id="2147483682" r:id="rId29"/>
    <p:sldLayoutId id="2147483727" r:id="rId30"/>
    <p:sldLayoutId id="2147483729" r:id="rId31"/>
    <p:sldLayoutId id="2147483730" r:id="rId32"/>
    <p:sldLayoutId id="2147483731" r:id="rId33"/>
    <p:sldLayoutId id="2147483732" r:id="rId34"/>
    <p:sldLayoutId id="2147483728" r:id="rId35"/>
    <p:sldLayoutId id="2147483726" r:id="rId36"/>
    <p:sldLayoutId id="2147483694" r:id="rId37"/>
    <p:sldLayoutId id="2147483696" r:id="rId38"/>
    <p:sldLayoutId id="2147483683" r:id="rId39"/>
    <p:sldLayoutId id="2147483676" r:id="rId40"/>
    <p:sldLayoutId id="2147483680" r:id="rId41"/>
    <p:sldLayoutId id="2147483699" r:id="rId42"/>
    <p:sldLayoutId id="2147483700" r:id="rId43"/>
    <p:sldLayoutId id="2147483711" r:id="rId44"/>
    <p:sldLayoutId id="2147483701" r:id="rId45"/>
    <p:sldLayoutId id="2147483712" r:id="rId46"/>
    <p:sldLayoutId id="2147483713" r:id="rId47"/>
    <p:sldLayoutId id="2147483723" r:id="rId48"/>
    <p:sldLayoutId id="2147483724" r:id="rId49"/>
    <p:sldLayoutId id="2147483725" r:id="rId50"/>
    <p:sldLayoutId id="2147483714" r:id="rId51"/>
    <p:sldLayoutId id="2147483672" r:id="rId52"/>
    <p:sldLayoutId id="2147483698" r:id="rId53"/>
    <p:sldLayoutId id="2147483703" r:id="rId54"/>
    <p:sldLayoutId id="2147483704" r:id="rId55"/>
    <p:sldLayoutId id="2147483705" r:id="rId56"/>
    <p:sldLayoutId id="2147483722" r:id="rId57"/>
    <p:sldLayoutId id="2147483708" r:id="rId58"/>
    <p:sldLayoutId id="2147483706" r:id="rId59"/>
    <p:sldLayoutId id="2147483707" r:id="rId60"/>
    <p:sldLayoutId id="2147483675" r:id="rId61"/>
    <p:sldLayoutId id="2147483684" r:id="rId62"/>
    <p:sldLayoutId id="2147483702" r:id="rId63"/>
    <p:sldLayoutId id="2147483736" r:id="rId64"/>
    <p:sldLayoutId id="2147483738" r:id="rId65"/>
    <p:sldLayoutId id="2147483739" r:id="rId66"/>
    <p:sldLayoutId id="2147483740" r:id="rId67"/>
    <p:sldLayoutId id="2147483741" r:id="rId68"/>
    <p:sldLayoutId id="2147483742" r:id="rId69"/>
    <p:sldLayoutId id="2147483743" r:id="rId7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2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1.xml"/><Relationship Id="rId6" Type="http://schemas.openxmlformats.org/officeDocument/2006/relationships/image" Target="../media/image74.jpeg"/><Relationship Id="rId5" Type="http://schemas.openxmlformats.org/officeDocument/2006/relationships/image" Target="../media/image66.jpeg"/><Relationship Id="rId4" Type="http://schemas.openxmlformats.org/officeDocument/2006/relationships/image" Target="../media/image7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3.xml"/><Relationship Id="rId5" Type="http://schemas.openxmlformats.org/officeDocument/2006/relationships/image" Target="../media/image56.png"/><Relationship Id="rId4" Type="http://schemas.openxmlformats.org/officeDocument/2006/relationships/image" Target="../media/image7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4.xml"/><Relationship Id="rId6" Type="http://schemas.openxmlformats.org/officeDocument/2006/relationships/image" Target="../media/image78.png"/><Relationship Id="rId5" Type="http://schemas.openxmlformats.org/officeDocument/2006/relationships/image" Target="../media/image56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6.xml"/><Relationship Id="rId5" Type="http://schemas.openxmlformats.org/officeDocument/2006/relationships/image" Target="../media/image81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8.xml"/><Relationship Id="rId5" Type="http://schemas.openxmlformats.org/officeDocument/2006/relationships/image" Target="../media/image84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9.xml"/><Relationship Id="rId5" Type="http://schemas.openxmlformats.org/officeDocument/2006/relationships/image" Target="../media/image85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0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21.xml"/><Relationship Id="rId5" Type="http://schemas.openxmlformats.org/officeDocument/2006/relationships/image" Target="../media/image56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22.xml"/><Relationship Id="rId6" Type="http://schemas.openxmlformats.org/officeDocument/2006/relationships/image" Target="../media/image56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2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24.xml"/><Relationship Id="rId6" Type="http://schemas.openxmlformats.org/officeDocument/2006/relationships/image" Target="../media/image97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25.xml"/><Relationship Id="rId6" Type="http://schemas.openxmlformats.org/officeDocument/2006/relationships/image" Target="../media/image97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6.xml"/><Relationship Id="rId5" Type="http://schemas.openxmlformats.org/officeDocument/2006/relationships/image" Target="../media/image56.png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27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5.xml"/><Relationship Id="rId6" Type="http://schemas.openxmlformats.org/officeDocument/2006/relationships/image" Target="../media/image56.png"/><Relationship Id="rId5" Type="http://schemas.openxmlformats.org/officeDocument/2006/relationships/image" Target="../media/image49.sv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6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9.svg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7.xml"/><Relationship Id="rId5" Type="http://schemas.openxmlformats.org/officeDocument/2006/relationships/image" Target="../media/image63.png"/><Relationship Id="rId4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8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9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0.xml"/><Relationship Id="rId6" Type="http://schemas.openxmlformats.org/officeDocument/2006/relationships/image" Target="../media/image56.png"/><Relationship Id="rId5" Type="http://schemas.openxmlformats.org/officeDocument/2006/relationships/image" Target="../media/image75.sv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B16FF3-0E2C-844B-ABCE-487822F96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09D0A002-A00F-BF48-AC6F-1EB0F069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340" y="2503551"/>
            <a:ext cx="4707504" cy="1624312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ru-RU" dirty="0">
                <a:solidFill>
                  <a:srgbClr val="343436"/>
                </a:solidFill>
              </a:rPr>
              <a:t>BI и </a:t>
            </a:r>
            <a:r>
              <a:rPr lang="ru-RU" dirty="0" err="1">
                <a:solidFill>
                  <a:srgbClr val="343436"/>
                </a:solidFill>
              </a:rPr>
              <a:t>Big</a:t>
            </a:r>
            <a:r>
              <a:rPr lang="ru-RU" dirty="0">
                <a:solidFill>
                  <a:srgbClr val="343436"/>
                </a:solidFill>
              </a:rPr>
              <a:t> Data. </a:t>
            </a:r>
            <a:r>
              <a:rPr lang="ru-RU" dirty="0" smtClean="0">
                <a:solidFill>
                  <a:srgbClr val="343436"/>
                </a:solidFill>
              </a:rPr>
              <a:t>Противостояние или коалиция?</a:t>
            </a:r>
            <a:endParaRPr lang="ru-RU" dirty="0">
              <a:solidFill>
                <a:srgbClr val="343436"/>
              </a:solidFill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CD9C9CF-FF54-9C4D-9856-1113E793FD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Снежана Дервишева</a:t>
            </a:r>
          </a:p>
          <a:p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084556AC-CFB0-2645-8443-51F64245B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340" y="6127266"/>
            <a:ext cx="3452897" cy="461602"/>
          </a:xfrm>
        </p:spPr>
        <p:txBody>
          <a:bodyPr/>
          <a:lstStyle/>
          <a:p>
            <a:r>
              <a:rPr lang="ru-RU" dirty="0" smtClean="0"/>
              <a:t>Эксперт.</a:t>
            </a:r>
          </a:p>
          <a:p>
            <a:r>
              <a:rPr lang="ru-RU" dirty="0" smtClean="0"/>
              <a:t>Департамент Бизнес приложений</a:t>
            </a:r>
            <a:endParaRPr lang="ru-RU" dirty="0"/>
          </a:p>
        </p:txBody>
      </p:sp>
      <p:sp>
        <p:nvSpPr>
          <p:cNvPr id="15" name="Рисунок 10">
            <a:extLst>
              <a:ext uri="{FF2B5EF4-FFF2-40B4-BE49-F238E27FC236}">
                <a16:creationId xmlns:a16="http://schemas.microsoft.com/office/drawing/2014/main" id="{F798927B-5149-1A4F-8BCA-C8ED93066DDE}"/>
              </a:ext>
            </a:extLst>
          </p:cNvPr>
          <p:cNvSpPr>
            <a:spLocks noChangeAspect="1"/>
          </p:cNvSpPr>
          <p:nvPr/>
        </p:nvSpPr>
        <p:spPr>
          <a:xfrm>
            <a:off x="588578" y="448931"/>
            <a:ext cx="2230792" cy="576000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accent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711" y="2078699"/>
            <a:ext cx="1315738" cy="64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602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33091-D31C-D044-AE61-91A278936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01" y="365962"/>
            <a:ext cx="10566837" cy="387798"/>
          </a:xfrm>
        </p:spPr>
        <p:txBody>
          <a:bodyPr/>
          <a:lstStyle/>
          <a:p>
            <a:pPr algn="just"/>
            <a:r>
              <a:rPr lang="en-US" dirty="0">
                <a:solidFill>
                  <a:srgbClr val="343436"/>
                </a:solidFill>
              </a:rPr>
              <a:t>Big Data. </a:t>
            </a:r>
            <a:r>
              <a:rPr lang="ru-RU" dirty="0" smtClean="0">
                <a:solidFill>
                  <a:srgbClr val="343436"/>
                </a:solidFill>
              </a:rPr>
              <a:t>Функциональность</a:t>
            </a:r>
            <a:endParaRPr lang="ru-RU" dirty="0">
              <a:solidFill>
                <a:srgbClr val="343436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2E1D677-0A71-564D-B90F-1A91A425FAA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885851" y="6401616"/>
            <a:ext cx="2743200" cy="334463"/>
          </a:xfrm>
        </p:spPr>
        <p:txBody>
          <a:bodyPr/>
          <a:lstStyle/>
          <a:p>
            <a:pPr algn="r"/>
            <a:fld id="{24C10455-C340-7945-BDDA-6923B7A290C6}" type="slidenum">
              <a:rPr lang="ru-RU" smtClean="0"/>
              <a:pPr algn="r"/>
              <a:t>10</a:t>
            </a:fld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1DC26C8-F672-EF41-8CA6-DA38F6447A3E}"/>
              </a:ext>
            </a:extLst>
          </p:cNvPr>
          <p:cNvSpPr/>
          <p:nvPr/>
        </p:nvSpPr>
        <p:spPr>
          <a:xfrm>
            <a:off x="576432" y="1196974"/>
            <a:ext cx="2268000" cy="5076825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05E9EDB-91D3-D541-AFA3-02D98A6ABBB5}"/>
              </a:ext>
            </a:extLst>
          </p:cNvPr>
          <p:cNvSpPr/>
          <p:nvPr/>
        </p:nvSpPr>
        <p:spPr>
          <a:xfrm>
            <a:off x="586001" y="3394191"/>
            <a:ext cx="2217010" cy="707886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lvl="0" algn="ctr" defTabSz="457200">
              <a:spcAft>
                <a:spcPts val="1200"/>
              </a:spcAft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+mj-lt"/>
                <a:cs typeface="Gotham Pro Medium" panose="02000503040000020004" pitchFamily="2" charset="0"/>
              </a:rPr>
              <a:t>Хранение сырых данных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F2A79B6-C0B1-A748-881F-414F8B067C1F}"/>
              </a:ext>
            </a:extLst>
          </p:cNvPr>
          <p:cNvSpPr/>
          <p:nvPr/>
        </p:nvSpPr>
        <p:spPr>
          <a:xfrm>
            <a:off x="3476803" y="1196974"/>
            <a:ext cx="2268000" cy="50768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EBACC6C-7D91-304C-81F4-70A17F9DF173}"/>
              </a:ext>
            </a:extLst>
          </p:cNvPr>
          <p:cNvSpPr/>
          <p:nvPr/>
        </p:nvSpPr>
        <p:spPr>
          <a:xfrm>
            <a:off x="3476803" y="3548079"/>
            <a:ext cx="2266772" cy="400110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algn="ctr" defTabSz="457200">
              <a:spcAft>
                <a:spcPts val="1200"/>
              </a:spcAft>
              <a:defRPr/>
            </a:pPr>
            <a:r>
              <a:rPr lang="en-US" sz="2000" b="1" dirty="0" smtClean="0">
                <a:solidFill>
                  <a:srgbClr val="343436"/>
                </a:solidFill>
                <a:latin typeface="+mj-lt"/>
                <a:cs typeface="Gotham Pro Medium" panose="02000503040000020004" pitchFamily="2" charset="0"/>
              </a:rPr>
              <a:t>Data Miner</a:t>
            </a:r>
            <a:endParaRPr lang="en-US" sz="2000" b="1" dirty="0">
              <a:solidFill>
                <a:srgbClr val="343436"/>
              </a:solidFill>
              <a:latin typeface="+mj-lt"/>
              <a:cs typeface="Gotham Pro Medium" panose="02000503040000020004" pitchFamily="2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F62591F-8716-1645-A12E-5643D9F6F2F9}"/>
              </a:ext>
            </a:extLst>
          </p:cNvPr>
          <p:cNvSpPr/>
          <p:nvPr/>
        </p:nvSpPr>
        <p:spPr>
          <a:xfrm>
            <a:off x="6367605" y="1196974"/>
            <a:ext cx="2268000" cy="50768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88A86FF-E26F-8644-B16C-C21EBA99C56A}"/>
              </a:ext>
            </a:extLst>
          </p:cNvPr>
          <p:cNvSpPr/>
          <p:nvPr/>
        </p:nvSpPr>
        <p:spPr>
          <a:xfrm>
            <a:off x="6375947" y="3548079"/>
            <a:ext cx="2258466" cy="400110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algn="ctr" defTabSz="457200">
              <a:spcAft>
                <a:spcPts val="1200"/>
              </a:spcAft>
              <a:defRPr/>
            </a:pPr>
            <a:r>
              <a:rPr lang="en-US" sz="2000" b="1" dirty="0">
                <a:solidFill>
                  <a:srgbClr val="343436"/>
                </a:solidFill>
                <a:latin typeface="+mj-lt"/>
                <a:cs typeface="Gotham Pro Medium" panose="02000503040000020004" pitchFamily="2" charset="0"/>
              </a:rPr>
              <a:t>Machine learning</a:t>
            </a:r>
            <a:endParaRPr lang="ru-RU" sz="2000" b="1" dirty="0">
              <a:solidFill>
                <a:srgbClr val="343436"/>
              </a:solidFill>
              <a:latin typeface="+mj-lt"/>
              <a:cs typeface="Gotham Pro Medium" panose="02000503040000020004" pitchFamily="2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F62591F-8716-1645-A12E-5643D9F6F2F9}"/>
              </a:ext>
            </a:extLst>
          </p:cNvPr>
          <p:cNvSpPr/>
          <p:nvPr/>
        </p:nvSpPr>
        <p:spPr>
          <a:xfrm>
            <a:off x="9258064" y="1196974"/>
            <a:ext cx="2268000" cy="50768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88A86FF-E26F-8644-B16C-C21EBA99C56A}"/>
              </a:ext>
            </a:extLst>
          </p:cNvPr>
          <p:cNvSpPr/>
          <p:nvPr/>
        </p:nvSpPr>
        <p:spPr>
          <a:xfrm>
            <a:off x="9258064" y="3394191"/>
            <a:ext cx="2267186" cy="707886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algn="ctr" defTabSz="457200">
              <a:spcAft>
                <a:spcPts val="1200"/>
              </a:spcAft>
              <a:defRPr/>
            </a:pPr>
            <a:r>
              <a:rPr lang="en-US" sz="2000" b="1" dirty="0">
                <a:solidFill>
                  <a:srgbClr val="343436"/>
                </a:solidFill>
                <a:latin typeface="+mj-lt"/>
                <a:cs typeface="Gotham Pro Medium" panose="02000503040000020004" pitchFamily="2" charset="0"/>
              </a:rPr>
              <a:t>Artificial Intelligence</a:t>
            </a:r>
            <a:endParaRPr lang="ru-RU" sz="2000" b="1" dirty="0">
              <a:solidFill>
                <a:srgbClr val="343436"/>
              </a:solidFill>
              <a:latin typeface="+mj-lt"/>
              <a:cs typeface="Gotham Pro Medium" panose="02000503040000020004" pitchFamily="2" charset="0"/>
            </a:endParaRPr>
          </a:p>
        </p:txBody>
      </p:sp>
      <p:pic>
        <p:nvPicPr>
          <p:cNvPr id="18" name="Рисунок 17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5" r="16835"/>
          <a:stretch>
            <a:fillRect/>
          </a:stretch>
        </p:blipFill>
        <p:spPr>
          <a:xfrm>
            <a:off x="577850" y="1203325"/>
            <a:ext cx="2265363" cy="2144713"/>
          </a:xfrm>
        </p:spPr>
      </p:pic>
      <p:pic>
        <p:nvPicPr>
          <p:cNvPr id="17" name="Рисунок 16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5" r="14855"/>
          <a:stretch>
            <a:fillRect/>
          </a:stretch>
        </p:blipFill>
        <p:spPr>
          <a:xfrm>
            <a:off x="3478213" y="1203325"/>
            <a:ext cx="2265362" cy="2144713"/>
          </a:xfrm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8" r="21388"/>
          <a:stretch>
            <a:fillRect/>
          </a:stretch>
        </p:blipFill>
        <p:spPr>
          <a:xfrm>
            <a:off x="6369050" y="1196975"/>
            <a:ext cx="2265363" cy="2144713"/>
          </a:xfrm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" b="2696"/>
          <a:stretch>
            <a:fillRect/>
          </a:stretch>
        </p:blipFill>
        <p:spPr>
          <a:xfrm>
            <a:off x="9258300" y="1196975"/>
            <a:ext cx="2266950" cy="2144713"/>
          </a:xfr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05E9EDB-91D3-D541-AFA3-02D98A6ABBB5}"/>
              </a:ext>
            </a:extLst>
          </p:cNvPr>
          <p:cNvSpPr/>
          <p:nvPr/>
        </p:nvSpPr>
        <p:spPr>
          <a:xfrm>
            <a:off x="586001" y="4290478"/>
            <a:ext cx="2217010" cy="1846659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FFFF"/>
                </a:solidFill>
                <a:cs typeface="Arial" panose="020B0604020202020204" pitchFamily="34" charset="0"/>
              </a:rPr>
              <a:t>Данные практически в исходном виде</a:t>
            </a: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FFFF"/>
                </a:solidFill>
                <a:cs typeface="Arial" panose="020B0604020202020204" pitchFamily="34" charset="0"/>
              </a:rPr>
              <a:t>Структурированные и неструктурированные</a:t>
            </a: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FFFF"/>
                </a:solidFill>
                <a:cs typeface="Arial" panose="020B0604020202020204" pitchFamily="34" charset="0"/>
              </a:rPr>
              <a:t>Все доступные данные</a:t>
            </a: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05E9EDB-91D3-D541-AFA3-02D98A6ABBB5}"/>
              </a:ext>
            </a:extLst>
          </p:cNvPr>
          <p:cNvSpPr/>
          <p:nvPr/>
        </p:nvSpPr>
        <p:spPr>
          <a:xfrm>
            <a:off x="3536159" y="4290478"/>
            <a:ext cx="2217010" cy="1477328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343436"/>
                </a:solidFill>
                <a:cs typeface="Arial" panose="020B0604020202020204" pitchFamily="34" charset="0"/>
              </a:rPr>
              <a:t>Обработка и структуризация данных</a:t>
            </a:r>
            <a:endParaRPr lang="ru-RU" sz="1400" dirty="0">
              <a:solidFill>
                <a:srgbClr val="343436"/>
              </a:solidFill>
              <a:cs typeface="Arial" panose="020B0604020202020204" pitchFamily="34" charset="0"/>
            </a:endParaRP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343436"/>
                </a:solidFill>
                <a:cs typeface="Arial" panose="020B0604020202020204" pitchFamily="34" charset="0"/>
              </a:rPr>
              <a:t>Выявление закономерностей</a:t>
            </a:r>
            <a:endParaRPr lang="ru-RU" sz="1400" dirty="0">
              <a:solidFill>
                <a:srgbClr val="343436"/>
              </a:solidFill>
              <a:cs typeface="Arial" panose="020B0604020202020204" pitchFamily="34" charset="0"/>
            </a:endParaRP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343436"/>
              </a:solidFill>
              <a:cs typeface="Arial" panose="020B060402020202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05E9EDB-91D3-D541-AFA3-02D98A6ABBB5}"/>
              </a:ext>
            </a:extLst>
          </p:cNvPr>
          <p:cNvSpPr/>
          <p:nvPr/>
        </p:nvSpPr>
        <p:spPr>
          <a:xfrm>
            <a:off x="6404135" y="4290478"/>
            <a:ext cx="2217010" cy="1477328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343436"/>
                </a:solidFill>
                <a:cs typeface="Arial" panose="020B0604020202020204" pitchFamily="34" charset="0"/>
              </a:rPr>
              <a:t>Построение моделей на основе выявленных закономерностей</a:t>
            </a: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343436"/>
                </a:solidFill>
                <a:cs typeface="Arial" panose="020B0604020202020204" pitchFamily="34" charset="0"/>
              </a:rPr>
              <a:t>Проверка гипотез</a:t>
            </a:r>
            <a:endParaRPr lang="ru-RU" sz="1400" dirty="0">
              <a:solidFill>
                <a:srgbClr val="343436"/>
              </a:solidFill>
              <a:cs typeface="Arial" panose="020B0604020202020204" pitchFamily="34" charset="0"/>
            </a:endParaRP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343436"/>
              </a:solidFill>
              <a:cs typeface="Arial" panose="020B0604020202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05E9EDB-91D3-D541-AFA3-02D98A6ABBB5}"/>
              </a:ext>
            </a:extLst>
          </p:cNvPr>
          <p:cNvSpPr/>
          <p:nvPr/>
        </p:nvSpPr>
        <p:spPr>
          <a:xfrm>
            <a:off x="9335619" y="4290478"/>
            <a:ext cx="2217010" cy="677108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343436"/>
                </a:solidFill>
                <a:cs typeface="Arial" panose="020B0604020202020204" pitchFamily="34" charset="0"/>
              </a:rPr>
              <a:t>Замещение человека</a:t>
            </a:r>
            <a:endParaRPr lang="ru-RU" sz="1400" dirty="0">
              <a:solidFill>
                <a:srgbClr val="343436"/>
              </a:solidFill>
              <a:cs typeface="Arial" panose="020B0604020202020204" pitchFamily="34" charset="0"/>
            </a:endParaRP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343436"/>
              </a:solidFill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343861"/>
            <a:ext cx="877162" cy="43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16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33091-D31C-D044-AE61-91A278936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01" y="393307"/>
            <a:ext cx="10566837" cy="387798"/>
          </a:xfrm>
        </p:spPr>
        <p:txBody>
          <a:bodyPr/>
          <a:lstStyle/>
          <a:p>
            <a:pPr algn="just"/>
            <a:r>
              <a:rPr lang="en-US" dirty="0">
                <a:solidFill>
                  <a:srgbClr val="343436"/>
                </a:solidFill>
              </a:rPr>
              <a:t>Big Data. </a:t>
            </a:r>
            <a:r>
              <a:rPr lang="ru-RU" dirty="0">
                <a:solidFill>
                  <a:srgbClr val="343436"/>
                </a:solidFill>
              </a:rPr>
              <a:t>Основные аспекты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2E1D677-0A71-564D-B90F-1A91A425FAA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885851" y="6401616"/>
            <a:ext cx="2743200" cy="334463"/>
          </a:xfrm>
        </p:spPr>
        <p:txBody>
          <a:bodyPr/>
          <a:lstStyle/>
          <a:p>
            <a:pPr algn="r"/>
            <a:fld id="{24C10455-C340-7945-BDDA-6923B7A290C6}" type="slidenum">
              <a:rPr lang="ru-RU" smtClean="0"/>
              <a:pPr algn="r"/>
              <a:t>11</a:t>
            </a:fld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1DC26C8-F672-EF41-8CA6-DA38F6447A3E}"/>
              </a:ext>
            </a:extLst>
          </p:cNvPr>
          <p:cNvSpPr/>
          <p:nvPr/>
        </p:nvSpPr>
        <p:spPr>
          <a:xfrm>
            <a:off x="576432" y="1196974"/>
            <a:ext cx="2268000" cy="5076825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05E9EDB-91D3-D541-AFA3-02D98A6ABBB5}"/>
              </a:ext>
            </a:extLst>
          </p:cNvPr>
          <p:cNvSpPr/>
          <p:nvPr/>
        </p:nvSpPr>
        <p:spPr>
          <a:xfrm>
            <a:off x="586001" y="3216002"/>
            <a:ext cx="2217010" cy="400110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lvl="0" algn="ctr" defTabSz="457200">
              <a:spcAft>
                <a:spcPts val="1200"/>
              </a:spcAft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+mj-lt"/>
                <a:cs typeface="Gotham Pro Medium" panose="02000503040000020004" pitchFamily="2" charset="0"/>
              </a:rPr>
              <a:t>Данные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F2A79B6-C0B1-A748-881F-414F8B067C1F}"/>
              </a:ext>
            </a:extLst>
          </p:cNvPr>
          <p:cNvSpPr/>
          <p:nvPr/>
        </p:nvSpPr>
        <p:spPr>
          <a:xfrm>
            <a:off x="3476803" y="1196974"/>
            <a:ext cx="2268000" cy="50768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EBACC6C-7D91-304C-81F4-70A17F9DF173}"/>
              </a:ext>
            </a:extLst>
          </p:cNvPr>
          <p:cNvSpPr/>
          <p:nvPr/>
        </p:nvSpPr>
        <p:spPr>
          <a:xfrm>
            <a:off x="3476803" y="3216002"/>
            <a:ext cx="2266772" cy="400110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algn="ctr" defTabSz="457200">
              <a:spcAft>
                <a:spcPts val="1200"/>
              </a:spcAft>
              <a:defRPr/>
            </a:pPr>
            <a:r>
              <a:rPr lang="ru-RU" sz="2000" b="1" dirty="0" smtClean="0">
                <a:solidFill>
                  <a:srgbClr val="343436"/>
                </a:solidFill>
                <a:latin typeface="+mj-lt"/>
                <a:cs typeface="Gotham Pro Medium" panose="02000503040000020004" pitchFamily="2" charset="0"/>
              </a:rPr>
              <a:t>Анализ</a:t>
            </a:r>
            <a:endParaRPr lang="en-US" sz="2000" b="1" dirty="0">
              <a:solidFill>
                <a:srgbClr val="343436"/>
              </a:solidFill>
              <a:latin typeface="+mj-lt"/>
              <a:cs typeface="Gotham Pro Medium" panose="02000503040000020004" pitchFamily="2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F62591F-8716-1645-A12E-5643D9F6F2F9}"/>
              </a:ext>
            </a:extLst>
          </p:cNvPr>
          <p:cNvSpPr/>
          <p:nvPr/>
        </p:nvSpPr>
        <p:spPr>
          <a:xfrm>
            <a:off x="6367605" y="1196974"/>
            <a:ext cx="2268000" cy="50768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88A86FF-E26F-8644-B16C-C21EBA99C56A}"/>
              </a:ext>
            </a:extLst>
          </p:cNvPr>
          <p:cNvSpPr/>
          <p:nvPr/>
        </p:nvSpPr>
        <p:spPr>
          <a:xfrm>
            <a:off x="6375947" y="3216002"/>
            <a:ext cx="2258466" cy="400110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algn="ctr" defTabSz="457200">
              <a:spcAft>
                <a:spcPts val="1200"/>
              </a:spcAft>
              <a:defRPr/>
            </a:pPr>
            <a:r>
              <a:rPr lang="ru-RU" sz="2000" b="1" dirty="0" smtClean="0">
                <a:solidFill>
                  <a:srgbClr val="343436"/>
                </a:solidFill>
                <a:latin typeface="+mj-lt"/>
                <a:cs typeface="Gotham Pro Medium" panose="02000503040000020004" pitchFamily="2" charset="0"/>
              </a:rPr>
              <a:t>Специалисты</a:t>
            </a:r>
            <a:endParaRPr lang="ru-RU" sz="2000" b="1" dirty="0">
              <a:solidFill>
                <a:srgbClr val="343436"/>
              </a:solidFill>
              <a:latin typeface="+mj-lt"/>
              <a:cs typeface="Gotham Pro Medium" panose="02000503040000020004" pitchFamily="2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F62591F-8716-1645-A12E-5643D9F6F2F9}"/>
              </a:ext>
            </a:extLst>
          </p:cNvPr>
          <p:cNvSpPr/>
          <p:nvPr/>
        </p:nvSpPr>
        <p:spPr>
          <a:xfrm>
            <a:off x="9258064" y="1196974"/>
            <a:ext cx="2268000" cy="50768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88A86FF-E26F-8644-B16C-C21EBA99C56A}"/>
              </a:ext>
            </a:extLst>
          </p:cNvPr>
          <p:cNvSpPr/>
          <p:nvPr/>
        </p:nvSpPr>
        <p:spPr>
          <a:xfrm>
            <a:off x="9258064" y="3216002"/>
            <a:ext cx="2267186" cy="400110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algn="ctr" defTabSz="457200">
              <a:spcAft>
                <a:spcPts val="1200"/>
              </a:spcAft>
              <a:defRPr/>
            </a:pPr>
            <a:r>
              <a:rPr lang="ru-RU" sz="2000" b="1" dirty="0" smtClean="0">
                <a:solidFill>
                  <a:srgbClr val="343436"/>
                </a:solidFill>
                <a:latin typeface="+mj-lt"/>
                <a:cs typeface="Gotham Pro Medium" panose="02000503040000020004" pitchFamily="2" charset="0"/>
              </a:rPr>
              <a:t>Инструменты</a:t>
            </a:r>
            <a:endParaRPr lang="ru-RU" sz="2000" b="1" dirty="0">
              <a:solidFill>
                <a:srgbClr val="343436"/>
              </a:solidFill>
              <a:latin typeface="+mj-lt"/>
              <a:cs typeface="Gotham Pro Medium" panose="02000503040000020004" pitchFamily="2" charset="0"/>
            </a:endParaRPr>
          </a:p>
        </p:txBody>
      </p:sp>
      <p:pic>
        <p:nvPicPr>
          <p:cNvPr id="18" name="Рисунок 17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9" y="1193767"/>
            <a:ext cx="2276152" cy="1593743"/>
          </a:xfrm>
        </p:spPr>
      </p:pic>
      <p:pic>
        <p:nvPicPr>
          <p:cNvPr id="17" name="Рисунок 16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214" y="1193767"/>
            <a:ext cx="2265362" cy="1594800"/>
          </a:xfrm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50" y="1193767"/>
            <a:ext cx="2265363" cy="1594800"/>
          </a:xfrm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00" y="1193767"/>
            <a:ext cx="2266950" cy="1594800"/>
          </a:xfr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05E9EDB-91D3-D541-AFA3-02D98A6ABBB5}"/>
              </a:ext>
            </a:extLst>
          </p:cNvPr>
          <p:cNvSpPr/>
          <p:nvPr/>
        </p:nvSpPr>
        <p:spPr>
          <a:xfrm>
            <a:off x="701091" y="4245083"/>
            <a:ext cx="1980000" cy="1631216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FFFF"/>
                </a:solidFill>
                <a:cs typeface="Arial" panose="020B0604020202020204" pitchFamily="34" charset="0"/>
              </a:rPr>
              <a:t>Качество данных</a:t>
            </a: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FFFF"/>
                </a:solidFill>
                <a:cs typeface="Arial" panose="020B0604020202020204" pitchFamily="34" charset="0"/>
              </a:rPr>
              <a:t>Разный тип</a:t>
            </a: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FFFF"/>
                </a:solidFill>
                <a:cs typeface="Arial" panose="020B0604020202020204" pitchFamily="34" charset="0"/>
              </a:rPr>
              <a:t>Модель данных для использования</a:t>
            </a: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05E9EDB-91D3-D541-AFA3-02D98A6ABBB5}"/>
              </a:ext>
            </a:extLst>
          </p:cNvPr>
          <p:cNvSpPr/>
          <p:nvPr/>
        </p:nvSpPr>
        <p:spPr>
          <a:xfrm>
            <a:off x="3651249" y="4245083"/>
            <a:ext cx="1980000" cy="1261884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343436"/>
                </a:solidFill>
                <a:cs typeface="Arial" panose="020B0604020202020204" pitchFamily="34" charset="0"/>
              </a:rPr>
              <a:t>Обработка данных</a:t>
            </a: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343436"/>
                </a:solidFill>
                <a:cs typeface="Arial" panose="020B0604020202020204" pitchFamily="34" charset="0"/>
              </a:rPr>
              <a:t>Нормализация данных</a:t>
            </a:r>
            <a:endParaRPr lang="ru-RU" sz="1400" dirty="0">
              <a:solidFill>
                <a:srgbClr val="343436"/>
              </a:solidFill>
              <a:cs typeface="Arial" panose="020B0604020202020204" pitchFamily="34" charset="0"/>
            </a:endParaRP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343436"/>
              </a:solidFill>
              <a:cs typeface="Arial" panose="020B060402020202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05E9EDB-91D3-D541-AFA3-02D98A6ABBB5}"/>
              </a:ext>
            </a:extLst>
          </p:cNvPr>
          <p:cNvSpPr/>
          <p:nvPr/>
        </p:nvSpPr>
        <p:spPr>
          <a:xfrm>
            <a:off x="6519225" y="4245083"/>
            <a:ext cx="1980000" cy="1631216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343436"/>
                </a:solidFill>
                <a:cs typeface="Arial" panose="020B0604020202020204" pitchFamily="34" charset="0"/>
              </a:rPr>
              <a:t>Задачи бизнеса</a:t>
            </a: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343436"/>
                </a:solidFill>
                <a:cs typeface="Arial" panose="020B0604020202020204" pitchFamily="34" charset="0"/>
              </a:rPr>
              <a:t>Доступные средства</a:t>
            </a: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343436"/>
                </a:solidFill>
                <a:cs typeface="Arial" panose="020B0604020202020204" pitchFamily="34" charset="0"/>
              </a:rPr>
              <a:t>Методы решения задач</a:t>
            </a:r>
            <a:endParaRPr lang="ru-RU" sz="1400" dirty="0">
              <a:solidFill>
                <a:srgbClr val="343436"/>
              </a:solidFill>
              <a:cs typeface="Arial" panose="020B0604020202020204" pitchFamily="34" charset="0"/>
            </a:endParaRP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343436"/>
              </a:solidFill>
              <a:cs typeface="Arial" panose="020B0604020202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05E9EDB-91D3-D541-AFA3-02D98A6ABBB5}"/>
              </a:ext>
            </a:extLst>
          </p:cNvPr>
          <p:cNvSpPr/>
          <p:nvPr/>
        </p:nvSpPr>
        <p:spPr>
          <a:xfrm>
            <a:off x="9450709" y="4245083"/>
            <a:ext cx="1980000" cy="1107996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343436"/>
                </a:solidFill>
                <a:cs typeface="Arial" panose="020B0604020202020204" pitchFamily="34" charset="0"/>
              </a:rPr>
              <a:t>Технологический стек (например, </a:t>
            </a:r>
            <a:r>
              <a:rPr lang="en-US" sz="1400" dirty="0" smtClean="0">
                <a:solidFill>
                  <a:srgbClr val="343436"/>
                </a:solidFill>
                <a:cs typeface="Arial" panose="020B0604020202020204" pitchFamily="34" charset="0"/>
              </a:rPr>
              <a:t>Hadoop</a:t>
            </a:r>
            <a:r>
              <a:rPr lang="ru-RU" sz="1400" dirty="0" smtClean="0">
                <a:solidFill>
                  <a:srgbClr val="343436"/>
                </a:solidFill>
                <a:cs typeface="Arial" panose="020B0604020202020204" pitchFamily="34" charset="0"/>
              </a:rPr>
              <a:t>)</a:t>
            </a:r>
            <a:endParaRPr lang="ru-RU" sz="1400" dirty="0">
              <a:solidFill>
                <a:srgbClr val="343436"/>
              </a:solidFill>
              <a:cs typeface="Arial" panose="020B0604020202020204" pitchFamily="34" charset="0"/>
            </a:endParaRP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343436"/>
              </a:solidFill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371206"/>
            <a:ext cx="877162" cy="43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540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19FC714-0B7D-A644-B401-1BAA64C9F2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8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59282"/>
            <a:ext cx="12192000" cy="2398718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1A372A0-095C-E343-9D0B-01E3678C8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01" y="336601"/>
            <a:ext cx="10566837" cy="387798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dirty="0"/>
              <a:t>BI</a:t>
            </a:r>
            <a:r>
              <a:rPr lang="ru-RU" dirty="0"/>
              <a:t> </a:t>
            </a:r>
            <a:r>
              <a:rPr lang="en-US" dirty="0" smtClean="0"/>
              <a:t>vs</a:t>
            </a:r>
            <a:r>
              <a:rPr lang="ru-RU" dirty="0" smtClean="0"/>
              <a:t> </a:t>
            </a:r>
            <a:r>
              <a:rPr lang="en-US" dirty="0"/>
              <a:t>Big data</a:t>
            </a:r>
            <a:r>
              <a:rPr lang="ru-RU" dirty="0"/>
              <a:t>. Подходы</a:t>
            </a:r>
          </a:p>
        </p:txBody>
      </p:sp>
      <p:sp>
        <p:nvSpPr>
          <p:cNvPr id="27" name="Номер слайда 2">
            <a:extLst>
              <a:ext uri="{FF2B5EF4-FFF2-40B4-BE49-F238E27FC236}">
                <a16:creationId xmlns:a16="http://schemas.microsoft.com/office/drawing/2014/main" id="{D40C03B6-1A22-DA46-A921-DD6B576E827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10" name="Нашивка 9">
            <a:extLst>
              <a:ext uri="{FF2B5EF4-FFF2-40B4-BE49-F238E27FC236}">
                <a16:creationId xmlns:a16="http://schemas.microsoft.com/office/drawing/2014/main" id="{45D4024C-AA15-7348-B3D9-E448D94A55E6}"/>
              </a:ext>
            </a:extLst>
          </p:cNvPr>
          <p:cNvSpPr/>
          <p:nvPr/>
        </p:nvSpPr>
        <p:spPr>
          <a:xfrm rot="10800000">
            <a:off x="8351010" y="1400016"/>
            <a:ext cx="418568" cy="418568"/>
          </a:xfrm>
          <a:prstGeom prst="chevron">
            <a:avLst>
              <a:gd name="adj" fmla="val 39954"/>
            </a:avLst>
          </a:prstGeom>
          <a:solidFill>
            <a:srgbClr val="162F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CB8A6E5-628D-1D41-8E9F-97D261EC580E}"/>
              </a:ext>
            </a:extLst>
          </p:cNvPr>
          <p:cNvSpPr/>
          <p:nvPr/>
        </p:nvSpPr>
        <p:spPr>
          <a:xfrm>
            <a:off x="7732679" y="1400016"/>
            <a:ext cx="794274" cy="418569"/>
          </a:xfrm>
          <a:prstGeom prst="rect">
            <a:avLst/>
          </a:prstGeom>
          <a:solidFill>
            <a:srgbClr val="162F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067289E-5350-044C-94DB-B13C0AC5239F}"/>
              </a:ext>
            </a:extLst>
          </p:cNvPr>
          <p:cNvCxnSpPr>
            <a:cxnSpLocks/>
          </p:cNvCxnSpPr>
          <p:nvPr/>
        </p:nvCxnSpPr>
        <p:spPr>
          <a:xfrm flipV="1">
            <a:off x="4274735" y="1400016"/>
            <a:ext cx="0" cy="4131665"/>
          </a:xfrm>
          <a:prstGeom prst="line">
            <a:avLst/>
          </a:prstGeom>
          <a:ln w="25400"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5732859-4726-394B-BE68-69F7EEB9DE7C}"/>
              </a:ext>
            </a:extLst>
          </p:cNvPr>
          <p:cNvCxnSpPr>
            <a:cxnSpLocks/>
          </p:cNvCxnSpPr>
          <p:nvPr/>
        </p:nvCxnSpPr>
        <p:spPr>
          <a:xfrm flipV="1">
            <a:off x="7716838" y="1400016"/>
            <a:ext cx="0" cy="4131665"/>
          </a:xfrm>
          <a:prstGeom prst="line">
            <a:avLst/>
          </a:prstGeom>
          <a:ln w="25400">
            <a:solidFill>
              <a:srgbClr val="162FC8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77CF75EF-4556-ED44-8691-793B2CCD55B1}"/>
              </a:ext>
            </a:extLst>
          </p:cNvPr>
          <p:cNvSpPr txBox="1">
            <a:spLocks/>
          </p:cNvSpPr>
          <p:nvPr/>
        </p:nvSpPr>
        <p:spPr>
          <a:xfrm>
            <a:off x="7761215" y="2114261"/>
            <a:ext cx="3708732" cy="553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162FC8"/>
                </a:solidFill>
              </a:rPr>
              <a:t>Big Data</a:t>
            </a:r>
            <a:endParaRPr lang="ru-RU" dirty="0">
              <a:solidFill>
                <a:srgbClr val="162FC8"/>
              </a:solidFill>
            </a:endParaRPr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CC9D64E2-30FC-214E-977B-80FB4039281D}"/>
              </a:ext>
            </a:extLst>
          </p:cNvPr>
          <p:cNvSpPr txBox="1">
            <a:spLocks/>
          </p:cNvSpPr>
          <p:nvPr/>
        </p:nvSpPr>
        <p:spPr>
          <a:xfrm>
            <a:off x="587375" y="2114261"/>
            <a:ext cx="3611486" cy="553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schemeClr val="accent1"/>
                </a:solidFill>
              </a:rPr>
              <a:t>BI</a:t>
            </a:r>
            <a:endParaRPr lang="ru-RU" dirty="0">
              <a:solidFill>
                <a:schemeClr val="accent1"/>
              </a:solidFill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5E2BC07-515D-BA49-BFC8-C9ADEEEFD8D2}"/>
              </a:ext>
            </a:extLst>
          </p:cNvPr>
          <p:cNvGrpSpPr/>
          <p:nvPr/>
        </p:nvGrpSpPr>
        <p:grpSpPr>
          <a:xfrm flipH="1">
            <a:off x="3226061" y="1400016"/>
            <a:ext cx="1033724" cy="418569"/>
            <a:chOff x="1774826" y="1980150"/>
            <a:chExt cx="1033724" cy="418569"/>
          </a:xfrm>
        </p:grpSpPr>
        <p:sp>
          <p:nvSpPr>
            <p:cNvPr id="20" name="Нашивка 19">
              <a:extLst>
                <a:ext uri="{FF2B5EF4-FFF2-40B4-BE49-F238E27FC236}">
                  <a16:creationId xmlns:a16="http://schemas.microsoft.com/office/drawing/2014/main" id="{4AC05453-101C-F646-A3AC-4D5B1DF146A1}"/>
                </a:ext>
              </a:extLst>
            </p:cNvPr>
            <p:cNvSpPr/>
            <p:nvPr/>
          </p:nvSpPr>
          <p:spPr>
            <a:xfrm rot="10800000">
              <a:off x="2389982" y="1980150"/>
              <a:ext cx="418568" cy="418568"/>
            </a:xfrm>
            <a:prstGeom prst="chevron">
              <a:avLst>
                <a:gd name="adj" fmla="val 3995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E569F68-688B-4E42-B4F1-0F0D2346077F}"/>
                </a:ext>
              </a:extLst>
            </p:cNvPr>
            <p:cNvSpPr/>
            <p:nvPr/>
          </p:nvSpPr>
          <p:spPr>
            <a:xfrm>
              <a:off x="1774826" y="1980150"/>
              <a:ext cx="794274" cy="41856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+mj-lt"/>
              </a:endParaRPr>
            </a:p>
          </p:txBody>
        </p:sp>
      </p:grp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257CD747-9DA1-0A4B-A893-B0FD80D84578}"/>
              </a:ext>
            </a:extLst>
          </p:cNvPr>
          <p:cNvSpPr>
            <a:spLocks noChangeAspect="1"/>
          </p:cNvSpPr>
          <p:nvPr/>
        </p:nvSpPr>
        <p:spPr>
          <a:xfrm>
            <a:off x="5988494" y="6603217"/>
            <a:ext cx="557698" cy="144000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314500"/>
            <a:ext cx="877162" cy="43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01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Номер слайда 2">
            <a:extLst>
              <a:ext uri="{FF2B5EF4-FFF2-40B4-BE49-F238E27FC236}">
                <a16:creationId xmlns:a16="http://schemas.microsoft.com/office/drawing/2014/main" id="{D40C03B6-1A22-DA46-A921-DD6B576E827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257CD747-9DA1-0A4B-A893-B0FD80D84578}"/>
              </a:ext>
            </a:extLst>
          </p:cNvPr>
          <p:cNvSpPr>
            <a:spLocks noChangeAspect="1"/>
          </p:cNvSpPr>
          <p:nvPr/>
        </p:nvSpPr>
        <p:spPr>
          <a:xfrm>
            <a:off x="5988494" y="6603217"/>
            <a:ext cx="557698" cy="144000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32" name="Group 102">
            <a:extLst>
              <a:ext uri="{FF2B5EF4-FFF2-40B4-BE49-F238E27FC236}">
                <a16:creationId xmlns:a16="http://schemas.microsoft.com/office/drawing/2014/main" id="{ADBF5816-C04D-41B4-BB31-D62061766BA5}"/>
              </a:ext>
            </a:extLst>
          </p:cNvPr>
          <p:cNvGrpSpPr/>
          <p:nvPr/>
        </p:nvGrpSpPr>
        <p:grpSpPr>
          <a:xfrm>
            <a:off x="419885" y="3240423"/>
            <a:ext cx="2937088" cy="1123953"/>
            <a:chOff x="332936" y="2609300"/>
            <a:chExt cx="2937088" cy="112395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94E5A93-CCBB-4A6F-BB75-4094FE55776E}"/>
                </a:ext>
              </a:extLst>
            </p:cNvPr>
            <p:cNvSpPr txBox="1"/>
            <p:nvPr/>
          </p:nvSpPr>
          <p:spPr>
            <a:xfrm>
              <a:off x="332936" y="2609300"/>
              <a:ext cx="2937088" cy="4801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00A560"/>
                  </a:solidFill>
                  <a:latin typeface="+mj-lt"/>
                  <a:ea typeface="+mj-ea"/>
                  <a:cs typeface="+mj-cs"/>
                </a:rPr>
                <a:t>BI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11CAFF3-14A9-48BB-9D01-0FF6D4E14AB6}"/>
                </a:ext>
              </a:extLst>
            </p:cNvPr>
            <p:cNvSpPr txBox="1"/>
            <p:nvPr/>
          </p:nvSpPr>
          <p:spPr>
            <a:xfrm>
              <a:off x="340731" y="3086922"/>
              <a:ext cx="2929293" cy="64633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ru-RU" dirty="0">
                  <a:solidFill>
                    <a:srgbClr val="343436"/>
                  </a:solidFill>
                </a:rPr>
                <a:t>Контроль за выполнением показателей операций</a:t>
              </a:r>
            </a:p>
          </p:txBody>
        </p:sp>
      </p:grpSp>
      <p:grpSp>
        <p:nvGrpSpPr>
          <p:cNvPr id="38" name="Group 108">
            <a:extLst>
              <a:ext uri="{FF2B5EF4-FFF2-40B4-BE49-F238E27FC236}">
                <a16:creationId xmlns:a16="http://schemas.microsoft.com/office/drawing/2014/main" id="{4B67449E-7C75-47C5-9EFD-3E87CBA61B47}"/>
              </a:ext>
            </a:extLst>
          </p:cNvPr>
          <p:cNvGrpSpPr/>
          <p:nvPr/>
        </p:nvGrpSpPr>
        <p:grpSpPr>
          <a:xfrm>
            <a:off x="8452739" y="2356238"/>
            <a:ext cx="2937088" cy="1954950"/>
            <a:chOff x="8921977" y="1448259"/>
            <a:chExt cx="2937088" cy="195495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BC0DAA1-A933-437E-B054-40D141DAB9F5}"/>
                </a:ext>
              </a:extLst>
            </p:cNvPr>
            <p:cNvSpPr txBox="1"/>
            <p:nvPr/>
          </p:nvSpPr>
          <p:spPr>
            <a:xfrm>
              <a:off x="8921977" y="1448259"/>
              <a:ext cx="2937088" cy="4801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162FC8"/>
                  </a:solidFill>
                  <a:latin typeface="+mj-lt"/>
                  <a:ea typeface="+mj-ea"/>
                  <a:cs typeface="+mj-cs"/>
                </a:rPr>
                <a:t>Big Data</a:t>
              </a:r>
              <a:endParaRPr lang="ru-RU" sz="2800" b="1" dirty="0">
                <a:solidFill>
                  <a:srgbClr val="162FC8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6CC9148-2166-4332-BA62-A879A283CFF6}"/>
                </a:ext>
              </a:extLst>
            </p:cNvPr>
            <p:cNvSpPr txBox="1"/>
            <p:nvPr/>
          </p:nvSpPr>
          <p:spPr>
            <a:xfrm>
              <a:off x="8929772" y="1925881"/>
              <a:ext cx="2929293" cy="147732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343436"/>
                  </a:solidFill>
                </a:rPr>
                <a:t>Формирование </a:t>
              </a:r>
              <a:r>
                <a:rPr lang="ru-RU" dirty="0">
                  <a:solidFill>
                    <a:srgbClr val="343436"/>
                  </a:solidFill>
                </a:rPr>
                <a:t>знаний на основе интеллектуальных и вычислительных </a:t>
              </a:r>
              <a:r>
                <a:rPr lang="ru-RU" dirty="0" smtClean="0">
                  <a:solidFill>
                    <a:srgbClr val="343436"/>
                  </a:solidFill>
                </a:rPr>
                <a:t>возможностей, </a:t>
              </a:r>
              <a:r>
                <a:rPr lang="ru-RU" dirty="0">
                  <a:solidFill>
                    <a:srgbClr val="343436"/>
                  </a:solidFill>
                </a:rPr>
                <a:t>научной методологии и </a:t>
              </a:r>
              <a:r>
                <a:rPr lang="ru-RU" dirty="0" smtClean="0">
                  <a:solidFill>
                    <a:srgbClr val="343436"/>
                  </a:solidFill>
                </a:rPr>
                <a:t>алгоритмов</a:t>
              </a:r>
              <a:endParaRPr lang="ru-RU" dirty="0">
                <a:solidFill>
                  <a:srgbClr val="343436"/>
                </a:solidFill>
              </a:endParaRPr>
            </a:p>
          </p:txBody>
        </p:sp>
      </p:grpSp>
      <p:sp>
        <p:nvSpPr>
          <p:cNvPr id="42" name="Заголовок 2">
            <a:extLst>
              <a:ext uri="{FF2B5EF4-FFF2-40B4-BE49-F238E27FC236}">
                <a16:creationId xmlns:a16="http://schemas.microsoft.com/office/drawing/2014/main" id="{41A372A0-095C-E343-9D0B-01E3678C8144}"/>
              </a:ext>
            </a:extLst>
          </p:cNvPr>
          <p:cNvSpPr txBox="1">
            <a:spLocks/>
          </p:cNvSpPr>
          <p:nvPr/>
        </p:nvSpPr>
        <p:spPr>
          <a:xfrm>
            <a:off x="586001" y="322424"/>
            <a:ext cx="10566837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 smtClean="0">
                <a:solidFill>
                  <a:srgbClr val="343436"/>
                </a:solidFill>
              </a:rPr>
              <a:t>BI</a:t>
            </a:r>
            <a:r>
              <a:rPr lang="ru-RU" dirty="0" smtClean="0">
                <a:solidFill>
                  <a:srgbClr val="343436"/>
                </a:solidFill>
              </a:rPr>
              <a:t> </a:t>
            </a:r>
            <a:r>
              <a:rPr lang="en-US" dirty="0" smtClean="0">
                <a:solidFill>
                  <a:srgbClr val="343436"/>
                </a:solidFill>
              </a:rPr>
              <a:t>vs</a:t>
            </a:r>
            <a:r>
              <a:rPr lang="ru-RU" dirty="0" smtClean="0">
                <a:solidFill>
                  <a:srgbClr val="343436"/>
                </a:solidFill>
              </a:rPr>
              <a:t> </a:t>
            </a:r>
            <a:r>
              <a:rPr lang="en-US" dirty="0" smtClean="0">
                <a:solidFill>
                  <a:srgbClr val="343436"/>
                </a:solidFill>
              </a:rPr>
              <a:t>Big data</a:t>
            </a:r>
            <a:r>
              <a:rPr lang="ru-RU" dirty="0" smtClean="0">
                <a:solidFill>
                  <a:srgbClr val="343436"/>
                </a:solidFill>
              </a:rPr>
              <a:t>.</a:t>
            </a:r>
            <a:r>
              <a:rPr lang="en-US" dirty="0" smtClean="0">
                <a:solidFill>
                  <a:srgbClr val="343436"/>
                </a:solidFill>
              </a:rPr>
              <a:t> </a:t>
            </a:r>
            <a:r>
              <a:rPr lang="ru-RU" dirty="0" smtClean="0">
                <a:solidFill>
                  <a:srgbClr val="343436"/>
                </a:solidFill>
              </a:rPr>
              <a:t>Задачи</a:t>
            </a:r>
            <a:endParaRPr lang="ru-RU" dirty="0">
              <a:solidFill>
                <a:srgbClr val="343436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549570" y="2063863"/>
            <a:ext cx="3092860" cy="2730275"/>
            <a:chOff x="3970833" y="1420244"/>
            <a:chExt cx="4251239" cy="4036012"/>
          </a:xfrm>
        </p:grpSpPr>
        <p:sp>
          <p:nvSpPr>
            <p:cNvPr id="22" name="Freeform: Shape 93">
              <a:extLst>
                <a:ext uri="{FF2B5EF4-FFF2-40B4-BE49-F238E27FC236}">
                  <a16:creationId xmlns:a16="http://schemas.microsoft.com/office/drawing/2014/main" id="{9A1B8147-3FA9-452D-A42A-8AEBF118B1E1}"/>
                </a:ext>
              </a:extLst>
            </p:cNvPr>
            <p:cNvSpPr/>
            <p:nvPr/>
          </p:nvSpPr>
          <p:spPr>
            <a:xfrm>
              <a:off x="3970833" y="2687547"/>
              <a:ext cx="3277171" cy="2768709"/>
            </a:xfrm>
            <a:custGeom>
              <a:avLst/>
              <a:gdLst>
                <a:gd name="connsiteX0" fmla="*/ 2270369 w 3277171"/>
                <a:gd name="connsiteY0" fmla="*/ 779 h 2768709"/>
                <a:gd name="connsiteX1" fmla="*/ 3206860 w 3277171"/>
                <a:gd name="connsiteY1" fmla="*/ 1646251 h 2768709"/>
                <a:gd name="connsiteX2" fmla="*/ 462411 w 3277171"/>
                <a:gd name="connsiteY2" fmla="*/ 2502821 h 2768709"/>
                <a:gd name="connsiteX3" fmla="*/ 367552 w 3277171"/>
                <a:gd name="connsiteY3" fmla="*/ 2669851 h 2768709"/>
                <a:gd name="connsiteX4" fmla="*/ 0 w 3277171"/>
                <a:gd name="connsiteY4" fmla="*/ 1771059 h 2768709"/>
                <a:gd name="connsiteX5" fmla="*/ 992716 w 3277171"/>
                <a:gd name="connsiteY5" fmla="*/ 1569047 h 2768709"/>
                <a:gd name="connsiteX6" fmla="*/ 907795 w 3277171"/>
                <a:gd name="connsiteY6" fmla="*/ 1718578 h 2768709"/>
                <a:gd name="connsiteX7" fmla="*/ 2845613 w 3277171"/>
                <a:gd name="connsiteY7" fmla="*/ 1072924 h 2768709"/>
                <a:gd name="connsiteX8" fmla="*/ 1974668 w 3277171"/>
                <a:gd name="connsiteY8" fmla="*/ 39723 h 2768709"/>
                <a:gd name="connsiteX9" fmla="*/ 2270369 w 3277171"/>
                <a:gd name="connsiteY9" fmla="*/ 779 h 276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77171" h="2768709">
                  <a:moveTo>
                    <a:pt x="2270369" y="779"/>
                  </a:moveTo>
                  <a:cubicBezTo>
                    <a:pt x="2944105" y="29646"/>
                    <a:pt x="3473221" y="856850"/>
                    <a:pt x="3206860" y="1646251"/>
                  </a:cubicBezTo>
                  <a:cubicBezTo>
                    <a:pt x="2888926" y="2587027"/>
                    <a:pt x="1686093" y="3122032"/>
                    <a:pt x="462411" y="2502821"/>
                  </a:cubicBezTo>
                  <a:cubicBezTo>
                    <a:pt x="367552" y="2669851"/>
                    <a:pt x="367552" y="2669851"/>
                    <a:pt x="367552" y="2669851"/>
                  </a:cubicBezTo>
                  <a:lnTo>
                    <a:pt x="0" y="1771059"/>
                  </a:lnTo>
                  <a:cubicBezTo>
                    <a:pt x="992716" y="1569047"/>
                    <a:pt x="992716" y="1569047"/>
                    <a:pt x="992716" y="1569047"/>
                  </a:cubicBezTo>
                  <a:cubicBezTo>
                    <a:pt x="907795" y="1718578"/>
                    <a:pt x="907795" y="1718578"/>
                    <a:pt x="907795" y="1718578"/>
                  </a:cubicBezTo>
                  <a:cubicBezTo>
                    <a:pt x="1708270" y="2065886"/>
                    <a:pt x="2576916" y="1812347"/>
                    <a:pt x="2845613" y="1072924"/>
                  </a:cubicBezTo>
                  <a:cubicBezTo>
                    <a:pt x="3107330" y="356887"/>
                    <a:pt x="2380803" y="-72550"/>
                    <a:pt x="1974668" y="39723"/>
                  </a:cubicBezTo>
                  <a:cubicBezTo>
                    <a:pt x="2074921" y="8824"/>
                    <a:pt x="2174121" y="-3345"/>
                    <a:pt x="2270369" y="779"/>
                  </a:cubicBezTo>
                  <a:close/>
                </a:path>
              </a:pathLst>
            </a:custGeom>
            <a:solidFill>
              <a:srgbClr val="00A5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95">
              <a:extLst>
                <a:ext uri="{FF2B5EF4-FFF2-40B4-BE49-F238E27FC236}">
                  <a16:creationId xmlns:a16="http://schemas.microsoft.com/office/drawing/2014/main" id="{ED7FEB77-61C5-42E8-9BFB-622FEB29F688}"/>
                </a:ext>
              </a:extLst>
            </p:cNvPr>
            <p:cNvSpPr/>
            <p:nvPr/>
          </p:nvSpPr>
          <p:spPr>
            <a:xfrm>
              <a:off x="3970836" y="2692682"/>
              <a:ext cx="3277009" cy="2763569"/>
            </a:xfrm>
            <a:custGeom>
              <a:avLst/>
              <a:gdLst>
                <a:gd name="connsiteX0" fmla="*/ 2281149 w 3277009"/>
                <a:gd name="connsiteY0" fmla="*/ 1787 h 2763569"/>
                <a:gd name="connsiteX1" fmla="*/ 3206869 w 3277009"/>
                <a:gd name="connsiteY1" fmla="*/ 1641095 h 2763569"/>
                <a:gd name="connsiteX2" fmla="*/ 462409 w 3277009"/>
                <a:gd name="connsiteY2" fmla="*/ 2497684 h 2763569"/>
                <a:gd name="connsiteX3" fmla="*/ 367549 w 3277009"/>
                <a:gd name="connsiteY3" fmla="*/ 2664715 h 2763569"/>
                <a:gd name="connsiteX4" fmla="*/ 0 w 3277009"/>
                <a:gd name="connsiteY4" fmla="*/ 1765918 h 2763569"/>
                <a:gd name="connsiteX5" fmla="*/ 2993714 w 3277009"/>
                <a:gd name="connsiteY5" fmla="*/ 1465341 h 2763569"/>
                <a:gd name="connsiteX6" fmla="*/ 1986235 w 3277009"/>
                <a:gd name="connsiteY6" fmla="*/ 32707 h 2763569"/>
                <a:gd name="connsiteX7" fmla="*/ 2281149 w 3277009"/>
                <a:gd name="connsiteY7" fmla="*/ 1787 h 276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77009" h="2763569">
                  <a:moveTo>
                    <a:pt x="2281149" y="1787"/>
                  </a:moveTo>
                  <a:cubicBezTo>
                    <a:pt x="2951894" y="44772"/>
                    <a:pt x="3470862" y="855863"/>
                    <a:pt x="3206869" y="1641095"/>
                  </a:cubicBezTo>
                  <a:cubicBezTo>
                    <a:pt x="2888930" y="2581880"/>
                    <a:pt x="1686092" y="3116894"/>
                    <a:pt x="462409" y="2497684"/>
                  </a:cubicBezTo>
                  <a:cubicBezTo>
                    <a:pt x="367549" y="2664715"/>
                    <a:pt x="367549" y="2664715"/>
                    <a:pt x="367549" y="2664715"/>
                  </a:cubicBezTo>
                  <a:cubicBezTo>
                    <a:pt x="0" y="1765918"/>
                    <a:pt x="0" y="1765918"/>
                    <a:pt x="0" y="1765918"/>
                  </a:cubicBezTo>
                  <a:cubicBezTo>
                    <a:pt x="1503261" y="2802678"/>
                    <a:pt x="2626309" y="2260219"/>
                    <a:pt x="2993714" y="1465341"/>
                  </a:cubicBezTo>
                  <a:cubicBezTo>
                    <a:pt x="3420469" y="540070"/>
                    <a:pt x="2543458" y="-119994"/>
                    <a:pt x="1986235" y="32707"/>
                  </a:cubicBezTo>
                  <a:cubicBezTo>
                    <a:pt x="2086410" y="5182"/>
                    <a:pt x="2185329" y="-4353"/>
                    <a:pt x="2281149" y="1787"/>
                  </a:cubicBezTo>
                  <a:close/>
                </a:path>
              </a:pathLst>
            </a:custGeom>
            <a:solidFill>
              <a:sysClr val="window" lastClr="FFFFFF">
                <a:alpha val="3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91">
              <a:extLst>
                <a:ext uri="{FF2B5EF4-FFF2-40B4-BE49-F238E27FC236}">
                  <a16:creationId xmlns:a16="http://schemas.microsoft.com/office/drawing/2014/main" id="{156A6D7A-3474-4469-828D-641335562489}"/>
                </a:ext>
              </a:extLst>
            </p:cNvPr>
            <p:cNvSpPr/>
            <p:nvPr/>
          </p:nvSpPr>
          <p:spPr>
            <a:xfrm>
              <a:off x="4944892" y="1420244"/>
              <a:ext cx="3277180" cy="2767622"/>
            </a:xfrm>
            <a:custGeom>
              <a:avLst/>
              <a:gdLst>
                <a:gd name="connsiteX0" fmla="*/ 1698865 w 3277180"/>
                <a:gd name="connsiteY0" fmla="*/ 673 h 2767622"/>
                <a:gd name="connsiteX1" fmla="*/ 2813866 w 3277180"/>
                <a:gd name="connsiteY1" fmla="*/ 267027 h 2767622"/>
                <a:gd name="connsiteX2" fmla="*/ 2908725 w 3277180"/>
                <a:gd name="connsiteY2" fmla="*/ 99998 h 2767622"/>
                <a:gd name="connsiteX3" fmla="*/ 3277180 w 3277180"/>
                <a:gd name="connsiteY3" fmla="*/ 997199 h 2767622"/>
                <a:gd name="connsiteX4" fmla="*/ 2283560 w 3277180"/>
                <a:gd name="connsiteY4" fmla="*/ 1200802 h 2767622"/>
                <a:gd name="connsiteX5" fmla="*/ 2368481 w 3277180"/>
                <a:gd name="connsiteY5" fmla="*/ 1051271 h 2767622"/>
                <a:gd name="connsiteX6" fmla="*/ 429075 w 3277180"/>
                <a:gd name="connsiteY6" fmla="*/ 1696025 h 2767622"/>
                <a:gd name="connsiteX7" fmla="*/ 1300923 w 3277180"/>
                <a:gd name="connsiteY7" fmla="*/ 2727636 h 2767622"/>
                <a:gd name="connsiteX8" fmla="*/ 70319 w 3277180"/>
                <a:gd name="connsiteY8" fmla="*/ 1122009 h 2767622"/>
                <a:gd name="connsiteX9" fmla="*/ 1698865 w 3277180"/>
                <a:gd name="connsiteY9" fmla="*/ 673 h 276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77180" h="2767622">
                  <a:moveTo>
                    <a:pt x="1698865" y="673"/>
                  </a:moveTo>
                  <a:cubicBezTo>
                    <a:pt x="2050806" y="-8334"/>
                    <a:pt x="2431251" y="72745"/>
                    <a:pt x="2813866" y="267027"/>
                  </a:cubicBezTo>
                  <a:cubicBezTo>
                    <a:pt x="2908725" y="99998"/>
                    <a:pt x="2908725" y="99998"/>
                    <a:pt x="2908725" y="99998"/>
                  </a:cubicBezTo>
                  <a:lnTo>
                    <a:pt x="3277180" y="997199"/>
                  </a:lnTo>
                  <a:cubicBezTo>
                    <a:pt x="2283560" y="1200802"/>
                    <a:pt x="2283560" y="1200802"/>
                    <a:pt x="2283560" y="1200802"/>
                  </a:cubicBezTo>
                  <a:cubicBezTo>
                    <a:pt x="2368481" y="1051271"/>
                    <a:pt x="2368481" y="1051271"/>
                    <a:pt x="2368481" y="1051271"/>
                  </a:cubicBezTo>
                  <a:cubicBezTo>
                    <a:pt x="1568006" y="703964"/>
                    <a:pt x="700264" y="955912"/>
                    <a:pt x="429075" y="1696025"/>
                  </a:cubicBezTo>
                  <a:cubicBezTo>
                    <a:pt x="169849" y="2411374"/>
                    <a:pt x="894787" y="2839908"/>
                    <a:pt x="1300923" y="2727636"/>
                  </a:cubicBezTo>
                  <a:cubicBezTo>
                    <a:pt x="500483" y="2975730"/>
                    <a:pt x="-234094" y="2024181"/>
                    <a:pt x="70319" y="1122009"/>
                  </a:cubicBezTo>
                  <a:cubicBezTo>
                    <a:pt x="288278" y="476318"/>
                    <a:pt x="924593" y="20488"/>
                    <a:pt x="1698865" y="673"/>
                  </a:cubicBezTo>
                  <a:close/>
                </a:path>
              </a:pathLst>
            </a:custGeom>
            <a:solidFill>
              <a:srgbClr val="162F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89">
              <a:extLst>
                <a:ext uri="{FF2B5EF4-FFF2-40B4-BE49-F238E27FC236}">
                  <a16:creationId xmlns:a16="http://schemas.microsoft.com/office/drawing/2014/main" id="{6624942B-AF42-4C29-B0C0-11441334335C}"/>
                </a:ext>
              </a:extLst>
            </p:cNvPr>
            <p:cNvSpPr/>
            <p:nvPr/>
          </p:nvSpPr>
          <p:spPr>
            <a:xfrm>
              <a:off x="4944749" y="1420250"/>
              <a:ext cx="3277321" cy="2764321"/>
            </a:xfrm>
            <a:custGeom>
              <a:avLst/>
              <a:gdLst>
                <a:gd name="connsiteX0" fmla="*/ 1699006 w 3277321"/>
                <a:gd name="connsiteY0" fmla="*/ 673 h 2764321"/>
                <a:gd name="connsiteX1" fmla="*/ 2814009 w 3277321"/>
                <a:gd name="connsiteY1" fmla="*/ 267025 h 2764321"/>
                <a:gd name="connsiteX2" fmla="*/ 2908868 w 3277321"/>
                <a:gd name="connsiteY2" fmla="*/ 99993 h 2764321"/>
                <a:gd name="connsiteX3" fmla="*/ 3277321 w 3277321"/>
                <a:gd name="connsiteY3" fmla="*/ 997200 h 2764321"/>
                <a:gd name="connsiteX4" fmla="*/ 283606 w 3277321"/>
                <a:gd name="connsiteY4" fmla="*/ 1297779 h 2764321"/>
                <a:gd name="connsiteX5" fmla="*/ 1290181 w 3277321"/>
                <a:gd name="connsiteY5" fmla="*/ 2732005 h 2764321"/>
                <a:gd name="connsiteX6" fmla="*/ 70451 w 3277321"/>
                <a:gd name="connsiteY6" fmla="*/ 1122025 h 2764321"/>
                <a:gd name="connsiteX7" fmla="*/ 1699006 w 3277321"/>
                <a:gd name="connsiteY7" fmla="*/ 673 h 2764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77321" h="2764321">
                  <a:moveTo>
                    <a:pt x="1699006" y="673"/>
                  </a:moveTo>
                  <a:cubicBezTo>
                    <a:pt x="2050949" y="-8335"/>
                    <a:pt x="2431394" y="72742"/>
                    <a:pt x="2814009" y="267025"/>
                  </a:cubicBezTo>
                  <a:cubicBezTo>
                    <a:pt x="2908868" y="99993"/>
                    <a:pt x="2908868" y="99993"/>
                    <a:pt x="2908868" y="99993"/>
                  </a:cubicBezTo>
                  <a:cubicBezTo>
                    <a:pt x="3277321" y="997200"/>
                    <a:pt x="3277321" y="997200"/>
                    <a:pt x="3277321" y="997200"/>
                  </a:cubicBezTo>
                  <a:cubicBezTo>
                    <a:pt x="1774059" y="-39560"/>
                    <a:pt x="649423" y="501998"/>
                    <a:pt x="283606" y="1297779"/>
                  </a:cubicBezTo>
                  <a:cubicBezTo>
                    <a:pt x="-144053" y="2224642"/>
                    <a:pt x="732958" y="2884706"/>
                    <a:pt x="1290181" y="2732005"/>
                  </a:cubicBezTo>
                  <a:cubicBezTo>
                    <a:pt x="489681" y="2950618"/>
                    <a:pt x="-232160" y="2021024"/>
                    <a:pt x="70451" y="1122025"/>
                  </a:cubicBezTo>
                  <a:cubicBezTo>
                    <a:pt x="288414" y="476328"/>
                    <a:pt x="924733" y="20491"/>
                    <a:pt x="1699006" y="673"/>
                  </a:cubicBezTo>
                  <a:close/>
                </a:path>
              </a:pathLst>
            </a:custGeom>
            <a:solidFill>
              <a:sysClr val="window" lastClr="FFFFFF">
                <a:alpha val="3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000" y="3033000"/>
            <a:ext cx="792000" cy="792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300323"/>
            <a:ext cx="877162" cy="43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85" y="3034587"/>
            <a:ext cx="792000" cy="79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29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Номер слайда 2">
            <a:extLst>
              <a:ext uri="{FF2B5EF4-FFF2-40B4-BE49-F238E27FC236}">
                <a16:creationId xmlns:a16="http://schemas.microsoft.com/office/drawing/2014/main" id="{D40C03B6-1A22-DA46-A921-DD6B576E827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257CD747-9DA1-0A4B-A893-B0FD80D84578}"/>
              </a:ext>
            </a:extLst>
          </p:cNvPr>
          <p:cNvSpPr>
            <a:spLocks noChangeAspect="1"/>
          </p:cNvSpPr>
          <p:nvPr/>
        </p:nvSpPr>
        <p:spPr>
          <a:xfrm>
            <a:off x="5988494" y="6603217"/>
            <a:ext cx="557698" cy="144000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3" name="Freeform: Shape 95">
            <a:extLst>
              <a:ext uri="{FF2B5EF4-FFF2-40B4-BE49-F238E27FC236}">
                <a16:creationId xmlns:a16="http://schemas.microsoft.com/office/drawing/2014/main" id="{ED7FEB77-61C5-42E8-9BFB-622FEB29F688}"/>
              </a:ext>
            </a:extLst>
          </p:cNvPr>
          <p:cNvSpPr/>
          <p:nvPr/>
        </p:nvSpPr>
        <p:spPr>
          <a:xfrm>
            <a:off x="3970836" y="2692682"/>
            <a:ext cx="3277009" cy="2763569"/>
          </a:xfrm>
          <a:custGeom>
            <a:avLst/>
            <a:gdLst>
              <a:gd name="connsiteX0" fmla="*/ 2281149 w 3277009"/>
              <a:gd name="connsiteY0" fmla="*/ 1787 h 2763569"/>
              <a:gd name="connsiteX1" fmla="*/ 3206869 w 3277009"/>
              <a:gd name="connsiteY1" fmla="*/ 1641095 h 2763569"/>
              <a:gd name="connsiteX2" fmla="*/ 462409 w 3277009"/>
              <a:gd name="connsiteY2" fmla="*/ 2497684 h 2763569"/>
              <a:gd name="connsiteX3" fmla="*/ 367549 w 3277009"/>
              <a:gd name="connsiteY3" fmla="*/ 2664715 h 2763569"/>
              <a:gd name="connsiteX4" fmla="*/ 0 w 3277009"/>
              <a:gd name="connsiteY4" fmla="*/ 1765918 h 2763569"/>
              <a:gd name="connsiteX5" fmla="*/ 2993714 w 3277009"/>
              <a:gd name="connsiteY5" fmla="*/ 1465341 h 2763569"/>
              <a:gd name="connsiteX6" fmla="*/ 1986235 w 3277009"/>
              <a:gd name="connsiteY6" fmla="*/ 32707 h 2763569"/>
              <a:gd name="connsiteX7" fmla="*/ 2281149 w 3277009"/>
              <a:gd name="connsiteY7" fmla="*/ 1787 h 276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009" h="2763569">
                <a:moveTo>
                  <a:pt x="2281149" y="1787"/>
                </a:moveTo>
                <a:cubicBezTo>
                  <a:pt x="2951894" y="44772"/>
                  <a:pt x="3470862" y="855863"/>
                  <a:pt x="3206869" y="1641095"/>
                </a:cubicBezTo>
                <a:cubicBezTo>
                  <a:pt x="2888930" y="2581880"/>
                  <a:pt x="1686092" y="3116894"/>
                  <a:pt x="462409" y="2497684"/>
                </a:cubicBezTo>
                <a:cubicBezTo>
                  <a:pt x="367549" y="2664715"/>
                  <a:pt x="367549" y="2664715"/>
                  <a:pt x="367549" y="2664715"/>
                </a:cubicBezTo>
                <a:cubicBezTo>
                  <a:pt x="0" y="1765918"/>
                  <a:pt x="0" y="1765918"/>
                  <a:pt x="0" y="1765918"/>
                </a:cubicBezTo>
                <a:cubicBezTo>
                  <a:pt x="1503261" y="2802678"/>
                  <a:pt x="2626309" y="2260219"/>
                  <a:pt x="2993714" y="1465341"/>
                </a:cubicBezTo>
                <a:cubicBezTo>
                  <a:pt x="3420469" y="540070"/>
                  <a:pt x="2543458" y="-119994"/>
                  <a:pt x="1986235" y="32707"/>
                </a:cubicBezTo>
                <a:cubicBezTo>
                  <a:pt x="2086410" y="5182"/>
                  <a:pt x="2185329" y="-4353"/>
                  <a:pt x="2281149" y="1787"/>
                </a:cubicBezTo>
                <a:close/>
              </a:path>
            </a:pathLst>
          </a:custGeom>
          <a:solidFill>
            <a:sysClr val="window" lastClr="FFFFFF">
              <a:alpha val="3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89">
            <a:extLst>
              <a:ext uri="{FF2B5EF4-FFF2-40B4-BE49-F238E27FC236}">
                <a16:creationId xmlns:a16="http://schemas.microsoft.com/office/drawing/2014/main" id="{6624942B-AF42-4C29-B0C0-11441334335C}"/>
              </a:ext>
            </a:extLst>
          </p:cNvPr>
          <p:cNvSpPr/>
          <p:nvPr/>
        </p:nvSpPr>
        <p:spPr>
          <a:xfrm>
            <a:off x="4944749" y="1420250"/>
            <a:ext cx="3277321" cy="2764321"/>
          </a:xfrm>
          <a:custGeom>
            <a:avLst/>
            <a:gdLst>
              <a:gd name="connsiteX0" fmla="*/ 1699006 w 3277321"/>
              <a:gd name="connsiteY0" fmla="*/ 673 h 2764321"/>
              <a:gd name="connsiteX1" fmla="*/ 2814009 w 3277321"/>
              <a:gd name="connsiteY1" fmla="*/ 267025 h 2764321"/>
              <a:gd name="connsiteX2" fmla="*/ 2908868 w 3277321"/>
              <a:gd name="connsiteY2" fmla="*/ 99993 h 2764321"/>
              <a:gd name="connsiteX3" fmla="*/ 3277321 w 3277321"/>
              <a:gd name="connsiteY3" fmla="*/ 997200 h 2764321"/>
              <a:gd name="connsiteX4" fmla="*/ 283606 w 3277321"/>
              <a:gd name="connsiteY4" fmla="*/ 1297779 h 2764321"/>
              <a:gd name="connsiteX5" fmla="*/ 1290181 w 3277321"/>
              <a:gd name="connsiteY5" fmla="*/ 2732005 h 2764321"/>
              <a:gd name="connsiteX6" fmla="*/ 70451 w 3277321"/>
              <a:gd name="connsiteY6" fmla="*/ 1122025 h 2764321"/>
              <a:gd name="connsiteX7" fmla="*/ 1699006 w 3277321"/>
              <a:gd name="connsiteY7" fmla="*/ 673 h 276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321" h="2764321">
                <a:moveTo>
                  <a:pt x="1699006" y="673"/>
                </a:moveTo>
                <a:cubicBezTo>
                  <a:pt x="2050949" y="-8335"/>
                  <a:pt x="2431394" y="72742"/>
                  <a:pt x="2814009" y="267025"/>
                </a:cubicBezTo>
                <a:cubicBezTo>
                  <a:pt x="2908868" y="99993"/>
                  <a:pt x="2908868" y="99993"/>
                  <a:pt x="2908868" y="99993"/>
                </a:cubicBezTo>
                <a:cubicBezTo>
                  <a:pt x="3277321" y="997200"/>
                  <a:pt x="3277321" y="997200"/>
                  <a:pt x="3277321" y="997200"/>
                </a:cubicBezTo>
                <a:cubicBezTo>
                  <a:pt x="1774059" y="-39560"/>
                  <a:pt x="649423" y="501998"/>
                  <a:pt x="283606" y="1297779"/>
                </a:cubicBezTo>
                <a:cubicBezTo>
                  <a:pt x="-144053" y="2224642"/>
                  <a:pt x="732958" y="2884706"/>
                  <a:pt x="1290181" y="2732005"/>
                </a:cubicBezTo>
                <a:cubicBezTo>
                  <a:pt x="489681" y="2950618"/>
                  <a:pt x="-232160" y="2021024"/>
                  <a:pt x="70451" y="1122025"/>
                </a:cubicBezTo>
                <a:cubicBezTo>
                  <a:pt x="288414" y="476328"/>
                  <a:pt x="924733" y="20491"/>
                  <a:pt x="1699006" y="673"/>
                </a:cubicBezTo>
                <a:close/>
              </a:path>
            </a:pathLst>
          </a:custGeom>
          <a:solidFill>
            <a:sysClr val="window" lastClr="FFFFFF">
              <a:alpha val="3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02">
            <a:extLst>
              <a:ext uri="{FF2B5EF4-FFF2-40B4-BE49-F238E27FC236}">
                <a16:creationId xmlns:a16="http://schemas.microsoft.com/office/drawing/2014/main" id="{ADBF5816-C04D-41B4-BB31-D62061766BA5}"/>
              </a:ext>
            </a:extLst>
          </p:cNvPr>
          <p:cNvGrpSpPr/>
          <p:nvPr/>
        </p:nvGrpSpPr>
        <p:grpSpPr>
          <a:xfrm>
            <a:off x="660210" y="2951123"/>
            <a:ext cx="2937088" cy="1123953"/>
            <a:chOff x="332936" y="2609300"/>
            <a:chExt cx="2937088" cy="112395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94E5A93-CCBB-4A6F-BB75-4094FE55776E}"/>
                </a:ext>
              </a:extLst>
            </p:cNvPr>
            <p:cNvSpPr txBox="1"/>
            <p:nvPr/>
          </p:nvSpPr>
          <p:spPr>
            <a:xfrm>
              <a:off x="332936" y="2609300"/>
              <a:ext cx="2937088" cy="4801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00A560"/>
                  </a:solidFill>
                  <a:latin typeface="+mj-lt"/>
                  <a:ea typeface="+mj-ea"/>
                  <a:cs typeface="+mj-cs"/>
                </a:rPr>
                <a:t>BI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11CAFF3-14A9-48BB-9D01-0FF6D4E14AB6}"/>
                </a:ext>
              </a:extLst>
            </p:cNvPr>
            <p:cNvSpPr txBox="1"/>
            <p:nvPr/>
          </p:nvSpPr>
          <p:spPr>
            <a:xfrm>
              <a:off x="340731" y="3086922"/>
              <a:ext cx="2929293" cy="64633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ru-RU" dirty="0">
                  <a:solidFill>
                    <a:srgbClr val="343436"/>
                  </a:solidFill>
                </a:rPr>
                <a:t>Порционный (только то, что нужно сейчас), пакеты</a:t>
              </a:r>
            </a:p>
          </p:txBody>
        </p:sp>
      </p:grpSp>
      <p:grpSp>
        <p:nvGrpSpPr>
          <p:cNvPr id="38" name="Group 108">
            <a:extLst>
              <a:ext uri="{FF2B5EF4-FFF2-40B4-BE49-F238E27FC236}">
                <a16:creationId xmlns:a16="http://schemas.microsoft.com/office/drawing/2014/main" id="{4B67449E-7C75-47C5-9EFD-3E87CBA61B47}"/>
              </a:ext>
            </a:extLst>
          </p:cNvPr>
          <p:cNvGrpSpPr/>
          <p:nvPr/>
        </p:nvGrpSpPr>
        <p:grpSpPr>
          <a:xfrm>
            <a:off x="8544888" y="2605612"/>
            <a:ext cx="2937088" cy="1123953"/>
            <a:chOff x="8921977" y="1448259"/>
            <a:chExt cx="2937088" cy="112395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BC0DAA1-A933-437E-B054-40D141DAB9F5}"/>
                </a:ext>
              </a:extLst>
            </p:cNvPr>
            <p:cNvSpPr txBox="1"/>
            <p:nvPr/>
          </p:nvSpPr>
          <p:spPr>
            <a:xfrm>
              <a:off x="8921977" y="1448259"/>
              <a:ext cx="2937088" cy="4801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162FC8"/>
                  </a:solidFill>
                  <a:latin typeface="+mj-lt"/>
                  <a:ea typeface="+mj-ea"/>
                  <a:cs typeface="+mj-cs"/>
                </a:rPr>
                <a:t>Big Data</a:t>
              </a:r>
              <a:endParaRPr lang="ru-RU" sz="2800" b="1" dirty="0">
                <a:solidFill>
                  <a:srgbClr val="162FC8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6CC9148-2166-4332-BA62-A879A283CFF6}"/>
                </a:ext>
              </a:extLst>
            </p:cNvPr>
            <p:cNvSpPr txBox="1"/>
            <p:nvPr/>
          </p:nvSpPr>
          <p:spPr>
            <a:xfrm>
              <a:off x="8929772" y="1925881"/>
              <a:ext cx="2929293" cy="64633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ru-RU" dirty="0">
                  <a:solidFill>
                    <a:srgbClr val="343436"/>
                  </a:solidFill>
                </a:rPr>
                <a:t>Весь массив доступных данных</a:t>
              </a:r>
            </a:p>
          </p:txBody>
        </p:sp>
      </p:grpSp>
      <p:sp>
        <p:nvSpPr>
          <p:cNvPr id="42" name="Заголовок 2">
            <a:extLst>
              <a:ext uri="{FF2B5EF4-FFF2-40B4-BE49-F238E27FC236}">
                <a16:creationId xmlns:a16="http://schemas.microsoft.com/office/drawing/2014/main" id="{41A372A0-095C-E343-9D0B-01E3678C8144}"/>
              </a:ext>
            </a:extLst>
          </p:cNvPr>
          <p:cNvSpPr txBox="1">
            <a:spLocks/>
          </p:cNvSpPr>
          <p:nvPr/>
        </p:nvSpPr>
        <p:spPr>
          <a:xfrm>
            <a:off x="586001" y="393307"/>
            <a:ext cx="10566837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 smtClean="0">
                <a:solidFill>
                  <a:srgbClr val="343436"/>
                </a:solidFill>
              </a:rPr>
              <a:t>BI</a:t>
            </a:r>
            <a:r>
              <a:rPr lang="ru-RU" dirty="0" smtClean="0">
                <a:solidFill>
                  <a:srgbClr val="343436"/>
                </a:solidFill>
              </a:rPr>
              <a:t> </a:t>
            </a:r>
            <a:r>
              <a:rPr lang="en-US" dirty="0" smtClean="0">
                <a:solidFill>
                  <a:srgbClr val="343436"/>
                </a:solidFill>
              </a:rPr>
              <a:t>vs</a:t>
            </a:r>
            <a:r>
              <a:rPr lang="ru-RU" dirty="0" smtClean="0">
                <a:solidFill>
                  <a:srgbClr val="343436"/>
                </a:solidFill>
              </a:rPr>
              <a:t> </a:t>
            </a:r>
            <a:r>
              <a:rPr lang="en-US" dirty="0" smtClean="0">
                <a:solidFill>
                  <a:srgbClr val="343436"/>
                </a:solidFill>
              </a:rPr>
              <a:t>Big data</a:t>
            </a:r>
            <a:r>
              <a:rPr lang="ru-RU" dirty="0" smtClean="0">
                <a:solidFill>
                  <a:srgbClr val="343436"/>
                </a:solidFill>
              </a:rPr>
              <a:t>.</a:t>
            </a:r>
            <a:r>
              <a:rPr lang="en-US" dirty="0" smtClean="0">
                <a:solidFill>
                  <a:srgbClr val="343436"/>
                </a:solidFill>
              </a:rPr>
              <a:t> </a:t>
            </a:r>
            <a:r>
              <a:rPr lang="ru-RU" dirty="0">
                <a:solidFill>
                  <a:srgbClr val="343436"/>
                </a:solidFill>
                <a:cs typeface="Arial" panose="020B0604020202020204" pitchFamily="34" charset="0"/>
              </a:rPr>
              <a:t>Массив для анализа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371206"/>
            <a:ext cx="877162" cy="432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000" y="3033000"/>
            <a:ext cx="792000" cy="792000"/>
          </a:xfrm>
          <a:prstGeom prst="rect">
            <a:avLst/>
          </a:prstGeom>
        </p:spPr>
      </p:pic>
      <p:sp>
        <p:nvSpPr>
          <p:cNvPr id="18" name="Freeform: Shape 93">
            <a:extLst>
              <a:ext uri="{FF2B5EF4-FFF2-40B4-BE49-F238E27FC236}">
                <a16:creationId xmlns:a16="http://schemas.microsoft.com/office/drawing/2014/main" id="{9A1B8147-3FA9-452D-A42A-8AEBF118B1E1}"/>
              </a:ext>
            </a:extLst>
          </p:cNvPr>
          <p:cNvSpPr/>
          <p:nvPr/>
        </p:nvSpPr>
        <p:spPr>
          <a:xfrm>
            <a:off x="4549570" y="2921166"/>
            <a:ext cx="2384206" cy="1872972"/>
          </a:xfrm>
          <a:custGeom>
            <a:avLst/>
            <a:gdLst>
              <a:gd name="connsiteX0" fmla="*/ 2270369 w 3277171"/>
              <a:gd name="connsiteY0" fmla="*/ 779 h 2768709"/>
              <a:gd name="connsiteX1" fmla="*/ 3206860 w 3277171"/>
              <a:gd name="connsiteY1" fmla="*/ 1646251 h 2768709"/>
              <a:gd name="connsiteX2" fmla="*/ 462411 w 3277171"/>
              <a:gd name="connsiteY2" fmla="*/ 2502821 h 2768709"/>
              <a:gd name="connsiteX3" fmla="*/ 367552 w 3277171"/>
              <a:gd name="connsiteY3" fmla="*/ 2669851 h 2768709"/>
              <a:gd name="connsiteX4" fmla="*/ 0 w 3277171"/>
              <a:gd name="connsiteY4" fmla="*/ 1771059 h 2768709"/>
              <a:gd name="connsiteX5" fmla="*/ 992716 w 3277171"/>
              <a:gd name="connsiteY5" fmla="*/ 1569047 h 2768709"/>
              <a:gd name="connsiteX6" fmla="*/ 907795 w 3277171"/>
              <a:gd name="connsiteY6" fmla="*/ 1718578 h 2768709"/>
              <a:gd name="connsiteX7" fmla="*/ 2845613 w 3277171"/>
              <a:gd name="connsiteY7" fmla="*/ 1072924 h 2768709"/>
              <a:gd name="connsiteX8" fmla="*/ 1974668 w 3277171"/>
              <a:gd name="connsiteY8" fmla="*/ 39723 h 2768709"/>
              <a:gd name="connsiteX9" fmla="*/ 2270369 w 3277171"/>
              <a:gd name="connsiteY9" fmla="*/ 779 h 276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77171" h="2768709">
                <a:moveTo>
                  <a:pt x="2270369" y="779"/>
                </a:moveTo>
                <a:cubicBezTo>
                  <a:pt x="2944105" y="29646"/>
                  <a:pt x="3473221" y="856850"/>
                  <a:pt x="3206860" y="1646251"/>
                </a:cubicBezTo>
                <a:cubicBezTo>
                  <a:pt x="2888926" y="2587027"/>
                  <a:pt x="1686093" y="3122032"/>
                  <a:pt x="462411" y="2502821"/>
                </a:cubicBezTo>
                <a:cubicBezTo>
                  <a:pt x="367552" y="2669851"/>
                  <a:pt x="367552" y="2669851"/>
                  <a:pt x="367552" y="2669851"/>
                </a:cubicBezTo>
                <a:lnTo>
                  <a:pt x="0" y="1771059"/>
                </a:lnTo>
                <a:cubicBezTo>
                  <a:pt x="992716" y="1569047"/>
                  <a:pt x="992716" y="1569047"/>
                  <a:pt x="992716" y="1569047"/>
                </a:cubicBezTo>
                <a:cubicBezTo>
                  <a:pt x="907795" y="1718578"/>
                  <a:pt x="907795" y="1718578"/>
                  <a:pt x="907795" y="1718578"/>
                </a:cubicBezTo>
                <a:cubicBezTo>
                  <a:pt x="1708270" y="2065886"/>
                  <a:pt x="2576916" y="1812347"/>
                  <a:pt x="2845613" y="1072924"/>
                </a:cubicBezTo>
                <a:cubicBezTo>
                  <a:pt x="3107330" y="356887"/>
                  <a:pt x="2380803" y="-72550"/>
                  <a:pt x="1974668" y="39723"/>
                </a:cubicBezTo>
                <a:cubicBezTo>
                  <a:pt x="2074921" y="8824"/>
                  <a:pt x="2174121" y="-3345"/>
                  <a:pt x="2270369" y="779"/>
                </a:cubicBezTo>
                <a:close/>
              </a:path>
            </a:pathLst>
          </a:custGeom>
          <a:solidFill>
            <a:srgbClr val="00A5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95">
            <a:extLst>
              <a:ext uri="{FF2B5EF4-FFF2-40B4-BE49-F238E27FC236}">
                <a16:creationId xmlns:a16="http://schemas.microsoft.com/office/drawing/2014/main" id="{ED7FEB77-61C5-42E8-9BFB-622FEB29F688}"/>
              </a:ext>
            </a:extLst>
          </p:cNvPr>
          <p:cNvSpPr/>
          <p:nvPr/>
        </p:nvSpPr>
        <p:spPr>
          <a:xfrm>
            <a:off x="4549572" y="2924640"/>
            <a:ext cx="2384089" cy="1869495"/>
          </a:xfrm>
          <a:custGeom>
            <a:avLst/>
            <a:gdLst>
              <a:gd name="connsiteX0" fmla="*/ 2281149 w 3277009"/>
              <a:gd name="connsiteY0" fmla="*/ 1787 h 2763569"/>
              <a:gd name="connsiteX1" fmla="*/ 3206869 w 3277009"/>
              <a:gd name="connsiteY1" fmla="*/ 1641095 h 2763569"/>
              <a:gd name="connsiteX2" fmla="*/ 462409 w 3277009"/>
              <a:gd name="connsiteY2" fmla="*/ 2497684 h 2763569"/>
              <a:gd name="connsiteX3" fmla="*/ 367549 w 3277009"/>
              <a:gd name="connsiteY3" fmla="*/ 2664715 h 2763569"/>
              <a:gd name="connsiteX4" fmla="*/ 0 w 3277009"/>
              <a:gd name="connsiteY4" fmla="*/ 1765918 h 2763569"/>
              <a:gd name="connsiteX5" fmla="*/ 2993714 w 3277009"/>
              <a:gd name="connsiteY5" fmla="*/ 1465341 h 2763569"/>
              <a:gd name="connsiteX6" fmla="*/ 1986235 w 3277009"/>
              <a:gd name="connsiteY6" fmla="*/ 32707 h 2763569"/>
              <a:gd name="connsiteX7" fmla="*/ 2281149 w 3277009"/>
              <a:gd name="connsiteY7" fmla="*/ 1787 h 276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009" h="2763569">
                <a:moveTo>
                  <a:pt x="2281149" y="1787"/>
                </a:moveTo>
                <a:cubicBezTo>
                  <a:pt x="2951894" y="44772"/>
                  <a:pt x="3470862" y="855863"/>
                  <a:pt x="3206869" y="1641095"/>
                </a:cubicBezTo>
                <a:cubicBezTo>
                  <a:pt x="2888930" y="2581880"/>
                  <a:pt x="1686092" y="3116894"/>
                  <a:pt x="462409" y="2497684"/>
                </a:cubicBezTo>
                <a:cubicBezTo>
                  <a:pt x="367549" y="2664715"/>
                  <a:pt x="367549" y="2664715"/>
                  <a:pt x="367549" y="2664715"/>
                </a:cubicBezTo>
                <a:cubicBezTo>
                  <a:pt x="0" y="1765918"/>
                  <a:pt x="0" y="1765918"/>
                  <a:pt x="0" y="1765918"/>
                </a:cubicBezTo>
                <a:cubicBezTo>
                  <a:pt x="1503261" y="2802678"/>
                  <a:pt x="2626309" y="2260219"/>
                  <a:pt x="2993714" y="1465341"/>
                </a:cubicBezTo>
                <a:cubicBezTo>
                  <a:pt x="3420469" y="540070"/>
                  <a:pt x="2543458" y="-119994"/>
                  <a:pt x="1986235" y="32707"/>
                </a:cubicBezTo>
                <a:cubicBezTo>
                  <a:pt x="2086410" y="5182"/>
                  <a:pt x="2185329" y="-4353"/>
                  <a:pt x="2281149" y="1787"/>
                </a:cubicBezTo>
                <a:close/>
              </a:path>
            </a:pathLst>
          </a:custGeom>
          <a:solidFill>
            <a:sysClr val="window" lastClr="FFFFFF">
              <a:alpha val="3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91">
            <a:extLst>
              <a:ext uri="{FF2B5EF4-FFF2-40B4-BE49-F238E27FC236}">
                <a16:creationId xmlns:a16="http://schemas.microsoft.com/office/drawing/2014/main" id="{156A6D7A-3474-4469-828D-641335562489}"/>
              </a:ext>
            </a:extLst>
          </p:cNvPr>
          <p:cNvSpPr/>
          <p:nvPr/>
        </p:nvSpPr>
        <p:spPr>
          <a:xfrm>
            <a:off x="5258217" y="2063863"/>
            <a:ext cx="2384213" cy="1872237"/>
          </a:xfrm>
          <a:custGeom>
            <a:avLst/>
            <a:gdLst>
              <a:gd name="connsiteX0" fmla="*/ 1698865 w 3277180"/>
              <a:gd name="connsiteY0" fmla="*/ 673 h 2767622"/>
              <a:gd name="connsiteX1" fmla="*/ 2813866 w 3277180"/>
              <a:gd name="connsiteY1" fmla="*/ 267027 h 2767622"/>
              <a:gd name="connsiteX2" fmla="*/ 2908725 w 3277180"/>
              <a:gd name="connsiteY2" fmla="*/ 99998 h 2767622"/>
              <a:gd name="connsiteX3" fmla="*/ 3277180 w 3277180"/>
              <a:gd name="connsiteY3" fmla="*/ 997199 h 2767622"/>
              <a:gd name="connsiteX4" fmla="*/ 2283560 w 3277180"/>
              <a:gd name="connsiteY4" fmla="*/ 1200802 h 2767622"/>
              <a:gd name="connsiteX5" fmla="*/ 2368481 w 3277180"/>
              <a:gd name="connsiteY5" fmla="*/ 1051271 h 2767622"/>
              <a:gd name="connsiteX6" fmla="*/ 429075 w 3277180"/>
              <a:gd name="connsiteY6" fmla="*/ 1696025 h 2767622"/>
              <a:gd name="connsiteX7" fmla="*/ 1300923 w 3277180"/>
              <a:gd name="connsiteY7" fmla="*/ 2727636 h 2767622"/>
              <a:gd name="connsiteX8" fmla="*/ 70319 w 3277180"/>
              <a:gd name="connsiteY8" fmla="*/ 1122009 h 2767622"/>
              <a:gd name="connsiteX9" fmla="*/ 1698865 w 3277180"/>
              <a:gd name="connsiteY9" fmla="*/ 673 h 2767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77180" h="2767622">
                <a:moveTo>
                  <a:pt x="1698865" y="673"/>
                </a:moveTo>
                <a:cubicBezTo>
                  <a:pt x="2050806" y="-8334"/>
                  <a:pt x="2431251" y="72745"/>
                  <a:pt x="2813866" y="267027"/>
                </a:cubicBezTo>
                <a:cubicBezTo>
                  <a:pt x="2908725" y="99998"/>
                  <a:pt x="2908725" y="99998"/>
                  <a:pt x="2908725" y="99998"/>
                </a:cubicBezTo>
                <a:lnTo>
                  <a:pt x="3277180" y="997199"/>
                </a:lnTo>
                <a:cubicBezTo>
                  <a:pt x="2283560" y="1200802"/>
                  <a:pt x="2283560" y="1200802"/>
                  <a:pt x="2283560" y="1200802"/>
                </a:cubicBezTo>
                <a:cubicBezTo>
                  <a:pt x="2368481" y="1051271"/>
                  <a:pt x="2368481" y="1051271"/>
                  <a:pt x="2368481" y="1051271"/>
                </a:cubicBezTo>
                <a:cubicBezTo>
                  <a:pt x="1568006" y="703964"/>
                  <a:pt x="700264" y="955912"/>
                  <a:pt x="429075" y="1696025"/>
                </a:cubicBezTo>
                <a:cubicBezTo>
                  <a:pt x="169849" y="2411374"/>
                  <a:pt x="894787" y="2839908"/>
                  <a:pt x="1300923" y="2727636"/>
                </a:cubicBezTo>
                <a:cubicBezTo>
                  <a:pt x="500483" y="2975730"/>
                  <a:pt x="-234094" y="2024181"/>
                  <a:pt x="70319" y="1122009"/>
                </a:cubicBezTo>
                <a:cubicBezTo>
                  <a:pt x="288278" y="476318"/>
                  <a:pt x="924593" y="20488"/>
                  <a:pt x="1698865" y="673"/>
                </a:cubicBezTo>
                <a:close/>
              </a:path>
            </a:pathLst>
          </a:custGeom>
          <a:solidFill>
            <a:srgbClr val="162FC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89">
            <a:extLst>
              <a:ext uri="{FF2B5EF4-FFF2-40B4-BE49-F238E27FC236}">
                <a16:creationId xmlns:a16="http://schemas.microsoft.com/office/drawing/2014/main" id="{6624942B-AF42-4C29-B0C0-11441334335C}"/>
              </a:ext>
            </a:extLst>
          </p:cNvPr>
          <p:cNvSpPr/>
          <p:nvPr/>
        </p:nvSpPr>
        <p:spPr>
          <a:xfrm>
            <a:off x="5258113" y="2063867"/>
            <a:ext cx="2384315" cy="1870003"/>
          </a:xfrm>
          <a:custGeom>
            <a:avLst/>
            <a:gdLst>
              <a:gd name="connsiteX0" fmla="*/ 1699006 w 3277321"/>
              <a:gd name="connsiteY0" fmla="*/ 673 h 2764321"/>
              <a:gd name="connsiteX1" fmla="*/ 2814009 w 3277321"/>
              <a:gd name="connsiteY1" fmla="*/ 267025 h 2764321"/>
              <a:gd name="connsiteX2" fmla="*/ 2908868 w 3277321"/>
              <a:gd name="connsiteY2" fmla="*/ 99993 h 2764321"/>
              <a:gd name="connsiteX3" fmla="*/ 3277321 w 3277321"/>
              <a:gd name="connsiteY3" fmla="*/ 997200 h 2764321"/>
              <a:gd name="connsiteX4" fmla="*/ 283606 w 3277321"/>
              <a:gd name="connsiteY4" fmla="*/ 1297779 h 2764321"/>
              <a:gd name="connsiteX5" fmla="*/ 1290181 w 3277321"/>
              <a:gd name="connsiteY5" fmla="*/ 2732005 h 2764321"/>
              <a:gd name="connsiteX6" fmla="*/ 70451 w 3277321"/>
              <a:gd name="connsiteY6" fmla="*/ 1122025 h 2764321"/>
              <a:gd name="connsiteX7" fmla="*/ 1699006 w 3277321"/>
              <a:gd name="connsiteY7" fmla="*/ 673 h 276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321" h="2764321">
                <a:moveTo>
                  <a:pt x="1699006" y="673"/>
                </a:moveTo>
                <a:cubicBezTo>
                  <a:pt x="2050949" y="-8335"/>
                  <a:pt x="2431394" y="72742"/>
                  <a:pt x="2814009" y="267025"/>
                </a:cubicBezTo>
                <a:cubicBezTo>
                  <a:pt x="2908868" y="99993"/>
                  <a:pt x="2908868" y="99993"/>
                  <a:pt x="2908868" y="99993"/>
                </a:cubicBezTo>
                <a:cubicBezTo>
                  <a:pt x="3277321" y="997200"/>
                  <a:pt x="3277321" y="997200"/>
                  <a:pt x="3277321" y="997200"/>
                </a:cubicBezTo>
                <a:cubicBezTo>
                  <a:pt x="1774059" y="-39560"/>
                  <a:pt x="649423" y="501998"/>
                  <a:pt x="283606" y="1297779"/>
                </a:cubicBezTo>
                <a:cubicBezTo>
                  <a:pt x="-144053" y="2224642"/>
                  <a:pt x="732958" y="2884706"/>
                  <a:pt x="1290181" y="2732005"/>
                </a:cubicBezTo>
                <a:cubicBezTo>
                  <a:pt x="489681" y="2950618"/>
                  <a:pt x="-232160" y="2021024"/>
                  <a:pt x="70451" y="1122025"/>
                </a:cubicBezTo>
                <a:cubicBezTo>
                  <a:pt x="288414" y="476328"/>
                  <a:pt x="924733" y="20491"/>
                  <a:pt x="1699006" y="673"/>
                </a:cubicBezTo>
                <a:close/>
              </a:path>
            </a:pathLst>
          </a:custGeom>
          <a:solidFill>
            <a:sysClr val="window" lastClr="FFFFFF">
              <a:alpha val="3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85" y="3032745"/>
            <a:ext cx="792000" cy="79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113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Номер слайда 2">
            <a:extLst>
              <a:ext uri="{FF2B5EF4-FFF2-40B4-BE49-F238E27FC236}">
                <a16:creationId xmlns:a16="http://schemas.microsoft.com/office/drawing/2014/main" id="{D40C03B6-1A22-DA46-A921-DD6B576E827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257CD747-9DA1-0A4B-A893-B0FD80D84578}"/>
              </a:ext>
            </a:extLst>
          </p:cNvPr>
          <p:cNvSpPr>
            <a:spLocks noChangeAspect="1"/>
          </p:cNvSpPr>
          <p:nvPr/>
        </p:nvSpPr>
        <p:spPr>
          <a:xfrm>
            <a:off x="5988494" y="6603217"/>
            <a:ext cx="557698" cy="144000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3" name="Freeform: Shape 95">
            <a:extLst>
              <a:ext uri="{FF2B5EF4-FFF2-40B4-BE49-F238E27FC236}">
                <a16:creationId xmlns:a16="http://schemas.microsoft.com/office/drawing/2014/main" id="{ED7FEB77-61C5-42E8-9BFB-622FEB29F688}"/>
              </a:ext>
            </a:extLst>
          </p:cNvPr>
          <p:cNvSpPr/>
          <p:nvPr/>
        </p:nvSpPr>
        <p:spPr>
          <a:xfrm>
            <a:off x="3970836" y="2692682"/>
            <a:ext cx="3277009" cy="2763569"/>
          </a:xfrm>
          <a:custGeom>
            <a:avLst/>
            <a:gdLst>
              <a:gd name="connsiteX0" fmla="*/ 2281149 w 3277009"/>
              <a:gd name="connsiteY0" fmla="*/ 1787 h 2763569"/>
              <a:gd name="connsiteX1" fmla="*/ 3206869 w 3277009"/>
              <a:gd name="connsiteY1" fmla="*/ 1641095 h 2763569"/>
              <a:gd name="connsiteX2" fmla="*/ 462409 w 3277009"/>
              <a:gd name="connsiteY2" fmla="*/ 2497684 h 2763569"/>
              <a:gd name="connsiteX3" fmla="*/ 367549 w 3277009"/>
              <a:gd name="connsiteY3" fmla="*/ 2664715 h 2763569"/>
              <a:gd name="connsiteX4" fmla="*/ 0 w 3277009"/>
              <a:gd name="connsiteY4" fmla="*/ 1765918 h 2763569"/>
              <a:gd name="connsiteX5" fmla="*/ 2993714 w 3277009"/>
              <a:gd name="connsiteY5" fmla="*/ 1465341 h 2763569"/>
              <a:gd name="connsiteX6" fmla="*/ 1986235 w 3277009"/>
              <a:gd name="connsiteY6" fmla="*/ 32707 h 2763569"/>
              <a:gd name="connsiteX7" fmla="*/ 2281149 w 3277009"/>
              <a:gd name="connsiteY7" fmla="*/ 1787 h 276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009" h="2763569">
                <a:moveTo>
                  <a:pt x="2281149" y="1787"/>
                </a:moveTo>
                <a:cubicBezTo>
                  <a:pt x="2951894" y="44772"/>
                  <a:pt x="3470862" y="855863"/>
                  <a:pt x="3206869" y="1641095"/>
                </a:cubicBezTo>
                <a:cubicBezTo>
                  <a:pt x="2888930" y="2581880"/>
                  <a:pt x="1686092" y="3116894"/>
                  <a:pt x="462409" y="2497684"/>
                </a:cubicBezTo>
                <a:cubicBezTo>
                  <a:pt x="367549" y="2664715"/>
                  <a:pt x="367549" y="2664715"/>
                  <a:pt x="367549" y="2664715"/>
                </a:cubicBezTo>
                <a:cubicBezTo>
                  <a:pt x="0" y="1765918"/>
                  <a:pt x="0" y="1765918"/>
                  <a:pt x="0" y="1765918"/>
                </a:cubicBezTo>
                <a:cubicBezTo>
                  <a:pt x="1503261" y="2802678"/>
                  <a:pt x="2626309" y="2260219"/>
                  <a:pt x="2993714" y="1465341"/>
                </a:cubicBezTo>
                <a:cubicBezTo>
                  <a:pt x="3420469" y="540070"/>
                  <a:pt x="2543458" y="-119994"/>
                  <a:pt x="1986235" y="32707"/>
                </a:cubicBezTo>
                <a:cubicBezTo>
                  <a:pt x="2086410" y="5182"/>
                  <a:pt x="2185329" y="-4353"/>
                  <a:pt x="2281149" y="1787"/>
                </a:cubicBezTo>
                <a:close/>
              </a:path>
            </a:pathLst>
          </a:custGeom>
          <a:solidFill>
            <a:sysClr val="window" lastClr="FFFFFF">
              <a:alpha val="3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89">
            <a:extLst>
              <a:ext uri="{FF2B5EF4-FFF2-40B4-BE49-F238E27FC236}">
                <a16:creationId xmlns:a16="http://schemas.microsoft.com/office/drawing/2014/main" id="{6624942B-AF42-4C29-B0C0-11441334335C}"/>
              </a:ext>
            </a:extLst>
          </p:cNvPr>
          <p:cNvSpPr/>
          <p:nvPr/>
        </p:nvSpPr>
        <p:spPr>
          <a:xfrm>
            <a:off x="4944749" y="1420250"/>
            <a:ext cx="3277321" cy="2764321"/>
          </a:xfrm>
          <a:custGeom>
            <a:avLst/>
            <a:gdLst>
              <a:gd name="connsiteX0" fmla="*/ 1699006 w 3277321"/>
              <a:gd name="connsiteY0" fmla="*/ 673 h 2764321"/>
              <a:gd name="connsiteX1" fmla="*/ 2814009 w 3277321"/>
              <a:gd name="connsiteY1" fmla="*/ 267025 h 2764321"/>
              <a:gd name="connsiteX2" fmla="*/ 2908868 w 3277321"/>
              <a:gd name="connsiteY2" fmla="*/ 99993 h 2764321"/>
              <a:gd name="connsiteX3" fmla="*/ 3277321 w 3277321"/>
              <a:gd name="connsiteY3" fmla="*/ 997200 h 2764321"/>
              <a:gd name="connsiteX4" fmla="*/ 283606 w 3277321"/>
              <a:gd name="connsiteY4" fmla="*/ 1297779 h 2764321"/>
              <a:gd name="connsiteX5" fmla="*/ 1290181 w 3277321"/>
              <a:gd name="connsiteY5" fmla="*/ 2732005 h 2764321"/>
              <a:gd name="connsiteX6" fmla="*/ 70451 w 3277321"/>
              <a:gd name="connsiteY6" fmla="*/ 1122025 h 2764321"/>
              <a:gd name="connsiteX7" fmla="*/ 1699006 w 3277321"/>
              <a:gd name="connsiteY7" fmla="*/ 673 h 276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321" h="2764321">
                <a:moveTo>
                  <a:pt x="1699006" y="673"/>
                </a:moveTo>
                <a:cubicBezTo>
                  <a:pt x="2050949" y="-8335"/>
                  <a:pt x="2431394" y="72742"/>
                  <a:pt x="2814009" y="267025"/>
                </a:cubicBezTo>
                <a:cubicBezTo>
                  <a:pt x="2908868" y="99993"/>
                  <a:pt x="2908868" y="99993"/>
                  <a:pt x="2908868" y="99993"/>
                </a:cubicBezTo>
                <a:cubicBezTo>
                  <a:pt x="3277321" y="997200"/>
                  <a:pt x="3277321" y="997200"/>
                  <a:pt x="3277321" y="997200"/>
                </a:cubicBezTo>
                <a:cubicBezTo>
                  <a:pt x="1774059" y="-39560"/>
                  <a:pt x="649423" y="501998"/>
                  <a:pt x="283606" y="1297779"/>
                </a:cubicBezTo>
                <a:cubicBezTo>
                  <a:pt x="-144053" y="2224642"/>
                  <a:pt x="732958" y="2884706"/>
                  <a:pt x="1290181" y="2732005"/>
                </a:cubicBezTo>
                <a:cubicBezTo>
                  <a:pt x="489681" y="2950618"/>
                  <a:pt x="-232160" y="2021024"/>
                  <a:pt x="70451" y="1122025"/>
                </a:cubicBezTo>
                <a:cubicBezTo>
                  <a:pt x="288414" y="476328"/>
                  <a:pt x="924733" y="20491"/>
                  <a:pt x="1699006" y="673"/>
                </a:cubicBezTo>
                <a:close/>
              </a:path>
            </a:pathLst>
          </a:custGeom>
          <a:solidFill>
            <a:sysClr val="window" lastClr="FFFFFF">
              <a:alpha val="3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02">
            <a:extLst>
              <a:ext uri="{FF2B5EF4-FFF2-40B4-BE49-F238E27FC236}">
                <a16:creationId xmlns:a16="http://schemas.microsoft.com/office/drawing/2014/main" id="{ADBF5816-C04D-41B4-BB31-D62061766BA5}"/>
              </a:ext>
            </a:extLst>
          </p:cNvPr>
          <p:cNvGrpSpPr/>
          <p:nvPr/>
        </p:nvGrpSpPr>
        <p:grpSpPr>
          <a:xfrm>
            <a:off x="660210" y="2951123"/>
            <a:ext cx="2937088" cy="1400952"/>
            <a:chOff x="332936" y="2609300"/>
            <a:chExt cx="2937088" cy="140095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94E5A93-CCBB-4A6F-BB75-4094FE55776E}"/>
                </a:ext>
              </a:extLst>
            </p:cNvPr>
            <p:cNvSpPr txBox="1"/>
            <p:nvPr/>
          </p:nvSpPr>
          <p:spPr>
            <a:xfrm>
              <a:off x="332936" y="2609300"/>
              <a:ext cx="2937088" cy="4801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00A560"/>
                  </a:solidFill>
                  <a:latin typeface="+mj-lt"/>
                  <a:ea typeface="+mj-ea"/>
                  <a:cs typeface="+mj-cs"/>
                </a:rPr>
                <a:t>BI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11CAFF3-14A9-48BB-9D01-0FF6D4E14AB6}"/>
                </a:ext>
              </a:extLst>
            </p:cNvPr>
            <p:cNvSpPr txBox="1"/>
            <p:nvPr/>
          </p:nvSpPr>
          <p:spPr>
            <a:xfrm>
              <a:off x="340731" y="3086922"/>
              <a:ext cx="2929293" cy="92333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ru-RU" dirty="0">
                  <a:solidFill>
                    <a:srgbClr val="343436"/>
                  </a:solidFill>
                </a:rPr>
                <a:t>Необходима сортировка данных перед обработкой, строгие требования к типу</a:t>
              </a:r>
            </a:p>
          </p:txBody>
        </p:sp>
      </p:grpSp>
      <p:grpSp>
        <p:nvGrpSpPr>
          <p:cNvPr id="38" name="Group 108">
            <a:extLst>
              <a:ext uri="{FF2B5EF4-FFF2-40B4-BE49-F238E27FC236}">
                <a16:creationId xmlns:a16="http://schemas.microsoft.com/office/drawing/2014/main" id="{4B67449E-7C75-47C5-9EFD-3E87CBA61B47}"/>
              </a:ext>
            </a:extLst>
          </p:cNvPr>
          <p:cNvGrpSpPr/>
          <p:nvPr/>
        </p:nvGrpSpPr>
        <p:grpSpPr>
          <a:xfrm>
            <a:off x="8544888" y="2605612"/>
            <a:ext cx="2937088" cy="1123953"/>
            <a:chOff x="8921977" y="1448259"/>
            <a:chExt cx="2937088" cy="112395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BC0DAA1-A933-437E-B054-40D141DAB9F5}"/>
                </a:ext>
              </a:extLst>
            </p:cNvPr>
            <p:cNvSpPr txBox="1"/>
            <p:nvPr/>
          </p:nvSpPr>
          <p:spPr>
            <a:xfrm>
              <a:off x="8921977" y="1448259"/>
              <a:ext cx="2937088" cy="4801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162FC8"/>
                  </a:solidFill>
                  <a:latin typeface="+mj-lt"/>
                  <a:ea typeface="+mj-ea"/>
                  <a:cs typeface="+mj-cs"/>
                </a:rPr>
                <a:t>Big Data</a:t>
              </a:r>
              <a:endParaRPr lang="ru-RU" sz="2800" b="1" dirty="0">
                <a:solidFill>
                  <a:srgbClr val="162FC8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6CC9148-2166-4332-BA62-A879A283CFF6}"/>
                </a:ext>
              </a:extLst>
            </p:cNvPr>
            <p:cNvSpPr txBox="1"/>
            <p:nvPr/>
          </p:nvSpPr>
          <p:spPr>
            <a:xfrm>
              <a:off x="8929772" y="1925881"/>
              <a:ext cx="2929293" cy="64633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ru-RU" dirty="0">
                  <a:solidFill>
                    <a:srgbClr val="343436"/>
                  </a:solidFill>
                </a:rPr>
                <a:t>Обработка в исходном виде</a:t>
              </a:r>
            </a:p>
          </p:txBody>
        </p:sp>
      </p:grpSp>
      <p:sp>
        <p:nvSpPr>
          <p:cNvPr id="42" name="Заголовок 2">
            <a:extLst>
              <a:ext uri="{FF2B5EF4-FFF2-40B4-BE49-F238E27FC236}">
                <a16:creationId xmlns:a16="http://schemas.microsoft.com/office/drawing/2014/main" id="{41A372A0-095C-E343-9D0B-01E3678C8144}"/>
              </a:ext>
            </a:extLst>
          </p:cNvPr>
          <p:cNvSpPr txBox="1">
            <a:spLocks/>
          </p:cNvSpPr>
          <p:nvPr/>
        </p:nvSpPr>
        <p:spPr>
          <a:xfrm>
            <a:off x="586001" y="393307"/>
            <a:ext cx="10566837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 smtClean="0"/>
              <a:t>BI</a:t>
            </a:r>
            <a:r>
              <a:rPr lang="ru-RU" dirty="0" smtClean="0"/>
              <a:t> </a:t>
            </a:r>
            <a:r>
              <a:rPr lang="en-US" dirty="0" smtClean="0"/>
              <a:t>vs</a:t>
            </a:r>
            <a:r>
              <a:rPr lang="ru-RU" dirty="0" smtClean="0"/>
              <a:t> </a:t>
            </a:r>
            <a:r>
              <a:rPr lang="en-US" dirty="0" smtClean="0"/>
              <a:t>Big data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>
                <a:solidFill>
                  <a:srgbClr val="343436"/>
                </a:solidFill>
                <a:cs typeface="Arial" panose="020B0604020202020204" pitchFamily="34" charset="0"/>
              </a:rPr>
              <a:t>Обработка</a:t>
            </a:r>
            <a:endParaRPr lang="en-US" dirty="0">
              <a:solidFill>
                <a:srgbClr val="343436"/>
              </a:solidFill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371206"/>
            <a:ext cx="877162" cy="432000"/>
          </a:xfrm>
          <a:prstGeom prst="rect">
            <a:avLst/>
          </a:prstGeom>
        </p:spPr>
      </p:pic>
      <p:sp>
        <p:nvSpPr>
          <p:cNvPr id="18" name="Freeform: Shape 93">
            <a:extLst>
              <a:ext uri="{FF2B5EF4-FFF2-40B4-BE49-F238E27FC236}">
                <a16:creationId xmlns:a16="http://schemas.microsoft.com/office/drawing/2014/main" id="{9A1B8147-3FA9-452D-A42A-8AEBF118B1E1}"/>
              </a:ext>
            </a:extLst>
          </p:cNvPr>
          <p:cNvSpPr/>
          <p:nvPr/>
        </p:nvSpPr>
        <p:spPr>
          <a:xfrm>
            <a:off x="4549570" y="2921166"/>
            <a:ext cx="2384206" cy="1872972"/>
          </a:xfrm>
          <a:custGeom>
            <a:avLst/>
            <a:gdLst>
              <a:gd name="connsiteX0" fmla="*/ 2270369 w 3277171"/>
              <a:gd name="connsiteY0" fmla="*/ 779 h 2768709"/>
              <a:gd name="connsiteX1" fmla="*/ 3206860 w 3277171"/>
              <a:gd name="connsiteY1" fmla="*/ 1646251 h 2768709"/>
              <a:gd name="connsiteX2" fmla="*/ 462411 w 3277171"/>
              <a:gd name="connsiteY2" fmla="*/ 2502821 h 2768709"/>
              <a:gd name="connsiteX3" fmla="*/ 367552 w 3277171"/>
              <a:gd name="connsiteY3" fmla="*/ 2669851 h 2768709"/>
              <a:gd name="connsiteX4" fmla="*/ 0 w 3277171"/>
              <a:gd name="connsiteY4" fmla="*/ 1771059 h 2768709"/>
              <a:gd name="connsiteX5" fmla="*/ 992716 w 3277171"/>
              <a:gd name="connsiteY5" fmla="*/ 1569047 h 2768709"/>
              <a:gd name="connsiteX6" fmla="*/ 907795 w 3277171"/>
              <a:gd name="connsiteY6" fmla="*/ 1718578 h 2768709"/>
              <a:gd name="connsiteX7" fmla="*/ 2845613 w 3277171"/>
              <a:gd name="connsiteY7" fmla="*/ 1072924 h 2768709"/>
              <a:gd name="connsiteX8" fmla="*/ 1974668 w 3277171"/>
              <a:gd name="connsiteY8" fmla="*/ 39723 h 2768709"/>
              <a:gd name="connsiteX9" fmla="*/ 2270369 w 3277171"/>
              <a:gd name="connsiteY9" fmla="*/ 779 h 276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77171" h="2768709">
                <a:moveTo>
                  <a:pt x="2270369" y="779"/>
                </a:moveTo>
                <a:cubicBezTo>
                  <a:pt x="2944105" y="29646"/>
                  <a:pt x="3473221" y="856850"/>
                  <a:pt x="3206860" y="1646251"/>
                </a:cubicBezTo>
                <a:cubicBezTo>
                  <a:pt x="2888926" y="2587027"/>
                  <a:pt x="1686093" y="3122032"/>
                  <a:pt x="462411" y="2502821"/>
                </a:cubicBezTo>
                <a:cubicBezTo>
                  <a:pt x="367552" y="2669851"/>
                  <a:pt x="367552" y="2669851"/>
                  <a:pt x="367552" y="2669851"/>
                </a:cubicBezTo>
                <a:lnTo>
                  <a:pt x="0" y="1771059"/>
                </a:lnTo>
                <a:cubicBezTo>
                  <a:pt x="992716" y="1569047"/>
                  <a:pt x="992716" y="1569047"/>
                  <a:pt x="992716" y="1569047"/>
                </a:cubicBezTo>
                <a:cubicBezTo>
                  <a:pt x="907795" y="1718578"/>
                  <a:pt x="907795" y="1718578"/>
                  <a:pt x="907795" y="1718578"/>
                </a:cubicBezTo>
                <a:cubicBezTo>
                  <a:pt x="1708270" y="2065886"/>
                  <a:pt x="2576916" y="1812347"/>
                  <a:pt x="2845613" y="1072924"/>
                </a:cubicBezTo>
                <a:cubicBezTo>
                  <a:pt x="3107330" y="356887"/>
                  <a:pt x="2380803" y="-72550"/>
                  <a:pt x="1974668" y="39723"/>
                </a:cubicBezTo>
                <a:cubicBezTo>
                  <a:pt x="2074921" y="8824"/>
                  <a:pt x="2174121" y="-3345"/>
                  <a:pt x="2270369" y="779"/>
                </a:cubicBezTo>
                <a:close/>
              </a:path>
            </a:pathLst>
          </a:custGeom>
          <a:solidFill>
            <a:srgbClr val="00A5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95">
            <a:extLst>
              <a:ext uri="{FF2B5EF4-FFF2-40B4-BE49-F238E27FC236}">
                <a16:creationId xmlns:a16="http://schemas.microsoft.com/office/drawing/2014/main" id="{ED7FEB77-61C5-42E8-9BFB-622FEB29F688}"/>
              </a:ext>
            </a:extLst>
          </p:cNvPr>
          <p:cNvSpPr/>
          <p:nvPr/>
        </p:nvSpPr>
        <p:spPr>
          <a:xfrm>
            <a:off x="4549572" y="2924640"/>
            <a:ext cx="2384089" cy="1869495"/>
          </a:xfrm>
          <a:custGeom>
            <a:avLst/>
            <a:gdLst>
              <a:gd name="connsiteX0" fmla="*/ 2281149 w 3277009"/>
              <a:gd name="connsiteY0" fmla="*/ 1787 h 2763569"/>
              <a:gd name="connsiteX1" fmla="*/ 3206869 w 3277009"/>
              <a:gd name="connsiteY1" fmla="*/ 1641095 h 2763569"/>
              <a:gd name="connsiteX2" fmla="*/ 462409 w 3277009"/>
              <a:gd name="connsiteY2" fmla="*/ 2497684 h 2763569"/>
              <a:gd name="connsiteX3" fmla="*/ 367549 w 3277009"/>
              <a:gd name="connsiteY3" fmla="*/ 2664715 h 2763569"/>
              <a:gd name="connsiteX4" fmla="*/ 0 w 3277009"/>
              <a:gd name="connsiteY4" fmla="*/ 1765918 h 2763569"/>
              <a:gd name="connsiteX5" fmla="*/ 2993714 w 3277009"/>
              <a:gd name="connsiteY5" fmla="*/ 1465341 h 2763569"/>
              <a:gd name="connsiteX6" fmla="*/ 1986235 w 3277009"/>
              <a:gd name="connsiteY6" fmla="*/ 32707 h 2763569"/>
              <a:gd name="connsiteX7" fmla="*/ 2281149 w 3277009"/>
              <a:gd name="connsiteY7" fmla="*/ 1787 h 276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009" h="2763569">
                <a:moveTo>
                  <a:pt x="2281149" y="1787"/>
                </a:moveTo>
                <a:cubicBezTo>
                  <a:pt x="2951894" y="44772"/>
                  <a:pt x="3470862" y="855863"/>
                  <a:pt x="3206869" y="1641095"/>
                </a:cubicBezTo>
                <a:cubicBezTo>
                  <a:pt x="2888930" y="2581880"/>
                  <a:pt x="1686092" y="3116894"/>
                  <a:pt x="462409" y="2497684"/>
                </a:cubicBezTo>
                <a:cubicBezTo>
                  <a:pt x="367549" y="2664715"/>
                  <a:pt x="367549" y="2664715"/>
                  <a:pt x="367549" y="2664715"/>
                </a:cubicBezTo>
                <a:cubicBezTo>
                  <a:pt x="0" y="1765918"/>
                  <a:pt x="0" y="1765918"/>
                  <a:pt x="0" y="1765918"/>
                </a:cubicBezTo>
                <a:cubicBezTo>
                  <a:pt x="1503261" y="2802678"/>
                  <a:pt x="2626309" y="2260219"/>
                  <a:pt x="2993714" y="1465341"/>
                </a:cubicBezTo>
                <a:cubicBezTo>
                  <a:pt x="3420469" y="540070"/>
                  <a:pt x="2543458" y="-119994"/>
                  <a:pt x="1986235" y="32707"/>
                </a:cubicBezTo>
                <a:cubicBezTo>
                  <a:pt x="2086410" y="5182"/>
                  <a:pt x="2185329" y="-4353"/>
                  <a:pt x="2281149" y="1787"/>
                </a:cubicBezTo>
                <a:close/>
              </a:path>
            </a:pathLst>
          </a:custGeom>
          <a:solidFill>
            <a:sysClr val="window" lastClr="FFFFFF">
              <a:alpha val="3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91">
            <a:extLst>
              <a:ext uri="{FF2B5EF4-FFF2-40B4-BE49-F238E27FC236}">
                <a16:creationId xmlns:a16="http://schemas.microsoft.com/office/drawing/2014/main" id="{156A6D7A-3474-4469-828D-641335562489}"/>
              </a:ext>
            </a:extLst>
          </p:cNvPr>
          <p:cNvSpPr/>
          <p:nvPr/>
        </p:nvSpPr>
        <p:spPr>
          <a:xfrm>
            <a:off x="5258217" y="2063863"/>
            <a:ext cx="2384213" cy="1872237"/>
          </a:xfrm>
          <a:custGeom>
            <a:avLst/>
            <a:gdLst>
              <a:gd name="connsiteX0" fmla="*/ 1698865 w 3277180"/>
              <a:gd name="connsiteY0" fmla="*/ 673 h 2767622"/>
              <a:gd name="connsiteX1" fmla="*/ 2813866 w 3277180"/>
              <a:gd name="connsiteY1" fmla="*/ 267027 h 2767622"/>
              <a:gd name="connsiteX2" fmla="*/ 2908725 w 3277180"/>
              <a:gd name="connsiteY2" fmla="*/ 99998 h 2767622"/>
              <a:gd name="connsiteX3" fmla="*/ 3277180 w 3277180"/>
              <a:gd name="connsiteY3" fmla="*/ 997199 h 2767622"/>
              <a:gd name="connsiteX4" fmla="*/ 2283560 w 3277180"/>
              <a:gd name="connsiteY4" fmla="*/ 1200802 h 2767622"/>
              <a:gd name="connsiteX5" fmla="*/ 2368481 w 3277180"/>
              <a:gd name="connsiteY5" fmla="*/ 1051271 h 2767622"/>
              <a:gd name="connsiteX6" fmla="*/ 429075 w 3277180"/>
              <a:gd name="connsiteY6" fmla="*/ 1696025 h 2767622"/>
              <a:gd name="connsiteX7" fmla="*/ 1300923 w 3277180"/>
              <a:gd name="connsiteY7" fmla="*/ 2727636 h 2767622"/>
              <a:gd name="connsiteX8" fmla="*/ 70319 w 3277180"/>
              <a:gd name="connsiteY8" fmla="*/ 1122009 h 2767622"/>
              <a:gd name="connsiteX9" fmla="*/ 1698865 w 3277180"/>
              <a:gd name="connsiteY9" fmla="*/ 673 h 2767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77180" h="2767622">
                <a:moveTo>
                  <a:pt x="1698865" y="673"/>
                </a:moveTo>
                <a:cubicBezTo>
                  <a:pt x="2050806" y="-8334"/>
                  <a:pt x="2431251" y="72745"/>
                  <a:pt x="2813866" y="267027"/>
                </a:cubicBezTo>
                <a:cubicBezTo>
                  <a:pt x="2908725" y="99998"/>
                  <a:pt x="2908725" y="99998"/>
                  <a:pt x="2908725" y="99998"/>
                </a:cubicBezTo>
                <a:lnTo>
                  <a:pt x="3277180" y="997199"/>
                </a:lnTo>
                <a:cubicBezTo>
                  <a:pt x="2283560" y="1200802"/>
                  <a:pt x="2283560" y="1200802"/>
                  <a:pt x="2283560" y="1200802"/>
                </a:cubicBezTo>
                <a:cubicBezTo>
                  <a:pt x="2368481" y="1051271"/>
                  <a:pt x="2368481" y="1051271"/>
                  <a:pt x="2368481" y="1051271"/>
                </a:cubicBezTo>
                <a:cubicBezTo>
                  <a:pt x="1568006" y="703964"/>
                  <a:pt x="700264" y="955912"/>
                  <a:pt x="429075" y="1696025"/>
                </a:cubicBezTo>
                <a:cubicBezTo>
                  <a:pt x="169849" y="2411374"/>
                  <a:pt x="894787" y="2839908"/>
                  <a:pt x="1300923" y="2727636"/>
                </a:cubicBezTo>
                <a:cubicBezTo>
                  <a:pt x="500483" y="2975730"/>
                  <a:pt x="-234094" y="2024181"/>
                  <a:pt x="70319" y="1122009"/>
                </a:cubicBezTo>
                <a:cubicBezTo>
                  <a:pt x="288278" y="476318"/>
                  <a:pt x="924593" y="20488"/>
                  <a:pt x="1698865" y="673"/>
                </a:cubicBezTo>
                <a:close/>
              </a:path>
            </a:pathLst>
          </a:custGeom>
          <a:solidFill>
            <a:srgbClr val="162FC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89">
            <a:extLst>
              <a:ext uri="{FF2B5EF4-FFF2-40B4-BE49-F238E27FC236}">
                <a16:creationId xmlns:a16="http://schemas.microsoft.com/office/drawing/2014/main" id="{6624942B-AF42-4C29-B0C0-11441334335C}"/>
              </a:ext>
            </a:extLst>
          </p:cNvPr>
          <p:cNvSpPr/>
          <p:nvPr/>
        </p:nvSpPr>
        <p:spPr>
          <a:xfrm>
            <a:off x="5258113" y="2063867"/>
            <a:ext cx="2384315" cy="1870003"/>
          </a:xfrm>
          <a:custGeom>
            <a:avLst/>
            <a:gdLst>
              <a:gd name="connsiteX0" fmla="*/ 1699006 w 3277321"/>
              <a:gd name="connsiteY0" fmla="*/ 673 h 2764321"/>
              <a:gd name="connsiteX1" fmla="*/ 2814009 w 3277321"/>
              <a:gd name="connsiteY1" fmla="*/ 267025 h 2764321"/>
              <a:gd name="connsiteX2" fmla="*/ 2908868 w 3277321"/>
              <a:gd name="connsiteY2" fmla="*/ 99993 h 2764321"/>
              <a:gd name="connsiteX3" fmla="*/ 3277321 w 3277321"/>
              <a:gd name="connsiteY3" fmla="*/ 997200 h 2764321"/>
              <a:gd name="connsiteX4" fmla="*/ 283606 w 3277321"/>
              <a:gd name="connsiteY4" fmla="*/ 1297779 h 2764321"/>
              <a:gd name="connsiteX5" fmla="*/ 1290181 w 3277321"/>
              <a:gd name="connsiteY5" fmla="*/ 2732005 h 2764321"/>
              <a:gd name="connsiteX6" fmla="*/ 70451 w 3277321"/>
              <a:gd name="connsiteY6" fmla="*/ 1122025 h 2764321"/>
              <a:gd name="connsiteX7" fmla="*/ 1699006 w 3277321"/>
              <a:gd name="connsiteY7" fmla="*/ 673 h 276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321" h="2764321">
                <a:moveTo>
                  <a:pt x="1699006" y="673"/>
                </a:moveTo>
                <a:cubicBezTo>
                  <a:pt x="2050949" y="-8335"/>
                  <a:pt x="2431394" y="72742"/>
                  <a:pt x="2814009" y="267025"/>
                </a:cubicBezTo>
                <a:cubicBezTo>
                  <a:pt x="2908868" y="99993"/>
                  <a:pt x="2908868" y="99993"/>
                  <a:pt x="2908868" y="99993"/>
                </a:cubicBezTo>
                <a:cubicBezTo>
                  <a:pt x="3277321" y="997200"/>
                  <a:pt x="3277321" y="997200"/>
                  <a:pt x="3277321" y="997200"/>
                </a:cubicBezTo>
                <a:cubicBezTo>
                  <a:pt x="1774059" y="-39560"/>
                  <a:pt x="649423" y="501998"/>
                  <a:pt x="283606" y="1297779"/>
                </a:cubicBezTo>
                <a:cubicBezTo>
                  <a:pt x="-144053" y="2224642"/>
                  <a:pt x="732958" y="2884706"/>
                  <a:pt x="1290181" y="2732005"/>
                </a:cubicBezTo>
                <a:cubicBezTo>
                  <a:pt x="489681" y="2950618"/>
                  <a:pt x="-232160" y="2021024"/>
                  <a:pt x="70451" y="1122025"/>
                </a:cubicBezTo>
                <a:cubicBezTo>
                  <a:pt x="288414" y="476328"/>
                  <a:pt x="924733" y="20491"/>
                  <a:pt x="1699006" y="673"/>
                </a:cubicBezTo>
                <a:close/>
              </a:path>
            </a:pathLst>
          </a:custGeom>
          <a:solidFill>
            <a:sysClr val="window" lastClr="FFFFFF">
              <a:alpha val="3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616" y="3032745"/>
            <a:ext cx="792000" cy="79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193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Номер слайда 2">
            <a:extLst>
              <a:ext uri="{FF2B5EF4-FFF2-40B4-BE49-F238E27FC236}">
                <a16:creationId xmlns:a16="http://schemas.microsoft.com/office/drawing/2014/main" id="{D40C03B6-1A22-DA46-A921-DD6B576E827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257CD747-9DA1-0A4B-A893-B0FD80D84578}"/>
              </a:ext>
            </a:extLst>
          </p:cNvPr>
          <p:cNvSpPr>
            <a:spLocks noChangeAspect="1"/>
          </p:cNvSpPr>
          <p:nvPr/>
        </p:nvSpPr>
        <p:spPr>
          <a:xfrm>
            <a:off x="5988494" y="6603217"/>
            <a:ext cx="557698" cy="144000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6" name="Freeform: Shape 89">
            <a:extLst>
              <a:ext uri="{FF2B5EF4-FFF2-40B4-BE49-F238E27FC236}">
                <a16:creationId xmlns:a16="http://schemas.microsoft.com/office/drawing/2014/main" id="{6624942B-AF42-4C29-B0C0-11441334335C}"/>
              </a:ext>
            </a:extLst>
          </p:cNvPr>
          <p:cNvSpPr/>
          <p:nvPr/>
        </p:nvSpPr>
        <p:spPr>
          <a:xfrm>
            <a:off x="4944749" y="1420250"/>
            <a:ext cx="3277321" cy="2764321"/>
          </a:xfrm>
          <a:custGeom>
            <a:avLst/>
            <a:gdLst>
              <a:gd name="connsiteX0" fmla="*/ 1699006 w 3277321"/>
              <a:gd name="connsiteY0" fmla="*/ 673 h 2764321"/>
              <a:gd name="connsiteX1" fmla="*/ 2814009 w 3277321"/>
              <a:gd name="connsiteY1" fmla="*/ 267025 h 2764321"/>
              <a:gd name="connsiteX2" fmla="*/ 2908868 w 3277321"/>
              <a:gd name="connsiteY2" fmla="*/ 99993 h 2764321"/>
              <a:gd name="connsiteX3" fmla="*/ 3277321 w 3277321"/>
              <a:gd name="connsiteY3" fmla="*/ 997200 h 2764321"/>
              <a:gd name="connsiteX4" fmla="*/ 283606 w 3277321"/>
              <a:gd name="connsiteY4" fmla="*/ 1297779 h 2764321"/>
              <a:gd name="connsiteX5" fmla="*/ 1290181 w 3277321"/>
              <a:gd name="connsiteY5" fmla="*/ 2732005 h 2764321"/>
              <a:gd name="connsiteX6" fmla="*/ 70451 w 3277321"/>
              <a:gd name="connsiteY6" fmla="*/ 1122025 h 2764321"/>
              <a:gd name="connsiteX7" fmla="*/ 1699006 w 3277321"/>
              <a:gd name="connsiteY7" fmla="*/ 673 h 276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321" h="2764321">
                <a:moveTo>
                  <a:pt x="1699006" y="673"/>
                </a:moveTo>
                <a:cubicBezTo>
                  <a:pt x="2050949" y="-8335"/>
                  <a:pt x="2431394" y="72742"/>
                  <a:pt x="2814009" y="267025"/>
                </a:cubicBezTo>
                <a:cubicBezTo>
                  <a:pt x="2908868" y="99993"/>
                  <a:pt x="2908868" y="99993"/>
                  <a:pt x="2908868" y="99993"/>
                </a:cubicBezTo>
                <a:cubicBezTo>
                  <a:pt x="3277321" y="997200"/>
                  <a:pt x="3277321" y="997200"/>
                  <a:pt x="3277321" y="997200"/>
                </a:cubicBezTo>
                <a:cubicBezTo>
                  <a:pt x="1774059" y="-39560"/>
                  <a:pt x="649423" y="501998"/>
                  <a:pt x="283606" y="1297779"/>
                </a:cubicBezTo>
                <a:cubicBezTo>
                  <a:pt x="-144053" y="2224642"/>
                  <a:pt x="732958" y="2884706"/>
                  <a:pt x="1290181" y="2732005"/>
                </a:cubicBezTo>
                <a:cubicBezTo>
                  <a:pt x="489681" y="2950618"/>
                  <a:pt x="-232160" y="2021024"/>
                  <a:pt x="70451" y="1122025"/>
                </a:cubicBezTo>
                <a:cubicBezTo>
                  <a:pt x="288414" y="476328"/>
                  <a:pt x="924733" y="20491"/>
                  <a:pt x="1699006" y="673"/>
                </a:cubicBezTo>
                <a:close/>
              </a:path>
            </a:pathLst>
          </a:custGeom>
          <a:solidFill>
            <a:sysClr val="window" lastClr="FFFFFF">
              <a:alpha val="3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02">
            <a:extLst>
              <a:ext uri="{FF2B5EF4-FFF2-40B4-BE49-F238E27FC236}">
                <a16:creationId xmlns:a16="http://schemas.microsoft.com/office/drawing/2014/main" id="{ADBF5816-C04D-41B4-BB31-D62061766BA5}"/>
              </a:ext>
            </a:extLst>
          </p:cNvPr>
          <p:cNvGrpSpPr/>
          <p:nvPr/>
        </p:nvGrpSpPr>
        <p:grpSpPr>
          <a:xfrm>
            <a:off x="660210" y="2951123"/>
            <a:ext cx="2937088" cy="1123953"/>
            <a:chOff x="332936" y="2609300"/>
            <a:chExt cx="2937088" cy="112395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94E5A93-CCBB-4A6F-BB75-4094FE55776E}"/>
                </a:ext>
              </a:extLst>
            </p:cNvPr>
            <p:cNvSpPr txBox="1"/>
            <p:nvPr/>
          </p:nvSpPr>
          <p:spPr>
            <a:xfrm>
              <a:off x="332936" y="2609300"/>
              <a:ext cx="2937088" cy="4801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00A560"/>
                  </a:solidFill>
                  <a:latin typeface="+mj-lt"/>
                  <a:ea typeface="+mj-ea"/>
                  <a:cs typeface="+mj-cs"/>
                </a:rPr>
                <a:t>BI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11CAFF3-14A9-48BB-9D01-0FF6D4E14AB6}"/>
                </a:ext>
              </a:extLst>
            </p:cNvPr>
            <p:cNvSpPr txBox="1"/>
            <p:nvPr/>
          </p:nvSpPr>
          <p:spPr>
            <a:xfrm>
              <a:off x="340731" y="3086922"/>
              <a:ext cx="2929293" cy="64633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ru-RU" dirty="0">
                  <a:solidFill>
                    <a:srgbClr val="343436"/>
                  </a:solidFill>
                </a:rPr>
                <a:t>Сбор и обработка данных перед анализом</a:t>
              </a:r>
            </a:p>
          </p:txBody>
        </p:sp>
      </p:grpSp>
      <p:grpSp>
        <p:nvGrpSpPr>
          <p:cNvPr id="38" name="Group 108">
            <a:extLst>
              <a:ext uri="{FF2B5EF4-FFF2-40B4-BE49-F238E27FC236}">
                <a16:creationId xmlns:a16="http://schemas.microsoft.com/office/drawing/2014/main" id="{4B67449E-7C75-47C5-9EFD-3E87CBA61B47}"/>
              </a:ext>
            </a:extLst>
          </p:cNvPr>
          <p:cNvGrpSpPr/>
          <p:nvPr/>
        </p:nvGrpSpPr>
        <p:grpSpPr>
          <a:xfrm>
            <a:off x="8544888" y="2605612"/>
            <a:ext cx="2937088" cy="1677951"/>
            <a:chOff x="8921977" y="1448259"/>
            <a:chExt cx="2937088" cy="167795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BC0DAA1-A933-437E-B054-40D141DAB9F5}"/>
                </a:ext>
              </a:extLst>
            </p:cNvPr>
            <p:cNvSpPr txBox="1"/>
            <p:nvPr/>
          </p:nvSpPr>
          <p:spPr>
            <a:xfrm>
              <a:off x="8921977" y="1448259"/>
              <a:ext cx="2937088" cy="4801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162FC8"/>
                  </a:solidFill>
                  <a:latin typeface="+mj-lt"/>
                  <a:ea typeface="+mj-ea"/>
                  <a:cs typeface="+mj-cs"/>
                </a:rPr>
                <a:t>Big Data</a:t>
              </a:r>
              <a:endParaRPr lang="ru-RU" sz="2800" b="1" dirty="0">
                <a:solidFill>
                  <a:srgbClr val="162FC8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6CC9148-2166-4332-BA62-A879A283CFF6}"/>
                </a:ext>
              </a:extLst>
            </p:cNvPr>
            <p:cNvSpPr txBox="1"/>
            <p:nvPr/>
          </p:nvSpPr>
          <p:spPr>
            <a:xfrm>
              <a:off x="8929772" y="1925881"/>
              <a:ext cx="2929293" cy="120032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ru-RU" dirty="0">
                  <a:solidFill>
                    <a:srgbClr val="343436"/>
                  </a:solidFill>
                </a:rPr>
                <a:t>Обработка и анализ в режиме real-time, в том числе, в момент их поступления</a:t>
              </a:r>
            </a:p>
          </p:txBody>
        </p:sp>
      </p:grpSp>
      <p:sp>
        <p:nvSpPr>
          <p:cNvPr id="42" name="Заголовок 2">
            <a:extLst>
              <a:ext uri="{FF2B5EF4-FFF2-40B4-BE49-F238E27FC236}">
                <a16:creationId xmlns:a16="http://schemas.microsoft.com/office/drawing/2014/main" id="{41A372A0-095C-E343-9D0B-01E3678C8144}"/>
              </a:ext>
            </a:extLst>
          </p:cNvPr>
          <p:cNvSpPr txBox="1">
            <a:spLocks/>
          </p:cNvSpPr>
          <p:nvPr/>
        </p:nvSpPr>
        <p:spPr>
          <a:xfrm>
            <a:off x="586001" y="393307"/>
            <a:ext cx="10566837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 smtClean="0">
                <a:solidFill>
                  <a:srgbClr val="343436"/>
                </a:solidFill>
              </a:rPr>
              <a:t>BI</a:t>
            </a:r>
            <a:r>
              <a:rPr lang="ru-RU" dirty="0" smtClean="0">
                <a:solidFill>
                  <a:srgbClr val="343436"/>
                </a:solidFill>
              </a:rPr>
              <a:t> </a:t>
            </a:r>
            <a:r>
              <a:rPr lang="en-US" dirty="0" smtClean="0">
                <a:solidFill>
                  <a:srgbClr val="343436"/>
                </a:solidFill>
              </a:rPr>
              <a:t>vs</a:t>
            </a:r>
            <a:r>
              <a:rPr lang="ru-RU" dirty="0" smtClean="0">
                <a:solidFill>
                  <a:srgbClr val="343436"/>
                </a:solidFill>
              </a:rPr>
              <a:t> </a:t>
            </a:r>
            <a:r>
              <a:rPr lang="en-US" dirty="0" smtClean="0">
                <a:solidFill>
                  <a:srgbClr val="343436"/>
                </a:solidFill>
              </a:rPr>
              <a:t>Big data</a:t>
            </a:r>
            <a:r>
              <a:rPr lang="ru-RU" dirty="0" smtClean="0">
                <a:solidFill>
                  <a:srgbClr val="343436"/>
                </a:solidFill>
              </a:rPr>
              <a:t>.</a:t>
            </a:r>
            <a:r>
              <a:rPr lang="en-US" dirty="0" smtClean="0">
                <a:solidFill>
                  <a:srgbClr val="343436"/>
                </a:solidFill>
              </a:rPr>
              <a:t> </a:t>
            </a:r>
            <a:r>
              <a:rPr lang="ru-RU" dirty="0">
                <a:solidFill>
                  <a:srgbClr val="343436"/>
                </a:solidFill>
                <a:cs typeface="Arial" panose="020B0604020202020204" pitchFamily="34" charset="0"/>
              </a:rPr>
              <a:t>Сбор и обработка данных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371206"/>
            <a:ext cx="877162" cy="43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000" y="3033000"/>
            <a:ext cx="792000" cy="7920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4549570" y="2063863"/>
            <a:ext cx="3092860" cy="2730275"/>
            <a:chOff x="3970833" y="1420244"/>
            <a:chExt cx="4251239" cy="4036012"/>
          </a:xfrm>
        </p:grpSpPr>
        <p:sp>
          <p:nvSpPr>
            <p:cNvPr id="18" name="Freeform: Shape 93">
              <a:extLst>
                <a:ext uri="{FF2B5EF4-FFF2-40B4-BE49-F238E27FC236}">
                  <a16:creationId xmlns:a16="http://schemas.microsoft.com/office/drawing/2014/main" id="{9A1B8147-3FA9-452D-A42A-8AEBF118B1E1}"/>
                </a:ext>
              </a:extLst>
            </p:cNvPr>
            <p:cNvSpPr/>
            <p:nvPr/>
          </p:nvSpPr>
          <p:spPr>
            <a:xfrm>
              <a:off x="3970833" y="2687547"/>
              <a:ext cx="3277171" cy="2768709"/>
            </a:xfrm>
            <a:custGeom>
              <a:avLst/>
              <a:gdLst>
                <a:gd name="connsiteX0" fmla="*/ 2270369 w 3277171"/>
                <a:gd name="connsiteY0" fmla="*/ 779 h 2768709"/>
                <a:gd name="connsiteX1" fmla="*/ 3206860 w 3277171"/>
                <a:gd name="connsiteY1" fmla="*/ 1646251 h 2768709"/>
                <a:gd name="connsiteX2" fmla="*/ 462411 w 3277171"/>
                <a:gd name="connsiteY2" fmla="*/ 2502821 h 2768709"/>
                <a:gd name="connsiteX3" fmla="*/ 367552 w 3277171"/>
                <a:gd name="connsiteY3" fmla="*/ 2669851 h 2768709"/>
                <a:gd name="connsiteX4" fmla="*/ 0 w 3277171"/>
                <a:gd name="connsiteY4" fmla="*/ 1771059 h 2768709"/>
                <a:gd name="connsiteX5" fmla="*/ 992716 w 3277171"/>
                <a:gd name="connsiteY5" fmla="*/ 1569047 h 2768709"/>
                <a:gd name="connsiteX6" fmla="*/ 907795 w 3277171"/>
                <a:gd name="connsiteY6" fmla="*/ 1718578 h 2768709"/>
                <a:gd name="connsiteX7" fmla="*/ 2845613 w 3277171"/>
                <a:gd name="connsiteY7" fmla="*/ 1072924 h 2768709"/>
                <a:gd name="connsiteX8" fmla="*/ 1974668 w 3277171"/>
                <a:gd name="connsiteY8" fmla="*/ 39723 h 2768709"/>
                <a:gd name="connsiteX9" fmla="*/ 2270369 w 3277171"/>
                <a:gd name="connsiteY9" fmla="*/ 779 h 276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77171" h="2768709">
                  <a:moveTo>
                    <a:pt x="2270369" y="779"/>
                  </a:moveTo>
                  <a:cubicBezTo>
                    <a:pt x="2944105" y="29646"/>
                    <a:pt x="3473221" y="856850"/>
                    <a:pt x="3206860" y="1646251"/>
                  </a:cubicBezTo>
                  <a:cubicBezTo>
                    <a:pt x="2888926" y="2587027"/>
                    <a:pt x="1686093" y="3122032"/>
                    <a:pt x="462411" y="2502821"/>
                  </a:cubicBezTo>
                  <a:cubicBezTo>
                    <a:pt x="367552" y="2669851"/>
                    <a:pt x="367552" y="2669851"/>
                    <a:pt x="367552" y="2669851"/>
                  </a:cubicBezTo>
                  <a:lnTo>
                    <a:pt x="0" y="1771059"/>
                  </a:lnTo>
                  <a:cubicBezTo>
                    <a:pt x="992716" y="1569047"/>
                    <a:pt x="992716" y="1569047"/>
                    <a:pt x="992716" y="1569047"/>
                  </a:cubicBezTo>
                  <a:cubicBezTo>
                    <a:pt x="907795" y="1718578"/>
                    <a:pt x="907795" y="1718578"/>
                    <a:pt x="907795" y="1718578"/>
                  </a:cubicBezTo>
                  <a:cubicBezTo>
                    <a:pt x="1708270" y="2065886"/>
                    <a:pt x="2576916" y="1812347"/>
                    <a:pt x="2845613" y="1072924"/>
                  </a:cubicBezTo>
                  <a:cubicBezTo>
                    <a:pt x="3107330" y="356887"/>
                    <a:pt x="2380803" y="-72550"/>
                    <a:pt x="1974668" y="39723"/>
                  </a:cubicBezTo>
                  <a:cubicBezTo>
                    <a:pt x="2074921" y="8824"/>
                    <a:pt x="2174121" y="-3345"/>
                    <a:pt x="2270369" y="779"/>
                  </a:cubicBezTo>
                  <a:close/>
                </a:path>
              </a:pathLst>
            </a:custGeom>
            <a:solidFill>
              <a:srgbClr val="00A5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95">
              <a:extLst>
                <a:ext uri="{FF2B5EF4-FFF2-40B4-BE49-F238E27FC236}">
                  <a16:creationId xmlns:a16="http://schemas.microsoft.com/office/drawing/2014/main" id="{ED7FEB77-61C5-42E8-9BFB-622FEB29F688}"/>
                </a:ext>
              </a:extLst>
            </p:cNvPr>
            <p:cNvSpPr/>
            <p:nvPr/>
          </p:nvSpPr>
          <p:spPr>
            <a:xfrm>
              <a:off x="3970836" y="2692682"/>
              <a:ext cx="3277009" cy="2763569"/>
            </a:xfrm>
            <a:custGeom>
              <a:avLst/>
              <a:gdLst>
                <a:gd name="connsiteX0" fmla="*/ 2281149 w 3277009"/>
                <a:gd name="connsiteY0" fmla="*/ 1787 h 2763569"/>
                <a:gd name="connsiteX1" fmla="*/ 3206869 w 3277009"/>
                <a:gd name="connsiteY1" fmla="*/ 1641095 h 2763569"/>
                <a:gd name="connsiteX2" fmla="*/ 462409 w 3277009"/>
                <a:gd name="connsiteY2" fmla="*/ 2497684 h 2763569"/>
                <a:gd name="connsiteX3" fmla="*/ 367549 w 3277009"/>
                <a:gd name="connsiteY3" fmla="*/ 2664715 h 2763569"/>
                <a:gd name="connsiteX4" fmla="*/ 0 w 3277009"/>
                <a:gd name="connsiteY4" fmla="*/ 1765918 h 2763569"/>
                <a:gd name="connsiteX5" fmla="*/ 2993714 w 3277009"/>
                <a:gd name="connsiteY5" fmla="*/ 1465341 h 2763569"/>
                <a:gd name="connsiteX6" fmla="*/ 1986235 w 3277009"/>
                <a:gd name="connsiteY6" fmla="*/ 32707 h 2763569"/>
                <a:gd name="connsiteX7" fmla="*/ 2281149 w 3277009"/>
                <a:gd name="connsiteY7" fmla="*/ 1787 h 276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77009" h="2763569">
                  <a:moveTo>
                    <a:pt x="2281149" y="1787"/>
                  </a:moveTo>
                  <a:cubicBezTo>
                    <a:pt x="2951894" y="44772"/>
                    <a:pt x="3470862" y="855863"/>
                    <a:pt x="3206869" y="1641095"/>
                  </a:cubicBezTo>
                  <a:cubicBezTo>
                    <a:pt x="2888930" y="2581880"/>
                    <a:pt x="1686092" y="3116894"/>
                    <a:pt x="462409" y="2497684"/>
                  </a:cubicBezTo>
                  <a:cubicBezTo>
                    <a:pt x="367549" y="2664715"/>
                    <a:pt x="367549" y="2664715"/>
                    <a:pt x="367549" y="2664715"/>
                  </a:cubicBezTo>
                  <a:cubicBezTo>
                    <a:pt x="0" y="1765918"/>
                    <a:pt x="0" y="1765918"/>
                    <a:pt x="0" y="1765918"/>
                  </a:cubicBezTo>
                  <a:cubicBezTo>
                    <a:pt x="1503261" y="2802678"/>
                    <a:pt x="2626309" y="2260219"/>
                    <a:pt x="2993714" y="1465341"/>
                  </a:cubicBezTo>
                  <a:cubicBezTo>
                    <a:pt x="3420469" y="540070"/>
                    <a:pt x="2543458" y="-119994"/>
                    <a:pt x="1986235" y="32707"/>
                  </a:cubicBezTo>
                  <a:cubicBezTo>
                    <a:pt x="2086410" y="5182"/>
                    <a:pt x="2185329" y="-4353"/>
                    <a:pt x="2281149" y="1787"/>
                  </a:cubicBezTo>
                  <a:close/>
                </a:path>
              </a:pathLst>
            </a:custGeom>
            <a:solidFill>
              <a:sysClr val="window" lastClr="FFFFFF">
                <a:alpha val="3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91">
              <a:extLst>
                <a:ext uri="{FF2B5EF4-FFF2-40B4-BE49-F238E27FC236}">
                  <a16:creationId xmlns:a16="http://schemas.microsoft.com/office/drawing/2014/main" id="{156A6D7A-3474-4469-828D-641335562489}"/>
                </a:ext>
              </a:extLst>
            </p:cNvPr>
            <p:cNvSpPr/>
            <p:nvPr/>
          </p:nvSpPr>
          <p:spPr>
            <a:xfrm>
              <a:off x="4944892" y="1420244"/>
              <a:ext cx="3277180" cy="2767622"/>
            </a:xfrm>
            <a:custGeom>
              <a:avLst/>
              <a:gdLst>
                <a:gd name="connsiteX0" fmla="*/ 1698865 w 3277180"/>
                <a:gd name="connsiteY0" fmla="*/ 673 h 2767622"/>
                <a:gd name="connsiteX1" fmla="*/ 2813866 w 3277180"/>
                <a:gd name="connsiteY1" fmla="*/ 267027 h 2767622"/>
                <a:gd name="connsiteX2" fmla="*/ 2908725 w 3277180"/>
                <a:gd name="connsiteY2" fmla="*/ 99998 h 2767622"/>
                <a:gd name="connsiteX3" fmla="*/ 3277180 w 3277180"/>
                <a:gd name="connsiteY3" fmla="*/ 997199 h 2767622"/>
                <a:gd name="connsiteX4" fmla="*/ 2283560 w 3277180"/>
                <a:gd name="connsiteY4" fmla="*/ 1200802 h 2767622"/>
                <a:gd name="connsiteX5" fmla="*/ 2368481 w 3277180"/>
                <a:gd name="connsiteY5" fmla="*/ 1051271 h 2767622"/>
                <a:gd name="connsiteX6" fmla="*/ 429075 w 3277180"/>
                <a:gd name="connsiteY6" fmla="*/ 1696025 h 2767622"/>
                <a:gd name="connsiteX7" fmla="*/ 1300923 w 3277180"/>
                <a:gd name="connsiteY7" fmla="*/ 2727636 h 2767622"/>
                <a:gd name="connsiteX8" fmla="*/ 70319 w 3277180"/>
                <a:gd name="connsiteY8" fmla="*/ 1122009 h 2767622"/>
                <a:gd name="connsiteX9" fmla="*/ 1698865 w 3277180"/>
                <a:gd name="connsiteY9" fmla="*/ 673 h 276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77180" h="2767622">
                  <a:moveTo>
                    <a:pt x="1698865" y="673"/>
                  </a:moveTo>
                  <a:cubicBezTo>
                    <a:pt x="2050806" y="-8334"/>
                    <a:pt x="2431251" y="72745"/>
                    <a:pt x="2813866" y="267027"/>
                  </a:cubicBezTo>
                  <a:cubicBezTo>
                    <a:pt x="2908725" y="99998"/>
                    <a:pt x="2908725" y="99998"/>
                    <a:pt x="2908725" y="99998"/>
                  </a:cubicBezTo>
                  <a:lnTo>
                    <a:pt x="3277180" y="997199"/>
                  </a:lnTo>
                  <a:cubicBezTo>
                    <a:pt x="2283560" y="1200802"/>
                    <a:pt x="2283560" y="1200802"/>
                    <a:pt x="2283560" y="1200802"/>
                  </a:cubicBezTo>
                  <a:cubicBezTo>
                    <a:pt x="2368481" y="1051271"/>
                    <a:pt x="2368481" y="1051271"/>
                    <a:pt x="2368481" y="1051271"/>
                  </a:cubicBezTo>
                  <a:cubicBezTo>
                    <a:pt x="1568006" y="703964"/>
                    <a:pt x="700264" y="955912"/>
                    <a:pt x="429075" y="1696025"/>
                  </a:cubicBezTo>
                  <a:cubicBezTo>
                    <a:pt x="169849" y="2411374"/>
                    <a:pt x="894787" y="2839908"/>
                    <a:pt x="1300923" y="2727636"/>
                  </a:cubicBezTo>
                  <a:cubicBezTo>
                    <a:pt x="500483" y="2975730"/>
                    <a:pt x="-234094" y="2024181"/>
                    <a:pt x="70319" y="1122009"/>
                  </a:cubicBezTo>
                  <a:cubicBezTo>
                    <a:pt x="288278" y="476318"/>
                    <a:pt x="924593" y="20488"/>
                    <a:pt x="1698865" y="673"/>
                  </a:cubicBezTo>
                  <a:close/>
                </a:path>
              </a:pathLst>
            </a:custGeom>
            <a:solidFill>
              <a:srgbClr val="162F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89">
              <a:extLst>
                <a:ext uri="{FF2B5EF4-FFF2-40B4-BE49-F238E27FC236}">
                  <a16:creationId xmlns:a16="http://schemas.microsoft.com/office/drawing/2014/main" id="{6624942B-AF42-4C29-B0C0-11441334335C}"/>
                </a:ext>
              </a:extLst>
            </p:cNvPr>
            <p:cNvSpPr/>
            <p:nvPr/>
          </p:nvSpPr>
          <p:spPr>
            <a:xfrm>
              <a:off x="4944749" y="1420250"/>
              <a:ext cx="3277321" cy="2764321"/>
            </a:xfrm>
            <a:custGeom>
              <a:avLst/>
              <a:gdLst>
                <a:gd name="connsiteX0" fmla="*/ 1699006 w 3277321"/>
                <a:gd name="connsiteY0" fmla="*/ 673 h 2764321"/>
                <a:gd name="connsiteX1" fmla="*/ 2814009 w 3277321"/>
                <a:gd name="connsiteY1" fmla="*/ 267025 h 2764321"/>
                <a:gd name="connsiteX2" fmla="*/ 2908868 w 3277321"/>
                <a:gd name="connsiteY2" fmla="*/ 99993 h 2764321"/>
                <a:gd name="connsiteX3" fmla="*/ 3277321 w 3277321"/>
                <a:gd name="connsiteY3" fmla="*/ 997200 h 2764321"/>
                <a:gd name="connsiteX4" fmla="*/ 283606 w 3277321"/>
                <a:gd name="connsiteY4" fmla="*/ 1297779 h 2764321"/>
                <a:gd name="connsiteX5" fmla="*/ 1290181 w 3277321"/>
                <a:gd name="connsiteY5" fmla="*/ 2732005 h 2764321"/>
                <a:gd name="connsiteX6" fmla="*/ 70451 w 3277321"/>
                <a:gd name="connsiteY6" fmla="*/ 1122025 h 2764321"/>
                <a:gd name="connsiteX7" fmla="*/ 1699006 w 3277321"/>
                <a:gd name="connsiteY7" fmla="*/ 673 h 2764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77321" h="2764321">
                  <a:moveTo>
                    <a:pt x="1699006" y="673"/>
                  </a:moveTo>
                  <a:cubicBezTo>
                    <a:pt x="2050949" y="-8335"/>
                    <a:pt x="2431394" y="72742"/>
                    <a:pt x="2814009" y="267025"/>
                  </a:cubicBezTo>
                  <a:cubicBezTo>
                    <a:pt x="2908868" y="99993"/>
                    <a:pt x="2908868" y="99993"/>
                    <a:pt x="2908868" y="99993"/>
                  </a:cubicBezTo>
                  <a:cubicBezTo>
                    <a:pt x="3277321" y="997200"/>
                    <a:pt x="3277321" y="997200"/>
                    <a:pt x="3277321" y="997200"/>
                  </a:cubicBezTo>
                  <a:cubicBezTo>
                    <a:pt x="1774059" y="-39560"/>
                    <a:pt x="649423" y="501998"/>
                    <a:pt x="283606" y="1297779"/>
                  </a:cubicBezTo>
                  <a:cubicBezTo>
                    <a:pt x="-144053" y="2224642"/>
                    <a:pt x="732958" y="2884706"/>
                    <a:pt x="1290181" y="2732005"/>
                  </a:cubicBezTo>
                  <a:cubicBezTo>
                    <a:pt x="489681" y="2950618"/>
                    <a:pt x="-232160" y="2021024"/>
                    <a:pt x="70451" y="1122025"/>
                  </a:cubicBezTo>
                  <a:cubicBezTo>
                    <a:pt x="288414" y="476328"/>
                    <a:pt x="924733" y="20491"/>
                    <a:pt x="1699006" y="673"/>
                  </a:cubicBezTo>
                  <a:close/>
                </a:path>
              </a:pathLst>
            </a:custGeom>
            <a:solidFill>
              <a:sysClr val="window" lastClr="FFFFFF">
                <a:alpha val="3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85" y="3033000"/>
            <a:ext cx="792000" cy="79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817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Номер слайда 2">
            <a:extLst>
              <a:ext uri="{FF2B5EF4-FFF2-40B4-BE49-F238E27FC236}">
                <a16:creationId xmlns:a16="http://schemas.microsoft.com/office/drawing/2014/main" id="{D40C03B6-1A22-DA46-A921-DD6B576E827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257CD747-9DA1-0A4B-A893-B0FD80D84578}"/>
              </a:ext>
            </a:extLst>
          </p:cNvPr>
          <p:cNvSpPr>
            <a:spLocks noChangeAspect="1"/>
          </p:cNvSpPr>
          <p:nvPr/>
        </p:nvSpPr>
        <p:spPr>
          <a:xfrm>
            <a:off x="5988494" y="6603217"/>
            <a:ext cx="557698" cy="144000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32" name="Group 102">
            <a:extLst>
              <a:ext uri="{FF2B5EF4-FFF2-40B4-BE49-F238E27FC236}">
                <a16:creationId xmlns:a16="http://schemas.microsoft.com/office/drawing/2014/main" id="{ADBF5816-C04D-41B4-BB31-D62061766BA5}"/>
              </a:ext>
            </a:extLst>
          </p:cNvPr>
          <p:cNvGrpSpPr/>
          <p:nvPr/>
        </p:nvGrpSpPr>
        <p:grpSpPr>
          <a:xfrm>
            <a:off x="660210" y="2951123"/>
            <a:ext cx="2937088" cy="1400952"/>
            <a:chOff x="332936" y="2609300"/>
            <a:chExt cx="2937088" cy="140095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94E5A93-CCBB-4A6F-BB75-4094FE55776E}"/>
                </a:ext>
              </a:extLst>
            </p:cNvPr>
            <p:cNvSpPr txBox="1"/>
            <p:nvPr/>
          </p:nvSpPr>
          <p:spPr>
            <a:xfrm>
              <a:off x="332936" y="2609300"/>
              <a:ext cx="2937088" cy="4801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00A560"/>
                  </a:solidFill>
                  <a:latin typeface="+mj-lt"/>
                  <a:ea typeface="+mj-ea"/>
                  <a:cs typeface="+mj-cs"/>
                </a:rPr>
                <a:t>BI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11CAFF3-14A9-48BB-9D01-0FF6D4E14AB6}"/>
                </a:ext>
              </a:extLst>
            </p:cNvPr>
            <p:cNvSpPr txBox="1"/>
            <p:nvPr/>
          </p:nvSpPr>
          <p:spPr>
            <a:xfrm>
              <a:off x="340731" y="3086922"/>
              <a:ext cx="2929293" cy="92333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ru-RU" dirty="0">
                  <a:solidFill>
                    <a:srgbClr val="343436"/>
                  </a:solidFill>
                </a:rPr>
                <a:t>Самостоятельный поиск гипотезы и ее проверка на данных</a:t>
              </a:r>
            </a:p>
          </p:txBody>
        </p:sp>
      </p:grpSp>
      <p:grpSp>
        <p:nvGrpSpPr>
          <p:cNvPr id="38" name="Group 108">
            <a:extLst>
              <a:ext uri="{FF2B5EF4-FFF2-40B4-BE49-F238E27FC236}">
                <a16:creationId xmlns:a16="http://schemas.microsoft.com/office/drawing/2014/main" id="{4B67449E-7C75-47C5-9EFD-3E87CBA61B47}"/>
              </a:ext>
            </a:extLst>
          </p:cNvPr>
          <p:cNvGrpSpPr/>
          <p:nvPr/>
        </p:nvGrpSpPr>
        <p:grpSpPr>
          <a:xfrm>
            <a:off x="8502358" y="2263429"/>
            <a:ext cx="2937088" cy="3616943"/>
            <a:chOff x="8921977" y="1448259"/>
            <a:chExt cx="2937088" cy="361694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BC0DAA1-A933-437E-B054-40D141DAB9F5}"/>
                </a:ext>
              </a:extLst>
            </p:cNvPr>
            <p:cNvSpPr txBox="1"/>
            <p:nvPr/>
          </p:nvSpPr>
          <p:spPr>
            <a:xfrm>
              <a:off x="8921977" y="1448259"/>
              <a:ext cx="2937088" cy="4801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162FC8"/>
                  </a:solidFill>
                  <a:latin typeface="+mj-lt"/>
                  <a:ea typeface="+mj-ea"/>
                  <a:cs typeface="+mj-cs"/>
                </a:rPr>
                <a:t>Big Data</a:t>
              </a:r>
              <a:endParaRPr lang="ru-RU" sz="2800" b="1" dirty="0">
                <a:solidFill>
                  <a:srgbClr val="162FC8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6CC9148-2166-4332-BA62-A879A283CFF6}"/>
                </a:ext>
              </a:extLst>
            </p:cNvPr>
            <p:cNvSpPr txBox="1"/>
            <p:nvPr/>
          </p:nvSpPr>
          <p:spPr>
            <a:xfrm>
              <a:off x="8929772" y="1925881"/>
              <a:ext cx="2929293" cy="313932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ru-RU" dirty="0">
                  <a:solidFill>
                    <a:srgbClr val="343436"/>
                  </a:solidFill>
                </a:rPr>
                <a:t>Поиск корреляций по всем данным до получения искомой информации – поиск гипотез.</a:t>
              </a:r>
            </a:p>
            <a:p>
              <a:pPr algn="ctr"/>
              <a:r>
                <a:rPr lang="ru-RU" dirty="0">
                  <a:solidFill>
                    <a:srgbClr val="343436"/>
                  </a:solidFill>
                </a:rPr>
                <a:t>Обнаружение стандартов поведения данных. Обнаружение слепых точек управления. Интенсивный и пунктуальный статистический анализ</a:t>
              </a:r>
            </a:p>
          </p:txBody>
        </p:sp>
      </p:grpSp>
      <p:sp>
        <p:nvSpPr>
          <p:cNvPr id="42" name="Заголовок 2">
            <a:extLst>
              <a:ext uri="{FF2B5EF4-FFF2-40B4-BE49-F238E27FC236}">
                <a16:creationId xmlns:a16="http://schemas.microsoft.com/office/drawing/2014/main" id="{41A372A0-095C-E343-9D0B-01E3678C8144}"/>
              </a:ext>
            </a:extLst>
          </p:cNvPr>
          <p:cNvSpPr txBox="1">
            <a:spLocks/>
          </p:cNvSpPr>
          <p:nvPr/>
        </p:nvSpPr>
        <p:spPr>
          <a:xfrm>
            <a:off x="586001" y="393307"/>
            <a:ext cx="10566837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 smtClean="0">
                <a:solidFill>
                  <a:srgbClr val="343436"/>
                </a:solidFill>
              </a:rPr>
              <a:t>BI</a:t>
            </a:r>
            <a:r>
              <a:rPr lang="ru-RU" dirty="0" smtClean="0">
                <a:solidFill>
                  <a:srgbClr val="343436"/>
                </a:solidFill>
              </a:rPr>
              <a:t> </a:t>
            </a:r>
            <a:r>
              <a:rPr lang="en-US" dirty="0" smtClean="0">
                <a:solidFill>
                  <a:srgbClr val="343436"/>
                </a:solidFill>
              </a:rPr>
              <a:t>vs</a:t>
            </a:r>
            <a:r>
              <a:rPr lang="ru-RU" dirty="0" smtClean="0">
                <a:solidFill>
                  <a:srgbClr val="343436"/>
                </a:solidFill>
              </a:rPr>
              <a:t> </a:t>
            </a:r>
            <a:r>
              <a:rPr lang="en-US" dirty="0" smtClean="0">
                <a:solidFill>
                  <a:srgbClr val="343436"/>
                </a:solidFill>
              </a:rPr>
              <a:t>Big data</a:t>
            </a:r>
            <a:r>
              <a:rPr lang="ru-RU" dirty="0" smtClean="0">
                <a:solidFill>
                  <a:srgbClr val="343436"/>
                </a:solidFill>
              </a:rPr>
              <a:t>.</a:t>
            </a:r>
            <a:r>
              <a:rPr lang="en-US" dirty="0" smtClean="0">
                <a:solidFill>
                  <a:srgbClr val="343436"/>
                </a:solidFill>
              </a:rPr>
              <a:t> </a:t>
            </a:r>
            <a:r>
              <a:rPr lang="ru-RU" dirty="0">
                <a:solidFill>
                  <a:srgbClr val="343436"/>
                </a:solidFill>
                <a:cs typeface="Arial" panose="020B0604020202020204" pitchFamily="34" charset="0"/>
              </a:rPr>
              <a:t>Гипотезы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371206"/>
            <a:ext cx="877162" cy="4320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4549570" y="2063863"/>
            <a:ext cx="3092860" cy="2730275"/>
            <a:chOff x="3970833" y="1420244"/>
            <a:chExt cx="4251239" cy="4036012"/>
          </a:xfrm>
        </p:grpSpPr>
        <p:sp>
          <p:nvSpPr>
            <p:cNvPr id="18" name="Freeform: Shape 93">
              <a:extLst>
                <a:ext uri="{FF2B5EF4-FFF2-40B4-BE49-F238E27FC236}">
                  <a16:creationId xmlns:a16="http://schemas.microsoft.com/office/drawing/2014/main" id="{9A1B8147-3FA9-452D-A42A-8AEBF118B1E1}"/>
                </a:ext>
              </a:extLst>
            </p:cNvPr>
            <p:cNvSpPr/>
            <p:nvPr/>
          </p:nvSpPr>
          <p:spPr>
            <a:xfrm>
              <a:off x="3970833" y="2687547"/>
              <a:ext cx="3277171" cy="2768709"/>
            </a:xfrm>
            <a:custGeom>
              <a:avLst/>
              <a:gdLst>
                <a:gd name="connsiteX0" fmla="*/ 2270369 w 3277171"/>
                <a:gd name="connsiteY0" fmla="*/ 779 h 2768709"/>
                <a:gd name="connsiteX1" fmla="*/ 3206860 w 3277171"/>
                <a:gd name="connsiteY1" fmla="*/ 1646251 h 2768709"/>
                <a:gd name="connsiteX2" fmla="*/ 462411 w 3277171"/>
                <a:gd name="connsiteY2" fmla="*/ 2502821 h 2768709"/>
                <a:gd name="connsiteX3" fmla="*/ 367552 w 3277171"/>
                <a:gd name="connsiteY3" fmla="*/ 2669851 h 2768709"/>
                <a:gd name="connsiteX4" fmla="*/ 0 w 3277171"/>
                <a:gd name="connsiteY4" fmla="*/ 1771059 h 2768709"/>
                <a:gd name="connsiteX5" fmla="*/ 992716 w 3277171"/>
                <a:gd name="connsiteY5" fmla="*/ 1569047 h 2768709"/>
                <a:gd name="connsiteX6" fmla="*/ 907795 w 3277171"/>
                <a:gd name="connsiteY6" fmla="*/ 1718578 h 2768709"/>
                <a:gd name="connsiteX7" fmla="*/ 2845613 w 3277171"/>
                <a:gd name="connsiteY7" fmla="*/ 1072924 h 2768709"/>
                <a:gd name="connsiteX8" fmla="*/ 1974668 w 3277171"/>
                <a:gd name="connsiteY8" fmla="*/ 39723 h 2768709"/>
                <a:gd name="connsiteX9" fmla="*/ 2270369 w 3277171"/>
                <a:gd name="connsiteY9" fmla="*/ 779 h 276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77171" h="2768709">
                  <a:moveTo>
                    <a:pt x="2270369" y="779"/>
                  </a:moveTo>
                  <a:cubicBezTo>
                    <a:pt x="2944105" y="29646"/>
                    <a:pt x="3473221" y="856850"/>
                    <a:pt x="3206860" y="1646251"/>
                  </a:cubicBezTo>
                  <a:cubicBezTo>
                    <a:pt x="2888926" y="2587027"/>
                    <a:pt x="1686093" y="3122032"/>
                    <a:pt x="462411" y="2502821"/>
                  </a:cubicBezTo>
                  <a:cubicBezTo>
                    <a:pt x="367552" y="2669851"/>
                    <a:pt x="367552" y="2669851"/>
                    <a:pt x="367552" y="2669851"/>
                  </a:cubicBezTo>
                  <a:lnTo>
                    <a:pt x="0" y="1771059"/>
                  </a:lnTo>
                  <a:cubicBezTo>
                    <a:pt x="992716" y="1569047"/>
                    <a:pt x="992716" y="1569047"/>
                    <a:pt x="992716" y="1569047"/>
                  </a:cubicBezTo>
                  <a:cubicBezTo>
                    <a:pt x="907795" y="1718578"/>
                    <a:pt x="907795" y="1718578"/>
                    <a:pt x="907795" y="1718578"/>
                  </a:cubicBezTo>
                  <a:cubicBezTo>
                    <a:pt x="1708270" y="2065886"/>
                    <a:pt x="2576916" y="1812347"/>
                    <a:pt x="2845613" y="1072924"/>
                  </a:cubicBezTo>
                  <a:cubicBezTo>
                    <a:pt x="3107330" y="356887"/>
                    <a:pt x="2380803" y="-72550"/>
                    <a:pt x="1974668" y="39723"/>
                  </a:cubicBezTo>
                  <a:cubicBezTo>
                    <a:pt x="2074921" y="8824"/>
                    <a:pt x="2174121" y="-3345"/>
                    <a:pt x="2270369" y="779"/>
                  </a:cubicBezTo>
                  <a:close/>
                </a:path>
              </a:pathLst>
            </a:custGeom>
            <a:solidFill>
              <a:srgbClr val="00A5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95">
              <a:extLst>
                <a:ext uri="{FF2B5EF4-FFF2-40B4-BE49-F238E27FC236}">
                  <a16:creationId xmlns:a16="http://schemas.microsoft.com/office/drawing/2014/main" id="{ED7FEB77-61C5-42E8-9BFB-622FEB29F688}"/>
                </a:ext>
              </a:extLst>
            </p:cNvPr>
            <p:cNvSpPr/>
            <p:nvPr/>
          </p:nvSpPr>
          <p:spPr>
            <a:xfrm>
              <a:off x="3970836" y="2692682"/>
              <a:ext cx="3277009" cy="2763569"/>
            </a:xfrm>
            <a:custGeom>
              <a:avLst/>
              <a:gdLst>
                <a:gd name="connsiteX0" fmla="*/ 2281149 w 3277009"/>
                <a:gd name="connsiteY0" fmla="*/ 1787 h 2763569"/>
                <a:gd name="connsiteX1" fmla="*/ 3206869 w 3277009"/>
                <a:gd name="connsiteY1" fmla="*/ 1641095 h 2763569"/>
                <a:gd name="connsiteX2" fmla="*/ 462409 w 3277009"/>
                <a:gd name="connsiteY2" fmla="*/ 2497684 h 2763569"/>
                <a:gd name="connsiteX3" fmla="*/ 367549 w 3277009"/>
                <a:gd name="connsiteY3" fmla="*/ 2664715 h 2763569"/>
                <a:gd name="connsiteX4" fmla="*/ 0 w 3277009"/>
                <a:gd name="connsiteY4" fmla="*/ 1765918 h 2763569"/>
                <a:gd name="connsiteX5" fmla="*/ 2993714 w 3277009"/>
                <a:gd name="connsiteY5" fmla="*/ 1465341 h 2763569"/>
                <a:gd name="connsiteX6" fmla="*/ 1986235 w 3277009"/>
                <a:gd name="connsiteY6" fmla="*/ 32707 h 2763569"/>
                <a:gd name="connsiteX7" fmla="*/ 2281149 w 3277009"/>
                <a:gd name="connsiteY7" fmla="*/ 1787 h 276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77009" h="2763569">
                  <a:moveTo>
                    <a:pt x="2281149" y="1787"/>
                  </a:moveTo>
                  <a:cubicBezTo>
                    <a:pt x="2951894" y="44772"/>
                    <a:pt x="3470862" y="855863"/>
                    <a:pt x="3206869" y="1641095"/>
                  </a:cubicBezTo>
                  <a:cubicBezTo>
                    <a:pt x="2888930" y="2581880"/>
                    <a:pt x="1686092" y="3116894"/>
                    <a:pt x="462409" y="2497684"/>
                  </a:cubicBezTo>
                  <a:cubicBezTo>
                    <a:pt x="367549" y="2664715"/>
                    <a:pt x="367549" y="2664715"/>
                    <a:pt x="367549" y="2664715"/>
                  </a:cubicBezTo>
                  <a:cubicBezTo>
                    <a:pt x="0" y="1765918"/>
                    <a:pt x="0" y="1765918"/>
                    <a:pt x="0" y="1765918"/>
                  </a:cubicBezTo>
                  <a:cubicBezTo>
                    <a:pt x="1503261" y="2802678"/>
                    <a:pt x="2626309" y="2260219"/>
                    <a:pt x="2993714" y="1465341"/>
                  </a:cubicBezTo>
                  <a:cubicBezTo>
                    <a:pt x="3420469" y="540070"/>
                    <a:pt x="2543458" y="-119994"/>
                    <a:pt x="1986235" y="32707"/>
                  </a:cubicBezTo>
                  <a:cubicBezTo>
                    <a:pt x="2086410" y="5182"/>
                    <a:pt x="2185329" y="-4353"/>
                    <a:pt x="2281149" y="1787"/>
                  </a:cubicBezTo>
                  <a:close/>
                </a:path>
              </a:pathLst>
            </a:custGeom>
            <a:solidFill>
              <a:sysClr val="window" lastClr="FFFFFF">
                <a:alpha val="3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91">
              <a:extLst>
                <a:ext uri="{FF2B5EF4-FFF2-40B4-BE49-F238E27FC236}">
                  <a16:creationId xmlns:a16="http://schemas.microsoft.com/office/drawing/2014/main" id="{156A6D7A-3474-4469-828D-641335562489}"/>
                </a:ext>
              </a:extLst>
            </p:cNvPr>
            <p:cNvSpPr/>
            <p:nvPr/>
          </p:nvSpPr>
          <p:spPr>
            <a:xfrm>
              <a:off x="4944892" y="1420244"/>
              <a:ext cx="3277180" cy="2767622"/>
            </a:xfrm>
            <a:custGeom>
              <a:avLst/>
              <a:gdLst>
                <a:gd name="connsiteX0" fmla="*/ 1698865 w 3277180"/>
                <a:gd name="connsiteY0" fmla="*/ 673 h 2767622"/>
                <a:gd name="connsiteX1" fmla="*/ 2813866 w 3277180"/>
                <a:gd name="connsiteY1" fmla="*/ 267027 h 2767622"/>
                <a:gd name="connsiteX2" fmla="*/ 2908725 w 3277180"/>
                <a:gd name="connsiteY2" fmla="*/ 99998 h 2767622"/>
                <a:gd name="connsiteX3" fmla="*/ 3277180 w 3277180"/>
                <a:gd name="connsiteY3" fmla="*/ 997199 h 2767622"/>
                <a:gd name="connsiteX4" fmla="*/ 2283560 w 3277180"/>
                <a:gd name="connsiteY4" fmla="*/ 1200802 h 2767622"/>
                <a:gd name="connsiteX5" fmla="*/ 2368481 w 3277180"/>
                <a:gd name="connsiteY5" fmla="*/ 1051271 h 2767622"/>
                <a:gd name="connsiteX6" fmla="*/ 429075 w 3277180"/>
                <a:gd name="connsiteY6" fmla="*/ 1696025 h 2767622"/>
                <a:gd name="connsiteX7" fmla="*/ 1300923 w 3277180"/>
                <a:gd name="connsiteY7" fmla="*/ 2727636 h 2767622"/>
                <a:gd name="connsiteX8" fmla="*/ 70319 w 3277180"/>
                <a:gd name="connsiteY8" fmla="*/ 1122009 h 2767622"/>
                <a:gd name="connsiteX9" fmla="*/ 1698865 w 3277180"/>
                <a:gd name="connsiteY9" fmla="*/ 673 h 276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77180" h="2767622">
                  <a:moveTo>
                    <a:pt x="1698865" y="673"/>
                  </a:moveTo>
                  <a:cubicBezTo>
                    <a:pt x="2050806" y="-8334"/>
                    <a:pt x="2431251" y="72745"/>
                    <a:pt x="2813866" y="267027"/>
                  </a:cubicBezTo>
                  <a:cubicBezTo>
                    <a:pt x="2908725" y="99998"/>
                    <a:pt x="2908725" y="99998"/>
                    <a:pt x="2908725" y="99998"/>
                  </a:cubicBezTo>
                  <a:lnTo>
                    <a:pt x="3277180" y="997199"/>
                  </a:lnTo>
                  <a:cubicBezTo>
                    <a:pt x="2283560" y="1200802"/>
                    <a:pt x="2283560" y="1200802"/>
                    <a:pt x="2283560" y="1200802"/>
                  </a:cubicBezTo>
                  <a:cubicBezTo>
                    <a:pt x="2368481" y="1051271"/>
                    <a:pt x="2368481" y="1051271"/>
                    <a:pt x="2368481" y="1051271"/>
                  </a:cubicBezTo>
                  <a:cubicBezTo>
                    <a:pt x="1568006" y="703964"/>
                    <a:pt x="700264" y="955912"/>
                    <a:pt x="429075" y="1696025"/>
                  </a:cubicBezTo>
                  <a:cubicBezTo>
                    <a:pt x="169849" y="2411374"/>
                    <a:pt x="894787" y="2839908"/>
                    <a:pt x="1300923" y="2727636"/>
                  </a:cubicBezTo>
                  <a:cubicBezTo>
                    <a:pt x="500483" y="2975730"/>
                    <a:pt x="-234094" y="2024181"/>
                    <a:pt x="70319" y="1122009"/>
                  </a:cubicBezTo>
                  <a:cubicBezTo>
                    <a:pt x="288278" y="476318"/>
                    <a:pt x="924593" y="20488"/>
                    <a:pt x="1698865" y="673"/>
                  </a:cubicBezTo>
                  <a:close/>
                </a:path>
              </a:pathLst>
            </a:custGeom>
            <a:solidFill>
              <a:srgbClr val="162F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89">
              <a:extLst>
                <a:ext uri="{FF2B5EF4-FFF2-40B4-BE49-F238E27FC236}">
                  <a16:creationId xmlns:a16="http://schemas.microsoft.com/office/drawing/2014/main" id="{6624942B-AF42-4C29-B0C0-11441334335C}"/>
                </a:ext>
              </a:extLst>
            </p:cNvPr>
            <p:cNvSpPr/>
            <p:nvPr/>
          </p:nvSpPr>
          <p:spPr>
            <a:xfrm>
              <a:off x="4944749" y="1420250"/>
              <a:ext cx="3277321" cy="2764321"/>
            </a:xfrm>
            <a:custGeom>
              <a:avLst/>
              <a:gdLst>
                <a:gd name="connsiteX0" fmla="*/ 1699006 w 3277321"/>
                <a:gd name="connsiteY0" fmla="*/ 673 h 2764321"/>
                <a:gd name="connsiteX1" fmla="*/ 2814009 w 3277321"/>
                <a:gd name="connsiteY1" fmla="*/ 267025 h 2764321"/>
                <a:gd name="connsiteX2" fmla="*/ 2908868 w 3277321"/>
                <a:gd name="connsiteY2" fmla="*/ 99993 h 2764321"/>
                <a:gd name="connsiteX3" fmla="*/ 3277321 w 3277321"/>
                <a:gd name="connsiteY3" fmla="*/ 997200 h 2764321"/>
                <a:gd name="connsiteX4" fmla="*/ 283606 w 3277321"/>
                <a:gd name="connsiteY4" fmla="*/ 1297779 h 2764321"/>
                <a:gd name="connsiteX5" fmla="*/ 1290181 w 3277321"/>
                <a:gd name="connsiteY5" fmla="*/ 2732005 h 2764321"/>
                <a:gd name="connsiteX6" fmla="*/ 70451 w 3277321"/>
                <a:gd name="connsiteY6" fmla="*/ 1122025 h 2764321"/>
                <a:gd name="connsiteX7" fmla="*/ 1699006 w 3277321"/>
                <a:gd name="connsiteY7" fmla="*/ 673 h 2764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77321" h="2764321">
                  <a:moveTo>
                    <a:pt x="1699006" y="673"/>
                  </a:moveTo>
                  <a:cubicBezTo>
                    <a:pt x="2050949" y="-8335"/>
                    <a:pt x="2431394" y="72742"/>
                    <a:pt x="2814009" y="267025"/>
                  </a:cubicBezTo>
                  <a:cubicBezTo>
                    <a:pt x="2908868" y="99993"/>
                    <a:pt x="2908868" y="99993"/>
                    <a:pt x="2908868" y="99993"/>
                  </a:cubicBezTo>
                  <a:cubicBezTo>
                    <a:pt x="3277321" y="997200"/>
                    <a:pt x="3277321" y="997200"/>
                    <a:pt x="3277321" y="997200"/>
                  </a:cubicBezTo>
                  <a:cubicBezTo>
                    <a:pt x="1774059" y="-39560"/>
                    <a:pt x="649423" y="501998"/>
                    <a:pt x="283606" y="1297779"/>
                  </a:cubicBezTo>
                  <a:cubicBezTo>
                    <a:pt x="-144053" y="2224642"/>
                    <a:pt x="732958" y="2884706"/>
                    <a:pt x="1290181" y="2732005"/>
                  </a:cubicBezTo>
                  <a:cubicBezTo>
                    <a:pt x="489681" y="2950618"/>
                    <a:pt x="-232160" y="2021024"/>
                    <a:pt x="70451" y="1122025"/>
                  </a:cubicBezTo>
                  <a:cubicBezTo>
                    <a:pt x="288414" y="476328"/>
                    <a:pt x="924733" y="20491"/>
                    <a:pt x="1699006" y="673"/>
                  </a:cubicBezTo>
                  <a:close/>
                </a:path>
              </a:pathLst>
            </a:custGeom>
            <a:solidFill>
              <a:sysClr val="window" lastClr="FFFFFF">
                <a:alpha val="3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558" y="3065652"/>
            <a:ext cx="792000" cy="79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364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Номер слайда 2">
            <a:extLst>
              <a:ext uri="{FF2B5EF4-FFF2-40B4-BE49-F238E27FC236}">
                <a16:creationId xmlns:a16="http://schemas.microsoft.com/office/drawing/2014/main" id="{D40C03B6-1A22-DA46-A921-DD6B576E827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83562" y="6401617"/>
            <a:ext cx="2743200" cy="201600"/>
          </a:xfrm>
        </p:spPr>
        <p:txBody>
          <a:bodyPr/>
          <a:lstStyle/>
          <a:p>
            <a:pPr algn="r"/>
            <a:fld id="{C873F048-D532-42BD-AB62-653627250667}" type="slidenum">
              <a:rPr lang="ru-RU" smtClean="0"/>
              <a:pPr algn="r"/>
              <a:t>18</a:t>
            </a:fld>
            <a:endParaRPr lang="ru-RU" dirty="0"/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257CD747-9DA1-0A4B-A893-B0FD80D84578}"/>
              </a:ext>
            </a:extLst>
          </p:cNvPr>
          <p:cNvSpPr>
            <a:spLocks noChangeAspect="1"/>
          </p:cNvSpPr>
          <p:nvPr/>
        </p:nvSpPr>
        <p:spPr>
          <a:xfrm>
            <a:off x="5988494" y="6603217"/>
            <a:ext cx="557698" cy="144000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32" name="Group 102">
            <a:extLst>
              <a:ext uri="{FF2B5EF4-FFF2-40B4-BE49-F238E27FC236}">
                <a16:creationId xmlns:a16="http://schemas.microsoft.com/office/drawing/2014/main" id="{ADBF5816-C04D-41B4-BB31-D62061766BA5}"/>
              </a:ext>
            </a:extLst>
          </p:cNvPr>
          <p:cNvGrpSpPr/>
          <p:nvPr/>
        </p:nvGrpSpPr>
        <p:grpSpPr>
          <a:xfrm>
            <a:off x="660210" y="2951123"/>
            <a:ext cx="2937088" cy="1123953"/>
            <a:chOff x="332936" y="2609300"/>
            <a:chExt cx="2937088" cy="112395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94E5A93-CCBB-4A6F-BB75-4094FE55776E}"/>
                </a:ext>
              </a:extLst>
            </p:cNvPr>
            <p:cNvSpPr txBox="1"/>
            <p:nvPr/>
          </p:nvSpPr>
          <p:spPr>
            <a:xfrm>
              <a:off x="332936" y="2609300"/>
              <a:ext cx="2937088" cy="4801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00A560"/>
                  </a:solidFill>
                  <a:latin typeface="+mj-lt"/>
                  <a:ea typeface="+mj-ea"/>
                  <a:cs typeface="+mj-cs"/>
                </a:rPr>
                <a:t>BI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11CAFF3-14A9-48BB-9D01-0FF6D4E14AB6}"/>
                </a:ext>
              </a:extLst>
            </p:cNvPr>
            <p:cNvSpPr txBox="1"/>
            <p:nvPr/>
          </p:nvSpPr>
          <p:spPr>
            <a:xfrm>
              <a:off x="340731" y="3086922"/>
              <a:ext cx="2929293" cy="64633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343436"/>
                  </a:solidFill>
                </a:rPr>
                <a:t>В большей степени от уровня эксперта</a:t>
              </a:r>
              <a:endParaRPr lang="ru-RU" dirty="0">
                <a:solidFill>
                  <a:srgbClr val="343436"/>
                </a:solidFill>
              </a:endParaRPr>
            </a:p>
          </p:txBody>
        </p:sp>
      </p:grpSp>
      <p:grpSp>
        <p:nvGrpSpPr>
          <p:cNvPr id="38" name="Group 108">
            <a:extLst>
              <a:ext uri="{FF2B5EF4-FFF2-40B4-BE49-F238E27FC236}">
                <a16:creationId xmlns:a16="http://schemas.microsoft.com/office/drawing/2014/main" id="{4B67449E-7C75-47C5-9EFD-3E87CBA61B47}"/>
              </a:ext>
            </a:extLst>
          </p:cNvPr>
          <p:cNvGrpSpPr/>
          <p:nvPr/>
        </p:nvGrpSpPr>
        <p:grpSpPr>
          <a:xfrm>
            <a:off x="8502358" y="2263429"/>
            <a:ext cx="2937088" cy="1400952"/>
            <a:chOff x="8921977" y="1448259"/>
            <a:chExt cx="2937088" cy="140095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BC0DAA1-A933-437E-B054-40D141DAB9F5}"/>
                </a:ext>
              </a:extLst>
            </p:cNvPr>
            <p:cNvSpPr txBox="1"/>
            <p:nvPr/>
          </p:nvSpPr>
          <p:spPr>
            <a:xfrm>
              <a:off x="8921977" y="1448259"/>
              <a:ext cx="2937088" cy="4801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162FC8"/>
                  </a:solidFill>
                  <a:latin typeface="+mj-lt"/>
                  <a:ea typeface="+mj-ea"/>
                  <a:cs typeface="+mj-cs"/>
                </a:rPr>
                <a:t>Big Data</a:t>
              </a:r>
              <a:endParaRPr lang="ru-RU" sz="2800" b="1" dirty="0">
                <a:solidFill>
                  <a:srgbClr val="162FC8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6CC9148-2166-4332-BA62-A879A283CFF6}"/>
                </a:ext>
              </a:extLst>
            </p:cNvPr>
            <p:cNvSpPr txBox="1"/>
            <p:nvPr/>
          </p:nvSpPr>
          <p:spPr>
            <a:xfrm>
              <a:off x="8929772" y="1925881"/>
              <a:ext cx="2929293" cy="92333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343436"/>
                  </a:solidFill>
                </a:rPr>
                <a:t>В большей степени от выбранной методологии/алгоритма</a:t>
              </a:r>
              <a:endParaRPr lang="ru-RU" dirty="0">
                <a:solidFill>
                  <a:srgbClr val="343436"/>
                </a:solidFill>
              </a:endParaRPr>
            </a:p>
          </p:txBody>
        </p:sp>
      </p:grpSp>
      <p:sp>
        <p:nvSpPr>
          <p:cNvPr id="42" name="Заголовок 2">
            <a:extLst>
              <a:ext uri="{FF2B5EF4-FFF2-40B4-BE49-F238E27FC236}">
                <a16:creationId xmlns:a16="http://schemas.microsoft.com/office/drawing/2014/main" id="{41A372A0-095C-E343-9D0B-01E3678C8144}"/>
              </a:ext>
            </a:extLst>
          </p:cNvPr>
          <p:cNvSpPr txBox="1">
            <a:spLocks/>
          </p:cNvSpPr>
          <p:nvPr/>
        </p:nvSpPr>
        <p:spPr>
          <a:xfrm>
            <a:off x="586001" y="393307"/>
            <a:ext cx="10566837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 smtClean="0"/>
              <a:t>BI</a:t>
            </a:r>
            <a:r>
              <a:rPr lang="ru-RU" dirty="0" smtClean="0"/>
              <a:t> </a:t>
            </a:r>
            <a:r>
              <a:rPr lang="en-US" dirty="0" smtClean="0"/>
              <a:t>vs</a:t>
            </a:r>
            <a:r>
              <a:rPr lang="ru-RU" dirty="0" smtClean="0"/>
              <a:t> </a:t>
            </a:r>
            <a:r>
              <a:rPr lang="en-US" dirty="0" smtClean="0"/>
              <a:t>Big data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>
                <a:solidFill>
                  <a:srgbClr val="343436"/>
                </a:solidFill>
                <a:cs typeface="Arial" panose="020B0604020202020204" pitchFamily="34" charset="0"/>
              </a:rPr>
              <a:t>Зависимость</a:t>
            </a:r>
            <a:r>
              <a:rPr lang="ru-RU" dirty="0" smtClean="0">
                <a:solidFill>
                  <a:schemeClr val="tx1"/>
                </a:solidFill>
                <a:cs typeface="Arial" panose="020B0604020202020204" pitchFamily="34" charset="0"/>
              </a:rPr>
              <a:t> результата</a:t>
            </a:r>
            <a:endParaRPr lang="ru-RU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371206"/>
            <a:ext cx="877162" cy="4320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4549570" y="2063863"/>
            <a:ext cx="3092860" cy="2730275"/>
            <a:chOff x="3970833" y="1420244"/>
            <a:chExt cx="4251239" cy="4036012"/>
          </a:xfrm>
        </p:grpSpPr>
        <p:sp>
          <p:nvSpPr>
            <p:cNvPr id="18" name="Freeform: Shape 93">
              <a:extLst>
                <a:ext uri="{FF2B5EF4-FFF2-40B4-BE49-F238E27FC236}">
                  <a16:creationId xmlns:a16="http://schemas.microsoft.com/office/drawing/2014/main" id="{9A1B8147-3FA9-452D-A42A-8AEBF118B1E1}"/>
                </a:ext>
              </a:extLst>
            </p:cNvPr>
            <p:cNvSpPr/>
            <p:nvPr/>
          </p:nvSpPr>
          <p:spPr>
            <a:xfrm>
              <a:off x="3970833" y="2687547"/>
              <a:ext cx="3277171" cy="2768709"/>
            </a:xfrm>
            <a:custGeom>
              <a:avLst/>
              <a:gdLst>
                <a:gd name="connsiteX0" fmla="*/ 2270369 w 3277171"/>
                <a:gd name="connsiteY0" fmla="*/ 779 h 2768709"/>
                <a:gd name="connsiteX1" fmla="*/ 3206860 w 3277171"/>
                <a:gd name="connsiteY1" fmla="*/ 1646251 h 2768709"/>
                <a:gd name="connsiteX2" fmla="*/ 462411 w 3277171"/>
                <a:gd name="connsiteY2" fmla="*/ 2502821 h 2768709"/>
                <a:gd name="connsiteX3" fmla="*/ 367552 w 3277171"/>
                <a:gd name="connsiteY3" fmla="*/ 2669851 h 2768709"/>
                <a:gd name="connsiteX4" fmla="*/ 0 w 3277171"/>
                <a:gd name="connsiteY4" fmla="*/ 1771059 h 2768709"/>
                <a:gd name="connsiteX5" fmla="*/ 992716 w 3277171"/>
                <a:gd name="connsiteY5" fmla="*/ 1569047 h 2768709"/>
                <a:gd name="connsiteX6" fmla="*/ 907795 w 3277171"/>
                <a:gd name="connsiteY6" fmla="*/ 1718578 h 2768709"/>
                <a:gd name="connsiteX7" fmla="*/ 2845613 w 3277171"/>
                <a:gd name="connsiteY7" fmla="*/ 1072924 h 2768709"/>
                <a:gd name="connsiteX8" fmla="*/ 1974668 w 3277171"/>
                <a:gd name="connsiteY8" fmla="*/ 39723 h 2768709"/>
                <a:gd name="connsiteX9" fmla="*/ 2270369 w 3277171"/>
                <a:gd name="connsiteY9" fmla="*/ 779 h 276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77171" h="2768709">
                  <a:moveTo>
                    <a:pt x="2270369" y="779"/>
                  </a:moveTo>
                  <a:cubicBezTo>
                    <a:pt x="2944105" y="29646"/>
                    <a:pt x="3473221" y="856850"/>
                    <a:pt x="3206860" y="1646251"/>
                  </a:cubicBezTo>
                  <a:cubicBezTo>
                    <a:pt x="2888926" y="2587027"/>
                    <a:pt x="1686093" y="3122032"/>
                    <a:pt x="462411" y="2502821"/>
                  </a:cubicBezTo>
                  <a:cubicBezTo>
                    <a:pt x="367552" y="2669851"/>
                    <a:pt x="367552" y="2669851"/>
                    <a:pt x="367552" y="2669851"/>
                  </a:cubicBezTo>
                  <a:lnTo>
                    <a:pt x="0" y="1771059"/>
                  </a:lnTo>
                  <a:cubicBezTo>
                    <a:pt x="992716" y="1569047"/>
                    <a:pt x="992716" y="1569047"/>
                    <a:pt x="992716" y="1569047"/>
                  </a:cubicBezTo>
                  <a:cubicBezTo>
                    <a:pt x="907795" y="1718578"/>
                    <a:pt x="907795" y="1718578"/>
                    <a:pt x="907795" y="1718578"/>
                  </a:cubicBezTo>
                  <a:cubicBezTo>
                    <a:pt x="1708270" y="2065886"/>
                    <a:pt x="2576916" y="1812347"/>
                    <a:pt x="2845613" y="1072924"/>
                  </a:cubicBezTo>
                  <a:cubicBezTo>
                    <a:pt x="3107330" y="356887"/>
                    <a:pt x="2380803" y="-72550"/>
                    <a:pt x="1974668" y="39723"/>
                  </a:cubicBezTo>
                  <a:cubicBezTo>
                    <a:pt x="2074921" y="8824"/>
                    <a:pt x="2174121" y="-3345"/>
                    <a:pt x="2270369" y="779"/>
                  </a:cubicBezTo>
                  <a:close/>
                </a:path>
              </a:pathLst>
            </a:custGeom>
            <a:solidFill>
              <a:srgbClr val="00A5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95">
              <a:extLst>
                <a:ext uri="{FF2B5EF4-FFF2-40B4-BE49-F238E27FC236}">
                  <a16:creationId xmlns:a16="http://schemas.microsoft.com/office/drawing/2014/main" id="{ED7FEB77-61C5-42E8-9BFB-622FEB29F688}"/>
                </a:ext>
              </a:extLst>
            </p:cNvPr>
            <p:cNvSpPr/>
            <p:nvPr/>
          </p:nvSpPr>
          <p:spPr>
            <a:xfrm>
              <a:off x="3970836" y="2692682"/>
              <a:ext cx="3277009" cy="2763569"/>
            </a:xfrm>
            <a:custGeom>
              <a:avLst/>
              <a:gdLst>
                <a:gd name="connsiteX0" fmla="*/ 2281149 w 3277009"/>
                <a:gd name="connsiteY0" fmla="*/ 1787 h 2763569"/>
                <a:gd name="connsiteX1" fmla="*/ 3206869 w 3277009"/>
                <a:gd name="connsiteY1" fmla="*/ 1641095 h 2763569"/>
                <a:gd name="connsiteX2" fmla="*/ 462409 w 3277009"/>
                <a:gd name="connsiteY2" fmla="*/ 2497684 h 2763569"/>
                <a:gd name="connsiteX3" fmla="*/ 367549 w 3277009"/>
                <a:gd name="connsiteY3" fmla="*/ 2664715 h 2763569"/>
                <a:gd name="connsiteX4" fmla="*/ 0 w 3277009"/>
                <a:gd name="connsiteY4" fmla="*/ 1765918 h 2763569"/>
                <a:gd name="connsiteX5" fmla="*/ 2993714 w 3277009"/>
                <a:gd name="connsiteY5" fmla="*/ 1465341 h 2763569"/>
                <a:gd name="connsiteX6" fmla="*/ 1986235 w 3277009"/>
                <a:gd name="connsiteY6" fmla="*/ 32707 h 2763569"/>
                <a:gd name="connsiteX7" fmla="*/ 2281149 w 3277009"/>
                <a:gd name="connsiteY7" fmla="*/ 1787 h 276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77009" h="2763569">
                  <a:moveTo>
                    <a:pt x="2281149" y="1787"/>
                  </a:moveTo>
                  <a:cubicBezTo>
                    <a:pt x="2951894" y="44772"/>
                    <a:pt x="3470862" y="855863"/>
                    <a:pt x="3206869" y="1641095"/>
                  </a:cubicBezTo>
                  <a:cubicBezTo>
                    <a:pt x="2888930" y="2581880"/>
                    <a:pt x="1686092" y="3116894"/>
                    <a:pt x="462409" y="2497684"/>
                  </a:cubicBezTo>
                  <a:cubicBezTo>
                    <a:pt x="367549" y="2664715"/>
                    <a:pt x="367549" y="2664715"/>
                    <a:pt x="367549" y="2664715"/>
                  </a:cubicBezTo>
                  <a:cubicBezTo>
                    <a:pt x="0" y="1765918"/>
                    <a:pt x="0" y="1765918"/>
                    <a:pt x="0" y="1765918"/>
                  </a:cubicBezTo>
                  <a:cubicBezTo>
                    <a:pt x="1503261" y="2802678"/>
                    <a:pt x="2626309" y="2260219"/>
                    <a:pt x="2993714" y="1465341"/>
                  </a:cubicBezTo>
                  <a:cubicBezTo>
                    <a:pt x="3420469" y="540070"/>
                    <a:pt x="2543458" y="-119994"/>
                    <a:pt x="1986235" y="32707"/>
                  </a:cubicBezTo>
                  <a:cubicBezTo>
                    <a:pt x="2086410" y="5182"/>
                    <a:pt x="2185329" y="-4353"/>
                    <a:pt x="2281149" y="1787"/>
                  </a:cubicBezTo>
                  <a:close/>
                </a:path>
              </a:pathLst>
            </a:custGeom>
            <a:solidFill>
              <a:sysClr val="window" lastClr="FFFFFF">
                <a:alpha val="3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91">
              <a:extLst>
                <a:ext uri="{FF2B5EF4-FFF2-40B4-BE49-F238E27FC236}">
                  <a16:creationId xmlns:a16="http://schemas.microsoft.com/office/drawing/2014/main" id="{156A6D7A-3474-4469-828D-641335562489}"/>
                </a:ext>
              </a:extLst>
            </p:cNvPr>
            <p:cNvSpPr/>
            <p:nvPr/>
          </p:nvSpPr>
          <p:spPr>
            <a:xfrm>
              <a:off x="4944892" y="1420244"/>
              <a:ext cx="3277180" cy="2767622"/>
            </a:xfrm>
            <a:custGeom>
              <a:avLst/>
              <a:gdLst>
                <a:gd name="connsiteX0" fmla="*/ 1698865 w 3277180"/>
                <a:gd name="connsiteY0" fmla="*/ 673 h 2767622"/>
                <a:gd name="connsiteX1" fmla="*/ 2813866 w 3277180"/>
                <a:gd name="connsiteY1" fmla="*/ 267027 h 2767622"/>
                <a:gd name="connsiteX2" fmla="*/ 2908725 w 3277180"/>
                <a:gd name="connsiteY2" fmla="*/ 99998 h 2767622"/>
                <a:gd name="connsiteX3" fmla="*/ 3277180 w 3277180"/>
                <a:gd name="connsiteY3" fmla="*/ 997199 h 2767622"/>
                <a:gd name="connsiteX4" fmla="*/ 2283560 w 3277180"/>
                <a:gd name="connsiteY4" fmla="*/ 1200802 h 2767622"/>
                <a:gd name="connsiteX5" fmla="*/ 2368481 w 3277180"/>
                <a:gd name="connsiteY5" fmla="*/ 1051271 h 2767622"/>
                <a:gd name="connsiteX6" fmla="*/ 429075 w 3277180"/>
                <a:gd name="connsiteY6" fmla="*/ 1696025 h 2767622"/>
                <a:gd name="connsiteX7" fmla="*/ 1300923 w 3277180"/>
                <a:gd name="connsiteY7" fmla="*/ 2727636 h 2767622"/>
                <a:gd name="connsiteX8" fmla="*/ 70319 w 3277180"/>
                <a:gd name="connsiteY8" fmla="*/ 1122009 h 2767622"/>
                <a:gd name="connsiteX9" fmla="*/ 1698865 w 3277180"/>
                <a:gd name="connsiteY9" fmla="*/ 673 h 276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77180" h="2767622">
                  <a:moveTo>
                    <a:pt x="1698865" y="673"/>
                  </a:moveTo>
                  <a:cubicBezTo>
                    <a:pt x="2050806" y="-8334"/>
                    <a:pt x="2431251" y="72745"/>
                    <a:pt x="2813866" y="267027"/>
                  </a:cubicBezTo>
                  <a:cubicBezTo>
                    <a:pt x="2908725" y="99998"/>
                    <a:pt x="2908725" y="99998"/>
                    <a:pt x="2908725" y="99998"/>
                  </a:cubicBezTo>
                  <a:lnTo>
                    <a:pt x="3277180" y="997199"/>
                  </a:lnTo>
                  <a:cubicBezTo>
                    <a:pt x="2283560" y="1200802"/>
                    <a:pt x="2283560" y="1200802"/>
                    <a:pt x="2283560" y="1200802"/>
                  </a:cubicBezTo>
                  <a:cubicBezTo>
                    <a:pt x="2368481" y="1051271"/>
                    <a:pt x="2368481" y="1051271"/>
                    <a:pt x="2368481" y="1051271"/>
                  </a:cubicBezTo>
                  <a:cubicBezTo>
                    <a:pt x="1568006" y="703964"/>
                    <a:pt x="700264" y="955912"/>
                    <a:pt x="429075" y="1696025"/>
                  </a:cubicBezTo>
                  <a:cubicBezTo>
                    <a:pt x="169849" y="2411374"/>
                    <a:pt x="894787" y="2839908"/>
                    <a:pt x="1300923" y="2727636"/>
                  </a:cubicBezTo>
                  <a:cubicBezTo>
                    <a:pt x="500483" y="2975730"/>
                    <a:pt x="-234094" y="2024181"/>
                    <a:pt x="70319" y="1122009"/>
                  </a:cubicBezTo>
                  <a:cubicBezTo>
                    <a:pt x="288278" y="476318"/>
                    <a:pt x="924593" y="20488"/>
                    <a:pt x="1698865" y="673"/>
                  </a:cubicBezTo>
                  <a:close/>
                </a:path>
              </a:pathLst>
            </a:custGeom>
            <a:solidFill>
              <a:srgbClr val="162F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89">
              <a:extLst>
                <a:ext uri="{FF2B5EF4-FFF2-40B4-BE49-F238E27FC236}">
                  <a16:creationId xmlns:a16="http://schemas.microsoft.com/office/drawing/2014/main" id="{6624942B-AF42-4C29-B0C0-11441334335C}"/>
                </a:ext>
              </a:extLst>
            </p:cNvPr>
            <p:cNvSpPr/>
            <p:nvPr/>
          </p:nvSpPr>
          <p:spPr>
            <a:xfrm>
              <a:off x="4944749" y="1420250"/>
              <a:ext cx="3277321" cy="2764321"/>
            </a:xfrm>
            <a:custGeom>
              <a:avLst/>
              <a:gdLst>
                <a:gd name="connsiteX0" fmla="*/ 1699006 w 3277321"/>
                <a:gd name="connsiteY0" fmla="*/ 673 h 2764321"/>
                <a:gd name="connsiteX1" fmla="*/ 2814009 w 3277321"/>
                <a:gd name="connsiteY1" fmla="*/ 267025 h 2764321"/>
                <a:gd name="connsiteX2" fmla="*/ 2908868 w 3277321"/>
                <a:gd name="connsiteY2" fmla="*/ 99993 h 2764321"/>
                <a:gd name="connsiteX3" fmla="*/ 3277321 w 3277321"/>
                <a:gd name="connsiteY3" fmla="*/ 997200 h 2764321"/>
                <a:gd name="connsiteX4" fmla="*/ 283606 w 3277321"/>
                <a:gd name="connsiteY4" fmla="*/ 1297779 h 2764321"/>
                <a:gd name="connsiteX5" fmla="*/ 1290181 w 3277321"/>
                <a:gd name="connsiteY5" fmla="*/ 2732005 h 2764321"/>
                <a:gd name="connsiteX6" fmla="*/ 70451 w 3277321"/>
                <a:gd name="connsiteY6" fmla="*/ 1122025 h 2764321"/>
                <a:gd name="connsiteX7" fmla="*/ 1699006 w 3277321"/>
                <a:gd name="connsiteY7" fmla="*/ 673 h 2764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77321" h="2764321">
                  <a:moveTo>
                    <a:pt x="1699006" y="673"/>
                  </a:moveTo>
                  <a:cubicBezTo>
                    <a:pt x="2050949" y="-8335"/>
                    <a:pt x="2431394" y="72742"/>
                    <a:pt x="2814009" y="267025"/>
                  </a:cubicBezTo>
                  <a:cubicBezTo>
                    <a:pt x="2908868" y="99993"/>
                    <a:pt x="2908868" y="99993"/>
                    <a:pt x="2908868" y="99993"/>
                  </a:cubicBezTo>
                  <a:cubicBezTo>
                    <a:pt x="3277321" y="997200"/>
                    <a:pt x="3277321" y="997200"/>
                    <a:pt x="3277321" y="997200"/>
                  </a:cubicBezTo>
                  <a:cubicBezTo>
                    <a:pt x="1774059" y="-39560"/>
                    <a:pt x="649423" y="501998"/>
                    <a:pt x="283606" y="1297779"/>
                  </a:cubicBezTo>
                  <a:cubicBezTo>
                    <a:pt x="-144053" y="2224642"/>
                    <a:pt x="732958" y="2884706"/>
                    <a:pt x="1290181" y="2732005"/>
                  </a:cubicBezTo>
                  <a:cubicBezTo>
                    <a:pt x="489681" y="2950618"/>
                    <a:pt x="-232160" y="2021024"/>
                    <a:pt x="70451" y="1122025"/>
                  </a:cubicBezTo>
                  <a:cubicBezTo>
                    <a:pt x="288414" y="476328"/>
                    <a:pt x="924733" y="20491"/>
                    <a:pt x="1699006" y="673"/>
                  </a:cubicBezTo>
                  <a:close/>
                </a:path>
              </a:pathLst>
            </a:custGeom>
            <a:solidFill>
              <a:sysClr val="window" lastClr="FFFFFF">
                <a:alpha val="3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173" y="3032745"/>
            <a:ext cx="792000" cy="79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828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DB9AD8-D967-E140-820C-3E469C5EB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3FC6C0-61DB-934E-AEC9-4381EAC9AF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Текст 61">
            <a:extLst>
              <a:ext uri="{FF2B5EF4-FFF2-40B4-BE49-F238E27FC236}">
                <a16:creationId xmlns:a16="http://schemas.microsoft.com/office/drawing/2014/main" id="{8DEAB904-D2F6-5346-9967-DB92B152E546}"/>
              </a:ext>
            </a:extLst>
          </p:cNvPr>
          <p:cNvSpPr txBox="1">
            <a:spLocks/>
          </p:cNvSpPr>
          <p:nvPr/>
        </p:nvSpPr>
        <p:spPr>
          <a:xfrm>
            <a:off x="2967038" y="2150947"/>
            <a:ext cx="6257924" cy="2556106"/>
          </a:xfrm>
          <a:prstGeom prst="rect">
            <a:avLst/>
          </a:prstGeom>
        </p:spPr>
        <p:txBody>
          <a:bodyPr anchor="ctr"/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>
                <a:solidFill>
                  <a:schemeClr val="accent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A758"/>
                </a:solidFill>
              </a:rPr>
              <a:t>Аналитики и данные</a:t>
            </a:r>
            <a:endParaRPr lang="ru-RU" dirty="0">
              <a:solidFill>
                <a:srgbClr val="00A758"/>
              </a:solidFill>
            </a:endParaRPr>
          </a:p>
        </p:txBody>
      </p:sp>
      <p:sp>
        <p:nvSpPr>
          <p:cNvPr id="9" name="Рисунок 10">
            <a:extLst>
              <a:ext uri="{FF2B5EF4-FFF2-40B4-BE49-F238E27FC236}">
                <a16:creationId xmlns:a16="http://schemas.microsoft.com/office/drawing/2014/main" id="{D5E04D27-E84A-8446-9332-616C098C0BAF}"/>
              </a:ext>
            </a:extLst>
          </p:cNvPr>
          <p:cNvSpPr>
            <a:spLocks noChangeAspect="1"/>
          </p:cNvSpPr>
          <p:nvPr/>
        </p:nvSpPr>
        <p:spPr>
          <a:xfrm>
            <a:off x="587154" y="6422332"/>
            <a:ext cx="557698" cy="144000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accent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312485"/>
            <a:ext cx="877162" cy="43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798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8EC1E53-CBA5-D34A-A231-0BAD131D5084}"/>
              </a:ext>
            </a:extLst>
          </p:cNvPr>
          <p:cNvSpPr/>
          <p:nvPr/>
        </p:nvSpPr>
        <p:spPr>
          <a:xfrm>
            <a:off x="1477994" y="1241278"/>
            <a:ext cx="9399494" cy="4641563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70E62C8-8FCF-6E47-BE2B-C2566A55F49D}"/>
              </a:ext>
            </a:extLst>
          </p:cNvPr>
          <p:cNvSpPr/>
          <p:nvPr/>
        </p:nvSpPr>
        <p:spPr>
          <a:xfrm>
            <a:off x="1314512" y="975159"/>
            <a:ext cx="5270545" cy="9000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48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Главный </a:t>
            </a:r>
            <a:r>
              <a:rPr lang="ru-RU" sz="48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вопрос</a:t>
            </a:r>
            <a:endParaRPr lang="ru-RU" sz="48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8776142-B57A-CD45-8761-CF94E2E36A55}"/>
              </a:ext>
            </a:extLst>
          </p:cNvPr>
          <p:cNvSpPr txBox="1">
            <a:spLocks/>
          </p:cNvSpPr>
          <p:nvPr/>
        </p:nvSpPr>
        <p:spPr>
          <a:xfrm>
            <a:off x="1314512" y="1714498"/>
            <a:ext cx="5317332" cy="900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 smtClean="0">
                <a:solidFill>
                  <a:schemeClr val="accent1"/>
                </a:solidFill>
              </a:rPr>
              <a:t>бизнес-заказчика</a:t>
            </a:r>
            <a:endParaRPr lang="ru-RU" sz="4800" dirty="0">
              <a:solidFill>
                <a:schemeClr val="accent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29741" y="2960362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343436"/>
                </a:solidFill>
              </a:rPr>
              <a:t>Что может помочь Компании сделать свой бизнес более устойчивым и прибыльным?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312485"/>
            <a:ext cx="877162" cy="43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670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9731EF6-F8B8-6E46-91BC-7E0CD1976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1F2A344-3D52-0741-AB65-8381FBF3A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37" y="449746"/>
            <a:ext cx="10566837" cy="387798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343436"/>
                </a:solidFill>
              </a:rPr>
              <a:t>Аналитик отвечает на вопросы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54352" y="3816529"/>
            <a:ext cx="10800000" cy="0"/>
          </a:xfrm>
          <a:prstGeom prst="line">
            <a:avLst/>
          </a:prstGeom>
          <a:ln>
            <a:solidFill>
              <a:srgbClr val="CCCCC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: Shape 6" descr="Arrow Right">
            <a:extLst>
              <a:ext uri="{FF2B5EF4-FFF2-40B4-BE49-F238E27FC236}">
                <a16:creationId xmlns:a16="http://schemas.microsoft.com/office/drawing/2014/main" id="{B2AD6AA6-50EB-4384-B7FB-801F78FC55BB}"/>
              </a:ext>
            </a:extLst>
          </p:cNvPr>
          <p:cNvSpPr/>
          <p:nvPr/>
        </p:nvSpPr>
        <p:spPr>
          <a:xfrm>
            <a:off x="2349537" y="2337374"/>
            <a:ext cx="1406144" cy="2958310"/>
          </a:xfrm>
          <a:custGeom>
            <a:avLst/>
            <a:gdLst>
              <a:gd name="connsiteX0" fmla="*/ 0 w 1406144"/>
              <a:gd name="connsiteY0" fmla="*/ 0 h 2958310"/>
              <a:gd name="connsiteX1" fmla="*/ 1321168 w 1406144"/>
              <a:gd name="connsiteY1" fmla="*/ 1285942 h 2958310"/>
              <a:gd name="connsiteX2" fmla="*/ 1330610 w 1406144"/>
              <a:gd name="connsiteY2" fmla="*/ 1295134 h 2958310"/>
              <a:gd name="connsiteX3" fmla="*/ 1321168 w 1406144"/>
              <a:gd name="connsiteY3" fmla="*/ 1672001 h 2958310"/>
              <a:gd name="connsiteX4" fmla="*/ 284 w 1406144"/>
              <a:gd name="connsiteY4" fmla="*/ 2958310 h 2958310"/>
              <a:gd name="connsiteX5" fmla="*/ 282 w 1406144"/>
              <a:gd name="connsiteY5" fmla="*/ 2942578 h 2958310"/>
              <a:gd name="connsiteX6" fmla="*/ 1030679 w 1406144"/>
              <a:gd name="connsiteY6" fmla="*/ 1672001 h 2958310"/>
              <a:gd name="connsiteX7" fmla="*/ 1038136 w 1406144"/>
              <a:gd name="connsiteY7" fmla="*/ 1295134 h 2958310"/>
              <a:gd name="connsiteX8" fmla="*/ 1030679 w 1406144"/>
              <a:gd name="connsiteY8" fmla="*/ 1285942 h 2958310"/>
              <a:gd name="connsiteX9" fmla="*/ 2 w 1406144"/>
              <a:gd name="connsiteY9" fmla="*/ 15654 h 2958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6144" h="2958310">
                <a:moveTo>
                  <a:pt x="0" y="0"/>
                </a:moveTo>
                <a:lnTo>
                  <a:pt x="1321168" y="1285942"/>
                </a:lnTo>
                <a:cubicBezTo>
                  <a:pt x="1324388" y="1288930"/>
                  <a:pt x="1327541" y="1292000"/>
                  <a:pt x="1330610" y="1295134"/>
                </a:cubicBezTo>
                <a:cubicBezTo>
                  <a:pt x="1434902" y="1401742"/>
                  <a:pt x="1430673" y="1570467"/>
                  <a:pt x="1321168" y="1672001"/>
                </a:cubicBezTo>
                <a:lnTo>
                  <a:pt x="284" y="2958310"/>
                </a:lnTo>
                <a:lnTo>
                  <a:pt x="282" y="2942578"/>
                </a:lnTo>
                <a:lnTo>
                  <a:pt x="1030679" y="1672001"/>
                </a:lnTo>
                <a:cubicBezTo>
                  <a:pt x="1117159" y="1570467"/>
                  <a:pt x="1120499" y="1401742"/>
                  <a:pt x="1038136" y="1295134"/>
                </a:cubicBezTo>
                <a:cubicBezTo>
                  <a:pt x="1035712" y="1292000"/>
                  <a:pt x="1033222" y="1288930"/>
                  <a:pt x="1030679" y="1285942"/>
                </a:cubicBezTo>
                <a:lnTo>
                  <a:pt x="2" y="15654"/>
                </a:lnTo>
                <a:close/>
              </a:path>
            </a:pathLst>
          </a:custGeom>
          <a:solidFill>
            <a:srgbClr val="A4A3A7"/>
          </a:solidFill>
          <a:ln w="74513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Freeform: Shape 7" descr="Arrow Right">
            <a:extLst>
              <a:ext uri="{FF2B5EF4-FFF2-40B4-BE49-F238E27FC236}">
                <a16:creationId xmlns:a16="http://schemas.microsoft.com/office/drawing/2014/main" id="{0C6E08E5-E116-409E-9EB3-68ABA72CE37F}"/>
              </a:ext>
            </a:extLst>
          </p:cNvPr>
          <p:cNvSpPr/>
          <p:nvPr/>
        </p:nvSpPr>
        <p:spPr>
          <a:xfrm>
            <a:off x="5040895" y="2337374"/>
            <a:ext cx="1406144" cy="2958310"/>
          </a:xfrm>
          <a:custGeom>
            <a:avLst/>
            <a:gdLst>
              <a:gd name="connsiteX0" fmla="*/ 0 w 1406144"/>
              <a:gd name="connsiteY0" fmla="*/ 0 h 2958310"/>
              <a:gd name="connsiteX1" fmla="*/ 1321168 w 1406144"/>
              <a:gd name="connsiteY1" fmla="*/ 1285942 h 2958310"/>
              <a:gd name="connsiteX2" fmla="*/ 1330610 w 1406144"/>
              <a:gd name="connsiteY2" fmla="*/ 1295134 h 2958310"/>
              <a:gd name="connsiteX3" fmla="*/ 1321168 w 1406144"/>
              <a:gd name="connsiteY3" fmla="*/ 1672001 h 2958310"/>
              <a:gd name="connsiteX4" fmla="*/ 284 w 1406144"/>
              <a:gd name="connsiteY4" fmla="*/ 2958310 h 2958310"/>
              <a:gd name="connsiteX5" fmla="*/ 282 w 1406144"/>
              <a:gd name="connsiteY5" fmla="*/ 2942578 h 2958310"/>
              <a:gd name="connsiteX6" fmla="*/ 1030679 w 1406144"/>
              <a:gd name="connsiteY6" fmla="*/ 1672001 h 2958310"/>
              <a:gd name="connsiteX7" fmla="*/ 1038136 w 1406144"/>
              <a:gd name="connsiteY7" fmla="*/ 1295134 h 2958310"/>
              <a:gd name="connsiteX8" fmla="*/ 1030679 w 1406144"/>
              <a:gd name="connsiteY8" fmla="*/ 1285942 h 2958310"/>
              <a:gd name="connsiteX9" fmla="*/ 2 w 1406144"/>
              <a:gd name="connsiteY9" fmla="*/ 15654 h 2958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6144" h="2958310">
                <a:moveTo>
                  <a:pt x="0" y="0"/>
                </a:moveTo>
                <a:lnTo>
                  <a:pt x="1321168" y="1285942"/>
                </a:lnTo>
                <a:cubicBezTo>
                  <a:pt x="1324388" y="1288930"/>
                  <a:pt x="1327541" y="1292000"/>
                  <a:pt x="1330610" y="1295134"/>
                </a:cubicBezTo>
                <a:cubicBezTo>
                  <a:pt x="1434902" y="1401742"/>
                  <a:pt x="1430673" y="1570467"/>
                  <a:pt x="1321168" y="1672001"/>
                </a:cubicBezTo>
                <a:lnTo>
                  <a:pt x="284" y="2958310"/>
                </a:lnTo>
                <a:lnTo>
                  <a:pt x="282" y="2942578"/>
                </a:lnTo>
                <a:lnTo>
                  <a:pt x="1030679" y="1672001"/>
                </a:lnTo>
                <a:cubicBezTo>
                  <a:pt x="1117159" y="1570467"/>
                  <a:pt x="1120499" y="1401742"/>
                  <a:pt x="1038136" y="1295134"/>
                </a:cubicBezTo>
                <a:cubicBezTo>
                  <a:pt x="1035712" y="1292000"/>
                  <a:pt x="1033222" y="1288930"/>
                  <a:pt x="1030679" y="1285942"/>
                </a:cubicBezTo>
                <a:lnTo>
                  <a:pt x="2" y="15654"/>
                </a:lnTo>
                <a:close/>
              </a:path>
            </a:pathLst>
          </a:custGeom>
          <a:solidFill>
            <a:srgbClr val="00A560"/>
          </a:solidFill>
          <a:ln w="74513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Freeform: Shape 8" descr="Arrow Right">
            <a:extLst>
              <a:ext uri="{FF2B5EF4-FFF2-40B4-BE49-F238E27FC236}">
                <a16:creationId xmlns:a16="http://schemas.microsoft.com/office/drawing/2014/main" id="{A2DA9977-73C6-4C14-A47D-F8B09C61012D}"/>
              </a:ext>
            </a:extLst>
          </p:cNvPr>
          <p:cNvSpPr/>
          <p:nvPr/>
        </p:nvSpPr>
        <p:spPr>
          <a:xfrm>
            <a:off x="7732253" y="2337374"/>
            <a:ext cx="1406144" cy="2958310"/>
          </a:xfrm>
          <a:custGeom>
            <a:avLst/>
            <a:gdLst>
              <a:gd name="connsiteX0" fmla="*/ 0 w 1406144"/>
              <a:gd name="connsiteY0" fmla="*/ 0 h 2958310"/>
              <a:gd name="connsiteX1" fmla="*/ 1321168 w 1406144"/>
              <a:gd name="connsiteY1" fmla="*/ 1285942 h 2958310"/>
              <a:gd name="connsiteX2" fmla="*/ 1330610 w 1406144"/>
              <a:gd name="connsiteY2" fmla="*/ 1295134 h 2958310"/>
              <a:gd name="connsiteX3" fmla="*/ 1321168 w 1406144"/>
              <a:gd name="connsiteY3" fmla="*/ 1672001 h 2958310"/>
              <a:gd name="connsiteX4" fmla="*/ 284 w 1406144"/>
              <a:gd name="connsiteY4" fmla="*/ 2958310 h 2958310"/>
              <a:gd name="connsiteX5" fmla="*/ 282 w 1406144"/>
              <a:gd name="connsiteY5" fmla="*/ 2942578 h 2958310"/>
              <a:gd name="connsiteX6" fmla="*/ 1030679 w 1406144"/>
              <a:gd name="connsiteY6" fmla="*/ 1672001 h 2958310"/>
              <a:gd name="connsiteX7" fmla="*/ 1038136 w 1406144"/>
              <a:gd name="connsiteY7" fmla="*/ 1295134 h 2958310"/>
              <a:gd name="connsiteX8" fmla="*/ 1030679 w 1406144"/>
              <a:gd name="connsiteY8" fmla="*/ 1285942 h 2958310"/>
              <a:gd name="connsiteX9" fmla="*/ 2 w 1406144"/>
              <a:gd name="connsiteY9" fmla="*/ 15654 h 2958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6144" h="2958310">
                <a:moveTo>
                  <a:pt x="0" y="0"/>
                </a:moveTo>
                <a:lnTo>
                  <a:pt x="1321168" y="1285942"/>
                </a:lnTo>
                <a:cubicBezTo>
                  <a:pt x="1324388" y="1288930"/>
                  <a:pt x="1327541" y="1292000"/>
                  <a:pt x="1330610" y="1295134"/>
                </a:cubicBezTo>
                <a:cubicBezTo>
                  <a:pt x="1434902" y="1401742"/>
                  <a:pt x="1430673" y="1570467"/>
                  <a:pt x="1321168" y="1672001"/>
                </a:cubicBezTo>
                <a:lnTo>
                  <a:pt x="284" y="2958310"/>
                </a:lnTo>
                <a:lnTo>
                  <a:pt x="282" y="2942578"/>
                </a:lnTo>
                <a:lnTo>
                  <a:pt x="1030679" y="1672001"/>
                </a:lnTo>
                <a:cubicBezTo>
                  <a:pt x="1117159" y="1570467"/>
                  <a:pt x="1120499" y="1401742"/>
                  <a:pt x="1038136" y="1295134"/>
                </a:cubicBezTo>
                <a:cubicBezTo>
                  <a:pt x="1035712" y="1292000"/>
                  <a:pt x="1033222" y="1288930"/>
                  <a:pt x="1030679" y="1285942"/>
                </a:cubicBezTo>
                <a:lnTo>
                  <a:pt x="2" y="15654"/>
                </a:lnTo>
                <a:close/>
              </a:path>
            </a:pathLst>
          </a:custGeom>
          <a:solidFill>
            <a:srgbClr val="FF645A"/>
          </a:solidFill>
          <a:ln w="74513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3" name="Freeform: Shape 9" descr="Arrow Right">
            <a:extLst>
              <a:ext uri="{FF2B5EF4-FFF2-40B4-BE49-F238E27FC236}">
                <a16:creationId xmlns:a16="http://schemas.microsoft.com/office/drawing/2014/main" id="{A70B31BA-135F-42FC-9C26-B320F72DD362}"/>
              </a:ext>
            </a:extLst>
          </p:cNvPr>
          <p:cNvSpPr/>
          <p:nvPr/>
        </p:nvSpPr>
        <p:spPr>
          <a:xfrm>
            <a:off x="10423611" y="2337374"/>
            <a:ext cx="1406144" cy="2958310"/>
          </a:xfrm>
          <a:custGeom>
            <a:avLst/>
            <a:gdLst>
              <a:gd name="connsiteX0" fmla="*/ 0 w 1406144"/>
              <a:gd name="connsiteY0" fmla="*/ 0 h 2958310"/>
              <a:gd name="connsiteX1" fmla="*/ 1321168 w 1406144"/>
              <a:gd name="connsiteY1" fmla="*/ 1285942 h 2958310"/>
              <a:gd name="connsiteX2" fmla="*/ 1330610 w 1406144"/>
              <a:gd name="connsiteY2" fmla="*/ 1295134 h 2958310"/>
              <a:gd name="connsiteX3" fmla="*/ 1321168 w 1406144"/>
              <a:gd name="connsiteY3" fmla="*/ 1672001 h 2958310"/>
              <a:gd name="connsiteX4" fmla="*/ 284 w 1406144"/>
              <a:gd name="connsiteY4" fmla="*/ 2958310 h 2958310"/>
              <a:gd name="connsiteX5" fmla="*/ 282 w 1406144"/>
              <a:gd name="connsiteY5" fmla="*/ 2942578 h 2958310"/>
              <a:gd name="connsiteX6" fmla="*/ 1030679 w 1406144"/>
              <a:gd name="connsiteY6" fmla="*/ 1672001 h 2958310"/>
              <a:gd name="connsiteX7" fmla="*/ 1038136 w 1406144"/>
              <a:gd name="connsiteY7" fmla="*/ 1295134 h 2958310"/>
              <a:gd name="connsiteX8" fmla="*/ 1030679 w 1406144"/>
              <a:gd name="connsiteY8" fmla="*/ 1285942 h 2958310"/>
              <a:gd name="connsiteX9" fmla="*/ 2 w 1406144"/>
              <a:gd name="connsiteY9" fmla="*/ 15654 h 2958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6144" h="2958310">
                <a:moveTo>
                  <a:pt x="0" y="0"/>
                </a:moveTo>
                <a:lnTo>
                  <a:pt x="1321168" y="1285942"/>
                </a:lnTo>
                <a:cubicBezTo>
                  <a:pt x="1324388" y="1288930"/>
                  <a:pt x="1327541" y="1292000"/>
                  <a:pt x="1330610" y="1295134"/>
                </a:cubicBezTo>
                <a:cubicBezTo>
                  <a:pt x="1434902" y="1401742"/>
                  <a:pt x="1430673" y="1570467"/>
                  <a:pt x="1321168" y="1672001"/>
                </a:cubicBezTo>
                <a:lnTo>
                  <a:pt x="284" y="2958310"/>
                </a:lnTo>
                <a:lnTo>
                  <a:pt x="282" y="2942578"/>
                </a:lnTo>
                <a:lnTo>
                  <a:pt x="1030679" y="1672001"/>
                </a:lnTo>
                <a:cubicBezTo>
                  <a:pt x="1117159" y="1570467"/>
                  <a:pt x="1120499" y="1401742"/>
                  <a:pt x="1038136" y="1295134"/>
                </a:cubicBezTo>
                <a:cubicBezTo>
                  <a:pt x="1035712" y="1292000"/>
                  <a:pt x="1033222" y="1288930"/>
                  <a:pt x="1030679" y="1285942"/>
                </a:cubicBezTo>
                <a:lnTo>
                  <a:pt x="2" y="15654"/>
                </a:lnTo>
                <a:close/>
              </a:path>
            </a:pathLst>
          </a:custGeom>
          <a:solidFill>
            <a:srgbClr val="162FC8"/>
          </a:solidFill>
          <a:ln w="74513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7251" y="1543544"/>
            <a:ext cx="162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343436"/>
                </a:solidFill>
              </a:rPr>
              <a:t>Что происходит?</a:t>
            </a:r>
            <a:endParaRPr lang="ru-RU" dirty="0">
              <a:solidFill>
                <a:srgbClr val="34343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49414" y="1543544"/>
            <a:ext cx="2291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A560"/>
                </a:solidFill>
              </a:rPr>
              <a:t>По какой причине происходит?</a:t>
            </a:r>
            <a:endParaRPr lang="ru-RU" dirty="0">
              <a:solidFill>
                <a:srgbClr val="00A5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1413" y="1543544"/>
            <a:ext cx="2291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645A"/>
                </a:solidFill>
              </a:rPr>
              <a:t>Что может случиться?</a:t>
            </a:r>
            <a:endParaRPr lang="ru-RU" dirty="0">
              <a:solidFill>
                <a:srgbClr val="FF645A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74798" y="1543544"/>
            <a:ext cx="2291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162FC8"/>
                </a:solidFill>
              </a:rPr>
              <a:t>Как можем повлиять?</a:t>
            </a:r>
            <a:endParaRPr lang="ru-RU" dirty="0">
              <a:solidFill>
                <a:srgbClr val="162FC8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6A6D70-1531-4B4B-9FFE-C7E7396D0AD5}"/>
              </a:ext>
            </a:extLst>
          </p:cNvPr>
          <p:cNvSpPr txBox="1"/>
          <p:nvPr/>
        </p:nvSpPr>
        <p:spPr>
          <a:xfrm>
            <a:off x="1031469" y="2757773"/>
            <a:ext cx="1774986" cy="83099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noProof="1" smtClean="0">
                <a:solidFill>
                  <a:srgbClr val="343436"/>
                </a:solidFill>
              </a:rPr>
              <a:t>Статистика работы  и отказов оборудования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noProof="1" smtClean="0">
                <a:solidFill>
                  <a:srgbClr val="343436"/>
                </a:solidFill>
              </a:rPr>
              <a:t>Время простоя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noProof="1" smtClean="0">
                <a:solidFill>
                  <a:srgbClr val="343436"/>
                </a:solidFill>
              </a:rPr>
              <a:t>Оценка потерь</a:t>
            </a:r>
            <a:endParaRPr lang="en-US" sz="1200" noProof="1">
              <a:solidFill>
                <a:srgbClr val="343436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6" y="4259625"/>
            <a:ext cx="540000" cy="54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6" y="2903271"/>
            <a:ext cx="540000" cy="540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96A6D70-1531-4B4B-9FFE-C7E7396D0AD5}"/>
              </a:ext>
            </a:extLst>
          </p:cNvPr>
          <p:cNvSpPr txBox="1"/>
          <p:nvPr/>
        </p:nvSpPr>
        <p:spPr>
          <a:xfrm>
            <a:off x="1023926" y="3929461"/>
            <a:ext cx="1774986" cy="1200329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noProof="1" smtClean="0">
                <a:solidFill>
                  <a:srgbClr val="A4A3A7"/>
                </a:solidFill>
              </a:rPr>
              <a:t>Данные о продажах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noProof="1" smtClean="0">
                <a:solidFill>
                  <a:srgbClr val="343436"/>
                </a:solidFill>
              </a:rPr>
              <a:t>Удовлетворенность</a:t>
            </a:r>
            <a:r>
              <a:rPr lang="ru-RU" sz="1200" noProof="1" smtClean="0">
                <a:solidFill>
                  <a:srgbClr val="A4A3A7"/>
                </a:solidFill>
              </a:rPr>
              <a:t> клиентов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noProof="1" smtClean="0">
                <a:solidFill>
                  <a:srgbClr val="A4A3A7"/>
                </a:solidFill>
              </a:rPr>
              <a:t>Использование Клиентом различных сервисов</a:t>
            </a:r>
            <a:endParaRPr lang="en-US" sz="1200" noProof="1">
              <a:solidFill>
                <a:srgbClr val="A4A3A7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6A6D70-1531-4B4B-9FFE-C7E7396D0AD5}"/>
              </a:ext>
            </a:extLst>
          </p:cNvPr>
          <p:cNvSpPr txBox="1"/>
          <p:nvPr/>
        </p:nvSpPr>
        <p:spPr>
          <a:xfrm>
            <a:off x="3605708" y="2757773"/>
            <a:ext cx="1774986" cy="646331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noProof="1" smtClean="0">
                <a:solidFill>
                  <a:srgbClr val="00A560"/>
                </a:solidFill>
              </a:rPr>
              <a:t>Нехватка персонала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noProof="1" smtClean="0">
                <a:solidFill>
                  <a:srgbClr val="00A560"/>
                </a:solidFill>
              </a:rPr>
              <a:t>Отсутствие ТО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noProof="1" smtClean="0">
                <a:solidFill>
                  <a:srgbClr val="00A560"/>
                </a:solidFill>
              </a:rPr>
              <a:t>После праздников</a:t>
            </a:r>
            <a:endParaRPr lang="en-US" sz="1200" noProof="1">
              <a:solidFill>
                <a:srgbClr val="00A56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6A6D70-1531-4B4B-9FFE-C7E7396D0AD5}"/>
              </a:ext>
            </a:extLst>
          </p:cNvPr>
          <p:cNvSpPr txBox="1"/>
          <p:nvPr/>
        </p:nvSpPr>
        <p:spPr>
          <a:xfrm>
            <a:off x="3598165" y="3929461"/>
            <a:ext cx="1774986" cy="138499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noProof="1" smtClean="0">
                <a:solidFill>
                  <a:srgbClr val="00A560"/>
                </a:solidFill>
              </a:rPr>
              <a:t>Предложение не тем, кому оно интересно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noProof="1" smtClean="0">
                <a:solidFill>
                  <a:srgbClr val="00A560"/>
                </a:solidFill>
              </a:rPr>
              <a:t>Не охватываем виртуальные площадки, посещаемые целевым Клиентом</a:t>
            </a:r>
            <a:endParaRPr lang="en-US" sz="1200" noProof="1">
              <a:solidFill>
                <a:srgbClr val="00A5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6A6D70-1531-4B4B-9FFE-C7E7396D0AD5}"/>
              </a:ext>
            </a:extLst>
          </p:cNvPr>
          <p:cNvSpPr txBox="1"/>
          <p:nvPr/>
        </p:nvSpPr>
        <p:spPr>
          <a:xfrm>
            <a:off x="6434871" y="2757773"/>
            <a:ext cx="1774986" cy="46166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noProof="1" smtClean="0">
                <a:solidFill>
                  <a:srgbClr val="FF645A"/>
                </a:solidFill>
              </a:rPr>
              <a:t>Прогнозирование отказов оборудования</a:t>
            </a:r>
            <a:endParaRPr lang="en-US" sz="1200" noProof="1">
              <a:solidFill>
                <a:srgbClr val="FF645A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6A6D70-1531-4B4B-9FFE-C7E7396D0AD5}"/>
              </a:ext>
            </a:extLst>
          </p:cNvPr>
          <p:cNvSpPr txBox="1"/>
          <p:nvPr/>
        </p:nvSpPr>
        <p:spPr>
          <a:xfrm>
            <a:off x="6427328" y="3929461"/>
            <a:ext cx="1774986" cy="83099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noProof="1" smtClean="0">
                <a:solidFill>
                  <a:srgbClr val="FF645A"/>
                </a:solidFill>
              </a:rPr>
              <a:t>Next Best offer (NBO)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noProof="1" smtClean="0">
                <a:solidFill>
                  <a:srgbClr val="FF645A"/>
                </a:solidFill>
              </a:rPr>
              <a:t>Прогноз оттока клиентов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noProof="1" smtClean="0">
                <a:solidFill>
                  <a:srgbClr val="FF645A"/>
                </a:solidFill>
              </a:rPr>
              <a:t>NPS</a:t>
            </a:r>
            <a:endParaRPr lang="en-US" sz="1200" noProof="1">
              <a:solidFill>
                <a:srgbClr val="FF645A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6A6D70-1531-4B4B-9FFE-C7E7396D0AD5}"/>
              </a:ext>
            </a:extLst>
          </p:cNvPr>
          <p:cNvSpPr txBox="1"/>
          <p:nvPr/>
        </p:nvSpPr>
        <p:spPr>
          <a:xfrm>
            <a:off x="9081204" y="2757773"/>
            <a:ext cx="1774986" cy="1015663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noProof="1" smtClean="0">
                <a:solidFill>
                  <a:srgbClr val="162FC8"/>
                </a:solidFill>
              </a:rPr>
              <a:t>Составление графика  ТО и синхронизация с закупкой расходных материалов</a:t>
            </a:r>
            <a:endParaRPr lang="ru-RU" sz="1200" noProof="1">
              <a:solidFill>
                <a:srgbClr val="162FC8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noProof="1" smtClean="0">
                <a:solidFill>
                  <a:srgbClr val="162FC8"/>
                </a:solidFill>
              </a:rPr>
              <a:t>Обучение персонала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6A6D70-1531-4B4B-9FFE-C7E7396D0AD5}"/>
              </a:ext>
            </a:extLst>
          </p:cNvPr>
          <p:cNvSpPr txBox="1"/>
          <p:nvPr/>
        </p:nvSpPr>
        <p:spPr>
          <a:xfrm>
            <a:off x="9073661" y="3929461"/>
            <a:ext cx="1774986" cy="83099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noProof="1" smtClean="0">
                <a:solidFill>
                  <a:srgbClr val="162FC8"/>
                </a:solidFill>
              </a:rPr>
              <a:t>Next Best Action (NBA)</a:t>
            </a:r>
            <a:endParaRPr lang="ru-RU" sz="1200" noProof="1" smtClean="0">
              <a:solidFill>
                <a:srgbClr val="162FC8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noProof="1" smtClean="0">
                <a:solidFill>
                  <a:srgbClr val="162FC8"/>
                </a:solidFill>
              </a:rPr>
              <a:t>Модель прогноза дохода портфеля инвестиций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427645"/>
            <a:ext cx="877162" cy="43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603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4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3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7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7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0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1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20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1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1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" grpId="0"/>
      <p:bldP spid="17" grpId="0"/>
      <p:bldP spid="21" grpId="0"/>
      <p:bldP spid="22" grpId="0"/>
      <p:bldP spid="23" grpId="0" build="p"/>
      <p:bldP spid="27" grpId="0" uiExpand="1" build="p"/>
      <p:bldP spid="34" grpId="0" build="p"/>
      <p:bldP spid="35" grpId="0" build="p"/>
      <p:bldP spid="36" grpId="0" build="p"/>
      <p:bldP spid="37" grpId="0" build="p"/>
      <p:bldP spid="38" grpId="0" build="p"/>
      <p:bldP spid="3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9731EF6-F8B8-6E46-91BC-7E0CD1976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1F2A344-3D52-0741-AB65-8381FBF3A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53" y="347043"/>
            <a:ext cx="10566837" cy="387798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343436"/>
                </a:solidFill>
              </a:rPr>
              <a:t>Специализация </a:t>
            </a:r>
            <a:r>
              <a:rPr lang="ru-RU" dirty="0" smtClean="0">
                <a:solidFill>
                  <a:srgbClr val="343436"/>
                </a:solidFill>
              </a:rPr>
              <a:t>аналитиков.</a:t>
            </a:r>
            <a:r>
              <a:rPr lang="en-US" dirty="0" smtClean="0">
                <a:solidFill>
                  <a:srgbClr val="343436"/>
                </a:solidFill>
              </a:rPr>
              <a:t> </a:t>
            </a:r>
            <a:r>
              <a:rPr lang="ru-RU" dirty="0" smtClean="0">
                <a:solidFill>
                  <a:srgbClr val="343436"/>
                </a:solidFill>
              </a:rPr>
              <a:t>Виды </a:t>
            </a:r>
            <a:r>
              <a:rPr lang="ru-RU" dirty="0">
                <a:solidFill>
                  <a:srgbClr val="343436"/>
                </a:solidFill>
              </a:rPr>
              <a:t>работы с данными</a:t>
            </a:r>
          </a:p>
        </p:txBody>
      </p:sp>
      <p:sp>
        <p:nvSpPr>
          <p:cNvPr id="26" name="Freeform: Shape 2" descr="Arrow Right">
            <a:extLst>
              <a:ext uri="{FF2B5EF4-FFF2-40B4-BE49-F238E27FC236}">
                <a16:creationId xmlns:a16="http://schemas.microsoft.com/office/drawing/2014/main" id="{7EFB6D8D-74E9-4F3F-AC68-0A6212D1DA16}"/>
              </a:ext>
            </a:extLst>
          </p:cNvPr>
          <p:cNvSpPr/>
          <p:nvPr/>
        </p:nvSpPr>
        <p:spPr>
          <a:xfrm>
            <a:off x="2545308" y="2106999"/>
            <a:ext cx="2863385" cy="673100"/>
          </a:xfrm>
          <a:custGeom>
            <a:avLst/>
            <a:gdLst>
              <a:gd name="connsiteX0" fmla="*/ 2308142 w 2863385"/>
              <a:gd name="connsiteY0" fmla="*/ 0 h 673100"/>
              <a:gd name="connsiteX1" fmla="*/ 2317321 w 2863385"/>
              <a:gd name="connsiteY1" fmla="*/ 0 h 673100"/>
              <a:gd name="connsiteX2" fmla="*/ 2784728 w 2863385"/>
              <a:gd name="connsiteY2" fmla="*/ 576069 h 673100"/>
              <a:gd name="connsiteX3" fmla="*/ 2863385 w 2863385"/>
              <a:gd name="connsiteY3" fmla="*/ 576069 h 673100"/>
              <a:gd name="connsiteX4" fmla="*/ 2863385 w 2863385"/>
              <a:gd name="connsiteY4" fmla="*/ 673012 h 673100"/>
              <a:gd name="connsiteX5" fmla="*/ 2863385 w 2863385"/>
              <a:gd name="connsiteY5" fmla="*/ 673100 h 673100"/>
              <a:gd name="connsiteX6" fmla="*/ 2511763 w 2863385"/>
              <a:gd name="connsiteY6" fmla="*/ 673100 h 673100"/>
              <a:gd name="connsiteX7" fmla="*/ 2308193 w 2863385"/>
              <a:gd name="connsiteY7" fmla="*/ 673100 h 673100"/>
              <a:gd name="connsiteX8" fmla="*/ 2310 w 2863385"/>
              <a:gd name="connsiteY8" fmla="*/ 0 h 673100"/>
              <a:gd name="connsiteX9" fmla="*/ 1072684 w 2863385"/>
              <a:gd name="connsiteY9" fmla="*/ 0 h 673100"/>
              <a:gd name="connsiteX10" fmla="*/ 1406144 w 2863385"/>
              <a:gd name="connsiteY10" fmla="*/ 0 h 673100"/>
              <a:gd name="connsiteX11" fmla="*/ 2308141 w 2863385"/>
              <a:gd name="connsiteY11" fmla="*/ 0 h 673100"/>
              <a:gd name="connsiteX12" fmla="*/ 2308192 w 2863385"/>
              <a:gd name="connsiteY12" fmla="*/ 673100 h 673100"/>
              <a:gd name="connsiteX13" fmla="*/ 1406144 w 2863385"/>
              <a:gd name="connsiteY13" fmla="*/ 673100 h 673100"/>
              <a:gd name="connsiteX14" fmla="*/ 1072684 w 2863385"/>
              <a:gd name="connsiteY14" fmla="*/ 673100 h 673100"/>
              <a:gd name="connsiteX15" fmla="*/ 690114 w 2863385"/>
              <a:gd name="connsiteY15" fmla="*/ 673100 h 673100"/>
              <a:gd name="connsiteX16" fmla="*/ 0 w 2863385"/>
              <a:gd name="connsiteY16" fmla="*/ 1386 h 673100"/>
              <a:gd name="connsiteX0" fmla="*/ 2308142 w 2863385"/>
              <a:gd name="connsiteY0" fmla="*/ 0 h 673100"/>
              <a:gd name="connsiteX1" fmla="*/ 2317321 w 2863385"/>
              <a:gd name="connsiteY1" fmla="*/ 0 h 673100"/>
              <a:gd name="connsiteX2" fmla="*/ 2863385 w 2863385"/>
              <a:gd name="connsiteY2" fmla="*/ 576069 h 673100"/>
              <a:gd name="connsiteX3" fmla="*/ 2863385 w 2863385"/>
              <a:gd name="connsiteY3" fmla="*/ 673012 h 673100"/>
              <a:gd name="connsiteX4" fmla="*/ 2863385 w 2863385"/>
              <a:gd name="connsiteY4" fmla="*/ 673100 h 673100"/>
              <a:gd name="connsiteX5" fmla="*/ 2511763 w 2863385"/>
              <a:gd name="connsiteY5" fmla="*/ 673100 h 673100"/>
              <a:gd name="connsiteX6" fmla="*/ 2308193 w 2863385"/>
              <a:gd name="connsiteY6" fmla="*/ 673100 h 673100"/>
              <a:gd name="connsiteX7" fmla="*/ 2308142 w 2863385"/>
              <a:gd name="connsiteY7" fmla="*/ 0 h 673100"/>
              <a:gd name="connsiteX8" fmla="*/ 2310 w 2863385"/>
              <a:gd name="connsiteY8" fmla="*/ 0 h 673100"/>
              <a:gd name="connsiteX9" fmla="*/ 1072684 w 2863385"/>
              <a:gd name="connsiteY9" fmla="*/ 0 h 673100"/>
              <a:gd name="connsiteX10" fmla="*/ 1406144 w 2863385"/>
              <a:gd name="connsiteY10" fmla="*/ 0 h 673100"/>
              <a:gd name="connsiteX11" fmla="*/ 2308141 w 2863385"/>
              <a:gd name="connsiteY11" fmla="*/ 0 h 673100"/>
              <a:gd name="connsiteX12" fmla="*/ 2308192 w 2863385"/>
              <a:gd name="connsiteY12" fmla="*/ 673100 h 673100"/>
              <a:gd name="connsiteX13" fmla="*/ 1406144 w 2863385"/>
              <a:gd name="connsiteY13" fmla="*/ 673100 h 673100"/>
              <a:gd name="connsiteX14" fmla="*/ 1072684 w 2863385"/>
              <a:gd name="connsiteY14" fmla="*/ 673100 h 673100"/>
              <a:gd name="connsiteX15" fmla="*/ 690114 w 2863385"/>
              <a:gd name="connsiteY15" fmla="*/ 673100 h 673100"/>
              <a:gd name="connsiteX16" fmla="*/ 0 w 2863385"/>
              <a:gd name="connsiteY16" fmla="*/ 1386 h 673100"/>
              <a:gd name="connsiteX17" fmla="*/ 2310 w 2863385"/>
              <a:gd name="connsiteY17" fmla="*/ 0 h 67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63385" h="673100">
                <a:moveTo>
                  <a:pt x="2308142" y="0"/>
                </a:moveTo>
                <a:lnTo>
                  <a:pt x="2317321" y="0"/>
                </a:lnTo>
                <a:lnTo>
                  <a:pt x="2863385" y="576069"/>
                </a:lnTo>
                <a:lnTo>
                  <a:pt x="2863385" y="673012"/>
                </a:lnTo>
                <a:lnTo>
                  <a:pt x="2863385" y="673100"/>
                </a:lnTo>
                <a:lnTo>
                  <a:pt x="2511763" y="673100"/>
                </a:lnTo>
                <a:lnTo>
                  <a:pt x="2308193" y="673100"/>
                </a:lnTo>
                <a:cubicBezTo>
                  <a:pt x="2308176" y="448733"/>
                  <a:pt x="2308159" y="224367"/>
                  <a:pt x="2308142" y="0"/>
                </a:cubicBezTo>
                <a:close/>
                <a:moveTo>
                  <a:pt x="2310" y="0"/>
                </a:moveTo>
                <a:lnTo>
                  <a:pt x="1072684" y="0"/>
                </a:lnTo>
                <a:lnTo>
                  <a:pt x="1406144" y="0"/>
                </a:lnTo>
                <a:lnTo>
                  <a:pt x="2308141" y="0"/>
                </a:lnTo>
                <a:cubicBezTo>
                  <a:pt x="2308158" y="224367"/>
                  <a:pt x="2308175" y="448733"/>
                  <a:pt x="2308192" y="673100"/>
                </a:cubicBezTo>
                <a:lnTo>
                  <a:pt x="1406144" y="673100"/>
                </a:lnTo>
                <a:lnTo>
                  <a:pt x="1072684" y="673100"/>
                </a:lnTo>
                <a:lnTo>
                  <a:pt x="690114" y="673100"/>
                </a:lnTo>
                <a:lnTo>
                  <a:pt x="0" y="1386"/>
                </a:lnTo>
                <a:lnTo>
                  <a:pt x="2310" y="0"/>
                </a:lnTo>
                <a:close/>
              </a:path>
            </a:pathLst>
          </a:custGeom>
          <a:solidFill>
            <a:srgbClr val="00A560"/>
          </a:solidFill>
          <a:ln w="74513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8" name="Freeform: Shape 4" descr="Arrow Right">
            <a:extLst>
              <a:ext uri="{FF2B5EF4-FFF2-40B4-BE49-F238E27FC236}">
                <a16:creationId xmlns:a16="http://schemas.microsoft.com/office/drawing/2014/main" id="{87895E11-360B-412E-B097-638DD2514EDC}"/>
              </a:ext>
            </a:extLst>
          </p:cNvPr>
          <p:cNvSpPr/>
          <p:nvPr/>
        </p:nvSpPr>
        <p:spPr>
          <a:xfrm>
            <a:off x="5244799" y="2106999"/>
            <a:ext cx="2863385" cy="673100"/>
          </a:xfrm>
          <a:custGeom>
            <a:avLst/>
            <a:gdLst>
              <a:gd name="connsiteX0" fmla="*/ 2308142 w 2863385"/>
              <a:gd name="connsiteY0" fmla="*/ 0 h 673100"/>
              <a:gd name="connsiteX1" fmla="*/ 2317321 w 2863385"/>
              <a:gd name="connsiteY1" fmla="*/ 0 h 673100"/>
              <a:gd name="connsiteX2" fmla="*/ 2784728 w 2863385"/>
              <a:gd name="connsiteY2" fmla="*/ 576069 h 673100"/>
              <a:gd name="connsiteX3" fmla="*/ 2863385 w 2863385"/>
              <a:gd name="connsiteY3" fmla="*/ 576069 h 673100"/>
              <a:gd name="connsiteX4" fmla="*/ 2863385 w 2863385"/>
              <a:gd name="connsiteY4" fmla="*/ 673012 h 673100"/>
              <a:gd name="connsiteX5" fmla="*/ 2863385 w 2863385"/>
              <a:gd name="connsiteY5" fmla="*/ 673100 h 673100"/>
              <a:gd name="connsiteX6" fmla="*/ 2511763 w 2863385"/>
              <a:gd name="connsiteY6" fmla="*/ 673100 h 673100"/>
              <a:gd name="connsiteX7" fmla="*/ 2308193 w 2863385"/>
              <a:gd name="connsiteY7" fmla="*/ 673100 h 673100"/>
              <a:gd name="connsiteX8" fmla="*/ 2310 w 2863385"/>
              <a:gd name="connsiteY8" fmla="*/ 0 h 673100"/>
              <a:gd name="connsiteX9" fmla="*/ 1072684 w 2863385"/>
              <a:gd name="connsiteY9" fmla="*/ 0 h 673100"/>
              <a:gd name="connsiteX10" fmla="*/ 1406144 w 2863385"/>
              <a:gd name="connsiteY10" fmla="*/ 0 h 673100"/>
              <a:gd name="connsiteX11" fmla="*/ 2308141 w 2863385"/>
              <a:gd name="connsiteY11" fmla="*/ 0 h 673100"/>
              <a:gd name="connsiteX12" fmla="*/ 2308192 w 2863385"/>
              <a:gd name="connsiteY12" fmla="*/ 673100 h 673100"/>
              <a:gd name="connsiteX13" fmla="*/ 1406144 w 2863385"/>
              <a:gd name="connsiteY13" fmla="*/ 673100 h 673100"/>
              <a:gd name="connsiteX14" fmla="*/ 1072684 w 2863385"/>
              <a:gd name="connsiteY14" fmla="*/ 673100 h 673100"/>
              <a:gd name="connsiteX15" fmla="*/ 690114 w 2863385"/>
              <a:gd name="connsiteY15" fmla="*/ 673100 h 673100"/>
              <a:gd name="connsiteX16" fmla="*/ 0 w 2863385"/>
              <a:gd name="connsiteY16" fmla="*/ 1386 h 673100"/>
              <a:gd name="connsiteX0" fmla="*/ 2308142 w 2863385"/>
              <a:gd name="connsiteY0" fmla="*/ 0 h 673100"/>
              <a:gd name="connsiteX1" fmla="*/ 2317321 w 2863385"/>
              <a:gd name="connsiteY1" fmla="*/ 0 h 673100"/>
              <a:gd name="connsiteX2" fmla="*/ 2863385 w 2863385"/>
              <a:gd name="connsiteY2" fmla="*/ 576069 h 673100"/>
              <a:gd name="connsiteX3" fmla="*/ 2863385 w 2863385"/>
              <a:gd name="connsiteY3" fmla="*/ 673012 h 673100"/>
              <a:gd name="connsiteX4" fmla="*/ 2863385 w 2863385"/>
              <a:gd name="connsiteY4" fmla="*/ 673100 h 673100"/>
              <a:gd name="connsiteX5" fmla="*/ 2511763 w 2863385"/>
              <a:gd name="connsiteY5" fmla="*/ 673100 h 673100"/>
              <a:gd name="connsiteX6" fmla="*/ 2308193 w 2863385"/>
              <a:gd name="connsiteY6" fmla="*/ 673100 h 673100"/>
              <a:gd name="connsiteX7" fmla="*/ 2308142 w 2863385"/>
              <a:gd name="connsiteY7" fmla="*/ 0 h 673100"/>
              <a:gd name="connsiteX8" fmla="*/ 2310 w 2863385"/>
              <a:gd name="connsiteY8" fmla="*/ 0 h 673100"/>
              <a:gd name="connsiteX9" fmla="*/ 1072684 w 2863385"/>
              <a:gd name="connsiteY9" fmla="*/ 0 h 673100"/>
              <a:gd name="connsiteX10" fmla="*/ 1406144 w 2863385"/>
              <a:gd name="connsiteY10" fmla="*/ 0 h 673100"/>
              <a:gd name="connsiteX11" fmla="*/ 2308141 w 2863385"/>
              <a:gd name="connsiteY11" fmla="*/ 0 h 673100"/>
              <a:gd name="connsiteX12" fmla="*/ 2308192 w 2863385"/>
              <a:gd name="connsiteY12" fmla="*/ 673100 h 673100"/>
              <a:gd name="connsiteX13" fmla="*/ 1406144 w 2863385"/>
              <a:gd name="connsiteY13" fmla="*/ 673100 h 673100"/>
              <a:gd name="connsiteX14" fmla="*/ 1072684 w 2863385"/>
              <a:gd name="connsiteY14" fmla="*/ 673100 h 673100"/>
              <a:gd name="connsiteX15" fmla="*/ 690114 w 2863385"/>
              <a:gd name="connsiteY15" fmla="*/ 673100 h 673100"/>
              <a:gd name="connsiteX16" fmla="*/ 0 w 2863385"/>
              <a:gd name="connsiteY16" fmla="*/ 1386 h 673100"/>
              <a:gd name="connsiteX17" fmla="*/ 2310 w 2863385"/>
              <a:gd name="connsiteY17" fmla="*/ 0 h 67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63385" h="673100">
                <a:moveTo>
                  <a:pt x="2308142" y="0"/>
                </a:moveTo>
                <a:lnTo>
                  <a:pt x="2317321" y="0"/>
                </a:lnTo>
                <a:lnTo>
                  <a:pt x="2863385" y="576069"/>
                </a:lnTo>
                <a:lnTo>
                  <a:pt x="2863385" y="673012"/>
                </a:lnTo>
                <a:lnTo>
                  <a:pt x="2863385" y="673100"/>
                </a:lnTo>
                <a:lnTo>
                  <a:pt x="2511763" y="673100"/>
                </a:lnTo>
                <a:lnTo>
                  <a:pt x="2308193" y="673100"/>
                </a:lnTo>
                <a:cubicBezTo>
                  <a:pt x="2308176" y="448733"/>
                  <a:pt x="2308159" y="224367"/>
                  <a:pt x="2308142" y="0"/>
                </a:cubicBezTo>
                <a:close/>
                <a:moveTo>
                  <a:pt x="2310" y="0"/>
                </a:moveTo>
                <a:lnTo>
                  <a:pt x="1072684" y="0"/>
                </a:lnTo>
                <a:lnTo>
                  <a:pt x="1406144" y="0"/>
                </a:lnTo>
                <a:lnTo>
                  <a:pt x="2308141" y="0"/>
                </a:lnTo>
                <a:cubicBezTo>
                  <a:pt x="2308158" y="224367"/>
                  <a:pt x="2308175" y="448733"/>
                  <a:pt x="2308192" y="673100"/>
                </a:cubicBezTo>
                <a:lnTo>
                  <a:pt x="1406144" y="673100"/>
                </a:lnTo>
                <a:lnTo>
                  <a:pt x="1072684" y="673100"/>
                </a:lnTo>
                <a:lnTo>
                  <a:pt x="690114" y="673100"/>
                </a:lnTo>
                <a:lnTo>
                  <a:pt x="0" y="1386"/>
                </a:lnTo>
                <a:lnTo>
                  <a:pt x="2310" y="0"/>
                </a:lnTo>
                <a:close/>
              </a:path>
            </a:pathLst>
          </a:custGeom>
          <a:solidFill>
            <a:srgbClr val="FF645A"/>
          </a:solidFill>
          <a:ln w="74513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Freeform: Shape 5" descr="Arrow Right">
            <a:extLst>
              <a:ext uri="{FF2B5EF4-FFF2-40B4-BE49-F238E27FC236}">
                <a16:creationId xmlns:a16="http://schemas.microsoft.com/office/drawing/2014/main" id="{C8A88272-0443-4C8C-9300-872868A9AB55}"/>
              </a:ext>
            </a:extLst>
          </p:cNvPr>
          <p:cNvSpPr/>
          <p:nvPr/>
        </p:nvSpPr>
        <p:spPr>
          <a:xfrm>
            <a:off x="7936157" y="2106999"/>
            <a:ext cx="2863385" cy="673100"/>
          </a:xfrm>
          <a:custGeom>
            <a:avLst/>
            <a:gdLst>
              <a:gd name="connsiteX0" fmla="*/ 2308142 w 2863385"/>
              <a:gd name="connsiteY0" fmla="*/ 0 h 673100"/>
              <a:gd name="connsiteX1" fmla="*/ 2317321 w 2863385"/>
              <a:gd name="connsiteY1" fmla="*/ 0 h 673100"/>
              <a:gd name="connsiteX2" fmla="*/ 2784728 w 2863385"/>
              <a:gd name="connsiteY2" fmla="*/ 576069 h 673100"/>
              <a:gd name="connsiteX3" fmla="*/ 2863385 w 2863385"/>
              <a:gd name="connsiteY3" fmla="*/ 576069 h 673100"/>
              <a:gd name="connsiteX4" fmla="*/ 2863385 w 2863385"/>
              <a:gd name="connsiteY4" fmla="*/ 673012 h 673100"/>
              <a:gd name="connsiteX5" fmla="*/ 2863385 w 2863385"/>
              <a:gd name="connsiteY5" fmla="*/ 673100 h 673100"/>
              <a:gd name="connsiteX6" fmla="*/ 2511763 w 2863385"/>
              <a:gd name="connsiteY6" fmla="*/ 673100 h 673100"/>
              <a:gd name="connsiteX7" fmla="*/ 2308193 w 2863385"/>
              <a:gd name="connsiteY7" fmla="*/ 673100 h 673100"/>
              <a:gd name="connsiteX8" fmla="*/ 2310 w 2863385"/>
              <a:gd name="connsiteY8" fmla="*/ 0 h 673100"/>
              <a:gd name="connsiteX9" fmla="*/ 1072684 w 2863385"/>
              <a:gd name="connsiteY9" fmla="*/ 0 h 673100"/>
              <a:gd name="connsiteX10" fmla="*/ 1406144 w 2863385"/>
              <a:gd name="connsiteY10" fmla="*/ 0 h 673100"/>
              <a:gd name="connsiteX11" fmla="*/ 2308141 w 2863385"/>
              <a:gd name="connsiteY11" fmla="*/ 0 h 673100"/>
              <a:gd name="connsiteX12" fmla="*/ 2308192 w 2863385"/>
              <a:gd name="connsiteY12" fmla="*/ 673100 h 673100"/>
              <a:gd name="connsiteX13" fmla="*/ 1406144 w 2863385"/>
              <a:gd name="connsiteY13" fmla="*/ 673100 h 673100"/>
              <a:gd name="connsiteX14" fmla="*/ 1072684 w 2863385"/>
              <a:gd name="connsiteY14" fmla="*/ 673100 h 673100"/>
              <a:gd name="connsiteX15" fmla="*/ 690114 w 2863385"/>
              <a:gd name="connsiteY15" fmla="*/ 673100 h 673100"/>
              <a:gd name="connsiteX16" fmla="*/ 0 w 2863385"/>
              <a:gd name="connsiteY16" fmla="*/ 1386 h 673100"/>
              <a:gd name="connsiteX0" fmla="*/ 2308142 w 2863385"/>
              <a:gd name="connsiteY0" fmla="*/ 0 h 673100"/>
              <a:gd name="connsiteX1" fmla="*/ 2317321 w 2863385"/>
              <a:gd name="connsiteY1" fmla="*/ 0 h 673100"/>
              <a:gd name="connsiteX2" fmla="*/ 2863385 w 2863385"/>
              <a:gd name="connsiteY2" fmla="*/ 576069 h 673100"/>
              <a:gd name="connsiteX3" fmla="*/ 2863385 w 2863385"/>
              <a:gd name="connsiteY3" fmla="*/ 673012 h 673100"/>
              <a:gd name="connsiteX4" fmla="*/ 2863385 w 2863385"/>
              <a:gd name="connsiteY4" fmla="*/ 673100 h 673100"/>
              <a:gd name="connsiteX5" fmla="*/ 2511763 w 2863385"/>
              <a:gd name="connsiteY5" fmla="*/ 673100 h 673100"/>
              <a:gd name="connsiteX6" fmla="*/ 2308193 w 2863385"/>
              <a:gd name="connsiteY6" fmla="*/ 673100 h 673100"/>
              <a:gd name="connsiteX7" fmla="*/ 2308142 w 2863385"/>
              <a:gd name="connsiteY7" fmla="*/ 0 h 673100"/>
              <a:gd name="connsiteX8" fmla="*/ 2310 w 2863385"/>
              <a:gd name="connsiteY8" fmla="*/ 0 h 673100"/>
              <a:gd name="connsiteX9" fmla="*/ 1072684 w 2863385"/>
              <a:gd name="connsiteY9" fmla="*/ 0 h 673100"/>
              <a:gd name="connsiteX10" fmla="*/ 1406144 w 2863385"/>
              <a:gd name="connsiteY10" fmla="*/ 0 h 673100"/>
              <a:gd name="connsiteX11" fmla="*/ 2308141 w 2863385"/>
              <a:gd name="connsiteY11" fmla="*/ 0 h 673100"/>
              <a:gd name="connsiteX12" fmla="*/ 2308192 w 2863385"/>
              <a:gd name="connsiteY12" fmla="*/ 673100 h 673100"/>
              <a:gd name="connsiteX13" fmla="*/ 1406144 w 2863385"/>
              <a:gd name="connsiteY13" fmla="*/ 673100 h 673100"/>
              <a:gd name="connsiteX14" fmla="*/ 1072684 w 2863385"/>
              <a:gd name="connsiteY14" fmla="*/ 673100 h 673100"/>
              <a:gd name="connsiteX15" fmla="*/ 690114 w 2863385"/>
              <a:gd name="connsiteY15" fmla="*/ 673100 h 673100"/>
              <a:gd name="connsiteX16" fmla="*/ 0 w 2863385"/>
              <a:gd name="connsiteY16" fmla="*/ 1386 h 673100"/>
              <a:gd name="connsiteX17" fmla="*/ 2310 w 2863385"/>
              <a:gd name="connsiteY17" fmla="*/ 0 h 67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63385" h="673100">
                <a:moveTo>
                  <a:pt x="2308142" y="0"/>
                </a:moveTo>
                <a:lnTo>
                  <a:pt x="2317321" y="0"/>
                </a:lnTo>
                <a:lnTo>
                  <a:pt x="2863385" y="576069"/>
                </a:lnTo>
                <a:lnTo>
                  <a:pt x="2863385" y="673012"/>
                </a:lnTo>
                <a:lnTo>
                  <a:pt x="2863385" y="673100"/>
                </a:lnTo>
                <a:lnTo>
                  <a:pt x="2511763" y="673100"/>
                </a:lnTo>
                <a:lnTo>
                  <a:pt x="2308193" y="673100"/>
                </a:lnTo>
                <a:cubicBezTo>
                  <a:pt x="2308176" y="448733"/>
                  <a:pt x="2308159" y="224367"/>
                  <a:pt x="2308142" y="0"/>
                </a:cubicBezTo>
                <a:close/>
                <a:moveTo>
                  <a:pt x="2310" y="0"/>
                </a:moveTo>
                <a:lnTo>
                  <a:pt x="1072684" y="0"/>
                </a:lnTo>
                <a:lnTo>
                  <a:pt x="1406144" y="0"/>
                </a:lnTo>
                <a:lnTo>
                  <a:pt x="2308141" y="0"/>
                </a:lnTo>
                <a:cubicBezTo>
                  <a:pt x="2308158" y="224367"/>
                  <a:pt x="2308175" y="448733"/>
                  <a:pt x="2308192" y="673100"/>
                </a:cubicBezTo>
                <a:lnTo>
                  <a:pt x="1406144" y="673100"/>
                </a:lnTo>
                <a:lnTo>
                  <a:pt x="1072684" y="673100"/>
                </a:lnTo>
                <a:lnTo>
                  <a:pt x="690114" y="673100"/>
                </a:lnTo>
                <a:lnTo>
                  <a:pt x="0" y="1386"/>
                </a:lnTo>
                <a:lnTo>
                  <a:pt x="2310" y="0"/>
                </a:lnTo>
                <a:close/>
              </a:path>
            </a:pathLst>
          </a:custGeom>
          <a:solidFill>
            <a:srgbClr val="475DEB"/>
          </a:solidFill>
          <a:ln w="74513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Freeform: Shape 6" descr="Arrow Right">
            <a:extLst>
              <a:ext uri="{FF2B5EF4-FFF2-40B4-BE49-F238E27FC236}">
                <a16:creationId xmlns:a16="http://schemas.microsoft.com/office/drawing/2014/main" id="{B2AD6AA6-50EB-4384-B7FB-801F78FC55BB}"/>
              </a:ext>
            </a:extLst>
          </p:cNvPr>
          <p:cNvSpPr/>
          <p:nvPr/>
        </p:nvSpPr>
        <p:spPr>
          <a:xfrm>
            <a:off x="1990040" y="2108051"/>
            <a:ext cx="1406144" cy="2958310"/>
          </a:xfrm>
          <a:custGeom>
            <a:avLst/>
            <a:gdLst>
              <a:gd name="connsiteX0" fmla="*/ 0 w 1406144"/>
              <a:gd name="connsiteY0" fmla="*/ 0 h 2958310"/>
              <a:gd name="connsiteX1" fmla="*/ 1321168 w 1406144"/>
              <a:gd name="connsiteY1" fmla="*/ 1285942 h 2958310"/>
              <a:gd name="connsiteX2" fmla="*/ 1330610 w 1406144"/>
              <a:gd name="connsiteY2" fmla="*/ 1295134 h 2958310"/>
              <a:gd name="connsiteX3" fmla="*/ 1321168 w 1406144"/>
              <a:gd name="connsiteY3" fmla="*/ 1672001 h 2958310"/>
              <a:gd name="connsiteX4" fmla="*/ 284 w 1406144"/>
              <a:gd name="connsiteY4" fmla="*/ 2958310 h 2958310"/>
              <a:gd name="connsiteX5" fmla="*/ 282 w 1406144"/>
              <a:gd name="connsiteY5" fmla="*/ 2942578 h 2958310"/>
              <a:gd name="connsiteX6" fmla="*/ 1030679 w 1406144"/>
              <a:gd name="connsiteY6" fmla="*/ 1672001 h 2958310"/>
              <a:gd name="connsiteX7" fmla="*/ 1038136 w 1406144"/>
              <a:gd name="connsiteY7" fmla="*/ 1295134 h 2958310"/>
              <a:gd name="connsiteX8" fmla="*/ 1030679 w 1406144"/>
              <a:gd name="connsiteY8" fmla="*/ 1285942 h 2958310"/>
              <a:gd name="connsiteX9" fmla="*/ 2 w 1406144"/>
              <a:gd name="connsiteY9" fmla="*/ 15654 h 2958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6144" h="2958310">
                <a:moveTo>
                  <a:pt x="0" y="0"/>
                </a:moveTo>
                <a:lnTo>
                  <a:pt x="1321168" y="1285942"/>
                </a:lnTo>
                <a:cubicBezTo>
                  <a:pt x="1324388" y="1288930"/>
                  <a:pt x="1327541" y="1292000"/>
                  <a:pt x="1330610" y="1295134"/>
                </a:cubicBezTo>
                <a:cubicBezTo>
                  <a:pt x="1434902" y="1401742"/>
                  <a:pt x="1430673" y="1570467"/>
                  <a:pt x="1321168" y="1672001"/>
                </a:cubicBezTo>
                <a:lnTo>
                  <a:pt x="284" y="2958310"/>
                </a:lnTo>
                <a:lnTo>
                  <a:pt x="282" y="2942578"/>
                </a:lnTo>
                <a:lnTo>
                  <a:pt x="1030679" y="1672001"/>
                </a:lnTo>
                <a:cubicBezTo>
                  <a:pt x="1117159" y="1570467"/>
                  <a:pt x="1120499" y="1401742"/>
                  <a:pt x="1038136" y="1295134"/>
                </a:cubicBezTo>
                <a:cubicBezTo>
                  <a:pt x="1035712" y="1292000"/>
                  <a:pt x="1033222" y="1288930"/>
                  <a:pt x="1030679" y="1285942"/>
                </a:cubicBezTo>
                <a:lnTo>
                  <a:pt x="2" y="15654"/>
                </a:lnTo>
                <a:close/>
              </a:path>
            </a:pathLst>
          </a:custGeom>
          <a:solidFill>
            <a:srgbClr val="A4A3A7"/>
          </a:solidFill>
          <a:ln w="74513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Freeform: Shape 7" descr="Arrow Right">
            <a:extLst>
              <a:ext uri="{FF2B5EF4-FFF2-40B4-BE49-F238E27FC236}">
                <a16:creationId xmlns:a16="http://schemas.microsoft.com/office/drawing/2014/main" id="{0C6E08E5-E116-409E-9EB3-68ABA72CE37F}"/>
              </a:ext>
            </a:extLst>
          </p:cNvPr>
          <p:cNvSpPr/>
          <p:nvPr/>
        </p:nvSpPr>
        <p:spPr>
          <a:xfrm>
            <a:off x="4874281" y="2106665"/>
            <a:ext cx="1406144" cy="2958310"/>
          </a:xfrm>
          <a:custGeom>
            <a:avLst/>
            <a:gdLst>
              <a:gd name="connsiteX0" fmla="*/ 0 w 1406144"/>
              <a:gd name="connsiteY0" fmla="*/ 0 h 2958310"/>
              <a:gd name="connsiteX1" fmla="*/ 1321168 w 1406144"/>
              <a:gd name="connsiteY1" fmla="*/ 1285942 h 2958310"/>
              <a:gd name="connsiteX2" fmla="*/ 1330610 w 1406144"/>
              <a:gd name="connsiteY2" fmla="*/ 1295134 h 2958310"/>
              <a:gd name="connsiteX3" fmla="*/ 1321168 w 1406144"/>
              <a:gd name="connsiteY3" fmla="*/ 1672001 h 2958310"/>
              <a:gd name="connsiteX4" fmla="*/ 284 w 1406144"/>
              <a:gd name="connsiteY4" fmla="*/ 2958310 h 2958310"/>
              <a:gd name="connsiteX5" fmla="*/ 282 w 1406144"/>
              <a:gd name="connsiteY5" fmla="*/ 2942578 h 2958310"/>
              <a:gd name="connsiteX6" fmla="*/ 1030679 w 1406144"/>
              <a:gd name="connsiteY6" fmla="*/ 1672001 h 2958310"/>
              <a:gd name="connsiteX7" fmla="*/ 1038136 w 1406144"/>
              <a:gd name="connsiteY7" fmla="*/ 1295134 h 2958310"/>
              <a:gd name="connsiteX8" fmla="*/ 1030679 w 1406144"/>
              <a:gd name="connsiteY8" fmla="*/ 1285942 h 2958310"/>
              <a:gd name="connsiteX9" fmla="*/ 2 w 1406144"/>
              <a:gd name="connsiteY9" fmla="*/ 15654 h 2958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6144" h="2958310">
                <a:moveTo>
                  <a:pt x="0" y="0"/>
                </a:moveTo>
                <a:lnTo>
                  <a:pt x="1321168" y="1285942"/>
                </a:lnTo>
                <a:cubicBezTo>
                  <a:pt x="1324388" y="1288930"/>
                  <a:pt x="1327541" y="1292000"/>
                  <a:pt x="1330610" y="1295134"/>
                </a:cubicBezTo>
                <a:cubicBezTo>
                  <a:pt x="1434902" y="1401742"/>
                  <a:pt x="1430673" y="1570467"/>
                  <a:pt x="1321168" y="1672001"/>
                </a:cubicBezTo>
                <a:lnTo>
                  <a:pt x="284" y="2958310"/>
                </a:lnTo>
                <a:lnTo>
                  <a:pt x="282" y="2942578"/>
                </a:lnTo>
                <a:lnTo>
                  <a:pt x="1030679" y="1672001"/>
                </a:lnTo>
                <a:cubicBezTo>
                  <a:pt x="1117159" y="1570467"/>
                  <a:pt x="1120499" y="1401742"/>
                  <a:pt x="1038136" y="1295134"/>
                </a:cubicBezTo>
                <a:cubicBezTo>
                  <a:pt x="1035712" y="1292000"/>
                  <a:pt x="1033222" y="1288930"/>
                  <a:pt x="1030679" y="1285942"/>
                </a:cubicBezTo>
                <a:lnTo>
                  <a:pt x="2" y="15654"/>
                </a:lnTo>
                <a:close/>
              </a:path>
            </a:pathLst>
          </a:custGeom>
          <a:solidFill>
            <a:srgbClr val="00A560"/>
          </a:solidFill>
          <a:ln w="74513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Freeform: Shape 8" descr="Arrow Right">
            <a:extLst>
              <a:ext uri="{FF2B5EF4-FFF2-40B4-BE49-F238E27FC236}">
                <a16:creationId xmlns:a16="http://schemas.microsoft.com/office/drawing/2014/main" id="{A2DA9977-73C6-4C14-A47D-F8B09C61012D}"/>
              </a:ext>
            </a:extLst>
          </p:cNvPr>
          <p:cNvSpPr/>
          <p:nvPr/>
        </p:nvSpPr>
        <p:spPr>
          <a:xfrm>
            <a:off x="7565639" y="2106665"/>
            <a:ext cx="1406144" cy="2958310"/>
          </a:xfrm>
          <a:custGeom>
            <a:avLst/>
            <a:gdLst>
              <a:gd name="connsiteX0" fmla="*/ 0 w 1406144"/>
              <a:gd name="connsiteY0" fmla="*/ 0 h 2958310"/>
              <a:gd name="connsiteX1" fmla="*/ 1321168 w 1406144"/>
              <a:gd name="connsiteY1" fmla="*/ 1285942 h 2958310"/>
              <a:gd name="connsiteX2" fmla="*/ 1330610 w 1406144"/>
              <a:gd name="connsiteY2" fmla="*/ 1295134 h 2958310"/>
              <a:gd name="connsiteX3" fmla="*/ 1321168 w 1406144"/>
              <a:gd name="connsiteY3" fmla="*/ 1672001 h 2958310"/>
              <a:gd name="connsiteX4" fmla="*/ 284 w 1406144"/>
              <a:gd name="connsiteY4" fmla="*/ 2958310 h 2958310"/>
              <a:gd name="connsiteX5" fmla="*/ 282 w 1406144"/>
              <a:gd name="connsiteY5" fmla="*/ 2942578 h 2958310"/>
              <a:gd name="connsiteX6" fmla="*/ 1030679 w 1406144"/>
              <a:gd name="connsiteY6" fmla="*/ 1672001 h 2958310"/>
              <a:gd name="connsiteX7" fmla="*/ 1038136 w 1406144"/>
              <a:gd name="connsiteY7" fmla="*/ 1295134 h 2958310"/>
              <a:gd name="connsiteX8" fmla="*/ 1030679 w 1406144"/>
              <a:gd name="connsiteY8" fmla="*/ 1285942 h 2958310"/>
              <a:gd name="connsiteX9" fmla="*/ 2 w 1406144"/>
              <a:gd name="connsiteY9" fmla="*/ 15654 h 2958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6144" h="2958310">
                <a:moveTo>
                  <a:pt x="0" y="0"/>
                </a:moveTo>
                <a:lnTo>
                  <a:pt x="1321168" y="1285942"/>
                </a:lnTo>
                <a:cubicBezTo>
                  <a:pt x="1324388" y="1288930"/>
                  <a:pt x="1327541" y="1292000"/>
                  <a:pt x="1330610" y="1295134"/>
                </a:cubicBezTo>
                <a:cubicBezTo>
                  <a:pt x="1434902" y="1401742"/>
                  <a:pt x="1430673" y="1570467"/>
                  <a:pt x="1321168" y="1672001"/>
                </a:cubicBezTo>
                <a:lnTo>
                  <a:pt x="284" y="2958310"/>
                </a:lnTo>
                <a:lnTo>
                  <a:pt x="282" y="2942578"/>
                </a:lnTo>
                <a:lnTo>
                  <a:pt x="1030679" y="1672001"/>
                </a:lnTo>
                <a:cubicBezTo>
                  <a:pt x="1117159" y="1570467"/>
                  <a:pt x="1120499" y="1401742"/>
                  <a:pt x="1038136" y="1295134"/>
                </a:cubicBezTo>
                <a:cubicBezTo>
                  <a:pt x="1035712" y="1292000"/>
                  <a:pt x="1033222" y="1288930"/>
                  <a:pt x="1030679" y="1285942"/>
                </a:cubicBezTo>
                <a:lnTo>
                  <a:pt x="2" y="15654"/>
                </a:lnTo>
                <a:close/>
              </a:path>
            </a:pathLst>
          </a:custGeom>
          <a:solidFill>
            <a:srgbClr val="FF645A"/>
          </a:solidFill>
          <a:ln w="74513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3" name="Freeform: Shape 9" descr="Arrow Right">
            <a:extLst>
              <a:ext uri="{FF2B5EF4-FFF2-40B4-BE49-F238E27FC236}">
                <a16:creationId xmlns:a16="http://schemas.microsoft.com/office/drawing/2014/main" id="{A70B31BA-135F-42FC-9C26-B320F72DD362}"/>
              </a:ext>
            </a:extLst>
          </p:cNvPr>
          <p:cNvSpPr/>
          <p:nvPr/>
        </p:nvSpPr>
        <p:spPr>
          <a:xfrm>
            <a:off x="10256997" y="2106665"/>
            <a:ext cx="1406144" cy="2958310"/>
          </a:xfrm>
          <a:custGeom>
            <a:avLst/>
            <a:gdLst>
              <a:gd name="connsiteX0" fmla="*/ 0 w 1406144"/>
              <a:gd name="connsiteY0" fmla="*/ 0 h 2958310"/>
              <a:gd name="connsiteX1" fmla="*/ 1321168 w 1406144"/>
              <a:gd name="connsiteY1" fmla="*/ 1285942 h 2958310"/>
              <a:gd name="connsiteX2" fmla="*/ 1330610 w 1406144"/>
              <a:gd name="connsiteY2" fmla="*/ 1295134 h 2958310"/>
              <a:gd name="connsiteX3" fmla="*/ 1321168 w 1406144"/>
              <a:gd name="connsiteY3" fmla="*/ 1672001 h 2958310"/>
              <a:gd name="connsiteX4" fmla="*/ 284 w 1406144"/>
              <a:gd name="connsiteY4" fmla="*/ 2958310 h 2958310"/>
              <a:gd name="connsiteX5" fmla="*/ 282 w 1406144"/>
              <a:gd name="connsiteY5" fmla="*/ 2942578 h 2958310"/>
              <a:gd name="connsiteX6" fmla="*/ 1030679 w 1406144"/>
              <a:gd name="connsiteY6" fmla="*/ 1672001 h 2958310"/>
              <a:gd name="connsiteX7" fmla="*/ 1038136 w 1406144"/>
              <a:gd name="connsiteY7" fmla="*/ 1295134 h 2958310"/>
              <a:gd name="connsiteX8" fmla="*/ 1030679 w 1406144"/>
              <a:gd name="connsiteY8" fmla="*/ 1285942 h 2958310"/>
              <a:gd name="connsiteX9" fmla="*/ 2 w 1406144"/>
              <a:gd name="connsiteY9" fmla="*/ 15654 h 2958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6144" h="2958310">
                <a:moveTo>
                  <a:pt x="0" y="0"/>
                </a:moveTo>
                <a:lnTo>
                  <a:pt x="1321168" y="1285942"/>
                </a:lnTo>
                <a:cubicBezTo>
                  <a:pt x="1324388" y="1288930"/>
                  <a:pt x="1327541" y="1292000"/>
                  <a:pt x="1330610" y="1295134"/>
                </a:cubicBezTo>
                <a:cubicBezTo>
                  <a:pt x="1434902" y="1401742"/>
                  <a:pt x="1430673" y="1570467"/>
                  <a:pt x="1321168" y="1672001"/>
                </a:cubicBezTo>
                <a:lnTo>
                  <a:pt x="284" y="2958310"/>
                </a:lnTo>
                <a:lnTo>
                  <a:pt x="282" y="2942578"/>
                </a:lnTo>
                <a:lnTo>
                  <a:pt x="1030679" y="1672001"/>
                </a:lnTo>
                <a:cubicBezTo>
                  <a:pt x="1117159" y="1570467"/>
                  <a:pt x="1120499" y="1401742"/>
                  <a:pt x="1038136" y="1295134"/>
                </a:cubicBezTo>
                <a:cubicBezTo>
                  <a:pt x="1035712" y="1292000"/>
                  <a:pt x="1033222" y="1288930"/>
                  <a:pt x="1030679" y="1285942"/>
                </a:cubicBezTo>
                <a:lnTo>
                  <a:pt x="2" y="15654"/>
                </a:lnTo>
                <a:close/>
              </a:path>
            </a:pathLst>
          </a:custGeom>
          <a:solidFill>
            <a:srgbClr val="475DEB"/>
          </a:solidFill>
          <a:ln w="74513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219" y="1275426"/>
            <a:ext cx="162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343436"/>
                </a:solidFill>
              </a:rPr>
              <a:t>Что происходит?</a:t>
            </a:r>
            <a:endParaRPr lang="ru-RU" dirty="0">
              <a:solidFill>
                <a:srgbClr val="34343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88374" y="1275426"/>
            <a:ext cx="2291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A560"/>
                </a:solidFill>
              </a:rPr>
              <a:t>По какой причине происходит?</a:t>
            </a:r>
            <a:endParaRPr lang="ru-RU" dirty="0">
              <a:solidFill>
                <a:srgbClr val="00A560"/>
              </a:solidFill>
            </a:endParaRPr>
          </a:p>
        </p:txBody>
      </p:sp>
      <p:sp>
        <p:nvSpPr>
          <p:cNvPr id="4" name="Прямоугольник с одним вырезанным углом 3"/>
          <p:cNvSpPr/>
          <p:nvPr/>
        </p:nvSpPr>
        <p:spPr>
          <a:xfrm>
            <a:off x="386416" y="2106949"/>
            <a:ext cx="2208547" cy="673200"/>
          </a:xfrm>
          <a:custGeom>
            <a:avLst/>
            <a:gdLst>
              <a:gd name="connsiteX0" fmla="*/ 0 w 1936878"/>
              <a:gd name="connsiteY0" fmla="*/ 0 h 673200"/>
              <a:gd name="connsiteX1" fmla="*/ 1600278 w 1936878"/>
              <a:gd name="connsiteY1" fmla="*/ 0 h 673200"/>
              <a:gd name="connsiteX2" fmla="*/ 1936878 w 1936878"/>
              <a:gd name="connsiteY2" fmla="*/ 336600 h 673200"/>
              <a:gd name="connsiteX3" fmla="*/ 1936878 w 1936878"/>
              <a:gd name="connsiteY3" fmla="*/ 673200 h 673200"/>
              <a:gd name="connsiteX4" fmla="*/ 0 w 1936878"/>
              <a:gd name="connsiteY4" fmla="*/ 673200 h 673200"/>
              <a:gd name="connsiteX5" fmla="*/ 0 w 1936878"/>
              <a:gd name="connsiteY5" fmla="*/ 0 h 673200"/>
              <a:gd name="connsiteX0" fmla="*/ 0 w 2208547"/>
              <a:gd name="connsiteY0" fmla="*/ 0 h 673200"/>
              <a:gd name="connsiteX1" fmla="*/ 1600278 w 2208547"/>
              <a:gd name="connsiteY1" fmla="*/ 0 h 673200"/>
              <a:gd name="connsiteX2" fmla="*/ 2208547 w 2208547"/>
              <a:gd name="connsiteY2" fmla="*/ 634774 h 673200"/>
              <a:gd name="connsiteX3" fmla="*/ 1936878 w 2208547"/>
              <a:gd name="connsiteY3" fmla="*/ 673200 h 673200"/>
              <a:gd name="connsiteX4" fmla="*/ 0 w 2208547"/>
              <a:gd name="connsiteY4" fmla="*/ 673200 h 673200"/>
              <a:gd name="connsiteX5" fmla="*/ 0 w 2208547"/>
              <a:gd name="connsiteY5" fmla="*/ 0 h 673200"/>
              <a:gd name="connsiteX0" fmla="*/ 0 w 2208547"/>
              <a:gd name="connsiteY0" fmla="*/ 0 h 673200"/>
              <a:gd name="connsiteX1" fmla="*/ 1600278 w 2208547"/>
              <a:gd name="connsiteY1" fmla="*/ 0 h 673200"/>
              <a:gd name="connsiteX2" fmla="*/ 2208547 w 2208547"/>
              <a:gd name="connsiteY2" fmla="*/ 634774 h 673200"/>
              <a:gd name="connsiteX3" fmla="*/ 1936878 w 2208547"/>
              <a:gd name="connsiteY3" fmla="*/ 673200 h 673200"/>
              <a:gd name="connsiteX4" fmla="*/ 0 w 2208547"/>
              <a:gd name="connsiteY4" fmla="*/ 673200 h 673200"/>
              <a:gd name="connsiteX5" fmla="*/ 0 w 2208547"/>
              <a:gd name="connsiteY5" fmla="*/ 0 h 6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8547" h="673200">
                <a:moveTo>
                  <a:pt x="0" y="0"/>
                </a:moveTo>
                <a:lnTo>
                  <a:pt x="1600278" y="0"/>
                </a:lnTo>
                <a:lnTo>
                  <a:pt x="2208547" y="634774"/>
                </a:lnTo>
                <a:cubicBezTo>
                  <a:pt x="2144495" y="687340"/>
                  <a:pt x="2027434" y="660391"/>
                  <a:pt x="1936878" y="673200"/>
                </a:cubicBezTo>
                <a:lnTo>
                  <a:pt x="0" y="673200"/>
                </a:lnTo>
                <a:lnTo>
                  <a:pt x="0" y="0"/>
                </a:lnTo>
                <a:close/>
              </a:path>
            </a:pathLst>
          </a:custGeom>
          <a:solidFill>
            <a:srgbClr val="A4A3A7"/>
          </a:solidFill>
          <a:ln w="74513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ru-RU" sz="170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44799" y="1275426"/>
            <a:ext cx="2291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645A"/>
                </a:solidFill>
              </a:rPr>
              <a:t>Что может случиться?</a:t>
            </a:r>
            <a:endParaRPr lang="ru-RU" dirty="0">
              <a:solidFill>
                <a:srgbClr val="FF645A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93440" y="5106872"/>
            <a:ext cx="2291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62FC8"/>
                </a:solidFill>
              </a:rPr>
              <a:t>Data Scientist</a:t>
            </a:r>
            <a:endParaRPr lang="ru-RU" dirty="0">
              <a:solidFill>
                <a:srgbClr val="162FC8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243" y="2266578"/>
            <a:ext cx="19108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</a:rPr>
              <a:t>Дескриптивная</a:t>
            </a:r>
            <a:endParaRPr lang="ru-RU" sz="17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06217" y="2266578"/>
            <a:ext cx="234156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</a:rPr>
              <a:t>Диагностическая</a:t>
            </a:r>
            <a:endParaRPr lang="ru-RU" sz="17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51172" y="2266578"/>
            <a:ext cx="234156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</a:rPr>
              <a:t>Предиктивная</a:t>
            </a:r>
            <a:endParaRPr lang="ru-RU" sz="17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43354" y="2266578"/>
            <a:ext cx="234156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</a:rPr>
              <a:t>Предписывающая</a:t>
            </a:r>
            <a:endParaRPr lang="ru-RU" sz="17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6A6D70-1531-4B4B-9FFE-C7E7396D0AD5}"/>
              </a:ext>
            </a:extLst>
          </p:cNvPr>
          <p:cNvSpPr txBox="1"/>
          <p:nvPr/>
        </p:nvSpPr>
        <p:spPr>
          <a:xfrm>
            <a:off x="603196" y="2885896"/>
            <a:ext cx="1774986" cy="646331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/>
            <a:r>
              <a:rPr lang="ru-RU" sz="1200" noProof="1" smtClean="0">
                <a:solidFill>
                  <a:srgbClr val="343436"/>
                </a:solidFill>
              </a:rPr>
              <a:t>Дает понимание о состоянии дел на текущий момент (</a:t>
            </a:r>
            <a:r>
              <a:rPr lang="en-US" sz="1200" noProof="1" smtClean="0">
                <a:solidFill>
                  <a:srgbClr val="343436"/>
                </a:solidFill>
              </a:rPr>
              <a:t>as is</a:t>
            </a:r>
            <a:r>
              <a:rPr lang="ru-RU" sz="1200" noProof="1" smtClean="0">
                <a:solidFill>
                  <a:srgbClr val="343436"/>
                </a:solidFill>
              </a:rPr>
              <a:t>)</a:t>
            </a:r>
            <a:endParaRPr lang="en-US" sz="1200" noProof="1">
              <a:solidFill>
                <a:srgbClr val="343436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6A6D70-1531-4B4B-9FFE-C7E7396D0AD5}"/>
              </a:ext>
            </a:extLst>
          </p:cNvPr>
          <p:cNvSpPr txBox="1"/>
          <p:nvPr/>
        </p:nvSpPr>
        <p:spPr>
          <a:xfrm>
            <a:off x="3247205" y="2885896"/>
            <a:ext cx="2185041" cy="83099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/>
            <a:r>
              <a:rPr lang="ru-RU" sz="1200" noProof="1" smtClean="0">
                <a:solidFill>
                  <a:srgbClr val="00A560"/>
                </a:solidFill>
              </a:rPr>
              <a:t>Анализ данных (сегментация, кластеризация, …) для выявления основных факторов</a:t>
            </a:r>
            <a:endParaRPr lang="en-US" sz="1200" noProof="1">
              <a:solidFill>
                <a:srgbClr val="00A5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6A6D70-1531-4B4B-9FFE-C7E7396D0AD5}"/>
              </a:ext>
            </a:extLst>
          </p:cNvPr>
          <p:cNvSpPr txBox="1"/>
          <p:nvPr/>
        </p:nvSpPr>
        <p:spPr>
          <a:xfrm>
            <a:off x="6008043" y="2885896"/>
            <a:ext cx="2185041" cy="46166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/>
            <a:r>
              <a:rPr lang="ru-RU" sz="1200" noProof="1" smtClean="0">
                <a:solidFill>
                  <a:srgbClr val="FF645A"/>
                </a:solidFill>
              </a:rPr>
              <a:t>Проноз наступления событий в будущем</a:t>
            </a:r>
            <a:r>
              <a:rPr lang="en-US" sz="1200" noProof="1" smtClean="0">
                <a:solidFill>
                  <a:srgbClr val="FF645A"/>
                </a:solidFill>
              </a:rPr>
              <a:t> (to be)</a:t>
            </a:r>
            <a:endParaRPr lang="en-US" sz="1200" noProof="1">
              <a:solidFill>
                <a:srgbClr val="FF645A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6A6D70-1531-4B4B-9FFE-C7E7396D0AD5}"/>
              </a:ext>
            </a:extLst>
          </p:cNvPr>
          <p:cNvSpPr txBox="1"/>
          <p:nvPr/>
        </p:nvSpPr>
        <p:spPr>
          <a:xfrm>
            <a:off x="8741878" y="2885896"/>
            <a:ext cx="2185041" cy="46166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/>
            <a:r>
              <a:rPr lang="ru-RU" sz="1200" noProof="1" smtClean="0">
                <a:solidFill>
                  <a:srgbClr val="162FC8"/>
                </a:solidFill>
              </a:rPr>
              <a:t>Рекомендации по выбору оптимального решения</a:t>
            </a:r>
            <a:r>
              <a:rPr lang="en-US" sz="1200" noProof="1" smtClean="0">
                <a:solidFill>
                  <a:srgbClr val="162FC8"/>
                </a:solidFill>
              </a:rPr>
              <a:t> (to be)</a:t>
            </a:r>
            <a:endParaRPr lang="en-US" sz="1200" noProof="1">
              <a:solidFill>
                <a:srgbClr val="162FC8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260584" y="1275426"/>
            <a:ext cx="2291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162FC8"/>
                </a:solidFill>
              </a:rPr>
              <a:t>Как можем повлиять?</a:t>
            </a:r>
            <a:endParaRPr lang="ru-RU" dirty="0">
              <a:solidFill>
                <a:srgbClr val="162FC8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92677" y="5106872"/>
            <a:ext cx="141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645A"/>
                </a:solidFill>
              </a:rPr>
              <a:t>Data Miner</a:t>
            </a:r>
            <a:endParaRPr lang="en-US" dirty="0">
              <a:solidFill>
                <a:srgbClr val="FF645A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578" y="3823583"/>
            <a:ext cx="1080000" cy="108000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193985" y="5106872"/>
            <a:ext cx="2291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A560"/>
                </a:solidFill>
              </a:rPr>
              <a:t>Data Analyst</a:t>
            </a:r>
            <a:endParaRPr lang="ru-RU" dirty="0">
              <a:solidFill>
                <a:srgbClr val="00A56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93618" y="5106872"/>
            <a:ext cx="2194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43436"/>
                </a:solidFill>
              </a:rPr>
              <a:t>Data Analyst</a:t>
            </a: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25" y="3823583"/>
            <a:ext cx="1080000" cy="108000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89" y="3823583"/>
            <a:ext cx="1080000" cy="108000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324942"/>
            <a:ext cx="877162" cy="43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80" y="3823583"/>
            <a:ext cx="1080000" cy="108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247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" grpId="0"/>
      <p:bldP spid="17" grpId="0"/>
      <p:bldP spid="4" grpId="0" animBg="1"/>
      <p:bldP spid="21" grpId="0"/>
      <p:bldP spid="22" grpId="0"/>
      <p:bldP spid="23" grpId="0"/>
      <p:bldP spid="35" grpId="0"/>
      <p:bldP spid="36" grpId="0"/>
      <p:bldP spid="37" grpId="0"/>
      <p:bldP spid="51" grpId="0"/>
      <p:bldP spid="12" grpId="0"/>
      <p:bldP spid="52" grpId="0"/>
      <p:bldP spid="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FF8DBCD-EC25-9F4D-93D1-420AAC33CA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93" y="145942"/>
            <a:ext cx="5892756" cy="44195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E8F91F-54B0-DC48-8D74-A20764CA5B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6471" r="5380" b="20588"/>
          <a:stretch/>
        </p:blipFill>
        <p:spPr>
          <a:xfrm>
            <a:off x="7838517" y="2581879"/>
            <a:ext cx="3870276" cy="27705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14388A-18C1-9A4B-ACD0-CF4E270831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488"/>
            <a:ext cx="4517253" cy="3671822"/>
          </a:xfrm>
          <a:prstGeom prst="rect">
            <a:avLst/>
          </a:prstGeom>
        </p:spPr>
      </p:pic>
      <p:pic>
        <p:nvPicPr>
          <p:cNvPr id="3" name="Рисунок 2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r="3785"/>
          <a:stretch>
            <a:fillRect/>
          </a:stretch>
        </p:blipFill>
        <p:spPr/>
      </p:pic>
      <p:sp>
        <p:nvSpPr>
          <p:cNvPr id="23" name="Заголовок 22">
            <a:extLst>
              <a:ext uri="{FF2B5EF4-FFF2-40B4-BE49-F238E27FC236}">
                <a16:creationId xmlns:a16="http://schemas.microsoft.com/office/drawing/2014/main" id="{171F1B21-1A7F-7943-8A0E-1B3383F53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755" y="449746"/>
            <a:ext cx="6446949" cy="387798"/>
          </a:xfrm>
        </p:spPr>
        <p:txBody>
          <a:bodyPr/>
          <a:lstStyle/>
          <a:p>
            <a:pPr algn="just"/>
            <a:r>
              <a:rPr lang="en-US" dirty="0">
                <a:solidFill>
                  <a:srgbClr val="343436"/>
                </a:solidFill>
              </a:rPr>
              <a:t>Data Analyst</a:t>
            </a:r>
            <a:endParaRPr lang="ru-RU" dirty="0">
              <a:solidFill>
                <a:srgbClr val="343436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992546" y="1215837"/>
            <a:ext cx="2838411" cy="4000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DB04B"/>
              </a:buClr>
              <a:buNone/>
            </a:pPr>
            <a:r>
              <a:rPr lang="ru-RU" sz="2000" b="1" dirty="0">
                <a:solidFill>
                  <a:srgbClr val="343436"/>
                </a:solidFill>
                <a:cs typeface="Arial" panose="020B0604020202020204" pitchFamily="34" charset="0"/>
              </a:rPr>
              <a:t>Основные задачи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6A6D70-1531-4B4B-9FFE-C7E7396D0AD5}"/>
              </a:ext>
            </a:extLst>
          </p:cNvPr>
          <p:cNvSpPr txBox="1"/>
          <p:nvPr/>
        </p:nvSpPr>
        <p:spPr>
          <a:xfrm>
            <a:off x="3045735" y="1768148"/>
            <a:ext cx="3282177" cy="1495922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285750" indent="-285750" algn="just">
              <a:lnSpc>
                <a:spcPct val="114000"/>
              </a:lnSpc>
              <a:buBlip>
                <a:blip r:embed="rId8"/>
              </a:buBlip>
            </a:pPr>
            <a:r>
              <a:rPr lang="ru-RU" sz="1600" noProof="1">
                <a:solidFill>
                  <a:srgbClr val="343436"/>
                </a:solidFill>
                <a:cs typeface="Arial" panose="020B0604020202020204" pitchFamily="34" charset="0"/>
              </a:rPr>
              <a:t>Проводит дескриптивный и диагностический анализ</a:t>
            </a:r>
          </a:p>
          <a:p>
            <a:pPr marL="285750" indent="-285750" algn="just">
              <a:lnSpc>
                <a:spcPct val="114000"/>
              </a:lnSpc>
              <a:buBlip>
                <a:blip r:embed="rId8"/>
              </a:buBlip>
            </a:pPr>
            <a:r>
              <a:rPr lang="ru-RU" sz="1600" noProof="1">
                <a:solidFill>
                  <a:srgbClr val="343436"/>
                </a:solidFill>
                <a:cs typeface="Arial" panose="020B0604020202020204" pitchFamily="34" charset="0"/>
              </a:rPr>
              <a:t>Интерпретирует данные</a:t>
            </a:r>
          </a:p>
          <a:p>
            <a:pPr marL="285750" indent="-285750" algn="just">
              <a:lnSpc>
                <a:spcPct val="114000"/>
              </a:lnSpc>
              <a:buBlip>
                <a:blip r:embed="rId8"/>
              </a:buBlip>
            </a:pPr>
            <a:r>
              <a:rPr lang="ru-RU" sz="1600" noProof="1">
                <a:solidFill>
                  <a:srgbClr val="343436"/>
                </a:solidFill>
                <a:cs typeface="Arial" panose="020B0604020202020204" pitchFamily="34" charset="0"/>
              </a:rPr>
              <a:t>Презентует результаты стейкхолдерам</a:t>
            </a:r>
            <a:endParaRPr lang="en-US" sz="1600" noProof="1">
              <a:solidFill>
                <a:srgbClr val="343436"/>
              </a:solidFill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8071460" y="2872849"/>
            <a:ext cx="3129958" cy="4000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DB04B"/>
              </a:buClr>
              <a:buNone/>
            </a:pPr>
            <a:r>
              <a:rPr lang="ru-RU" sz="2000" b="1" dirty="0">
                <a:solidFill>
                  <a:srgbClr val="343436"/>
                </a:solidFill>
                <a:cs typeface="Arial" panose="020B0604020202020204" pitchFamily="34" charset="0"/>
              </a:rPr>
              <a:t>Основные </a:t>
            </a:r>
            <a:r>
              <a:rPr lang="ru-RU" sz="2000" b="1" dirty="0" smtClean="0">
                <a:solidFill>
                  <a:srgbClr val="343436"/>
                </a:solidFill>
                <a:cs typeface="Arial" panose="020B0604020202020204" pitchFamily="34" charset="0"/>
              </a:rPr>
              <a:t>требования</a:t>
            </a:r>
            <a:endParaRPr lang="ru-RU" sz="2000" b="1" dirty="0">
              <a:solidFill>
                <a:srgbClr val="343436"/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6A6D70-1531-4B4B-9FFE-C7E7396D0AD5}"/>
              </a:ext>
            </a:extLst>
          </p:cNvPr>
          <p:cNvSpPr txBox="1"/>
          <p:nvPr/>
        </p:nvSpPr>
        <p:spPr>
          <a:xfrm>
            <a:off x="8124649" y="3425160"/>
            <a:ext cx="3282177" cy="1495922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285750" indent="-285750" algn="just">
              <a:lnSpc>
                <a:spcPct val="114000"/>
              </a:lnSpc>
              <a:buBlip>
                <a:blip r:embed="rId8"/>
              </a:buBlip>
            </a:pPr>
            <a:r>
              <a:rPr lang="ru-RU" sz="1600" noProof="1" smtClean="0">
                <a:solidFill>
                  <a:srgbClr val="343436"/>
                </a:solidFill>
                <a:cs typeface="Arial" panose="020B0604020202020204" pitchFamily="34" charset="0"/>
              </a:rPr>
              <a:t>Знание домена на высоком уровне</a:t>
            </a:r>
            <a:endParaRPr lang="ru-RU" sz="1600" noProof="1">
              <a:solidFill>
                <a:srgbClr val="343436"/>
              </a:solidFill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Blip>
                <a:blip r:embed="rId8"/>
              </a:buBlip>
            </a:pPr>
            <a:r>
              <a:rPr lang="ru-RU" sz="1600" noProof="1" smtClean="0">
                <a:solidFill>
                  <a:srgbClr val="343436"/>
                </a:solidFill>
                <a:cs typeface="Arial" panose="020B0604020202020204" pitchFamily="34" charset="0"/>
              </a:rPr>
              <a:t>Умение вести презентации</a:t>
            </a:r>
          </a:p>
          <a:p>
            <a:pPr marL="285750" indent="-285750" algn="just">
              <a:lnSpc>
                <a:spcPct val="114000"/>
              </a:lnSpc>
              <a:buBlip>
                <a:blip r:embed="rId8"/>
              </a:buBlip>
            </a:pPr>
            <a:r>
              <a:rPr lang="ru-RU" sz="1600" noProof="1" smtClean="0">
                <a:solidFill>
                  <a:srgbClr val="343436"/>
                </a:solidFill>
                <a:cs typeface="Arial" panose="020B0604020202020204" pitchFamily="34" charset="0"/>
              </a:rPr>
              <a:t>Работа со средствами </a:t>
            </a:r>
            <a:r>
              <a:rPr lang="en-US" sz="1600" noProof="1" smtClean="0">
                <a:solidFill>
                  <a:srgbClr val="343436"/>
                </a:solidFill>
                <a:cs typeface="Arial" panose="020B0604020202020204" pitchFamily="34" charset="0"/>
              </a:rPr>
              <a:t>BI</a:t>
            </a:r>
            <a:endParaRPr lang="ru-RU" sz="1600" noProof="1" smtClean="0">
              <a:solidFill>
                <a:srgbClr val="343436"/>
              </a:solidFill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Blip>
                <a:blip r:embed="rId8"/>
              </a:buBlip>
            </a:pPr>
            <a:r>
              <a:rPr lang="ru-RU" sz="1600" noProof="1" smtClean="0">
                <a:solidFill>
                  <a:srgbClr val="343436"/>
                </a:solidFill>
                <a:cs typeface="Arial" panose="020B0604020202020204" pitchFamily="34" charset="0"/>
              </a:rPr>
              <a:t>Базовые знания статистики</a:t>
            </a:r>
            <a:endParaRPr lang="en-US" sz="1600" noProof="1">
              <a:solidFill>
                <a:srgbClr val="343436"/>
              </a:solidFill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427645"/>
            <a:ext cx="877162" cy="43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75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FF8DBCD-EC25-9F4D-93D1-420AAC33CA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93" y="145942"/>
            <a:ext cx="5892756" cy="44195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E8F91F-54B0-DC48-8D74-A20764CA5B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6471" r="5380" b="20588"/>
          <a:stretch/>
        </p:blipFill>
        <p:spPr>
          <a:xfrm>
            <a:off x="7838517" y="2581879"/>
            <a:ext cx="3870276" cy="3249078"/>
          </a:xfrm>
          <a:prstGeom prst="rect">
            <a:avLst/>
          </a:prstGeom>
        </p:spPr>
      </p:pic>
      <p:sp>
        <p:nvSpPr>
          <p:cNvPr id="23" name="Заголовок 22">
            <a:extLst>
              <a:ext uri="{FF2B5EF4-FFF2-40B4-BE49-F238E27FC236}">
                <a16:creationId xmlns:a16="http://schemas.microsoft.com/office/drawing/2014/main" id="{171F1B21-1A7F-7943-8A0E-1B3383F53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755" y="449746"/>
            <a:ext cx="6446949" cy="387798"/>
          </a:xfrm>
        </p:spPr>
        <p:txBody>
          <a:bodyPr/>
          <a:lstStyle/>
          <a:p>
            <a:pPr algn="just"/>
            <a:r>
              <a:rPr lang="en-US" dirty="0" smtClean="0">
                <a:solidFill>
                  <a:srgbClr val="343436"/>
                </a:solidFill>
              </a:rPr>
              <a:t>Data Miner</a:t>
            </a:r>
            <a:endParaRPr lang="en-US" dirty="0">
              <a:solidFill>
                <a:srgbClr val="343436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992546" y="1215837"/>
            <a:ext cx="2838411" cy="4000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DB04B"/>
              </a:buClr>
              <a:buNone/>
            </a:pPr>
            <a:r>
              <a:rPr lang="ru-RU" sz="2000" b="1" dirty="0">
                <a:solidFill>
                  <a:srgbClr val="343436"/>
                </a:solidFill>
                <a:cs typeface="Arial" panose="020B0604020202020204" pitchFamily="34" charset="0"/>
              </a:rPr>
              <a:t>Основные задачи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6A6D70-1531-4B4B-9FFE-C7E7396D0AD5}"/>
              </a:ext>
            </a:extLst>
          </p:cNvPr>
          <p:cNvSpPr txBox="1"/>
          <p:nvPr/>
        </p:nvSpPr>
        <p:spPr>
          <a:xfrm>
            <a:off x="3031723" y="1615907"/>
            <a:ext cx="3282177" cy="1215204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285750" indent="-285750" algn="just">
              <a:lnSpc>
                <a:spcPct val="114000"/>
              </a:lnSpc>
              <a:buBlip>
                <a:blip r:embed="rId6"/>
              </a:buBlip>
            </a:pPr>
            <a:r>
              <a:rPr lang="ru-RU" sz="1600" noProof="1" smtClean="0">
                <a:solidFill>
                  <a:srgbClr val="343436"/>
                </a:solidFill>
                <a:cs typeface="Arial" panose="020B0604020202020204" pitchFamily="34" charset="0"/>
              </a:rPr>
              <a:t>Полный цикл работы с данными (поиск, обработка, преобразование)</a:t>
            </a:r>
          </a:p>
          <a:p>
            <a:pPr marL="285750" indent="-285750" algn="just">
              <a:lnSpc>
                <a:spcPct val="114000"/>
              </a:lnSpc>
              <a:buBlip>
                <a:blip r:embed="rId6"/>
              </a:buBlip>
            </a:pPr>
            <a:r>
              <a:rPr lang="ru-RU" sz="1600" noProof="1">
                <a:solidFill>
                  <a:srgbClr val="343436"/>
                </a:solidFill>
                <a:cs typeface="Arial" panose="020B0604020202020204" pitchFamily="34" charset="0"/>
              </a:rPr>
              <a:t>Выявляет </a:t>
            </a:r>
            <a:r>
              <a:rPr lang="ru-RU" sz="1600" noProof="1" smtClean="0">
                <a:solidFill>
                  <a:srgbClr val="343436"/>
                </a:solidFill>
                <a:cs typeface="Arial" panose="020B0604020202020204" pitchFamily="34" charset="0"/>
              </a:rPr>
              <a:t>паттерны</a:t>
            </a:r>
            <a:endParaRPr lang="ru-RU" sz="1600" noProof="1">
              <a:solidFill>
                <a:srgbClr val="343436"/>
              </a:solidFill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8071460" y="2872849"/>
            <a:ext cx="3129958" cy="4000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DB04B"/>
              </a:buClr>
              <a:buNone/>
            </a:pPr>
            <a:r>
              <a:rPr lang="ru-RU" sz="2000" b="1" dirty="0">
                <a:solidFill>
                  <a:srgbClr val="343436"/>
                </a:solidFill>
                <a:cs typeface="Arial" panose="020B0604020202020204" pitchFamily="34" charset="0"/>
              </a:rPr>
              <a:t>Основные </a:t>
            </a:r>
            <a:r>
              <a:rPr lang="ru-RU" sz="2000" b="1" dirty="0" smtClean="0">
                <a:solidFill>
                  <a:srgbClr val="343436"/>
                </a:solidFill>
                <a:cs typeface="Arial" panose="020B0604020202020204" pitchFamily="34" charset="0"/>
              </a:rPr>
              <a:t>требования</a:t>
            </a:r>
            <a:endParaRPr lang="ru-RU" sz="2000" b="1" dirty="0">
              <a:solidFill>
                <a:srgbClr val="343436"/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6A6D70-1531-4B4B-9FFE-C7E7396D0AD5}"/>
              </a:ext>
            </a:extLst>
          </p:cNvPr>
          <p:cNvSpPr txBox="1"/>
          <p:nvPr/>
        </p:nvSpPr>
        <p:spPr>
          <a:xfrm>
            <a:off x="8066942" y="3206499"/>
            <a:ext cx="3282177" cy="2338076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285750" indent="-285750" algn="just">
              <a:lnSpc>
                <a:spcPct val="114000"/>
              </a:lnSpc>
              <a:buBlip>
                <a:blip r:embed="rId6"/>
              </a:buBlip>
            </a:pPr>
            <a:r>
              <a:rPr lang="ru-RU" sz="1600" noProof="1">
                <a:solidFill>
                  <a:srgbClr val="343436"/>
                </a:solidFill>
                <a:cs typeface="Arial" panose="020B0604020202020204" pitchFamily="34" charset="0"/>
              </a:rPr>
              <a:t>Знание домена</a:t>
            </a:r>
          </a:p>
          <a:p>
            <a:pPr marL="285750" indent="-285750" algn="just">
              <a:lnSpc>
                <a:spcPct val="114000"/>
              </a:lnSpc>
              <a:buBlip>
                <a:blip r:embed="rId6"/>
              </a:buBlip>
            </a:pPr>
            <a:r>
              <a:rPr lang="ru-RU" sz="1600" noProof="1" smtClean="0">
                <a:solidFill>
                  <a:srgbClr val="343436"/>
                </a:solidFill>
                <a:cs typeface="Arial" panose="020B0604020202020204" pitchFamily="34" charset="0"/>
              </a:rPr>
              <a:t>Навыки работы с платформами, в том числе, с неструктурированными данными</a:t>
            </a:r>
            <a:endParaRPr lang="ru-RU" sz="1600" noProof="1">
              <a:solidFill>
                <a:srgbClr val="343436"/>
              </a:solidFill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Blip>
                <a:blip r:embed="rId6"/>
              </a:buBlip>
            </a:pPr>
            <a:r>
              <a:rPr lang="ru-RU" sz="1600" noProof="1" smtClean="0">
                <a:solidFill>
                  <a:srgbClr val="343436"/>
                </a:solidFill>
                <a:cs typeface="Arial" panose="020B0604020202020204" pitchFamily="34" charset="0"/>
              </a:rPr>
              <a:t>Оценка качества данных</a:t>
            </a:r>
          </a:p>
          <a:p>
            <a:pPr marL="285750" indent="-285750" algn="just">
              <a:lnSpc>
                <a:spcPct val="114000"/>
              </a:lnSpc>
              <a:buBlip>
                <a:blip r:embed="rId6"/>
              </a:buBlip>
            </a:pPr>
            <a:r>
              <a:rPr lang="ru-RU" sz="1600" noProof="1" smtClean="0">
                <a:solidFill>
                  <a:srgbClr val="343436"/>
                </a:solidFill>
                <a:cs typeface="Arial" panose="020B0604020202020204" pitchFamily="34" charset="0"/>
              </a:rPr>
              <a:t>Применение алгоритмов работы с данными</a:t>
            </a:r>
            <a:endParaRPr lang="en-US" sz="1600" noProof="1">
              <a:solidFill>
                <a:srgbClr val="343436"/>
              </a:solidFill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CED02D4-D425-7147-95F2-C65BA56659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146" y="2965918"/>
            <a:ext cx="4272501" cy="41518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427645"/>
            <a:ext cx="877162" cy="432000"/>
          </a:xfrm>
          <a:prstGeom prst="rect">
            <a:avLst/>
          </a:prstGeom>
        </p:spPr>
      </p:pic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9"/>
          <a:srcRect l="6700" r="6700"/>
          <a:stretch>
            <a:fillRect/>
          </a:stretch>
        </p:blipFill>
        <p:spPr>
          <a:xfrm>
            <a:off x="1151144" y="3691264"/>
            <a:ext cx="1033273" cy="18533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460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FF8DBCD-EC25-9F4D-93D1-420AAC33CA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93" y="-6459"/>
            <a:ext cx="5892756" cy="545317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E8F91F-54B0-DC48-8D74-A20764CA5B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6471" r="5380" b="20588"/>
          <a:stretch/>
        </p:blipFill>
        <p:spPr>
          <a:xfrm>
            <a:off x="7838517" y="1835426"/>
            <a:ext cx="3870276" cy="4379844"/>
          </a:xfrm>
          <a:prstGeom prst="rect">
            <a:avLst/>
          </a:prstGeom>
        </p:spPr>
      </p:pic>
      <p:sp>
        <p:nvSpPr>
          <p:cNvPr id="23" name="Заголовок 22">
            <a:extLst>
              <a:ext uri="{FF2B5EF4-FFF2-40B4-BE49-F238E27FC236}">
                <a16:creationId xmlns:a16="http://schemas.microsoft.com/office/drawing/2014/main" id="{171F1B21-1A7F-7943-8A0E-1B3383F53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755" y="449746"/>
            <a:ext cx="6446949" cy="387798"/>
          </a:xfrm>
        </p:spPr>
        <p:txBody>
          <a:bodyPr/>
          <a:lstStyle/>
          <a:p>
            <a:pPr algn="just"/>
            <a:r>
              <a:rPr lang="en-US" dirty="0">
                <a:solidFill>
                  <a:srgbClr val="343436"/>
                </a:solidFill>
              </a:rPr>
              <a:t>Data </a:t>
            </a:r>
            <a:r>
              <a:rPr lang="en-US" dirty="0" smtClean="0">
                <a:solidFill>
                  <a:srgbClr val="343436"/>
                </a:solidFill>
              </a:rPr>
              <a:t>Scientist</a:t>
            </a:r>
            <a:endParaRPr lang="en-US" dirty="0">
              <a:solidFill>
                <a:srgbClr val="343436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992546" y="1215837"/>
            <a:ext cx="2838411" cy="4000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DB04B"/>
              </a:buClr>
              <a:buNone/>
            </a:pPr>
            <a:r>
              <a:rPr lang="ru-RU" sz="2000" b="1" dirty="0">
                <a:solidFill>
                  <a:srgbClr val="343436"/>
                </a:solidFill>
                <a:cs typeface="Arial" panose="020B0604020202020204" pitchFamily="34" charset="0"/>
              </a:rPr>
              <a:t>Основные задачи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6A6D70-1531-4B4B-9FFE-C7E7396D0AD5}"/>
              </a:ext>
            </a:extLst>
          </p:cNvPr>
          <p:cNvSpPr txBox="1"/>
          <p:nvPr/>
        </p:nvSpPr>
        <p:spPr>
          <a:xfrm>
            <a:off x="3005171" y="1745447"/>
            <a:ext cx="3282177" cy="2057358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285750" indent="-285750" algn="just">
              <a:lnSpc>
                <a:spcPct val="114000"/>
              </a:lnSpc>
              <a:buBlip>
                <a:blip r:embed="rId6"/>
              </a:buBlip>
            </a:pPr>
            <a:r>
              <a:rPr lang="ru-RU" sz="1600" noProof="1" smtClean="0">
                <a:solidFill>
                  <a:srgbClr val="343436"/>
                </a:solidFill>
                <a:cs typeface="Arial" panose="020B0604020202020204" pitchFamily="34" charset="0"/>
              </a:rPr>
              <a:t>Полный цикл работы с данными (поиск, обработка, преобразование)</a:t>
            </a:r>
          </a:p>
          <a:p>
            <a:pPr marL="285750" indent="-285750" algn="just">
              <a:lnSpc>
                <a:spcPct val="114000"/>
              </a:lnSpc>
              <a:buBlip>
                <a:blip r:embed="rId6"/>
              </a:buBlip>
            </a:pPr>
            <a:r>
              <a:rPr lang="ru-RU" sz="1600" noProof="1">
                <a:solidFill>
                  <a:srgbClr val="343436"/>
                </a:solidFill>
                <a:cs typeface="Arial" panose="020B0604020202020204" pitchFamily="34" charset="0"/>
              </a:rPr>
              <a:t>Выявляет паттерны</a:t>
            </a:r>
          </a:p>
          <a:p>
            <a:pPr marL="285750" indent="-285750" algn="just">
              <a:lnSpc>
                <a:spcPct val="114000"/>
              </a:lnSpc>
              <a:buBlip>
                <a:blip r:embed="rId6"/>
              </a:buBlip>
            </a:pPr>
            <a:r>
              <a:rPr lang="ru-RU" sz="1600" noProof="1">
                <a:solidFill>
                  <a:srgbClr val="343436"/>
                </a:solidFill>
                <a:cs typeface="Arial" panose="020B0604020202020204" pitchFamily="34" charset="0"/>
              </a:rPr>
              <a:t>Создает предиктивные </a:t>
            </a:r>
            <a:r>
              <a:rPr lang="ru-RU" sz="1600" noProof="1" smtClean="0">
                <a:solidFill>
                  <a:srgbClr val="343436"/>
                </a:solidFill>
                <a:cs typeface="Arial" panose="020B0604020202020204" pitchFamily="34" charset="0"/>
              </a:rPr>
              <a:t>и предписывающие модели </a:t>
            </a:r>
            <a:r>
              <a:rPr lang="ru-RU" sz="1600" noProof="1">
                <a:solidFill>
                  <a:srgbClr val="343436"/>
                </a:solidFill>
                <a:cs typeface="Arial" panose="020B0604020202020204" pitchFamily="34" charset="0"/>
              </a:rPr>
              <a:t>(</a:t>
            </a:r>
            <a:r>
              <a:rPr lang="en-US" sz="1600" dirty="0" smtClean="0">
                <a:solidFill>
                  <a:srgbClr val="343436"/>
                </a:solidFill>
                <a:cs typeface="Arial" panose="020B0604020202020204" pitchFamily="34" charset="0"/>
              </a:rPr>
              <a:t>ML, AI</a:t>
            </a:r>
            <a:r>
              <a:rPr lang="ru-RU" sz="1600" noProof="1" smtClean="0">
                <a:solidFill>
                  <a:srgbClr val="343436"/>
                </a:solidFill>
                <a:cs typeface="Arial" panose="020B0604020202020204" pitchFamily="34" charset="0"/>
              </a:rPr>
              <a:t>)</a:t>
            </a:r>
            <a:endParaRPr lang="en-US" sz="1600" noProof="1">
              <a:solidFill>
                <a:srgbClr val="343436"/>
              </a:solidFill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8071460" y="2249999"/>
            <a:ext cx="3129958" cy="4000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DB04B"/>
              </a:buClr>
              <a:buNone/>
            </a:pPr>
            <a:r>
              <a:rPr lang="ru-RU" sz="2000" b="1" dirty="0">
                <a:solidFill>
                  <a:srgbClr val="343436"/>
                </a:solidFill>
                <a:cs typeface="Arial" panose="020B0604020202020204" pitchFamily="34" charset="0"/>
              </a:rPr>
              <a:t>Основные </a:t>
            </a:r>
            <a:r>
              <a:rPr lang="ru-RU" sz="2000" b="1" dirty="0" smtClean="0">
                <a:solidFill>
                  <a:srgbClr val="343436"/>
                </a:solidFill>
                <a:cs typeface="Arial" panose="020B0604020202020204" pitchFamily="34" charset="0"/>
              </a:rPr>
              <a:t>требования</a:t>
            </a:r>
            <a:endParaRPr lang="ru-RU" sz="2000" b="1" dirty="0">
              <a:solidFill>
                <a:srgbClr val="343436"/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6A6D70-1531-4B4B-9FFE-C7E7396D0AD5}"/>
              </a:ext>
            </a:extLst>
          </p:cNvPr>
          <p:cNvSpPr txBox="1"/>
          <p:nvPr/>
        </p:nvSpPr>
        <p:spPr>
          <a:xfrm>
            <a:off x="8066942" y="2583649"/>
            <a:ext cx="3282177" cy="318023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285750" indent="-285750" algn="just">
              <a:lnSpc>
                <a:spcPct val="114000"/>
              </a:lnSpc>
              <a:buBlip>
                <a:blip r:embed="rId6"/>
              </a:buBlip>
            </a:pPr>
            <a:r>
              <a:rPr lang="ru-RU" sz="1600" noProof="1">
                <a:solidFill>
                  <a:srgbClr val="343436"/>
                </a:solidFill>
                <a:cs typeface="Arial" panose="020B0604020202020204" pitchFamily="34" charset="0"/>
              </a:rPr>
              <a:t>Знание </a:t>
            </a:r>
            <a:r>
              <a:rPr lang="ru-RU" sz="1600" noProof="1" smtClean="0">
                <a:solidFill>
                  <a:srgbClr val="343436"/>
                </a:solidFill>
                <a:cs typeface="Arial" panose="020B0604020202020204" pitchFamily="34" charset="0"/>
              </a:rPr>
              <a:t>домена</a:t>
            </a:r>
            <a:r>
              <a:rPr lang="en-US" sz="1600" noProof="1" smtClean="0">
                <a:solidFill>
                  <a:srgbClr val="343436"/>
                </a:solidFill>
                <a:cs typeface="Arial" panose="020B0604020202020204" pitchFamily="34" charset="0"/>
              </a:rPr>
              <a:t> </a:t>
            </a:r>
            <a:r>
              <a:rPr lang="ru-RU" sz="1600" noProof="1" smtClean="0">
                <a:solidFill>
                  <a:srgbClr val="343436"/>
                </a:solidFill>
                <a:cs typeface="Arial" panose="020B0604020202020204" pitchFamily="34" charset="0"/>
              </a:rPr>
              <a:t>на уровне выше среднего</a:t>
            </a:r>
            <a:endParaRPr lang="ru-RU" sz="1600" noProof="1">
              <a:solidFill>
                <a:srgbClr val="343436"/>
              </a:solidFill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Blip>
                <a:blip r:embed="rId6"/>
              </a:buBlip>
            </a:pPr>
            <a:r>
              <a:rPr lang="ru-RU" sz="1600" noProof="1" smtClean="0">
                <a:solidFill>
                  <a:srgbClr val="343436"/>
                </a:solidFill>
                <a:cs typeface="Arial" panose="020B0604020202020204" pitchFamily="34" charset="0"/>
              </a:rPr>
              <a:t>Навыки работы с платформами, в том числе, с неструктурированными данными</a:t>
            </a:r>
            <a:endParaRPr lang="ru-RU" sz="1600" noProof="1">
              <a:solidFill>
                <a:srgbClr val="343436"/>
              </a:solidFill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Blip>
                <a:blip r:embed="rId6"/>
              </a:buBlip>
            </a:pPr>
            <a:r>
              <a:rPr lang="ru-RU" sz="1600" noProof="1" smtClean="0">
                <a:solidFill>
                  <a:srgbClr val="343436"/>
                </a:solidFill>
                <a:cs typeface="Arial" panose="020B0604020202020204" pitchFamily="34" charset="0"/>
              </a:rPr>
              <a:t>Оценка качества данных</a:t>
            </a:r>
          </a:p>
          <a:p>
            <a:pPr marL="285750" indent="-285750" algn="just">
              <a:lnSpc>
                <a:spcPct val="114000"/>
              </a:lnSpc>
              <a:buBlip>
                <a:blip r:embed="rId6"/>
              </a:buBlip>
            </a:pPr>
            <a:r>
              <a:rPr lang="ru-RU" sz="1600" noProof="1" smtClean="0">
                <a:solidFill>
                  <a:srgbClr val="343436"/>
                </a:solidFill>
                <a:cs typeface="Arial" panose="020B0604020202020204" pitchFamily="34" charset="0"/>
              </a:rPr>
              <a:t>Математическая подготовка на высоком уровне</a:t>
            </a:r>
          </a:p>
          <a:p>
            <a:pPr marL="285750" indent="-285750" algn="just">
              <a:lnSpc>
                <a:spcPct val="114000"/>
              </a:lnSpc>
              <a:buBlip>
                <a:blip r:embed="rId6"/>
              </a:buBlip>
            </a:pPr>
            <a:r>
              <a:rPr lang="ru-RU" sz="1600" noProof="1" smtClean="0">
                <a:solidFill>
                  <a:srgbClr val="343436"/>
                </a:solidFill>
                <a:cs typeface="Arial" panose="020B0604020202020204" pitchFamily="34" charset="0"/>
              </a:rPr>
              <a:t>Применение алгоритмов работы с данными</a:t>
            </a:r>
            <a:endParaRPr lang="en-US" sz="1600" noProof="1">
              <a:solidFill>
                <a:srgbClr val="343436"/>
              </a:solidFill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CED02D4-D425-7147-95F2-C65BA56659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146" y="2965918"/>
            <a:ext cx="4272501" cy="4151809"/>
          </a:xfrm>
          <a:prstGeom prst="rect">
            <a:avLst/>
          </a:prstGeo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6" r="27896"/>
          <a:stretch>
            <a:fillRect/>
          </a:stretch>
        </p:blipFill>
        <p:spPr>
          <a:xfrm>
            <a:off x="1123950" y="3746500"/>
            <a:ext cx="1033463" cy="1852613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427645"/>
            <a:ext cx="877162" cy="43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481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19FC714-0B7D-A644-B401-1BAA64C9F2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8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4459282"/>
            <a:ext cx="12192000" cy="2398718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1A372A0-095C-E343-9D0B-01E3678C8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01" y="393307"/>
            <a:ext cx="10566837" cy="387798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dirty="0"/>
              <a:t>BI</a:t>
            </a:r>
            <a:r>
              <a:rPr lang="ru-RU" dirty="0"/>
              <a:t> и </a:t>
            </a:r>
            <a:r>
              <a:rPr lang="en-US" dirty="0"/>
              <a:t>Big data</a:t>
            </a:r>
            <a:r>
              <a:rPr lang="ru-RU" dirty="0"/>
              <a:t>. </a:t>
            </a:r>
            <a:r>
              <a:rPr lang="ru-RU" dirty="0">
                <a:solidFill>
                  <a:srgbClr val="343436"/>
                </a:solidFill>
              </a:rPr>
              <a:t>Подходы</a:t>
            </a:r>
          </a:p>
        </p:txBody>
      </p:sp>
      <p:sp>
        <p:nvSpPr>
          <p:cNvPr id="27" name="Номер слайда 2">
            <a:extLst>
              <a:ext uri="{FF2B5EF4-FFF2-40B4-BE49-F238E27FC236}">
                <a16:creationId xmlns:a16="http://schemas.microsoft.com/office/drawing/2014/main" id="{D40C03B6-1A22-DA46-A921-DD6B576E827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r"/>
            <a:fld id="{C873F048-D532-42BD-AB62-653627250667}" type="slidenum">
              <a:rPr lang="ru-RU" smtClean="0"/>
              <a:pPr algn="r"/>
              <a:t>25</a:t>
            </a:fld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8441339" y="1400016"/>
            <a:ext cx="1036899" cy="418569"/>
            <a:chOff x="7732679" y="1400016"/>
            <a:chExt cx="1036899" cy="418569"/>
          </a:xfrm>
        </p:grpSpPr>
        <p:sp>
          <p:nvSpPr>
            <p:cNvPr id="10" name="Нашивка 9">
              <a:extLst>
                <a:ext uri="{FF2B5EF4-FFF2-40B4-BE49-F238E27FC236}">
                  <a16:creationId xmlns:a16="http://schemas.microsoft.com/office/drawing/2014/main" id="{45D4024C-AA15-7348-B3D9-E448D94A55E6}"/>
                </a:ext>
              </a:extLst>
            </p:cNvPr>
            <p:cNvSpPr/>
            <p:nvPr/>
          </p:nvSpPr>
          <p:spPr>
            <a:xfrm rot="10800000">
              <a:off x="8351010" y="1400016"/>
              <a:ext cx="418568" cy="418568"/>
            </a:xfrm>
            <a:prstGeom prst="chevron">
              <a:avLst>
                <a:gd name="adj" fmla="val 39954"/>
              </a:avLst>
            </a:prstGeom>
            <a:solidFill>
              <a:srgbClr val="162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B8A6E5-628D-1D41-8E9F-97D261EC580E}"/>
                </a:ext>
              </a:extLst>
            </p:cNvPr>
            <p:cNvSpPr/>
            <p:nvPr/>
          </p:nvSpPr>
          <p:spPr>
            <a:xfrm>
              <a:off x="7732679" y="1400016"/>
              <a:ext cx="794274" cy="418569"/>
            </a:xfrm>
            <a:prstGeom prst="rect">
              <a:avLst/>
            </a:prstGeom>
            <a:solidFill>
              <a:srgbClr val="162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+mj-lt"/>
              </a:endParaRPr>
            </a:p>
          </p:txBody>
        </p:sp>
      </p:grp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067289E-5350-044C-94DB-B13C0AC5239F}"/>
              </a:ext>
            </a:extLst>
          </p:cNvPr>
          <p:cNvCxnSpPr>
            <a:cxnSpLocks/>
          </p:cNvCxnSpPr>
          <p:nvPr/>
        </p:nvCxnSpPr>
        <p:spPr>
          <a:xfrm flipV="1">
            <a:off x="3962315" y="1400016"/>
            <a:ext cx="0" cy="4131665"/>
          </a:xfrm>
          <a:prstGeom prst="line">
            <a:avLst/>
          </a:prstGeom>
          <a:ln w="25400"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5732859-4726-394B-BE68-69F7EEB9DE7C}"/>
              </a:ext>
            </a:extLst>
          </p:cNvPr>
          <p:cNvCxnSpPr>
            <a:cxnSpLocks/>
          </p:cNvCxnSpPr>
          <p:nvPr/>
        </p:nvCxnSpPr>
        <p:spPr>
          <a:xfrm flipV="1">
            <a:off x="8425498" y="1400016"/>
            <a:ext cx="0" cy="4131665"/>
          </a:xfrm>
          <a:prstGeom prst="line">
            <a:avLst/>
          </a:prstGeom>
          <a:ln w="25400">
            <a:solidFill>
              <a:srgbClr val="162FC8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77CF75EF-4556-ED44-8691-793B2CCD55B1}"/>
              </a:ext>
            </a:extLst>
          </p:cNvPr>
          <p:cNvSpPr txBox="1">
            <a:spLocks/>
          </p:cNvSpPr>
          <p:nvPr/>
        </p:nvSpPr>
        <p:spPr>
          <a:xfrm>
            <a:off x="8500355" y="2114261"/>
            <a:ext cx="3708732" cy="553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162FC8"/>
                </a:solidFill>
              </a:rPr>
              <a:t>Big Data</a:t>
            </a:r>
            <a:endParaRPr lang="ru-RU" dirty="0">
              <a:solidFill>
                <a:srgbClr val="162FC8"/>
              </a:solidFill>
            </a:endParaRPr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CC9D64E2-30FC-214E-977B-80FB4039281D}"/>
              </a:ext>
            </a:extLst>
          </p:cNvPr>
          <p:cNvSpPr txBox="1">
            <a:spLocks/>
          </p:cNvSpPr>
          <p:nvPr/>
        </p:nvSpPr>
        <p:spPr>
          <a:xfrm>
            <a:off x="274955" y="2114261"/>
            <a:ext cx="3611486" cy="553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schemeClr val="accent1"/>
                </a:solidFill>
              </a:rPr>
              <a:t>BI</a:t>
            </a:r>
            <a:endParaRPr lang="ru-RU" dirty="0">
              <a:solidFill>
                <a:schemeClr val="accent1"/>
              </a:solidFill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5E2BC07-515D-BA49-BFC8-C9ADEEEFD8D2}"/>
              </a:ext>
            </a:extLst>
          </p:cNvPr>
          <p:cNvGrpSpPr/>
          <p:nvPr/>
        </p:nvGrpSpPr>
        <p:grpSpPr>
          <a:xfrm flipH="1">
            <a:off x="2913641" y="1400016"/>
            <a:ext cx="1033724" cy="418569"/>
            <a:chOff x="1774826" y="1980150"/>
            <a:chExt cx="1033724" cy="418569"/>
          </a:xfrm>
        </p:grpSpPr>
        <p:sp>
          <p:nvSpPr>
            <p:cNvPr id="20" name="Нашивка 19">
              <a:extLst>
                <a:ext uri="{FF2B5EF4-FFF2-40B4-BE49-F238E27FC236}">
                  <a16:creationId xmlns:a16="http://schemas.microsoft.com/office/drawing/2014/main" id="{4AC05453-101C-F646-A3AC-4D5B1DF146A1}"/>
                </a:ext>
              </a:extLst>
            </p:cNvPr>
            <p:cNvSpPr/>
            <p:nvPr/>
          </p:nvSpPr>
          <p:spPr>
            <a:xfrm rot="10800000">
              <a:off x="2389982" y="1980150"/>
              <a:ext cx="418568" cy="418568"/>
            </a:xfrm>
            <a:prstGeom prst="chevron">
              <a:avLst>
                <a:gd name="adj" fmla="val 3995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E569F68-688B-4E42-B4F1-0F0D2346077F}"/>
                </a:ext>
              </a:extLst>
            </p:cNvPr>
            <p:cNvSpPr/>
            <p:nvPr/>
          </p:nvSpPr>
          <p:spPr>
            <a:xfrm>
              <a:off x="1774826" y="1980150"/>
              <a:ext cx="794274" cy="41856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+mj-lt"/>
              </a:endParaRPr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748AE80-46ED-2249-B567-A3F44A1FB632}"/>
              </a:ext>
            </a:extLst>
          </p:cNvPr>
          <p:cNvSpPr/>
          <p:nvPr/>
        </p:nvSpPr>
        <p:spPr>
          <a:xfrm>
            <a:off x="273582" y="2778291"/>
            <a:ext cx="36128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343436"/>
                </a:solidFill>
              </a:rPr>
              <a:t>Бюджет движения денежных средств.</a:t>
            </a:r>
          </a:p>
          <a:p>
            <a:pPr algn="r"/>
            <a:r>
              <a:rPr lang="ru-RU" sz="1600" dirty="0" smtClean="0">
                <a:solidFill>
                  <a:srgbClr val="343436"/>
                </a:solidFill>
              </a:rPr>
              <a:t>Аналитика </a:t>
            </a:r>
            <a:r>
              <a:rPr lang="ru-RU" sz="1600" dirty="0">
                <a:solidFill>
                  <a:srgbClr val="343436"/>
                </a:solidFill>
              </a:rPr>
              <a:t>по свершенным фактическим операциям, актуальность данных </a:t>
            </a:r>
            <a:r>
              <a:rPr lang="ru-RU" sz="1600" dirty="0" smtClean="0">
                <a:solidFill>
                  <a:srgbClr val="343436"/>
                </a:solidFill>
              </a:rPr>
              <a:t>сутки</a:t>
            </a:r>
            <a:endParaRPr lang="ru-RU" sz="1600" dirty="0">
              <a:solidFill>
                <a:srgbClr val="343436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748AE80-46ED-2249-B567-A3F44A1FB632}"/>
              </a:ext>
            </a:extLst>
          </p:cNvPr>
          <p:cNvSpPr/>
          <p:nvPr/>
        </p:nvSpPr>
        <p:spPr>
          <a:xfrm>
            <a:off x="8500355" y="2778291"/>
            <a:ext cx="36128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343436"/>
                </a:solidFill>
              </a:rPr>
              <a:t>Оценка риска (Кредитный конвейер).</a:t>
            </a:r>
          </a:p>
          <a:p>
            <a:r>
              <a:rPr lang="ru-RU" sz="1600" dirty="0" smtClean="0">
                <a:solidFill>
                  <a:srgbClr val="343436"/>
                </a:solidFill>
              </a:rPr>
              <a:t>Принятие решение по совокупности факторов в режиме </a:t>
            </a:r>
            <a:r>
              <a:rPr lang="en-US" sz="1600" dirty="0" smtClean="0">
                <a:solidFill>
                  <a:srgbClr val="343436"/>
                </a:solidFill>
              </a:rPr>
              <a:t>real-time</a:t>
            </a:r>
            <a:endParaRPr lang="ru-RU" sz="1600" dirty="0">
              <a:solidFill>
                <a:srgbClr val="343436"/>
              </a:solidFill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E067289E-5350-044C-94DB-B13C0AC5239F}"/>
              </a:ext>
            </a:extLst>
          </p:cNvPr>
          <p:cNvCxnSpPr>
            <a:cxnSpLocks/>
          </p:cNvCxnSpPr>
          <p:nvPr/>
        </p:nvCxnSpPr>
        <p:spPr>
          <a:xfrm flipV="1">
            <a:off x="6203759" y="3376862"/>
            <a:ext cx="0" cy="2160000"/>
          </a:xfrm>
          <a:prstGeom prst="line">
            <a:avLst/>
          </a:prstGeom>
          <a:ln w="25400">
            <a:solidFill>
              <a:srgbClr val="FF645A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Заголовок 3">
            <a:extLst>
              <a:ext uri="{FF2B5EF4-FFF2-40B4-BE49-F238E27FC236}">
                <a16:creationId xmlns:a16="http://schemas.microsoft.com/office/drawing/2014/main" id="{CC9D64E2-30FC-214E-977B-80FB4039281D}"/>
              </a:ext>
            </a:extLst>
          </p:cNvPr>
          <p:cNvSpPr txBox="1">
            <a:spLocks/>
          </p:cNvSpPr>
          <p:nvPr/>
        </p:nvSpPr>
        <p:spPr>
          <a:xfrm>
            <a:off x="4883505" y="1543808"/>
            <a:ext cx="2628659" cy="574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645A"/>
                </a:solidFill>
              </a:rPr>
              <a:t>Self-service</a:t>
            </a:r>
            <a:endParaRPr lang="ru-RU" dirty="0">
              <a:solidFill>
                <a:srgbClr val="FF645A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748AE80-46ED-2249-B567-A3F44A1FB632}"/>
              </a:ext>
            </a:extLst>
          </p:cNvPr>
          <p:cNvSpPr/>
          <p:nvPr/>
        </p:nvSpPr>
        <p:spPr>
          <a:xfrm>
            <a:off x="4259728" y="2133055"/>
            <a:ext cx="38880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43436"/>
                </a:solidFill>
              </a:rPr>
              <a:t>Повысить качество расчета кредитной модели</a:t>
            </a:r>
          </a:p>
          <a:p>
            <a:pPr algn="ctr"/>
            <a:r>
              <a:rPr lang="ru-RU" sz="1600" dirty="0" smtClean="0">
                <a:solidFill>
                  <a:srgbClr val="343436"/>
                </a:solidFill>
              </a:rPr>
              <a:t>Самостоятельная работа с данными для проверки гипотезы</a:t>
            </a:r>
            <a:endParaRPr lang="ru-RU" sz="1600" dirty="0">
              <a:solidFill>
                <a:srgbClr val="343436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657835" y="3378631"/>
            <a:ext cx="1091849" cy="418569"/>
            <a:chOff x="5644530" y="2998240"/>
            <a:chExt cx="1091849" cy="418569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5644530" y="2998240"/>
              <a:ext cx="540000" cy="418569"/>
              <a:chOff x="4889891" y="1695087"/>
              <a:chExt cx="1033724" cy="418569"/>
            </a:xfrm>
          </p:grpSpPr>
          <p:sp>
            <p:nvSpPr>
              <p:cNvPr id="30" name="Нашивка 19">
                <a:extLst>
                  <a:ext uri="{FF2B5EF4-FFF2-40B4-BE49-F238E27FC236}">
                    <a16:creationId xmlns:a16="http://schemas.microsoft.com/office/drawing/2014/main" id="{4AC05453-101C-F646-A3AC-4D5B1DF146A1}"/>
                  </a:ext>
                </a:extLst>
              </p:cNvPr>
              <p:cNvSpPr/>
              <p:nvPr/>
            </p:nvSpPr>
            <p:spPr>
              <a:xfrm rot="10800000" flipH="1">
                <a:off x="4889891" y="1695087"/>
                <a:ext cx="418568" cy="418568"/>
              </a:xfrm>
              <a:prstGeom prst="chevron">
                <a:avLst>
                  <a:gd name="adj" fmla="val 39954"/>
                </a:avLst>
              </a:prstGeom>
              <a:solidFill>
                <a:srgbClr val="FF6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8E569F68-688B-4E42-B4F1-0F0D2346077F}"/>
                  </a:ext>
                </a:extLst>
              </p:cNvPr>
              <p:cNvSpPr/>
              <p:nvPr/>
            </p:nvSpPr>
            <p:spPr>
              <a:xfrm flipH="1">
                <a:off x="5129341" y="1695087"/>
                <a:ext cx="794274" cy="418569"/>
              </a:xfrm>
              <a:prstGeom prst="rect">
                <a:avLst/>
              </a:prstGeom>
              <a:solidFill>
                <a:srgbClr val="FF6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+mj-lt"/>
                </a:endParaRPr>
              </a:p>
            </p:txBody>
          </p:sp>
        </p:grpSp>
        <p:grpSp>
          <p:nvGrpSpPr>
            <p:cNvPr id="37" name="Группа 36"/>
            <p:cNvGrpSpPr/>
            <p:nvPr/>
          </p:nvGrpSpPr>
          <p:grpSpPr>
            <a:xfrm flipH="1">
              <a:off x="6196379" y="2998240"/>
              <a:ext cx="540000" cy="418569"/>
              <a:chOff x="4889891" y="1695087"/>
              <a:chExt cx="1033724" cy="418569"/>
            </a:xfrm>
          </p:grpSpPr>
          <p:sp>
            <p:nvSpPr>
              <p:cNvPr id="38" name="Нашивка 19">
                <a:extLst>
                  <a:ext uri="{FF2B5EF4-FFF2-40B4-BE49-F238E27FC236}">
                    <a16:creationId xmlns:a16="http://schemas.microsoft.com/office/drawing/2014/main" id="{4AC05453-101C-F646-A3AC-4D5B1DF146A1}"/>
                  </a:ext>
                </a:extLst>
              </p:cNvPr>
              <p:cNvSpPr/>
              <p:nvPr/>
            </p:nvSpPr>
            <p:spPr>
              <a:xfrm rot="10800000" flipH="1">
                <a:off x="4889891" y="1695087"/>
                <a:ext cx="418568" cy="418568"/>
              </a:xfrm>
              <a:prstGeom prst="chevron">
                <a:avLst>
                  <a:gd name="adj" fmla="val 39954"/>
                </a:avLst>
              </a:prstGeom>
              <a:solidFill>
                <a:srgbClr val="FF6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8E569F68-688B-4E42-B4F1-0F0D2346077F}"/>
                  </a:ext>
                </a:extLst>
              </p:cNvPr>
              <p:cNvSpPr/>
              <p:nvPr/>
            </p:nvSpPr>
            <p:spPr>
              <a:xfrm flipH="1">
                <a:off x="5129341" y="1695087"/>
                <a:ext cx="794274" cy="418569"/>
              </a:xfrm>
              <a:prstGeom prst="rect">
                <a:avLst/>
              </a:prstGeom>
              <a:solidFill>
                <a:srgbClr val="FF6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+mj-lt"/>
                </a:endParaRPr>
              </a:p>
            </p:txBody>
          </p:sp>
        </p:grp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371206"/>
            <a:ext cx="877162" cy="43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02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35" grpId="0"/>
      <p:bldP spid="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B16FF3-0E2C-844B-ABCE-487822F96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09D0A002-A00F-BF48-AC6F-1EB0F069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88" y="2985802"/>
            <a:ext cx="3057403" cy="886397"/>
          </a:xfrm>
        </p:spPr>
        <p:txBody>
          <a:bodyPr/>
          <a:lstStyle/>
          <a:p>
            <a:r>
              <a:rPr lang="ru-RU" dirty="0" smtClean="0"/>
              <a:t>Спасибо!</a:t>
            </a:r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CD9C9CF-FF54-9C4D-9856-1113E793FD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Снежана Дервишева</a:t>
            </a:r>
          </a:p>
          <a:p>
            <a:endParaRPr lang="ru-RU" dirty="0"/>
          </a:p>
        </p:txBody>
      </p:sp>
      <p:sp>
        <p:nvSpPr>
          <p:cNvPr id="15" name="Рисунок 10">
            <a:extLst>
              <a:ext uri="{FF2B5EF4-FFF2-40B4-BE49-F238E27FC236}">
                <a16:creationId xmlns:a16="http://schemas.microsoft.com/office/drawing/2014/main" id="{F798927B-5149-1A4F-8BCA-C8ED93066DDE}"/>
              </a:ext>
            </a:extLst>
          </p:cNvPr>
          <p:cNvSpPr>
            <a:spLocks noChangeAspect="1"/>
          </p:cNvSpPr>
          <p:nvPr/>
        </p:nvSpPr>
        <p:spPr>
          <a:xfrm>
            <a:off x="588578" y="575962"/>
            <a:ext cx="2230792" cy="576000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accent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451" y="2294860"/>
            <a:ext cx="877158" cy="432000"/>
          </a:xfrm>
          <a:prstGeom prst="rect">
            <a:avLst/>
          </a:prstGeom>
        </p:spPr>
      </p:pic>
      <p:sp>
        <p:nvSpPr>
          <p:cNvPr id="10" name="Текст 13">
            <a:extLst>
              <a:ext uri="{FF2B5EF4-FFF2-40B4-BE49-F238E27FC236}">
                <a16:creationId xmlns:a16="http://schemas.microsoft.com/office/drawing/2014/main" id="{084556AC-CFB0-2645-8443-51F64245B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340" y="6127266"/>
            <a:ext cx="3452897" cy="461602"/>
          </a:xfrm>
        </p:spPr>
        <p:txBody>
          <a:bodyPr/>
          <a:lstStyle/>
          <a:p>
            <a:r>
              <a:rPr lang="ru-RU" dirty="0" smtClean="0"/>
              <a:t>@</a:t>
            </a:r>
            <a:r>
              <a:rPr lang="en-US" dirty="0" err="1" smtClean="0"/>
              <a:t>Snezhana_work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04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0FE526B3-F968-2144-900E-6B2AACCFFD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4800827-4913-AD4E-B6D7-5D1BFD886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334586"/>
            <a:ext cx="8330593" cy="387798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ru-RU" dirty="0" smtClean="0">
                <a:solidFill>
                  <a:srgbClr val="343436"/>
                </a:solidFill>
              </a:rPr>
              <a:t>Вопросы бизнеса для достижения цели</a:t>
            </a:r>
            <a:endParaRPr lang="ru-RU" dirty="0">
              <a:solidFill>
                <a:srgbClr val="343436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74BBBAF-866C-A046-A9D6-E815B9F574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934342" y="6386973"/>
            <a:ext cx="2743200" cy="367118"/>
          </a:xfrm>
        </p:spPr>
        <p:txBody>
          <a:bodyPr/>
          <a:lstStyle/>
          <a:p>
            <a:pPr algn="r"/>
            <a:fld id="{C873F048-D532-42BD-AB62-653627250667}" type="slidenum">
              <a:rPr lang="ru-RU" smtClean="0"/>
              <a:pPr algn="r"/>
              <a:t>3</a:t>
            </a:fld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7" r="32477"/>
          <a:stretch>
            <a:fillRect/>
          </a:stretch>
        </p:blipFill>
        <p:spPr/>
      </p:pic>
      <p:sp>
        <p:nvSpPr>
          <p:cNvPr id="12" name="Рисунок 10">
            <a:extLst>
              <a:ext uri="{FF2B5EF4-FFF2-40B4-BE49-F238E27FC236}">
                <a16:creationId xmlns:a16="http://schemas.microsoft.com/office/drawing/2014/main" id="{948F9CE8-0048-0146-BF0A-59609CBBDA84}"/>
              </a:ext>
            </a:extLst>
          </p:cNvPr>
          <p:cNvSpPr>
            <a:spLocks noChangeAspect="1"/>
          </p:cNvSpPr>
          <p:nvPr/>
        </p:nvSpPr>
        <p:spPr>
          <a:xfrm>
            <a:off x="587154" y="6422332"/>
            <a:ext cx="557698" cy="144000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3939648" y="1764892"/>
            <a:ext cx="7119623" cy="900000"/>
            <a:chOff x="3939648" y="1764892"/>
            <a:chExt cx="7119623" cy="900000"/>
          </a:xfrm>
        </p:grpSpPr>
        <p:sp>
          <p:nvSpPr>
            <p:cNvPr id="15" name="Текст 7">
              <a:extLst>
                <a:ext uri="{FF2B5EF4-FFF2-40B4-BE49-F238E27FC236}">
                  <a16:creationId xmlns:a16="http://schemas.microsoft.com/office/drawing/2014/main" id="{34987BC1-91BB-1747-B7C6-ADD4A069903B}"/>
                </a:ext>
              </a:extLst>
            </p:cNvPr>
            <p:cNvSpPr txBox="1">
              <a:spLocks/>
            </p:cNvSpPr>
            <p:nvPr/>
          </p:nvSpPr>
          <p:spPr>
            <a:xfrm>
              <a:off x="5134888" y="1902442"/>
              <a:ext cx="5924383" cy="624900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ru-RU" sz="1800" b="0" kern="1200" baseline="0" dirty="0">
                  <a:solidFill>
                    <a:schemeClr val="tx1">
                      <a:lumMod val="7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1800"/>
                </a:spcBef>
                <a:spcAft>
                  <a:spcPts val="1800"/>
                </a:spcAft>
              </a:pPr>
              <a:r>
                <a:rPr lang="ru-RU" sz="2000" dirty="0" smtClean="0"/>
                <a:t>Сколько </a:t>
              </a:r>
              <a:r>
                <a:rPr lang="ru-RU" sz="2000" dirty="0"/>
                <a:t>клиентских обращений мы получаем в месяц? </a:t>
              </a: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9648" y="1764892"/>
              <a:ext cx="900000" cy="900000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3939648" y="2943966"/>
            <a:ext cx="7119623" cy="900000"/>
            <a:chOff x="3939648" y="2943966"/>
            <a:chExt cx="7119623" cy="900000"/>
          </a:xfrm>
        </p:grpSpPr>
        <p:sp>
          <p:nvSpPr>
            <p:cNvPr id="16" name="Текст 7">
              <a:extLst>
                <a:ext uri="{FF2B5EF4-FFF2-40B4-BE49-F238E27FC236}">
                  <a16:creationId xmlns:a16="http://schemas.microsoft.com/office/drawing/2014/main" id="{34987BC1-91BB-1747-B7C6-ADD4A069903B}"/>
                </a:ext>
              </a:extLst>
            </p:cNvPr>
            <p:cNvSpPr txBox="1">
              <a:spLocks/>
            </p:cNvSpPr>
            <p:nvPr/>
          </p:nvSpPr>
          <p:spPr>
            <a:xfrm>
              <a:off x="5134888" y="3101688"/>
              <a:ext cx="5924383" cy="58455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ru-RU" sz="1800" b="0" kern="1200" baseline="0" dirty="0">
                  <a:solidFill>
                    <a:schemeClr val="tx1">
                      <a:lumMod val="7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1800"/>
                </a:spcBef>
                <a:spcAft>
                  <a:spcPts val="1800"/>
                </a:spcAft>
              </a:pPr>
              <a:r>
                <a:rPr lang="ru-RU" sz="2000" dirty="0"/>
                <a:t>Сколько из них остаются/становятся нашими клиентами?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3939648" y="2943966"/>
              <a:ext cx="900000" cy="900000"/>
              <a:chOff x="7203639" y="3771498"/>
              <a:chExt cx="900000" cy="900000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7639" y="4005498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03639" y="3771498"/>
                <a:ext cx="900000" cy="900000"/>
              </a:xfrm>
              <a:prstGeom prst="rect">
                <a:avLst/>
              </a:prstGeom>
            </p:spPr>
          </p:pic>
        </p:grpSp>
      </p:grpSp>
      <p:grpSp>
        <p:nvGrpSpPr>
          <p:cNvPr id="8" name="Группа 7"/>
          <p:cNvGrpSpPr/>
          <p:nvPr/>
        </p:nvGrpSpPr>
        <p:grpSpPr>
          <a:xfrm>
            <a:off x="3993648" y="4123040"/>
            <a:ext cx="7065623" cy="792000"/>
            <a:chOff x="3993648" y="4123040"/>
            <a:chExt cx="7065623" cy="792000"/>
          </a:xfrm>
        </p:grpSpPr>
        <p:sp>
          <p:nvSpPr>
            <p:cNvPr id="20" name="Текст 7">
              <a:extLst>
                <a:ext uri="{FF2B5EF4-FFF2-40B4-BE49-F238E27FC236}">
                  <a16:creationId xmlns:a16="http://schemas.microsoft.com/office/drawing/2014/main" id="{34987BC1-91BB-1747-B7C6-ADD4A069903B}"/>
                </a:ext>
              </a:extLst>
            </p:cNvPr>
            <p:cNvSpPr txBox="1">
              <a:spLocks/>
            </p:cNvSpPr>
            <p:nvPr/>
          </p:nvSpPr>
          <p:spPr>
            <a:xfrm>
              <a:off x="5134888" y="4226762"/>
              <a:ext cx="5924383" cy="58455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ru-RU" sz="1800" b="0" kern="1200" baseline="0" dirty="0">
                  <a:solidFill>
                    <a:schemeClr val="tx1">
                      <a:lumMod val="7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1800"/>
                </a:spcBef>
                <a:spcAft>
                  <a:spcPts val="1800"/>
                </a:spcAft>
              </a:pPr>
              <a:r>
                <a:rPr lang="ru-RU" sz="2000" dirty="0"/>
                <a:t>Какая </a:t>
              </a:r>
              <a:r>
                <a:rPr lang="ru-RU" sz="2000" dirty="0" smtClean="0"/>
                <a:t>минимальная/средняя/максимальная </a:t>
              </a:r>
              <a:r>
                <a:rPr lang="ru-RU" sz="2000" dirty="0"/>
                <a:t>стоимость продукта</a:t>
              </a:r>
              <a:r>
                <a:rPr lang="ru-RU" sz="2000" dirty="0" smtClean="0"/>
                <a:t>? </a:t>
              </a:r>
              <a:endParaRPr lang="ru-RU" sz="2000" dirty="0"/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648" y="4123040"/>
              <a:ext cx="792000" cy="792000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3957648" y="5194115"/>
            <a:ext cx="7101623" cy="864000"/>
            <a:chOff x="3957648" y="5194115"/>
            <a:chExt cx="7101623" cy="864000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648" y="5194115"/>
              <a:ext cx="864000" cy="864000"/>
            </a:xfrm>
            <a:prstGeom prst="rect">
              <a:avLst/>
            </a:prstGeom>
          </p:spPr>
        </p:pic>
        <p:sp>
          <p:nvSpPr>
            <p:cNvPr id="27" name="Текст 7">
              <a:extLst>
                <a:ext uri="{FF2B5EF4-FFF2-40B4-BE49-F238E27FC236}">
                  <a16:creationId xmlns:a16="http://schemas.microsoft.com/office/drawing/2014/main" id="{34987BC1-91BB-1747-B7C6-ADD4A069903B}"/>
                </a:ext>
              </a:extLst>
            </p:cNvPr>
            <p:cNvSpPr txBox="1">
              <a:spLocks/>
            </p:cNvSpPr>
            <p:nvPr/>
          </p:nvSpPr>
          <p:spPr>
            <a:xfrm>
              <a:off x="5134888" y="5333837"/>
              <a:ext cx="5924383" cy="58455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ru-RU" sz="1800" b="0" kern="1200" baseline="0" dirty="0">
                  <a:solidFill>
                    <a:schemeClr val="tx1">
                      <a:lumMod val="7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1800"/>
                </a:spcBef>
                <a:spcAft>
                  <a:spcPts val="1800"/>
                </a:spcAft>
              </a:pPr>
              <a:r>
                <a:rPr lang="ru-RU" dirty="0" smtClean="0"/>
                <a:t>…</a:t>
              </a:r>
              <a:endParaRPr lang="ru-RU" dirty="0"/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312485"/>
            <a:ext cx="877162" cy="43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450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205540C-DC82-0F4A-BC67-FE39AC01F59F}"/>
              </a:ext>
            </a:extLst>
          </p:cNvPr>
          <p:cNvGrpSpPr/>
          <p:nvPr/>
        </p:nvGrpSpPr>
        <p:grpSpPr>
          <a:xfrm>
            <a:off x="1123566" y="2494096"/>
            <a:ext cx="9992760" cy="2439797"/>
            <a:chOff x="1123566" y="2414492"/>
            <a:chExt cx="9992760" cy="3247371"/>
          </a:xfrm>
        </p:grpSpPr>
        <p:sp>
          <p:nvSpPr>
            <p:cNvPr id="51" name="Полилиния 50">
              <a:extLst>
                <a:ext uri="{FF2B5EF4-FFF2-40B4-BE49-F238E27FC236}">
                  <a16:creationId xmlns:a16="http://schemas.microsoft.com/office/drawing/2014/main" id="{802F1CB3-9278-E14D-B91B-D6B7E8BEDDBB}"/>
                </a:ext>
              </a:extLst>
            </p:cNvPr>
            <p:cNvSpPr/>
            <p:nvPr/>
          </p:nvSpPr>
          <p:spPr>
            <a:xfrm>
              <a:off x="1522923" y="2414492"/>
              <a:ext cx="9593403" cy="1617596"/>
            </a:xfrm>
            <a:custGeom>
              <a:avLst/>
              <a:gdLst>
                <a:gd name="connsiteX0" fmla="*/ 0 w 11682099"/>
                <a:gd name="connsiteY0" fmla="*/ 232954 h 3237583"/>
                <a:gd name="connsiteX1" fmla="*/ 10300447 w 11682099"/>
                <a:gd name="connsiteY1" fmla="*/ 219507 h 3237583"/>
                <a:gd name="connsiteX2" fmla="*/ 10475258 w 11682099"/>
                <a:gd name="connsiteY2" fmla="*/ 2545848 h 3237583"/>
                <a:gd name="connsiteX3" fmla="*/ 107576 w 11682099"/>
                <a:gd name="connsiteY3" fmla="*/ 2639977 h 3237583"/>
                <a:gd name="connsiteX0" fmla="*/ 0 w 11682099"/>
                <a:gd name="connsiteY0" fmla="*/ 232954 h 2757781"/>
                <a:gd name="connsiteX1" fmla="*/ 10300447 w 11682099"/>
                <a:gd name="connsiteY1" fmla="*/ 219507 h 2757781"/>
                <a:gd name="connsiteX2" fmla="*/ 10475258 w 11682099"/>
                <a:gd name="connsiteY2" fmla="*/ 2545848 h 2757781"/>
                <a:gd name="connsiteX3" fmla="*/ 107576 w 11682099"/>
                <a:gd name="connsiteY3" fmla="*/ 2639977 h 2757781"/>
                <a:gd name="connsiteX0" fmla="*/ 0 w 11673274"/>
                <a:gd name="connsiteY0" fmla="*/ 102382 h 2627209"/>
                <a:gd name="connsiteX1" fmla="*/ 10300447 w 11673274"/>
                <a:gd name="connsiteY1" fmla="*/ 88935 h 2627209"/>
                <a:gd name="connsiteX2" fmla="*/ 10475258 w 11673274"/>
                <a:gd name="connsiteY2" fmla="*/ 2415276 h 2627209"/>
                <a:gd name="connsiteX3" fmla="*/ 107576 w 11673274"/>
                <a:gd name="connsiteY3" fmla="*/ 2509405 h 2627209"/>
                <a:gd name="connsiteX0" fmla="*/ 0 w 11695952"/>
                <a:gd name="connsiteY0" fmla="*/ 102382 h 2509405"/>
                <a:gd name="connsiteX1" fmla="*/ 10300447 w 11695952"/>
                <a:gd name="connsiteY1" fmla="*/ 88935 h 2509405"/>
                <a:gd name="connsiteX2" fmla="*/ 10475258 w 11695952"/>
                <a:gd name="connsiteY2" fmla="*/ 2415276 h 2509405"/>
                <a:gd name="connsiteX3" fmla="*/ 107576 w 11695952"/>
                <a:gd name="connsiteY3" fmla="*/ 2509405 h 2509405"/>
                <a:gd name="connsiteX0" fmla="*/ 0 w 11179314"/>
                <a:gd name="connsiteY0" fmla="*/ 233538 h 2640561"/>
                <a:gd name="connsiteX1" fmla="*/ 10300447 w 11179314"/>
                <a:gd name="connsiteY1" fmla="*/ 220091 h 2640561"/>
                <a:gd name="connsiteX2" fmla="*/ 9429052 w 11179314"/>
                <a:gd name="connsiteY2" fmla="*/ 2554670 h 2640561"/>
                <a:gd name="connsiteX3" fmla="*/ 107576 w 11179314"/>
                <a:gd name="connsiteY3" fmla="*/ 2640561 h 2640561"/>
                <a:gd name="connsiteX0" fmla="*/ 0 w 10572309"/>
                <a:gd name="connsiteY0" fmla="*/ 228424 h 2745861"/>
                <a:gd name="connsiteX1" fmla="*/ 9377809 w 10572309"/>
                <a:gd name="connsiteY1" fmla="*/ 223215 h 2745861"/>
                <a:gd name="connsiteX2" fmla="*/ 9429052 w 10572309"/>
                <a:gd name="connsiteY2" fmla="*/ 2549556 h 2745861"/>
                <a:gd name="connsiteX3" fmla="*/ 107576 w 10572309"/>
                <a:gd name="connsiteY3" fmla="*/ 2635447 h 2745861"/>
                <a:gd name="connsiteX0" fmla="*/ 0 w 10590692"/>
                <a:gd name="connsiteY0" fmla="*/ 97932 h 2615369"/>
                <a:gd name="connsiteX1" fmla="*/ 9377809 w 10590692"/>
                <a:gd name="connsiteY1" fmla="*/ 92723 h 2615369"/>
                <a:gd name="connsiteX2" fmla="*/ 9429052 w 10590692"/>
                <a:gd name="connsiteY2" fmla="*/ 2419064 h 2615369"/>
                <a:gd name="connsiteX3" fmla="*/ 107576 w 10590692"/>
                <a:gd name="connsiteY3" fmla="*/ 2504955 h 2615369"/>
                <a:gd name="connsiteX0" fmla="*/ 0 w 10596904"/>
                <a:gd name="connsiteY0" fmla="*/ 97932 h 2504955"/>
                <a:gd name="connsiteX1" fmla="*/ 9377809 w 10596904"/>
                <a:gd name="connsiteY1" fmla="*/ 92723 h 2504955"/>
                <a:gd name="connsiteX2" fmla="*/ 9429052 w 10596904"/>
                <a:gd name="connsiteY2" fmla="*/ 2419064 h 2504955"/>
                <a:gd name="connsiteX3" fmla="*/ 107576 w 10596904"/>
                <a:gd name="connsiteY3" fmla="*/ 2504955 h 2504955"/>
                <a:gd name="connsiteX0" fmla="*/ 0 w 10596904"/>
                <a:gd name="connsiteY0" fmla="*/ 5209 h 2412232"/>
                <a:gd name="connsiteX1" fmla="*/ 9377809 w 10596904"/>
                <a:gd name="connsiteY1" fmla="*/ 0 h 2412232"/>
                <a:gd name="connsiteX2" fmla="*/ 9429052 w 10596904"/>
                <a:gd name="connsiteY2" fmla="*/ 2326341 h 2412232"/>
                <a:gd name="connsiteX3" fmla="*/ 107576 w 10596904"/>
                <a:gd name="connsiteY3" fmla="*/ 2412232 h 2412232"/>
                <a:gd name="connsiteX0" fmla="*/ 0 w 10590692"/>
                <a:gd name="connsiteY0" fmla="*/ 5209 h 2497230"/>
                <a:gd name="connsiteX1" fmla="*/ 9377809 w 10590692"/>
                <a:gd name="connsiteY1" fmla="*/ 0 h 2497230"/>
                <a:gd name="connsiteX2" fmla="*/ 9429052 w 10590692"/>
                <a:gd name="connsiteY2" fmla="*/ 2326341 h 2497230"/>
                <a:gd name="connsiteX3" fmla="*/ 107576 w 10590692"/>
                <a:gd name="connsiteY3" fmla="*/ 2320792 h 2497230"/>
                <a:gd name="connsiteX0" fmla="*/ 0 w 10552743"/>
                <a:gd name="connsiteY0" fmla="*/ 5209 h 2326341"/>
                <a:gd name="connsiteX1" fmla="*/ 9377809 w 10552743"/>
                <a:gd name="connsiteY1" fmla="*/ 0 h 2326341"/>
                <a:gd name="connsiteX2" fmla="*/ 9429052 w 10552743"/>
                <a:gd name="connsiteY2" fmla="*/ 2326341 h 2326341"/>
                <a:gd name="connsiteX3" fmla="*/ 107576 w 10552743"/>
                <a:gd name="connsiteY3" fmla="*/ 2320792 h 2326341"/>
                <a:gd name="connsiteX0" fmla="*/ 0 w 10552743"/>
                <a:gd name="connsiteY0" fmla="*/ 5209 h 2326341"/>
                <a:gd name="connsiteX1" fmla="*/ 9377809 w 10552743"/>
                <a:gd name="connsiteY1" fmla="*/ 0 h 2326341"/>
                <a:gd name="connsiteX2" fmla="*/ 9429052 w 10552743"/>
                <a:gd name="connsiteY2" fmla="*/ 2326341 h 2326341"/>
                <a:gd name="connsiteX3" fmla="*/ 107576 w 10552743"/>
                <a:gd name="connsiteY3" fmla="*/ 2320792 h 2326341"/>
                <a:gd name="connsiteX0" fmla="*/ 0 w 10552743"/>
                <a:gd name="connsiteY0" fmla="*/ 5209 h 2326341"/>
                <a:gd name="connsiteX1" fmla="*/ 9377809 w 10552743"/>
                <a:gd name="connsiteY1" fmla="*/ 0 h 2326341"/>
                <a:gd name="connsiteX2" fmla="*/ 9429052 w 10552743"/>
                <a:gd name="connsiteY2" fmla="*/ 2326341 h 2326341"/>
                <a:gd name="connsiteX3" fmla="*/ 4555255 w 10552743"/>
                <a:gd name="connsiteY3" fmla="*/ 2324049 h 2326341"/>
                <a:gd name="connsiteX4" fmla="*/ 107576 w 10552743"/>
                <a:gd name="connsiteY4" fmla="*/ 2320792 h 2326341"/>
                <a:gd name="connsiteX0" fmla="*/ 0 w 10552743"/>
                <a:gd name="connsiteY0" fmla="*/ 5209 h 2326341"/>
                <a:gd name="connsiteX1" fmla="*/ 9377809 w 10552743"/>
                <a:gd name="connsiteY1" fmla="*/ 0 h 2326341"/>
                <a:gd name="connsiteX2" fmla="*/ 9429052 w 10552743"/>
                <a:gd name="connsiteY2" fmla="*/ 2326341 h 2326341"/>
                <a:gd name="connsiteX3" fmla="*/ 4555255 w 10552743"/>
                <a:gd name="connsiteY3" fmla="*/ 2324049 h 232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52743" h="2326341">
                  <a:moveTo>
                    <a:pt x="0" y="5209"/>
                  </a:moveTo>
                  <a:lnTo>
                    <a:pt x="9377809" y="0"/>
                  </a:lnTo>
                  <a:cubicBezTo>
                    <a:pt x="10998745" y="32628"/>
                    <a:pt x="10872491" y="2315462"/>
                    <a:pt x="9429052" y="2326341"/>
                  </a:cubicBezTo>
                  <a:lnTo>
                    <a:pt x="4555255" y="2324049"/>
                  </a:lnTo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  <a:prstDash val="dash"/>
              <a:headEnd type="oval" w="med" len="med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2E6027BE-C0C4-B54F-A0A6-95B33709779B}"/>
                </a:ext>
              </a:extLst>
            </p:cNvPr>
            <p:cNvSpPr/>
            <p:nvPr/>
          </p:nvSpPr>
          <p:spPr>
            <a:xfrm flipH="1">
              <a:off x="1123566" y="4032088"/>
              <a:ext cx="9495606" cy="1629775"/>
            </a:xfrm>
            <a:custGeom>
              <a:avLst/>
              <a:gdLst>
                <a:gd name="connsiteX0" fmla="*/ 0 w 11682099"/>
                <a:gd name="connsiteY0" fmla="*/ 232954 h 3237583"/>
                <a:gd name="connsiteX1" fmla="*/ 10300447 w 11682099"/>
                <a:gd name="connsiteY1" fmla="*/ 219507 h 3237583"/>
                <a:gd name="connsiteX2" fmla="*/ 10475258 w 11682099"/>
                <a:gd name="connsiteY2" fmla="*/ 2545848 h 3237583"/>
                <a:gd name="connsiteX3" fmla="*/ 107576 w 11682099"/>
                <a:gd name="connsiteY3" fmla="*/ 2639977 h 3237583"/>
                <a:gd name="connsiteX0" fmla="*/ 0 w 11682099"/>
                <a:gd name="connsiteY0" fmla="*/ 232954 h 2757781"/>
                <a:gd name="connsiteX1" fmla="*/ 10300447 w 11682099"/>
                <a:gd name="connsiteY1" fmla="*/ 219507 h 2757781"/>
                <a:gd name="connsiteX2" fmla="*/ 10475258 w 11682099"/>
                <a:gd name="connsiteY2" fmla="*/ 2545848 h 2757781"/>
                <a:gd name="connsiteX3" fmla="*/ 107576 w 11682099"/>
                <a:gd name="connsiteY3" fmla="*/ 2639977 h 2757781"/>
                <a:gd name="connsiteX0" fmla="*/ 0 w 11673274"/>
                <a:gd name="connsiteY0" fmla="*/ 102382 h 2627209"/>
                <a:gd name="connsiteX1" fmla="*/ 10300447 w 11673274"/>
                <a:gd name="connsiteY1" fmla="*/ 88935 h 2627209"/>
                <a:gd name="connsiteX2" fmla="*/ 10475258 w 11673274"/>
                <a:gd name="connsiteY2" fmla="*/ 2415276 h 2627209"/>
                <a:gd name="connsiteX3" fmla="*/ 107576 w 11673274"/>
                <a:gd name="connsiteY3" fmla="*/ 2509405 h 2627209"/>
                <a:gd name="connsiteX0" fmla="*/ 0 w 11695952"/>
                <a:gd name="connsiteY0" fmla="*/ 102382 h 2509405"/>
                <a:gd name="connsiteX1" fmla="*/ 10300447 w 11695952"/>
                <a:gd name="connsiteY1" fmla="*/ 88935 h 2509405"/>
                <a:gd name="connsiteX2" fmla="*/ 10475258 w 11695952"/>
                <a:gd name="connsiteY2" fmla="*/ 2415276 h 2509405"/>
                <a:gd name="connsiteX3" fmla="*/ 107576 w 11695952"/>
                <a:gd name="connsiteY3" fmla="*/ 2509405 h 2509405"/>
                <a:gd name="connsiteX0" fmla="*/ 0 w 11179314"/>
                <a:gd name="connsiteY0" fmla="*/ 233538 h 2640561"/>
                <a:gd name="connsiteX1" fmla="*/ 10300447 w 11179314"/>
                <a:gd name="connsiteY1" fmla="*/ 220091 h 2640561"/>
                <a:gd name="connsiteX2" fmla="*/ 9429052 w 11179314"/>
                <a:gd name="connsiteY2" fmla="*/ 2554670 h 2640561"/>
                <a:gd name="connsiteX3" fmla="*/ 107576 w 11179314"/>
                <a:gd name="connsiteY3" fmla="*/ 2640561 h 2640561"/>
                <a:gd name="connsiteX0" fmla="*/ 0 w 10572309"/>
                <a:gd name="connsiteY0" fmla="*/ 228424 h 2745861"/>
                <a:gd name="connsiteX1" fmla="*/ 9377809 w 10572309"/>
                <a:gd name="connsiteY1" fmla="*/ 223215 h 2745861"/>
                <a:gd name="connsiteX2" fmla="*/ 9429052 w 10572309"/>
                <a:gd name="connsiteY2" fmla="*/ 2549556 h 2745861"/>
                <a:gd name="connsiteX3" fmla="*/ 107576 w 10572309"/>
                <a:gd name="connsiteY3" fmla="*/ 2635447 h 2745861"/>
                <a:gd name="connsiteX0" fmla="*/ 0 w 10590692"/>
                <a:gd name="connsiteY0" fmla="*/ 97932 h 2615369"/>
                <a:gd name="connsiteX1" fmla="*/ 9377809 w 10590692"/>
                <a:gd name="connsiteY1" fmla="*/ 92723 h 2615369"/>
                <a:gd name="connsiteX2" fmla="*/ 9429052 w 10590692"/>
                <a:gd name="connsiteY2" fmla="*/ 2419064 h 2615369"/>
                <a:gd name="connsiteX3" fmla="*/ 107576 w 10590692"/>
                <a:gd name="connsiteY3" fmla="*/ 2504955 h 2615369"/>
                <a:gd name="connsiteX0" fmla="*/ 0 w 10596904"/>
                <a:gd name="connsiteY0" fmla="*/ 97932 h 2504955"/>
                <a:gd name="connsiteX1" fmla="*/ 9377809 w 10596904"/>
                <a:gd name="connsiteY1" fmla="*/ 92723 h 2504955"/>
                <a:gd name="connsiteX2" fmla="*/ 9429052 w 10596904"/>
                <a:gd name="connsiteY2" fmla="*/ 2419064 h 2504955"/>
                <a:gd name="connsiteX3" fmla="*/ 107576 w 10596904"/>
                <a:gd name="connsiteY3" fmla="*/ 2504955 h 2504955"/>
                <a:gd name="connsiteX0" fmla="*/ 0 w 10596904"/>
                <a:gd name="connsiteY0" fmla="*/ 5209 h 2412232"/>
                <a:gd name="connsiteX1" fmla="*/ 9377809 w 10596904"/>
                <a:gd name="connsiteY1" fmla="*/ 0 h 2412232"/>
                <a:gd name="connsiteX2" fmla="*/ 9429052 w 10596904"/>
                <a:gd name="connsiteY2" fmla="*/ 2326341 h 2412232"/>
                <a:gd name="connsiteX3" fmla="*/ 107576 w 10596904"/>
                <a:gd name="connsiteY3" fmla="*/ 2412232 h 2412232"/>
                <a:gd name="connsiteX0" fmla="*/ 0 w 10590692"/>
                <a:gd name="connsiteY0" fmla="*/ 5209 h 2497230"/>
                <a:gd name="connsiteX1" fmla="*/ 9377809 w 10590692"/>
                <a:gd name="connsiteY1" fmla="*/ 0 h 2497230"/>
                <a:gd name="connsiteX2" fmla="*/ 9429052 w 10590692"/>
                <a:gd name="connsiteY2" fmla="*/ 2326341 h 2497230"/>
                <a:gd name="connsiteX3" fmla="*/ 107576 w 10590692"/>
                <a:gd name="connsiteY3" fmla="*/ 2320792 h 2497230"/>
                <a:gd name="connsiteX0" fmla="*/ 0 w 10552743"/>
                <a:gd name="connsiteY0" fmla="*/ 5209 h 2326341"/>
                <a:gd name="connsiteX1" fmla="*/ 9377809 w 10552743"/>
                <a:gd name="connsiteY1" fmla="*/ 0 h 2326341"/>
                <a:gd name="connsiteX2" fmla="*/ 9429052 w 10552743"/>
                <a:gd name="connsiteY2" fmla="*/ 2326341 h 2326341"/>
                <a:gd name="connsiteX3" fmla="*/ 107576 w 10552743"/>
                <a:gd name="connsiteY3" fmla="*/ 2320792 h 2326341"/>
                <a:gd name="connsiteX0" fmla="*/ 0 w 10552743"/>
                <a:gd name="connsiteY0" fmla="*/ 5209 h 2326341"/>
                <a:gd name="connsiteX1" fmla="*/ 9377809 w 10552743"/>
                <a:gd name="connsiteY1" fmla="*/ 0 h 2326341"/>
                <a:gd name="connsiteX2" fmla="*/ 9429052 w 10552743"/>
                <a:gd name="connsiteY2" fmla="*/ 2326341 h 2326341"/>
                <a:gd name="connsiteX3" fmla="*/ 107576 w 10552743"/>
                <a:gd name="connsiteY3" fmla="*/ 2320792 h 2326341"/>
                <a:gd name="connsiteX0" fmla="*/ 0 w 10552743"/>
                <a:gd name="connsiteY0" fmla="*/ 22723 h 2343855"/>
                <a:gd name="connsiteX1" fmla="*/ 5384459 w 10552743"/>
                <a:gd name="connsiteY1" fmla="*/ 0 h 2343855"/>
                <a:gd name="connsiteX2" fmla="*/ 9377809 w 10552743"/>
                <a:gd name="connsiteY2" fmla="*/ 17514 h 2343855"/>
                <a:gd name="connsiteX3" fmla="*/ 9429052 w 10552743"/>
                <a:gd name="connsiteY3" fmla="*/ 2343855 h 2343855"/>
                <a:gd name="connsiteX4" fmla="*/ 107576 w 10552743"/>
                <a:gd name="connsiteY4" fmla="*/ 2338306 h 2343855"/>
                <a:gd name="connsiteX0" fmla="*/ 5276883 w 10445167"/>
                <a:gd name="connsiteY0" fmla="*/ 0 h 2343855"/>
                <a:gd name="connsiteX1" fmla="*/ 9270233 w 10445167"/>
                <a:gd name="connsiteY1" fmla="*/ 17514 h 2343855"/>
                <a:gd name="connsiteX2" fmla="*/ 9321476 w 10445167"/>
                <a:gd name="connsiteY2" fmla="*/ 2343855 h 2343855"/>
                <a:gd name="connsiteX3" fmla="*/ 0 w 10445167"/>
                <a:gd name="connsiteY3" fmla="*/ 2338306 h 234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45167" h="2343855">
                  <a:moveTo>
                    <a:pt x="5276883" y="0"/>
                  </a:moveTo>
                  <a:lnTo>
                    <a:pt x="9270233" y="17514"/>
                  </a:lnTo>
                  <a:cubicBezTo>
                    <a:pt x="10891169" y="50142"/>
                    <a:pt x="10764915" y="2332976"/>
                    <a:pt x="9321476" y="2343855"/>
                  </a:cubicBezTo>
                  <a:lnTo>
                    <a:pt x="0" y="2338306"/>
                  </a:lnTo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  <a:prstDash val="dash"/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54" name="Текст 61">
            <a:extLst>
              <a:ext uri="{FF2B5EF4-FFF2-40B4-BE49-F238E27FC236}">
                <a16:creationId xmlns:a16="http://schemas.microsoft.com/office/drawing/2014/main" id="{377B1C9C-8C5D-9640-93F6-7798C60EC66F}"/>
              </a:ext>
            </a:extLst>
          </p:cNvPr>
          <p:cNvSpPr txBox="1">
            <a:spLocks/>
          </p:cNvSpPr>
          <p:nvPr/>
        </p:nvSpPr>
        <p:spPr>
          <a:xfrm>
            <a:off x="1248033" y="2599245"/>
            <a:ext cx="2124000" cy="274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343436"/>
                </a:solidFill>
              </a:rPr>
              <a:t>Данные</a:t>
            </a:r>
            <a:endParaRPr lang="ru-RU" sz="1600" dirty="0">
              <a:solidFill>
                <a:srgbClr val="343436"/>
              </a:solidFill>
            </a:endParaRPr>
          </a:p>
        </p:txBody>
      </p:sp>
      <p:sp>
        <p:nvSpPr>
          <p:cNvPr id="55" name="Текст 61">
            <a:extLst>
              <a:ext uri="{FF2B5EF4-FFF2-40B4-BE49-F238E27FC236}">
                <a16:creationId xmlns:a16="http://schemas.microsoft.com/office/drawing/2014/main" id="{9C348325-17D0-7744-9246-BDF3DC4504AE}"/>
              </a:ext>
            </a:extLst>
          </p:cNvPr>
          <p:cNvSpPr txBox="1">
            <a:spLocks/>
          </p:cNvSpPr>
          <p:nvPr/>
        </p:nvSpPr>
        <p:spPr>
          <a:xfrm>
            <a:off x="1249015" y="2895362"/>
            <a:ext cx="2097956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1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Зафиксированные сведения о событиях или явлениях, </a:t>
            </a:r>
            <a:r>
              <a:rPr lang="ru-RU" dirty="0"/>
              <a:t>необходимые для вывода, </a:t>
            </a:r>
            <a:r>
              <a:rPr lang="ru-RU" dirty="0" smtClean="0"/>
              <a:t>принятия решения</a:t>
            </a:r>
            <a:endParaRPr lang="ru-RU" dirty="0"/>
          </a:p>
        </p:txBody>
      </p: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B5F7681-948F-6942-B38D-0809E881B79A}"/>
              </a:ext>
            </a:extLst>
          </p:cNvPr>
          <p:cNvGrpSpPr/>
          <p:nvPr/>
        </p:nvGrpSpPr>
        <p:grpSpPr>
          <a:xfrm>
            <a:off x="1764310" y="1091857"/>
            <a:ext cx="1067366" cy="1514228"/>
            <a:chOff x="1764310" y="1091857"/>
            <a:chExt cx="1067366" cy="1514228"/>
          </a:xfrm>
        </p:grpSpPr>
        <p:grpSp>
          <p:nvGrpSpPr>
            <p:cNvPr id="81" name="Группа 80">
              <a:extLst>
                <a:ext uri="{FF2B5EF4-FFF2-40B4-BE49-F238E27FC236}">
                  <a16:creationId xmlns:a16="http://schemas.microsoft.com/office/drawing/2014/main" id="{4375F16D-6455-F247-A2D7-203D7E8F5AD5}"/>
                </a:ext>
              </a:extLst>
            </p:cNvPr>
            <p:cNvGrpSpPr/>
            <p:nvPr/>
          </p:nvGrpSpPr>
          <p:grpSpPr>
            <a:xfrm>
              <a:off x="1764310" y="1091857"/>
              <a:ext cx="1067366" cy="1265966"/>
              <a:chOff x="1584251" y="2902688"/>
              <a:chExt cx="1849751" cy="2193927"/>
            </a:xfrm>
          </p:grpSpPr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97739984-89F7-1E40-861B-BB87410FA8BB}"/>
                  </a:ext>
                </a:extLst>
              </p:cNvPr>
              <p:cNvGrpSpPr/>
              <p:nvPr/>
            </p:nvGrpSpPr>
            <p:grpSpPr>
              <a:xfrm>
                <a:off x="1584251" y="2902688"/>
                <a:ext cx="1849751" cy="2193927"/>
                <a:chOff x="1584251" y="2902688"/>
                <a:chExt cx="1849751" cy="2193927"/>
              </a:xfrm>
            </p:grpSpPr>
            <p:sp>
              <p:nvSpPr>
                <p:cNvPr id="85" name="Овал 84">
                  <a:extLst>
                    <a:ext uri="{FF2B5EF4-FFF2-40B4-BE49-F238E27FC236}">
                      <a16:creationId xmlns:a16="http://schemas.microsoft.com/office/drawing/2014/main" id="{C6D00D91-730C-1E45-AEB3-1907503B9604}"/>
                    </a:ext>
                  </a:extLst>
                </p:cNvPr>
                <p:cNvSpPr/>
                <p:nvPr/>
              </p:nvSpPr>
              <p:spPr>
                <a:xfrm>
                  <a:off x="1584251" y="2902688"/>
                  <a:ext cx="1849751" cy="1849751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" name="Равнобедренный треугольник 32">
                  <a:extLst>
                    <a:ext uri="{FF2B5EF4-FFF2-40B4-BE49-F238E27FC236}">
                      <a16:creationId xmlns:a16="http://schemas.microsoft.com/office/drawing/2014/main" id="{71274BC8-ACB6-8B46-9FC8-2F5B54DBA84B}"/>
                    </a:ext>
                  </a:extLst>
                </p:cNvPr>
                <p:cNvSpPr/>
                <p:nvPr/>
              </p:nvSpPr>
              <p:spPr>
                <a:xfrm rot="10800000">
                  <a:off x="2168725" y="4572003"/>
                  <a:ext cx="680800" cy="524612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84" name="Овал 83">
                <a:extLst>
                  <a:ext uri="{FF2B5EF4-FFF2-40B4-BE49-F238E27FC236}">
                    <a16:creationId xmlns:a16="http://schemas.microsoft.com/office/drawing/2014/main" id="{8A8E3C89-F563-2A43-952D-744E1F2DD62F}"/>
                  </a:ext>
                </a:extLst>
              </p:cNvPr>
              <p:cNvSpPr/>
              <p:nvPr/>
            </p:nvSpPr>
            <p:spPr>
              <a:xfrm>
                <a:off x="1927691" y="3246129"/>
                <a:ext cx="1162868" cy="11628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C3ECBF8D-0483-454F-A5EC-3DBD64A27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93215" y="2396535"/>
              <a:ext cx="209550" cy="209550"/>
            </a:xfrm>
            <a:prstGeom prst="rect">
              <a:avLst/>
            </a:prstGeom>
          </p:spPr>
        </p:pic>
      </p:grpSp>
      <p:sp>
        <p:nvSpPr>
          <p:cNvPr id="80" name="Текст 61">
            <a:extLst>
              <a:ext uri="{FF2B5EF4-FFF2-40B4-BE49-F238E27FC236}">
                <a16:creationId xmlns:a16="http://schemas.microsoft.com/office/drawing/2014/main" id="{E5969E49-93CC-9848-86D7-BCDACD6837EF}"/>
              </a:ext>
            </a:extLst>
          </p:cNvPr>
          <p:cNvSpPr txBox="1">
            <a:spLocks/>
          </p:cNvSpPr>
          <p:nvPr/>
        </p:nvSpPr>
        <p:spPr>
          <a:xfrm>
            <a:off x="1684865" y="1306444"/>
            <a:ext cx="1264427" cy="69199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01</a:t>
            </a:r>
            <a:endParaRPr lang="en-US" sz="2800" dirty="0"/>
          </a:p>
        </p:txBody>
      </p: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6E8AB912-1924-FE4E-A460-7F8CC861E378}"/>
              </a:ext>
            </a:extLst>
          </p:cNvPr>
          <p:cNvGrpSpPr/>
          <p:nvPr/>
        </p:nvGrpSpPr>
        <p:grpSpPr>
          <a:xfrm>
            <a:off x="6505263" y="1091857"/>
            <a:ext cx="1067366" cy="1514228"/>
            <a:chOff x="6505263" y="1091857"/>
            <a:chExt cx="1067366" cy="1514228"/>
          </a:xfrm>
        </p:grpSpPr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id="{B062E9E9-193F-CC4C-85DA-63E0B9B89483}"/>
                </a:ext>
              </a:extLst>
            </p:cNvPr>
            <p:cNvGrpSpPr/>
            <p:nvPr/>
          </p:nvGrpSpPr>
          <p:grpSpPr>
            <a:xfrm>
              <a:off x="6505263" y="1091857"/>
              <a:ext cx="1067366" cy="1265966"/>
              <a:chOff x="1584251" y="2902688"/>
              <a:chExt cx="1849751" cy="2193927"/>
            </a:xfrm>
          </p:grpSpPr>
          <p:grpSp>
            <p:nvGrpSpPr>
              <p:cNvPr id="94" name="Группа 93">
                <a:extLst>
                  <a:ext uri="{FF2B5EF4-FFF2-40B4-BE49-F238E27FC236}">
                    <a16:creationId xmlns:a16="http://schemas.microsoft.com/office/drawing/2014/main" id="{0AFEDA11-981C-0E47-B6C8-3994E816880B}"/>
                  </a:ext>
                </a:extLst>
              </p:cNvPr>
              <p:cNvGrpSpPr/>
              <p:nvPr/>
            </p:nvGrpSpPr>
            <p:grpSpPr>
              <a:xfrm>
                <a:off x="1584251" y="2902688"/>
                <a:ext cx="1849751" cy="2193927"/>
                <a:chOff x="1584251" y="2902688"/>
                <a:chExt cx="1849751" cy="2193927"/>
              </a:xfrm>
            </p:grpSpPr>
            <p:sp>
              <p:nvSpPr>
                <p:cNvPr id="102" name="Овал 101">
                  <a:extLst>
                    <a:ext uri="{FF2B5EF4-FFF2-40B4-BE49-F238E27FC236}">
                      <a16:creationId xmlns:a16="http://schemas.microsoft.com/office/drawing/2014/main" id="{365CACCA-A922-5443-87C4-27E641B02FB5}"/>
                    </a:ext>
                  </a:extLst>
                </p:cNvPr>
                <p:cNvSpPr/>
                <p:nvPr/>
              </p:nvSpPr>
              <p:spPr>
                <a:xfrm>
                  <a:off x="1584251" y="2902688"/>
                  <a:ext cx="1849751" cy="1849751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" name="Равнобедренный треугольник 32">
                  <a:extLst>
                    <a:ext uri="{FF2B5EF4-FFF2-40B4-BE49-F238E27FC236}">
                      <a16:creationId xmlns:a16="http://schemas.microsoft.com/office/drawing/2014/main" id="{C56DD395-6A37-5A49-A165-73B347FC7883}"/>
                    </a:ext>
                  </a:extLst>
                </p:cNvPr>
                <p:cNvSpPr/>
                <p:nvPr/>
              </p:nvSpPr>
              <p:spPr>
                <a:xfrm rot="10800000">
                  <a:off x="2168725" y="4572003"/>
                  <a:ext cx="680800" cy="524612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1" name="Овал 100">
                <a:extLst>
                  <a:ext uri="{FF2B5EF4-FFF2-40B4-BE49-F238E27FC236}">
                    <a16:creationId xmlns:a16="http://schemas.microsoft.com/office/drawing/2014/main" id="{E9767F68-8FA0-374D-93B9-62DFB1268294}"/>
                  </a:ext>
                </a:extLst>
              </p:cNvPr>
              <p:cNvSpPr/>
              <p:nvPr/>
            </p:nvSpPr>
            <p:spPr>
              <a:xfrm>
                <a:off x="1927691" y="3246129"/>
                <a:ext cx="1162868" cy="11628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A661A60B-4602-3447-A841-DE9443DFA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22612" y="2396535"/>
              <a:ext cx="209550" cy="209550"/>
            </a:xfrm>
            <a:prstGeom prst="rect">
              <a:avLst/>
            </a:prstGeom>
          </p:spPr>
        </p:pic>
      </p:grpSp>
      <p:sp>
        <p:nvSpPr>
          <p:cNvPr id="89" name="Текст 61">
            <a:extLst>
              <a:ext uri="{FF2B5EF4-FFF2-40B4-BE49-F238E27FC236}">
                <a16:creationId xmlns:a16="http://schemas.microsoft.com/office/drawing/2014/main" id="{FD2BD231-D6C9-394B-9765-D93F8EE81475}"/>
              </a:ext>
            </a:extLst>
          </p:cNvPr>
          <p:cNvSpPr txBox="1">
            <a:spLocks/>
          </p:cNvSpPr>
          <p:nvPr/>
        </p:nvSpPr>
        <p:spPr>
          <a:xfrm>
            <a:off x="5988986" y="2599245"/>
            <a:ext cx="2124000" cy="274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343436"/>
                </a:solidFill>
              </a:rPr>
              <a:t>Информация</a:t>
            </a:r>
            <a:endParaRPr lang="ru-RU" sz="1600" dirty="0">
              <a:solidFill>
                <a:srgbClr val="343436"/>
              </a:solidFill>
            </a:endParaRPr>
          </a:p>
        </p:txBody>
      </p:sp>
      <p:sp>
        <p:nvSpPr>
          <p:cNvPr id="90" name="Текст 61">
            <a:extLst>
              <a:ext uri="{FF2B5EF4-FFF2-40B4-BE49-F238E27FC236}">
                <a16:creationId xmlns:a16="http://schemas.microsoft.com/office/drawing/2014/main" id="{5FEFB55C-9A04-914F-AC64-D892A5475AD6}"/>
              </a:ext>
            </a:extLst>
          </p:cNvPr>
          <p:cNvSpPr txBox="1">
            <a:spLocks/>
          </p:cNvSpPr>
          <p:nvPr/>
        </p:nvSpPr>
        <p:spPr>
          <a:xfrm>
            <a:off x="5989968" y="2895362"/>
            <a:ext cx="2097956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1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Результат преобразования и анализа данных</a:t>
            </a:r>
            <a:endParaRPr lang="ru-RU" dirty="0"/>
          </a:p>
        </p:txBody>
      </p:sp>
      <p:sp>
        <p:nvSpPr>
          <p:cNvPr id="91" name="Текст 61">
            <a:extLst>
              <a:ext uri="{FF2B5EF4-FFF2-40B4-BE49-F238E27FC236}">
                <a16:creationId xmlns:a16="http://schemas.microsoft.com/office/drawing/2014/main" id="{E4F98413-39FE-B34D-A3F3-62B7E6158C4D}"/>
              </a:ext>
            </a:extLst>
          </p:cNvPr>
          <p:cNvSpPr txBox="1">
            <a:spLocks/>
          </p:cNvSpPr>
          <p:nvPr/>
        </p:nvSpPr>
        <p:spPr>
          <a:xfrm>
            <a:off x="6425583" y="1306444"/>
            <a:ext cx="1264427" cy="69199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02</a:t>
            </a:r>
            <a:endParaRPr lang="en-US" sz="2800" dirty="0"/>
          </a:p>
        </p:txBody>
      </p: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2C6FC0E6-6DE2-4B46-A38F-6FE980CFC560}"/>
              </a:ext>
            </a:extLst>
          </p:cNvPr>
          <p:cNvGrpSpPr/>
          <p:nvPr/>
        </p:nvGrpSpPr>
        <p:grpSpPr>
          <a:xfrm>
            <a:off x="9036511" y="3559397"/>
            <a:ext cx="1067366" cy="1500550"/>
            <a:chOff x="9036511" y="3559397"/>
            <a:chExt cx="1067366" cy="1500550"/>
          </a:xfrm>
        </p:grpSpPr>
        <p:grpSp>
          <p:nvGrpSpPr>
            <p:cNvPr id="109" name="Группа 108">
              <a:extLst>
                <a:ext uri="{FF2B5EF4-FFF2-40B4-BE49-F238E27FC236}">
                  <a16:creationId xmlns:a16="http://schemas.microsoft.com/office/drawing/2014/main" id="{50203604-99CB-114E-9C66-F3DCC773DA7B}"/>
                </a:ext>
              </a:extLst>
            </p:cNvPr>
            <p:cNvGrpSpPr/>
            <p:nvPr/>
          </p:nvGrpSpPr>
          <p:grpSpPr>
            <a:xfrm>
              <a:off x="9036511" y="3559397"/>
              <a:ext cx="1067366" cy="1265966"/>
              <a:chOff x="1584251" y="2902688"/>
              <a:chExt cx="1849751" cy="2193927"/>
            </a:xfrm>
          </p:grpSpPr>
          <p:grpSp>
            <p:nvGrpSpPr>
              <p:cNvPr id="111" name="Группа 110">
                <a:extLst>
                  <a:ext uri="{FF2B5EF4-FFF2-40B4-BE49-F238E27FC236}">
                    <a16:creationId xmlns:a16="http://schemas.microsoft.com/office/drawing/2014/main" id="{2EF86DBE-A9F2-5544-89AC-7CBD8E79E4BD}"/>
                  </a:ext>
                </a:extLst>
              </p:cNvPr>
              <p:cNvGrpSpPr/>
              <p:nvPr/>
            </p:nvGrpSpPr>
            <p:grpSpPr>
              <a:xfrm>
                <a:off x="1584251" y="2902688"/>
                <a:ext cx="1849751" cy="2193927"/>
                <a:chOff x="1584251" y="2902688"/>
                <a:chExt cx="1849751" cy="2193927"/>
              </a:xfrm>
            </p:grpSpPr>
            <p:sp>
              <p:nvSpPr>
                <p:cNvPr id="113" name="Овал 112">
                  <a:extLst>
                    <a:ext uri="{FF2B5EF4-FFF2-40B4-BE49-F238E27FC236}">
                      <a16:creationId xmlns:a16="http://schemas.microsoft.com/office/drawing/2014/main" id="{13940436-22A3-BD4B-95CD-3A486B751EE7}"/>
                    </a:ext>
                  </a:extLst>
                </p:cNvPr>
                <p:cNvSpPr/>
                <p:nvPr/>
              </p:nvSpPr>
              <p:spPr>
                <a:xfrm>
                  <a:off x="1584251" y="2902688"/>
                  <a:ext cx="1849751" cy="1849751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4" name="Равнобедренный треугольник 32">
                  <a:extLst>
                    <a:ext uri="{FF2B5EF4-FFF2-40B4-BE49-F238E27FC236}">
                      <a16:creationId xmlns:a16="http://schemas.microsoft.com/office/drawing/2014/main" id="{E0F92B83-82BB-0346-84D0-33AE282C7C96}"/>
                    </a:ext>
                  </a:extLst>
                </p:cNvPr>
                <p:cNvSpPr/>
                <p:nvPr/>
              </p:nvSpPr>
              <p:spPr>
                <a:xfrm rot="10800000">
                  <a:off x="2168725" y="4572003"/>
                  <a:ext cx="680800" cy="524612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2" name="Овал 111">
                <a:extLst>
                  <a:ext uri="{FF2B5EF4-FFF2-40B4-BE49-F238E27FC236}">
                    <a16:creationId xmlns:a16="http://schemas.microsoft.com/office/drawing/2014/main" id="{B76D2085-5A02-D444-9AAE-9FF661082D76}"/>
                  </a:ext>
                </a:extLst>
              </p:cNvPr>
              <p:cNvSpPr/>
              <p:nvPr/>
            </p:nvSpPr>
            <p:spPr>
              <a:xfrm>
                <a:off x="1927691" y="3246129"/>
                <a:ext cx="1162868" cy="11628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0CFB8ED3-38B3-A04B-896E-A8F8DDA48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70163" y="4850397"/>
              <a:ext cx="209550" cy="209550"/>
            </a:xfrm>
            <a:prstGeom prst="rect">
              <a:avLst/>
            </a:prstGeom>
          </p:spPr>
        </p:pic>
      </p:grpSp>
      <p:sp>
        <p:nvSpPr>
          <p:cNvPr id="106" name="Текст 61">
            <a:extLst>
              <a:ext uri="{FF2B5EF4-FFF2-40B4-BE49-F238E27FC236}">
                <a16:creationId xmlns:a16="http://schemas.microsoft.com/office/drawing/2014/main" id="{0B36DA31-CE3A-3D42-A3B8-AC3A47A62E82}"/>
              </a:ext>
            </a:extLst>
          </p:cNvPr>
          <p:cNvSpPr txBox="1">
            <a:spLocks/>
          </p:cNvSpPr>
          <p:nvPr/>
        </p:nvSpPr>
        <p:spPr>
          <a:xfrm>
            <a:off x="8520234" y="5066785"/>
            <a:ext cx="2124000" cy="274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343436"/>
                </a:solidFill>
              </a:rPr>
              <a:t>Принятие решения</a:t>
            </a:r>
            <a:endParaRPr lang="ru-RU" sz="1600" dirty="0">
              <a:solidFill>
                <a:srgbClr val="343436"/>
              </a:solidFill>
            </a:endParaRPr>
          </a:p>
        </p:txBody>
      </p:sp>
      <p:sp>
        <p:nvSpPr>
          <p:cNvPr id="107" name="Текст 61">
            <a:extLst>
              <a:ext uri="{FF2B5EF4-FFF2-40B4-BE49-F238E27FC236}">
                <a16:creationId xmlns:a16="http://schemas.microsoft.com/office/drawing/2014/main" id="{6502E8E1-E1A5-DB40-B212-BB58D9C75D8C}"/>
              </a:ext>
            </a:extLst>
          </p:cNvPr>
          <p:cNvSpPr txBox="1">
            <a:spLocks/>
          </p:cNvSpPr>
          <p:nvPr/>
        </p:nvSpPr>
        <p:spPr>
          <a:xfrm>
            <a:off x="8521216" y="5362902"/>
            <a:ext cx="2097956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1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Выбор оптимального решения из множества возможных с учетом совокупности факторов</a:t>
            </a:r>
            <a:endParaRPr lang="ru-RU" dirty="0"/>
          </a:p>
        </p:txBody>
      </p:sp>
      <p:sp>
        <p:nvSpPr>
          <p:cNvPr id="108" name="Текст 61">
            <a:extLst>
              <a:ext uri="{FF2B5EF4-FFF2-40B4-BE49-F238E27FC236}">
                <a16:creationId xmlns:a16="http://schemas.microsoft.com/office/drawing/2014/main" id="{19830C61-5471-0B48-8BC9-446121D7F02D}"/>
              </a:ext>
            </a:extLst>
          </p:cNvPr>
          <p:cNvSpPr txBox="1">
            <a:spLocks/>
          </p:cNvSpPr>
          <p:nvPr/>
        </p:nvSpPr>
        <p:spPr>
          <a:xfrm>
            <a:off x="8938383" y="3773984"/>
            <a:ext cx="1264427" cy="69199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04</a:t>
            </a:r>
            <a:endParaRPr lang="en-US" sz="2800" dirty="0"/>
          </a:p>
        </p:txBody>
      </p:sp>
      <p:sp>
        <p:nvSpPr>
          <p:cNvPr id="120" name="Текст 61">
            <a:extLst>
              <a:ext uri="{FF2B5EF4-FFF2-40B4-BE49-F238E27FC236}">
                <a16:creationId xmlns:a16="http://schemas.microsoft.com/office/drawing/2014/main" id="{9D7D099A-BAD6-4B45-B597-D3870222C1B0}"/>
              </a:ext>
            </a:extLst>
          </p:cNvPr>
          <p:cNvSpPr txBox="1">
            <a:spLocks/>
          </p:cNvSpPr>
          <p:nvPr/>
        </p:nvSpPr>
        <p:spPr>
          <a:xfrm>
            <a:off x="3668501" y="5066785"/>
            <a:ext cx="2124000" cy="274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343436"/>
                </a:solidFill>
              </a:rPr>
              <a:t>Знания</a:t>
            </a:r>
            <a:endParaRPr lang="ru-RU" sz="1600" dirty="0">
              <a:solidFill>
                <a:srgbClr val="343436"/>
              </a:solidFill>
            </a:endParaRPr>
          </a:p>
        </p:txBody>
      </p:sp>
      <p:sp>
        <p:nvSpPr>
          <p:cNvPr id="121" name="Текст 61">
            <a:extLst>
              <a:ext uri="{FF2B5EF4-FFF2-40B4-BE49-F238E27FC236}">
                <a16:creationId xmlns:a16="http://schemas.microsoft.com/office/drawing/2014/main" id="{18D09F85-ADA0-C144-8434-0DE35DC72443}"/>
              </a:ext>
            </a:extLst>
          </p:cNvPr>
          <p:cNvSpPr txBox="1">
            <a:spLocks/>
          </p:cNvSpPr>
          <p:nvPr/>
        </p:nvSpPr>
        <p:spPr>
          <a:xfrm>
            <a:off x="3669483" y="5362902"/>
            <a:ext cx="2097956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1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Информация, которая проверена и имеет экспертную оценку </a:t>
            </a:r>
            <a:endParaRPr lang="ru-RU" dirty="0"/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5C75BFE4-5568-7E43-92E6-F4103D0B5819}"/>
              </a:ext>
            </a:extLst>
          </p:cNvPr>
          <p:cNvGrpSpPr/>
          <p:nvPr/>
        </p:nvGrpSpPr>
        <p:grpSpPr>
          <a:xfrm>
            <a:off x="4184778" y="3559397"/>
            <a:ext cx="1067366" cy="1265966"/>
            <a:chOff x="1584251" y="2902688"/>
            <a:chExt cx="1849751" cy="2193927"/>
          </a:xfrm>
        </p:grpSpPr>
        <p:grpSp>
          <p:nvGrpSpPr>
            <p:cNvPr id="123" name="Группа 122">
              <a:extLst>
                <a:ext uri="{FF2B5EF4-FFF2-40B4-BE49-F238E27FC236}">
                  <a16:creationId xmlns:a16="http://schemas.microsoft.com/office/drawing/2014/main" id="{BEF78137-562C-A243-B660-F0C403E829FF}"/>
                </a:ext>
              </a:extLst>
            </p:cNvPr>
            <p:cNvGrpSpPr/>
            <p:nvPr/>
          </p:nvGrpSpPr>
          <p:grpSpPr>
            <a:xfrm>
              <a:off x="1584251" y="2902688"/>
              <a:ext cx="1849751" cy="2193927"/>
              <a:chOff x="1584251" y="2902688"/>
              <a:chExt cx="1849751" cy="2193927"/>
            </a:xfrm>
          </p:grpSpPr>
          <p:sp>
            <p:nvSpPr>
              <p:cNvPr id="125" name="Овал 124">
                <a:extLst>
                  <a:ext uri="{FF2B5EF4-FFF2-40B4-BE49-F238E27FC236}">
                    <a16:creationId xmlns:a16="http://schemas.microsoft.com/office/drawing/2014/main" id="{48CD8684-39CD-1243-940E-0838E8C150CB}"/>
                  </a:ext>
                </a:extLst>
              </p:cNvPr>
              <p:cNvSpPr/>
              <p:nvPr/>
            </p:nvSpPr>
            <p:spPr>
              <a:xfrm>
                <a:off x="1584251" y="2902688"/>
                <a:ext cx="1849751" cy="184975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Равнобедренный треугольник 32">
                <a:extLst>
                  <a:ext uri="{FF2B5EF4-FFF2-40B4-BE49-F238E27FC236}">
                    <a16:creationId xmlns:a16="http://schemas.microsoft.com/office/drawing/2014/main" id="{1C60EF42-7949-3846-940C-CBD3D9CEFA0F}"/>
                  </a:ext>
                </a:extLst>
              </p:cNvPr>
              <p:cNvSpPr/>
              <p:nvPr/>
            </p:nvSpPr>
            <p:spPr>
              <a:xfrm rot="10800000">
                <a:off x="2168725" y="4572003"/>
                <a:ext cx="680800" cy="524612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4" name="Овал 123">
              <a:extLst>
                <a:ext uri="{FF2B5EF4-FFF2-40B4-BE49-F238E27FC236}">
                  <a16:creationId xmlns:a16="http://schemas.microsoft.com/office/drawing/2014/main" id="{AD99913A-595D-A34E-B350-41C2AC9DC794}"/>
                </a:ext>
              </a:extLst>
            </p:cNvPr>
            <p:cNvSpPr/>
            <p:nvPr/>
          </p:nvSpPr>
          <p:spPr>
            <a:xfrm>
              <a:off x="1927691" y="3246129"/>
              <a:ext cx="1162868" cy="1162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D1324099-EE53-9642-8B9A-1655960F3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3683" y="4850397"/>
            <a:ext cx="209550" cy="209550"/>
          </a:xfrm>
          <a:prstGeom prst="rect">
            <a:avLst/>
          </a:prstGeom>
        </p:spPr>
      </p:pic>
      <p:sp>
        <p:nvSpPr>
          <p:cNvPr id="117" name="Текст 61">
            <a:extLst>
              <a:ext uri="{FF2B5EF4-FFF2-40B4-BE49-F238E27FC236}">
                <a16:creationId xmlns:a16="http://schemas.microsoft.com/office/drawing/2014/main" id="{7B4BDFCF-DB4A-054F-8107-E5981B720D14}"/>
              </a:ext>
            </a:extLst>
          </p:cNvPr>
          <p:cNvSpPr txBox="1">
            <a:spLocks/>
          </p:cNvSpPr>
          <p:nvPr/>
        </p:nvSpPr>
        <p:spPr>
          <a:xfrm>
            <a:off x="4090539" y="3773984"/>
            <a:ext cx="1264427" cy="69199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03</a:t>
            </a:r>
            <a:endParaRPr lang="en-US" sz="2800" dirty="0"/>
          </a:p>
        </p:txBody>
      </p:sp>
      <p:sp>
        <p:nvSpPr>
          <p:cNvPr id="127" name="Заголовок 3">
            <a:extLst>
              <a:ext uri="{FF2B5EF4-FFF2-40B4-BE49-F238E27FC236}">
                <a16:creationId xmlns:a16="http://schemas.microsoft.com/office/drawing/2014/main" id="{D8D16A22-063E-364A-A3F8-8439B1E64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01" y="393307"/>
            <a:ext cx="10566837" cy="387798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ru-RU" dirty="0" smtClean="0">
                <a:solidFill>
                  <a:srgbClr val="343436"/>
                </a:solidFill>
              </a:rPr>
              <a:t>Путь для получения ответов на вопросы</a:t>
            </a:r>
            <a:endParaRPr lang="ru-RU" dirty="0">
              <a:solidFill>
                <a:srgbClr val="343436"/>
              </a:solidFill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371206"/>
            <a:ext cx="877162" cy="43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503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9731EF6-F8B8-6E46-91BC-7E0CD1976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1F2A344-3D52-0741-AB65-8381FBF3A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37" y="234715"/>
            <a:ext cx="10566837" cy="387798"/>
          </a:xfrm>
        </p:spPr>
        <p:txBody>
          <a:bodyPr lIns="0" tIns="0" rIns="0" bIns="0">
            <a:spAutoFit/>
          </a:bodyPr>
          <a:lstStyle/>
          <a:p>
            <a:pPr algn="just"/>
            <a:r>
              <a:rPr lang="ru-RU" dirty="0" smtClean="0">
                <a:solidFill>
                  <a:srgbClr val="343436"/>
                </a:solidFill>
              </a:rPr>
              <a:t>Определяем</a:t>
            </a:r>
            <a:endParaRPr lang="ru-RU" dirty="0">
              <a:solidFill>
                <a:srgbClr val="343436"/>
              </a:solidFill>
            </a:endParaRPr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474B1C8B-4F22-49C5-BDE3-699F48516C70}"/>
              </a:ext>
            </a:extLst>
          </p:cNvPr>
          <p:cNvSpPr/>
          <p:nvPr/>
        </p:nvSpPr>
        <p:spPr>
          <a:xfrm>
            <a:off x="2881385" y="1470699"/>
            <a:ext cx="5471762" cy="4523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4" h="21600" extrusionOk="0">
                <a:moveTo>
                  <a:pt x="12612" y="0"/>
                </a:moveTo>
                <a:lnTo>
                  <a:pt x="116" y="0"/>
                </a:lnTo>
                <a:cubicBezTo>
                  <a:pt x="46" y="0"/>
                  <a:pt x="0" y="56"/>
                  <a:pt x="0" y="141"/>
                </a:cubicBezTo>
                <a:lnTo>
                  <a:pt x="0" y="141"/>
                </a:lnTo>
                <a:cubicBezTo>
                  <a:pt x="0" y="226"/>
                  <a:pt x="46" y="282"/>
                  <a:pt x="116" y="282"/>
                </a:cubicBezTo>
                <a:lnTo>
                  <a:pt x="12600" y="282"/>
                </a:lnTo>
                <a:cubicBezTo>
                  <a:pt x="12809" y="282"/>
                  <a:pt x="13018" y="381"/>
                  <a:pt x="13169" y="564"/>
                </a:cubicBezTo>
                <a:lnTo>
                  <a:pt x="14435" y="2102"/>
                </a:lnTo>
                <a:cubicBezTo>
                  <a:pt x="14748" y="2483"/>
                  <a:pt x="14748" y="3104"/>
                  <a:pt x="14435" y="3485"/>
                </a:cubicBezTo>
                <a:lnTo>
                  <a:pt x="13157" y="5037"/>
                </a:lnTo>
                <a:cubicBezTo>
                  <a:pt x="13006" y="5220"/>
                  <a:pt x="12797" y="5319"/>
                  <a:pt x="12588" y="5319"/>
                </a:cubicBezTo>
                <a:lnTo>
                  <a:pt x="116" y="5319"/>
                </a:lnTo>
                <a:cubicBezTo>
                  <a:pt x="46" y="5319"/>
                  <a:pt x="0" y="5375"/>
                  <a:pt x="0" y="5460"/>
                </a:cubicBezTo>
                <a:lnTo>
                  <a:pt x="0" y="5460"/>
                </a:lnTo>
                <a:cubicBezTo>
                  <a:pt x="0" y="5545"/>
                  <a:pt x="46" y="5601"/>
                  <a:pt x="116" y="5601"/>
                </a:cubicBezTo>
                <a:lnTo>
                  <a:pt x="12588" y="5601"/>
                </a:lnTo>
                <a:cubicBezTo>
                  <a:pt x="12797" y="5601"/>
                  <a:pt x="13006" y="5700"/>
                  <a:pt x="13157" y="5883"/>
                </a:cubicBezTo>
                <a:lnTo>
                  <a:pt x="14435" y="7435"/>
                </a:lnTo>
                <a:cubicBezTo>
                  <a:pt x="14748" y="7816"/>
                  <a:pt x="14748" y="8437"/>
                  <a:pt x="14435" y="8818"/>
                </a:cubicBezTo>
                <a:lnTo>
                  <a:pt x="13157" y="10370"/>
                </a:lnTo>
                <a:cubicBezTo>
                  <a:pt x="13006" y="10553"/>
                  <a:pt x="12797" y="10652"/>
                  <a:pt x="12588" y="10652"/>
                </a:cubicBezTo>
                <a:lnTo>
                  <a:pt x="116" y="10652"/>
                </a:lnTo>
                <a:cubicBezTo>
                  <a:pt x="46" y="10652"/>
                  <a:pt x="0" y="10708"/>
                  <a:pt x="0" y="10793"/>
                </a:cubicBezTo>
                <a:lnTo>
                  <a:pt x="0" y="10793"/>
                </a:lnTo>
                <a:cubicBezTo>
                  <a:pt x="0" y="10878"/>
                  <a:pt x="46" y="10934"/>
                  <a:pt x="116" y="10934"/>
                </a:cubicBezTo>
                <a:lnTo>
                  <a:pt x="12600" y="10934"/>
                </a:lnTo>
                <a:cubicBezTo>
                  <a:pt x="12809" y="10934"/>
                  <a:pt x="13018" y="11033"/>
                  <a:pt x="13169" y="11216"/>
                </a:cubicBezTo>
                <a:lnTo>
                  <a:pt x="14446" y="12768"/>
                </a:lnTo>
                <a:cubicBezTo>
                  <a:pt x="14760" y="13149"/>
                  <a:pt x="14760" y="13770"/>
                  <a:pt x="14446" y="14151"/>
                </a:cubicBezTo>
                <a:lnTo>
                  <a:pt x="13169" y="15703"/>
                </a:lnTo>
                <a:cubicBezTo>
                  <a:pt x="13018" y="15886"/>
                  <a:pt x="12809" y="15985"/>
                  <a:pt x="12600" y="15985"/>
                </a:cubicBezTo>
                <a:lnTo>
                  <a:pt x="116" y="15985"/>
                </a:lnTo>
                <a:cubicBezTo>
                  <a:pt x="46" y="15985"/>
                  <a:pt x="0" y="16041"/>
                  <a:pt x="0" y="16126"/>
                </a:cubicBezTo>
                <a:lnTo>
                  <a:pt x="0" y="16126"/>
                </a:lnTo>
                <a:cubicBezTo>
                  <a:pt x="0" y="16211"/>
                  <a:pt x="46" y="16267"/>
                  <a:pt x="116" y="16267"/>
                </a:cubicBezTo>
                <a:lnTo>
                  <a:pt x="12600" y="16267"/>
                </a:lnTo>
                <a:cubicBezTo>
                  <a:pt x="12809" y="16267"/>
                  <a:pt x="13018" y="16366"/>
                  <a:pt x="13169" y="16549"/>
                </a:cubicBezTo>
                <a:lnTo>
                  <a:pt x="14446" y="18101"/>
                </a:lnTo>
                <a:cubicBezTo>
                  <a:pt x="14760" y="18482"/>
                  <a:pt x="14760" y="19103"/>
                  <a:pt x="14446" y="19484"/>
                </a:cubicBezTo>
                <a:lnTo>
                  <a:pt x="13169" y="21036"/>
                </a:lnTo>
                <a:cubicBezTo>
                  <a:pt x="13018" y="21219"/>
                  <a:pt x="12809" y="21318"/>
                  <a:pt x="12600" y="21318"/>
                </a:cubicBezTo>
                <a:lnTo>
                  <a:pt x="116" y="21318"/>
                </a:lnTo>
                <a:cubicBezTo>
                  <a:pt x="46" y="21318"/>
                  <a:pt x="0" y="21374"/>
                  <a:pt x="0" y="21459"/>
                </a:cubicBezTo>
                <a:lnTo>
                  <a:pt x="0" y="21459"/>
                </a:lnTo>
                <a:cubicBezTo>
                  <a:pt x="0" y="21544"/>
                  <a:pt x="46" y="21600"/>
                  <a:pt x="116" y="21600"/>
                </a:cubicBezTo>
                <a:lnTo>
                  <a:pt x="12612" y="21600"/>
                </a:lnTo>
                <a:cubicBezTo>
                  <a:pt x="12879" y="21600"/>
                  <a:pt x="13134" y="21473"/>
                  <a:pt x="13320" y="21247"/>
                </a:cubicBezTo>
                <a:lnTo>
                  <a:pt x="21217" y="11654"/>
                </a:lnTo>
                <a:cubicBezTo>
                  <a:pt x="21600" y="11188"/>
                  <a:pt x="21600" y="10412"/>
                  <a:pt x="21217" y="9946"/>
                </a:cubicBezTo>
                <a:lnTo>
                  <a:pt x="13320" y="353"/>
                </a:lnTo>
                <a:cubicBezTo>
                  <a:pt x="13134" y="127"/>
                  <a:pt x="12879" y="0"/>
                  <a:pt x="12612" y="0"/>
                </a:cubicBezTo>
                <a:close/>
                <a:moveTo>
                  <a:pt x="17930" y="6363"/>
                </a:moveTo>
                <a:lnTo>
                  <a:pt x="18825" y="7449"/>
                </a:lnTo>
                <a:cubicBezTo>
                  <a:pt x="19138" y="7830"/>
                  <a:pt x="19138" y="8451"/>
                  <a:pt x="18825" y="8832"/>
                </a:cubicBezTo>
                <a:lnTo>
                  <a:pt x="17930" y="9918"/>
                </a:lnTo>
                <a:cubicBezTo>
                  <a:pt x="17617" y="10299"/>
                  <a:pt x="17106" y="10299"/>
                  <a:pt x="16792" y="9918"/>
                </a:cubicBezTo>
                <a:lnTo>
                  <a:pt x="15898" y="8832"/>
                </a:lnTo>
                <a:cubicBezTo>
                  <a:pt x="15585" y="8451"/>
                  <a:pt x="15585" y="7830"/>
                  <a:pt x="15898" y="7449"/>
                </a:cubicBezTo>
                <a:lnTo>
                  <a:pt x="16792" y="6363"/>
                </a:lnTo>
                <a:cubicBezTo>
                  <a:pt x="17117" y="5982"/>
                  <a:pt x="17617" y="5982"/>
                  <a:pt x="17930" y="6363"/>
                </a:cubicBezTo>
                <a:close/>
                <a:moveTo>
                  <a:pt x="14609" y="7252"/>
                </a:moveTo>
                <a:lnTo>
                  <a:pt x="13703" y="6151"/>
                </a:lnTo>
                <a:cubicBezTo>
                  <a:pt x="13390" y="5770"/>
                  <a:pt x="13390" y="5150"/>
                  <a:pt x="13703" y="4769"/>
                </a:cubicBezTo>
                <a:lnTo>
                  <a:pt x="14597" y="3682"/>
                </a:lnTo>
                <a:cubicBezTo>
                  <a:pt x="14911" y="3301"/>
                  <a:pt x="15422" y="3301"/>
                  <a:pt x="15735" y="3682"/>
                </a:cubicBezTo>
                <a:lnTo>
                  <a:pt x="16641" y="4783"/>
                </a:lnTo>
                <a:cubicBezTo>
                  <a:pt x="16955" y="5164"/>
                  <a:pt x="16955" y="5784"/>
                  <a:pt x="16641" y="6165"/>
                </a:cubicBezTo>
                <a:lnTo>
                  <a:pt x="15747" y="7252"/>
                </a:lnTo>
                <a:cubicBezTo>
                  <a:pt x="15422" y="7633"/>
                  <a:pt x="14923" y="7633"/>
                  <a:pt x="14609" y="7252"/>
                </a:cubicBezTo>
                <a:close/>
                <a:moveTo>
                  <a:pt x="14609" y="12585"/>
                </a:moveTo>
                <a:lnTo>
                  <a:pt x="13715" y="11498"/>
                </a:lnTo>
                <a:cubicBezTo>
                  <a:pt x="13401" y="11117"/>
                  <a:pt x="13401" y="10497"/>
                  <a:pt x="13715" y="10116"/>
                </a:cubicBezTo>
                <a:lnTo>
                  <a:pt x="14609" y="9029"/>
                </a:lnTo>
                <a:cubicBezTo>
                  <a:pt x="14923" y="8648"/>
                  <a:pt x="15434" y="8648"/>
                  <a:pt x="15747" y="9029"/>
                </a:cubicBezTo>
                <a:lnTo>
                  <a:pt x="16641" y="10116"/>
                </a:lnTo>
                <a:cubicBezTo>
                  <a:pt x="16955" y="10497"/>
                  <a:pt x="16955" y="11117"/>
                  <a:pt x="16641" y="11498"/>
                </a:cubicBezTo>
                <a:lnTo>
                  <a:pt x="15747" y="12585"/>
                </a:lnTo>
                <a:cubicBezTo>
                  <a:pt x="15422" y="12966"/>
                  <a:pt x="14923" y="12966"/>
                  <a:pt x="14609" y="12585"/>
                </a:cubicBezTo>
                <a:close/>
                <a:moveTo>
                  <a:pt x="16630" y="16831"/>
                </a:moveTo>
                <a:lnTo>
                  <a:pt x="15735" y="17918"/>
                </a:lnTo>
                <a:cubicBezTo>
                  <a:pt x="15422" y="18299"/>
                  <a:pt x="14911" y="18299"/>
                  <a:pt x="14597" y="17918"/>
                </a:cubicBezTo>
                <a:lnTo>
                  <a:pt x="13703" y="16831"/>
                </a:lnTo>
                <a:cubicBezTo>
                  <a:pt x="13390" y="16450"/>
                  <a:pt x="13390" y="15830"/>
                  <a:pt x="13703" y="15449"/>
                </a:cubicBezTo>
                <a:lnTo>
                  <a:pt x="14597" y="14362"/>
                </a:lnTo>
                <a:cubicBezTo>
                  <a:pt x="14911" y="13981"/>
                  <a:pt x="15422" y="13981"/>
                  <a:pt x="15735" y="14362"/>
                </a:cubicBezTo>
                <a:lnTo>
                  <a:pt x="16630" y="15449"/>
                </a:lnTo>
                <a:cubicBezTo>
                  <a:pt x="16943" y="15830"/>
                  <a:pt x="16943" y="16450"/>
                  <a:pt x="16630" y="16831"/>
                </a:cubicBezTo>
                <a:close/>
                <a:moveTo>
                  <a:pt x="18825" y="14165"/>
                </a:moveTo>
                <a:lnTo>
                  <a:pt x="17930" y="15251"/>
                </a:lnTo>
                <a:cubicBezTo>
                  <a:pt x="17617" y="15632"/>
                  <a:pt x="17106" y="15632"/>
                  <a:pt x="16792" y="15251"/>
                </a:cubicBezTo>
                <a:lnTo>
                  <a:pt x="15898" y="14165"/>
                </a:lnTo>
                <a:cubicBezTo>
                  <a:pt x="15585" y="13784"/>
                  <a:pt x="15585" y="13163"/>
                  <a:pt x="15898" y="12782"/>
                </a:cubicBezTo>
                <a:lnTo>
                  <a:pt x="16792" y="11696"/>
                </a:lnTo>
                <a:cubicBezTo>
                  <a:pt x="17106" y="11315"/>
                  <a:pt x="17617" y="11315"/>
                  <a:pt x="17930" y="11696"/>
                </a:cubicBezTo>
                <a:lnTo>
                  <a:pt x="18825" y="12782"/>
                </a:lnTo>
                <a:cubicBezTo>
                  <a:pt x="19138" y="13163"/>
                  <a:pt x="19138" y="13784"/>
                  <a:pt x="18825" y="14165"/>
                </a:cubicBezTo>
                <a:close/>
                <a:moveTo>
                  <a:pt x="20125" y="12585"/>
                </a:moveTo>
                <a:cubicBezTo>
                  <a:pt x="19812" y="12966"/>
                  <a:pt x="19301" y="12966"/>
                  <a:pt x="18987" y="12585"/>
                </a:cubicBezTo>
                <a:lnTo>
                  <a:pt x="18093" y="11498"/>
                </a:lnTo>
                <a:cubicBezTo>
                  <a:pt x="17779" y="11117"/>
                  <a:pt x="17779" y="10497"/>
                  <a:pt x="18093" y="10116"/>
                </a:cubicBezTo>
                <a:lnTo>
                  <a:pt x="18987" y="9029"/>
                </a:lnTo>
                <a:cubicBezTo>
                  <a:pt x="19301" y="8648"/>
                  <a:pt x="19812" y="8648"/>
                  <a:pt x="20125" y="9029"/>
                </a:cubicBezTo>
                <a:lnTo>
                  <a:pt x="21019" y="10116"/>
                </a:lnTo>
                <a:cubicBezTo>
                  <a:pt x="21333" y="10497"/>
                  <a:pt x="21333" y="11117"/>
                  <a:pt x="21019" y="11498"/>
                </a:cubicBezTo>
                <a:lnTo>
                  <a:pt x="20125" y="12585"/>
                </a:lnTo>
                <a:close/>
              </a:path>
            </a:pathLst>
          </a:custGeom>
          <a:solidFill>
            <a:srgbClr val="D3D3D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07F3F703-FC6B-4CE1-8C62-649F2540E80E}"/>
              </a:ext>
            </a:extLst>
          </p:cNvPr>
          <p:cNvSpPr/>
          <p:nvPr/>
        </p:nvSpPr>
        <p:spPr>
          <a:xfrm>
            <a:off x="6458354" y="4567440"/>
            <a:ext cx="564393" cy="567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28" h="20633" extrusionOk="0">
                <a:moveTo>
                  <a:pt x="13878" y="19182"/>
                </a:moveTo>
                <a:cubicBezTo>
                  <a:pt x="11934" y="21116"/>
                  <a:pt x="8802" y="21116"/>
                  <a:pt x="6750" y="19182"/>
                </a:cubicBezTo>
                <a:lnTo>
                  <a:pt x="1458" y="13916"/>
                </a:lnTo>
                <a:cubicBezTo>
                  <a:pt x="-486" y="11982"/>
                  <a:pt x="-486" y="8865"/>
                  <a:pt x="1458" y="6823"/>
                </a:cubicBezTo>
                <a:lnTo>
                  <a:pt x="6858" y="1450"/>
                </a:lnTo>
                <a:cubicBezTo>
                  <a:pt x="8802" y="-484"/>
                  <a:pt x="11826" y="-484"/>
                  <a:pt x="13770" y="1450"/>
                </a:cubicBezTo>
                <a:lnTo>
                  <a:pt x="19170" y="6823"/>
                </a:lnTo>
                <a:cubicBezTo>
                  <a:pt x="21114" y="8758"/>
                  <a:pt x="21114" y="11874"/>
                  <a:pt x="19170" y="13916"/>
                </a:cubicBezTo>
                <a:lnTo>
                  <a:pt x="13878" y="19182"/>
                </a:lnTo>
                <a:close/>
              </a:path>
            </a:pathLst>
          </a:custGeom>
          <a:solidFill>
            <a:srgbClr val="7027E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6" name="Shape">
            <a:extLst>
              <a:ext uri="{FF2B5EF4-FFF2-40B4-BE49-F238E27FC236}">
                <a16:creationId xmlns:a16="http://schemas.microsoft.com/office/drawing/2014/main" id="{33B5558C-33E1-4D2B-9CE4-159028615DCA}"/>
              </a:ext>
            </a:extLst>
          </p:cNvPr>
          <p:cNvSpPr/>
          <p:nvPr/>
        </p:nvSpPr>
        <p:spPr>
          <a:xfrm>
            <a:off x="6461280" y="3450479"/>
            <a:ext cx="564393" cy="567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28" h="20633" extrusionOk="0">
                <a:moveTo>
                  <a:pt x="13878" y="19182"/>
                </a:moveTo>
                <a:cubicBezTo>
                  <a:pt x="11934" y="21116"/>
                  <a:pt x="8802" y="21116"/>
                  <a:pt x="6750" y="19182"/>
                </a:cubicBezTo>
                <a:lnTo>
                  <a:pt x="1458" y="13916"/>
                </a:lnTo>
                <a:cubicBezTo>
                  <a:pt x="-486" y="11982"/>
                  <a:pt x="-486" y="8865"/>
                  <a:pt x="1458" y="6823"/>
                </a:cubicBezTo>
                <a:lnTo>
                  <a:pt x="6858" y="1450"/>
                </a:lnTo>
                <a:cubicBezTo>
                  <a:pt x="8802" y="-484"/>
                  <a:pt x="11826" y="-484"/>
                  <a:pt x="13770" y="1450"/>
                </a:cubicBezTo>
                <a:lnTo>
                  <a:pt x="19170" y="6823"/>
                </a:lnTo>
                <a:cubicBezTo>
                  <a:pt x="21114" y="8758"/>
                  <a:pt x="21114" y="11874"/>
                  <a:pt x="19170" y="13916"/>
                </a:cubicBezTo>
                <a:lnTo>
                  <a:pt x="13878" y="19182"/>
                </a:lnTo>
                <a:close/>
              </a:path>
            </a:pathLst>
          </a:custGeom>
          <a:solidFill>
            <a:srgbClr val="FF645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B13D53DE-D6C2-4D71-9AEB-087F452E4271}"/>
              </a:ext>
            </a:extLst>
          </p:cNvPr>
          <p:cNvSpPr/>
          <p:nvPr/>
        </p:nvSpPr>
        <p:spPr>
          <a:xfrm>
            <a:off x="7016879" y="2891999"/>
            <a:ext cx="564393" cy="567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28" h="20633" extrusionOk="0">
                <a:moveTo>
                  <a:pt x="13878" y="19182"/>
                </a:moveTo>
                <a:cubicBezTo>
                  <a:pt x="11934" y="21116"/>
                  <a:pt x="8802" y="21116"/>
                  <a:pt x="6750" y="19182"/>
                </a:cubicBezTo>
                <a:lnTo>
                  <a:pt x="1458" y="13916"/>
                </a:lnTo>
                <a:cubicBezTo>
                  <a:pt x="-486" y="11982"/>
                  <a:pt x="-486" y="8865"/>
                  <a:pt x="1458" y="6823"/>
                </a:cubicBezTo>
                <a:lnTo>
                  <a:pt x="6858" y="1450"/>
                </a:lnTo>
                <a:cubicBezTo>
                  <a:pt x="8802" y="-484"/>
                  <a:pt x="11826" y="-484"/>
                  <a:pt x="13770" y="1450"/>
                </a:cubicBezTo>
                <a:lnTo>
                  <a:pt x="19170" y="6823"/>
                </a:lnTo>
                <a:cubicBezTo>
                  <a:pt x="21114" y="8758"/>
                  <a:pt x="21114" y="11874"/>
                  <a:pt x="19170" y="13916"/>
                </a:cubicBezTo>
                <a:lnTo>
                  <a:pt x="13878" y="19182"/>
                </a:lnTo>
                <a:close/>
              </a:path>
            </a:pathLst>
          </a:custGeom>
          <a:solidFill>
            <a:srgbClr val="00A758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8" name="Shape">
            <a:extLst>
              <a:ext uri="{FF2B5EF4-FFF2-40B4-BE49-F238E27FC236}">
                <a16:creationId xmlns:a16="http://schemas.microsoft.com/office/drawing/2014/main" id="{6131B9A8-BC0B-4252-916D-9A332BB890AD}"/>
              </a:ext>
            </a:extLst>
          </p:cNvPr>
          <p:cNvSpPr/>
          <p:nvPr/>
        </p:nvSpPr>
        <p:spPr>
          <a:xfrm>
            <a:off x="7575277" y="3450479"/>
            <a:ext cx="564391" cy="567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28" h="20633" extrusionOk="0">
                <a:moveTo>
                  <a:pt x="13878" y="19182"/>
                </a:moveTo>
                <a:cubicBezTo>
                  <a:pt x="11934" y="21116"/>
                  <a:pt x="8802" y="21116"/>
                  <a:pt x="6750" y="19182"/>
                </a:cubicBezTo>
                <a:lnTo>
                  <a:pt x="1458" y="13916"/>
                </a:lnTo>
                <a:cubicBezTo>
                  <a:pt x="-486" y="11982"/>
                  <a:pt x="-486" y="8865"/>
                  <a:pt x="1458" y="6823"/>
                </a:cubicBezTo>
                <a:lnTo>
                  <a:pt x="6858" y="1450"/>
                </a:lnTo>
                <a:cubicBezTo>
                  <a:pt x="8802" y="-484"/>
                  <a:pt x="11826" y="-484"/>
                  <a:pt x="13770" y="1450"/>
                </a:cubicBezTo>
                <a:lnTo>
                  <a:pt x="19170" y="6823"/>
                </a:lnTo>
                <a:cubicBezTo>
                  <a:pt x="21114" y="8758"/>
                  <a:pt x="21114" y="11874"/>
                  <a:pt x="19170" y="13916"/>
                </a:cubicBezTo>
                <a:lnTo>
                  <a:pt x="13878" y="19182"/>
                </a:lnTo>
                <a:close/>
              </a:path>
            </a:pathLst>
          </a:custGeom>
          <a:solidFill>
            <a:srgbClr val="162FC8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13571" y="2354940"/>
            <a:ext cx="35773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Объем данных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313571" y="3766343"/>
            <a:ext cx="35773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Методы и инструменты исследований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34987BC1-91BB-1747-B7C6-ADD4A069903B}"/>
              </a:ext>
            </a:extLst>
          </p:cNvPr>
          <p:cNvSpPr txBox="1">
            <a:spLocks/>
          </p:cNvSpPr>
          <p:nvPr/>
        </p:nvSpPr>
        <p:spPr>
          <a:xfrm>
            <a:off x="2881385" y="1726909"/>
            <a:ext cx="3263921" cy="576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b="0" kern="1200" baseline="0" dirty="0">
                <a:solidFill>
                  <a:schemeClr val="tx1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0"/>
              </a:spcBef>
              <a:defRPr/>
            </a:pPr>
            <a:r>
              <a:rPr lang="ru-RU" sz="1600" noProof="1">
                <a:solidFill>
                  <a:srgbClr val="343436"/>
                </a:solidFill>
              </a:rPr>
              <a:t>Определение перечня возможных источников данных</a:t>
            </a:r>
            <a:endParaRPr lang="en-US" sz="1600" noProof="1">
              <a:solidFill>
                <a:srgbClr val="343436"/>
              </a:solidFill>
            </a:endParaRPr>
          </a:p>
        </p:txBody>
      </p:sp>
      <p:sp>
        <p:nvSpPr>
          <p:cNvPr id="22" name="Текст 7">
            <a:extLst>
              <a:ext uri="{FF2B5EF4-FFF2-40B4-BE49-F238E27FC236}">
                <a16:creationId xmlns:a16="http://schemas.microsoft.com/office/drawing/2014/main" id="{34987BC1-91BB-1747-B7C6-ADD4A069903B}"/>
              </a:ext>
            </a:extLst>
          </p:cNvPr>
          <p:cNvSpPr txBox="1">
            <a:spLocks/>
          </p:cNvSpPr>
          <p:nvPr/>
        </p:nvSpPr>
        <p:spPr>
          <a:xfrm>
            <a:off x="2923532" y="2793658"/>
            <a:ext cx="3263921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b="0" kern="1200" baseline="0" dirty="0">
                <a:solidFill>
                  <a:schemeClr val="tx1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0"/>
              </a:spcBef>
              <a:defRPr/>
            </a:pPr>
            <a:r>
              <a:rPr lang="ru-RU" sz="1600" noProof="1">
                <a:solidFill>
                  <a:srgbClr val="343436"/>
                </a:solidFill>
              </a:rPr>
              <a:t>Определение </a:t>
            </a:r>
            <a:r>
              <a:rPr lang="ru-RU" sz="1600" noProof="1" smtClean="0">
                <a:solidFill>
                  <a:srgbClr val="343436"/>
                </a:solidFill>
              </a:rPr>
              <a:t>качества,  полноты и целостности </a:t>
            </a:r>
            <a:r>
              <a:rPr lang="ru-RU" sz="1600" noProof="1">
                <a:solidFill>
                  <a:srgbClr val="343436"/>
                </a:solidFill>
              </a:rPr>
              <a:t>имеющихся в источниках данных</a:t>
            </a:r>
          </a:p>
        </p:txBody>
      </p:sp>
      <p:sp>
        <p:nvSpPr>
          <p:cNvPr id="23" name="Текст 7">
            <a:extLst>
              <a:ext uri="{FF2B5EF4-FFF2-40B4-BE49-F238E27FC236}">
                <a16:creationId xmlns:a16="http://schemas.microsoft.com/office/drawing/2014/main" id="{34987BC1-91BB-1747-B7C6-ADD4A069903B}"/>
              </a:ext>
            </a:extLst>
          </p:cNvPr>
          <p:cNvSpPr txBox="1">
            <a:spLocks/>
          </p:cNvSpPr>
          <p:nvPr/>
        </p:nvSpPr>
        <p:spPr>
          <a:xfrm>
            <a:off x="2922557" y="3887599"/>
            <a:ext cx="3263921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b="0" kern="1200" baseline="0" dirty="0">
                <a:solidFill>
                  <a:schemeClr val="tx1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0"/>
              </a:spcBef>
              <a:defRPr/>
            </a:pPr>
            <a:r>
              <a:rPr lang="ru-RU" sz="1600" noProof="1">
                <a:solidFill>
                  <a:srgbClr val="343436"/>
                </a:solidFill>
              </a:rPr>
              <a:t>Определение доступности данных, в том числе, и с </a:t>
            </a:r>
            <a:r>
              <a:rPr lang="ru-RU" sz="1600" noProof="1" smtClean="0">
                <a:solidFill>
                  <a:srgbClr val="343436"/>
                </a:solidFill>
              </a:rPr>
              <a:t>учетом юридических аспектов</a:t>
            </a:r>
            <a:endParaRPr lang="ru-RU" sz="1600" noProof="1">
              <a:solidFill>
                <a:srgbClr val="343436"/>
              </a:solidFill>
            </a:endParaRPr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34987BC1-91BB-1747-B7C6-ADD4A069903B}"/>
              </a:ext>
            </a:extLst>
          </p:cNvPr>
          <p:cNvSpPr txBox="1">
            <a:spLocks/>
          </p:cNvSpPr>
          <p:nvPr/>
        </p:nvSpPr>
        <p:spPr>
          <a:xfrm>
            <a:off x="2881384" y="4926198"/>
            <a:ext cx="3263921" cy="97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b="0" kern="1200" baseline="0" dirty="0">
                <a:solidFill>
                  <a:schemeClr val="tx1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0"/>
              </a:spcBef>
              <a:defRPr/>
            </a:pPr>
            <a:r>
              <a:rPr lang="ru-RU" sz="1600" noProof="1">
                <a:solidFill>
                  <a:srgbClr val="343436"/>
                </a:solidFill>
              </a:rPr>
              <a:t>Определение средств, которыми распологаем для решения задач (</a:t>
            </a:r>
            <a:r>
              <a:rPr lang="ru-RU" sz="1600" noProof="1" smtClean="0">
                <a:solidFill>
                  <a:srgbClr val="343436"/>
                </a:solidFill>
              </a:rPr>
              <a:t>сотрудники, </a:t>
            </a:r>
            <a:r>
              <a:rPr lang="ru-RU" sz="1600" noProof="1">
                <a:solidFill>
                  <a:srgbClr val="343436"/>
                </a:solidFill>
              </a:rPr>
              <a:t>компетенции, бюджет, </a:t>
            </a:r>
            <a:r>
              <a:rPr lang="ru-RU" sz="1600" noProof="1" smtClean="0">
                <a:solidFill>
                  <a:srgbClr val="343436"/>
                </a:solidFill>
              </a:rPr>
              <a:t>сроки, …)</a:t>
            </a:r>
            <a:endParaRPr lang="ru-RU" sz="1600" noProof="1">
              <a:solidFill>
                <a:srgbClr val="343436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CF19E29-8B09-C143-A34C-2A10632380A2}"/>
              </a:ext>
            </a:extLst>
          </p:cNvPr>
          <p:cNvSpPr/>
          <p:nvPr/>
        </p:nvSpPr>
        <p:spPr>
          <a:xfrm>
            <a:off x="473021" y="1654909"/>
            <a:ext cx="2340000" cy="720000"/>
          </a:xfrm>
          <a:prstGeom prst="rect">
            <a:avLst/>
          </a:prstGeom>
        </p:spPr>
        <p:txBody>
          <a:bodyPr wrap="square" lIns="0" anchor="t">
            <a:noAutofit/>
          </a:bodyPr>
          <a:lstStyle/>
          <a:p>
            <a:pPr algn="ctr" defTabSz="457200">
              <a:spcBef>
                <a:spcPts val="800"/>
              </a:spcBef>
            </a:pPr>
            <a:r>
              <a:rPr lang="ru-RU" sz="2000" b="1" dirty="0">
                <a:solidFill>
                  <a:schemeClr val="accent1"/>
                </a:solidFill>
                <a:latin typeface="+mj-lt"/>
                <a:cs typeface="Gotham Pro Medium" panose="02000503040000020004" pitchFamily="2" charset="0"/>
              </a:rPr>
              <a:t>Источники данных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CF19E29-8B09-C143-A34C-2A10632380A2}"/>
              </a:ext>
            </a:extLst>
          </p:cNvPr>
          <p:cNvSpPr/>
          <p:nvPr/>
        </p:nvSpPr>
        <p:spPr>
          <a:xfrm>
            <a:off x="473021" y="2829658"/>
            <a:ext cx="2340000" cy="720000"/>
          </a:xfrm>
          <a:prstGeom prst="rect">
            <a:avLst/>
          </a:prstGeom>
        </p:spPr>
        <p:txBody>
          <a:bodyPr wrap="square" lIns="0" anchor="t">
            <a:noAutofit/>
          </a:bodyPr>
          <a:lstStyle/>
          <a:p>
            <a:pPr algn="ctr" defTabSz="457200">
              <a:spcBef>
                <a:spcPts val="800"/>
              </a:spcBef>
            </a:pPr>
            <a:r>
              <a:rPr lang="ru-RU" sz="2000" b="1" dirty="0" smtClean="0">
                <a:solidFill>
                  <a:srgbClr val="162FC8"/>
                </a:solidFill>
                <a:latin typeface="+mj-lt"/>
                <a:cs typeface="Gotham Pro Medium" panose="02000503040000020004" pitchFamily="2" charset="0"/>
              </a:rPr>
              <a:t>Характеристики данных</a:t>
            </a:r>
            <a:endParaRPr lang="ru-RU" sz="2000" b="1" dirty="0">
              <a:solidFill>
                <a:srgbClr val="162FC8"/>
              </a:solidFill>
              <a:latin typeface="+mj-lt"/>
              <a:cs typeface="Gotham Pro Medium" panose="02000503040000020004" pitchFamily="2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CF19E29-8B09-C143-A34C-2A10632380A2}"/>
              </a:ext>
            </a:extLst>
          </p:cNvPr>
          <p:cNvSpPr/>
          <p:nvPr/>
        </p:nvSpPr>
        <p:spPr>
          <a:xfrm>
            <a:off x="473021" y="3923599"/>
            <a:ext cx="2340000" cy="720000"/>
          </a:xfrm>
          <a:prstGeom prst="rect">
            <a:avLst/>
          </a:prstGeom>
        </p:spPr>
        <p:txBody>
          <a:bodyPr wrap="square" lIns="0" anchor="t">
            <a:noAutofit/>
          </a:bodyPr>
          <a:lstStyle/>
          <a:p>
            <a:pPr algn="ctr" defTabSz="457200">
              <a:spcBef>
                <a:spcPts val="800"/>
              </a:spcBef>
            </a:pPr>
            <a:r>
              <a:rPr lang="ru-RU" sz="2000" b="1" dirty="0" smtClean="0">
                <a:solidFill>
                  <a:srgbClr val="FF645A"/>
                </a:solidFill>
                <a:latin typeface="+mj-lt"/>
                <a:cs typeface="Gotham Pro Medium" panose="02000503040000020004" pitchFamily="2" charset="0"/>
              </a:rPr>
              <a:t>Доступность данных</a:t>
            </a:r>
            <a:endParaRPr lang="ru-RU" sz="2000" b="1" dirty="0">
              <a:solidFill>
                <a:srgbClr val="FF645A"/>
              </a:solidFill>
              <a:latin typeface="+mj-lt"/>
              <a:cs typeface="Gotham Pro Medium" panose="02000503040000020004" pitchFamily="2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CF19E29-8B09-C143-A34C-2A10632380A2}"/>
              </a:ext>
            </a:extLst>
          </p:cNvPr>
          <p:cNvSpPr/>
          <p:nvPr/>
        </p:nvSpPr>
        <p:spPr>
          <a:xfrm>
            <a:off x="473021" y="5052198"/>
            <a:ext cx="2340000" cy="720000"/>
          </a:xfrm>
          <a:prstGeom prst="rect">
            <a:avLst/>
          </a:prstGeom>
        </p:spPr>
        <p:txBody>
          <a:bodyPr wrap="square" lIns="0" anchor="t">
            <a:noAutofit/>
          </a:bodyPr>
          <a:lstStyle/>
          <a:p>
            <a:pPr algn="ctr" defTabSz="457200">
              <a:spcBef>
                <a:spcPts val="800"/>
              </a:spcBef>
            </a:pPr>
            <a:r>
              <a:rPr lang="ru-RU" sz="2000" b="1" dirty="0" smtClean="0">
                <a:solidFill>
                  <a:srgbClr val="7027E2"/>
                </a:solidFill>
                <a:latin typeface="+mj-lt"/>
                <a:cs typeface="Gotham Pro Medium" panose="02000503040000020004" pitchFamily="2" charset="0"/>
              </a:rPr>
              <a:t>Доступные средства</a:t>
            </a:r>
            <a:endParaRPr lang="ru-RU" sz="2000" b="1" dirty="0">
              <a:solidFill>
                <a:srgbClr val="7027E2"/>
              </a:solidFill>
              <a:latin typeface="+mj-lt"/>
              <a:cs typeface="Gotham Pro Medium" panose="02000503040000020004" pitchFamily="2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212614"/>
            <a:ext cx="877162" cy="43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716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CF19E29-8B09-C143-A34C-2A10632380A2}"/>
              </a:ext>
            </a:extLst>
          </p:cNvPr>
          <p:cNvSpPr/>
          <p:nvPr/>
        </p:nvSpPr>
        <p:spPr>
          <a:xfrm>
            <a:off x="590455" y="1504440"/>
            <a:ext cx="5332973" cy="468000"/>
          </a:xfrm>
          <a:prstGeom prst="rect">
            <a:avLst/>
          </a:prstGeom>
        </p:spPr>
        <p:txBody>
          <a:bodyPr wrap="square" lIns="0" anchor="t">
            <a:noAutofit/>
          </a:bodyPr>
          <a:lstStyle/>
          <a:p>
            <a:pPr algn="just" defTabSz="457200">
              <a:spcBef>
                <a:spcPts val="800"/>
              </a:spcBef>
            </a:pPr>
            <a:r>
              <a:rPr lang="ru-RU" sz="2000" b="1" dirty="0" smtClean="0">
                <a:solidFill>
                  <a:schemeClr val="accent1"/>
                </a:solidFill>
                <a:latin typeface="+mj-lt"/>
                <a:cs typeface="Gotham Pro Medium" panose="02000503040000020004" pitchFamily="2" charset="0"/>
              </a:rPr>
              <a:t>Средство – различные инструменты 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cs typeface="Gotham Pro Medium" panose="02000503040000020004" pitchFamily="2" charset="0"/>
              </a:rPr>
              <a:t>BI</a:t>
            </a:r>
            <a:endParaRPr lang="ru-RU" sz="1600" dirty="0"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2" r="18622"/>
          <a:stretch>
            <a:fillRect/>
          </a:stretch>
        </p:blipFill>
        <p:spPr>
          <a:xfrm>
            <a:off x="6415088" y="1"/>
            <a:ext cx="5776912" cy="6858000"/>
          </a:xfr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1D862D-008E-A740-B057-0E5DF569C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ED43399-C665-AF43-87CB-1698FB9C6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56" y="180620"/>
            <a:ext cx="6036675" cy="387798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ru-RU" dirty="0" smtClean="0">
                <a:solidFill>
                  <a:srgbClr val="343436"/>
                </a:solidFill>
              </a:rPr>
              <a:t>Фотография данных</a:t>
            </a:r>
            <a:endParaRPr lang="ru-RU" dirty="0">
              <a:solidFill>
                <a:srgbClr val="343436"/>
              </a:solidFill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910581C5-29B9-6248-A0CE-6D4FE95D3858}"/>
              </a:ext>
            </a:extLst>
          </p:cNvPr>
          <p:cNvCxnSpPr/>
          <p:nvPr/>
        </p:nvCxnSpPr>
        <p:spPr>
          <a:xfrm>
            <a:off x="1001522" y="3209286"/>
            <a:ext cx="308938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B6B121C1-D43B-A74F-AD5E-CA80CE0A94F4}"/>
              </a:ext>
            </a:extLst>
          </p:cNvPr>
          <p:cNvCxnSpPr/>
          <p:nvPr/>
        </p:nvCxnSpPr>
        <p:spPr>
          <a:xfrm>
            <a:off x="1001522" y="4150371"/>
            <a:ext cx="308938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/>
          <p:cNvGrpSpPr/>
          <p:nvPr/>
        </p:nvGrpSpPr>
        <p:grpSpPr>
          <a:xfrm>
            <a:off x="1112103" y="2504010"/>
            <a:ext cx="3879241" cy="369332"/>
            <a:chOff x="1112103" y="2504010"/>
            <a:chExt cx="3879241" cy="369332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F22A49DE-5597-F04F-A137-632186DC35B2}"/>
                </a:ext>
              </a:extLst>
            </p:cNvPr>
            <p:cNvSpPr/>
            <p:nvPr/>
          </p:nvSpPr>
          <p:spPr>
            <a:xfrm>
              <a:off x="1522537" y="2504010"/>
              <a:ext cx="34688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Консолидация данных</a:t>
              </a:r>
              <a:endParaRPr kumimoji="0" lang="ru-RU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3C7166B7-9EAD-1848-A99F-CA1A10203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12103" y="2561898"/>
              <a:ext cx="253556" cy="253556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1112103" y="3299944"/>
            <a:ext cx="3879241" cy="646331"/>
            <a:chOff x="1112103" y="3410524"/>
            <a:chExt cx="3879241" cy="64633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A6ABBDD4-D818-F140-8CA2-939D650D9D46}"/>
                </a:ext>
              </a:extLst>
            </p:cNvPr>
            <p:cNvSpPr/>
            <p:nvPr/>
          </p:nvSpPr>
          <p:spPr>
            <a:xfrm>
              <a:off x="1522537" y="3410524"/>
              <a:ext cx="346880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Предоставление аналитической отчетности</a:t>
              </a:r>
              <a:endParaRPr kumimoji="0" lang="ru-RU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6BF1FE6-767A-1E4C-A14A-ED0442A62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12103" y="3606911"/>
              <a:ext cx="253556" cy="253556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1112103" y="4372877"/>
            <a:ext cx="3879241" cy="369332"/>
            <a:chOff x="1112103" y="4372877"/>
            <a:chExt cx="3879241" cy="369332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AAB4ED6D-EEE6-FC40-A623-FB5126362541}"/>
                </a:ext>
              </a:extLst>
            </p:cNvPr>
            <p:cNvSpPr/>
            <p:nvPr/>
          </p:nvSpPr>
          <p:spPr>
            <a:xfrm>
              <a:off x="1522537" y="4372877"/>
              <a:ext cx="34688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Визуализация информации</a:t>
              </a:r>
              <a:endParaRPr kumimoji="0" lang="ru-RU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EA2B2910-69AE-154D-B442-F6D09744A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12103" y="4430765"/>
              <a:ext cx="253556" cy="253556"/>
            </a:xfrm>
            <a:prstGeom prst="rect">
              <a:avLst/>
            </a:prstGeom>
          </p:spPr>
        </p:pic>
      </p:grp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CF19E29-8B09-C143-A34C-2A10632380A2}"/>
              </a:ext>
            </a:extLst>
          </p:cNvPr>
          <p:cNvSpPr/>
          <p:nvPr/>
        </p:nvSpPr>
        <p:spPr>
          <a:xfrm>
            <a:off x="590455" y="5250984"/>
            <a:ext cx="5531680" cy="799771"/>
          </a:xfrm>
          <a:prstGeom prst="rect">
            <a:avLst/>
          </a:prstGeom>
        </p:spPr>
        <p:txBody>
          <a:bodyPr wrap="square" lIns="0" anchor="t">
            <a:noAutofit/>
          </a:bodyPr>
          <a:lstStyle/>
          <a:p>
            <a:pPr algn="just" defTabSz="457200">
              <a:spcBef>
                <a:spcPts val="800"/>
              </a:spcBef>
            </a:pPr>
            <a:r>
              <a:rPr lang="ru-RU" sz="2000" dirty="0" smtClean="0">
                <a:cs typeface="Arial" panose="020B0604020202020204" pitchFamily="34" charset="0"/>
              </a:rPr>
              <a:t>Контроль исполнения операций – Аналитические инструменты</a:t>
            </a:r>
            <a:endParaRPr lang="ru-RU" sz="2000" dirty="0"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352418"/>
            <a:ext cx="877162" cy="43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326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F62591F-8716-1645-A12E-5643D9F6F2F9}"/>
              </a:ext>
            </a:extLst>
          </p:cNvPr>
          <p:cNvSpPr/>
          <p:nvPr/>
        </p:nvSpPr>
        <p:spPr>
          <a:xfrm>
            <a:off x="7978815" y="1260883"/>
            <a:ext cx="3535200" cy="50768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33091-D31C-D044-AE61-91A278936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01" y="287990"/>
            <a:ext cx="10566837" cy="387798"/>
          </a:xfrm>
        </p:spPr>
        <p:txBody>
          <a:bodyPr/>
          <a:lstStyle/>
          <a:p>
            <a:pPr algn="just"/>
            <a:r>
              <a:rPr lang="en-US" dirty="0" smtClean="0">
                <a:solidFill>
                  <a:srgbClr val="343436"/>
                </a:solidFill>
              </a:rPr>
              <a:t>BI. </a:t>
            </a:r>
            <a:r>
              <a:rPr lang="ru-RU" dirty="0" smtClean="0">
                <a:solidFill>
                  <a:srgbClr val="343436"/>
                </a:solidFill>
              </a:rPr>
              <a:t>Функциональность</a:t>
            </a:r>
            <a:endParaRPr lang="ru-RU" dirty="0">
              <a:solidFill>
                <a:srgbClr val="343436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2E1D677-0A71-564D-B90F-1A91A425FAA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885851" y="6401616"/>
            <a:ext cx="2743200" cy="334463"/>
          </a:xfrm>
        </p:spPr>
        <p:txBody>
          <a:bodyPr/>
          <a:lstStyle/>
          <a:p>
            <a:pPr algn="r"/>
            <a:fld id="{24C10455-C340-7945-BDDA-6923B7A290C6}" type="slidenum">
              <a:rPr lang="ru-RU" smtClean="0"/>
              <a:pPr algn="r"/>
              <a:t>7</a:t>
            </a:fld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1DC26C8-F672-EF41-8CA6-DA38F6447A3E}"/>
              </a:ext>
            </a:extLst>
          </p:cNvPr>
          <p:cNvSpPr/>
          <p:nvPr/>
        </p:nvSpPr>
        <p:spPr>
          <a:xfrm>
            <a:off x="560941" y="1260883"/>
            <a:ext cx="3535200" cy="5076825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05E9EDB-91D3-D541-AFA3-02D98A6ABBB5}"/>
              </a:ext>
            </a:extLst>
          </p:cNvPr>
          <p:cNvSpPr/>
          <p:nvPr/>
        </p:nvSpPr>
        <p:spPr>
          <a:xfrm>
            <a:off x="560941" y="3809233"/>
            <a:ext cx="3535200" cy="1015663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lvl="0" algn="ctr" defTabSz="457200">
              <a:spcAft>
                <a:spcPts val="1200"/>
              </a:spcAft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+mj-lt"/>
                <a:cs typeface="Gotham Pro Medium" panose="02000503040000020004" pitchFamily="2" charset="0"/>
              </a:rPr>
              <a:t>Хранение обработанных данных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05E9EDB-91D3-D541-AFA3-02D98A6ABBB5}"/>
              </a:ext>
            </a:extLst>
          </p:cNvPr>
          <p:cNvSpPr/>
          <p:nvPr/>
        </p:nvSpPr>
        <p:spPr>
          <a:xfrm>
            <a:off x="586001" y="4679580"/>
            <a:ext cx="3510140" cy="2000548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FFFFFF"/>
                </a:solidFill>
                <a:cs typeface="Arial" panose="020B0604020202020204" pitchFamily="34" charset="0"/>
              </a:rPr>
              <a:t>Данные, обработанные при получении</a:t>
            </a: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FFFFFF"/>
                </a:solidFill>
                <a:cs typeface="Arial" panose="020B0604020202020204" pitchFamily="34" charset="0"/>
              </a:rPr>
              <a:t>Структурированные</a:t>
            </a: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FFFFFF"/>
                </a:solidFill>
                <a:cs typeface="Arial" panose="020B0604020202020204" pitchFamily="34" charset="0"/>
              </a:rPr>
              <a:t>Только необходимые для решения конкретной задачи</a:t>
            </a:r>
          </a:p>
          <a:p>
            <a:pPr marL="171450" indent="-171450" algn="just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F2A79B6-C0B1-A748-881F-414F8B067C1F}"/>
              </a:ext>
            </a:extLst>
          </p:cNvPr>
          <p:cNvSpPr/>
          <p:nvPr/>
        </p:nvSpPr>
        <p:spPr>
          <a:xfrm>
            <a:off x="4269878" y="1260883"/>
            <a:ext cx="3535200" cy="50768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EBACC6C-7D91-304C-81F4-70A17F9DF173}"/>
              </a:ext>
            </a:extLst>
          </p:cNvPr>
          <p:cNvSpPr/>
          <p:nvPr/>
        </p:nvSpPr>
        <p:spPr>
          <a:xfrm>
            <a:off x="4269878" y="3809233"/>
            <a:ext cx="3535200" cy="400110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algn="ctr" defTabSz="457200">
              <a:spcAft>
                <a:spcPts val="1200"/>
              </a:spcAft>
              <a:defRPr/>
            </a:pPr>
            <a:r>
              <a:rPr lang="en-US" sz="2000" b="1" dirty="0" smtClean="0">
                <a:solidFill>
                  <a:srgbClr val="343436"/>
                </a:solidFill>
                <a:latin typeface="+mj-lt"/>
                <a:cs typeface="Gotham Pro Medium" panose="02000503040000020004" pitchFamily="2" charset="0"/>
              </a:rPr>
              <a:t>Data Miner</a:t>
            </a:r>
            <a:endParaRPr lang="en-US" sz="2000" b="1" dirty="0">
              <a:solidFill>
                <a:srgbClr val="343436"/>
              </a:solidFill>
              <a:latin typeface="+mj-lt"/>
              <a:cs typeface="Gotham Pro Medium" panose="02000503040000020004" pitchFamily="2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05E9EDB-91D3-D541-AFA3-02D98A6ABBB5}"/>
              </a:ext>
            </a:extLst>
          </p:cNvPr>
          <p:cNvSpPr/>
          <p:nvPr/>
        </p:nvSpPr>
        <p:spPr>
          <a:xfrm>
            <a:off x="4269878" y="4679580"/>
            <a:ext cx="3535200" cy="1631216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43436"/>
                </a:solidFill>
                <a:cs typeface="Arial" panose="020B0604020202020204" pitchFamily="34" charset="0"/>
              </a:rPr>
              <a:t>Обработка и структуризация данных</a:t>
            </a:r>
            <a:endParaRPr lang="ru-RU" sz="1600" dirty="0">
              <a:solidFill>
                <a:srgbClr val="343436"/>
              </a:solidFill>
              <a:cs typeface="Arial" panose="020B0604020202020204" pitchFamily="34" charset="0"/>
            </a:endParaRP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43436"/>
                </a:solidFill>
                <a:cs typeface="Arial" panose="020B0604020202020204" pitchFamily="34" charset="0"/>
              </a:rPr>
              <a:t>Выявление закономерностей (экспертно)</a:t>
            </a:r>
            <a:endParaRPr lang="ru-RU" sz="1600" dirty="0">
              <a:solidFill>
                <a:srgbClr val="343436"/>
              </a:solidFill>
              <a:cs typeface="Arial" panose="020B0604020202020204" pitchFamily="34" charset="0"/>
            </a:endParaRP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343436"/>
              </a:solidFill>
              <a:cs typeface="Arial" panose="020B060402020202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88A86FF-E26F-8644-B16C-C21EBA99C56A}"/>
              </a:ext>
            </a:extLst>
          </p:cNvPr>
          <p:cNvSpPr/>
          <p:nvPr/>
        </p:nvSpPr>
        <p:spPr>
          <a:xfrm>
            <a:off x="7978815" y="3809233"/>
            <a:ext cx="3535200" cy="707886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algn="ctr" defTabSz="457200">
              <a:spcAft>
                <a:spcPts val="1200"/>
              </a:spcAft>
              <a:defRPr/>
            </a:pPr>
            <a:r>
              <a:rPr lang="ru-RU" sz="2000" b="1" dirty="0" smtClean="0">
                <a:solidFill>
                  <a:srgbClr val="343436"/>
                </a:solidFill>
                <a:latin typeface="+mj-lt"/>
                <a:cs typeface="Gotham Pro Medium" panose="02000503040000020004" pitchFamily="2" charset="0"/>
              </a:rPr>
              <a:t>Визуальное представление</a:t>
            </a:r>
            <a:endParaRPr lang="ru-RU" sz="2000" b="1" dirty="0">
              <a:solidFill>
                <a:srgbClr val="343436"/>
              </a:solidFill>
              <a:latin typeface="+mj-lt"/>
              <a:cs typeface="Gotham Pro Medium" panose="02000503040000020004" pitchFamily="2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05E9EDB-91D3-D541-AFA3-02D98A6ABBB5}"/>
              </a:ext>
            </a:extLst>
          </p:cNvPr>
          <p:cNvSpPr/>
          <p:nvPr/>
        </p:nvSpPr>
        <p:spPr>
          <a:xfrm>
            <a:off x="7978815" y="4679580"/>
            <a:ext cx="3535200" cy="1384995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43436"/>
                </a:solidFill>
                <a:cs typeface="Arial" panose="020B0604020202020204" pitchFamily="34" charset="0"/>
              </a:rPr>
              <a:t>Самостоятельное выявление закономерностей</a:t>
            </a: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43436"/>
                </a:solidFill>
                <a:cs typeface="Arial" panose="020B0604020202020204" pitchFamily="34" charset="0"/>
              </a:rPr>
              <a:t>Проверка гипотез</a:t>
            </a:r>
            <a:endParaRPr lang="ru-RU" sz="1600" dirty="0">
              <a:solidFill>
                <a:srgbClr val="343436"/>
              </a:solidFill>
              <a:cs typeface="Arial" panose="020B0604020202020204" pitchFamily="34" charset="0"/>
            </a:endParaRP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343436"/>
              </a:solidFill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31" y="1263033"/>
            <a:ext cx="3520220" cy="2375112"/>
          </a:xfrm>
        </p:spPr>
      </p:pic>
      <p:pic>
        <p:nvPicPr>
          <p:cNvPr id="17" name="Рисунок 16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5" r="14855"/>
          <a:stretch>
            <a:fillRect/>
          </a:stretch>
        </p:blipFill>
        <p:spPr>
          <a:xfrm>
            <a:off x="4254898" y="1260883"/>
            <a:ext cx="3550180" cy="2375112"/>
          </a:xfrm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35" y="1263772"/>
            <a:ext cx="3550180" cy="2369600"/>
          </a:xfr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265889"/>
            <a:ext cx="877162" cy="43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480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33091-D31C-D044-AE61-91A278936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01" y="393307"/>
            <a:ext cx="10566837" cy="387798"/>
          </a:xfrm>
        </p:spPr>
        <p:txBody>
          <a:bodyPr/>
          <a:lstStyle/>
          <a:p>
            <a:pPr algn="just"/>
            <a:r>
              <a:rPr lang="en-US" dirty="0" smtClean="0">
                <a:solidFill>
                  <a:srgbClr val="343436"/>
                </a:solidFill>
              </a:rPr>
              <a:t>BI. </a:t>
            </a:r>
            <a:r>
              <a:rPr lang="ru-RU" dirty="0">
                <a:solidFill>
                  <a:srgbClr val="343436"/>
                </a:solidFill>
              </a:rPr>
              <a:t>Основные аспекты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2E1D677-0A71-564D-B90F-1A91A425FAA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885851" y="6401616"/>
            <a:ext cx="2743200" cy="334463"/>
          </a:xfrm>
        </p:spPr>
        <p:txBody>
          <a:bodyPr/>
          <a:lstStyle/>
          <a:p>
            <a:pPr algn="r"/>
            <a:fld id="{24C10455-C340-7945-BDDA-6923B7A290C6}" type="slidenum">
              <a:rPr lang="ru-RU" smtClean="0"/>
              <a:pPr algn="r"/>
              <a:t>8</a:t>
            </a:fld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1DC26C8-F672-EF41-8CA6-DA38F6447A3E}"/>
              </a:ext>
            </a:extLst>
          </p:cNvPr>
          <p:cNvSpPr/>
          <p:nvPr/>
        </p:nvSpPr>
        <p:spPr>
          <a:xfrm>
            <a:off x="576432" y="1196974"/>
            <a:ext cx="2268000" cy="5076825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05E9EDB-91D3-D541-AFA3-02D98A6ABBB5}"/>
              </a:ext>
            </a:extLst>
          </p:cNvPr>
          <p:cNvSpPr/>
          <p:nvPr/>
        </p:nvSpPr>
        <p:spPr>
          <a:xfrm>
            <a:off x="586001" y="3216002"/>
            <a:ext cx="2217010" cy="400110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lvl="0" algn="ctr" defTabSz="457200">
              <a:spcAft>
                <a:spcPts val="1200"/>
              </a:spcAft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+mj-lt"/>
                <a:cs typeface="Gotham Pro Medium" panose="02000503040000020004" pitchFamily="2" charset="0"/>
              </a:rPr>
              <a:t>Данные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F2A79B6-C0B1-A748-881F-414F8B067C1F}"/>
              </a:ext>
            </a:extLst>
          </p:cNvPr>
          <p:cNvSpPr/>
          <p:nvPr/>
        </p:nvSpPr>
        <p:spPr>
          <a:xfrm>
            <a:off x="3476803" y="1196974"/>
            <a:ext cx="2268000" cy="50768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EBACC6C-7D91-304C-81F4-70A17F9DF173}"/>
              </a:ext>
            </a:extLst>
          </p:cNvPr>
          <p:cNvSpPr/>
          <p:nvPr/>
        </p:nvSpPr>
        <p:spPr>
          <a:xfrm>
            <a:off x="3476803" y="3216002"/>
            <a:ext cx="2266772" cy="400110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algn="ctr" defTabSz="457200">
              <a:spcAft>
                <a:spcPts val="1200"/>
              </a:spcAft>
              <a:defRPr/>
            </a:pPr>
            <a:r>
              <a:rPr lang="ru-RU" sz="2000" b="1" dirty="0" smtClean="0">
                <a:solidFill>
                  <a:srgbClr val="343436"/>
                </a:solidFill>
                <a:latin typeface="+mj-lt"/>
                <a:cs typeface="Gotham Pro Medium" panose="02000503040000020004" pitchFamily="2" charset="0"/>
              </a:rPr>
              <a:t>Анализ</a:t>
            </a:r>
            <a:endParaRPr lang="en-US" sz="2000" b="1" dirty="0">
              <a:solidFill>
                <a:srgbClr val="343436"/>
              </a:solidFill>
              <a:latin typeface="+mj-lt"/>
              <a:cs typeface="Gotham Pro Medium" panose="02000503040000020004" pitchFamily="2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F62591F-8716-1645-A12E-5643D9F6F2F9}"/>
              </a:ext>
            </a:extLst>
          </p:cNvPr>
          <p:cNvSpPr/>
          <p:nvPr/>
        </p:nvSpPr>
        <p:spPr>
          <a:xfrm>
            <a:off x="6367605" y="1196974"/>
            <a:ext cx="2268000" cy="50768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88A86FF-E26F-8644-B16C-C21EBA99C56A}"/>
              </a:ext>
            </a:extLst>
          </p:cNvPr>
          <p:cNvSpPr/>
          <p:nvPr/>
        </p:nvSpPr>
        <p:spPr>
          <a:xfrm>
            <a:off x="6375947" y="3216002"/>
            <a:ext cx="2258466" cy="400110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algn="ctr" defTabSz="457200">
              <a:spcAft>
                <a:spcPts val="1200"/>
              </a:spcAft>
              <a:defRPr/>
            </a:pPr>
            <a:r>
              <a:rPr lang="ru-RU" sz="2000" b="1" dirty="0" smtClean="0">
                <a:solidFill>
                  <a:srgbClr val="343436"/>
                </a:solidFill>
                <a:latin typeface="+mj-lt"/>
                <a:cs typeface="Gotham Pro Medium" panose="02000503040000020004" pitchFamily="2" charset="0"/>
              </a:rPr>
              <a:t>Специалисты</a:t>
            </a:r>
            <a:endParaRPr lang="ru-RU" sz="2000" b="1" dirty="0">
              <a:solidFill>
                <a:srgbClr val="343436"/>
              </a:solidFill>
              <a:latin typeface="+mj-lt"/>
              <a:cs typeface="Gotham Pro Medium" panose="02000503040000020004" pitchFamily="2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F62591F-8716-1645-A12E-5643D9F6F2F9}"/>
              </a:ext>
            </a:extLst>
          </p:cNvPr>
          <p:cNvSpPr/>
          <p:nvPr/>
        </p:nvSpPr>
        <p:spPr>
          <a:xfrm>
            <a:off x="9258064" y="1196974"/>
            <a:ext cx="2268000" cy="50768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88A86FF-E26F-8644-B16C-C21EBA99C56A}"/>
              </a:ext>
            </a:extLst>
          </p:cNvPr>
          <p:cNvSpPr/>
          <p:nvPr/>
        </p:nvSpPr>
        <p:spPr>
          <a:xfrm>
            <a:off x="9258064" y="3216002"/>
            <a:ext cx="2267186" cy="400110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algn="ctr" defTabSz="457200">
              <a:spcAft>
                <a:spcPts val="1200"/>
              </a:spcAft>
              <a:defRPr/>
            </a:pPr>
            <a:r>
              <a:rPr lang="ru-RU" sz="2000" b="1" dirty="0" smtClean="0">
                <a:solidFill>
                  <a:srgbClr val="343436"/>
                </a:solidFill>
                <a:latin typeface="+mj-lt"/>
                <a:cs typeface="Gotham Pro Medium" panose="02000503040000020004" pitchFamily="2" charset="0"/>
              </a:rPr>
              <a:t>Инструменты</a:t>
            </a:r>
            <a:endParaRPr lang="ru-RU" sz="2000" b="1" dirty="0">
              <a:solidFill>
                <a:srgbClr val="343436"/>
              </a:solidFill>
              <a:latin typeface="+mj-lt"/>
              <a:cs typeface="Gotham Pro Medium" panose="02000503040000020004" pitchFamily="2" charset="0"/>
            </a:endParaRPr>
          </a:p>
        </p:txBody>
      </p:sp>
      <p:pic>
        <p:nvPicPr>
          <p:cNvPr id="18" name="Рисунок 17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9" y="1193767"/>
            <a:ext cx="2276152" cy="1593743"/>
          </a:xfrm>
        </p:spPr>
      </p:pic>
      <p:pic>
        <p:nvPicPr>
          <p:cNvPr id="17" name="Рисунок 16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214" y="1193767"/>
            <a:ext cx="2265362" cy="1594800"/>
          </a:xfrm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50" y="1193767"/>
            <a:ext cx="2265363" cy="1594800"/>
          </a:xfrm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00" y="1193767"/>
            <a:ext cx="2266950" cy="1594800"/>
          </a:xfr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05E9EDB-91D3-D541-AFA3-02D98A6ABBB5}"/>
              </a:ext>
            </a:extLst>
          </p:cNvPr>
          <p:cNvSpPr/>
          <p:nvPr/>
        </p:nvSpPr>
        <p:spPr>
          <a:xfrm>
            <a:off x="701091" y="4245083"/>
            <a:ext cx="1980000" cy="984885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FFFFFF"/>
                </a:solidFill>
                <a:cs typeface="Arial" panose="020B0604020202020204" pitchFamily="34" charset="0"/>
              </a:rPr>
              <a:t>Качество данных</a:t>
            </a: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FFFFFF"/>
                </a:solidFill>
                <a:cs typeface="Arial" panose="020B0604020202020204" pitchFamily="34" charset="0"/>
              </a:rPr>
              <a:t>Структурированные, метамодель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05E9EDB-91D3-D541-AFA3-02D98A6ABBB5}"/>
              </a:ext>
            </a:extLst>
          </p:cNvPr>
          <p:cNvSpPr/>
          <p:nvPr/>
        </p:nvSpPr>
        <p:spPr>
          <a:xfrm>
            <a:off x="3651249" y="4245083"/>
            <a:ext cx="1980000" cy="584775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43436"/>
                </a:solidFill>
                <a:cs typeface="Arial" panose="020B0604020202020204" pitchFamily="34" charset="0"/>
              </a:rPr>
              <a:t>Обработка данных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05E9EDB-91D3-D541-AFA3-02D98A6ABBB5}"/>
              </a:ext>
            </a:extLst>
          </p:cNvPr>
          <p:cNvSpPr/>
          <p:nvPr/>
        </p:nvSpPr>
        <p:spPr>
          <a:xfrm>
            <a:off x="6519225" y="4245083"/>
            <a:ext cx="1980000" cy="2031325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43436"/>
                </a:solidFill>
                <a:cs typeface="Arial" panose="020B0604020202020204" pitchFamily="34" charset="0"/>
              </a:rPr>
              <a:t>Задачи бизнеса</a:t>
            </a: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43436"/>
                </a:solidFill>
                <a:cs typeface="Arial" panose="020B0604020202020204" pitchFamily="34" charset="0"/>
              </a:rPr>
              <a:t>Доступные средства</a:t>
            </a: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43436"/>
                </a:solidFill>
                <a:cs typeface="Arial" panose="020B0604020202020204" pitchFamily="34" charset="0"/>
              </a:rPr>
              <a:t>Методы решения задач</a:t>
            </a:r>
            <a:endParaRPr lang="ru-RU" sz="1600" dirty="0">
              <a:solidFill>
                <a:srgbClr val="343436"/>
              </a:solidFill>
              <a:cs typeface="Arial" panose="020B0604020202020204" pitchFamily="34" charset="0"/>
            </a:endParaRP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343436"/>
              </a:solidFill>
              <a:cs typeface="Arial" panose="020B0604020202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05E9EDB-91D3-D541-AFA3-02D98A6ABBB5}"/>
              </a:ext>
            </a:extLst>
          </p:cNvPr>
          <p:cNvSpPr/>
          <p:nvPr/>
        </p:nvSpPr>
        <p:spPr>
          <a:xfrm>
            <a:off x="9450709" y="4245083"/>
            <a:ext cx="1980000" cy="1969770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43436"/>
                </a:solidFill>
                <a:cs typeface="Arial" panose="020B0604020202020204" pitchFamily="34" charset="0"/>
              </a:rPr>
              <a:t>Технологический стек по хранилищам данных и средствам визуализации</a:t>
            </a:r>
            <a:endParaRPr lang="ru-RU" sz="1600" dirty="0">
              <a:solidFill>
                <a:srgbClr val="343436"/>
              </a:solidFill>
              <a:cs typeface="Arial" panose="020B0604020202020204" pitchFamily="34" charset="0"/>
            </a:endParaRPr>
          </a:p>
          <a:p>
            <a:pPr marL="171450" indent="-1714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343436"/>
              </a:solidFill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371206"/>
            <a:ext cx="877162" cy="43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895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7EDB16D6-5A73-DD4A-ADE3-055DEF5BBA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343436"/>
              </a:solidFill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EB9DD52-D23F-E248-8483-6BAD244896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54240" r="50259"/>
          <a:stretch/>
        </p:blipFill>
        <p:spPr>
          <a:xfrm>
            <a:off x="9673197" y="0"/>
            <a:ext cx="2518803" cy="2317217"/>
          </a:xfrm>
          <a:prstGeom prst="rect">
            <a:avLst/>
          </a:prstGeom>
        </p:spPr>
      </p:pic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29A27436-2221-6342-B9C8-B1CAFBDA02EF}"/>
              </a:ext>
            </a:extLst>
          </p:cNvPr>
          <p:cNvSpPr/>
          <p:nvPr/>
        </p:nvSpPr>
        <p:spPr>
          <a:xfrm>
            <a:off x="4379819" y="1970874"/>
            <a:ext cx="3244663" cy="1876205"/>
          </a:xfrm>
          <a:prstGeom prst="roundRect">
            <a:avLst>
              <a:gd name="adj" fmla="val 4655"/>
            </a:avLst>
          </a:prstGeom>
          <a:solidFill>
            <a:schemeClr val="bg1"/>
          </a:solidFill>
          <a:ln>
            <a:noFill/>
          </a:ln>
          <a:effectLst>
            <a:outerShdw blurRad="177800" dist="38100" dir="2700000" sx="102000" sy="102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CCFA5E3A-9789-6841-A193-47CEA348DFE3}"/>
              </a:ext>
            </a:extLst>
          </p:cNvPr>
          <p:cNvSpPr/>
          <p:nvPr/>
        </p:nvSpPr>
        <p:spPr>
          <a:xfrm>
            <a:off x="8050866" y="1970874"/>
            <a:ext cx="3244663" cy="1876205"/>
          </a:xfrm>
          <a:prstGeom prst="roundRect">
            <a:avLst>
              <a:gd name="adj" fmla="val 4655"/>
            </a:avLst>
          </a:prstGeom>
          <a:solidFill>
            <a:schemeClr val="bg1"/>
          </a:solidFill>
          <a:ln>
            <a:noFill/>
          </a:ln>
          <a:effectLst>
            <a:outerShdw blurRad="177800" dist="38100" dir="2700000" sx="102000" sy="102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3798B3FB-335D-EC4C-818A-02EE7312BD81}"/>
              </a:ext>
            </a:extLst>
          </p:cNvPr>
          <p:cNvSpPr/>
          <p:nvPr/>
        </p:nvSpPr>
        <p:spPr>
          <a:xfrm>
            <a:off x="695325" y="4179765"/>
            <a:ext cx="3244663" cy="1876205"/>
          </a:xfrm>
          <a:prstGeom prst="roundRect">
            <a:avLst>
              <a:gd name="adj" fmla="val 4655"/>
            </a:avLst>
          </a:prstGeom>
          <a:solidFill>
            <a:schemeClr val="bg1"/>
          </a:solidFill>
          <a:ln>
            <a:noFill/>
          </a:ln>
          <a:effectLst>
            <a:outerShdw blurRad="177800" dist="38100" dir="2700000" sx="102000" sy="102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96760C2-60BF-904F-AD8E-350F4531E28E}"/>
              </a:ext>
            </a:extLst>
          </p:cNvPr>
          <p:cNvSpPr/>
          <p:nvPr/>
        </p:nvSpPr>
        <p:spPr>
          <a:xfrm>
            <a:off x="4379819" y="4179765"/>
            <a:ext cx="3244663" cy="1876205"/>
          </a:xfrm>
          <a:prstGeom prst="roundRect">
            <a:avLst>
              <a:gd name="adj" fmla="val 4655"/>
            </a:avLst>
          </a:prstGeom>
          <a:solidFill>
            <a:schemeClr val="bg1"/>
          </a:solidFill>
          <a:ln>
            <a:noFill/>
          </a:ln>
          <a:effectLst>
            <a:outerShdw blurRad="177800" dist="38100" dir="2700000" sx="102000" sy="102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8C68B42C-8F9E-2444-A67F-1E4E6F9AF7AF}"/>
              </a:ext>
            </a:extLst>
          </p:cNvPr>
          <p:cNvSpPr/>
          <p:nvPr/>
        </p:nvSpPr>
        <p:spPr>
          <a:xfrm>
            <a:off x="8050866" y="4179765"/>
            <a:ext cx="3244663" cy="1876205"/>
          </a:xfrm>
          <a:prstGeom prst="roundRect">
            <a:avLst>
              <a:gd name="adj" fmla="val 4655"/>
            </a:avLst>
          </a:prstGeom>
          <a:solidFill>
            <a:schemeClr val="bg1"/>
          </a:solidFill>
          <a:ln>
            <a:noFill/>
          </a:ln>
          <a:effectLst>
            <a:outerShdw blurRad="177800" dist="38100" dir="2700000" sx="102000" sy="102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525075F2-331B-8442-9B70-40E696241DF8}"/>
              </a:ext>
            </a:extLst>
          </p:cNvPr>
          <p:cNvSpPr/>
          <p:nvPr/>
        </p:nvSpPr>
        <p:spPr>
          <a:xfrm>
            <a:off x="695325" y="1970874"/>
            <a:ext cx="3244663" cy="1876205"/>
          </a:xfrm>
          <a:prstGeom prst="roundRect">
            <a:avLst>
              <a:gd name="adj" fmla="val 4655"/>
            </a:avLst>
          </a:prstGeom>
          <a:solidFill>
            <a:schemeClr val="bg1"/>
          </a:solidFill>
          <a:ln>
            <a:noFill/>
          </a:ln>
          <a:effectLst>
            <a:outerShdw blurRad="177800" dist="38100" dir="2700000" sx="102000" sy="102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3B93293-C148-C540-9961-B35E78DAA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01" y="274317"/>
            <a:ext cx="10566837" cy="387798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dirty="0" smtClean="0">
                <a:solidFill>
                  <a:srgbClr val="343436"/>
                </a:solidFill>
              </a:rPr>
              <a:t>BI</a:t>
            </a:r>
            <a:r>
              <a:rPr lang="ru-RU" dirty="0" smtClean="0">
                <a:solidFill>
                  <a:srgbClr val="343436"/>
                </a:solidFill>
              </a:rPr>
              <a:t>. Вопросы без ответов</a:t>
            </a:r>
            <a:endParaRPr lang="ru-RU" dirty="0">
              <a:solidFill>
                <a:srgbClr val="343436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1B124E1-87CB-FE4C-AC1F-E29DBC919F25}"/>
              </a:ext>
            </a:extLst>
          </p:cNvPr>
          <p:cNvSpPr/>
          <p:nvPr/>
        </p:nvSpPr>
        <p:spPr>
          <a:xfrm>
            <a:off x="828596" y="2678452"/>
            <a:ext cx="298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43436"/>
                </a:solidFill>
              </a:rPr>
              <a:t>Источники</a:t>
            </a:r>
          </a:p>
          <a:p>
            <a:pPr algn="just"/>
            <a:r>
              <a:rPr lang="ru-RU" sz="1600" dirty="0" smtClean="0">
                <a:solidFill>
                  <a:srgbClr val="343436"/>
                </a:solidFill>
              </a:rPr>
              <a:t>Все ли возможные использовали? Что нас ограничивало?</a:t>
            </a:r>
            <a:endParaRPr lang="ru-RU" sz="1600" dirty="0">
              <a:solidFill>
                <a:srgbClr val="343436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9CB6BE9-5474-8743-AB4F-60B35473E09F}"/>
              </a:ext>
            </a:extLst>
          </p:cNvPr>
          <p:cNvSpPr/>
          <p:nvPr/>
        </p:nvSpPr>
        <p:spPr>
          <a:xfrm>
            <a:off x="4454368" y="2678452"/>
            <a:ext cx="298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43436"/>
                </a:solidFill>
              </a:rPr>
              <a:t>Качество имеющихся </a:t>
            </a:r>
            <a:r>
              <a:rPr lang="ru-RU" sz="1600" b="1" dirty="0" smtClean="0">
                <a:solidFill>
                  <a:srgbClr val="343436"/>
                </a:solidFill>
              </a:rPr>
              <a:t>данных</a:t>
            </a:r>
            <a:r>
              <a:rPr lang="ru-RU" sz="1600" dirty="0" smtClean="0">
                <a:solidFill>
                  <a:srgbClr val="343436"/>
                </a:solidFill>
              </a:rPr>
              <a:t>.</a:t>
            </a:r>
          </a:p>
          <a:p>
            <a:pPr algn="just"/>
            <a:r>
              <a:rPr lang="ru-RU" sz="1600" dirty="0" smtClean="0">
                <a:solidFill>
                  <a:srgbClr val="343436"/>
                </a:solidFill>
              </a:rPr>
              <a:t>Насколько </a:t>
            </a:r>
            <a:r>
              <a:rPr lang="ru-RU" sz="1600" dirty="0">
                <a:solidFill>
                  <a:srgbClr val="343436"/>
                </a:solidFill>
              </a:rPr>
              <a:t>позволяет решать задачи?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9142F8D-45BE-BC44-A6AE-3D7BE89B885D}"/>
              </a:ext>
            </a:extLst>
          </p:cNvPr>
          <p:cNvSpPr/>
          <p:nvPr/>
        </p:nvSpPr>
        <p:spPr>
          <a:xfrm>
            <a:off x="4454367" y="4811214"/>
            <a:ext cx="298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43436"/>
                </a:solidFill>
              </a:rPr>
              <a:t>Качество принятого решения.</a:t>
            </a:r>
          </a:p>
          <a:p>
            <a:pPr algn="just"/>
            <a:r>
              <a:rPr lang="ru-RU" sz="1600" dirty="0" smtClean="0">
                <a:solidFill>
                  <a:srgbClr val="343436"/>
                </a:solidFill>
              </a:rPr>
              <a:t>Повысить качество полученного результата.</a:t>
            </a:r>
            <a:endParaRPr lang="ru-RU" sz="1600" dirty="0">
              <a:solidFill>
                <a:srgbClr val="343436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04B4D66-2A7D-9945-8E27-F7AC12479850}"/>
              </a:ext>
            </a:extLst>
          </p:cNvPr>
          <p:cNvSpPr/>
          <p:nvPr/>
        </p:nvSpPr>
        <p:spPr>
          <a:xfrm>
            <a:off x="8139873" y="2678452"/>
            <a:ext cx="298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343436"/>
                </a:solidFill>
              </a:rPr>
              <a:t>Паттерны</a:t>
            </a:r>
            <a:r>
              <a:rPr lang="ru-RU" sz="1600" dirty="0" smtClean="0">
                <a:solidFill>
                  <a:srgbClr val="343436"/>
                </a:solidFill>
              </a:rPr>
              <a:t>.</a:t>
            </a:r>
          </a:p>
          <a:p>
            <a:pPr algn="just"/>
            <a:r>
              <a:rPr lang="ru-RU" sz="1600" dirty="0" smtClean="0">
                <a:solidFill>
                  <a:srgbClr val="343436"/>
                </a:solidFill>
              </a:rPr>
              <a:t>Возможно ли выявление на уровне системы, а не экспертом?</a:t>
            </a:r>
            <a:endParaRPr lang="ru-RU" sz="1600" dirty="0">
              <a:solidFill>
                <a:srgbClr val="343436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77ED681-EBAE-BC42-9DA6-8218BB221B9E}"/>
              </a:ext>
            </a:extLst>
          </p:cNvPr>
          <p:cNvSpPr/>
          <p:nvPr/>
        </p:nvSpPr>
        <p:spPr>
          <a:xfrm>
            <a:off x="828596" y="4811214"/>
            <a:ext cx="298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43436"/>
                </a:solidFill>
              </a:rPr>
              <a:t>Время принятия решения</a:t>
            </a:r>
            <a:r>
              <a:rPr lang="ru-RU" sz="1600" dirty="0" smtClean="0">
                <a:solidFill>
                  <a:srgbClr val="343436"/>
                </a:solidFill>
              </a:rPr>
              <a:t>.</a:t>
            </a:r>
          </a:p>
          <a:p>
            <a:pPr algn="just"/>
            <a:r>
              <a:rPr lang="ru-RU" sz="1600" dirty="0" smtClean="0">
                <a:solidFill>
                  <a:srgbClr val="343436"/>
                </a:solidFill>
              </a:rPr>
              <a:t>Уменьшить время принятия решения до </a:t>
            </a:r>
            <a:r>
              <a:rPr lang="en-US" sz="1600" dirty="0" smtClean="0">
                <a:solidFill>
                  <a:srgbClr val="343436"/>
                </a:solidFill>
              </a:rPr>
              <a:t>real-time</a:t>
            </a:r>
            <a:r>
              <a:rPr lang="ru-RU" sz="1600" dirty="0" smtClean="0">
                <a:solidFill>
                  <a:srgbClr val="343436"/>
                </a:solidFill>
              </a:rPr>
              <a:t>/</a:t>
            </a:r>
            <a:r>
              <a:rPr lang="en-US" sz="1600" dirty="0" smtClean="0">
                <a:solidFill>
                  <a:srgbClr val="343436"/>
                </a:solidFill>
              </a:rPr>
              <a:t>near real-time</a:t>
            </a:r>
            <a:endParaRPr lang="ru-RU" sz="1600" dirty="0" smtClean="0">
              <a:solidFill>
                <a:srgbClr val="343436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816CAD4-F4CB-704E-AAB3-AB3A7BE089C1}"/>
              </a:ext>
            </a:extLst>
          </p:cNvPr>
          <p:cNvSpPr/>
          <p:nvPr/>
        </p:nvSpPr>
        <p:spPr>
          <a:xfrm>
            <a:off x="8139873" y="4811214"/>
            <a:ext cx="298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43436"/>
                </a:solidFill>
              </a:rPr>
              <a:t>Роботизация</a:t>
            </a:r>
          </a:p>
          <a:p>
            <a:pPr algn="just"/>
            <a:r>
              <a:rPr lang="ru-RU" sz="1600" dirty="0" smtClean="0">
                <a:solidFill>
                  <a:srgbClr val="343436"/>
                </a:solidFill>
              </a:rPr>
              <a:t>Заменить выполнение механических операций</a:t>
            </a:r>
            <a:endParaRPr lang="ru-RU" sz="1600" dirty="0">
              <a:solidFill>
                <a:srgbClr val="343436"/>
              </a:solidFill>
            </a:endParaRPr>
          </a:p>
        </p:txBody>
      </p:sp>
      <p:sp>
        <p:nvSpPr>
          <p:cNvPr id="19" name="Заголовок 6">
            <a:extLst>
              <a:ext uri="{FF2B5EF4-FFF2-40B4-BE49-F238E27FC236}">
                <a16:creationId xmlns:a16="http://schemas.microsoft.com/office/drawing/2014/main" id="{C8C6BAA3-1383-BF4B-AE1D-70FC4ECA1F82}"/>
              </a:ext>
            </a:extLst>
          </p:cNvPr>
          <p:cNvSpPr txBox="1">
            <a:spLocks/>
          </p:cNvSpPr>
          <p:nvPr/>
        </p:nvSpPr>
        <p:spPr>
          <a:xfrm>
            <a:off x="928513" y="2079607"/>
            <a:ext cx="2249926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01</a:t>
            </a:r>
            <a:endParaRPr lang="ru-RU" dirty="0">
              <a:solidFill>
                <a:schemeClr val="accent1"/>
              </a:solidFill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B9B2CD0-6CBF-1C43-A0BF-54607D9CB9E9}"/>
              </a:ext>
            </a:extLst>
          </p:cNvPr>
          <p:cNvCxnSpPr/>
          <p:nvPr/>
        </p:nvCxnSpPr>
        <p:spPr>
          <a:xfrm>
            <a:off x="909900" y="2540873"/>
            <a:ext cx="876767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Заголовок 6">
            <a:extLst>
              <a:ext uri="{FF2B5EF4-FFF2-40B4-BE49-F238E27FC236}">
                <a16:creationId xmlns:a16="http://schemas.microsoft.com/office/drawing/2014/main" id="{6901B3A4-E560-524B-B301-5F3541A8F0D6}"/>
              </a:ext>
            </a:extLst>
          </p:cNvPr>
          <p:cNvSpPr txBox="1">
            <a:spLocks/>
          </p:cNvSpPr>
          <p:nvPr/>
        </p:nvSpPr>
        <p:spPr>
          <a:xfrm>
            <a:off x="4559218" y="2079607"/>
            <a:ext cx="2249926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02</a:t>
            </a:r>
            <a:endParaRPr lang="ru-RU" dirty="0">
              <a:solidFill>
                <a:schemeClr val="accent1"/>
              </a:solidFill>
            </a:endParaRP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2B92F0A0-F45E-FD46-BF48-C84B96789105}"/>
              </a:ext>
            </a:extLst>
          </p:cNvPr>
          <p:cNvCxnSpPr/>
          <p:nvPr/>
        </p:nvCxnSpPr>
        <p:spPr>
          <a:xfrm>
            <a:off x="4540605" y="2540873"/>
            <a:ext cx="876767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Заголовок 6">
            <a:extLst>
              <a:ext uri="{FF2B5EF4-FFF2-40B4-BE49-F238E27FC236}">
                <a16:creationId xmlns:a16="http://schemas.microsoft.com/office/drawing/2014/main" id="{3145BC4D-6A27-1F4C-A04C-CA1447FEEB1D}"/>
              </a:ext>
            </a:extLst>
          </p:cNvPr>
          <p:cNvSpPr txBox="1">
            <a:spLocks/>
          </p:cNvSpPr>
          <p:nvPr/>
        </p:nvSpPr>
        <p:spPr>
          <a:xfrm>
            <a:off x="8230265" y="2079607"/>
            <a:ext cx="2249926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03</a:t>
            </a:r>
            <a:endParaRPr lang="ru-RU" dirty="0">
              <a:solidFill>
                <a:schemeClr val="accent1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8259C87F-9AD9-EA47-BA1D-08B73DF40C3B}"/>
              </a:ext>
            </a:extLst>
          </p:cNvPr>
          <p:cNvCxnSpPr/>
          <p:nvPr/>
        </p:nvCxnSpPr>
        <p:spPr>
          <a:xfrm>
            <a:off x="8211652" y="2540873"/>
            <a:ext cx="876767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8BC49DC0-5D45-934D-A90F-F935E311C973}"/>
              </a:ext>
            </a:extLst>
          </p:cNvPr>
          <p:cNvCxnSpPr/>
          <p:nvPr/>
        </p:nvCxnSpPr>
        <p:spPr>
          <a:xfrm>
            <a:off x="909900" y="4767298"/>
            <a:ext cx="876767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Заголовок 6">
            <a:extLst>
              <a:ext uri="{FF2B5EF4-FFF2-40B4-BE49-F238E27FC236}">
                <a16:creationId xmlns:a16="http://schemas.microsoft.com/office/drawing/2014/main" id="{CF468A16-328F-EF4C-925B-85E0B383C120}"/>
              </a:ext>
            </a:extLst>
          </p:cNvPr>
          <p:cNvSpPr txBox="1">
            <a:spLocks/>
          </p:cNvSpPr>
          <p:nvPr/>
        </p:nvSpPr>
        <p:spPr>
          <a:xfrm>
            <a:off x="4559218" y="4306032"/>
            <a:ext cx="2249926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05</a:t>
            </a:r>
            <a:endParaRPr lang="ru-RU" dirty="0">
              <a:solidFill>
                <a:schemeClr val="accent1"/>
              </a:solidFill>
            </a:endParaRP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2BEC09C3-ADF0-BA4F-B539-B199AE509DEF}"/>
              </a:ext>
            </a:extLst>
          </p:cNvPr>
          <p:cNvCxnSpPr/>
          <p:nvPr/>
        </p:nvCxnSpPr>
        <p:spPr>
          <a:xfrm>
            <a:off x="4540605" y="4767298"/>
            <a:ext cx="876767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Заголовок 6">
            <a:extLst>
              <a:ext uri="{FF2B5EF4-FFF2-40B4-BE49-F238E27FC236}">
                <a16:creationId xmlns:a16="http://schemas.microsoft.com/office/drawing/2014/main" id="{E9DE92C1-9745-5D44-AE70-6642B0ABE6F3}"/>
              </a:ext>
            </a:extLst>
          </p:cNvPr>
          <p:cNvSpPr txBox="1">
            <a:spLocks/>
          </p:cNvSpPr>
          <p:nvPr/>
        </p:nvSpPr>
        <p:spPr>
          <a:xfrm>
            <a:off x="8230265" y="4306032"/>
            <a:ext cx="2249926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06</a:t>
            </a:r>
            <a:endParaRPr lang="ru-RU" dirty="0">
              <a:solidFill>
                <a:schemeClr val="accent1"/>
              </a:solidFill>
            </a:endParaRP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DDB8A86F-02AB-194C-A740-D0637E855723}"/>
              </a:ext>
            </a:extLst>
          </p:cNvPr>
          <p:cNvCxnSpPr/>
          <p:nvPr/>
        </p:nvCxnSpPr>
        <p:spPr>
          <a:xfrm>
            <a:off x="8211652" y="4767298"/>
            <a:ext cx="876767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Заголовок 6">
            <a:extLst>
              <a:ext uri="{FF2B5EF4-FFF2-40B4-BE49-F238E27FC236}">
                <a16:creationId xmlns:a16="http://schemas.microsoft.com/office/drawing/2014/main" id="{39BA4DA7-5AEF-8D45-9E8A-320AFA4B3E54}"/>
              </a:ext>
            </a:extLst>
          </p:cNvPr>
          <p:cNvSpPr txBox="1">
            <a:spLocks/>
          </p:cNvSpPr>
          <p:nvPr/>
        </p:nvSpPr>
        <p:spPr>
          <a:xfrm>
            <a:off x="928513" y="4306032"/>
            <a:ext cx="2249926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04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50" name="Рисунок 10">
            <a:extLst>
              <a:ext uri="{FF2B5EF4-FFF2-40B4-BE49-F238E27FC236}">
                <a16:creationId xmlns:a16="http://schemas.microsoft.com/office/drawing/2014/main" id="{1646A0AB-5A04-084A-B335-0A33DC929073}"/>
              </a:ext>
            </a:extLst>
          </p:cNvPr>
          <p:cNvSpPr>
            <a:spLocks noChangeAspect="1"/>
          </p:cNvSpPr>
          <p:nvPr/>
        </p:nvSpPr>
        <p:spPr>
          <a:xfrm>
            <a:off x="587154" y="6422332"/>
            <a:ext cx="557698" cy="144000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accent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CF19E29-8B09-C143-A34C-2A10632380A2}"/>
              </a:ext>
            </a:extLst>
          </p:cNvPr>
          <p:cNvSpPr/>
          <p:nvPr/>
        </p:nvSpPr>
        <p:spPr>
          <a:xfrm>
            <a:off x="695325" y="1304774"/>
            <a:ext cx="7062788" cy="390056"/>
          </a:xfrm>
          <a:prstGeom prst="rect">
            <a:avLst/>
          </a:prstGeom>
        </p:spPr>
        <p:txBody>
          <a:bodyPr wrap="square" lIns="0" anchor="t">
            <a:noAutofit/>
          </a:bodyPr>
          <a:lstStyle/>
          <a:p>
            <a:pPr algn="just" defTabSz="457200">
              <a:spcBef>
                <a:spcPts val="800"/>
              </a:spcBef>
            </a:pPr>
            <a:r>
              <a:rPr lang="ru-RU" dirty="0" smtClean="0">
                <a:solidFill>
                  <a:srgbClr val="343436"/>
                </a:solidFill>
                <a:cs typeface="Arial" panose="020B0604020202020204" pitchFamily="34" charset="0"/>
              </a:rPr>
              <a:t>Экспертная оценка специалиста на основании отчетов</a:t>
            </a:r>
            <a:endParaRPr lang="ru-RU" dirty="0">
              <a:solidFill>
                <a:srgbClr val="343436"/>
              </a:solidFill>
              <a:cs typeface="Arial" panose="020B0604020202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71" y="252216"/>
            <a:ext cx="877162" cy="43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19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CONTAIN_GUIDS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f7c442d4-f36e-4e64-99cb-3869ad5db92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a19fc6d3-37ec-4ff7-bbf0-a3fd946050d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77fb323a-0fc7-4487-a387-82e3ace0ef4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ca422fef-a369-4d57-b001-32c59b78b88f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4d4bf215-5228-4ca5-83b3-4ec6d1d87ded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ddd75aa1-062e-4f89-b24c-7f27dd9fc1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aada60e8-f8d8-4db7-8db8-6e39e6e9dc2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d797fb1e-eeb0-4309-9e6d-2a78964e0f3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b68faadd-b9da-453b-9398-2c529dfce3e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0bc37d3f-cfea-4591-99d1-6b81fb58ef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15dfff1b-3c18-4675-9dcb-ec39747f943f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1c251084-d060-44fa-bc1c-2b48491a728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7af58dc2-3fdb-4b01-b128-18e941e90c1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2025f9a5-f830-4709-81c3-fef05f15ff1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44937cd9-417a-48fe-b04f-30967b5d1de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5efcdc41-5d75-4233-b0b1-f49641bdcd0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023642fd-7c16-4cad-8e1b-4a47464999f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e4303f7d-94d4-414a-8d74-dad382706adb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b470517a-fd10-40d2-b2a3-a03372475a5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c45cd03d-672e-4fb5-97d1-853cc2bcd9c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50b252bc-7c17-4332-b8e1-14a53de21ee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934b7912-94a7-4c01-b4a7-072ab9e292e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88b5d4c3-96e1-4ba0-8bb4-5922ca2486a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42b6da71-59d5-44dc-966f-9befba626b9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521f2a6b-25d8-4fa9-8419-676ae16f1db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d3c0d512-d9c2-43f5-94a4-ebc493355d04"/>
</p:tagLst>
</file>

<file path=ppt/theme/theme1.xml><?xml version="1.0" encoding="utf-8"?>
<a:theme xmlns:a="http://schemas.openxmlformats.org/drawingml/2006/main" name="Сетка">
  <a:themeElements>
    <a:clrScheme name="КРОК">
      <a:dk1>
        <a:srgbClr val="68676C"/>
      </a:dk1>
      <a:lt1>
        <a:sysClr val="window" lastClr="FFFFFF"/>
      </a:lt1>
      <a:dk2>
        <a:srgbClr val="68676C"/>
      </a:dk2>
      <a:lt2>
        <a:srgbClr val="FFFFFF"/>
      </a:lt2>
      <a:accent1>
        <a:srgbClr val="00A560"/>
      </a:accent1>
      <a:accent2>
        <a:srgbClr val="475DEB"/>
      </a:accent2>
      <a:accent3>
        <a:srgbClr val="FF645A"/>
      </a:accent3>
      <a:accent4>
        <a:srgbClr val="FFA436"/>
      </a:accent4>
      <a:accent5>
        <a:srgbClr val="A5A5A5"/>
      </a:accent5>
      <a:accent6>
        <a:srgbClr val="7027E2"/>
      </a:accent6>
      <a:hlink>
        <a:srgbClr val="475DEB"/>
      </a:hlink>
      <a:folHlink>
        <a:srgbClr val="FF64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8786</TotalTime>
  <Words>1450</Words>
  <Application>Microsoft Office PowerPoint</Application>
  <PresentationFormat>Широкоэкранный</PresentationFormat>
  <Paragraphs>308</Paragraphs>
  <Slides>26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Open Sans Light</vt:lpstr>
      <vt:lpstr>Open Sans bold</vt:lpstr>
      <vt:lpstr>Calibri</vt:lpstr>
      <vt:lpstr>Circe</vt:lpstr>
      <vt:lpstr>Arial</vt:lpstr>
      <vt:lpstr>Gotham Pro Medium</vt:lpstr>
      <vt:lpstr>Open Sans</vt:lpstr>
      <vt:lpstr>Сетка</vt:lpstr>
      <vt:lpstr>BI и Big Data. Противостояние или коалиция?</vt:lpstr>
      <vt:lpstr>Презентация PowerPoint</vt:lpstr>
      <vt:lpstr>Вопросы бизнеса для достижения цели</vt:lpstr>
      <vt:lpstr>Путь для получения ответов на вопросы</vt:lpstr>
      <vt:lpstr>Определяем</vt:lpstr>
      <vt:lpstr>Фотография данных</vt:lpstr>
      <vt:lpstr>BI. Функциональность</vt:lpstr>
      <vt:lpstr>BI. Основные аспекты</vt:lpstr>
      <vt:lpstr>BI. Вопросы без ответов</vt:lpstr>
      <vt:lpstr>Big Data. Функциональность</vt:lpstr>
      <vt:lpstr>Big Data. Основные аспекты</vt:lpstr>
      <vt:lpstr>BI vs Big data. Подходы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Аналитик отвечает на вопросы</vt:lpstr>
      <vt:lpstr>Специализация аналитиков. Виды работы с данными</vt:lpstr>
      <vt:lpstr>Data Analyst</vt:lpstr>
      <vt:lpstr>Data Miner</vt:lpstr>
      <vt:lpstr>Data Scientist</vt:lpstr>
      <vt:lpstr>BI и Big data. Подходы</vt:lpstr>
      <vt:lpstr>Спасибо!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Krutova Elizaveta</dc:creator>
  <cp:lastModifiedBy> </cp:lastModifiedBy>
  <cp:revision>595</cp:revision>
  <dcterms:created xsi:type="dcterms:W3CDTF">2018-10-01T12:54:00Z</dcterms:created>
  <dcterms:modified xsi:type="dcterms:W3CDTF">2021-05-21T13:07:36Z</dcterms:modified>
</cp:coreProperties>
</file>