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34"/>
  </p:notesMasterIdLst>
  <p:handoutMasterIdLst>
    <p:handoutMasterId r:id="rId35"/>
  </p:handoutMasterIdLst>
  <p:sldIdLst>
    <p:sldId id="279" r:id="rId3"/>
    <p:sldId id="261" r:id="rId4"/>
    <p:sldId id="333" r:id="rId5"/>
    <p:sldId id="335" r:id="rId6"/>
    <p:sldId id="336" r:id="rId7"/>
    <p:sldId id="326" r:id="rId8"/>
    <p:sldId id="327" r:id="rId9"/>
    <p:sldId id="328" r:id="rId10"/>
    <p:sldId id="329" r:id="rId11"/>
    <p:sldId id="330" r:id="rId12"/>
    <p:sldId id="337" r:id="rId13"/>
    <p:sldId id="316" r:id="rId14"/>
    <p:sldId id="305" r:id="rId15"/>
    <p:sldId id="318" r:id="rId16"/>
    <p:sldId id="317" r:id="rId17"/>
    <p:sldId id="319" r:id="rId18"/>
    <p:sldId id="306" r:id="rId19"/>
    <p:sldId id="307" r:id="rId20"/>
    <p:sldId id="310" r:id="rId21"/>
    <p:sldId id="315" r:id="rId22"/>
    <p:sldId id="311" r:id="rId23"/>
    <p:sldId id="339" r:id="rId24"/>
    <p:sldId id="312" r:id="rId25"/>
    <p:sldId id="321" r:id="rId26"/>
    <p:sldId id="322" r:id="rId27"/>
    <p:sldId id="313" r:id="rId28"/>
    <p:sldId id="314" r:id="rId29"/>
    <p:sldId id="338" r:id="rId30"/>
    <p:sldId id="308" r:id="rId31"/>
    <p:sldId id="309" r:id="rId32"/>
    <p:sldId id="281" r:id="rId3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path" id="{5C0FD3EE-F732-4573-8459-4B1CF3FE57EC}">
          <p14:sldIdLst>
            <p14:sldId id="279"/>
            <p14:sldId id="261"/>
            <p14:sldId id="333"/>
            <p14:sldId id="335"/>
            <p14:sldId id="336"/>
            <p14:sldId id="326"/>
            <p14:sldId id="327"/>
            <p14:sldId id="328"/>
            <p14:sldId id="329"/>
            <p14:sldId id="330"/>
          </p14:sldIdLst>
        </p14:section>
        <p14:section name="People and background" id="{AB4A376A-D4B8-4238-A745-D6B2DB104B3B}">
          <p14:sldIdLst>
            <p14:sldId id="337"/>
            <p14:sldId id="316"/>
            <p14:sldId id="305"/>
            <p14:sldId id="318"/>
            <p14:sldId id="317"/>
            <p14:sldId id="319"/>
            <p14:sldId id="306"/>
            <p14:sldId id="307"/>
            <p14:sldId id="310"/>
          </p14:sldIdLst>
        </p14:section>
        <p14:section name="Possible scenarios" id="{0443E47A-6A65-4F21-B6A3-B0E4163F10BB}">
          <p14:sldIdLst>
            <p14:sldId id="315"/>
            <p14:sldId id="311"/>
            <p14:sldId id="339"/>
            <p14:sldId id="312"/>
            <p14:sldId id="321"/>
            <p14:sldId id="322"/>
            <p14:sldId id="313"/>
            <p14:sldId id="314"/>
          </p14:sldIdLst>
        </p14:section>
        <p14:section name="Lessons Learned" id="{DDFCF9C9-7CBD-4426-8735-9D026782E9BE}">
          <p14:sldIdLst>
            <p14:sldId id="338"/>
            <p14:sldId id="308"/>
            <p14:sldId id="309"/>
          </p14:sldIdLst>
        </p14:section>
        <p14:section name="End section" id="{8343B80E-B585-4094-AA3D-1CDECD579335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71C"/>
    <a:srgbClr val="1B2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72" autoAdjust="0"/>
    <p:restoredTop sz="94660"/>
  </p:normalViewPr>
  <p:slideViewPr>
    <p:cSldViewPr snapToGrid="0" snapToObjects="1" showGuides="1">
      <p:cViewPr varScale="1">
        <p:scale>
          <a:sx n="98" d="100"/>
          <a:sy n="98" d="100"/>
        </p:scale>
        <p:origin x="384" y="84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11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 dirty="0" smtClean="0"/>
              <a:t>Предыдущий опыт сотрудников</a:t>
            </a:r>
            <a:endParaRPr lang="de-DE" baseline="0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598786106822691"/>
          <c:y val="4.1956681118362094E-2"/>
          <c:w val="0.66195505092296458"/>
          <c:h val="0.7374871619855277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>
              <a:solidFill>
                <a:schemeClr val="lt1"/>
              </a:solidFill>
            </a:ln>
            <a:effectLst/>
            <a:sp3d contourW="25400">
              <a:contourClr>
                <a:schemeClr val="l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Arkusz1!$A$2:$A$5</c:f>
              <c:strCache>
                <c:ptCount val="4"/>
                <c:pt idx="0">
                  <c:v>1. В прошлом разработчик</c:v>
                </c:pt>
                <c:pt idx="1">
                  <c:v>2. В прошлом тестер (QA)</c:v>
                </c:pt>
                <c:pt idx="2">
                  <c:v>3. Аналитик</c:v>
                </c:pt>
                <c:pt idx="3">
                  <c:v>4. В прошлом финансист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30563944"/>
        <c:axId val="230563552"/>
        <c:axId val="226875888"/>
      </c:bar3DChart>
      <c:catAx>
        <c:axId val="23056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563944"/>
        <c:crosses val="autoZero"/>
        <c:auto val="1"/>
        <c:lblAlgn val="ctr"/>
        <c:lblOffset val="100"/>
        <c:tickLblSkip val="1"/>
        <c:noMultiLvlLbl val="0"/>
      </c:catAx>
      <c:valAx>
        <c:axId val="230563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0563552"/>
        <c:crosses val="autoZero"/>
        <c:crossBetween val="between"/>
      </c:valAx>
      <c:serAx>
        <c:axId val="226875888"/>
        <c:scaling>
          <c:orientation val="minMax"/>
        </c:scaling>
        <c:delete val="1"/>
        <c:axPos val="b"/>
        <c:majorTickMark val="out"/>
        <c:minorTickMark val="none"/>
        <c:tickLblPos val="nextTo"/>
        <c:crossAx val="230563944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C992D-86EE-4B77-9D4C-0D3138F2A9C0}" type="datetimeFigureOut">
              <a:rPr lang="en-US" smtClean="0"/>
              <a:t>4/22/2017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8BC91-471F-4613-9B72-F3B8D2320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82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2C872-2DD6-42A4-9709-F506A7E92315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10110-D2DB-4149-828E-E0D255E2E4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5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610110-D2DB-4149-828E-E0D255E2E4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7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5017537" y="0"/>
            <a:ext cx="4126463" cy="5143500"/>
          </a:xfrm>
          <a:prstGeom prst="rect">
            <a:avLst/>
          </a:prstGeom>
          <a:gradFill flip="none" rotWithShape="1">
            <a:gsLst>
              <a:gs pos="0">
                <a:srgbClr val="0C2F5A"/>
              </a:gs>
              <a:gs pos="40000">
                <a:srgbClr val="032448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823946" y="3906663"/>
            <a:ext cx="513646" cy="474134"/>
            <a:chOff x="5779" y="5058"/>
            <a:chExt cx="624" cy="57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779" y="5058"/>
              <a:ext cx="62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5779" y="5429"/>
              <a:ext cx="154" cy="208"/>
            </a:xfrm>
            <a:custGeom>
              <a:avLst/>
              <a:gdLst>
                <a:gd name="T0" fmla="*/ 167 w 253"/>
                <a:gd name="T1" fmla="*/ 343 h 343"/>
                <a:gd name="T2" fmla="*/ 167 w 253"/>
                <a:gd name="T3" fmla="*/ 343 h 343"/>
                <a:gd name="T4" fmla="*/ 160 w 253"/>
                <a:gd name="T5" fmla="*/ 337 h 343"/>
                <a:gd name="T6" fmla="*/ 69 w 253"/>
                <a:gd name="T7" fmla="*/ 90 h 343"/>
                <a:gd name="T8" fmla="*/ 62 w 253"/>
                <a:gd name="T9" fmla="*/ 79 h 343"/>
                <a:gd name="T10" fmla="*/ 58 w 253"/>
                <a:gd name="T11" fmla="*/ 89 h 343"/>
                <a:gd name="T12" fmla="*/ 58 w 253"/>
                <a:gd name="T13" fmla="*/ 338 h 343"/>
                <a:gd name="T14" fmla="*/ 53 w 253"/>
                <a:gd name="T15" fmla="*/ 343 h 343"/>
                <a:gd name="T16" fmla="*/ 5 w 253"/>
                <a:gd name="T17" fmla="*/ 343 h 343"/>
                <a:gd name="T18" fmla="*/ 0 w 253"/>
                <a:gd name="T19" fmla="*/ 338 h 343"/>
                <a:gd name="T20" fmla="*/ 0 w 253"/>
                <a:gd name="T21" fmla="*/ 5 h 343"/>
                <a:gd name="T22" fmla="*/ 5 w 253"/>
                <a:gd name="T23" fmla="*/ 0 h 343"/>
                <a:gd name="T24" fmla="*/ 91 w 253"/>
                <a:gd name="T25" fmla="*/ 0 h 343"/>
                <a:gd name="T26" fmla="*/ 97 w 253"/>
                <a:gd name="T27" fmla="*/ 6 h 343"/>
                <a:gd name="T28" fmla="*/ 183 w 253"/>
                <a:gd name="T29" fmla="*/ 245 h 343"/>
                <a:gd name="T30" fmla="*/ 189 w 253"/>
                <a:gd name="T31" fmla="*/ 253 h 343"/>
                <a:gd name="T32" fmla="*/ 193 w 253"/>
                <a:gd name="T33" fmla="*/ 248 h 343"/>
                <a:gd name="T34" fmla="*/ 193 w 253"/>
                <a:gd name="T35" fmla="*/ 5 h 343"/>
                <a:gd name="T36" fmla="*/ 198 w 253"/>
                <a:gd name="T37" fmla="*/ 0 h 343"/>
                <a:gd name="T38" fmla="*/ 248 w 253"/>
                <a:gd name="T39" fmla="*/ 0 h 343"/>
                <a:gd name="T40" fmla="*/ 253 w 253"/>
                <a:gd name="T41" fmla="*/ 5 h 343"/>
                <a:gd name="T42" fmla="*/ 253 w 253"/>
                <a:gd name="T43" fmla="*/ 338 h 343"/>
                <a:gd name="T44" fmla="*/ 248 w 253"/>
                <a:gd name="T45" fmla="*/ 343 h 343"/>
                <a:gd name="T46" fmla="*/ 167 w 253"/>
                <a:gd name="T47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3" h="343">
                  <a:moveTo>
                    <a:pt x="167" y="343"/>
                  </a:moveTo>
                  <a:lnTo>
                    <a:pt x="167" y="343"/>
                  </a:lnTo>
                  <a:cubicBezTo>
                    <a:pt x="163" y="343"/>
                    <a:pt x="162" y="341"/>
                    <a:pt x="160" y="337"/>
                  </a:cubicBezTo>
                  <a:lnTo>
                    <a:pt x="69" y="90"/>
                  </a:lnTo>
                  <a:cubicBezTo>
                    <a:pt x="66" y="83"/>
                    <a:pt x="65" y="79"/>
                    <a:pt x="62" y="79"/>
                  </a:cubicBezTo>
                  <a:cubicBezTo>
                    <a:pt x="59" y="79"/>
                    <a:pt x="58" y="80"/>
                    <a:pt x="58" y="89"/>
                  </a:cubicBezTo>
                  <a:lnTo>
                    <a:pt x="58" y="338"/>
                  </a:lnTo>
                  <a:lnTo>
                    <a:pt x="53" y="343"/>
                  </a:lnTo>
                  <a:lnTo>
                    <a:pt x="5" y="343"/>
                  </a:lnTo>
                  <a:lnTo>
                    <a:pt x="0" y="338"/>
                  </a:lnTo>
                  <a:lnTo>
                    <a:pt x="0" y="5"/>
                  </a:lnTo>
                  <a:lnTo>
                    <a:pt x="5" y="0"/>
                  </a:lnTo>
                  <a:lnTo>
                    <a:pt x="91" y="0"/>
                  </a:lnTo>
                  <a:cubicBezTo>
                    <a:pt x="94" y="0"/>
                    <a:pt x="96" y="2"/>
                    <a:pt x="97" y="6"/>
                  </a:cubicBezTo>
                  <a:lnTo>
                    <a:pt x="183" y="245"/>
                  </a:lnTo>
                  <a:cubicBezTo>
                    <a:pt x="186" y="252"/>
                    <a:pt x="187" y="253"/>
                    <a:pt x="189" y="253"/>
                  </a:cubicBezTo>
                  <a:cubicBezTo>
                    <a:pt x="192" y="253"/>
                    <a:pt x="193" y="252"/>
                    <a:pt x="193" y="248"/>
                  </a:cubicBezTo>
                  <a:lnTo>
                    <a:pt x="193" y="5"/>
                  </a:lnTo>
                  <a:lnTo>
                    <a:pt x="198" y="0"/>
                  </a:lnTo>
                  <a:lnTo>
                    <a:pt x="248" y="0"/>
                  </a:lnTo>
                  <a:lnTo>
                    <a:pt x="253" y="5"/>
                  </a:lnTo>
                  <a:lnTo>
                    <a:pt x="253" y="338"/>
                  </a:lnTo>
                  <a:lnTo>
                    <a:pt x="248" y="343"/>
                  </a:lnTo>
                  <a:lnTo>
                    <a:pt x="167" y="343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958" y="5429"/>
              <a:ext cx="167" cy="208"/>
            </a:xfrm>
            <a:custGeom>
              <a:avLst/>
              <a:gdLst>
                <a:gd name="T0" fmla="*/ 212 w 274"/>
                <a:gd name="T1" fmla="*/ 0 h 343"/>
                <a:gd name="T2" fmla="*/ 212 w 274"/>
                <a:gd name="T3" fmla="*/ 0 h 343"/>
                <a:gd name="T4" fmla="*/ 271 w 274"/>
                <a:gd name="T5" fmla="*/ 0 h 343"/>
                <a:gd name="T6" fmla="*/ 274 w 274"/>
                <a:gd name="T7" fmla="*/ 5 h 343"/>
                <a:gd name="T8" fmla="*/ 186 w 274"/>
                <a:gd name="T9" fmla="*/ 181 h 343"/>
                <a:gd name="T10" fmla="*/ 168 w 274"/>
                <a:gd name="T11" fmla="*/ 219 h 343"/>
                <a:gd name="T12" fmla="*/ 168 w 274"/>
                <a:gd name="T13" fmla="*/ 338 h 343"/>
                <a:gd name="T14" fmla="*/ 163 w 274"/>
                <a:gd name="T15" fmla="*/ 343 h 343"/>
                <a:gd name="T16" fmla="*/ 106 w 274"/>
                <a:gd name="T17" fmla="*/ 343 h 343"/>
                <a:gd name="T18" fmla="*/ 101 w 274"/>
                <a:gd name="T19" fmla="*/ 338 h 343"/>
                <a:gd name="T20" fmla="*/ 101 w 274"/>
                <a:gd name="T21" fmla="*/ 219 h 343"/>
                <a:gd name="T22" fmla="*/ 86 w 274"/>
                <a:gd name="T23" fmla="*/ 183 h 343"/>
                <a:gd name="T24" fmla="*/ 0 w 274"/>
                <a:gd name="T25" fmla="*/ 5 h 343"/>
                <a:gd name="T26" fmla="*/ 4 w 274"/>
                <a:gd name="T27" fmla="*/ 0 h 343"/>
                <a:gd name="T28" fmla="*/ 66 w 274"/>
                <a:gd name="T29" fmla="*/ 0 h 343"/>
                <a:gd name="T30" fmla="*/ 73 w 274"/>
                <a:gd name="T31" fmla="*/ 5 h 343"/>
                <a:gd name="T32" fmla="*/ 130 w 274"/>
                <a:gd name="T33" fmla="*/ 139 h 343"/>
                <a:gd name="T34" fmla="*/ 138 w 274"/>
                <a:gd name="T35" fmla="*/ 147 h 343"/>
                <a:gd name="T36" fmla="*/ 146 w 274"/>
                <a:gd name="T37" fmla="*/ 139 h 343"/>
                <a:gd name="T38" fmla="*/ 204 w 274"/>
                <a:gd name="T39" fmla="*/ 5 h 343"/>
                <a:gd name="T40" fmla="*/ 212 w 274"/>
                <a:gd name="T41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4" h="343">
                  <a:moveTo>
                    <a:pt x="212" y="0"/>
                  </a:moveTo>
                  <a:lnTo>
                    <a:pt x="212" y="0"/>
                  </a:lnTo>
                  <a:lnTo>
                    <a:pt x="271" y="0"/>
                  </a:lnTo>
                  <a:lnTo>
                    <a:pt x="274" y="5"/>
                  </a:lnTo>
                  <a:cubicBezTo>
                    <a:pt x="255" y="48"/>
                    <a:pt x="208" y="141"/>
                    <a:pt x="186" y="181"/>
                  </a:cubicBezTo>
                  <a:cubicBezTo>
                    <a:pt x="172" y="205"/>
                    <a:pt x="168" y="212"/>
                    <a:pt x="168" y="219"/>
                  </a:cubicBezTo>
                  <a:lnTo>
                    <a:pt x="168" y="338"/>
                  </a:lnTo>
                  <a:lnTo>
                    <a:pt x="163" y="343"/>
                  </a:lnTo>
                  <a:lnTo>
                    <a:pt x="106" y="343"/>
                  </a:lnTo>
                  <a:lnTo>
                    <a:pt x="101" y="338"/>
                  </a:lnTo>
                  <a:lnTo>
                    <a:pt x="101" y="219"/>
                  </a:lnTo>
                  <a:cubicBezTo>
                    <a:pt x="101" y="211"/>
                    <a:pt x="98" y="206"/>
                    <a:pt x="86" y="183"/>
                  </a:cubicBezTo>
                  <a:cubicBezTo>
                    <a:pt x="64" y="143"/>
                    <a:pt x="12" y="33"/>
                    <a:pt x="0" y="5"/>
                  </a:cubicBezTo>
                  <a:lnTo>
                    <a:pt x="4" y="0"/>
                  </a:lnTo>
                  <a:lnTo>
                    <a:pt x="66" y="0"/>
                  </a:lnTo>
                  <a:cubicBezTo>
                    <a:pt x="70" y="0"/>
                    <a:pt x="72" y="1"/>
                    <a:pt x="73" y="5"/>
                  </a:cubicBezTo>
                  <a:cubicBezTo>
                    <a:pt x="88" y="42"/>
                    <a:pt x="114" y="104"/>
                    <a:pt x="130" y="139"/>
                  </a:cubicBezTo>
                  <a:cubicBezTo>
                    <a:pt x="134" y="146"/>
                    <a:pt x="135" y="147"/>
                    <a:pt x="138" y="147"/>
                  </a:cubicBezTo>
                  <a:cubicBezTo>
                    <a:pt x="141" y="147"/>
                    <a:pt x="143" y="146"/>
                    <a:pt x="146" y="139"/>
                  </a:cubicBezTo>
                  <a:cubicBezTo>
                    <a:pt x="162" y="107"/>
                    <a:pt x="189" y="44"/>
                    <a:pt x="204" y="5"/>
                  </a:cubicBezTo>
                  <a:cubicBezTo>
                    <a:pt x="206" y="1"/>
                    <a:pt x="209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6138" y="5428"/>
              <a:ext cx="120" cy="212"/>
            </a:xfrm>
            <a:custGeom>
              <a:avLst/>
              <a:gdLst>
                <a:gd name="T0" fmla="*/ 114 w 197"/>
                <a:gd name="T1" fmla="*/ 54 h 350"/>
                <a:gd name="T2" fmla="*/ 114 w 197"/>
                <a:gd name="T3" fmla="*/ 54 h 350"/>
                <a:gd name="T4" fmla="*/ 73 w 197"/>
                <a:gd name="T5" fmla="*/ 90 h 350"/>
                <a:gd name="T6" fmla="*/ 133 w 197"/>
                <a:gd name="T7" fmla="*/ 157 h 350"/>
                <a:gd name="T8" fmla="*/ 197 w 197"/>
                <a:gd name="T9" fmla="*/ 258 h 350"/>
                <a:gd name="T10" fmla="*/ 99 w 197"/>
                <a:gd name="T11" fmla="*/ 350 h 350"/>
                <a:gd name="T12" fmla="*/ 4 w 197"/>
                <a:gd name="T13" fmla="*/ 340 h 350"/>
                <a:gd name="T14" fmla="*/ 0 w 197"/>
                <a:gd name="T15" fmla="*/ 336 h 350"/>
                <a:gd name="T16" fmla="*/ 3 w 197"/>
                <a:gd name="T17" fmla="*/ 291 h 350"/>
                <a:gd name="T18" fmla="*/ 7 w 197"/>
                <a:gd name="T19" fmla="*/ 287 h 350"/>
                <a:gd name="T20" fmla="*/ 85 w 197"/>
                <a:gd name="T21" fmla="*/ 294 h 350"/>
                <a:gd name="T22" fmla="*/ 127 w 197"/>
                <a:gd name="T23" fmla="*/ 258 h 350"/>
                <a:gd name="T24" fmla="*/ 56 w 197"/>
                <a:gd name="T25" fmla="*/ 178 h 350"/>
                <a:gd name="T26" fmla="*/ 4 w 197"/>
                <a:gd name="T27" fmla="*/ 87 h 350"/>
                <a:gd name="T28" fmla="*/ 114 w 197"/>
                <a:gd name="T29" fmla="*/ 0 h 350"/>
                <a:gd name="T30" fmla="*/ 192 w 197"/>
                <a:gd name="T31" fmla="*/ 10 h 350"/>
                <a:gd name="T32" fmla="*/ 195 w 197"/>
                <a:gd name="T33" fmla="*/ 15 h 350"/>
                <a:gd name="T34" fmla="*/ 192 w 197"/>
                <a:gd name="T35" fmla="*/ 59 h 350"/>
                <a:gd name="T36" fmla="*/ 189 w 197"/>
                <a:gd name="T37" fmla="*/ 62 h 350"/>
                <a:gd name="T38" fmla="*/ 114 w 197"/>
                <a:gd name="T39" fmla="*/ 5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7" h="350">
                  <a:moveTo>
                    <a:pt x="114" y="54"/>
                  </a:moveTo>
                  <a:lnTo>
                    <a:pt x="114" y="54"/>
                  </a:lnTo>
                  <a:cubicBezTo>
                    <a:pt x="84" y="54"/>
                    <a:pt x="73" y="65"/>
                    <a:pt x="73" y="90"/>
                  </a:cubicBezTo>
                  <a:cubicBezTo>
                    <a:pt x="73" y="110"/>
                    <a:pt x="79" y="119"/>
                    <a:pt x="133" y="157"/>
                  </a:cubicBezTo>
                  <a:cubicBezTo>
                    <a:pt x="175" y="186"/>
                    <a:pt x="197" y="209"/>
                    <a:pt x="197" y="258"/>
                  </a:cubicBezTo>
                  <a:cubicBezTo>
                    <a:pt x="197" y="323"/>
                    <a:pt x="163" y="350"/>
                    <a:pt x="99" y="350"/>
                  </a:cubicBezTo>
                  <a:cubicBezTo>
                    <a:pt x="59" y="350"/>
                    <a:pt x="24" y="345"/>
                    <a:pt x="4" y="340"/>
                  </a:cubicBezTo>
                  <a:lnTo>
                    <a:pt x="0" y="336"/>
                  </a:lnTo>
                  <a:lnTo>
                    <a:pt x="3" y="291"/>
                  </a:lnTo>
                  <a:lnTo>
                    <a:pt x="7" y="287"/>
                  </a:lnTo>
                  <a:cubicBezTo>
                    <a:pt x="32" y="292"/>
                    <a:pt x="58" y="294"/>
                    <a:pt x="85" y="294"/>
                  </a:cubicBezTo>
                  <a:cubicBezTo>
                    <a:pt x="114" y="294"/>
                    <a:pt x="127" y="286"/>
                    <a:pt x="127" y="258"/>
                  </a:cubicBezTo>
                  <a:cubicBezTo>
                    <a:pt x="127" y="239"/>
                    <a:pt x="125" y="230"/>
                    <a:pt x="56" y="178"/>
                  </a:cubicBezTo>
                  <a:cubicBezTo>
                    <a:pt x="13" y="145"/>
                    <a:pt x="4" y="122"/>
                    <a:pt x="4" y="87"/>
                  </a:cubicBezTo>
                  <a:cubicBezTo>
                    <a:pt x="4" y="19"/>
                    <a:pt x="41" y="0"/>
                    <a:pt x="114" y="0"/>
                  </a:cubicBezTo>
                  <a:cubicBezTo>
                    <a:pt x="143" y="0"/>
                    <a:pt x="180" y="5"/>
                    <a:pt x="192" y="10"/>
                  </a:cubicBezTo>
                  <a:lnTo>
                    <a:pt x="195" y="15"/>
                  </a:lnTo>
                  <a:lnTo>
                    <a:pt x="192" y="59"/>
                  </a:lnTo>
                  <a:lnTo>
                    <a:pt x="189" y="62"/>
                  </a:lnTo>
                  <a:cubicBezTo>
                    <a:pt x="170" y="57"/>
                    <a:pt x="136" y="54"/>
                    <a:pt x="114" y="54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293" y="5429"/>
              <a:ext cx="121" cy="208"/>
            </a:xfrm>
            <a:custGeom>
              <a:avLst/>
              <a:gdLst>
                <a:gd name="T0" fmla="*/ 0 w 199"/>
                <a:gd name="T1" fmla="*/ 5 h 343"/>
                <a:gd name="T2" fmla="*/ 0 w 199"/>
                <a:gd name="T3" fmla="*/ 5 h 343"/>
                <a:gd name="T4" fmla="*/ 5 w 199"/>
                <a:gd name="T5" fmla="*/ 0 h 343"/>
                <a:gd name="T6" fmla="*/ 190 w 199"/>
                <a:gd name="T7" fmla="*/ 0 h 343"/>
                <a:gd name="T8" fmla="*/ 195 w 199"/>
                <a:gd name="T9" fmla="*/ 5 h 343"/>
                <a:gd name="T10" fmla="*/ 195 w 199"/>
                <a:gd name="T11" fmla="*/ 50 h 343"/>
                <a:gd name="T12" fmla="*/ 190 w 199"/>
                <a:gd name="T13" fmla="*/ 55 h 343"/>
                <a:gd name="T14" fmla="*/ 71 w 199"/>
                <a:gd name="T15" fmla="*/ 55 h 343"/>
                <a:gd name="T16" fmla="*/ 68 w 199"/>
                <a:gd name="T17" fmla="*/ 58 h 343"/>
                <a:gd name="T18" fmla="*/ 68 w 199"/>
                <a:gd name="T19" fmla="*/ 138 h 343"/>
                <a:gd name="T20" fmla="*/ 71 w 199"/>
                <a:gd name="T21" fmla="*/ 141 h 343"/>
                <a:gd name="T22" fmla="*/ 172 w 199"/>
                <a:gd name="T23" fmla="*/ 141 h 343"/>
                <a:gd name="T24" fmla="*/ 177 w 199"/>
                <a:gd name="T25" fmla="*/ 146 h 343"/>
                <a:gd name="T26" fmla="*/ 177 w 199"/>
                <a:gd name="T27" fmla="*/ 188 h 343"/>
                <a:gd name="T28" fmla="*/ 172 w 199"/>
                <a:gd name="T29" fmla="*/ 193 h 343"/>
                <a:gd name="T30" fmla="*/ 71 w 199"/>
                <a:gd name="T31" fmla="*/ 193 h 343"/>
                <a:gd name="T32" fmla="*/ 68 w 199"/>
                <a:gd name="T33" fmla="*/ 196 h 343"/>
                <a:gd name="T34" fmla="*/ 68 w 199"/>
                <a:gd name="T35" fmla="*/ 284 h 343"/>
                <a:gd name="T36" fmla="*/ 71 w 199"/>
                <a:gd name="T37" fmla="*/ 287 h 343"/>
                <a:gd name="T38" fmla="*/ 194 w 199"/>
                <a:gd name="T39" fmla="*/ 287 h 343"/>
                <a:gd name="T40" fmla="*/ 199 w 199"/>
                <a:gd name="T41" fmla="*/ 292 h 343"/>
                <a:gd name="T42" fmla="*/ 199 w 199"/>
                <a:gd name="T43" fmla="*/ 338 h 343"/>
                <a:gd name="T44" fmla="*/ 194 w 199"/>
                <a:gd name="T45" fmla="*/ 343 h 343"/>
                <a:gd name="T46" fmla="*/ 5 w 199"/>
                <a:gd name="T47" fmla="*/ 343 h 343"/>
                <a:gd name="T48" fmla="*/ 0 w 199"/>
                <a:gd name="T49" fmla="*/ 338 h 343"/>
                <a:gd name="T50" fmla="*/ 0 w 199"/>
                <a:gd name="T51" fmla="*/ 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9" h="343">
                  <a:moveTo>
                    <a:pt x="0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90" y="0"/>
                  </a:lnTo>
                  <a:lnTo>
                    <a:pt x="195" y="5"/>
                  </a:lnTo>
                  <a:lnTo>
                    <a:pt x="195" y="50"/>
                  </a:lnTo>
                  <a:lnTo>
                    <a:pt x="190" y="55"/>
                  </a:lnTo>
                  <a:lnTo>
                    <a:pt x="71" y="55"/>
                  </a:lnTo>
                  <a:lnTo>
                    <a:pt x="68" y="58"/>
                  </a:lnTo>
                  <a:lnTo>
                    <a:pt x="68" y="138"/>
                  </a:lnTo>
                  <a:lnTo>
                    <a:pt x="71" y="141"/>
                  </a:lnTo>
                  <a:lnTo>
                    <a:pt x="172" y="141"/>
                  </a:lnTo>
                  <a:lnTo>
                    <a:pt x="177" y="146"/>
                  </a:lnTo>
                  <a:lnTo>
                    <a:pt x="177" y="188"/>
                  </a:lnTo>
                  <a:lnTo>
                    <a:pt x="172" y="193"/>
                  </a:lnTo>
                  <a:lnTo>
                    <a:pt x="71" y="193"/>
                  </a:lnTo>
                  <a:lnTo>
                    <a:pt x="68" y="196"/>
                  </a:lnTo>
                  <a:lnTo>
                    <a:pt x="68" y="284"/>
                  </a:lnTo>
                  <a:lnTo>
                    <a:pt x="71" y="287"/>
                  </a:lnTo>
                  <a:lnTo>
                    <a:pt x="194" y="287"/>
                  </a:lnTo>
                  <a:lnTo>
                    <a:pt x="199" y="292"/>
                  </a:lnTo>
                  <a:lnTo>
                    <a:pt x="199" y="338"/>
                  </a:lnTo>
                  <a:lnTo>
                    <a:pt x="194" y="343"/>
                  </a:lnTo>
                  <a:lnTo>
                    <a:pt x="5" y="343"/>
                  </a:lnTo>
                  <a:lnTo>
                    <a:pt x="0" y="3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6292" y="5268"/>
              <a:ext cx="60" cy="92"/>
            </a:xfrm>
            <a:custGeom>
              <a:avLst/>
              <a:gdLst>
                <a:gd name="T0" fmla="*/ 27 w 99"/>
                <a:gd name="T1" fmla="*/ 0 h 151"/>
                <a:gd name="T2" fmla="*/ 27 w 99"/>
                <a:gd name="T3" fmla="*/ 0 h 151"/>
                <a:gd name="T4" fmla="*/ 7 w 99"/>
                <a:gd name="T5" fmla="*/ 1 h 151"/>
                <a:gd name="T6" fmla="*/ 4 w 99"/>
                <a:gd name="T7" fmla="*/ 7 h 151"/>
                <a:gd name="T8" fmla="*/ 4 w 99"/>
                <a:gd name="T9" fmla="*/ 24 h 151"/>
                <a:gd name="T10" fmla="*/ 2 w 99"/>
                <a:gd name="T11" fmla="*/ 52 h 151"/>
                <a:gd name="T12" fmla="*/ 1 w 99"/>
                <a:gd name="T13" fmla="*/ 86 h 151"/>
                <a:gd name="T14" fmla="*/ 0 w 99"/>
                <a:gd name="T15" fmla="*/ 113 h 151"/>
                <a:gd name="T16" fmla="*/ 2 w 99"/>
                <a:gd name="T17" fmla="*/ 136 h 151"/>
                <a:gd name="T18" fmla="*/ 11 w 99"/>
                <a:gd name="T19" fmla="*/ 147 h 151"/>
                <a:gd name="T20" fmla="*/ 34 w 99"/>
                <a:gd name="T21" fmla="*/ 151 h 151"/>
                <a:gd name="T22" fmla="*/ 70 w 99"/>
                <a:gd name="T23" fmla="*/ 141 h 151"/>
                <a:gd name="T24" fmla="*/ 92 w 99"/>
                <a:gd name="T25" fmla="*/ 113 h 151"/>
                <a:gd name="T26" fmla="*/ 99 w 99"/>
                <a:gd name="T27" fmla="*/ 76 h 151"/>
                <a:gd name="T28" fmla="*/ 82 w 99"/>
                <a:gd name="T29" fmla="*/ 23 h 151"/>
                <a:gd name="T30" fmla="*/ 27 w 99"/>
                <a:gd name="T3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151">
                  <a:moveTo>
                    <a:pt x="27" y="0"/>
                  </a:moveTo>
                  <a:lnTo>
                    <a:pt x="27" y="0"/>
                  </a:lnTo>
                  <a:cubicBezTo>
                    <a:pt x="16" y="0"/>
                    <a:pt x="9" y="0"/>
                    <a:pt x="7" y="1"/>
                  </a:cubicBezTo>
                  <a:cubicBezTo>
                    <a:pt x="5" y="2"/>
                    <a:pt x="4" y="4"/>
                    <a:pt x="4" y="7"/>
                  </a:cubicBezTo>
                  <a:cubicBezTo>
                    <a:pt x="4" y="10"/>
                    <a:pt x="4" y="16"/>
                    <a:pt x="4" y="24"/>
                  </a:cubicBezTo>
                  <a:cubicBezTo>
                    <a:pt x="3" y="36"/>
                    <a:pt x="2" y="45"/>
                    <a:pt x="2" y="52"/>
                  </a:cubicBezTo>
                  <a:lnTo>
                    <a:pt x="1" y="86"/>
                  </a:lnTo>
                  <a:cubicBezTo>
                    <a:pt x="0" y="101"/>
                    <a:pt x="0" y="110"/>
                    <a:pt x="0" y="113"/>
                  </a:cubicBezTo>
                  <a:cubicBezTo>
                    <a:pt x="0" y="123"/>
                    <a:pt x="1" y="131"/>
                    <a:pt x="2" y="136"/>
                  </a:cubicBezTo>
                  <a:cubicBezTo>
                    <a:pt x="4" y="140"/>
                    <a:pt x="7" y="144"/>
                    <a:pt x="11" y="147"/>
                  </a:cubicBezTo>
                  <a:cubicBezTo>
                    <a:pt x="16" y="150"/>
                    <a:pt x="24" y="151"/>
                    <a:pt x="34" y="151"/>
                  </a:cubicBezTo>
                  <a:cubicBezTo>
                    <a:pt x="49" y="151"/>
                    <a:pt x="61" y="148"/>
                    <a:pt x="70" y="141"/>
                  </a:cubicBezTo>
                  <a:cubicBezTo>
                    <a:pt x="79" y="134"/>
                    <a:pt x="86" y="125"/>
                    <a:pt x="92" y="113"/>
                  </a:cubicBezTo>
                  <a:cubicBezTo>
                    <a:pt x="97" y="101"/>
                    <a:pt x="99" y="89"/>
                    <a:pt x="99" y="76"/>
                  </a:cubicBezTo>
                  <a:cubicBezTo>
                    <a:pt x="99" y="56"/>
                    <a:pt x="93" y="39"/>
                    <a:pt x="82" y="23"/>
                  </a:cubicBezTo>
                  <a:cubicBezTo>
                    <a:pt x="70" y="8"/>
                    <a:pt x="51" y="0"/>
                    <a:pt x="27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780" y="5233"/>
              <a:ext cx="633" cy="161"/>
            </a:xfrm>
            <a:custGeom>
              <a:avLst/>
              <a:gdLst>
                <a:gd name="T0" fmla="*/ 879 w 1040"/>
                <a:gd name="T1" fmla="*/ 215 h 266"/>
                <a:gd name="T2" fmla="*/ 791 w 1040"/>
                <a:gd name="T3" fmla="*/ 211 h 266"/>
                <a:gd name="T4" fmla="*/ 820 w 1040"/>
                <a:gd name="T5" fmla="*/ 160 h 266"/>
                <a:gd name="T6" fmla="*/ 806 w 1040"/>
                <a:gd name="T7" fmla="*/ 56 h 266"/>
                <a:gd name="T8" fmla="*/ 845 w 1040"/>
                <a:gd name="T9" fmla="*/ 53 h 266"/>
                <a:gd name="T10" fmla="*/ 955 w 1040"/>
                <a:gd name="T11" fmla="*/ 177 h 266"/>
                <a:gd name="T12" fmla="*/ 770 w 1040"/>
                <a:gd name="T13" fmla="*/ 214 h 266"/>
                <a:gd name="T14" fmla="*/ 632 w 1040"/>
                <a:gd name="T15" fmla="*/ 212 h 266"/>
                <a:gd name="T16" fmla="*/ 657 w 1040"/>
                <a:gd name="T17" fmla="*/ 166 h 266"/>
                <a:gd name="T18" fmla="*/ 655 w 1040"/>
                <a:gd name="T19" fmla="*/ 68 h 266"/>
                <a:gd name="T20" fmla="*/ 639 w 1040"/>
                <a:gd name="T21" fmla="*/ 52 h 266"/>
                <a:gd name="T22" fmla="*/ 770 w 1040"/>
                <a:gd name="T23" fmla="*/ 92 h 266"/>
                <a:gd name="T24" fmla="*/ 736 w 1040"/>
                <a:gd name="T25" fmla="*/ 62 h 266"/>
                <a:gd name="T26" fmla="*/ 679 w 1040"/>
                <a:gd name="T27" fmla="*/ 68 h 266"/>
                <a:gd name="T28" fmla="*/ 713 w 1040"/>
                <a:gd name="T29" fmla="*/ 122 h 266"/>
                <a:gd name="T30" fmla="*/ 730 w 1040"/>
                <a:gd name="T31" fmla="*/ 108 h 266"/>
                <a:gd name="T32" fmla="*/ 725 w 1040"/>
                <a:gd name="T33" fmla="*/ 159 h 266"/>
                <a:gd name="T34" fmla="*/ 680 w 1040"/>
                <a:gd name="T35" fmla="*/ 194 h 266"/>
                <a:gd name="T36" fmla="*/ 777 w 1040"/>
                <a:gd name="T37" fmla="*/ 172 h 266"/>
                <a:gd name="T38" fmla="*/ 616 w 1040"/>
                <a:gd name="T39" fmla="*/ 91 h 266"/>
                <a:gd name="T40" fmla="*/ 580 w 1040"/>
                <a:gd name="T41" fmla="*/ 61 h 266"/>
                <a:gd name="T42" fmla="*/ 572 w 1040"/>
                <a:gd name="T43" fmla="*/ 208 h 266"/>
                <a:gd name="T44" fmla="*/ 494 w 1040"/>
                <a:gd name="T45" fmla="*/ 210 h 266"/>
                <a:gd name="T46" fmla="*/ 523 w 1040"/>
                <a:gd name="T47" fmla="*/ 134 h 266"/>
                <a:gd name="T48" fmla="*/ 455 w 1040"/>
                <a:gd name="T49" fmla="*/ 89 h 266"/>
                <a:gd name="T50" fmla="*/ 462 w 1040"/>
                <a:gd name="T51" fmla="*/ 52 h 266"/>
                <a:gd name="T52" fmla="*/ 615 w 1040"/>
                <a:gd name="T53" fmla="*/ 52 h 266"/>
                <a:gd name="T54" fmla="*/ 616 w 1040"/>
                <a:gd name="T55" fmla="*/ 91 h 266"/>
                <a:gd name="T56" fmla="*/ 339 w 1040"/>
                <a:gd name="T57" fmla="*/ 202 h 266"/>
                <a:gd name="T58" fmla="*/ 324 w 1040"/>
                <a:gd name="T59" fmla="*/ 161 h 266"/>
                <a:gd name="T60" fmla="*/ 408 w 1040"/>
                <a:gd name="T61" fmla="*/ 200 h 266"/>
                <a:gd name="T62" fmla="*/ 373 w 1040"/>
                <a:gd name="T63" fmla="*/ 138 h 266"/>
                <a:gd name="T64" fmla="*/ 340 w 1040"/>
                <a:gd name="T65" fmla="*/ 63 h 266"/>
                <a:gd name="T66" fmla="*/ 416 w 1040"/>
                <a:gd name="T67" fmla="*/ 54 h 266"/>
                <a:gd name="T68" fmla="*/ 426 w 1040"/>
                <a:gd name="T69" fmla="*/ 93 h 266"/>
                <a:gd name="T70" fmla="*/ 374 w 1040"/>
                <a:gd name="T71" fmla="*/ 56 h 266"/>
                <a:gd name="T72" fmla="*/ 386 w 1040"/>
                <a:gd name="T73" fmla="*/ 117 h 266"/>
                <a:gd name="T74" fmla="*/ 420 w 1040"/>
                <a:gd name="T75" fmla="*/ 200 h 266"/>
                <a:gd name="T76" fmla="*/ 284 w 1040"/>
                <a:gd name="T77" fmla="*/ 204 h 266"/>
                <a:gd name="T78" fmla="*/ 267 w 1040"/>
                <a:gd name="T79" fmla="*/ 212 h 266"/>
                <a:gd name="T80" fmla="*/ 253 w 1040"/>
                <a:gd name="T81" fmla="*/ 200 h 266"/>
                <a:gd name="T82" fmla="*/ 238 w 1040"/>
                <a:gd name="T83" fmla="*/ 56 h 266"/>
                <a:gd name="T84" fmla="*/ 294 w 1040"/>
                <a:gd name="T85" fmla="*/ 51 h 266"/>
                <a:gd name="T86" fmla="*/ 276 w 1040"/>
                <a:gd name="T87" fmla="*/ 125 h 266"/>
                <a:gd name="T88" fmla="*/ 210 w 1040"/>
                <a:gd name="T89" fmla="*/ 213 h 266"/>
                <a:gd name="T90" fmla="*/ 107 w 1040"/>
                <a:gd name="T91" fmla="*/ 212 h 266"/>
                <a:gd name="T92" fmla="*/ 76 w 1040"/>
                <a:gd name="T93" fmla="*/ 209 h 266"/>
                <a:gd name="T94" fmla="*/ 101 w 1040"/>
                <a:gd name="T95" fmla="*/ 104 h 266"/>
                <a:gd name="T96" fmla="*/ 74 w 1040"/>
                <a:gd name="T97" fmla="*/ 54 h 266"/>
                <a:gd name="T98" fmla="*/ 147 w 1040"/>
                <a:gd name="T99" fmla="*/ 52 h 266"/>
                <a:gd name="T100" fmla="*/ 125 w 1040"/>
                <a:gd name="T101" fmla="*/ 68 h 266"/>
                <a:gd name="T102" fmla="*/ 123 w 1040"/>
                <a:gd name="T103" fmla="*/ 195 h 266"/>
                <a:gd name="T104" fmla="*/ 195 w 1040"/>
                <a:gd name="T105" fmla="*/ 190 h 266"/>
                <a:gd name="T106" fmla="*/ 215 w 1040"/>
                <a:gd name="T107" fmla="*/ 189 h 266"/>
                <a:gd name="T108" fmla="*/ 1040 w 1040"/>
                <a:gd name="T109" fmla="*/ 0 h 266"/>
                <a:gd name="T110" fmla="*/ 0 w 1040"/>
                <a:gd name="T1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0" h="266">
                  <a:moveTo>
                    <a:pt x="955" y="177"/>
                  </a:moveTo>
                  <a:lnTo>
                    <a:pt x="955" y="177"/>
                  </a:lnTo>
                  <a:cubicBezTo>
                    <a:pt x="948" y="190"/>
                    <a:pt x="938" y="199"/>
                    <a:pt x="926" y="205"/>
                  </a:cubicBezTo>
                  <a:cubicBezTo>
                    <a:pt x="914" y="211"/>
                    <a:pt x="899" y="215"/>
                    <a:pt x="879" y="215"/>
                  </a:cubicBezTo>
                  <a:cubicBezTo>
                    <a:pt x="875" y="215"/>
                    <a:pt x="869" y="214"/>
                    <a:pt x="863" y="214"/>
                  </a:cubicBezTo>
                  <a:cubicBezTo>
                    <a:pt x="851" y="213"/>
                    <a:pt x="844" y="212"/>
                    <a:pt x="842" y="212"/>
                  </a:cubicBezTo>
                  <a:cubicBezTo>
                    <a:pt x="816" y="212"/>
                    <a:pt x="800" y="213"/>
                    <a:pt x="795" y="213"/>
                  </a:cubicBezTo>
                  <a:cubicBezTo>
                    <a:pt x="793" y="213"/>
                    <a:pt x="791" y="213"/>
                    <a:pt x="791" y="211"/>
                  </a:cubicBezTo>
                  <a:cubicBezTo>
                    <a:pt x="791" y="210"/>
                    <a:pt x="792" y="210"/>
                    <a:pt x="793" y="209"/>
                  </a:cubicBezTo>
                  <a:cubicBezTo>
                    <a:pt x="794" y="209"/>
                    <a:pt x="797" y="209"/>
                    <a:pt x="802" y="208"/>
                  </a:cubicBezTo>
                  <a:cubicBezTo>
                    <a:pt x="808" y="207"/>
                    <a:pt x="813" y="204"/>
                    <a:pt x="815" y="200"/>
                  </a:cubicBezTo>
                  <a:cubicBezTo>
                    <a:pt x="818" y="196"/>
                    <a:pt x="820" y="182"/>
                    <a:pt x="820" y="160"/>
                  </a:cubicBezTo>
                  <a:lnTo>
                    <a:pt x="822" y="95"/>
                  </a:lnTo>
                  <a:cubicBezTo>
                    <a:pt x="822" y="88"/>
                    <a:pt x="822" y="80"/>
                    <a:pt x="821" y="74"/>
                  </a:cubicBezTo>
                  <a:cubicBezTo>
                    <a:pt x="820" y="67"/>
                    <a:pt x="818" y="62"/>
                    <a:pt x="816" y="60"/>
                  </a:cubicBezTo>
                  <a:cubicBezTo>
                    <a:pt x="814" y="58"/>
                    <a:pt x="810" y="57"/>
                    <a:pt x="806" y="56"/>
                  </a:cubicBezTo>
                  <a:cubicBezTo>
                    <a:pt x="802" y="56"/>
                    <a:pt x="801" y="55"/>
                    <a:pt x="801" y="53"/>
                  </a:cubicBezTo>
                  <a:cubicBezTo>
                    <a:pt x="801" y="51"/>
                    <a:pt x="801" y="51"/>
                    <a:pt x="803" y="51"/>
                  </a:cubicBezTo>
                  <a:cubicBezTo>
                    <a:pt x="805" y="51"/>
                    <a:pt x="810" y="51"/>
                    <a:pt x="818" y="52"/>
                  </a:cubicBezTo>
                  <a:cubicBezTo>
                    <a:pt x="826" y="52"/>
                    <a:pt x="836" y="53"/>
                    <a:pt x="845" y="53"/>
                  </a:cubicBezTo>
                  <a:lnTo>
                    <a:pt x="871" y="52"/>
                  </a:lnTo>
                  <a:cubicBezTo>
                    <a:pt x="902" y="52"/>
                    <a:pt x="926" y="60"/>
                    <a:pt x="943" y="75"/>
                  </a:cubicBezTo>
                  <a:cubicBezTo>
                    <a:pt x="959" y="91"/>
                    <a:pt x="967" y="110"/>
                    <a:pt x="967" y="134"/>
                  </a:cubicBezTo>
                  <a:cubicBezTo>
                    <a:pt x="967" y="151"/>
                    <a:pt x="963" y="165"/>
                    <a:pt x="955" y="177"/>
                  </a:cubicBezTo>
                  <a:close/>
                  <a:moveTo>
                    <a:pt x="778" y="178"/>
                  </a:moveTo>
                  <a:lnTo>
                    <a:pt x="778" y="178"/>
                  </a:lnTo>
                  <a:cubicBezTo>
                    <a:pt x="778" y="179"/>
                    <a:pt x="777" y="185"/>
                    <a:pt x="775" y="195"/>
                  </a:cubicBezTo>
                  <a:cubicBezTo>
                    <a:pt x="774" y="197"/>
                    <a:pt x="773" y="204"/>
                    <a:pt x="770" y="214"/>
                  </a:cubicBezTo>
                  <a:lnTo>
                    <a:pt x="719" y="214"/>
                  </a:lnTo>
                  <a:cubicBezTo>
                    <a:pt x="712" y="214"/>
                    <a:pt x="701" y="214"/>
                    <a:pt x="687" y="213"/>
                  </a:cubicBezTo>
                  <a:cubicBezTo>
                    <a:pt x="673" y="213"/>
                    <a:pt x="660" y="212"/>
                    <a:pt x="649" y="212"/>
                  </a:cubicBezTo>
                  <a:cubicBezTo>
                    <a:pt x="638" y="212"/>
                    <a:pt x="632" y="212"/>
                    <a:pt x="632" y="212"/>
                  </a:cubicBezTo>
                  <a:cubicBezTo>
                    <a:pt x="632" y="211"/>
                    <a:pt x="631" y="211"/>
                    <a:pt x="631" y="210"/>
                  </a:cubicBezTo>
                  <a:cubicBezTo>
                    <a:pt x="631" y="209"/>
                    <a:pt x="633" y="208"/>
                    <a:pt x="635" y="208"/>
                  </a:cubicBezTo>
                  <a:cubicBezTo>
                    <a:pt x="644" y="208"/>
                    <a:pt x="650" y="205"/>
                    <a:pt x="653" y="201"/>
                  </a:cubicBezTo>
                  <a:cubicBezTo>
                    <a:pt x="656" y="196"/>
                    <a:pt x="657" y="184"/>
                    <a:pt x="657" y="166"/>
                  </a:cubicBezTo>
                  <a:lnTo>
                    <a:pt x="657" y="141"/>
                  </a:lnTo>
                  <a:lnTo>
                    <a:pt x="658" y="117"/>
                  </a:lnTo>
                  <a:cubicBezTo>
                    <a:pt x="658" y="112"/>
                    <a:pt x="657" y="104"/>
                    <a:pt x="657" y="90"/>
                  </a:cubicBezTo>
                  <a:cubicBezTo>
                    <a:pt x="656" y="77"/>
                    <a:pt x="656" y="70"/>
                    <a:pt x="655" y="68"/>
                  </a:cubicBezTo>
                  <a:cubicBezTo>
                    <a:pt x="655" y="66"/>
                    <a:pt x="654" y="64"/>
                    <a:pt x="652" y="62"/>
                  </a:cubicBezTo>
                  <a:cubicBezTo>
                    <a:pt x="650" y="61"/>
                    <a:pt x="645" y="59"/>
                    <a:pt x="638" y="57"/>
                  </a:cubicBezTo>
                  <a:cubicBezTo>
                    <a:pt x="636" y="56"/>
                    <a:pt x="635" y="55"/>
                    <a:pt x="635" y="54"/>
                  </a:cubicBezTo>
                  <a:cubicBezTo>
                    <a:pt x="635" y="53"/>
                    <a:pt x="636" y="52"/>
                    <a:pt x="639" y="52"/>
                  </a:cubicBezTo>
                  <a:lnTo>
                    <a:pt x="664" y="53"/>
                  </a:lnTo>
                  <a:cubicBezTo>
                    <a:pt x="673" y="54"/>
                    <a:pt x="694" y="54"/>
                    <a:pt x="729" y="54"/>
                  </a:cubicBezTo>
                  <a:cubicBezTo>
                    <a:pt x="751" y="54"/>
                    <a:pt x="763" y="54"/>
                    <a:pt x="763" y="54"/>
                  </a:cubicBezTo>
                  <a:cubicBezTo>
                    <a:pt x="766" y="63"/>
                    <a:pt x="768" y="76"/>
                    <a:pt x="770" y="92"/>
                  </a:cubicBezTo>
                  <a:cubicBezTo>
                    <a:pt x="770" y="93"/>
                    <a:pt x="769" y="93"/>
                    <a:pt x="769" y="93"/>
                  </a:cubicBezTo>
                  <a:cubicBezTo>
                    <a:pt x="768" y="93"/>
                    <a:pt x="768" y="93"/>
                    <a:pt x="767" y="92"/>
                  </a:cubicBezTo>
                  <a:cubicBezTo>
                    <a:pt x="761" y="83"/>
                    <a:pt x="756" y="76"/>
                    <a:pt x="751" y="72"/>
                  </a:cubicBezTo>
                  <a:cubicBezTo>
                    <a:pt x="746" y="67"/>
                    <a:pt x="741" y="64"/>
                    <a:pt x="736" y="62"/>
                  </a:cubicBezTo>
                  <a:cubicBezTo>
                    <a:pt x="730" y="60"/>
                    <a:pt x="722" y="59"/>
                    <a:pt x="709" y="59"/>
                  </a:cubicBezTo>
                  <a:cubicBezTo>
                    <a:pt x="697" y="59"/>
                    <a:pt x="688" y="59"/>
                    <a:pt x="681" y="61"/>
                  </a:cubicBezTo>
                  <a:cubicBezTo>
                    <a:pt x="680" y="62"/>
                    <a:pt x="680" y="63"/>
                    <a:pt x="680" y="65"/>
                  </a:cubicBezTo>
                  <a:cubicBezTo>
                    <a:pt x="680" y="66"/>
                    <a:pt x="680" y="67"/>
                    <a:pt x="679" y="68"/>
                  </a:cubicBezTo>
                  <a:cubicBezTo>
                    <a:pt x="679" y="75"/>
                    <a:pt x="678" y="92"/>
                    <a:pt x="678" y="121"/>
                  </a:cubicBezTo>
                  <a:cubicBezTo>
                    <a:pt x="678" y="122"/>
                    <a:pt x="678" y="124"/>
                    <a:pt x="678" y="126"/>
                  </a:cubicBezTo>
                  <a:cubicBezTo>
                    <a:pt x="685" y="127"/>
                    <a:pt x="689" y="127"/>
                    <a:pt x="691" y="127"/>
                  </a:cubicBezTo>
                  <a:cubicBezTo>
                    <a:pt x="701" y="127"/>
                    <a:pt x="709" y="125"/>
                    <a:pt x="713" y="122"/>
                  </a:cubicBezTo>
                  <a:cubicBezTo>
                    <a:pt x="718" y="119"/>
                    <a:pt x="722" y="112"/>
                    <a:pt x="725" y="102"/>
                  </a:cubicBezTo>
                  <a:cubicBezTo>
                    <a:pt x="726" y="101"/>
                    <a:pt x="727" y="100"/>
                    <a:pt x="728" y="100"/>
                  </a:cubicBezTo>
                  <a:cubicBezTo>
                    <a:pt x="729" y="100"/>
                    <a:pt x="730" y="101"/>
                    <a:pt x="730" y="103"/>
                  </a:cubicBezTo>
                  <a:lnTo>
                    <a:pt x="730" y="108"/>
                  </a:lnTo>
                  <a:cubicBezTo>
                    <a:pt x="729" y="115"/>
                    <a:pt x="729" y="121"/>
                    <a:pt x="729" y="128"/>
                  </a:cubicBezTo>
                  <a:cubicBezTo>
                    <a:pt x="729" y="139"/>
                    <a:pt x="729" y="149"/>
                    <a:pt x="729" y="158"/>
                  </a:cubicBezTo>
                  <a:cubicBezTo>
                    <a:pt x="729" y="161"/>
                    <a:pt x="729" y="162"/>
                    <a:pt x="727" y="162"/>
                  </a:cubicBezTo>
                  <a:cubicBezTo>
                    <a:pt x="726" y="162"/>
                    <a:pt x="725" y="161"/>
                    <a:pt x="725" y="159"/>
                  </a:cubicBezTo>
                  <a:cubicBezTo>
                    <a:pt x="723" y="150"/>
                    <a:pt x="720" y="143"/>
                    <a:pt x="714" y="138"/>
                  </a:cubicBezTo>
                  <a:cubicBezTo>
                    <a:pt x="709" y="134"/>
                    <a:pt x="697" y="132"/>
                    <a:pt x="678" y="132"/>
                  </a:cubicBezTo>
                  <a:cubicBezTo>
                    <a:pt x="678" y="138"/>
                    <a:pt x="678" y="148"/>
                    <a:pt x="678" y="161"/>
                  </a:cubicBezTo>
                  <a:cubicBezTo>
                    <a:pt x="678" y="178"/>
                    <a:pt x="679" y="189"/>
                    <a:pt x="680" y="194"/>
                  </a:cubicBezTo>
                  <a:cubicBezTo>
                    <a:pt x="681" y="198"/>
                    <a:pt x="684" y="202"/>
                    <a:pt x="689" y="205"/>
                  </a:cubicBezTo>
                  <a:cubicBezTo>
                    <a:pt x="693" y="207"/>
                    <a:pt x="701" y="209"/>
                    <a:pt x="712" y="209"/>
                  </a:cubicBezTo>
                  <a:cubicBezTo>
                    <a:pt x="744" y="209"/>
                    <a:pt x="764" y="198"/>
                    <a:pt x="774" y="176"/>
                  </a:cubicBezTo>
                  <a:cubicBezTo>
                    <a:pt x="775" y="173"/>
                    <a:pt x="776" y="172"/>
                    <a:pt x="777" y="172"/>
                  </a:cubicBezTo>
                  <a:cubicBezTo>
                    <a:pt x="778" y="172"/>
                    <a:pt x="779" y="173"/>
                    <a:pt x="779" y="175"/>
                  </a:cubicBezTo>
                  <a:cubicBezTo>
                    <a:pt x="779" y="176"/>
                    <a:pt x="779" y="177"/>
                    <a:pt x="778" y="178"/>
                  </a:cubicBezTo>
                  <a:close/>
                  <a:moveTo>
                    <a:pt x="616" y="91"/>
                  </a:moveTo>
                  <a:lnTo>
                    <a:pt x="616" y="91"/>
                  </a:lnTo>
                  <a:cubicBezTo>
                    <a:pt x="615" y="91"/>
                    <a:pt x="614" y="90"/>
                    <a:pt x="613" y="90"/>
                  </a:cubicBezTo>
                  <a:cubicBezTo>
                    <a:pt x="613" y="89"/>
                    <a:pt x="611" y="87"/>
                    <a:pt x="609" y="83"/>
                  </a:cubicBezTo>
                  <a:cubicBezTo>
                    <a:pt x="605" y="76"/>
                    <a:pt x="600" y="71"/>
                    <a:pt x="596" y="68"/>
                  </a:cubicBezTo>
                  <a:cubicBezTo>
                    <a:pt x="591" y="64"/>
                    <a:pt x="586" y="62"/>
                    <a:pt x="580" y="61"/>
                  </a:cubicBezTo>
                  <a:cubicBezTo>
                    <a:pt x="575" y="60"/>
                    <a:pt x="563" y="60"/>
                    <a:pt x="546" y="59"/>
                  </a:cubicBezTo>
                  <a:cubicBezTo>
                    <a:pt x="545" y="72"/>
                    <a:pt x="545" y="86"/>
                    <a:pt x="545" y="101"/>
                  </a:cubicBezTo>
                  <a:cubicBezTo>
                    <a:pt x="545" y="154"/>
                    <a:pt x="546" y="184"/>
                    <a:pt x="548" y="194"/>
                  </a:cubicBezTo>
                  <a:cubicBezTo>
                    <a:pt x="550" y="203"/>
                    <a:pt x="558" y="208"/>
                    <a:pt x="572" y="208"/>
                  </a:cubicBezTo>
                  <a:cubicBezTo>
                    <a:pt x="575" y="208"/>
                    <a:pt x="577" y="208"/>
                    <a:pt x="577" y="210"/>
                  </a:cubicBezTo>
                  <a:cubicBezTo>
                    <a:pt x="577" y="211"/>
                    <a:pt x="576" y="212"/>
                    <a:pt x="572" y="212"/>
                  </a:cubicBezTo>
                  <a:lnTo>
                    <a:pt x="497" y="212"/>
                  </a:lnTo>
                  <a:cubicBezTo>
                    <a:pt x="495" y="212"/>
                    <a:pt x="494" y="211"/>
                    <a:pt x="494" y="210"/>
                  </a:cubicBezTo>
                  <a:cubicBezTo>
                    <a:pt x="494" y="208"/>
                    <a:pt x="496" y="208"/>
                    <a:pt x="500" y="208"/>
                  </a:cubicBezTo>
                  <a:cubicBezTo>
                    <a:pt x="507" y="208"/>
                    <a:pt x="512" y="206"/>
                    <a:pt x="516" y="202"/>
                  </a:cubicBezTo>
                  <a:cubicBezTo>
                    <a:pt x="520" y="199"/>
                    <a:pt x="522" y="194"/>
                    <a:pt x="523" y="188"/>
                  </a:cubicBezTo>
                  <a:cubicBezTo>
                    <a:pt x="523" y="181"/>
                    <a:pt x="523" y="163"/>
                    <a:pt x="523" y="134"/>
                  </a:cubicBezTo>
                  <a:cubicBezTo>
                    <a:pt x="523" y="109"/>
                    <a:pt x="523" y="84"/>
                    <a:pt x="521" y="59"/>
                  </a:cubicBezTo>
                  <a:cubicBezTo>
                    <a:pt x="515" y="59"/>
                    <a:pt x="510" y="59"/>
                    <a:pt x="507" y="59"/>
                  </a:cubicBezTo>
                  <a:cubicBezTo>
                    <a:pt x="490" y="59"/>
                    <a:pt x="477" y="62"/>
                    <a:pt x="469" y="70"/>
                  </a:cubicBezTo>
                  <a:cubicBezTo>
                    <a:pt x="461" y="77"/>
                    <a:pt x="457" y="84"/>
                    <a:pt x="455" y="89"/>
                  </a:cubicBezTo>
                  <a:cubicBezTo>
                    <a:pt x="455" y="91"/>
                    <a:pt x="454" y="92"/>
                    <a:pt x="452" y="92"/>
                  </a:cubicBezTo>
                  <a:cubicBezTo>
                    <a:pt x="451" y="92"/>
                    <a:pt x="451" y="92"/>
                    <a:pt x="450" y="91"/>
                  </a:cubicBezTo>
                  <a:cubicBezTo>
                    <a:pt x="450" y="82"/>
                    <a:pt x="452" y="69"/>
                    <a:pt x="455" y="52"/>
                  </a:cubicBezTo>
                  <a:cubicBezTo>
                    <a:pt x="459" y="52"/>
                    <a:pt x="461" y="52"/>
                    <a:pt x="462" y="52"/>
                  </a:cubicBezTo>
                  <a:cubicBezTo>
                    <a:pt x="468" y="52"/>
                    <a:pt x="477" y="52"/>
                    <a:pt x="488" y="53"/>
                  </a:cubicBezTo>
                  <a:cubicBezTo>
                    <a:pt x="499" y="54"/>
                    <a:pt x="517" y="54"/>
                    <a:pt x="540" y="54"/>
                  </a:cubicBezTo>
                  <a:cubicBezTo>
                    <a:pt x="565" y="54"/>
                    <a:pt x="580" y="54"/>
                    <a:pt x="588" y="53"/>
                  </a:cubicBezTo>
                  <a:cubicBezTo>
                    <a:pt x="594" y="52"/>
                    <a:pt x="603" y="52"/>
                    <a:pt x="615" y="52"/>
                  </a:cubicBezTo>
                  <a:cubicBezTo>
                    <a:pt x="616" y="58"/>
                    <a:pt x="617" y="64"/>
                    <a:pt x="617" y="70"/>
                  </a:cubicBezTo>
                  <a:cubicBezTo>
                    <a:pt x="617" y="78"/>
                    <a:pt x="618" y="83"/>
                    <a:pt x="618" y="86"/>
                  </a:cubicBezTo>
                  <a:cubicBezTo>
                    <a:pt x="619" y="86"/>
                    <a:pt x="619" y="87"/>
                    <a:pt x="619" y="88"/>
                  </a:cubicBezTo>
                  <a:cubicBezTo>
                    <a:pt x="619" y="90"/>
                    <a:pt x="618" y="91"/>
                    <a:pt x="616" y="91"/>
                  </a:cubicBezTo>
                  <a:close/>
                  <a:moveTo>
                    <a:pt x="420" y="200"/>
                  </a:moveTo>
                  <a:lnTo>
                    <a:pt x="420" y="200"/>
                  </a:lnTo>
                  <a:cubicBezTo>
                    <a:pt x="409" y="210"/>
                    <a:pt x="396" y="215"/>
                    <a:pt x="381" y="215"/>
                  </a:cubicBezTo>
                  <a:cubicBezTo>
                    <a:pt x="367" y="215"/>
                    <a:pt x="353" y="210"/>
                    <a:pt x="339" y="202"/>
                  </a:cubicBezTo>
                  <a:cubicBezTo>
                    <a:pt x="336" y="204"/>
                    <a:pt x="334" y="207"/>
                    <a:pt x="334" y="210"/>
                  </a:cubicBezTo>
                  <a:cubicBezTo>
                    <a:pt x="333" y="212"/>
                    <a:pt x="332" y="214"/>
                    <a:pt x="330" y="214"/>
                  </a:cubicBezTo>
                  <a:cubicBezTo>
                    <a:pt x="329" y="214"/>
                    <a:pt x="328" y="212"/>
                    <a:pt x="328" y="209"/>
                  </a:cubicBezTo>
                  <a:cubicBezTo>
                    <a:pt x="327" y="205"/>
                    <a:pt x="326" y="190"/>
                    <a:pt x="324" y="161"/>
                  </a:cubicBezTo>
                  <a:cubicBezTo>
                    <a:pt x="324" y="160"/>
                    <a:pt x="325" y="160"/>
                    <a:pt x="327" y="160"/>
                  </a:cubicBezTo>
                  <a:cubicBezTo>
                    <a:pt x="328" y="160"/>
                    <a:pt x="329" y="161"/>
                    <a:pt x="330" y="163"/>
                  </a:cubicBezTo>
                  <a:cubicBezTo>
                    <a:pt x="342" y="194"/>
                    <a:pt x="360" y="210"/>
                    <a:pt x="382" y="210"/>
                  </a:cubicBezTo>
                  <a:cubicBezTo>
                    <a:pt x="393" y="210"/>
                    <a:pt x="402" y="206"/>
                    <a:pt x="408" y="200"/>
                  </a:cubicBezTo>
                  <a:cubicBezTo>
                    <a:pt x="415" y="193"/>
                    <a:pt x="418" y="185"/>
                    <a:pt x="418" y="177"/>
                  </a:cubicBezTo>
                  <a:cubicBezTo>
                    <a:pt x="418" y="171"/>
                    <a:pt x="416" y="165"/>
                    <a:pt x="413" y="160"/>
                  </a:cubicBezTo>
                  <a:cubicBezTo>
                    <a:pt x="409" y="155"/>
                    <a:pt x="405" y="151"/>
                    <a:pt x="399" y="148"/>
                  </a:cubicBezTo>
                  <a:cubicBezTo>
                    <a:pt x="394" y="145"/>
                    <a:pt x="385" y="141"/>
                    <a:pt x="373" y="138"/>
                  </a:cubicBezTo>
                  <a:cubicBezTo>
                    <a:pt x="357" y="133"/>
                    <a:pt x="347" y="128"/>
                    <a:pt x="341" y="123"/>
                  </a:cubicBezTo>
                  <a:cubicBezTo>
                    <a:pt x="336" y="119"/>
                    <a:pt x="332" y="114"/>
                    <a:pt x="329" y="108"/>
                  </a:cubicBezTo>
                  <a:cubicBezTo>
                    <a:pt x="326" y="103"/>
                    <a:pt x="325" y="97"/>
                    <a:pt x="325" y="92"/>
                  </a:cubicBezTo>
                  <a:cubicBezTo>
                    <a:pt x="325" y="81"/>
                    <a:pt x="330" y="72"/>
                    <a:pt x="340" y="63"/>
                  </a:cubicBezTo>
                  <a:cubicBezTo>
                    <a:pt x="350" y="55"/>
                    <a:pt x="362" y="51"/>
                    <a:pt x="376" y="51"/>
                  </a:cubicBezTo>
                  <a:cubicBezTo>
                    <a:pt x="381" y="51"/>
                    <a:pt x="387" y="52"/>
                    <a:pt x="393" y="53"/>
                  </a:cubicBezTo>
                  <a:cubicBezTo>
                    <a:pt x="399" y="55"/>
                    <a:pt x="405" y="58"/>
                    <a:pt x="411" y="61"/>
                  </a:cubicBezTo>
                  <a:cubicBezTo>
                    <a:pt x="413" y="59"/>
                    <a:pt x="415" y="57"/>
                    <a:pt x="416" y="54"/>
                  </a:cubicBezTo>
                  <a:cubicBezTo>
                    <a:pt x="416" y="52"/>
                    <a:pt x="417" y="51"/>
                    <a:pt x="418" y="51"/>
                  </a:cubicBezTo>
                  <a:cubicBezTo>
                    <a:pt x="419" y="51"/>
                    <a:pt x="420" y="52"/>
                    <a:pt x="421" y="53"/>
                  </a:cubicBezTo>
                  <a:cubicBezTo>
                    <a:pt x="421" y="56"/>
                    <a:pt x="422" y="62"/>
                    <a:pt x="423" y="70"/>
                  </a:cubicBezTo>
                  <a:lnTo>
                    <a:pt x="426" y="93"/>
                  </a:lnTo>
                  <a:cubicBezTo>
                    <a:pt x="426" y="95"/>
                    <a:pt x="425" y="96"/>
                    <a:pt x="423" y="96"/>
                  </a:cubicBezTo>
                  <a:cubicBezTo>
                    <a:pt x="422" y="96"/>
                    <a:pt x="421" y="95"/>
                    <a:pt x="421" y="93"/>
                  </a:cubicBezTo>
                  <a:cubicBezTo>
                    <a:pt x="416" y="82"/>
                    <a:pt x="410" y="74"/>
                    <a:pt x="402" y="66"/>
                  </a:cubicBezTo>
                  <a:cubicBezTo>
                    <a:pt x="393" y="60"/>
                    <a:pt x="384" y="56"/>
                    <a:pt x="374" y="56"/>
                  </a:cubicBezTo>
                  <a:cubicBezTo>
                    <a:pt x="364" y="56"/>
                    <a:pt x="357" y="59"/>
                    <a:pt x="352" y="65"/>
                  </a:cubicBezTo>
                  <a:cubicBezTo>
                    <a:pt x="347" y="71"/>
                    <a:pt x="344" y="77"/>
                    <a:pt x="344" y="84"/>
                  </a:cubicBezTo>
                  <a:cubicBezTo>
                    <a:pt x="344" y="92"/>
                    <a:pt x="347" y="98"/>
                    <a:pt x="352" y="102"/>
                  </a:cubicBezTo>
                  <a:cubicBezTo>
                    <a:pt x="358" y="107"/>
                    <a:pt x="369" y="112"/>
                    <a:pt x="386" y="117"/>
                  </a:cubicBezTo>
                  <a:cubicBezTo>
                    <a:pt x="398" y="121"/>
                    <a:pt x="408" y="125"/>
                    <a:pt x="414" y="128"/>
                  </a:cubicBezTo>
                  <a:cubicBezTo>
                    <a:pt x="420" y="132"/>
                    <a:pt x="426" y="137"/>
                    <a:pt x="430" y="144"/>
                  </a:cubicBezTo>
                  <a:cubicBezTo>
                    <a:pt x="434" y="150"/>
                    <a:pt x="436" y="158"/>
                    <a:pt x="436" y="165"/>
                  </a:cubicBezTo>
                  <a:cubicBezTo>
                    <a:pt x="436" y="178"/>
                    <a:pt x="431" y="189"/>
                    <a:pt x="420" y="200"/>
                  </a:cubicBezTo>
                  <a:close/>
                  <a:moveTo>
                    <a:pt x="277" y="168"/>
                  </a:moveTo>
                  <a:lnTo>
                    <a:pt x="277" y="168"/>
                  </a:lnTo>
                  <a:cubicBezTo>
                    <a:pt x="278" y="184"/>
                    <a:pt x="279" y="193"/>
                    <a:pt x="280" y="196"/>
                  </a:cubicBezTo>
                  <a:cubicBezTo>
                    <a:pt x="280" y="199"/>
                    <a:pt x="282" y="202"/>
                    <a:pt x="284" y="204"/>
                  </a:cubicBezTo>
                  <a:cubicBezTo>
                    <a:pt x="286" y="206"/>
                    <a:pt x="291" y="207"/>
                    <a:pt x="297" y="208"/>
                  </a:cubicBezTo>
                  <a:cubicBezTo>
                    <a:pt x="299" y="208"/>
                    <a:pt x="300" y="209"/>
                    <a:pt x="300" y="210"/>
                  </a:cubicBezTo>
                  <a:cubicBezTo>
                    <a:pt x="300" y="212"/>
                    <a:pt x="299" y="213"/>
                    <a:pt x="297" y="213"/>
                  </a:cubicBezTo>
                  <a:lnTo>
                    <a:pt x="267" y="212"/>
                  </a:lnTo>
                  <a:lnTo>
                    <a:pt x="241" y="213"/>
                  </a:lnTo>
                  <a:cubicBezTo>
                    <a:pt x="238" y="213"/>
                    <a:pt x="237" y="212"/>
                    <a:pt x="237" y="210"/>
                  </a:cubicBezTo>
                  <a:cubicBezTo>
                    <a:pt x="237" y="208"/>
                    <a:pt x="238" y="208"/>
                    <a:pt x="240" y="208"/>
                  </a:cubicBezTo>
                  <a:cubicBezTo>
                    <a:pt x="248" y="207"/>
                    <a:pt x="252" y="205"/>
                    <a:pt x="253" y="200"/>
                  </a:cubicBezTo>
                  <a:cubicBezTo>
                    <a:pt x="255" y="195"/>
                    <a:pt x="255" y="180"/>
                    <a:pt x="255" y="153"/>
                  </a:cubicBezTo>
                  <a:cubicBezTo>
                    <a:pt x="255" y="128"/>
                    <a:pt x="255" y="107"/>
                    <a:pt x="255" y="92"/>
                  </a:cubicBezTo>
                  <a:cubicBezTo>
                    <a:pt x="254" y="76"/>
                    <a:pt x="253" y="66"/>
                    <a:pt x="251" y="63"/>
                  </a:cubicBezTo>
                  <a:cubicBezTo>
                    <a:pt x="249" y="59"/>
                    <a:pt x="244" y="57"/>
                    <a:pt x="238" y="56"/>
                  </a:cubicBezTo>
                  <a:cubicBezTo>
                    <a:pt x="236" y="56"/>
                    <a:pt x="235" y="55"/>
                    <a:pt x="235" y="54"/>
                  </a:cubicBezTo>
                  <a:cubicBezTo>
                    <a:pt x="235" y="52"/>
                    <a:pt x="236" y="51"/>
                    <a:pt x="238" y="51"/>
                  </a:cubicBezTo>
                  <a:lnTo>
                    <a:pt x="260" y="52"/>
                  </a:lnTo>
                  <a:lnTo>
                    <a:pt x="294" y="51"/>
                  </a:lnTo>
                  <a:cubicBezTo>
                    <a:pt x="298" y="51"/>
                    <a:pt x="300" y="52"/>
                    <a:pt x="300" y="54"/>
                  </a:cubicBezTo>
                  <a:cubicBezTo>
                    <a:pt x="300" y="55"/>
                    <a:pt x="299" y="56"/>
                    <a:pt x="297" y="56"/>
                  </a:cubicBezTo>
                  <a:cubicBezTo>
                    <a:pt x="288" y="57"/>
                    <a:pt x="282" y="61"/>
                    <a:pt x="280" y="66"/>
                  </a:cubicBezTo>
                  <a:cubicBezTo>
                    <a:pt x="278" y="71"/>
                    <a:pt x="276" y="91"/>
                    <a:pt x="276" y="125"/>
                  </a:cubicBezTo>
                  <a:cubicBezTo>
                    <a:pt x="276" y="138"/>
                    <a:pt x="277" y="152"/>
                    <a:pt x="277" y="168"/>
                  </a:cubicBezTo>
                  <a:close/>
                  <a:moveTo>
                    <a:pt x="215" y="189"/>
                  </a:moveTo>
                  <a:lnTo>
                    <a:pt x="215" y="189"/>
                  </a:lnTo>
                  <a:cubicBezTo>
                    <a:pt x="212" y="203"/>
                    <a:pt x="211" y="211"/>
                    <a:pt x="210" y="213"/>
                  </a:cubicBezTo>
                  <a:cubicBezTo>
                    <a:pt x="206" y="213"/>
                    <a:pt x="204" y="213"/>
                    <a:pt x="204" y="213"/>
                  </a:cubicBezTo>
                  <a:cubicBezTo>
                    <a:pt x="201" y="213"/>
                    <a:pt x="195" y="213"/>
                    <a:pt x="187" y="213"/>
                  </a:cubicBezTo>
                  <a:cubicBezTo>
                    <a:pt x="179" y="212"/>
                    <a:pt x="163" y="212"/>
                    <a:pt x="138" y="212"/>
                  </a:cubicBezTo>
                  <a:lnTo>
                    <a:pt x="107" y="212"/>
                  </a:lnTo>
                  <a:cubicBezTo>
                    <a:pt x="106" y="212"/>
                    <a:pt x="102" y="212"/>
                    <a:pt x="95" y="213"/>
                  </a:cubicBezTo>
                  <a:cubicBezTo>
                    <a:pt x="87" y="213"/>
                    <a:pt x="83" y="213"/>
                    <a:pt x="81" y="213"/>
                  </a:cubicBezTo>
                  <a:cubicBezTo>
                    <a:pt x="75" y="213"/>
                    <a:pt x="72" y="213"/>
                    <a:pt x="72" y="211"/>
                  </a:cubicBezTo>
                  <a:cubicBezTo>
                    <a:pt x="72" y="210"/>
                    <a:pt x="73" y="209"/>
                    <a:pt x="76" y="209"/>
                  </a:cubicBezTo>
                  <a:cubicBezTo>
                    <a:pt x="84" y="208"/>
                    <a:pt x="89" y="207"/>
                    <a:pt x="92" y="204"/>
                  </a:cubicBezTo>
                  <a:cubicBezTo>
                    <a:pt x="95" y="201"/>
                    <a:pt x="98" y="197"/>
                    <a:pt x="99" y="191"/>
                  </a:cubicBezTo>
                  <a:cubicBezTo>
                    <a:pt x="100" y="186"/>
                    <a:pt x="100" y="171"/>
                    <a:pt x="100" y="148"/>
                  </a:cubicBezTo>
                  <a:lnTo>
                    <a:pt x="101" y="104"/>
                  </a:lnTo>
                  <a:cubicBezTo>
                    <a:pt x="101" y="90"/>
                    <a:pt x="100" y="80"/>
                    <a:pt x="99" y="74"/>
                  </a:cubicBezTo>
                  <a:cubicBezTo>
                    <a:pt x="97" y="69"/>
                    <a:pt x="95" y="64"/>
                    <a:pt x="91" y="61"/>
                  </a:cubicBezTo>
                  <a:cubicBezTo>
                    <a:pt x="87" y="58"/>
                    <a:pt x="82" y="57"/>
                    <a:pt x="77" y="56"/>
                  </a:cubicBezTo>
                  <a:cubicBezTo>
                    <a:pt x="75" y="56"/>
                    <a:pt x="74" y="55"/>
                    <a:pt x="74" y="54"/>
                  </a:cubicBezTo>
                  <a:cubicBezTo>
                    <a:pt x="74" y="52"/>
                    <a:pt x="75" y="51"/>
                    <a:pt x="77" y="51"/>
                  </a:cubicBezTo>
                  <a:cubicBezTo>
                    <a:pt x="78" y="51"/>
                    <a:pt x="79" y="51"/>
                    <a:pt x="80" y="51"/>
                  </a:cubicBezTo>
                  <a:cubicBezTo>
                    <a:pt x="93" y="52"/>
                    <a:pt x="108" y="53"/>
                    <a:pt x="126" y="53"/>
                  </a:cubicBezTo>
                  <a:lnTo>
                    <a:pt x="147" y="52"/>
                  </a:lnTo>
                  <a:cubicBezTo>
                    <a:pt x="149" y="52"/>
                    <a:pt x="150" y="53"/>
                    <a:pt x="150" y="55"/>
                  </a:cubicBezTo>
                  <a:cubicBezTo>
                    <a:pt x="150" y="56"/>
                    <a:pt x="149" y="57"/>
                    <a:pt x="147" y="57"/>
                  </a:cubicBezTo>
                  <a:cubicBezTo>
                    <a:pt x="141" y="57"/>
                    <a:pt x="136" y="58"/>
                    <a:pt x="132" y="60"/>
                  </a:cubicBezTo>
                  <a:cubicBezTo>
                    <a:pt x="129" y="63"/>
                    <a:pt x="126" y="65"/>
                    <a:pt x="125" y="68"/>
                  </a:cubicBezTo>
                  <a:cubicBezTo>
                    <a:pt x="123" y="71"/>
                    <a:pt x="123" y="77"/>
                    <a:pt x="123" y="86"/>
                  </a:cubicBezTo>
                  <a:lnTo>
                    <a:pt x="122" y="143"/>
                  </a:lnTo>
                  <a:lnTo>
                    <a:pt x="122" y="176"/>
                  </a:lnTo>
                  <a:cubicBezTo>
                    <a:pt x="122" y="186"/>
                    <a:pt x="123" y="192"/>
                    <a:pt x="123" y="195"/>
                  </a:cubicBezTo>
                  <a:cubicBezTo>
                    <a:pt x="124" y="198"/>
                    <a:pt x="126" y="201"/>
                    <a:pt x="129" y="203"/>
                  </a:cubicBezTo>
                  <a:cubicBezTo>
                    <a:pt x="131" y="206"/>
                    <a:pt x="136" y="207"/>
                    <a:pt x="143" y="207"/>
                  </a:cubicBezTo>
                  <a:cubicBezTo>
                    <a:pt x="144" y="207"/>
                    <a:pt x="151" y="207"/>
                    <a:pt x="165" y="206"/>
                  </a:cubicBezTo>
                  <a:cubicBezTo>
                    <a:pt x="176" y="205"/>
                    <a:pt x="186" y="199"/>
                    <a:pt x="195" y="190"/>
                  </a:cubicBezTo>
                  <a:cubicBezTo>
                    <a:pt x="204" y="180"/>
                    <a:pt x="210" y="172"/>
                    <a:pt x="213" y="165"/>
                  </a:cubicBezTo>
                  <a:cubicBezTo>
                    <a:pt x="214" y="162"/>
                    <a:pt x="215" y="161"/>
                    <a:pt x="216" y="161"/>
                  </a:cubicBezTo>
                  <a:cubicBezTo>
                    <a:pt x="218" y="161"/>
                    <a:pt x="218" y="162"/>
                    <a:pt x="218" y="164"/>
                  </a:cubicBezTo>
                  <a:cubicBezTo>
                    <a:pt x="218" y="167"/>
                    <a:pt x="217" y="175"/>
                    <a:pt x="215" y="189"/>
                  </a:cubicBezTo>
                  <a:close/>
                  <a:moveTo>
                    <a:pt x="0" y="266"/>
                  </a:moveTo>
                  <a:lnTo>
                    <a:pt x="0" y="266"/>
                  </a:lnTo>
                  <a:lnTo>
                    <a:pt x="1040" y="266"/>
                  </a:lnTo>
                  <a:lnTo>
                    <a:pt x="1040" y="0"/>
                  </a:lnTo>
                  <a:lnTo>
                    <a:pt x="0" y="0"/>
                  </a:lnTo>
                  <a:lnTo>
                    <a:pt x="0" y="26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5838" y="5056"/>
              <a:ext cx="106" cy="139"/>
            </a:xfrm>
            <a:custGeom>
              <a:avLst/>
              <a:gdLst>
                <a:gd name="T0" fmla="*/ 0 w 174"/>
                <a:gd name="T1" fmla="*/ 229 h 229"/>
                <a:gd name="T2" fmla="*/ 0 w 174"/>
                <a:gd name="T3" fmla="*/ 229 h 229"/>
                <a:gd name="T4" fmla="*/ 0 w 174"/>
                <a:gd name="T5" fmla="*/ 0 h 229"/>
                <a:gd name="T6" fmla="*/ 72 w 174"/>
                <a:gd name="T7" fmla="*/ 0 h 229"/>
                <a:gd name="T8" fmla="*/ 72 w 174"/>
                <a:gd name="T9" fmla="*/ 178 h 229"/>
                <a:gd name="T10" fmla="*/ 174 w 174"/>
                <a:gd name="T11" fmla="*/ 178 h 229"/>
                <a:gd name="T12" fmla="*/ 174 w 174"/>
                <a:gd name="T13" fmla="*/ 229 h 229"/>
                <a:gd name="T14" fmla="*/ 0 w 174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29">
                  <a:moveTo>
                    <a:pt x="0" y="229"/>
                  </a:moveTo>
                  <a:lnTo>
                    <a:pt x="0" y="22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78"/>
                  </a:lnTo>
                  <a:lnTo>
                    <a:pt x="174" y="178"/>
                  </a:lnTo>
                  <a:lnTo>
                    <a:pt x="174" y="229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953" y="5056"/>
              <a:ext cx="162" cy="139"/>
            </a:xfrm>
            <a:custGeom>
              <a:avLst/>
              <a:gdLst>
                <a:gd name="T0" fmla="*/ 267 w 267"/>
                <a:gd name="T1" fmla="*/ 229 h 229"/>
                <a:gd name="T2" fmla="*/ 267 w 267"/>
                <a:gd name="T3" fmla="*/ 229 h 229"/>
                <a:gd name="T4" fmla="*/ 184 w 267"/>
                <a:gd name="T5" fmla="*/ 229 h 229"/>
                <a:gd name="T6" fmla="*/ 132 w 267"/>
                <a:gd name="T7" fmla="*/ 157 h 229"/>
                <a:gd name="T8" fmla="*/ 81 w 267"/>
                <a:gd name="T9" fmla="*/ 229 h 229"/>
                <a:gd name="T10" fmla="*/ 0 w 267"/>
                <a:gd name="T11" fmla="*/ 229 h 229"/>
                <a:gd name="T12" fmla="*/ 88 w 267"/>
                <a:gd name="T13" fmla="*/ 111 h 229"/>
                <a:gd name="T14" fmla="*/ 5 w 267"/>
                <a:gd name="T15" fmla="*/ 0 h 229"/>
                <a:gd name="T16" fmla="*/ 85 w 267"/>
                <a:gd name="T17" fmla="*/ 0 h 229"/>
                <a:gd name="T18" fmla="*/ 133 w 267"/>
                <a:gd name="T19" fmla="*/ 70 h 229"/>
                <a:gd name="T20" fmla="*/ 179 w 267"/>
                <a:gd name="T21" fmla="*/ 0 h 229"/>
                <a:gd name="T22" fmla="*/ 261 w 267"/>
                <a:gd name="T23" fmla="*/ 0 h 229"/>
                <a:gd name="T24" fmla="*/ 177 w 267"/>
                <a:gd name="T25" fmla="*/ 116 h 229"/>
                <a:gd name="T26" fmla="*/ 267 w 267"/>
                <a:gd name="T2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7" h="229">
                  <a:moveTo>
                    <a:pt x="267" y="229"/>
                  </a:moveTo>
                  <a:lnTo>
                    <a:pt x="267" y="229"/>
                  </a:lnTo>
                  <a:lnTo>
                    <a:pt x="184" y="229"/>
                  </a:lnTo>
                  <a:lnTo>
                    <a:pt x="132" y="157"/>
                  </a:lnTo>
                  <a:lnTo>
                    <a:pt x="81" y="229"/>
                  </a:lnTo>
                  <a:lnTo>
                    <a:pt x="0" y="229"/>
                  </a:lnTo>
                  <a:lnTo>
                    <a:pt x="88" y="111"/>
                  </a:lnTo>
                  <a:lnTo>
                    <a:pt x="5" y="0"/>
                  </a:lnTo>
                  <a:lnTo>
                    <a:pt x="85" y="0"/>
                  </a:lnTo>
                  <a:lnTo>
                    <a:pt x="133" y="70"/>
                  </a:lnTo>
                  <a:lnTo>
                    <a:pt x="179" y="0"/>
                  </a:lnTo>
                  <a:lnTo>
                    <a:pt x="261" y="0"/>
                  </a:lnTo>
                  <a:lnTo>
                    <a:pt x="177" y="116"/>
                  </a:lnTo>
                  <a:lnTo>
                    <a:pt x="267" y="229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6133" y="5056"/>
              <a:ext cx="96" cy="139"/>
            </a:xfrm>
            <a:custGeom>
              <a:avLst/>
              <a:gdLst>
                <a:gd name="T0" fmla="*/ 71 w 157"/>
                <a:gd name="T1" fmla="*/ 229 h 229"/>
                <a:gd name="T2" fmla="*/ 71 w 157"/>
                <a:gd name="T3" fmla="*/ 229 h 229"/>
                <a:gd name="T4" fmla="*/ 0 w 157"/>
                <a:gd name="T5" fmla="*/ 229 h 229"/>
                <a:gd name="T6" fmla="*/ 0 w 157"/>
                <a:gd name="T7" fmla="*/ 0 h 229"/>
                <a:gd name="T8" fmla="*/ 157 w 157"/>
                <a:gd name="T9" fmla="*/ 0 h 229"/>
                <a:gd name="T10" fmla="*/ 157 w 157"/>
                <a:gd name="T11" fmla="*/ 49 h 229"/>
                <a:gd name="T12" fmla="*/ 71 w 157"/>
                <a:gd name="T13" fmla="*/ 49 h 229"/>
                <a:gd name="T14" fmla="*/ 71 w 157"/>
                <a:gd name="T15" fmla="*/ 92 h 229"/>
                <a:gd name="T16" fmla="*/ 151 w 157"/>
                <a:gd name="T17" fmla="*/ 92 h 229"/>
                <a:gd name="T18" fmla="*/ 151 w 157"/>
                <a:gd name="T19" fmla="*/ 142 h 229"/>
                <a:gd name="T20" fmla="*/ 71 w 157"/>
                <a:gd name="T21" fmla="*/ 142 h 229"/>
                <a:gd name="T22" fmla="*/ 71 w 157"/>
                <a:gd name="T2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29">
                  <a:moveTo>
                    <a:pt x="71" y="229"/>
                  </a:moveTo>
                  <a:lnTo>
                    <a:pt x="71" y="229"/>
                  </a:lnTo>
                  <a:lnTo>
                    <a:pt x="0" y="229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49"/>
                  </a:lnTo>
                  <a:lnTo>
                    <a:pt x="71" y="49"/>
                  </a:lnTo>
                  <a:lnTo>
                    <a:pt x="71" y="92"/>
                  </a:lnTo>
                  <a:lnTo>
                    <a:pt x="151" y="92"/>
                  </a:lnTo>
                  <a:lnTo>
                    <a:pt x="151" y="142"/>
                  </a:lnTo>
                  <a:lnTo>
                    <a:pt x="71" y="142"/>
                  </a:lnTo>
                  <a:lnTo>
                    <a:pt x="71" y="229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6244" y="5056"/>
              <a:ext cx="122" cy="139"/>
            </a:xfrm>
            <a:custGeom>
              <a:avLst/>
              <a:gdLst>
                <a:gd name="T0" fmla="*/ 137 w 202"/>
                <a:gd name="T1" fmla="*/ 229 h 229"/>
                <a:gd name="T2" fmla="*/ 137 w 202"/>
                <a:gd name="T3" fmla="*/ 229 h 229"/>
                <a:gd name="T4" fmla="*/ 65 w 202"/>
                <a:gd name="T5" fmla="*/ 229 h 229"/>
                <a:gd name="T6" fmla="*/ 65 w 202"/>
                <a:gd name="T7" fmla="*/ 50 h 229"/>
                <a:gd name="T8" fmla="*/ 0 w 202"/>
                <a:gd name="T9" fmla="*/ 50 h 229"/>
                <a:gd name="T10" fmla="*/ 0 w 202"/>
                <a:gd name="T11" fmla="*/ 0 h 229"/>
                <a:gd name="T12" fmla="*/ 202 w 202"/>
                <a:gd name="T13" fmla="*/ 0 h 229"/>
                <a:gd name="T14" fmla="*/ 202 w 202"/>
                <a:gd name="T15" fmla="*/ 50 h 229"/>
                <a:gd name="T16" fmla="*/ 137 w 202"/>
                <a:gd name="T17" fmla="*/ 50 h 229"/>
                <a:gd name="T18" fmla="*/ 137 w 202"/>
                <a:gd name="T1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229">
                  <a:moveTo>
                    <a:pt x="137" y="229"/>
                  </a:moveTo>
                  <a:lnTo>
                    <a:pt x="137" y="229"/>
                  </a:lnTo>
                  <a:lnTo>
                    <a:pt x="65" y="229"/>
                  </a:lnTo>
                  <a:lnTo>
                    <a:pt x="6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202" y="0"/>
                  </a:lnTo>
                  <a:lnTo>
                    <a:pt x="202" y="50"/>
                  </a:lnTo>
                  <a:lnTo>
                    <a:pt x="137" y="50"/>
                  </a:lnTo>
                  <a:lnTo>
                    <a:pt x="137" y="229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7"/>
          <p:cNvGrpSpPr>
            <a:grpSpLocks noChangeAspect="1"/>
          </p:cNvGrpSpPr>
          <p:nvPr userDrawn="1"/>
        </p:nvGrpSpPr>
        <p:grpSpPr bwMode="auto">
          <a:xfrm>
            <a:off x="6302068" y="526138"/>
            <a:ext cx="1557401" cy="806687"/>
            <a:chOff x="5172" y="892"/>
            <a:chExt cx="1892" cy="980"/>
          </a:xfrm>
        </p:grpSpPr>
        <p:sp>
          <p:nvSpPr>
            <p:cNvPr id="17" name="AutoShape 16"/>
            <p:cNvSpPr>
              <a:spLocks noChangeAspect="1" noChangeArrowheads="1" noTextEdit="1"/>
            </p:cNvSpPr>
            <p:nvPr userDrawn="1"/>
          </p:nvSpPr>
          <p:spPr bwMode="auto">
            <a:xfrm>
              <a:off x="5172" y="892"/>
              <a:ext cx="1892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 noEditPoints="1"/>
            </p:cNvSpPr>
            <p:nvPr userDrawn="1"/>
          </p:nvSpPr>
          <p:spPr bwMode="auto">
            <a:xfrm>
              <a:off x="5936" y="1250"/>
              <a:ext cx="345" cy="268"/>
            </a:xfrm>
            <a:custGeom>
              <a:avLst/>
              <a:gdLst>
                <a:gd name="T0" fmla="*/ 953 w 1033"/>
                <a:gd name="T1" fmla="*/ 717 h 803"/>
                <a:gd name="T2" fmla="*/ 965 w 1033"/>
                <a:gd name="T3" fmla="*/ 74 h 803"/>
                <a:gd name="T4" fmla="*/ 993 w 1033"/>
                <a:gd name="T5" fmla="*/ 0 h 803"/>
                <a:gd name="T6" fmla="*/ 626 w 1033"/>
                <a:gd name="T7" fmla="*/ 0 h 803"/>
                <a:gd name="T8" fmla="*/ 662 w 1033"/>
                <a:gd name="T9" fmla="*/ 77 h 803"/>
                <a:gd name="T10" fmla="*/ 521 w 1033"/>
                <a:gd name="T11" fmla="*/ 283 h 803"/>
                <a:gd name="T12" fmla="*/ 428 w 1033"/>
                <a:gd name="T13" fmla="*/ 69 h 803"/>
                <a:gd name="T14" fmla="*/ 428 w 1033"/>
                <a:gd name="T15" fmla="*/ 69 h 803"/>
                <a:gd name="T16" fmla="*/ 32 w 1033"/>
                <a:gd name="T17" fmla="*/ 0 h 803"/>
                <a:gd name="T18" fmla="*/ 32 w 1033"/>
                <a:gd name="T19" fmla="*/ 0 h 803"/>
                <a:gd name="T20" fmla="*/ 81 w 1033"/>
                <a:gd name="T21" fmla="*/ 79 h 803"/>
                <a:gd name="T22" fmla="*/ 98 w 1033"/>
                <a:gd name="T23" fmla="*/ 713 h 803"/>
                <a:gd name="T24" fmla="*/ 428 w 1033"/>
                <a:gd name="T25" fmla="*/ 390 h 803"/>
                <a:gd name="T26" fmla="*/ 98 w 1033"/>
                <a:gd name="T27" fmla="*/ 713 h 803"/>
                <a:gd name="T28" fmla="*/ 9 w 1033"/>
                <a:gd name="T29" fmla="*/ 733 h 803"/>
                <a:gd name="T30" fmla="*/ 0 w 1033"/>
                <a:gd name="T31" fmla="*/ 803 h 803"/>
                <a:gd name="T32" fmla="*/ 385 w 1033"/>
                <a:gd name="T33" fmla="*/ 803 h 803"/>
                <a:gd name="T34" fmla="*/ 385 w 1033"/>
                <a:gd name="T35" fmla="*/ 734 h 803"/>
                <a:gd name="T36" fmla="*/ 328 w 1033"/>
                <a:gd name="T37" fmla="*/ 722 h 803"/>
                <a:gd name="T38" fmla="*/ 280 w 1033"/>
                <a:gd name="T39" fmla="*/ 712 h 803"/>
                <a:gd name="T40" fmla="*/ 538 w 1033"/>
                <a:gd name="T41" fmla="*/ 505 h 803"/>
                <a:gd name="T42" fmla="*/ 525 w 1033"/>
                <a:gd name="T43" fmla="*/ 520 h 803"/>
                <a:gd name="T44" fmla="*/ 633 w 1033"/>
                <a:gd name="T45" fmla="*/ 734 h 803"/>
                <a:gd name="T46" fmla="*/ 1033 w 1033"/>
                <a:gd name="T47" fmla="*/ 803 h 803"/>
                <a:gd name="T48" fmla="*/ 1033 w 1033"/>
                <a:gd name="T49" fmla="*/ 734 h 803"/>
                <a:gd name="T50" fmla="*/ 136 w 1033"/>
                <a:gd name="T51" fmla="*/ 91 h 803"/>
                <a:gd name="T52" fmla="*/ 211 w 1033"/>
                <a:gd name="T53" fmla="*/ 169 h 803"/>
                <a:gd name="T54" fmla="*/ 325 w 1033"/>
                <a:gd name="T55" fmla="*/ 91 h 803"/>
                <a:gd name="T56" fmla="*/ 398 w 1033"/>
                <a:gd name="T57" fmla="*/ 169 h 803"/>
                <a:gd name="T58" fmla="*/ 631 w 1033"/>
                <a:gd name="T59" fmla="*/ 409 h 803"/>
                <a:gd name="T60" fmla="*/ 639 w 1033"/>
                <a:gd name="T61" fmla="*/ 402 h 803"/>
                <a:gd name="T62" fmla="*/ 631 w 1033"/>
                <a:gd name="T63" fmla="*/ 409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3" h="803">
                  <a:moveTo>
                    <a:pt x="1019" y="732"/>
                  </a:moveTo>
                  <a:lnTo>
                    <a:pt x="953" y="717"/>
                  </a:lnTo>
                  <a:lnTo>
                    <a:pt x="639" y="405"/>
                  </a:lnTo>
                  <a:lnTo>
                    <a:pt x="965" y="74"/>
                  </a:lnTo>
                  <a:lnTo>
                    <a:pt x="993" y="69"/>
                  </a:lnTo>
                  <a:lnTo>
                    <a:pt x="993" y="0"/>
                  </a:lnTo>
                  <a:lnTo>
                    <a:pt x="993" y="0"/>
                  </a:lnTo>
                  <a:lnTo>
                    <a:pt x="626" y="0"/>
                  </a:lnTo>
                  <a:lnTo>
                    <a:pt x="626" y="69"/>
                  </a:lnTo>
                  <a:lnTo>
                    <a:pt x="662" y="77"/>
                  </a:lnTo>
                  <a:lnTo>
                    <a:pt x="713" y="88"/>
                  </a:lnTo>
                  <a:lnTo>
                    <a:pt x="521" y="283"/>
                  </a:lnTo>
                  <a:lnTo>
                    <a:pt x="330" y="90"/>
                  </a:lnTo>
                  <a:lnTo>
                    <a:pt x="428" y="69"/>
                  </a:lnTo>
                  <a:lnTo>
                    <a:pt x="428" y="69"/>
                  </a:lnTo>
                  <a:lnTo>
                    <a:pt x="428" y="69"/>
                  </a:lnTo>
                  <a:lnTo>
                    <a:pt x="428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69"/>
                  </a:lnTo>
                  <a:lnTo>
                    <a:pt x="81" y="79"/>
                  </a:lnTo>
                  <a:lnTo>
                    <a:pt x="406" y="397"/>
                  </a:lnTo>
                  <a:lnTo>
                    <a:pt x="98" y="713"/>
                  </a:lnTo>
                  <a:lnTo>
                    <a:pt x="106" y="712"/>
                  </a:lnTo>
                  <a:lnTo>
                    <a:pt x="428" y="390"/>
                  </a:lnTo>
                  <a:lnTo>
                    <a:pt x="106" y="712"/>
                  </a:lnTo>
                  <a:lnTo>
                    <a:pt x="98" y="713"/>
                  </a:lnTo>
                  <a:lnTo>
                    <a:pt x="98" y="713"/>
                  </a:lnTo>
                  <a:lnTo>
                    <a:pt x="9" y="733"/>
                  </a:lnTo>
                  <a:lnTo>
                    <a:pt x="0" y="734"/>
                  </a:lnTo>
                  <a:lnTo>
                    <a:pt x="0" y="803"/>
                  </a:lnTo>
                  <a:lnTo>
                    <a:pt x="0" y="803"/>
                  </a:lnTo>
                  <a:lnTo>
                    <a:pt x="385" y="803"/>
                  </a:lnTo>
                  <a:lnTo>
                    <a:pt x="385" y="803"/>
                  </a:lnTo>
                  <a:lnTo>
                    <a:pt x="385" y="734"/>
                  </a:lnTo>
                  <a:lnTo>
                    <a:pt x="355" y="729"/>
                  </a:lnTo>
                  <a:lnTo>
                    <a:pt x="328" y="722"/>
                  </a:lnTo>
                  <a:lnTo>
                    <a:pt x="280" y="712"/>
                  </a:lnTo>
                  <a:lnTo>
                    <a:pt x="280" y="712"/>
                  </a:lnTo>
                  <a:lnTo>
                    <a:pt x="328" y="722"/>
                  </a:lnTo>
                  <a:lnTo>
                    <a:pt x="538" y="505"/>
                  </a:lnTo>
                  <a:lnTo>
                    <a:pt x="539" y="506"/>
                  </a:lnTo>
                  <a:lnTo>
                    <a:pt x="525" y="520"/>
                  </a:lnTo>
                  <a:lnTo>
                    <a:pt x="717" y="716"/>
                  </a:lnTo>
                  <a:lnTo>
                    <a:pt x="633" y="734"/>
                  </a:lnTo>
                  <a:lnTo>
                    <a:pt x="633" y="803"/>
                  </a:lnTo>
                  <a:lnTo>
                    <a:pt x="1033" y="803"/>
                  </a:lnTo>
                  <a:lnTo>
                    <a:pt x="1033" y="803"/>
                  </a:lnTo>
                  <a:lnTo>
                    <a:pt x="1033" y="734"/>
                  </a:lnTo>
                  <a:lnTo>
                    <a:pt x="1019" y="732"/>
                  </a:lnTo>
                  <a:close/>
                  <a:moveTo>
                    <a:pt x="136" y="91"/>
                  </a:moveTo>
                  <a:lnTo>
                    <a:pt x="136" y="91"/>
                  </a:lnTo>
                  <a:lnTo>
                    <a:pt x="211" y="169"/>
                  </a:lnTo>
                  <a:lnTo>
                    <a:pt x="136" y="91"/>
                  </a:lnTo>
                  <a:close/>
                  <a:moveTo>
                    <a:pt x="325" y="91"/>
                  </a:moveTo>
                  <a:lnTo>
                    <a:pt x="325" y="91"/>
                  </a:lnTo>
                  <a:lnTo>
                    <a:pt x="398" y="169"/>
                  </a:lnTo>
                  <a:lnTo>
                    <a:pt x="325" y="91"/>
                  </a:lnTo>
                  <a:close/>
                  <a:moveTo>
                    <a:pt x="631" y="409"/>
                  </a:moveTo>
                  <a:lnTo>
                    <a:pt x="639" y="401"/>
                  </a:lnTo>
                  <a:lnTo>
                    <a:pt x="639" y="402"/>
                  </a:lnTo>
                  <a:lnTo>
                    <a:pt x="631" y="410"/>
                  </a:lnTo>
                  <a:lnTo>
                    <a:pt x="631" y="4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6839" y="1252"/>
              <a:ext cx="225" cy="262"/>
            </a:xfrm>
            <a:custGeom>
              <a:avLst/>
              <a:gdLst>
                <a:gd name="T0" fmla="*/ 519 w 676"/>
                <a:gd name="T1" fmla="*/ 786 h 786"/>
                <a:gd name="T2" fmla="*/ 157 w 676"/>
                <a:gd name="T3" fmla="*/ 786 h 786"/>
                <a:gd name="T4" fmla="*/ 157 w 676"/>
                <a:gd name="T5" fmla="*/ 711 h 786"/>
                <a:gd name="T6" fmla="*/ 252 w 676"/>
                <a:gd name="T7" fmla="*/ 688 h 786"/>
                <a:gd name="T8" fmla="*/ 252 w 676"/>
                <a:gd name="T9" fmla="*/ 92 h 786"/>
                <a:gd name="T10" fmla="*/ 169 w 676"/>
                <a:gd name="T11" fmla="*/ 92 h 786"/>
                <a:gd name="T12" fmla="*/ 127 w 676"/>
                <a:gd name="T13" fmla="*/ 188 h 786"/>
                <a:gd name="T14" fmla="*/ 0 w 676"/>
                <a:gd name="T15" fmla="*/ 188 h 786"/>
                <a:gd name="T16" fmla="*/ 0 w 676"/>
                <a:gd name="T17" fmla="*/ 0 h 786"/>
                <a:gd name="T18" fmla="*/ 676 w 676"/>
                <a:gd name="T19" fmla="*/ 0 h 786"/>
                <a:gd name="T20" fmla="*/ 676 w 676"/>
                <a:gd name="T21" fmla="*/ 188 h 786"/>
                <a:gd name="T22" fmla="*/ 549 w 676"/>
                <a:gd name="T23" fmla="*/ 188 h 786"/>
                <a:gd name="T24" fmla="*/ 509 w 676"/>
                <a:gd name="T25" fmla="*/ 92 h 786"/>
                <a:gd name="T26" fmla="*/ 424 w 676"/>
                <a:gd name="T27" fmla="*/ 92 h 786"/>
                <a:gd name="T28" fmla="*/ 424 w 676"/>
                <a:gd name="T29" fmla="*/ 688 h 786"/>
                <a:gd name="T30" fmla="*/ 519 w 676"/>
                <a:gd name="T31" fmla="*/ 711 h 786"/>
                <a:gd name="T32" fmla="*/ 519 w 676"/>
                <a:gd name="T33" fmla="*/ 78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6" h="786">
                  <a:moveTo>
                    <a:pt x="519" y="786"/>
                  </a:moveTo>
                  <a:lnTo>
                    <a:pt x="157" y="786"/>
                  </a:lnTo>
                  <a:lnTo>
                    <a:pt x="157" y="711"/>
                  </a:lnTo>
                  <a:lnTo>
                    <a:pt x="252" y="688"/>
                  </a:lnTo>
                  <a:lnTo>
                    <a:pt x="252" y="92"/>
                  </a:lnTo>
                  <a:lnTo>
                    <a:pt x="169" y="92"/>
                  </a:lnTo>
                  <a:lnTo>
                    <a:pt x="127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676" y="0"/>
                  </a:lnTo>
                  <a:lnTo>
                    <a:pt x="676" y="188"/>
                  </a:lnTo>
                  <a:lnTo>
                    <a:pt x="549" y="188"/>
                  </a:lnTo>
                  <a:lnTo>
                    <a:pt x="509" y="92"/>
                  </a:lnTo>
                  <a:lnTo>
                    <a:pt x="424" y="92"/>
                  </a:lnTo>
                  <a:lnTo>
                    <a:pt x="424" y="688"/>
                  </a:lnTo>
                  <a:lnTo>
                    <a:pt x="519" y="711"/>
                  </a:lnTo>
                  <a:lnTo>
                    <a:pt x="519" y="7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6839" y="1252"/>
              <a:ext cx="225" cy="262"/>
            </a:xfrm>
            <a:custGeom>
              <a:avLst/>
              <a:gdLst>
                <a:gd name="T0" fmla="*/ 519 w 676"/>
                <a:gd name="T1" fmla="*/ 786 h 786"/>
                <a:gd name="T2" fmla="*/ 157 w 676"/>
                <a:gd name="T3" fmla="*/ 786 h 786"/>
                <a:gd name="T4" fmla="*/ 157 w 676"/>
                <a:gd name="T5" fmla="*/ 711 h 786"/>
                <a:gd name="T6" fmla="*/ 252 w 676"/>
                <a:gd name="T7" fmla="*/ 688 h 786"/>
                <a:gd name="T8" fmla="*/ 252 w 676"/>
                <a:gd name="T9" fmla="*/ 92 h 786"/>
                <a:gd name="T10" fmla="*/ 169 w 676"/>
                <a:gd name="T11" fmla="*/ 92 h 786"/>
                <a:gd name="T12" fmla="*/ 127 w 676"/>
                <a:gd name="T13" fmla="*/ 188 h 786"/>
                <a:gd name="T14" fmla="*/ 0 w 676"/>
                <a:gd name="T15" fmla="*/ 188 h 786"/>
                <a:gd name="T16" fmla="*/ 0 w 676"/>
                <a:gd name="T17" fmla="*/ 0 h 786"/>
                <a:gd name="T18" fmla="*/ 676 w 676"/>
                <a:gd name="T19" fmla="*/ 0 h 786"/>
                <a:gd name="T20" fmla="*/ 676 w 676"/>
                <a:gd name="T21" fmla="*/ 188 h 786"/>
                <a:gd name="T22" fmla="*/ 549 w 676"/>
                <a:gd name="T23" fmla="*/ 188 h 786"/>
                <a:gd name="T24" fmla="*/ 509 w 676"/>
                <a:gd name="T25" fmla="*/ 92 h 786"/>
                <a:gd name="T26" fmla="*/ 424 w 676"/>
                <a:gd name="T27" fmla="*/ 92 h 786"/>
                <a:gd name="T28" fmla="*/ 424 w 676"/>
                <a:gd name="T29" fmla="*/ 688 h 786"/>
                <a:gd name="T30" fmla="*/ 519 w 676"/>
                <a:gd name="T31" fmla="*/ 711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6" h="786">
                  <a:moveTo>
                    <a:pt x="519" y="786"/>
                  </a:moveTo>
                  <a:lnTo>
                    <a:pt x="157" y="786"/>
                  </a:lnTo>
                  <a:lnTo>
                    <a:pt x="157" y="711"/>
                  </a:lnTo>
                  <a:lnTo>
                    <a:pt x="252" y="688"/>
                  </a:lnTo>
                  <a:lnTo>
                    <a:pt x="252" y="92"/>
                  </a:lnTo>
                  <a:lnTo>
                    <a:pt x="169" y="92"/>
                  </a:lnTo>
                  <a:lnTo>
                    <a:pt x="127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676" y="0"/>
                  </a:lnTo>
                  <a:lnTo>
                    <a:pt x="676" y="188"/>
                  </a:lnTo>
                  <a:lnTo>
                    <a:pt x="549" y="188"/>
                  </a:lnTo>
                  <a:lnTo>
                    <a:pt x="509" y="92"/>
                  </a:lnTo>
                  <a:lnTo>
                    <a:pt x="424" y="92"/>
                  </a:lnTo>
                  <a:lnTo>
                    <a:pt x="424" y="688"/>
                  </a:lnTo>
                  <a:lnTo>
                    <a:pt x="519" y="7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6594" y="1252"/>
              <a:ext cx="195" cy="262"/>
            </a:xfrm>
            <a:custGeom>
              <a:avLst/>
              <a:gdLst>
                <a:gd name="T0" fmla="*/ 346 w 585"/>
                <a:gd name="T1" fmla="*/ 786 h 786"/>
                <a:gd name="T2" fmla="*/ 0 w 585"/>
                <a:gd name="T3" fmla="*/ 786 h 786"/>
                <a:gd name="T4" fmla="*/ 0 w 585"/>
                <a:gd name="T5" fmla="*/ 711 h 786"/>
                <a:gd name="T6" fmla="*/ 78 w 585"/>
                <a:gd name="T7" fmla="*/ 688 h 786"/>
                <a:gd name="T8" fmla="*/ 78 w 585"/>
                <a:gd name="T9" fmla="*/ 99 h 786"/>
                <a:gd name="T10" fmla="*/ 0 w 585"/>
                <a:gd name="T11" fmla="*/ 74 h 786"/>
                <a:gd name="T12" fmla="*/ 0 w 585"/>
                <a:gd name="T13" fmla="*/ 0 h 786"/>
                <a:gd name="T14" fmla="*/ 585 w 585"/>
                <a:gd name="T15" fmla="*/ 0 h 786"/>
                <a:gd name="T16" fmla="*/ 585 w 585"/>
                <a:gd name="T17" fmla="*/ 188 h 786"/>
                <a:gd name="T18" fmla="*/ 454 w 585"/>
                <a:gd name="T19" fmla="*/ 188 h 786"/>
                <a:gd name="T20" fmla="*/ 410 w 585"/>
                <a:gd name="T21" fmla="*/ 92 h 786"/>
                <a:gd name="T22" fmla="*/ 249 w 585"/>
                <a:gd name="T23" fmla="*/ 92 h 786"/>
                <a:gd name="T24" fmla="*/ 249 w 585"/>
                <a:gd name="T25" fmla="*/ 335 h 786"/>
                <a:gd name="T26" fmla="*/ 381 w 585"/>
                <a:gd name="T27" fmla="*/ 335 h 786"/>
                <a:gd name="T28" fmla="*/ 414 w 585"/>
                <a:gd name="T29" fmla="*/ 256 h 786"/>
                <a:gd name="T30" fmla="*/ 524 w 585"/>
                <a:gd name="T31" fmla="*/ 256 h 786"/>
                <a:gd name="T32" fmla="*/ 524 w 585"/>
                <a:gd name="T33" fmla="*/ 506 h 786"/>
                <a:gd name="T34" fmla="*/ 414 w 585"/>
                <a:gd name="T35" fmla="*/ 506 h 786"/>
                <a:gd name="T36" fmla="*/ 381 w 585"/>
                <a:gd name="T37" fmla="*/ 428 h 786"/>
                <a:gd name="T38" fmla="*/ 249 w 585"/>
                <a:gd name="T39" fmla="*/ 428 h 786"/>
                <a:gd name="T40" fmla="*/ 249 w 585"/>
                <a:gd name="T41" fmla="*/ 693 h 786"/>
                <a:gd name="T42" fmla="*/ 346 w 585"/>
                <a:gd name="T43" fmla="*/ 711 h 786"/>
                <a:gd name="T44" fmla="*/ 346 w 585"/>
                <a:gd name="T45" fmla="*/ 78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5" h="786">
                  <a:moveTo>
                    <a:pt x="346" y="786"/>
                  </a:moveTo>
                  <a:lnTo>
                    <a:pt x="0" y="786"/>
                  </a:lnTo>
                  <a:lnTo>
                    <a:pt x="0" y="711"/>
                  </a:lnTo>
                  <a:lnTo>
                    <a:pt x="78" y="688"/>
                  </a:lnTo>
                  <a:lnTo>
                    <a:pt x="78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585" y="0"/>
                  </a:lnTo>
                  <a:lnTo>
                    <a:pt x="585" y="188"/>
                  </a:lnTo>
                  <a:lnTo>
                    <a:pt x="454" y="188"/>
                  </a:lnTo>
                  <a:lnTo>
                    <a:pt x="410" y="92"/>
                  </a:lnTo>
                  <a:lnTo>
                    <a:pt x="249" y="92"/>
                  </a:lnTo>
                  <a:lnTo>
                    <a:pt x="249" y="335"/>
                  </a:lnTo>
                  <a:lnTo>
                    <a:pt x="381" y="335"/>
                  </a:lnTo>
                  <a:lnTo>
                    <a:pt x="414" y="256"/>
                  </a:lnTo>
                  <a:lnTo>
                    <a:pt x="524" y="256"/>
                  </a:lnTo>
                  <a:lnTo>
                    <a:pt x="524" y="506"/>
                  </a:lnTo>
                  <a:lnTo>
                    <a:pt x="414" y="506"/>
                  </a:lnTo>
                  <a:lnTo>
                    <a:pt x="381" y="428"/>
                  </a:lnTo>
                  <a:lnTo>
                    <a:pt x="249" y="428"/>
                  </a:lnTo>
                  <a:lnTo>
                    <a:pt x="249" y="693"/>
                  </a:lnTo>
                  <a:lnTo>
                    <a:pt x="346" y="711"/>
                  </a:lnTo>
                  <a:lnTo>
                    <a:pt x="346" y="7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6594" y="1252"/>
              <a:ext cx="195" cy="262"/>
            </a:xfrm>
            <a:custGeom>
              <a:avLst/>
              <a:gdLst>
                <a:gd name="T0" fmla="*/ 346 w 585"/>
                <a:gd name="T1" fmla="*/ 786 h 786"/>
                <a:gd name="T2" fmla="*/ 0 w 585"/>
                <a:gd name="T3" fmla="*/ 786 h 786"/>
                <a:gd name="T4" fmla="*/ 0 w 585"/>
                <a:gd name="T5" fmla="*/ 711 h 786"/>
                <a:gd name="T6" fmla="*/ 78 w 585"/>
                <a:gd name="T7" fmla="*/ 688 h 786"/>
                <a:gd name="T8" fmla="*/ 78 w 585"/>
                <a:gd name="T9" fmla="*/ 99 h 786"/>
                <a:gd name="T10" fmla="*/ 0 w 585"/>
                <a:gd name="T11" fmla="*/ 74 h 786"/>
                <a:gd name="T12" fmla="*/ 0 w 585"/>
                <a:gd name="T13" fmla="*/ 0 h 786"/>
                <a:gd name="T14" fmla="*/ 585 w 585"/>
                <a:gd name="T15" fmla="*/ 0 h 786"/>
                <a:gd name="T16" fmla="*/ 585 w 585"/>
                <a:gd name="T17" fmla="*/ 188 h 786"/>
                <a:gd name="T18" fmla="*/ 454 w 585"/>
                <a:gd name="T19" fmla="*/ 188 h 786"/>
                <a:gd name="T20" fmla="*/ 410 w 585"/>
                <a:gd name="T21" fmla="*/ 92 h 786"/>
                <a:gd name="T22" fmla="*/ 249 w 585"/>
                <a:gd name="T23" fmla="*/ 92 h 786"/>
                <a:gd name="T24" fmla="*/ 249 w 585"/>
                <a:gd name="T25" fmla="*/ 335 h 786"/>
                <a:gd name="T26" fmla="*/ 381 w 585"/>
                <a:gd name="T27" fmla="*/ 335 h 786"/>
                <a:gd name="T28" fmla="*/ 414 w 585"/>
                <a:gd name="T29" fmla="*/ 256 h 786"/>
                <a:gd name="T30" fmla="*/ 524 w 585"/>
                <a:gd name="T31" fmla="*/ 256 h 786"/>
                <a:gd name="T32" fmla="*/ 524 w 585"/>
                <a:gd name="T33" fmla="*/ 506 h 786"/>
                <a:gd name="T34" fmla="*/ 414 w 585"/>
                <a:gd name="T35" fmla="*/ 506 h 786"/>
                <a:gd name="T36" fmla="*/ 381 w 585"/>
                <a:gd name="T37" fmla="*/ 428 h 786"/>
                <a:gd name="T38" fmla="*/ 249 w 585"/>
                <a:gd name="T39" fmla="*/ 428 h 786"/>
                <a:gd name="T40" fmla="*/ 249 w 585"/>
                <a:gd name="T41" fmla="*/ 693 h 786"/>
                <a:gd name="T42" fmla="*/ 346 w 585"/>
                <a:gd name="T43" fmla="*/ 711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5" h="786">
                  <a:moveTo>
                    <a:pt x="346" y="786"/>
                  </a:moveTo>
                  <a:lnTo>
                    <a:pt x="0" y="786"/>
                  </a:lnTo>
                  <a:lnTo>
                    <a:pt x="0" y="711"/>
                  </a:lnTo>
                  <a:lnTo>
                    <a:pt x="78" y="688"/>
                  </a:lnTo>
                  <a:lnTo>
                    <a:pt x="78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585" y="0"/>
                  </a:lnTo>
                  <a:lnTo>
                    <a:pt x="585" y="188"/>
                  </a:lnTo>
                  <a:lnTo>
                    <a:pt x="454" y="188"/>
                  </a:lnTo>
                  <a:lnTo>
                    <a:pt x="410" y="92"/>
                  </a:lnTo>
                  <a:lnTo>
                    <a:pt x="249" y="92"/>
                  </a:lnTo>
                  <a:lnTo>
                    <a:pt x="249" y="335"/>
                  </a:lnTo>
                  <a:lnTo>
                    <a:pt x="381" y="335"/>
                  </a:lnTo>
                  <a:lnTo>
                    <a:pt x="414" y="256"/>
                  </a:lnTo>
                  <a:lnTo>
                    <a:pt x="524" y="256"/>
                  </a:lnTo>
                  <a:lnTo>
                    <a:pt x="524" y="506"/>
                  </a:lnTo>
                  <a:lnTo>
                    <a:pt x="414" y="506"/>
                  </a:lnTo>
                  <a:lnTo>
                    <a:pt x="381" y="428"/>
                  </a:lnTo>
                  <a:lnTo>
                    <a:pt x="249" y="428"/>
                  </a:lnTo>
                  <a:lnTo>
                    <a:pt x="249" y="693"/>
                  </a:lnTo>
                  <a:lnTo>
                    <a:pt x="346" y="7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 noEditPoints="1"/>
            </p:cNvSpPr>
            <p:nvPr userDrawn="1"/>
          </p:nvSpPr>
          <p:spPr bwMode="auto">
            <a:xfrm>
              <a:off x="6300" y="1247"/>
              <a:ext cx="243" cy="272"/>
            </a:xfrm>
            <a:custGeom>
              <a:avLst/>
              <a:gdLst>
                <a:gd name="T0" fmla="*/ 407 w 729"/>
                <a:gd name="T1" fmla="*/ 709 h 817"/>
                <a:gd name="T2" fmla="*/ 476 w 729"/>
                <a:gd name="T3" fmla="*/ 672 h 817"/>
                <a:gd name="T4" fmla="*/ 513 w 729"/>
                <a:gd name="T5" fmla="*/ 617 h 817"/>
                <a:gd name="T6" fmla="*/ 540 w 729"/>
                <a:gd name="T7" fmla="*/ 512 h 817"/>
                <a:gd name="T8" fmla="*/ 546 w 729"/>
                <a:gd name="T9" fmla="*/ 408 h 817"/>
                <a:gd name="T10" fmla="*/ 535 w 729"/>
                <a:gd name="T11" fmla="*/ 276 h 817"/>
                <a:gd name="T12" fmla="*/ 501 w 729"/>
                <a:gd name="T13" fmla="*/ 180 h 817"/>
                <a:gd name="T14" fmla="*/ 459 w 729"/>
                <a:gd name="T15" fmla="*/ 132 h 817"/>
                <a:gd name="T16" fmla="*/ 385 w 729"/>
                <a:gd name="T17" fmla="*/ 103 h 817"/>
                <a:gd name="T18" fmla="*/ 322 w 729"/>
                <a:gd name="T19" fmla="*/ 107 h 817"/>
                <a:gd name="T20" fmla="*/ 256 w 729"/>
                <a:gd name="T21" fmla="*/ 146 h 817"/>
                <a:gd name="T22" fmla="*/ 219 w 729"/>
                <a:gd name="T23" fmla="*/ 202 h 817"/>
                <a:gd name="T24" fmla="*/ 191 w 729"/>
                <a:gd name="T25" fmla="*/ 306 h 817"/>
                <a:gd name="T26" fmla="*/ 184 w 729"/>
                <a:gd name="T27" fmla="*/ 408 h 817"/>
                <a:gd name="T28" fmla="*/ 195 w 729"/>
                <a:gd name="T29" fmla="*/ 542 h 817"/>
                <a:gd name="T30" fmla="*/ 230 w 729"/>
                <a:gd name="T31" fmla="*/ 636 h 817"/>
                <a:gd name="T32" fmla="*/ 270 w 729"/>
                <a:gd name="T33" fmla="*/ 684 h 817"/>
                <a:gd name="T34" fmla="*/ 343 w 729"/>
                <a:gd name="T35" fmla="*/ 713 h 817"/>
                <a:gd name="T36" fmla="*/ 344 w 729"/>
                <a:gd name="T37" fmla="*/ 817 h 817"/>
                <a:gd name="T38" fmla="*/ 266 w 729"/>
                <a:gd name="T39" fmla="*/ 806 h 817"/>
                <a:gd name="T40" fmla="*/ 196 w 729"/>
                <a:gd name="T41" fmla="*/ 784 h 817"/>
                <a:gd name="T42" fmla="*/ 136 w 729"/>
                <a:gd name="T43" fmla="*/ 748 h 817"/>
                <a:gd name="T44" fmla="*/ 98 w 729"/>
                <a:gd name="T45" fmla="*/ 713 h 817"/>
                <a:gd name="T46" fmla="*/ 55 w 729"/>
                <a:gd name="T47" fmla="*/ 656 h 817"/>
                <a:gd name="T48" fmla="*/ 24 w 729"/>
                <a:gd name="T49" fmla="*/ 590 h 817"/>
                <a:gd name="T50" fmla="*/ 5 w 729"/>
                <a:gd name="T51" fmla="*/ 513 h 817"/>
                <a:gd name="T52" fmla="*/ 0 w 729"/>
                <a:gd name="T53" fmla="*/ 428 h 817"/>
                <a:gd name="T54" fmla="*/ 3 w 729"/>
                <a:gd name="T55" fmla="*/ 356 h 817"/>
                <a:gd name="T56" fmla="*/ 20 w 729"/>
                <a:gd name="T57" fmla="*/ 272 h 817"/>
                <a:gd name="T58" fmla="*/ 48 w 729"/>
                <a:gd name="T59" fmla="*/ 196 h 817"/>
                <a:gd name="T60" fmla="*/ 90 w 729"/>
                <a:gd name="T61" fmla="*/ 131 h 817"/>
                <a:gd name="T62" fmla="*/ 130 w 729"/>
                <a:gd name="T63" fmla="*/ 89 h 817"/>
                <a:gd name="T64" fmla="*/ 190 w 729"/>
                <a:gd name="T65" fmla="*/ 45 h 817"/>
                <a:gd name="T66" fmla="*/ 258 w 729"/>
                <a:gd name="T67" fmla="*/ 17 h 817"/>
                <a:gd name="T68" fmla="*/ 335 w 729"/>
                <a:gd name="T69" fmla="*/ 1 h 817"/>
                <a:gd name="T70" fmla="*/ 397 w 729"/>
                <a:gd name="T71" fmla="*/ 0 h 817"/>
                <a:gd name="T72" fmla="*/ 471 w 729"/>
                <a:gd name="T73" fmla="*/ 10 h 817"/>
                <a:gd name="T74" fmla="*/ 538 w 729"/>
                <a:gd name="T75" fmla="*/ 33 h 817"/>
                <a:gd name="T76" fmla="*/ 596 w 729"/>
                <a:gd name="T77" fmla="*/ 68 h 817"/>
                <a:gd name="T78" fmla="*/ 634 w 729"/>
                <a:gd name="T79" fmla="*/ 105 h 817"/>
                <a:gd name="T80" fmla="*/ 676 w 729"/>
                <a:gd name="T81" fmla="*/ 162 h 817"/>
                <a:gd name="T82" fmla="*/ 706 w 729"/>
                <a:gd name="T83" fmla="*/ 228 h 817"/>
                <a:gd name="T84" fmla="*/ 724 w 729"/>
                <a:gd name="T85" fmla="*/ 303 h 817"/>
                <a:gd name="T86" fmla="*/ 729 w 729"/>
                <a:gd name="T87" fmla="*/ 387 h 817"/>
                <a:gd name="T88" fmla="*/ 724 w 729"/>
                <a:gd name="T89" fmla="*/ 481 h 817"/>
                <a:gd name="T90" fmla="*/ 704 w 729"/>
                <a:gd name="T91" fmla="*/ 564 h 817"/>
                <a:gd name="T92" fmla="*/ 673 w 729"/>
                <a:gd name="T93" fmla="*/ 638 h 817"/>
                <a:gd name="T94" fmla="*/ 631 w 729"/>
                <a:gd name="T95" fmla="*/ 700 h 817"/>
                <a:gd name="T96" fmla="*/ 592 w 729"/>
                <a:gd name="T97" fmla="*/ 740 h 817"/>
                <a:gd name="T98" fmla="*/ 531 w 729"/>
                <a:gd name="T99" fmla="*/ 780 h 817"/>
                <a:gd name="T100" fmla="*/ 462 w 729"/>
                <a:gd name="T101" fmla="*/ 805 h 817"/>
                <a:gd name="T102" fmla="*/ 385 w 729"/>
                <a:gd name="T103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9" h="817">
                  <a:moveTo>
                    <a:pt x="365" y="714"/>
                  </a:moveTo>
                  <a:lnTo>
                    <a:pt x="365" y="714"/>
                  </a:lnTo>
                  <a:lnTo>
                    <a:pt x="387" y="713"/>
                  </a:lnTo>
                  <a:lnTo>
                    <a:pt x="407" y="709"/>
                  </a:lnTo>
                  <a:lnTo>
                    <a:pt x="427" y="704"/>
                  </a:lnTo>
                  <a:lnTo>
                    <a:pt x="445" y="695"/>
                  </a:lnTo>
                  <a:lnTo>
                    <a:pt x="461" y="684"/>
                  </a:lnTo>
                  <a:lnTo>
                    <a:pt x="476" y="672"/>
                  </a:lnTo>
                  <a:lnTo>
                    <a:pt x="489" y="656"/>
                  </a:lnTo>
                  <a:lnTo>
                    <a:pt x="501" y="638"/>
                  </a:lnTo>
                  <a:lnTo>
                    <a:pt x="501" y="638"/>
                  </a:lnTo>
                  <a:lnTo>
                    <a:pt x="513" y="617"/>
                  </a:lnTo>
                  <a:lnTo>
                    <a:pt x="522" y="595"/>
                  </a:lnTo>
                  <a:lnTo>
                    <a:pt x="529" y="569"/>
                  </a:lnTo>
                  <a:lnTo>
                    <a:pt x="536" y="542"/>
                  </a:lnTo>
                  <a:lnTo>
                    <a:pt x="540" y="512"/>
                  </a:lnTo>
                  <a:lnTo>
                    <a:pt x="544" y="480"/>
                  </a:lnTo>
                  <a:lnTo>
                    <a:pt x="546" y="445"/>
                  </a:lnTo>
                  <a:lnTo>
                    <a:pt x="546" y="408"/>
                  </a:lnTo>
                  <a:lnTo>
                    <a:pt x="546" y="408"/>
                  </a:lnTo>
                  <a:lnTo>
                    <a:pt x="546" y="372"/>
                  </a:lnTo>
                  <a:lnTo>
                    <a:pt x="544" y="337"/>
                  </a:lnTo>
                  <a:lnTo>
                    <a:pt x="540" y="306"/>
                  </a:lnTo>
                  <a:lnTo>
                    <a:pt x="535" y="276"/>
                  </a:lnTo>
                  <a:lnTo>
                    <a:pt x="528" y="249"/>
                  </a:lnTo>
                  <a:lnTo>
                    <a:pt x="520" y="224"/>
                  </a:lnTo>
                  <a:lnTo>
                    <a:pt x="511" y="201"/>
                  </a:lnTo>
                  <a:lnTo>
                    <a:pt x="501" y="180"/>
                  </a:lnTo>
                  <a:lnTo>
                    <a:pt x="501" y="180"/>
                  </a:lnTo>
                  <a:lnTo>
                    <a:pt x="488" y="162"/>
                  </a:lnTo>
                  <a:lnTo>
                    <a:pt x="475" y="146"/>
                  </a:lnTo>
                  <a:lnTo>
                    <a:pt x="459" y="132"/>
                  </a:lnTo>
                  <a:lnTo>
                    <a:pt x="444" y="122"/>
                  </a:lnTo>
                  <a:lnTo>
                    <a:pt x="426" y="113"/>
                  </a:lnTo>
                  <a:lnTo>
                    <a:pt x="406" y="107"/>
                  </a:lnTo>
                  <a:lnTo>
                    <a:pt x="385" y="103"/>
                  </a:lnTo>
                  <a:lnTo>
                    <a:pt x="363" y="102"/>
                  </a:lnTo>
                  <a:lnTo>
                    <a:pt x="363" y="102"/>
                  </a:lnTo>
                  <a:lnTo>
                    <a:pt x="343" y="103"/>
                  </a:lnTo>
                  <a:lnTo>
                    <a:pt x="322" y="107"/>
                  </a:lnTo>
                  <a:lnTo>
                    <a:pt x="304" y="114"/>
                  </a:lnTo>
                  <a:lnTo>
                    <a:pt x="287" y="122"/>
                  </a:lnTo>
                  <a:lnTo>
                    <a:pt x="270" y="133"/>
                  </a:lnTo>
                  <a:lnTo>
                    <a:pt x="256" y="146"/>
                  </a:lnTo>
                  <a:lnTo>
                    <a:pt x="241" y="162"/>
                  </a:lnTo>
                  <a:lnTo>
                    <a:pt x="230" y="181"/>
                  </a:lnTo>
                  <a:lnTo>
                    <a:pt x="230" y="181"/>
                  </a:lnTo>
                  <a:lnTo>
                    <a:pt x="219" y="202"/>
                  </a:lnTo>
                  <a:lnTo>
                    <a:pt x="210" y="224"/>
                  </a:lnTo>
                  <a:lnTo>
                    <a:pt x="203" y="250"/>
                  </a:lnTo>
                  <a:lnTo>
                    <a:pt x="196" y="277"/>
                  </a:lnTo>
                  <a:lnTo>
                    <a:pt x="191" y="306"/>
                  </a:lnTo>
                  <a:lnTo>
                    <a:pt x="187" y="338"/>
                  </a:lnTo>
                  <a:lnTo>
                    <a:pt x="184" y="372"/>
                  </a:lnTo>
                  <a:lnTo>
                    <a:pt x="184" y="408"/>
                  </a:lnTo>
                  <a:lnTo>
                    <a:pt x="184" y="408"/>
                  </a:lnTo>
                  <a:lnTo>
                    <a:pt x="184" y="445"/>
                  </a:lnTo>
                  <a:lnTo>
                    <a:pt x="187" y="480"/>
                  </a:lnTo>
                  <a:lnTo>
                    <a:pt x="191" y="512"/>
                  </a:lnTo>
                  <a:lnTo>
                    <a:pt x="195" y="542"/>
                  </a:lnTo>
                  <a:lnTo>
                    <a:pt x="201" y="569"/>
                  </a:lnTo>
                  <a:lnTo>
                    <a:pt x="209" y="594"/>
                  </a:lnTo>
                  <a:lnTo>
                    <a:pt x="219" y="617"/>
                  </a:lnTo>
                  <a:lnTo>
                    <a:pt x="230" y="636"/>
                  </a:lnTo>
                  <a:lnTo>
                    <a:pt x="230" y="636"/>
                  </a:lnTo>
                  <a:lnTo>
                    <a:pt x="241" y="655"/>
                  </a:lnTo>
                  <a:lnTo>
                    <a:pt x="256" y="672"/>
                  </a:lnTo>
                  <a:lnTo>
                    <a:pt x="270" y="684"/>
                  </a:lnTo>
                  <a:lnTo>
                    <a:pt x="287" y="695"/>
                  </a:lnTo>
                  <a:lnTo>
                    <a:pt x="304" y="704"/>
                  </a:lnTo>
                  <a:lnTo>
                    <a:pt x="323" y="709"/>
                  </a:lnTo>
                  <a:lnTo>
                    <a:pt x="343" y="713"/>
                  </a:lnTo>
                  <a:lnTo>
                    <a:pt x="365" y="714"/>
                  </a:lnTo>
                  <a:close/>
                  <a:moveTo>
                    <a:pt x="365" y="817"/>
                  </a:moveTo>
                  <a:lnTo>
                    <a:pt x="365" y="817"/>
                  </a:lnTo>
                  <a:lnTo>
                    <a:pt x="344" y="817"/>
                  </a:lnTo>
                  <a:lnTo>
                    <a:pt x="323" y="815"/>
                  </a:lnTo>
                  <a:lnTo>
                    <a:pt x="304" y="813"/>
                  </a:lnTo>
                  <a:lnTo>
                    <a:pt x="284" y="810"/>
                  </a:lnTo>
                  <a:lnTo>
                    <a:pt x="266" y="806"/>
                  </a:lnTo>
                  <a:lnTo>
                    <a:pt x="248" y="802"/>
                  </a:lnTo>
                  <a:lnTo>
                    <a:pt x="230" y="797"/>
                  </a:lnTo>
                  <a:lnTo>
                    <a:pt x="213" y="791"/>
                  </a:lnTo>
                  <a:lnTo>
                    <a:pt x="196" y="784"/>
                  </a:lnTo>
                  <a:lnTo>
                    <a:pt x="181" y="777"/>
                  </a:lnTo>
                  <a:lnTo>
                    <a:pt x="165" y="767"/>
                  </a:lnTo>
                  <a:lnTo>
                    <a:pt x="151" y="758"/>
                  </a:lnTo>
                  <a:lnTo>
                    <a:pt x="136" y="748"/>
                  </a:lnTo>
                  <a:lnTo>
                    <a:pt x="122" y="738"/>
                  </a:lnTo>
                  <a:lnTo>
                    <a:pt x="109" y="726"/>
                  </a:lnTo>
                  <a:lnTo>
                    <a:pt x="98" y="713"/>
                  </a:lnTo>
                  <a:lnTo>
                    <a:pt x="98" y="713"/>
                  </a:lnTo>
                  <a:lnTo>
                    <a:pt x="86" y="700"/>
                  </a:lnTo>
                  <a:lnTo>
                    <a:pt x="74" y="686"/>
                  </a:lnTo>
                  <a:lnTo>
                    <a:pt x="64" y="672"/>
                  </a:lnTo>
                  <a:lnTo>
                    <a:pt x="55" y="656"/>
                  </a:lnTo>
                  <a:lnTo>
                    <a:pt x="46" y="640"/>
                  </a:lnTo>
                  <a:lnTo>
                    <a:pt x="38" y="625"/>
                  </a:lnTo>
                  <a:lnTo>
                    <a:pt x="30" y="607"/>
                  </a:lnTo>
                  <a:lnTo>
                    <a:pt x="24" y="590"/>
                  </a:lnTo>
                  <a:lnTo>
                    <a:pt x="18" y="572"/>
                  </a:lnTo>
                  <a:lnTo>
                    <a:pt x="13" y="553"/>
                  </a:lnTo>
                  <a:lnTo>
                    <a:pt x="9" y="534"/>
                  </a:lnTo>
                  <a:lnTo>
                    <a:pt x="5" y="513"/>
                  </a:lnTo>
                  <a:lnTo>
                    <a:pt x="3" y="493"/>
                  </a:lnTo>
                  <a:lnTo>
                    <a:pt x="2" y="472"/>
                  </a:lnTo>
                  <a:lnTo>
                    <a:pt x="0" y="450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03"/>
                  </a:lnTo>
                  <a:lnTo>
                    <a:pt x="2" y="380"/>
                  </a:lnTo>
                  <a:lnTo>
                    <a:pt x="3" y="356"/>
                  </a:lnTo>
                  <a:lnTo>
                    <a:pt x="7" y="334"/>
                  </a:lnTo>
                  <a:lnTo>
                    <a:pt x="9" y="314"/>
                  </a:lnTo>
                  <a:lnTo>
                    <a:pt x="15" y="292"/>
                  </a:lnTo>
                  <a:lnTo>
                    <a:pt x="20" y="272"/>
                  </a:lnTo>
                  <a:lnTo>
                    <a:pt x="25" y="251"/>
                  </a:lnTo>
                  <a:lnTo>
                    <a:pt x="33" y="233"/>
                  </a:lnTo>
                  <a:lnTo>
                    <a:pt x="40" y="214"/>
                  </a:lnTo>
                  <a:lnTo>
                    <a:pt x="48" y="196"/>
                  </a:lnTo>
                  <a:lnTo>
                    <a:pt x="57" y="179"/>
                  </a:lnTo>
                  <a:lnTo>
                    <a:pt x="68" y="162"/>
                  </a:lnTo>
                  <a:lnTo>
                    <a:pt x="78" y="146"/>
                  </a:lnTo>
                  <a:lnTo>
                    <a:pt x="90" y="131"/>
                  </a:lnTo>
                  <a:lnTo>
                    <a:pt x="103" y="116"/>
                  </a:lnTo>
                  <a:lnTo>
                    <a:pt x="103" y="116"/>
                  </a:lnTo>
                  <a:lnTo>
                    <a:pt x="116" y="102"/>
                  </a:lnTo>
                  <a:lnTo>
                    <a:pt x="130" y="89"/>
                  </a:lnTo>
                  <a:lnTo>
                    <a:pt x="144" y="76"/>
                  </a:lnTo>
                  <a:lnTo>
                    <a:pt x="159" y="65"/>
                  </a:lnTo>
                  <a:lnTo>
                    <a:pt x="174" y="54"/>
                  </a:lnTo>
                  <a:lnTo>
                    <a:pt x="190" y="45"/>
                  </a:lnTo>
                  <a:lnTo>
                    <a:pt x="206" y="36"/>
                  </a:lnTo>
                  <a:lnTo>
                    <a:pt x="223" y="28"/>
                  </a:lnTo>
                  <a:lnTo>
                    <a:pt x="240" y="22"/>
                  </a:lnTo>
                  <a:lnTo>
                    <a:pt x="258" y="17"/>
                  </a:lnTo>
                  <a:lnTo>
                    <a:pt x="277" y="11"/>
                  </a:lnTo>
                  <a:lnTo>
                    <a:pt x="296" y="8"/>
                  </a:lnTo>
                  <a:lnTo>
                    <a:pt x="315" y="4"/>
                  </a:lnTo>
                  <a:lnTo>
                    <a:pt x="335" y="1"/>
                  </a:lnTo>
                  <a:lnTo>
                    <a:pt x="356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97" y="0"/>
                  </a:lnTo>
                  <a:lnTo>
                    <a:pt x="417" y="1"/>
                  </a:lnTo>
                  <a:lnTo>
                    <a:pt x="435" y="4"/>
                  </a:lnTo>
                  <a:lnTo>
                    <a:pt x="454" y="6"/>
                  </a:lnTo>
                  <a:lnTo>
                    <a:pt x="471" y="10"/>
                  </a:lnTo>
                  <a:lnTo>
                    <a:pt x="489" y="14"/>
                  </a:lnTo>
                  <a:lnTo>
                    <a:pt x="506" y="19"/>
                  </a:lnTo>
                  <a:lnTo>
                    <a:pt x="522" y="26"/>
                  </a:lnTo>
                  <a:lnTo>
                    <a:pt x="538" y="33"/>
                  </a:lnTo>
                  <a:lnTo>
                    <a:pt x="553" y="41"/>
                  </a:lnTo>
                  <a:lnTo>
                    <a:pt x="568" y="49"/>
                  </a:lnTo>
                  <a:lnTo>
                    <a:pt x="583" y="59"/>
                  </a:lnTo>
                  <a:lnTo>
                    <a:pt x="596" y="68"/>
                  </a:lnTo>
                  <a:lnTo>
                    <a:pt x="608" y="80"/>
                  </a:lnTo>
                  <a:lnTo>
                    <a:pt x="621" y="92"/>
                  </a:lnTo>
                  <a:lnTo>
                    <a:pt x="634" y="105"/>
                  </a:lnTo>
                  <a:lnTo>
                    <a:pt x="634" y="105"/>
                  </a:lnTo>
                  <a:lnTo>
                    <a:pt x="646" y="118"/>
                  </a:lnTo>
                  <a:lnTo>
                    <a:pt x="656" y="132"/>
                  </a:lnTo>
                  <a:lnTo>
                    <a:pt x="667" y="146"/>
                  </a:lnTo>
                  <a:lnTo>
                    <a:pt x="676" y="162"/>
                  </a:lnTo>
                  <a:lnTo>
                    <a:pt x="685" y="177"/>
                  </a:lnTo>
                  <a:lnTo>
                    <a:pt x="693" y="194"/>
                  </a:lnTo>
                  <a:lnTo>
                    <a:pt x="699" y="211"/>
                  </a:lnTo>
                  <a:lnTo>
                    <a:pt x="706" y="228"/>
                  </a:lnTo>
                  <a:lnTo>
                    <a:pt x="711" y="246"/>
                  </a:lnTo>
                  <a:lnTo>
                    <a:pt x="716" y="264"/>
                  </a:lnTo>
                  <a:lnTo>
                    <a:pt x="720" y="284"/>
                  </a:lnTo>
                  <a:lnTo>
                    <a:pt x="724" y="303"/>
                  </a:lnTo>
                  <a:lnTo>
                    <a:pt x="726" y="324"/>
                  </a:lnTo>
                  <a:lnTo>
                    <a:pt x="728" y="345"/>
                  </a:lnTo>
                  <a:lnTo>
                    <a:pt x="729" y="387"/>
                  </a:lnTo>
                  <a:lnTo>
                    <a:pt x="729" y="387"/>
                  </a:lnTo>
                  <a:lnTo>
                    <a:pt x="729" y="412"/>
                  </a:lnTo>
                  <a:lnTo>
                    <a:pt x="728" y="435"/>
                  </a:lnTo>
                  <a:lnTo>
                    <a:pt x="726" y="459"/>
                  </a:lnTo>
                  <a:lnTo>
                    <a:pt x="724" y="481"/>
                  </a:lnTo>
                  <a:lnTo>
                    <a:pt x="720" y="503"/>
                  </a:lnTo>
                  <a:lnTo>
                    <a:pt x="716" y="524"/>
                  </a:lnTo>
                  <a:lnTo>
                    <a:pt x="711" y="544"/>
                  </a:lnTo>
                  <a:lnTo>
                    <a:pt x="704" y="564"/>
                  </a:lnTo>
                  <a:lnTo>
                    <a:pt x="698" y="583"/>
                  </a:lnTo>
                  <a:lnTo>
                    <a:pt x="691" y="601"/>
                  </a:lnTo>
                  <a:lnTo>
                    <a:pt x="682" y="620"/>
                  </a:lnTo>
                  <a:lnTo>
                    <a:pt x="673" y="638"/>
                  </a:lnTo>
                  <a:lnTo>
                    <a:pt x="664" y="653"/>
                  </a:lnTo>
                  <a:lnTo>
                    <a:pt x="654" y="670"/>
                  </a:lnTo>
                  <a:lnTo>
                    <a:pt x="642" y="686"/>
                  </a:lnTo>
                  <a:lnTo>
                    <a:pt x="631" y="700"/>
                  </a:lnTo>
                  <a:lnTo>
                    <a:pt x="631" y="700"/>
                  </a:lnTo>
                  <a:lnTo>
                    <a:pt x="618" y="714"/>
                  </a:lnTo>
                  <a:lnTo>
                    <a:pt x="605" y="727"/>
                  </a:lnTo>
                  <a:lnTo>
                    <a:pt x="592" y="740"/>
                  </a:lnTo>
                  <a:lnTo>
                    <a:pt x="577" y="752"/>
                  </a:lnTo>
                  <a:lnTo>
                    <a:pt x="562" y="762"/>
                  </a:lnTo>
                  <a:lnTo>
                    <a:pt x="546" y="771"/>
                  </a:lnTo>
                  <a:lnTo>
                    <a:pt x="531" y="780"/>
                  </a:lnTo>
                  <a:lnTo>
                    <a:pt x="515" y="788"/>
                  </a:lnTo>
                  <a:lnTo>
                    <a:pt x="498" y="795"/>
                  </a:lnTo>
                  <a:lnTo>
                    <a:pt x="480" y="800"/>
                  </a:lnTo>
                  <a:lnTo>
                    <a:pt x="462" y="805"/>
                  </a:lnTo>
                  <a:lnTo>
                    <a:pt x="444" y="809"/>
                  </a:lnTo>
                  <a:lnTo>
                    <a:pt x="426" y="813"/>
                  </a:lnTo>
                  <a:lnTo>
                    <a:pt x="406" y="815"/>
                  </a:lnTo>
                  <a:lnTo>
                    <a:pt x="385" y="817"/>
                  </a:lnTo>
                  <a:lnTo>
                    <a:pt x="365" y="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6361" y="1281"/>
              <a:ext cx="121" cy="204"/>
            </a:xfrm>
            <a:custGeom>
              <a:avLst/>
              <a:gdLst>
                <a:gd name="T0" fmla="*/ 181 w 362"/>
                <a:gd name="T1" fmla="*/ 612 h 612"/>
                <a:gd name="T2" fmla="*/ 223 w 362"/>
                <a:gd name="T3" fmla="*/ 607 h 612"/>
                <a:gd name="T4" fmla="*/ 261 w 362"/>
                <a:gd name="T5" fmla="*/ 593 h 612"/>
                <a:gd name="T6" fmla="*/ 292 w 362"/>
                <a:gd name="T7" fmla="*/ 570 h 612"/>
                <a:gd name="T8" fmla="*/ 317 w 362"/>
                <a:gd name="T9" fmla="*/ 536 h 612"/>
                <a:gd name="T10" fmla="*/ 329 w 362"/>
                <a:gd name="T11" fmla="*/ 515 h 612"/>
                <a:gd name="T12" fmla="*/ 345 w 362"/>
                <a:gd name="T13" fmla="*/ 467 h 612"/>
                <a:gd name="T14" fmla="*/ 356 w 362"/>
                <a:gd name="T15" fmla="*/ 410 h 612"/>
                <a:gd name="T16" fmla="*/ 362 w 362"/>
                <a:gd name="T17" fmla="*/ 343 h 612"/>
                <a:gd name="T18" fmla="*/ 362 w 362"/>
                <a:gd name="T19" fmla="*/ 306 h 612"/>
                <a:gd name="T20" fmla="*/ 360 w 362"/>
                <a:gd name="T21" fmla="*/ 235 h 612"/>
                <a:gd name="T22" fmla="*/ 351 w 362"/>
                <a:gd name="T23" fmla="*/ 174 h 612"/>
                <a:gd name="T24" fmla="*/ 336 w 362"/>
                <a:gd name="T25" fmla="*/ 122 h 612"/>
                <a:gd name="T26" fmla="*/ 317 w 362"/>
                <a:gd name="T27" fmla="*/ 78 h 612"/>
                <a:gd name="T28" fmla="*/ 304 w 362"/>
                <a:gd name="T29" fmla="*/ 60 h 612"/>
                <a:gd name="T30" fmla="*/ 275 w 362"/>
                <a:gd name="T31" fmla="*/ 30 h 612"/>
                <a:gd name="T32" fmla="*/ 242 w 362"/>
                <a:gd name="T33" fmla="*/ 11 h 612"/>
                <a:gd name="T34" fmla="*/ 201 w 362"/>
                <a:gd name="T35" fmla="*/ 1 h 612"/>
                <a:gd name="T36" fmla="*/ 179 w 362"/>
                <a:gd name="T37" fmla="*/ 0 h 612"/>
                <a:gd name="T38" fmla="*/ 138 w 362"/>
                <a:gd name="T39" fmla="*/ 5 h 612"/>
                <a:gd name="T40" fmla="*/ 103 w 362"/>
                <a:gd name="T41" fmla="*/ 20 h 612"/>
                <a:gd name="T42" fmla="*/ 72 w 362"/>
                <a:gd name="T43" fmla="*/ 44 h 612"/>
                <a:gd name="T44" fmla="*/ 46 w 362"/>
                <a:gd name="T45" fmla="*/ 79 h 612"/>
                <a:gd name="T46" fmla="*/ 35 w 362"/>
                <a:gd name="T47" fmla="*/ 100 h 612"/>
                <a:gd name="T48" fmla="*/ 19 w 362"/>
                <a:gd name="T49" fmla="*/ 148 h 612"/>
                <a:gd name="T50" fmla="*/ 7 w 362"/>
                <a:gd name="T51" fmla="*/ 204 h 612"/>
                <a:gd name="T52" fmla="*/ 0 w 362"/>
                <a:gd name="T53" fmla="*/ 270 h 612"/>
                <a:gd name="T54" fmla="*/ 0 w 362"/>
                <a:gd name="T55" fmla="*/ 306 h 612"/>
                <a:gd name="T56" fmla="*/ 3 w 362"/>
                <a:gd name="T57" fmla="*/ 378 h 612"/>
                <a:gd name="T58" fmla="*/ 11 w 362"/>
                <a:gd name="T59" fmla="*/ 440 h 612"/>
                <a:gd name="T60" fmla="*/ 25 w 362"/>
                <a:gd name="T61" fmla="*/ 492 h 612"/>
                <a:gd name="T62" fmla="*/ 46 w 362"/>
                <a:gd name="T63" fmla="*/ 534 h 612"/>
                <a:gd name="T64" fmla="*/ 57 w 362"/>
                <a:gd name="T65" fmla="*/ 553 h 612"/>
                <a:gd name="T66" fmla="*/ 86 w 362"/>
                <a:gd name="T67" fmla="*/ 582 h 612"/>
                <a:gd name="T68" fmla="*/ 120 w 362"/>
                <a:gd name="T69" fmla="*/ 602 h 612"/>
                <a:gd name="T70" fmla="*/ 159 w 362"/>
                <a:gd name="T71" fmla="*/ 611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2" h="612">
                  <a:moveTo>
                    <a:pt x="181" y="612"/>
                  </a:moveTo>
                  <a:lnTo>
                    <a:pt x="181" y="612"/>
                  </a:lnTo>
                  <a:lnTo>
                    <a:pt x="203" y="611"/>
                  </a:lnTo>
                  <a:lnTo>
                    <a:pt x="223" y="607"/>
                  </a:lnTo>
                  <a:lnTo>
                    <a:pt x="243" y="602"/>
                  </a:lnTo>
                  <a:lnTo>
                    <a:pt x="261" y="593"/>
                  </a:lnTo>
                  <a:lnTo>
                    <a:pt x="277" y="582"/>
                  </a:lnTo>
                  <a:lnTo>
                    <a:pt x="292" y="570"/>
                  </a:lnTo>
                  <a:lnTo>
                    <a:pt x="305" y="554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29" y="515"/>
                  </a:lnTo>
                  <a:lnTo>
                    <a:pt x="338" y="493"/>
                  </a:lnTo>
                  <a:lnTo>
                    <a:pt x="345" y="467"/>
                  </a:lnTo>
                  <a:lnTo>
                    <a:pt x="352" y="440"/>
                  </a:lnTo>
                  <a:lnTo>
                    <a:pt x="356" y="410"/>
                  </a:lnTo>
                  <a:lnTo>
                    <a:pt x="360" y="378"/>
                  </a:lnTo>
                  <a:lnTo>
                    <a:pt x="362" y="343"/>
                  </a:lnTo>
                  <a:lnTo>
                    <a:pt x="362" y="306"/>
                  </a:lnTo>
                  <a:lnTo>
                    <a:pt x="362" y="306"/>
                  </a:lnTo>
                  <a:lnTo>
                    <a:pt x="362" y="270"/>
                  </a:lnTo>
                  <a:lnTo>
                    <a:pt x="360" y="235"/>
                  </a:lnTo>
                  <a:lnTo>
                    <a:pt x="356" y="204"/>
                  </a:lnTo>
                  <a:lnTo>
                    <a:pt x="351" y="174"/>
                  </a:lnTo>
                  <a:lnTo>
                    <a:pt x="344" y="147"/>
                  </a:lnTo>
                  <a:lnTo>
                    <a:pt x="336" y="122"/>
                  </a:lnTo>
                  <a:lnTo>
                    <a:pt x="327" y="99"/>
                  </a:lnTo>
                  <a:lnTo>
                    <a:pt x="317" y="78"/>
                  </a:lnTo>
                  <a:lnTo>
                    <a:pt x="317" y="78"/>
                  </a:lnTo>
                  <a:lnTo>
                    <a:pt x="304" y="60"/>
                  </a:lnTo>
                  <a:lnTo>
                    <a:pt x="291" y="44"/>
                  </a:lnTo>
                  <a:lnTo>
                    <a:pt x="275" y="30"/>
                  </a:lnTo>
                  <a:lnTo>
                    <a:pt x="260" y="20"/>
                  </a:lnTo>
                  <a:lnTo>
                    <a:pt x="242" y="11"/>
                  </a:lnTo>
                  <a:lnTo>
                    <a:pt x="222" y="5"/>
                  </a:lnTo>
                  <a:lnTo>
                    <a:pt x="201" y="1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59" y="1"/>
                  </a:lnTo>
                  <a:lnTo>
                    <a:pt x="138" y="5"/>
                  </a:lnTo>
                  <a:lnTo>
                    <a:pt x="120" y="12"/>
                  </a:lnTo>
                  <a:lnTo>
                    <a:pt x="103" y="20"/>
                  </a:lnTo>
                  <a:lnTo>
                    <a:pt x="86" y="31"/>
                  </a:lnTo>
                  <a:lnTo>
                    <a:pt x="72" y="44"/>
                  </a:lnTo>
                  <a:lnTo>
                    <a:pt x="57" y="60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35" y="100"/>
                  </a:lnTo>
                  <a:lnTo>
                    <a:pt x="26" y="122"/>
                  </a:lnTo>
                  <a:lnTo>
                    <a:pt x="19" y="148"/>
                  </a:lnTo>
                  <a:lnTo>
                    <a:pt x="12" y="175"/>
                  </a:lnTo>
                  <a:lnTo>
                    <a:pt x="7" y="204"/>
                  </a:lnTo>
                  <a:lnTo>
                    <a:pt x="3" y="236"/>
                  </a:lnTo>
                  <a:lnTo>
                    <a:pt x="0" y="270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43"/>
                  </a:lnTo>
                  <a:lnTo>
                    <a:pt x="3" y="378"/>
                  </a:lnTo>
                  <a:lnTo>
                    <a:pt x="7" y="410"/>
                  </a:lnTo>
                  <a:lnTo>
                    <a:pt x="11" y="440"/>
                  </a:lnTo>
                  <a:lnTo>
                    <a:pt x="17" y="467"/>
                  </a:lnTo>
                  <a:lnTo>
                    <a:pt x="25" y="492"/>
                  </a:lnTo>
                  <a:lnTo>
                    <a:pt x="35" y="515"/>
                  </a:lnTo>
                  <a:lnTo>
                    <a:pt x="46" y="534"/>
                  </a:lnTo>
                  <a:lnTo>
                    <a:pt x="46" y="534"/>
                  </a:lnTo>
                  <a:lnTo>
                    <a:pt x="57" y="553"/>
                  </a:lnTo>
                  <a:lnTo>
                    <a:pt x="72" y="570"/>
                  </a:lnTo>
                  <a:lnTo>
                    <a:pt x="86" y="582"/>
                  </a:lnTo>
                  <a:lnTo>
                    <a:pt x="103" y="593"/>
                  </a:lnTo>
                  <a:lnTo>
                    <a:pt x="120" y="602"/>
                  </a:lnTo>
                  <a:lnTo>
                    <a:pt x="139" y="607"/>
                  </a:lnTo>
                  <a:lnTo>
                    <a:pt x="159" y="611"/>
                  </a:lnTo>
                  <a:lnTo>
                    <a:pt x="181" y="6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6300" y="1247"/>
              <a:ext cx="243" cy="272"/>
            </a:xfrm>
            <a:custGeom>
              <a:avLst/>
              <a:gdLst>
                <a:gd name="T0" fmla="*/ 344 w 729"/>
                <a:gd name="T1" fmla="*/ 817 h 817"/>
                <a:gd name="T2" fmla="*/ 284 w 729"/>
                <a:gd name="T3" fmla="*/ 810 h 817"/>
                <a:gd name="T4" fmla="*/ 230 w 729"/>
                <a:gd name="T5" fmla="*/ 797 h 817"/>
                <a:gd name="T6" fmla="*/ 181 w 729"/>
                <a:gd name="T7" fmla="*/ 777 h 817"/>
                <a:gd name="T8" fmla="*/ 136 w 729"/>
                <a:gd name="T9" fmla="*/ 748 h 817"/>
                <a:gd name="T10" fmla="*/ 98 w 729"/>
                <a:gd name="T11" fmla="*/ 713 h 817"/>
                <a:gd name="T12" fmla="*/ 74 w 729"/>
                <a:gd name="T13" fmla="*/ 686 h 817"/>
                <a:gd name="T14" fmla="*/ 46 w 729"/>
                <a:gd name="T15" fmla="*/ 640 h 817"/>
                <a:gd name="T16" fmla="*/ 24 w 729"/>
                <a:gd name="T17" fmla="*/ 590 h 817"/>
                <a:gd name="T18" fmla="*/ 9 w 729"/>
                <a:gd name="T19" fmla="*/ 534 h 817"/>
                <a:gd name="T20" fmla="*/ 2 w 729"/>
                <a:gd name="T21" fmla="*/ 472 h 817"/>
                <a:gd name="T22" fmla="*/ 0 w 729"/>
                <a:gd name="T23" fmla="*/ 428 h 817"/>
                <a:gd name="T24" fmla="*/ 3 w 729"/>
                <a:gd name="T25" fmla="*/ 356 h 817"/>
                <a:gd name="T26" fmla="*/ 15 w 729"/>
                <a:gd name="T27" fmla="*/ 292 h 817"/>
                <a:gd name="T28" fmla="*/ 33 w 729"/>
                <a:gd name="T29" fmla="*/ 233 h 817"/>
                <a:gd name="T30" fmla="*/ 57 w 729"/>
                <a:gd name="T31" fmla="*/ 179 h 817"/>
                <a:gd name="T32" fmla="*/ 90 w 729"/>
                <a:gd name="T33" fmla="*/ 131 h 817"/>
                <a:gd name="T34" fmla="*/ 116 w 729"/>
                <a:gd name="T35" fmla="*/ 102 h 817"/>
                <a:gd name="T36" fmla="*/ 159 w 729"/>
                <a:gd name="T37" fmla="*/ 65 h 817"/>
                <a:gd name="T38" fmla="*/ 206 w 729"/>
                <a:gd name="T39" fmla="*/ 36 h 817"/>
                <a:gd name="T40" fmla="*/ 258 w 729"/>
                <a:gd name="T41" fmla="*/ 17 h 817"/>
                <a:gd name="T42" fmla="*/ 315 w 729"/>
                <a:gd name="T43" fmla="*/ 4 h 817"/>
                <a:gd name="T44" fmla="*/ 378 w 729"/>
                <a:gd name="T45" fmla="*/ 0 h 817"/>
                <a:gd name="T46" fmla="*/ 417 w 729"/>
                <a:gd name="T47" fmla="*/ 1 h 817"/>
                <a:gd name="T48" fmla="*/ 471 w 729"/>
                <a:gd name="T49" fmla="*/ 10 h 817"/>
                <a:gd name="T50" fmla="*/ 522 w 729"/>
                <a:gd name="T51" fmla="*/ 26 h 817"/>
                <a:gd name="T52" fmla="*/ 568 w 729"/>
                <a:gd name="T53" fmla="*/ 49 h 817"/>
                <a:gd name="T54" fmla="*/ 608 w 729"/>
                <a:gd name="T55" fmla="*/ 80 h 817"/>
                <a:gd name="T56" fmla="*/ 634 w 729"/>
                <a:gd name="T57" fmla="*/ 105 h 817"/>
                <a:gd name="T58" fmla="*/ 667 w 729"/>
                <a:gd name="T59" fmla="*/ 146 h 817"/>
                <a:gd name="T60" fmla="*/ 693 w 729"/>
                <a:gd name="T61" fmla="*/ 194 h 817"/>
                <a:gd name="T62" fmla="*/ 711 w 729"/>
                <a:gd name="T63" fmla="*/ 246 h 817"/>
                <a:gd name="T64" fmla="*/ 724 w 729"/>
                <a:gd name="T65" fmla="*/ 303 h 817"/>
                <a:gd name="T66" fmla="*/ 729 w 729"/>
                <a:gd name="T67" fmla="*/ 387 h 817"/>
                <a:gd name="T68" fmla="*/ 728 w 729"/>
                <a:gd name="T69" fmla="*/ 435 h 817"/>
                <a:gd name="T70" fmla="*/ 720 w 729"/>
                <a:gd name="T71" fmla="*/ 503 h 817"/>
                <a:gd name="T72" fmla="*/ 704 w 729"/>
                <a:gd name="T73" fmla="*/ 564 h 817"/>
                <a:gd name="T74" fmla="*/ 682 w 729"/>
                <a:gd name="T75" fmla="*/ 620 h 817"/>
                <a:gd name="T76" fmla="*/ 654 w 729"/>
                <a:gd name="T77" fmla="*/ 670 h 817"/>
                <a:gd name="T78" fmla="*/ 631 w 729"/>
                <a:gd name="T79" fmla="*/ 700 h 817"/>
                <a:gd name="T80" fmla="*/ 592 w 729"/>
                <a:gd name="T81" fmla="*/ 740 h 817"/>
                <a:gd name="T82" fmla="*/ 546 w 729"/>
                <a:gd name="T83" fmla="*/ 771 h 817"/>
                <a:gd name="T84" fmla="*/ 498 w 729"/>
                <a:gd name="T85" fmla="*/ 795 h 817"/>
                <a:gd name="T86" fmla="*/ 444 w 729"/>
                <a:gd name="T87" fmla="*/ 809 h 817"/>
                <a:gd name="T88" fmla="*/ 385 w 729"/>
                <a:gd name="T8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9" h="817">
                  <a:moveTo>
                    <a:pt x="365" y="817"/>
                  </a:moveTo>
                  <a:lnTo>
                    <a:pt x="365" y="817"/>
                  </a:lnTo>
                  <a:lnTo>
                    <a:pt x="344" y="817"/>
                  </a:lnTo>
                  <a:lnTo>
                    <a:pt x="323" y="815"/>
                  </a:lnTo>
                  <a:lnTo>
                    <a:pt x="304" y="813"/>
                  </a:lnTo>
                  <a:lnTo>
                    <a:pt x="284" y="810"/>
                  </a:lnTo>
                  <a:lnTo>
                    <a:pt x="266" y="806"/>
                  </a:lnTo>
                  <a:lnTo>
                    <a:pt x="248" y="802"/>
                  </a:lnTo>
                  <a:lnTo>
                    <a:pt x="230" y="797"/>
                  </a:lnTo>
                  <a:lnTo>
                    <a:pt x="213" y="791"/>
                  </a:lnTo>
                  <a:lnTo>
                    <a:pt x="196" y="784"/>
                  </a:lnTo>
                  <a:lnTo>
                    <a:pt x="181" y="777"/>
                  </a:lnTo>
                  <a:lnTo>
                    <a:pt x="165" y="767"/>
                  </a:lnTo>
                  <a:lnTo>
                    <a:pt x="151" y="758"/>
                  </a:lnTo>
                  <a:lnTo>
                    <a:pt x="136" y="748"/>
                  </a:lnTo>
                  <a:lnTo>
                    <a:pt x="122" y="738"/>
                  </a:lnTo>
                  <a:lnTo>
                    <a:pt x="109" y="726"/>
                  </a:lnTo>
                  <a:lnTo>
                    <a:pt x="98" y="713"/>
                  </a:lnTo>
                  <a:lnTo>
                    <a:pt x="98" y="713"/>
                  </a:lnTo>
                  <a:lnTo>
                    <a:pt x="86" y="700"/>
                  </a:lnTo>
                  <a:lnTo>
                    <a:pt x="74" y="686"/>
                  </a:lnTo>
                  <a:lnTo>
                    <a:pt x="64" y="672"/>
                  </a:lnTo>
                  <a:lnTo>
                    <a:pt x="55" y="656"/>
                  </a:lnTo>
                  <a:lnTo>
                    <a:pt x="46" y="640"/>
                  </a:lnTo>
                  <a:lnTo>
                    <a:pt x="38" y="625"/>
                  </a:lnTo>
                  <a:lnTo>
                    <a:pt x="30" y="607"/>
                  </a:lnTo>
                  <a:lnTo>
                    <a:pt x="24" y="590"/>
                  </a:lnTo>
                  <a:lnTo>
                    <a:pt x="18" y="572"/>
                  </a:lnTo>
                  <a:lnTo>
                    <a:pt x="13" y="553"/>
                  </a:lnTo>
                  <a:lnTo>
                    <a:pt x="9" y="534"/>
                  </a:lnTo>
                  <a:lnTo>
                    <a:pt x="5" y="513"/>
                  </a:lnTo>
                  <a:lnTo>
                    <a:pt x="3" y="493"/>
                  </a:lnTo>
                  <a:lnTo>
                    <a:pt x="2" y="472"/>
                  </a:lnTo>
                  <a:lnTo>
                    <a:pt x="0" y="450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03"/>
                  </a:lnTo>
                  <a:lnTo>
                    <a:pt x="2" y="380"/>
                  </a:lnTo>
                  <a:lnTo>
                    <a:pt x="3" y="356"/>
                  </a:lnTo>
                  <a:lnTo>
                    <a:pt x="7" y="334"/>
                  </a:lnTo>
                  <a:lnTo>
                    <a:pt x="9" y="314"/>
                  </a:lnTo>
                  <a:lnTo>
                    <a:pt x="15" y="292"/>
                  </a:lnTo>
                  <a:lnTo>
                    <a:pt x="20" y="272"/>
                  </a:lnTo>
                  <a:lnTo>
                    <a:pt x="25" y="251"/>
                  </a:lnTo>
                  <a:lnTo>
                    <a:pt x="33" y="233"/>
                  </a:lnTo>
                  <a:lnTo>
                    <a:pt x="40" y="214"/>
                  </a:lnTo>
                  <a:lnTo>
                    <a:pt x="48" y="196"/>
                  </a:lnTo>
                  <a:lnTo>
                    <a:pt x="57" y="179"/>
                  </a:lnTo>
                  <a:lnTo>
                    <a:pt x="68" y="162"/>
                  </a:lnTo>
                  <a:lnTo>
                    <a:pt x="78" y="146"/>
                  </a:lnTo>
                  <a:lnTo>
                    <a:pt x="90" y="131"/>
                  </a:lnTo>
                  <a:lnTo>
                    <a:pt x="103" y="116"/>
                  </a:lnTo>
                  <a:lnTo>
                    <a:pt x="103" y="116"/>
                  </a:lnTo>
                  <a:lnTo>
                    <a:pt x="116" y="102"/>
                  </a:lnTo>
                  <a:lnTo>
                    <a:pt x="130" y="89"/>
                  </a:lnTo>
                  <a:lnTo>
                    <a:pt x="144" y="76"/>
                  </a:lnTo>
                  <a:lnTo>
                    <a:pt x="159" y="65"/>
                  </a:lnTo>
                  <a:lnTo>
                    <a:pt x="174" y="54"/>
                  </a:lnTo>
                  <a:lnTo>
                    <a:pt x="190" y="45"/>
                  </a:lnTo>
                  <a:lnTo>
                    <a:pt x="206" y="36"/>
                  </a:lnTo>
                  <a:lnTo>
                    <a:pt x="223" y="28"/>
                  </a:lnTo>
                  <a:lnTo>
                    <a:pt x="240" y="22"/>
                  </a:lnTo>
                  <a:lnTo>
                    <a:pt x="258" y="17"/>
                  </a:lnTo>
                  <a:lnTo>
                    <a:pt x="277" y="11"/>
                  </a:lnTo>
                  <a:lnTo>
                    <a:pt x="296" y="8"/>
                  </a:lnTo>
                  <a:lnTo>
                    <a:pt x="315" y="4"/>
                  </a:lnTo>
                  <a:lnTo>
                    <a:pt x="335" y="1"/>
                  </a:lnTo>
                  <a:lnTo>
                    <a:pt x="356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97" y="0"/>
                  </a:lnTo>
                  <a:lnTo>
                    <a:pt x="417" y="1"/>
                  </a:lnTo>
                  <a:lnTo>
                    <a:pt x="435" y="4"/>
                  </a:lnTo>
                  <a:lnTo>
                    <a:pt x="454" y="6"/>
                  </a:lnTo>
                  <a:lnTo>
                    <a:pt x="471" y="10"/>
                  </a:lnTo>
                  <a:lnTo>
                    <a:pt x="489" y="14"/>
                  </a:lnTo>
                  <a:lnTo>
                    <a:pt x="506" y="19"/>
                  </a:lnTo>
                  <a:lnTo>
                    <a:pt x="522" y="26"/>
                  </a:lnTo>
                  <a:lnTo>
                    <a:pt x="538" y="33"/>
                  </a:lnTo>
                  <a:lnTo>
                    <a:pt x="553" y="41"/>
                  </a:lnTo>
                  <a:lnTo>
                    <a:pt x="568" y="49"/>
                  </a:lnTo>
                  <a:lnTo>
                    <a:pt x="583" y="59"/>
                  </a:lnTo>
                  <a:lnTo>
                    <a:pt x="596" y="68"/>
                  </a:lnTo>
                  <a:lnTo>
                    <a:pt x="608" y="80"/>
                  </a:lnTo>
                  <a:lnTo>
                    <a:pt x="621" y="92"/>
                  </a:lnTo>
                  <a:lnTo>
                    <a:pt x="634" y="105"/>
                  </a:lnTo>
                  <a:lnTo>
                    <a:pt x="634" y="105"/>
                  </a:lnTo>
                  <a:lnTo>
                    <a:pt x="646" y="118"/>
                  </a:lnTo>
                  <a:lnTo>
                    <a:pt x="656" y="132"/>
                  </a:lnTo>
                  <a:lnTo>
                    <a:pt x="667" y="146"/>
                  </a:lnTo>
                  <a:lnTo>
                    <a:pt x="676" y="162"/>
                  </a:lnTo>
                  <a:lnTo>
                    <a:pt x="685" y="177"/>
                  </a:lnTo>
                  <a:lnTo>
                    <a:pt x="693" y="194"/>
                  </a:lnTo>
                  <a:lnTo>
                    <a:pt x="699" y="211"/>
                  </a:lnTo>
                  <a:lnTo>
                    <a:pt x="706" y="228"/>
                  </a:lnTo>
                  <a:lnTo>
                    <a:pt x="711" y="246"/>
                  </a:lnTo>
                  <a:lnTo>
                    <a:pt x="716" y="264"/>
                  </a:lnTo>
                  <a:lnTo>
                    <a:pt x="720" y="284"/>
                  </a:lnTo>
                  <a:lnTo>
                    <a:pt x="724" y="303"/>
                  </a:lnTo>
                  <a:lnTo>
                    <a:pt x="726" y="324"/>
                  </a:lnTo>
                  <a:lnTo>
                    <a:pt x="728" y="345"/>
                  </a:lnTo>
                  <a:lnTo>
                    <a:pt x="729" y="387"/>
                  </a:lnTo>
                  <a:lnTo>
                    <a:pt x="729" y="387"/>
                  </a:lnTo>
                  <a:lnTo>
                    <a:pt x="729" y="412"/>
                  </a:lnTo>
                  <a:lnTo>
                    <a:pt x="728" y="435"/>
                  </a:lnTo>
                  <a:lnTo>
                    <a:pt x="726" y="459"/>
                  </a:lnTo>
                  <a:lnTo>
                    <a:pt x="724" y="481"/>
                  </a:lnTo>
                  <a:lnTo>
                    <a:pt x="720" y="503"/>
                  </a:lnTo>
                  <a:lnTo>
                    <a:pt x="716" y="524"/>
                  </a:lnTo>
                  <a:lnTo>
                    <a:pt x="711" y="544"/>
                  </a:lnTo>
                  <a:lnTo>
                    <a:pt x="704" y="564"/>
                  </a:lnTo>
                  <a:lnTo>
                    <a:pt x="698" y="583"/>
                  </a:lnTo>
                  <a:lnTo>
                    <a:pt x="691" y="601"/>
                  </a:lnTo>
                  <a:lnTo>
                    <a:pt x="682" y="620"/>
                  </a:lnTo>
                  <a:lnTo>
                    <a:pt x="673" y="638"/>
                  </a:lnTo>
                  <a:lnTo>
                    <a:pt x="664" y="653"/>
                  </a:lnTo>
                  <a:lnTo>
                    <a:pt x="654" y="670"/>
                  </a:lnTo>
                  <a:lnTo>
                    <a:pt x="642" y="686"/>
                  </a:lnTo>
                  <a:lnTo>
                    <a:pt x="631" y="700"/>
                  </a:lnTo>
                  <a:lnTo>
                    <a:pt x="631" y="700"/>
                  </a:lnTo>
                  <a:lnTo>
                    <a:pt x="618" y="714"/>
                  </a:lnTo>
                  <a:lnTo>
                    <a:pt x="605" y="727"/>
                  </a:lnTo>
                  <a:lnTo>
                    <a:pt x="592" y="740"/>
                  </a:lnTo>
                  <a:lnTo>
                    <a:pt x="577" y="752"/>
                  </a:lnTo>
                  <a:lnTo>
                    <a:pt x="562" y="762"/>
                  </a:lnTo>
                  <a:lnTo>
                    <a:pt x="546" y="771"/>
                  </a:lnTo>
                  <a:lnTo>
                    <a:pt x="531" y="780"/>
                  </a:lnTo>
                  <a:lnTo>
                    <a:pt x="515" y="788"/>
                  </a:lnTo>
                  <a:lnTo>
                    <a:pt x="498" y="795"/>
                  </a:lnTo>
                  <a:lnTo>
                    <a:pt x="480" y="800"/>
                  </a:lnTo>
                  <a:lnTo>
                    <a:pt x="462" y="805"/>
                  </a:lnTo>
                  <a:lnTo>
                    <a:pt x="444" y="809"/>
                  </a:lnTo>
                  <a:lnTo>
                    <a:pt x="426" y="813"/>
                  </a:lnTo>
                  <a:lnTo>
                    <a:pt x="406" y="815"/>
                  </a:lnTo>
                  <a:lnTo>
                    <a:pt x="385" y="817"/>
                  </a:lnTo>
                  <a:lnTo>
                    <a:pt x="365" y="8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5645" y="1252"/>
              <a:ext cx="258" cy="267"/>
            </a:xfrm>
            <a:custGeom>
              <a:avLst/>
              <a:gdLst>
                <a:gd name="T0" fmla="*/ 77 w 774"/>
                <a:gd name="T1" fmla="*/ 99 h 802"/>
                <a:gd name="T2" fmla="*/ 0 w 774"/>
                <a:gd name="T3" fmla="*/ 0 h 802"/>
                <a:gd name="T4" fmla="*/ 326 w 774"/>
                <a:gd name="T5" fmla="*/ 74 h 802"/>
                <a:gd name="T6" fmla="*/ 247 w 774"/>
                <a:gd name="T7" fmla="*/ 503 h 802"/>
                <a:gd name="T8" fmla="*/ 249 w 774"/>
                <a:gd name="T9" fmla="*/ 528 h 802"/>
                <a:gd name="T10" fmla="*/ 253 w 774"/>
                <a:gd name="T11" fmla="*/ 572 h 802"/>
                <a:gd name="T12" fmla="*/ 262 w 774"/>
                <a:gd name="T13" fmla="*/ 610 h 802"/>
                <a:gd name="T14" fmla="*/ 276 w 774"/>
                <a:gd name="T15" fmla="*/ 638 h 802"/>
                <a:gd name="T16" fmla="*/ 285 w 774"/>
                <a:gd name="T17" fmla="*/ 651 h 802"/>
                <a:gd name="T18" fmla="*/ 306 w 774"/>
                <a:gd name="T19" fmla="*/ 671 h 802"/>
                <a:gd name="T20" fmla="*/ 333 w 774"/>
                <a:gd name="T21" fmla="*/ 684 h 802"/>
                <a:gd name="T22" fmla="*/ 365 w 774"/>
                <a:gd name="T23" fmla="*/ 693 h 802"/>
                <a:gd name="T24" fmla="*/ 403 w 774"/>
                <a:gd name="T25" fmla="*/ 695 h 802"/>
                <a:gd name="T26" fmla="*/ 422 w 774"/>
                <a:gd name="T27" fmla="*/ 695 h 802"/>
                <a:gd name="T28" fmla="*/ 457 w 774"/>
                <a:gd name="T29" fmla="*/ 690 h 802"/>
                <a:gd name="T30" fmla="*/ 486 w 774"/>
                <a:gd name="T31" fmla="*/ 680 h 802"/>
                <a:gd name="T32" fmla="*/ 509 w 774"/>
                <a:gd name="T33" fmla="*/ 664 h 802"/>
                <a:gd name="T34" fmla="*/ 518 w 774"/>
                <a:gd name="T35" fmla="*/ 655 h 802"/>
                <a:gd name="T36" fmla="*/ 534 w 774"/>
                <a:gd name="T37" fmla="*/ 631 h 802"/>
                <a:gd name="T38" fmla="*/ 544 w 774"/>
                <a:gd name="T39" fmla="*/ 599 h 802"/>
                <a:gd name="T40" fmla="*/ 551 w 774"/>
                <a:gd name="T41" fmla="*/ 561 h 802"/>
                <a:gd name="T42" fmla="*/ 553 w 774"/>
                <a:gd name="T43" fmla="*/ 514 h 802"/>
                <a:gd name="T44" fmla="*/ 476 w 774"/>
                <a:gd name="T45" fmla="*/ 74 h 802"/>
                <a:gd name="T46" fmla="*/ 774 w 774"/>
                <a:gd name="T47" fmla="*/ 0 h 802"/>
                <a:gd name="T48" fmla="*/ 696 w 774"/>
                <a:gd name="T49" fmla="*/ 99 h 802"/>
                <a:gd name="T50" fmla="*/ 696 w 774"/>
                <a:gd name="T51" fmla="*/ 494 h 802"/>
                <a:gd name="T52" fmla="*/ 693 w 774"/>
                <a:gd name="T53" fmla="*/ 574 h 802"/>
                <a:gd name="T54" fmla="*/ 687 w 774"/>
                <a:gd name="T55" fmla="*/ 628 h 802"/>
                <a:gd name="T56" fmla="*/ 680 w 774"/>
                <a:gd name="T57" fmla="*/ 649 h 802"/>
                <a:gd name="T58" fmla="*/ 664 w 774"/>
                <a:gd name="T59" fmla="*/ 685 h 802"/>
                <a:gd name="T60" fmla="*/ 652 w 774"/>
                <a:gd name="T61" fmla="*/ 701 h 802"/>
                <a:gd name="T62" fmla="*/ 630 w 774"/>
                <a:gd name="T63" fmla="*/ 724 h 802"/>
                <a:gd name="T64" fmla="*/ 605 w 774"/>
                <a:gd name="T65" fmla="*/ 745 h 802"/>
                <a:gd name="T66" fmla="*/ 577 w 774"/>
                <a:gd name="T67" fmla="*/ 762 h 802"/>
                <a:gd name="T68" fmla="*/ 546 w 774"/>
                <a:gd name="T69" fmla="*/ 776 h 802"/>
                <a:gd name="T70" fmla="*/ 529 w 774"/>
                <a:gd name="T71" fmla="*/ 782 h 802"/>
                <a:gd name="T72" fmla="*/ 491 w 774"/>
                <a:gd name="T73" fmla="*/ 791 h 802"/>
                <a:gd name="T74" fmla="*/ 452 w 774"/>
                <a:gd name="T75" fmla="*/ 798 h 802"/>
                <a:gd name="T76" fmla="*/ 409 w 774"/>
                <a:gd name="T77" fmla="*/ 802 h 802"/>
                <a:gd name="T78" fmla="*/ 386 w 774"/>
                <a:gd name="T79" fmla="*/ 802 h 802"/>
                <a:gd name="T80" fmla="*/ 308 w 774"/>
                <a:gd name="T81" fmla="*/ 798 h 802"/>
                <a:gd name="T82" fmla="*/ 243 w 774"/>
                <a:gd name="T83" fmla="*/ 785 h 802"/>
                <a:gd name="T84" fmla="*/ 202 w 774"/>
                <a:gd name="T85" fmla="*/ 771 h 802"/>
                <a:gd name="T86" fmla="*/ 179 w 774"/>
                <a:gd name="T87" fmla="*/ 758 h 802"/>
                <a:gd name="T88" fmla="*/ 158 w 774"/>
                <a:gd name="T89" fmla="*/ 743 h 802"/>
                <a:gd name="T90" fmla="*/ 148 w 774"/>
                <a:gd name="T91" fmla="*/ 736 h 802"/>
                <a:gd name="T92" fmla="*/ 132 w 774"/>
                <a:gd name="T93" fmla="*/ 717 h 802"/>
                <a:gd name="T94" fmla="*/ 116 w 774"/>
                <a:gd name="T95" fmla="*/ 697 h 802"/>
                <a:gd name="T96" fmla="*/ 105 w 774"/>
                <a:gd name="T97" fmla="*/ 673 h 802"/>
                <a:gd name="T98" fmla="*/ 87 w 774"/>
                <a:gd name="T99" fmla="*/ 616 h 802"/>
                <a:gd name="T100" fmla="*/ 77 w 774"/>
                <a:gd name="T101" fmla="*/ 549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4" h="802">
                  <a:moveTo>
                    <a:pt x="77" y="510"/>
                  </a:moveTo>
                  <a:lnTo>
                    <a:pt x="77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4"/>
                  </a:lnTo>
                  <a:lnTo>
                    <a:pt x="247" y="99"/>
                  </a:lnTo>
                  <a:lnTo>
                    <a:pt x="247" y="503"/>
                  </a:lnTo>
                  <a:lnTo>
                    <a:pt x="247" y="503"/>
                  </a:lnTo>
                  <a:lnTo>
                    <a:pt x="249" y="528"/>
                  </a:lnTo>
                  <a:lnTo>
                    <a:pt x="250" y="551"/>
                  </a:lnTo>
                  <a:lnTo>
                    <a:pt x="253" y="572"/>
                  </a:lnTo>
                  <a:lnTo>
                    <a:pt x="256" y="592"/>
                  </a:lnTo>
                  <a:lnTo>
                    <a:pt x="262" y="610"/>
                  </a:lnTo>
                  <a:lnTo>
                    <a:pt x="268" y="625"/>
                  </a:lnTo>
                  <a:lnTo>
                    <a:pt x="276" y="638"/>
                  </a:lnTo>
                  <a:lnTo>
                    <a:pt x="285" y="651"/>
                  </a:lnTo>
                  <a:lnTo>
                    <a:pt x="285" y="651"/>
                  </a:lnTo>
                  <a:lnTo>
                    <a:pt x="294" y="662"/>
                  </a:lnTo>
                  <a:lnTo>
                    <a:pt x="306" y="671"/>
                  </a:lnTo>
                  <a:lnTo>
                    <a:pt x="319" y="679"/>
                  </a:lnTo>
                  <a:lnTo>
                    <a:pt x="333" y="684"/>
                  </a:lnTo>
                  <a:lnTo>
                    <a:pt x="349" y="689"/>
                  </a:lnTo>
                  <a:lnTo>
                    <a:pt x="365" y="693"/>
                  </a:lnTo>
                  <a:lnTo>
                    <a:pt x="384" y="695"/>
                  </a:lnTo>
                  <a:lnTo>
                    <a:pt x="403" y="695"/>
                  </a:lnTo>
                  <a:lnTo>
                    <a:pt x="403" y="695"/>
                  </a:lnTo>
                  <a:lnTo>
                    <a:pt x="422" y="695"/>
                  </a:lnTo>
                  <a:lnTo>
                    <a:pt x="441" y="693"/>
                  </a:lnTo>
                  <a:lnTo>
                    <a:pt x="457" y="690"/>
                  </a:lnTo>
                  <a:lnTo>
                    <a:pt x="473" y="685"/>
                  </a:lnTo>
                  <a:lnTo>
                    <a:pt x="486" y="680"/>
                  </a:lnTo>
                  <a:lnTo>
                    <a:pt x="499" y="672"/>
                  </a:lnTo>
                  <a:lnTo>
                    <a:pt x="509" y="664"/>
                  </a:lnTo>
                  <a:lnTo>
                    <a:pt x="518" y="655"/>
                  </a:lnTo>
                  <a:lnTo>
                    <a:pt x="518" y="655"/>
                  </a:lnTo>
                  <a:lnTo>
                    <a:pt x="526" y="644"/>
                  </a:lnTo>
                  <a:lnTo>
                    <a:pt x="534" y="631"/>
                  </a:lnTo>
                  <a:lnTo>
                    <a:pt x="539" y="616"/>
                  </a:lnTo>
                  <a:lnTo>
                    <a:pt x="544" y="599"/>
                  </a:lnTo>
                  <a:lnTo>
                    <a:pt x="548" y="580"/>
                  </a:lnTo>
                  <a:lnTo>
                    <a:pt x="551" y="561"/>
                  </a:lnTo>
                  <a:lnTo>
                    <a:pt x="552" y="538"/>
                  </a:lnTo>
                  <a:lnTo>
                    <a:pt x="553" y="514"/>
                  </a:lnTo>
                  <a:lnTo>
                    <a:pt x="553" y="99"/>
                  </a:lnTo>
                  <a:lnTo>
                    <a:pt x="476" y="74"/>
                  </a:lnTo>
                  <a:lnTo>
                    <a:pt x="476" y="0"/>
                  </a:lnTo>
                  <a:lnTo>
                    <a:pt x="774" y="0"/>
                  </a:lnTo>
                  <a:lnTo>
                    <a:pt x="774" y="74"/>
                  </a:lnTo>
                  <a:lnTo>
                    <a:pt x="696" y="99"/>
                  </a:lnTo>
                  <a:lnTo>
                    <a:pt x="696" y="494"/>
                  </a:lnTo>
                  <a:lnTo>
                    <a:pt x="696" y="494"/>
                  </a:lnTo>
                  <a:lnTo>
                    <a:pt x="696" y="537"/>
                  </a:lnTo>
                  <a:lnTo>
                    <a:pt x="693" y="574"/>
                  </a:lnTo>
                  <a:lnTo>
                    <a:pt x="691" y="605"/>
                  </a:lnTo>
                  <a:lnTo>
                    <a:pt x="687" y="628"/>
                  </a:lnTo>
                  <a:lnTo>
                    <a:pt x="687" y="628"/>
                  </a:lnTo>
                  <a:lnTo>
                    <a:pt x="680" y="649"/>
                  </a:lnTo>
                  <a:lnTo>
                    <a:pt x="673" y="668"/>
                  </a:lnTo>
                  <a:lnTo>
                    <a:pt x="664" y="685"/>
                  </a:lnTo>
                  <a:lnTo>
                    <a:pt x="652" y="701"/>
                  </a:lnTo>
                  <a:lnTo>
                    <a:pt x="652" y="701"/>
                  </a:lnTo>
                  <a:lnTo>
                    <a:pt x="642" y="712"/>
                  </a:lnTo>
                  <a:lnTo>
                    <a:pt x="630" y="724"/>
                  </a:lnTo>
                  <a:lnTo>
                    <a:pt x="618" y="734"/>
                  </a:lnTo>
                  <a:lnTo>
                    <a:pt x="605" y="745"/>
                  </a:lnTo>
                  <a:lnTo>
                    <a:pt x="591" y="754"/>
                  </a:lnTo>
                  <a:lnTo>
                    <a:pt x="577" y="762"/>
                  </a:lnTo>
                  <a:lnTo>
                    <a:pt x="561" y="769"/>
                  </a:lnTo>
                  <a:lnTo>
                    <a:pt x="546" y="776"/>
                  </a:lnTo>
                  <a:lnTo>
                    <a:pt x="546" y="776"/>
                  </a:lnTo>
                  <a:lnTo>
                    <a:pt x="529" y="782"/>
                  </a:lnTo>
                  <a:lnTo>
                    <a:pt x="511" y="787"/>
                  </a:lnTo>
                  <a:lnTo>
                    <a:pt x="491" y="791"/>
                  </a:lnTo>
                  <a:lnTo>
                    <a:pt x="472" y="795"/>
                  </a:lnTo>
                  <a:lnTo>
                    <a:pt x="452" y="798"/>
                  </a:lnTo>
                  <a:lnTo>
                    <a:pt x="432" y="800"/>
                  </a:lnTo>
                  <a:lnTo>
                    <a:pt x="409" y="802"/>
                  </a:lnTo>
                  <a:lnTo>
                    <a:pt x="386" y="802"/>
                  </a:lnTo>
                  <a:lnTo>
                    <a:pt x="386" y="802"/>
                  </a:lnTo>
                  <a:lnTo>
                    <a:pt x="346" y="800"/>
                  </a:lnTo>
                  <a:lnTo>
                    <a:pt x="308" y="798"/>
                  </a:lnTo>
                  <a:lnTo>
                    <a:pt x="275" y="793"/>
                  </a:lnTo>
                  <a:lnTo>
                    <a:pt x="243" y="785"/>
                  </a:lnTo>
                  <a:lnTo>
                    <a:pt x="215" y="776"/>
                  </a:lnTo>
                  <a:lnTo>
                    <a:pt x="202" y="771"/>
                  </a:lnTo>
                  <a:lnTo>
                    <a:pt x="190" y="764"/>
                  </a:lnTo>
                  <a:lnTo>
                    <a:pt x="179" y="758"/>
                  </a:lnTo>
                  <a:lnTo>
                    <a:pt x="167" y="751"/>
                  </a:lnTo>
                  <a:lnTo>
                    <a:pt x="158" y="743"/>
                  </a:lnTo>
                  <a:lnTo>
                    <a:pt x="148" y="736"/>
                  </a:lnTo>
                  <a:lnTo>
                    <a:pt x="148" y="736"/>
                  </a:lnTo>
                  <a:lnTo>
                    <a:pt x="140" y="727"/>
                  </a:lnTo>
                  <a:lnTo>
                    <a:pt x="132" y="717"/>
                  </a:lnTo>
                  <a:lnTo>
                    <a:pt x="124" y="707"/>
                  </a:lnTo>
                  <a:lnTo>
                    <a:pt x="116" y="697"/>
                  </a:lnTo>
                  <a:lnTo>
                    <a:pt x="111" y="685"/>
                  </a:lnTo>
                  <a:lnTo>
                    <a:pt x="105" y="673"/>
                  </a:lnTo>
                  <a:lnTo>
                    <a:pt x="94" y="646"/>
                  </a:lnTo>
                  <a:lnTo>
                    <a:pt x="87" y="616"/>
                  </a:lnTo>
                  <a:lnTo>
                    <a:pt x="81" y="584"/>
                  </a:lnTo>
                  <a:lnTo>
                    <a:pt x="77" y="549"/>
                  </a:lnTo>
                  <a:lnTo>
                    <a:pt x="77" y="5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5645" y="1252"/>
              <a:ext cx="258" cy="267"/>
            </a:xfrm>
            <a:custGeom>
              <a:avLst/>
              <a:gdLst>
                <a:gd name="T0" fmla="*/ 77 w 774"/>
                <a:gd name="T1" fmla="*/ 99 h 802"/>
                <a:gd name="T2" fmla="*/ 0 w 774"/>
                <a:gd name="T3" fmla="*/ 0 h 802"/>
                <a:gd name="T4" fmla="*/ 326 w 774"/>
                <a:gd name="T5" fmla="*/ 74 h 802"/>
                <a:gd name="T6" fmla="*/ 247 w 774"/>
                <a:gd name="T7" fmla="*/ 503 h 802"/>
                <a:gd name="T8" fmla="*/ 249 w 774"/>
                <a:gd name="T9" fmla="*/ 528 h 802"/>
                <a:gd name="T10" fmla="*/ 253 w 774"/>
                <a:gd name="T11" fmla="*/ 572 h 802"/>
                <a:gd name="T12" fmla="*/ 262 w 774"/>
                <a:gd name="T13" fmla="*/ 610 h 802"/>
                <a:gd name="T14" fmla="*/ 276 w 774"/>
                <a:gd name="T15" fmla="*/ 638 h 802"/>
                <a:gd name="T16" fmla="*/ 285 w 774"/>
                <a:gd name="T17" fmla="*/ 651 h 802"/>
                <a:gd name="T18" fmla="*/ 306 w 774"/>
                <a:gd name="T19" fmla="*/ 671 h 802"/>
                <a:gd name="T20" fmla="*/ 333 w 774"/>
                <a:gd name="T21" fmla="*/ 684 h 802"/>
                <a:gd name="T22" fmla="*/ 365 w 774"/>
                <a:gd name="T23" fmla="*/ 693 h 802"/>
                <a:gd name="T24" fmla="*/ 403 w 774"/>
                <a:gd name="T25" fmla="*/ 695 h 802"/>
                <a:gd name="T26" fmla="*/ 422 w 774"/>
                <a:gd name="T27" fmla="*/ 695 h 802"/>
                <a:gd name="T28" fmla="*/ 457 w 774"/>
                <a:gd name="T29" fmla="*/ 690 h 802"/>
                <a:gd name="T30" fmla="*/ 486 w 774"/>
                <a:gd name="T31" fmla="*/ 680 h 802"/>
                <a:gd name="T32" fmla="*/ 509 w 774"/>
                <a:gd name="T33" fmla="*/ 664 h 802"/>
                <a:gd name="T34" fmla="*/ 518 w 774"/>
                <a:gd name="T35" fmla="*/ 655 h 802"/>
                <a:gd name="T36" fmla="*/ 534 w 774"/>
                <a:gd name="T37" fmla="*/ 631 h 802"/>
                <a:gd name="T38" fmla="*/ 544 w 774"/>
                <a:gd name="T39" fmla="*/ 599 h 802"/>
                <a:gd name="T40" fmla="*/ 551 w 774"/>
                <a:gd name="T41" fmla="*/ 561 h 802"/>
                <a:gd name="T42" fmla="*/ 553 w 774"/>
                <a:gd name="T43" fmla="*/ 514 h 802"/>
                <a:gd name="T44" fmla="*/ 476 w 774"/>
                <a:gd name="T45" fmla="*/ 74 h 802"/>
                <a:gd name="T46" fmla="*/ 774 w 774"/>
                <a:gd name="T47" fmla="*/ 0 h 802"/>
                <a:gd name="T48" fmla="*/ 696 w 774"/>
                <a:gd name="T49" fmla="*/ 99 h 802"/>
                <a:gd name="T50" fmla="*/ 696 w 774"/>
                <a:gd name="T51" fmla="*/ 494 h 802"/>
                <a:gd name="T52" fmla="*/ 693 w 774"/>
                <a:gd name="T53" fmla="*/ 574 h 802"/>
                <a:gd name="T54" fmla="*/ 687 w 774"/>
                <a:gd name="T55" fmla="*/ 628 h 802"/>
                <a:gd name="T56" fmla="*/ 680 w 774"/>
                <a:gd name="T57" fmla="*/ 649 h 802"/>
                <a:gd name="T58" fmla="*/ 664 w 774"/>
                <a:gd name="T59" fmla="*/ 685 h 802"/>
                <a:gd name="T60" fmla="*/ 652 w 774"/>
                <a:gd name="T61" fmla="*/ 701 h 802"/>
                <a:gd name="T62" fmla="*/ 630 w 774"/>
                <a:gd name="T63" fmla="*/ 724 h 802"/>
                <a:gd name="T64" fmla="*/ 605 w 774"/>
                <a:gd name="T65" fmla="*/ 745 h 802"/>
                <a:gd name="T66" fmla="*/ 577 w 774"/>
                <a:gd name="T67" fmla="*/ 762 h 802"/>
                <a:gd name="T68" fmla="*/ 546 w 774"/>
                <a:gd name="T69" fmla="*/ 776 h 802"/>
                <a:gd name="T70" fmla="*/ 529 w 774"/>
                <a:gd name="T71" fmla="*/ 782 h 802"/>
                <a:gd name="T72" fmla="*/ 491 w 774"/>
                <a:gd name="T73" fmla="*/ 791 h 802"/>
                <a:gd name="T74" fmla="*/ 452 w 774"/>
                <a:gd name="T75" fmla="*/ 798 h 802"/>
                <a:gd name="T76" fmla="*/ 409 w 774"/>
                <a:gd name="T77" fmla="*/ 802 h 802"/>
                <a:gd name="T78" fmla="*/ 386 w 774"/>
                <a:gd name="T79" fmla="*/ 802 h 802"/>
                <a:gd name="T80" fmla="*/ 308 w 774"/>
                <a:gd name="T81" fmla="*/ 798 h 802"/>
                <a:gd name="T82" fmla="*/ 243 w 774"/>
                <a:gd name="T83" fmla="*/ 785 h 802"/>
                <a:gd name="T84" fmla="*/ 202 w 774"/>
                <a:gd name="T85" fmla="*/ 771 h 802"/>
                <a:gd name="T86" fmla="*/ 179 w 774"/>
                <a:gd name="T87" fmla="*/ 758 h 802"/>
                <a:gd name="T88" fmla="*/ 158 w 774"/>
                <a:gd name="T89" fmla="*/ 743 h 802"/>
                <a:gd name="T90" fmla="*/ 148 w 774"/>
                <a:gd name="T91" fmla="*/ 736 h 802"/>
                <a:gd name="T92" fmla="*/ 132 w 774"/>
                <a:gd name="T93" fmla="*/ 717 h 802"/>
                <a:gd name="T94" fmla="*/ 116 w 774"/>
                <a:gd name="T95" fmla="*/ 697 h 802"/>
                <a:gd name="T96" fmla="*/ 105 w 774"/>
                <a:gd name="T97" fmla="*/ 673 h 802"/>
                <a:gd name="T98" fmla="*/ 87 w 774"/>
                <a:gd name="T99" fmla="*/ 616 h 802"/>
                <a:gd name="T100" fmla="*/ 77 w 774"/>
                <a:gd name="T101" fmla="*/ 549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4" h="802">
                  <a:moveTo>
                    <a:pt x="77" y="510"/>
                  </a:moveTo>
                  <a:lnTo>
                    <a:pt x="77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4"/>
                  </a:lnTo>
                  <a:lnTo>
                    <a:pt x="247" y="99"/>
                  </a:lnTo>
                  <a:lnTo>
                    <a:pt x="247" y="503"/>
                  </a:lnTo>
                  <a:lnTo>
                    <a:pt x="247" y="503"/>
                  </a:lnTo>
                  <a:lnTo>
                    <a:pt x="249" y="528"/>
                  </a:lnTo>
                  <a:lnTo>
                    <a:pt x="250" y="551"/>
                  </a:lnTo>
                  <a:lnTo>
                    <a:pt x="253" y="572"/>
                  </a:lnTo>
                  <a:lnTo>
                    <a:pt x="256" y="592"/>
                  </a:lnTo>
                  <a:lnTo>
                    <a:pt x="262" y="610"/>
                  </a:lnTo>
                  <a:lnTo>
                    <a:pt x="268" y="625"/>
                  </a:lnTo>
                  <a:lnTo>
                    <a:pt x="276" y="638"/>
                  </a:lnTo>
                  <a:lnTo>
                    <a:pt x="285" y="651"/>
                  </a:lnTo>
                  <a:lnTo>
                    <a:pt x="285" y="651"/>
                  </a:lnTo>
                  <a:lnTo>
                    <a:pt x="294" y="662"/>
                  </a:lnTo>
                  <a:lnTo>
                    <a:pt x="306" y="671"/>
                  </a:lnTo>
                  <a:lnTo>
                    <a:pt x="319" y="679"/>
                  </a:lnTo>
                  <a:lnTo>
                    <a:pt x="333" y="684"/>
                  </a:lnTo>
                  <a:lnTo>
                    <a:pt x="349" y="689"/>
                  </a:lnTo>
                  <a:lnTo>
                    <a:pt x="365" y="693"/>
                  </a:lnTo>
                  <a:lnTo>
                    <a:pt x="384" y="695"/>
                  </a:lnTo>
                  <a:lnTo>
                    <a:pt x="403" y="695"/>
                  </a:lnTo>
                  <a:lnTo>
                    <a:pt x="403" y="695"/>
                  </a:lnTo>
                  <a:lnTo>
                    <a:pt x="422" y="695"/>
                  </a:lnTo>
                  <a:lnTo>
                    <a:pt x="441" y="693"/>
                  </a:lnTo>
                  <a:lnTo>
                    <a:pt x="457" y="690"/>
                  </a:lnTo>
                  <a:lnTo>
                    <a:pt x="473" y="685"/>
                  </a:lnTo>
                  <a:lnTo>
                    <a:pt x="486" y="680"/>
                  </a:lnTo>
                  <a:lnTo>
                    <a:pt x="499" y="672"/>
                  </a:lnTo>
                  <a:lnTo>
                    <a:pt x="509" y="664"/>
                  </a:lnTo>
                  <a:lnTo>
                    <a:pt x="518" y="655"/>
                  </a:lnTo>
                  <a:lnTo>
                    <a:pt x="518" y="655"/>
                  </a:lnTo>
                  <a:lnTo>
                    <a:pt x="526" y="644"/>
                  </a:lnTo>
                  <a:lnTo>
                    <a:pt x="534" y="631"/>
                  </a:lnTo>
                  <a:lnTo>
                    <a:pt x="539" y="616"/>
                  </a:lnTo>
                  <a:lnTo>
                    <a:pt x="544" y="599"/>
                  </a:lnTo>
                  <a:lnTo>
                    <a:pt x="548" y="580"/>
                  </a:lnTo>
                  <a:lnTo>
                    <a:pt x="551" y="561"/>
                  </a:lnTo>
                  <a:lnTo>
                    <a:pt x="552" y="538"/>
                  </a:lnTo>
                  <a:lnTo>
                    <a:pt x="553" y="514"/>
                  </a:lnTo>
                  <a:lnTo>
                    <a:pt x="553" y="99"/>
                  </a:lnTo>
                  <a:lnTo>
                    <a:pt x="476" y="74"/>
                  </a:lnTo>
                  <a:lnTo>
                    <a:pt x="476" y="0"/>
                  </a:lnTo>
                  <a:lnTo>
                    <a:pt x="774" y="0"/>
                  </a:lnTo>
                  <a:lnTo>
                    <a:pt x="774" y="74"/>
                  </a:lnTo>
                  <a:lnTo>
                    <a:pt x="696" y="99"/>
                  </a:lnTo>
                  <a:lnTo>
                    <a:pt x="696" y="494"/>
                  </a:lnTo>
                  <a:lnTo>
                    <a:pt x="696" y="494"/>
                  </a:lnTo>
                  <a:lnTo>
                    <a:pt x="696" y="537"/>
                  </a:lnTo>
                  <a:lnTo>
                    <a:pt x="693" y="574"/>
                  </a:lnTo>
                  <a:lnTo>
                    <a:pt x="691" y="605"/>
                  </a:lnTo>
                  <a:lnTo>
                    <a:pt x="687" y="628"/>
                  </a:lnTo>
                  <a:lnTo>
                    <a:pt x="687" y="628"/>
                  </a:lnTo>
                  <a:lnTo>
                    <a:pt x="680" y="649"/>
                  </a:lnTo>
                  <a:lnTo>
                    <a:pt x="673" y="668"/>
                  </a:lnTo>
                  <a:lnTo>
                    <a:pt x="664" y="685"/>
                  </a:lnTo>
                  <a:lnTo>
                    <a:pt x="652" y="701"/>
                  </a:lnTo>
                  <a:lnTo>
                    <a:pt x="652" y="701"/>
                  </a:lnTo>
                  <a:lnTo>
                    <a:pt x="642" y="712"/>
                  </a:lnTo>
                  <a:lnTo>
                    <a:pt x="630" y="724"/>
                  </a:lnTo>
                  <a:lnTo>
                    <a:pt x="618" y="734"/>
                  </a:lnTo>
                  <a:lnTo>
                    <a:pt x="605" y="745"/>
                  </a:lnTo>
                  <a:lnTo>
                    <a:pt x="591" y="754"/>
                  </a:lnTo>
                  <a:lnTo>
                    <a:pt x="577" y="762"/>
                  </a:lnTo>
                  <a:lnTo>
                    <a:pt x="561" y="769"/>
                  </a:lnTo>
                  <a:lnTo>
                    <a:pt x="546" y="776"/>
                  </a:lnTo>
                  <a:lnTo>
                    <a:pt x="546" y="776"/>
                  </a:lnTo>
                  <a:lnTo>
                    <a:pt x="529" y="782"/>
                  </a:lnTo>
                  <a:lnTo>
                    <a:pt x="511" y="787"/>
                  </a:lnTo>
                  <a:lnTo>
                    <a:pt x="491" y="791"/>
                  </a:lnTo>
                  <a:lnTo>
                    <a:pt x="472" y="795"/>
                  </a:lnTo>
                  <a:lnTo>
                    <a:pt x="452" y="798"/>
                  </a:lnTo>
                  <a:lnTo>
                    <a:pt x="432" y="800"/>
                  </a:lnTo>
                  <a:lnTo>
                    <a:pt x="409" y="802"/>
                  </a:lnTo>
                  <a:lnTo>
                    <a:pt x="386" y="802"/>
                  </a:lnTo>
                  <a:lnTo>
                    <a:pt x="386" y="802"/>
                  </a:lnTo>
                  <a:lnTo>
                    <a:pt x="346" y="800"/>
                  </a:lnTo>
                  <a:lnTo>
                    <a:pt x="308" y="798"/>
                  </a:lnTo>
                  <a:lnTo>
                    <a:pt x="275" y="793"/>
                  </a:lnTo>
                  <a:lnTo>
                    <a:pt x="243" y="785"/>
                  </a:lnTo>
                  <a:lnTo>
                    <a:pt x="215" y="776"/>
                  </a:lnTo>
                  <a:lnTo>
                    <a:pt x="202" y="771"/>
                  </a:lnTo>
                  <a:lnTo>
                    <a:pt x="190" y="764"/>
                  </a:lnTo>
                  <a:lnTo>
                    <a:pt x="179" y="758"/>
                  </a:lnTo>
                  <a:lnTo>
                    <a:pt x="167" y="751"/>
                  </a:lnTo>
                  <a:lnTo>
                    <a:pt x="158" y="743"/>
                  </a:lnTo>
                  <a:lnTo>
                    <a:pt x="148" y="736"/>
                  </a:lnTo>
                  <a:lnTo>
                    <a:pt x="148" y="736"/>
                  </a:lnTo>
                  <a:lnTo>
                    <a:pt x="140" y="727"/>
                  </a:lnTo>
                  <a:lnTo>
                    <a:pt x="132" y="717"/>
                  </a:lnTo>
                  <a:lnTo>
                    <a:pt x="124" y="707"/>
                  </a:lnTo>
                  <a:lnTo>
                    <a:pt x="116" y="697"/>
                  </a:lnTo>
                  <a:lnTo>
                    <a:pt x="111" y="685"/>
                  </a:lnTo>
                  <a:lnTo>
                    <a:pt x="105" y="673"/>
                  </a:lnTo>
                  <a:lnTo>
                    <a:pt x="94" y="646"/>
                  </a:lnTo>
                  <a:lnTo>
                    <a:pt x="87" y="616"/>
                  </a:lnTo>
                  <a:lnTo>
                    <a:pt x="81" y="584"/>
                  </a:lnTo>
                  <a:lnTo>
                    <a:pt x="77" y="549"/>
                  </a:lnTo>
                  <a:lnTo>
                    <a:pt x="77" y="5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5423" y="1252"/>
              <a:ext cx="192" cy="262"/>
            </a:xfrm>
            <a:custGeom>
              <a:avLst/>
              <a:gdLst>
                <a:gd name="T0" fmla="*/ 575 w 575"/>
                <a:gd name="T1" fmla="*/ 786 h 786"/>
                <a:gd name="T2" fmla="*/ 0 w 575"/>
                <a:gd name="T3" fmla="*/ 786 h 786"/>
                <a:gd name="T4" fmla="*/ 0 w 575"/>
                <a:gd name="T5" fmla="*/ 711 h 786"/>
                <a:gd name="T6" fmla="*/ 78 w 575"/>
                <a:gd name="T7" fmla="*/ 688 h 786"/>
                <a:gd name="T8" fmla="*/ 78 w 575"/>
                <a:gd name="T9" fmla="*/ 99 h 786"/>
                <a:gd name="T10" fmla="*/ 0 w 575"/>
                <a:gd name="T11" fmla="*/ 74 h 786"/>
                <a:gd name="T12" fmla="*/ 0 w 575"/>
                <a:gd name="T13" fmla="*/ 0 h 786"/>
                <a:gd name="T14" fmla="*/ 326 w 575"/>
                <a:gd name="T15" fmla="*/ 0 h 786"/>
                <a:gd name="T16" fmla="*/ 326 w 575"/>
                <a:gd name="T17" fmla="*/ 74 h 786"/>
                <a:gd name="T18" fmla="*/ 248 w 575"/>
                <a:gd name="T19" fmla="*/ 99 h 786"/>
                <a:gd name="T20" fmla="*/ 248 w 575"/>
                <a:gd name="T21" fmla="*/ 688 h 786"/>
                <a:gd name="T22" fmla="*/ 400 w 575"/>
                <a:gd name="T23" fmla="*/ 688 h 786"/>
                <a:gd name="T24" fmla="*/ 441 w 575"/>
                <a:gd name="T25" fmla="*/ 585 h 786"/>
                <a:gd name="T26" fmla="*/ 575 w 575"/>
                <a:gd name="T27" fmla="*/ 585 h 786"/>
                <a:gd name="T28" fmla="*/ 575 w 575"/>
                <a:gd name="T29" fmla="*/ 78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5" h="786">
                  <a:moveTo>
                    <a:pt x="575" y="786"/>
                  </a:moveTo>
                  <a:lnTo>
                    <a:pt x="0" y="786"/>
                  </a:lnTo>
                  <a:lnTo>
                    <a:pt x="0" y="711"/>
                  </a:lnTo>
                  <a:lnTo>
                    <a:pt x="78" y="688"/>
                  </a:lnTo>
                  <a:lnTo>
                    <a:pt x="78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4"/>
                  </a:lnTo>
                  <a:lnTo>
                    <a:pt x="248" y="99"/>
                  </a:lnTo>
                  <a:lnTo>
                    <a:pt x="248" y="688"/>
                  </a:lnTo>
                  <a:lnTo>
                    <a:pt x="400" y="688"/>
                  </a:lnTo>
                  <a:lnTo>
                    <a:pt x="441" y="585"/>
                  </a:lnTo>
                  <a:lnTo>
                    <a:pt x="575" y="585"/>
                  </a:lnTo>
                  <a:lnTo>
                    <a:pt x="575" y="7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5423" y="1252"/>
              <a:ext cx="192" cy="262"/>
            </a:xfrm>
            <a:custGeom>
              <a:avLst/>
              <a:gdLst>
                <a:gd name="T0" fmla="*/ 575 w 575"/>
                <a:gd name="T1" fmla="*/ 786 h 786"/>
                <a:gd name="T2" fmla="*/ 0 w 575"/>
                <a:gd name="T3" fmla="*/ 786 h 786"/>
                <a:gd name="T4" fmla="*/ 0 w 575"/>
                <a:gd name="T5" fmla="*/ 711 h 786"/>
                <a:gd name="T6" fmla="*/ 78 w 575"/>
                <a:gd name="T7" fmla="*/ 688 h 786"/>
                <a:gd name="T8" fmla="*/ 78 w 575"/>
                <a:gd name="T9" fmla="*/ 99 h 786"/>
                <a:gd name="T10" fmla="*/ 0 w 575"/>
                <a:gd name="T11" fmla="*/ 74 h 786"/>
                <a:gd name="T12" fmla="*/ 0 w 575"/>
                <a:gd name="T13" fmla="*/ 0 h 786"/>
                <a:gd name="T14" fmla="*/ 326 w 575"/>
                <a:gd name="T15" fmla="*/ 0 h 786"/>
                <a:gd name="T16" fmla="*/ 326 w 575"/>
                <a:gd name="T17" fmla="*/ 74 h 786"/>
                <a:gd name="T18" fmla="*/ 248 w 575"/>
                <a:gd name="T19" fmla="*/ 99 h 786"/>
                <a:gd name="T20" fmla="*/ 248 w 575"/>
                <a:gd name="T21" fmla="*/ 688 h 786"/>
                <a:gd name="T22" fmla="*/ 400 w 575"/>
                <a:gd name="T23" fmla="*/ 688 h 786"/>
                <a:gd name="T24" fmla="*/ 441 w 575"/>
                <a:gd name="T25" fmla="*/ 585 h 786"/>
                <a:gd name="T26" fmla="*/ 575 w 575"/>
                <a:gd name="T27" fmla="*/ 585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786">
                  <a:moveTo>
                    <a:pt x="575" y="786"/>
                  </a:moveTo>
                  <a:lnTo>
                    <a:pt x="0" y="786"/>
                  </a:lnTo>
                  <a:lnTo>
                    <a:pt x="0" y="711"/>
                  </a:lnTo>
                  <a:lnTo>
                    <a:pt x="78" y="688"/>
                  </a:lnTo>
                  <a:lnTo>
                    <a:pt x="78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4"/>
                  </a:lnTo>
                  <a:lnTo>
                    <a:pt x="248" y="99"/>
                  </a:lnTo>
                  <a:lnTo>
                    <a:pt x="248" y="688"/>
                  </a:lnTo>
                  <a:lnTo>
                    <a:pt x="400" y="688"/>
                  </a:lnTo>
                  <a:lnTo>
                    <a:pt x="441" y="585"/>
                  </a:lnTo>
                  <a:lnTo>
                    <a:pt x="575" y="5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5172" y="1255"/>
              <a:ext cx="214" cy="265"/>
            </a:xfrm>
            <a:custGeom>
              <a:avLst/>
              <a:gdLst>
                <a:gd name="T0" fmla="*/ 0 w 641"/>
                <a:gd name="T1" fmla="*/ 395 h 795"/>
                <a:gd name="T2" fmla="*/ 402 w 641"/>
                <a:gd name="T3" fmla="*/ 0 h 795"/>
                <a:gd name="T4" fmla="*/ 639 w 641"/>
                <a:gd name="T5" fmla="*/ 0 h 795"/>
                <a:gd name="T6" fmla="*/ 236 w 641"/>
                <a:gd name="T7" fmla="*/ 393 h 795"/>
                <a:gd name="T8" fmla="*/ 641 w 641"/>
                <a:gd name="T9" fmla="*/ 795 h 795"/>
                <a:gd name="T10" fmla="*/ 402 w 641"/>
                <a:gd name="T11" fmla="*/ 795 h 795"/>
                <a:gd name="T12" fmla="*/ 0 w 641"/>
                <a:gd name="T13" fmla="*/ 3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1" h="795">
                  <a:moveTo>
                    <a:pt x="0" y="395"/>
                  </a:moveTo>
                  <a:lnTo>
                    <a:pt x="402" y="0"/>
                  </a:lnTo>
                  <a:lnTo>
                    <a:pt x="639" y="0"/>
                  </a:lnTo>
                  <a:lnTo>
                    <a:pt x="236" y="393"/>
                  </a:lnTo>
                  <a:lnTo>
                    <a:pt x="641" y="795"/>
                  </a:lnTo>
                  <a:lnTo>
                    <a:pt x="402" y="795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5529" y="1659"/>
              <a:ext cx="265" cy="213"/>
            </a:xfrm>
            <a:custGeom>
              <a:avLst/>
              <a:gdLst>
                <a:gd name="T0" fmla="*/ 394 w 795"/>
                <a:gd name="T1" fmla="*/ 639 h 639"/>
                <a:gd name="T2" fmla="*/ 0 w 795"/>
                <a:gd name="T3" fmla="*/ 237 h 639"/>
                <a:gd name="T4" fmla="*/ 0 w 795"/>
                <a:gd name="T5" fmla="*/ 0 h 639"/>
                <a:gd name="T6" fmla="*/ 393 w 795"/>
                <a:gd name="T7" fmla="*/ 404 h 639"/>
                <a:gd name="T8" fmla="*/ 795 w 795"/>
                <a:gd name="T9" fmla="*/ 0 h 639"/>
                <a:gd name="T10" fmla="*/ 795 w 795"/>
                <a:gd name="T11" fmla="*/ 237 h 639"/>
                <a:gd name="T12" fmla="*/ 394 w 795"/>
                <a:gd name="T13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639">
                  <a:moveTo>
                    <a:pt x="394" y="639"/>
                  </a:moveTo>
                  <a:lnTo>
                    <a:pt x="0" y="237"/>
                  </a:lnTo>
                  <a:lnTo>
                    <a:pt x="0" y="0"/>
                  </a:lnTo>
                  <a:lnTo>
                    <a:pt x="393" y="404"/>
                  </a:lnTo>
                  <a:lnTo>
                    <a:pt x="795" y="0"/>
                  </a:lnTo>
                  <a:lnTo>
                    <a:pt x="795" y="237"/>
                  </a:lnTo>
                  <a:lnTo>
                    <a:pt x="394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auto">
            <a:xfrm>
              <a:off x="5529" y="892"/>
              <a:ext cx="265" cy="213"/>
            </a:xfrm>
            <a:custGeom>
              <a:avLst/>
              <a:gdLst>
                <a:gd name="T0" fmla="*/ 401 w 795"/>
                <a:gd name="T1" fmla="*/ 0 h 638"/>
                <a:gd name="T2" fmla="*/ 795 w 795"/>
                <a:gd name="T3" fmla="*/ 399 h 638"/>
                <a:gd name="T4" fmla="*/ 795 w 795"/>
                <a:gd name="T5" fmla="*/ 638 h 638"/>
                <a:gd name="T6" fmla="*/ 402 w 795"/>
                <a:gd name="T7" fmla="*/ 235 h 638"/>
                <a:gd name="T8" fmla="*/ 0 w 795"/>
                <a:gd name="T9" fmla="*/ 638 h 638"/>
                <a:gd name="T10" fmla="*/ 0 w 795"/>
                <a:gd name="T11" fmla="*/ 399 h 638"/>
                <a:gd name="T12" fmla="*/ 401 w 795"/>
                <a:gd name="T13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638">
                  <a:moveTo>
                    <a:pt x="401" y="0"/>
                  </a:moveTo>
                  <a:lnTo>
                    <a:pt x="795" y="399"/>
                  </a:lnTo>
                  <a:lnTo>
                    <a:pt x="795" y="638"/>
                  </a:lnTo>
                  <a:lnTo>
                    <a:pt x="402" y="235"/>
                  </a:lnTo>
                  <a:lnTo>
                    <a:pt x="0" y="638"/>
                  </a:lnTo>
                  <a:lnTo>
                    <a:pt x="0" y="399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ytuł 1"/>
          <p:cNvSpPr>
            <a:spLocks noGrp="1"/>
          </p:cNvSpPr>
          <p:nvPr>
            <p:ph type="title" hasCustomPrompt="1"/>
          </p:nvPr>
        </p:nvSpPr>
        <p:spPr>
          <a:xfrm>
            <a:off x="286917" y="2216834"/>
            <a:ext cx="3986910" cy="709832"/>
          </a:xfrm>
        </p:spPr>
        <p:txBody>
          <a:bodyPr/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EDIT TITLE</a:t>
            </a:r>
            <a:endParaRPr lang="en-US" dirty="0"/>
          </a:p>
        </p:txBody>
      </p:sp>
      <p:sp>
        <p:nvSpPr>
          <p:cNvPr id="37" name="Symbol zastępczy tekstu 33"/>
          <p:cNvSpPr>
            <a:spLocks noGrp="1"/>
          </p:cNvSpPr>
          <p:nvPr>
            <p:ph type="body" sz="quarter" idx="10" hasCustomPrompt="1"/>
          </p:nvPr>
        </p:nvSpPr>
        <p:spPr>
          <a:xfrm>
            <a:off x="286941" y="2968809"/>
            <a:ext cx="3986875" cy="62150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B2E5B"/>
                </a:solidFill>
              </a:defRPr>
            </a:lvl1pPr>
            <a:lvl2pPr marL="244350" indent="0">
              <a:buNone/>
              <a:defRPr/>
            </a:lvl2pPr>
            <a:lvl3pPr marL="587250" indent="0">
              <a:buNone/>
              <a:defRPr/>
            </a:lvl3pPr>
            <a:lvl4pPr marL="930150" indent="0">
              <a:buNone/>
              <a:defRPr/>
            </a:lvl4pPr>
            <a:lvl5pPr marL="1273050" indent="0">
              <a:buNone/>
              <a:defRPr/>
            </a:lvl5pPr>
          </a:lstStyle>
          <a:p>
            <a:pPr lvl="0"/>
            <a:r>
              <a:rPr lang="pl-PL" smtClean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127750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286942" y="897731"/>
            <a:ext cx="4184754" cy="1826934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 hasCustomPrompt="1"/>
          </p:nvPr>
        </p:nvSpPr>
        <p:spPr>
          <a:xfrm>
            <a:off x="286942" y="2808073"/>
            <a:ext cx="4184754" cy="184608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2" hasCustomPrompt="1"/>
          </p:nvPr>
        </p:nvSpPr>
        <p:spPr>
          <a:xfrm>
            <a:off x="4695656" y="897731"/>
            <a:ext cx="4184754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41370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 Full size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286941" y="1408670"/>
            <a:ext cx="8593931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286942" y="753114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pl-PL" smtClean="0"/>
              <a:t>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257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286942" y="753114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pl-PL" smtClean="0"/>
              <a:t>EDIT SUBTITLE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 hasCustomPrompt="1"/>
          </p:nvPr>
        </p:nvSpPr>
        <p:spPr>
          <a:xfrm>
            <a:off x="286942" y="1408670"/>
            <a:ext cx="4184754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  <a:endParaRPr lang="en-US"/>
          </a:p>
        </p:txBody>
      </p:sp>
      <p:sp>
        <p:nvSpPr>
          <p:cNvPr id="7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4660641" y="1408670"/>
            <a:ext cx="4219769" cy="3245483"/>
          </a:xfrm>
        </p:spPr>
        <p:txBody>
          <a:bodyPr/>
          <a:lstStyle>
            <a:lvl1pPr marL="270000">
              <a:defRPr lang="pl-PL" smtClean="0"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84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3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286942" y="753114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pl-PL" smtClean="0"/>
              <a:t>EDIT SUBTITLE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 hasCustomPrompt="1"/>
          </p:nvPr>
        </p:nvSpPr>
        <p:spPr>
          <a:xfrm>
            <a:off x="286942" y="1408670"/>
            <a:ext cx="2762088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3202619" y="1408670"/>
            <a:ext cx="2762088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10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6118322" y="1408670"/>
            <a:ext cx="2762088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4180469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1+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286942" y="753114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pl-PL" smtClean="0"/>
              <a:t>EDIT SUBTITLE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 hasCustomPrompt="1"/>
          </p:nvPr>
        </p:nvSpPr>
        <p:spPr>
          <a:xfrm>
            <a:off x="286942" y="1408670"/>
            <a:ext cx="4184754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  <a:endParaRPr lang="en-US"/>
          </a:p>
        </p:txBody>
      </p:sp>
      <p:sp>
        <p:nvSpPr>
          <p:cNvPr id="8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4695656" y="1408669"/>
            <a:ext cx="4184754" cy="155695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4695656" y="3086101"/>
            <a:ext cx="4184754" cy="156805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82529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2+1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286942" y="753114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pl-PL" smtClean="0"/>
              <a:t>EDIT SUBTITLE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 hasCustomPrompt="1"/>
          </p:nvPr>
        </p:nvSpPr>
        <p:spPr>
          <a:xfrm>
            <a:off x="4695656" y="1408670"/>
            <a:ext cx="4184754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  <a:endParaRPr lang="en-US"/>
          </a:p>
        </p:txBody>
      </p:sp>
      <p:sp>
        <p:nvSpPr>
          <p:cNvPr id="8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286916" y="1408669"/>
            <a:ext cx="4184754" cy="155695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286916" y="3086101"/>
            <a:ext cx="4184754" cy="156805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651362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0" hasCustomPrompt="1"/>
          </p:nvPr>
        </p:nvSpPr>
        <p:spPr>
          <a:xfrm>
            <a:off x="0" y="1"/>
            <a:ext cx="9144000" cy="5143499"/>
          </a:xfrm>
        </p:spPr>
        <p:txBody>
          <a:bodyPr anchor="b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pl-PL" smtClean="0"/>
              <a:t>Full size screen shot.</a:t>
            </a:r>
            <a:br>
              <a:rPr lang="pl-PL" smtClean="0"/>
            </a:br>
            <a:r>
              <a:rPr lang="pl-PL" smtClean="0"/>
              <a:t>Right click to paste picture if copying from other slide. </a:t>
            </a:r>
            <a:br>
              <a:rPr lang="pl-PL" smtClean="0"/>
            </a:br>
            <a:r>
              <a:rPr lang="pl-PL" smtClean="0"/>
              <a:t>Left click in center to browse for file to place.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3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screen sho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0" hasCustomPrompt="1"/>
          </p:nvPr>
        </p:nvSpPr>
        <p:spPr>
          <a:xfrm>
            <a:off x="0" y="1"/>
            <a:ext cx="9144000" cy="5143499"/>
          </a:xfrm>
        </p:spPr>
        <p:txBody>
          <a:bodyPr anchor="b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pl-PL" dirty="0" smtClean="0"/>
              <a:t>Full size screen shot.</a:t>
            </a:r>
            <a:br>
              <a:rPr lang="pl-PL" dirty="0" smtClean="0"/>
            </a:br>
            <a:r>
              <a:rPr lang="pl-PL" dirty="0" smtClean="0"/>
              <a:t>Right click to paste picture if copying from other slide. </a:t>
            </a:r>
            <a:br>
              <a:rPr lang="pl-PL" dirty="0" smtClean="0"/>
            </a:br>
            <a:r>
              <a:rPr lang="pl-PL" dirty="0" smtClean="0"/>
              <a:t>Left click in center to browse for file to place.</a:t>
            </a:r>
            <a:endParaRPr lang="en-US" dirty="0"/>
          </a:p>
        </p:txBody>
      </p:sp>
      <p:sp>
        <p:nvSpPr>
          <p:cNvPr id="4" name="Tytuł 1"/>
          <p:cNvSpPr>
            <a:spLocks noGrp="1"/>
          </p:cNvSpPr>
          <p:nvPr>
            <p:ph type="title" hasCustomPrompt="1"/>
          </p:nvPr>
        </p:nvSpPr>
        <p:spPr>
          <a:xfrm>
            <a:off x="286917" y="273844"/>
            <a:ext cx="8593493" cy="376967"/>
          </a:xfrm>
        </p:spPr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23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St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Goal Status</a:t>
            </a:r>
            <a:endParaRPr lang="en-US"/>
          </a:p>
        </p:txBody>
      </p:sp>
      <p:sp>
        <p:nvSpPr>
          <p:cNvPr id="8" name="Symbol zastępczy tekstu 10"/>
          <p:cNvSpPr>
            <a:spLocks noGrp="1"/>
          </p:cNvSpPr>
          <p:nvPr>
            <p:ph type="body" sz="quarter" idx="16" hasCustomPrompt="1"/>
          </p:nvPr>
        </p:nvSpPr>
        <p:spPr>
          <a:xfrm>
            <a:off x="286941" y="1631092"/>
            <a:ext cx="2762250" cy="302306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pl-PL" smtClean="0"/>
              <a:t>Completed projects</a:t>
            </a:r>
            <a:endParaRPr lang="en-US"/>
          </a:p>
        </p:txBody>
      </p:sp>
      <p:sp>
        <p:nvSpPr>
          <p:cNvPr id="9" name="Symbol zastępczy tekstu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18160" y="1631092"/>
            <a:ext cx="2762250" cy="3023062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pl-PL" smtClean="0"/>
              <a:t>Upcoming projects</a:t>
            </a:r>
            <a:endParaRPr lang="en-US"/>
          </a:p>
        </p:txBody>
      </p:sp>
      <p:sp>
        <p:nvSpPr>
          <p:cNvPr id="10" name="Symbol zastępczy tekstu 10"/>
          <p:cNvSpPr>
            <a:spLocks noGrp="1"/>
          </p:cNvSpPr>
          <p:nvPr>
            <p:ph type="body" sz="quarter" idx="18" hasCustomPrompt="1"/>
          </p:nvPr>
        </p:nvSpPr>
        <p:spPr>
          <a:xfrm>
            <a:off x="3202538" y="1631092"/>
            <a:ext cx="2762250" cy="3023062"/>
          </a:xfr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pl-PL" smtClean="0"/>
              <a:t>Active projects</a:t>
            </a:r>
            <a:endParaRPr lang="en-US"/>
          </a:p>
        </p:txBody>
      </p:sp>
      <p:sp>
        <p:nvSpPr>
          <p:cNvPr id="11" name="Prostokąt 10"/>
          <p:cNvSpPr/>
          <p:nvPr userDrawn="1"/>
        </p:nvSpPr>
        <p:spPr>
          <a:xfrm>
            <a:off x="286917" y="1065771"/>
            <a:ext cx="2762275" cy="3985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721820" y="1132186"/>
            <a:ext cx="126541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pl-PL" b="1" smtClean="0">
                <a:solidFill>
                  <a:schemeClr val="bg1"/>
                </a:solidFill>
              </a:rPr>
              <a:t>COMPLETED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 userDrawn="1"/>
        </p:nvSpPr>
        <p:spPr>
          <a:xfrm>
            <a:off x="3202513" y="1065771"/>
            <a:ext cx="2762275" cy="398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3643947" y="1132186"/>
            <a:ext cx="79733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pl-PL" b="1" smtClean="0">
                <a:solidFill>
                  <a:schemeClr val="bg1"/>
                </a:solidFill>
              </a:rPr>
              <a:t>ACTIVE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" name="Prostokąt 14"/>
          <p:cNvSpPr/>
          <p:nvPr userDrawn="1"/>
        </p:nvSpPr>
        <p:spPr>
          <a:xfrm>
            <a:off x="6118160" y="1065771"/>
            <a:ext cx="2762275" cy="3985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6523002" y="1132186"/>
            <a:ext cx="112594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pl-PL" b="1" smtClean="0">
                <a:solidFill>
                  <a:schemeClr val="bg1"/>
                </a:solidFill>
              </a:rPr>
              <a:t>UPCOMING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9625" y="1184067"/>
            <a:ext cx="161912" cy="1619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047" y="1167106"/>
            <a:ext cx="226223" cy="17887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23322" y="1132185"/>
            <a:ext cx="224784" cy="2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22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Goal Timeline</a:t>
            </a:r>
            <a:endParaRPr lang="en-US"/>
          </a:p>
        </p:txBody>
      </p:sp>
      <p:sp>
        <p:nvSpPr>
          <p:cNvPr id="11" name="Prostokąt 10"/>
          <p:cNvSpPr/>
          <p:nvPr userDrawn="1"/>
        </p:nvSpPr>
        <p:spPr>
          <a:xfrm>
            <a:off x="286917" y="1065771"/>
            <a:ext cx="535784" cy="3985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Symbol zastępczy tekstu 10"/>
          <p:cNvSpPr>
            <a:spLocks noGrp="1"/>
          </p:cNvSpPr>
          <p:nvPr>
            <p:ph type="body" sz="quarter" idx="19" hasCustomPrompt="1"/>
          </p:nvPr>
        </p:nvSpPr>
        <p:spPr>
          <a:xfrm>
            <a:off x="6326154" y="106577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pl-PL" smtClean="0"/>
              <a:t>Completed projects</a:t>
            </a:r>
            <a:endParaRPr lang="en-US"/>
          </a:p>
        </p:txBody>
      </p:sp>
      <p:sp>
        <p:nvSpPr>
          <p:cNvPr id="18" name="Symbol zastępczy tekstu 10"/>
          <p:cNvSpPr>
            <a:spLocks noGrp="1"/>
          </p:cNvSpPr>
          <p:nvPr>
            <p:ph type="body" sz="quarter" idx="20" hasCustomPrompt="1"/>
          </p:nvPr>
        </p:nvSpPr>
        <p:spPr>
          <a:xfrm>
            <a:off x="6326154" y="3534649"/>
            <a:ext cx="2554255" cy="1128790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pl-PL" smtClean="0"/>
              <a:t>Upcoming projects</a:t>
            </a:r>
            <a:endParaRPr lang="en-US"/>
          </a:p>
        </p:txBody>
      </p:sp>
      <p:sp>
        <p:nvSpPr>
          <p:cNvPr id="19" name="Symbol zastępczy tekstu 10"/>
          <p:cNvSpPr>
            <a:spLocks noGrp="1"/>
          </p:cNvSpPr>
          <p:nvPr>
            <p:ph type="body" sz="quarter" idx="21" hasCustomPrompt="1"/>
          </p:nvPr>
        </p:nvSpPr>
        <p:spPr>
          <a:xfrm>
            <a:off x="6326154" y="2300210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pl-PL" smtClean="0"/>
              <a:t>Active projects</a:t>
            </a:r>
            <a:endParaRPr lang="en-US"/>
          </a:p>
        </p:txBody>
      </p:sp>
      <p:sp>
        <p:nvSpPr>
          <p:cNvPr id="25" name="Prostokąt 24"/>
          <p:cNvSpPr/>
          <p:nvPr userDrawn="1"/>
        </p:nvSpPr>
        <p:spPr>
          <a:xfrm>
            <a:off x="286916" y="2295896"/>
            <a:ext cx="535785" cy="398506"/>
          </a:xfrm>
          <a:prstGeom prst="rect">
            <a:avLst/>
          </a:prstGeom>
          <a:solidFill>
            <a:srgbClr val="EB5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6" name="Prostokąt 25"/>
          <p:cNvSpPr/>
          <p:nvPr userDrawn="1"/>
        </p:nvSpPr>
        <p:spPr>
          <a:xfrm>
            <a:off x="286916" y="3534649"/>
            <a:ext cx="535786" cy="3985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7" name="Symbol zastępczy tekstu 10"/>
          <p:cNvSpPr>
            <a:spLocks noGrp="1"/>
          </p:cNvSpPr>
          <p:nvPr>
            <p:ph type="body" sz="quarter" idx="22" hasCustomPrompt="1"/>
          </p:nvPr>
        </p:nvSpPr>
        <p:spPr>
          <a:xfrm>
            <a:off x="3574427" y="106577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pl-PL" smtClean="0"/>
              <a:t>Completed projects</a:t>
            </a:r>
            <a:endParaRPr lang="en-US"/>
          </a:p>
        </p:txBody>
      </p:sp>
      <p:sp>
        <p:nvSpPr>
          <p:cNvPr id="28" name="Symbol zastępczy tekstu 10"/>
          <p:cNvSpPr>
            <a:spLocks noGrp="1"/>
          </p:cNvSpPr>
          <p:nvPr>
            <p:ph type="body" sz="quarter" idx="23" hasCustomPrompt="1"/>
          </p:nvPr>
        </p:nvSpPr>
        <p:spPr>
          <a:xfrm>
            <a:off x="3574427" y="3534649"/>
            <a:ext cx="2554255" cy="1128790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pl-PL" smtClean="0"/>
              <a:t>Upcoming projects</a:t>
            </a:r>
            <a:endParaRPr lang="en-US"/>
          </a:p>
        </p:txBody>
      </p:sp>
      <p:sp>
        <p:nvSpPr>
          <p:cNvPr id="29" name="Symbol zastępczy tekstu 10"/>
          <p:cNvSpPr>
            <a:spLocks noGrp="1"/>
          </p:cNvSpPr>
          <p:nvPr>
            <p:ph type="body" sz="quarter" idx="24" hasCustomPrompt="1"/>
          </p:nvPr>
        </p:nvSpPr>
        <p:spPr>
          <a:xfrm>
            <a:off x="3574427" y="2300210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pl-PL" smtClean="0"/>
              <a:t>Active projects</a:t>
            </a:r>
            <a:endParaRPr lang="en-US"/>
          </a:p>
        </p:txBody>
      </p:sp>
      <p:sp>
        <p:nvSpPr>
          <p:cNvPr id="30" name="Symbol zastępczy tekstu 10"/>
          <p:cNvSpPr>
            <a:spLocks noGrp="1"/>
          </p:cNvSpPr>
          <p:nvPr>
            <p:ph type="body" sz="quarter" idx="25" hasCustomPrompt="1"/>
          </p:nvPr>
        </p:nvSpPr>
        <p:spPr>
          <a:xfrm>
            <a:off x="822701" y="106577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pl-PL" smtClean="0"/>
              <a:t>Completed projects</a:t>
            </a:r>
            <a:endParaRPr lang="en-US"/>
          </a:p>
        </p:txBody>
      </p:sp>
      <p:sp>
        <p:nvSpPr>
          <p:cNvPr id="31" name="Symbol zastępczy tekstu 10"/>
          <p:cNvSpPr>
            <a:spLocks noGrp="1"/>
          </p:cNvSpPr>
          <p:nvPr>
            <p:ph type="body" sz="quarter" idx="26" hasCustomPrompt="1"/>
          </p:nvPr>
        </p:nvSpPr>
        <p:spPr>
          <a:xfrm>
            <a:off x="822701" y="3534649"/>
            <a:ext cx="2554255" cy="1128790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pl-PL" smtClean="0"/>
              <a:t>Upcoming projects</a:t>
            </a:r>
            <a:endParaRPr lang="en-US"/>
          </a:p>
        </p:txBody>
      </p:sp>
      <p:sp>
        <p:nvSpPr>
          <p:cNvPr id="32" name="Symbol zastępczy tekstu 10"/>
          <p:cNvSpPr>
            <a:spLocks noGrp="1"/>
          </p:cNvSpPr>
          <p:nvPr>
            <p:ph type="body" sz="quarter" idx="27" hasCustomPrompt="1"/>
          </p:nvPr>
        </p:nvSpPr>
        <p:spPr>
          <a:xfrm>
            <a:off x="822701" y="2300210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pl-PL" smtClean="0"/>
              <a:t>Active projects</a:t>
            </a:r>
            <a:endParaRPr lang="en-US"/>
          </a:p>
        </p:txBody>
      </p:sp>
      <p:pic>
        <p:nvPicPr>
          <p:cNvPr id="39" name="Obraz 3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896" y="3652945"/>
            <a:ext cx="161912" cy="161912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185" y="1167106"/>
            <a:ext cx="226223" cy="178874"/>
          </a:xfrm>
          <a:prstGeom prst="rect">
            <a:avLst/>
          </a:prstGeom>
        </p:spPr>
      </p:pic>
      <p:pic>
        <p:nvPicPr>
          <p:cNvPr id="41" name="Obraz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4624" y="2373883"/>
            <a:ext cx="224784" cy="24253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quarter" idx="28" hasCustomPrompt="1"/>
          </p:nvPr>
        </p:nvSpPr>
        <p:spPr>
          <a:xfrm>
            <a:off x="2701529" y="786727"/>
            <a:ext cx="675084" cy="226219"/>
          </a:xfrm>
        </p:spPr>
        <p:txBody>
          <a:bodyPr>
            <a:noAutofit/>
          </a:bodyPr>
          <a:lstStyle>
            <a:lvl1pPr marL="0" indent="0" algn="r">
              <a:buNone/>
              <a:defRPr sz="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pl-PL" sz="1100" smtClean="0"/>
              <a:t>YEAR</a:t>
            </a:r>
            <a:endParaRPr lang="en-US"/>
          </a:p>
        </p:txBody>
      </p:sp>
      <p:sp>
        <p:nvSpPr>
          <p:cNvPr id="20" name="Symbol zastępczy tekstu 3"/>
          <p:cNvSpPr>
            <a:spLocks noGrp="1"/>
          </p:cNvSpPr>
          <p:nvPr>
            <p:ph type="body" sz="quarter" idx="29" hasCustomPrompt="1"/>
          </p:nvPr>
        </p:nvSpPr>
        <p:spPr>
          <a:xfrm>
            <a:off x="5453598" y="786727"/>
            <a:ext cx="675084" cy="226219"/>
          </a:xfrm>
        </p:spPr>
        <p:txBody>
          <a:bodyPr>
            <a:noAutofit/>
          </a:bodyPr>
          <a:lstStyle>
            <a:lvl1pPr marL="0" indent="0" algn="r">
              <a:buNone/>
              <a:defRPr sz="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pl-PL" sz="1100" smtClean="0"/>
              <a:t>YEAR</a:t>
            </a:r>
            <a:endParaRPr lang="en-US"/>
          </a:p>
        </p:txBody>
      </p:sp>
      <p:sp>
        <p:nvSpPr>
          <p:cNvPr id="21" name="Symbol zastępczy tekstu 3"/>
          <p:cNvSpPr>
            <a:spLocks noGrp="1"/>
          </p:cNvSpPr>
          <p:nvPr>
            <p:ph type="body" sz="quarter" idx="30" hasCustomPrompt="1"/>
          </p:nvPr>
        </p:nvSpPr>
        <p:spPr>
          <a:xfrm>
            <a:off x="8205325" y="786727"/>
            <a:ext cx="675084" cy="226219"/>
          </a:xfrm>
        </p:spPr>
        <p:txBody>
          <a:bodyPr>
            <a:noAutofit/>
          </a:bodyPr>
          <a:lstStyle>
            <a:lvl1pPr marL="0" indent="0" algn="r">
              <a:buNone/>
              <a:defRPr sz="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pl-PL" sz="1100" smtClean="0"/>
              <a:t>YEAR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5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/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5017537" y="0"/>
            <a:ext cx="4126463" cy="5143500"/>
          </a:xfrm>
          <a:prstGeom prst="rect">
            <a:avLst/>
          </a:prstGeom>
          <a:gradFill flip="none" rotWithShape="1">
            <a:gsLst>
              <a:gs pos="0">
                <a:srgbClr val="0C2F5A"/>
              </a:gs>
              <a:gs pos="40000">
                <a:srgbClr val="032448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286917" y="2216834"/>
            <a:ext cx="3986910" cy="709832"/>
          </a:xfrm>
        </p:spPr>
        <p:txBody>
          <a:bodyPr/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EDIT TITLE</a:t>
            </a:r>
            <a:endParaRPr lang="en-US" dirty="0"/>
          </a:p>
        </p:txBody>
      </p:sp>
      <p:sp>
        <p:nvSpPr>
          <p:cNvPr id="8" name="Symbol zastępczy tekstu 33"/>
          <p:cNvSpPr>
            <a:spLocks noGrp="1"/>
          </p:cNvSpPr>
          <p:nvPr>
            <p:ph type="body" sz="quarter" idx="10" hasCustomPrompt="1"/>
          </p:nvPr>
        </p:nvSpPr>
        <p:spPr>
          <a:xfrm>
            <a:off x="286941" y="2968809"/>
            <a:ext cx="3986875" cy="62150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B2E5B"/>
                </a:solidFill>
              </a:defRPr>
            </a:lvl1pPr>
            <a:lvl2pPr marL="244350" indent="0">
              <a:buNone/>
              <a:defRPr/>
            </a:lvl2pPr>
            <a:lvl3pPr marL="587250" indent="0">
              <a:buNone/>
              <a:defRPr/>
            </a:lvl3pPr>
            <a:lvl4pPr marL="930150" indent="0">
              <a:buNone/>
              <a:defRPr/>
            </a:lvl4pPr>
            <a:lvl5pPr marL="1273050" indent="0">
              <a:buNone/>
              <a:defRPr/>
            </a:lvl5pPr>
          </a:lstStyle>
          <a:p>
            <a:pPr lvl="0"/>
            <a:r>
              <a:rPr lang="pl-PL" smtClean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942159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5017537" y="0"/>
            <a:ext cx="4126463" cy="5143500"/>
          </a:xfrm>
          <a:prstGeom prst="rect">
            <a:avLst/>
          </a:prstGeom>
          <a:gradFill flip="none" rotWithShape="1">
            <a:gsLst>
              <a:gs pos="0">
                <a:srgbClr val="0C2F5A"/>
              </a:gs>
              <a:gs pos="40000">
                <a:srgbClr val="032448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86917" y="2216834"/>
            <a:ext cx="3986910" cy="709832"/>
          </a:xfrm>
        </p:spPr>
        <p:txBody>
          <a:bodyPr/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EDIT TITLE</a:t>
            </a:r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6823946" y="3906663"/>
            <a:ext cx="513646" cy="474134"/>
            <a:chOff x="5779" y="5058"/>
            <a:chExt cx="624" cy="57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779" y="5058"/>
              <a:ext cx="624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5779" y="5429"/>
              <a:ext cx="154" cy="208"/>
            </a:xfrm>
            <a:custGeom>
              <a:avLst/>
              <a:gdLst>
                <a:gd name="T0" fmla="*/ 167 w 253"/>
                <a:gd name="T1" fmla="*/ 343 h 343"/>
                <a:gd name="T2" fmla="*/ 167 w 253"/>
                <a:gd name="T3" fmla="*/ 343 h 343"/>
                <a:gd name="T4" fmla="*/ 160 w 253"/>
                <a:gd name="T5" fmla="*/ 337 h 343"/>
                <a:gd name="T6" fmla="*/ 69 w 253"/>
                <a:gd name="T7" fmla="*/ 90 h 343"/>
                <a:gd name="T8" fmla="*/ 62 w 253"/>
                <a:gd name="T9" fmla="*/ 79 h 343"/>
                <a:gd name="T10" fmla="*/ 58 w 253"/>
                <a:gd name="T11" fmla="*/ 89 h 343"/>
                <a:gd name="T12" fmla="*/ 58 w 253"/>
                <a:gd name="T13" fmla="*/ 338 h 343"/>
                <a:gd name="T14" fmla="*/ 53 w 253"/>
                <a:gd name="T15" fmla="*/ 343 h 343"/>
                <a:gd name="T16" fmla="*/ 5 w 253"/>
                <a:gd name="T17" fmla="*/ 343 h 343"/>
                <a:gd name="T18" fmla="*/ 0 w 253"/>
                <a:gd name="T19" fmla="*/ 338 h 343"/>
                <a:gd name="T20" fmla="*/ 0 w 253"/>
                <a:gd name="T21" fmla="*/ 5 h 343"/>
                <a:gd name="T22" fmla="*/ 5 w 253"/>
                <a:gd name="T23" fmla="*/ 0 h 343"/>
                <a:gd name="T24" fmla="*/ 91 w 253"/>
                <a:gd name="T25" fmla="*/ 0 h 343"/>
                <a:gd name="T26" fmla="*/ 97 w 253"/>
                <a:gd name="T27" fmla="*/ 6 h 343"/>
                <a:gd name="T28" fmla="*/ 183 w 253"/>
                <a:gd name="T29" fmla="*/ 245 h 343"/>
                <a:gd name="T30" fmla="*/ 189 w 253"/>
                <a:gd name="T31" fmla="*/ 253 h 343"/>
                <a:gd name="T32" fmla="*/ 193 w 253"/>
                <a:gd name="T33" fmla="*/ 248 h 343"/>
                <a:gd name="T34" fmla="*/ 193 w 253"/>
                <a:gd name="T35" fmla="*/ 5 h 343"/>
                <a:gd name="T36" fmla="*/ 198 w 253"/>
                <a:gd name="T37" fmla="*/ 0 h 343"/>
                <a:gd name="T38" fmla="*/ 248 w 253"/>
                <a:gd name="T39" fmla="*/ 0 h 343"/>
                <a:gd name="T40" fmla="*/ 253 w 253"/>
                <a:gd name="T41" fmla="*/ 5 h 343"/>
                <a:gd name="T42" fmla="*/ 253 w 253"/>
                <a:gd name="T43" fmla="*/ 338 h 343"/>
                <a:gd name="T44" fmla="*/ 248 w 253"/>
                <a:gd name="T45" fmla="*/ 343 h 343"/>
                <a:gd name="T46" fmla="*/ 167 w 253"/>
                <a:gd name="T47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3" h="343">
                  <a:moveTo>
                    <a:pt x="167" y="343"/>
                  </a:moveTo>
                  <a:lnTo>
                    <a:pt x="167" y="343"/>
                  </a:lnTo>
                  <a:cubicBezTo>
                    <a:pt x="163" y="343"/>
                    <a:pt x="162" y="341"/>
                    <a:pt x="160" y="337"/>
                  </a:cubicBezTo>
                  <a:lnTo>
                    <a:pt x="69" y="90"/>
                  </a:lnTo>
                  <a:cubicBezTo>
                    <a:pt x="66" y="83"/>
                    <a:pt x="65" y="79"/>
                    <a:pt x="62" y="79"/>
                  </a:cubicBezTo>
                  <a:cubicBezTo>
                    <a:pt x="59" y="79"/>
                    <a:pt x="58" y="80"/>
                    <a:pt x="58" y="89"/>
                  </a:cubicBezTo>
                  <a:lnTo>
                    <a:pt x="58" y="338"/>
                  </a:lnTo>
                  <a:lnTo>
                    <a:pt x="53" y="343"/>
                  </a:lnTo>
                  <a:lnTo>
                    <a:pt x="5" y="343"/>
                  </a:lnTo>
                  <a:lnTo>
                    <a:pt x="0" y="338"/>
                  </a:lnTo>
                  <a:lnTo>
                    <a:pt x="0" y="5"/>
                  </a:lnTo>
                  <a:lnTo>
                    <a:pt x="5" y="0"/>
                  </a:lnTo>
                  <a:lnTo>
                    <a:pt x="91" y="0"/>
                  </a:lnTo>
                  <a:cubicBezTo>
                    <a:pt x="94" y="0"/>
                    <a:pt x="96" y="2"/>
                    <a:pt x="97" y="6"/>
                  </a:cubicBezTo>
                  <a:lnTo>
                    <a:pt x="183" y="245"/>
                  </a:lnTo>
                  <a:cubicBezTo>
                    <a:pt x="186" y="252"/>
                    <a:pt x="187" y="253"/>
                    <a:pt x="189" y="253"/>
                  </a:cubicBezTo>
                  <a:cubicBezTo>
                    <a:pt x="192" y="253"/>
                    <a:pt x="193" y="252"/>
                    <a:pt x="193" y="248"/>
                  </a:cubicBezTo>
                  <a:lnTo>
                    <a:pt x="193" y="5"/>
                  </a:lnTo>
                  <a:lnTo>
                    <a:pt x="198" y="0"/>
                  </a:lnTo>
                  <a:lnTo>
                    <a:pt x="248" y="0"/>
                  </a:lnTo>
                  <a:lnTo>
                    <a:pt x="253" y="5"/>
                  </a:lnTo>
                  <a:lnTo>
                    <a:pt x="253" y="338"/>
                  </a:lnTo>
                  <a:lnTo>
                    <a:pt x="248" y="343"/>
                  </a:lnTo>
                  <a:lnTo>
                    <a:pt x="167" y="343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5958" y="5429"/>
              <a:ext cx="167" cy="208"/>
            </a:xfrm>
            <a:custGeom>
              <a:avLst/>
              <a:gdLst>
                <a:gd name="T0" fmla="*/ 212 w 274"/>
                <a:gd name="T1" fmla="*/ 0 h 343"/>
                <a:gd name="T2" fmla="*/ 212 w 274"/>
                <a:gd name="T3" fmla="*/ 0 h 343"/>
                <a:gd name="T4" fmla="*/ 271 w 274"/>
                <a:gd name="T5" fmla="*/ 0 h 343"/>
                <a:gd name="T6" fmla="*/ 274 w 274"/>
                <a:gd name="T7" fmla="*/ 5 h 343"/>
                <a:gd name="T8" fmla="*/ 186 w 274"/>
                <a:gd name="T9" fmla="*/ 181 h 343"/>
                <a:gd name="T10" fmla="*/ 168 w 274"/>
                <a:gd name="T11" fmla="*/ 219 h 343"/>
                <a:gd name="T12" fmla="*/ 168 w 274"/>
                <a:gd name="T13" fmla="*/ 338 h 343"/>
                <a:gd name="T14" fmla="*/ 163 w 274"/>
                <a:gd name="T15" fmla="*/ 343 h 343"/>
                <a:gd name="T16" fmla="*/ 106 w 274"/>
                <a:gd name="T17" fmla="*/ 343 h 343"/>
                <a:gd name="T18" fmla="*/ 101 w 274"/>
                <a:gd name="T19" fmla="*/ 338 h 343"/>
                <a:gd name="T20" fmla="*/ 101 w 274"/>
                <a:gd name="T21" fmla="*/ 219 h 343"/>
                <a:gd name="T22" fmla="*/ 86 w 274"/>
                <a:gd name="T23" fmla="*/ 183 h 343"/>
                <a:gd name="T24" fmla="*/ 0 w 274"/>
                <a:gd name="T25" fmla="*/ 5 h 343"/>
                <a:gd name="T26" fmla="*/ 4 w 274"/>
                <a:gd name="T27" fmla="*/ 0 h 343"/>
                <a:gd name="T28" fmla="*/ 66 w 274"/>
                <a:gd name="T29" fmla="*/ 0 h 343"/>
                <a:gd name="T30" fmla="*/ 73 w 274"/>
                <a:gd name="T31" fmla="*/ 5 h 343"/>
                <a:gd name="T32" fmla="*/ 130 w 274"/>
                <a:gd name="T33" fmla="*/ 139 h 343"/>
                <a:gd name="T34" fmla="*/ 138 w 274"/>
                <a:gd name="T35" fmla="*/ 147 h 343"/>
                <a:gd name="T36" fmla="*/ 146 w 274"/>
                <a:gd name="T37" fmla="*/ 139 h 343"/>
                <a:gd name="T38" fmla="*/ 204 w 274"/>
                <a:gd name="T39" fmla="*/ 5 h 343"/>
                <a:gd name="T40" fmla="*/ 212 w 274"/>
                <a:gd name="T41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4" h="343">
                  <a:moveTo>
                    <a:pt x="212" y="0"/>
                  </a:moveTo>
                  <a:lnTo>
                    <a:pt x="212" y="0"/>
                  </a:lnTo>
                  <a:lnTo>
                    <a:pt x="271" y="0"/>
                  </a:lnTo>
                  <a:lnTo>
                    <a:pt x="274" y="5"/>
                  </a:lnTo>
                  <a:cubicBezTo>
                    <a:pt x="255" y="48"/>
                    <a:pt x="208" y="141"/>
                    <a:pt x="186" y="181"/>
                  </a:cubicBezTo>
                  <a:cubicBezTo>
                    <a:pt x="172" y="205"/>
                    <a:pt x="168" y="212"/>
                    <a:pt x="168" y="219"/>
                  </a:cubicBezTo>
                  <a:lnTo>
                    <a:pt x="168" y="338"/>
                  </a:lnTo>
                  <a:lnTo>
                    <a:pt x="163" y="343"/>
                  </a:lnTo>
                  <a:lnTo>
                    <a:pt x="106" y="343"/>
                  </a:lnTo>
                  <a:lnTo>
                    <a:pt x="101" y="338"/>
                  </a:lnTo>
                  <a:lnTo>
                    <a:pt x="101" y="219"/>
                  </a:lnTo>
                  <a:cubicBezTo>
                    <a:pt x="101" y="211"/>
                    <a:pt x="98" y="206"/>
                    <a:pt x="86" y="183"/>
                  </a:cubicBezTo>
                  <a:cubicBezTo>
                    <a:pt x="64" y="143"/>
                    <a:pt x="12" y="33"/>
                    <a:pt x="0" y="5"/>
                  </a:cubicBezTo>
                  <a:lnTo>
                    <a:pt x="4" y="0"/>
                  </a:lnTo>
                  <a:lnTo>
                    <a:pt x="66" y="0"/>
                  </a:lnTo>
                  <a:cubicBezTo>
                    <a:pt x="70" y="0"/>
                    <a:pt x="72" y="1"/>
                    <a:pt x="73" y="5"/>
                  </a:cubicBezTo>
                  <a:cubicBezTo>
                    <a:pt x="88" y="42"/>
                    <a:pt x="114" y="104"/>
                    <a:pt x="130" y="139"/>
                  </a:cubicBezTo>
                  <a:cubicBezTo>
                    <a:pt x="134" y="146"/>
                    <a:pt x="135" y="147"/>
                    <a:pt x="138" y="147"/>
                  </a:cubicBezTo>
                  <a:cubicBezTo>
                    <a:pt x="141" y="147"/>
                    <a:pt x="143" y="146"/>
                    <a:pt x="146" y="139"/>
                  </a:cubicBezTo>
                  <a:cubicBezTo>
                    <a:pt x="162" y="107"/>
                    <a:pt x="189" y="44"/>
                    <a:pt x="204" y="5"/>
                  </a:cubicBezTo>
                  <a:cubicBezTo>
                    <a:pt x="206" y="1"/>
                    <a:pt x="209" y="0"/>
                    <a:pt x="212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6138" y="5428"/>
              <a:ext cx="120" cy="212"/>
            </a:xfrm>
            <a:custGeom>
              <a:avLst/>
              <a:gdLst>
                <a:gd name="T0" fmla="*/ 114 w 197"/>
                <a:gd name="T1" fmla="*/ 54 h 350"/>
                <a:gd name="T2" fmla="*/ 114 w 197"/>
                <a:gd name="T3" fmla="*/ 54 h 350"/>
                <a:gd name="T4" fmla="*/ 73 w 197"/>
                <a:gd name="T5" fmla="*/ 90 h 350"/>
                <a:gd name="T6" fmla="*/ 133 w 197"/>
                <a:gd name="T7" fmla="*/ 157 h 350"/>
                <a:gd name="T8" fmla="*/ 197 w 197"/>
                <a:gd name="T9" fmla="*/ 258 h 350"/>
                <a:gd name="T10" fmla="*/ 99 w 197"/>
                <a:gd name="T11" fmla="*/ 350 h 350"/>
                <a:gd name="T12" fmla="*/ 4 w 197"/>
                <a:gd name="T13" fmla="*/ 340 h 350"/>
                <a:gd name="T14" fmla="*/ 0 w 197"/>
                <a:gd name="T15" fmla="*/ 336 h 350"/>
                <a:gd name="T16" fmla="*/ 3 w 197"/>
                <a:gd name="T17" fmla="*/ 291 h 350"/>
                <a:gd name="T18" fmla="*/ 7 w 197"/>
                <a:gd name="T19" fmla="*/ 287 h 350"/>
                <a:gd name="T20" fmla="*/ 85 w 197"/>
                <a:gd name="T21" fmla="*/ 294 h 350"/>
                <a:gd name="T22" fmla="*/ 127 w 197"/>
                <a:gd name="T23" fmla="*/ 258 h 350"/>
                <a:gd name="T24" fmla="*/ 56 w 197"/>
                <a:gd name="T25" fmla="*/ 178 h 350"/>
                <a:gd name="T26" fmla="*/ 4 w 197"/>
                <a:gd name="T27" fmla="*/ 87 h 350"/>
                <a:gd name="T28" fmla="*/ 114 w 197"/>
                <a:gd name="T29" fmla="*/ 0 h 350"/>
                <a:gd name="T30" fmla="*/ 192 w 197"/>
                <a:gd name="T31" fmla="*/ 10 h 350"/>
                <a:gd name="T32" fmla="*/ 195 w 197"/>
                <a:gd name="T33" fmla="*/ 15 h 350"/>
                <a:gd name="T34" fmla="*/ 192 w 197"/>
                <a:gd name="T35" fmla="*/ 59 h 350"/>
                <a:gd name="T36" fmla="*/ 189 w 197"/>
                <a:gd name="T37" fmla="*/ 62 h 350"/>
                <a:gd name="T38" fmla="*/ 114 w 197"/>
                <a:gd name="T39" fmla="*/ 54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7" h="350">
                  <a:moveTo>
                    <a:pt x="114" y="54"/>
                  </a:moveTo>
                  <a:lnTo>
                    <a:pt x="114" y="54"/>
                  </a:lnTo>
                  <a:cubicBezTo>
                    <a:pt x="84" y="54"/>
                    <a:pt x="73" y="65"/>
                    <a:pt x="73" y="90"/>
                  </a:cubicBezTo>
                  <a:cubicBezTo>
                    <a:pt x="73" y="110"/>
                    <a:pt x="79" y="119"/>
                    <a:pt x="133" y="157"/>
                  </a:cubicBezTo>
                  <a:cubicBezTo>
                    <a:pt x="175" y="186"/>
                    <a:pt x="197" y="209"/>
                    <a:pt x="197" y="258"/>
                  </a:cubicBezTo>
                  <a:cubicBezTo>
                    <a:pt x="197" y="323"/>
                    <a:pt x="163" y="350"/>
                    <a:pt x="99" y="350"/>
                  </a:cubicBezTo>
                  <a:cubicBezTo>
                    <a:pt x="59" y="350"/>
                    <a:pt x="24" y="345"/>
                    <a:pt x="4" y="340"/>
                  </a:cubicBezTo>
                  <a:lnTo>
                    <a:pt x="0" y="336"/>
                  </a:lnTo>
                  <a:lnTo>
                    <a:pt x="3" y="291"/>
                  </a:lnTo>
                  <a:lnTo>
                    <a:pt x="7" y="287"/>
                  </a:lnTo>
                  <a:cubicBezTo>
                    <a:pt x="32" y="292"/>
                    <a:pt x="58" y="294"/>
                    <a:pt x="85" y="294"/>
                  </a:cubicBezTo>
                  <a:cubicBezTo>
                    <a:pt x="114" y="294"/>
                    <a:pt x="127" y="286"/>
                    <a:pt x="127" y="258"/>
                  </a:cubicBezTo>
                  <a:cubicBezTo>
                    <a:pt x="127" y="239"/>
                    <a:pt x="125" y="230"/>
                    <a:pt x="56" y="178"/>
                  </a:cubicBezTo>
                  <a:cubicBezTo>
                    <a:pt x="13" y="145"/>
                    <a:pt x="4" y="122"/>
                    <a:pt x="4" y="87"/>
                  </a:cubicBezTo>
                  <a:cubicBezTo>
                    <a:pt x="4" y="19"/>
                    <a:pt x="41" y="0"/>
                    <a:pt x="114" y="0"/>
                  </a:cubicBezTo>
                  <a:cubicBezTo>
                    <a:pt x="143" y="0"/>
                    <a:pt x="180" y="5"/>
                    <a:pt x="192" y="10"/>
                  </a:cubicBezTo>
                  <a:lnTo>
                    <a:pt x="195" y="15"/>
                  </a:lnTo>
                  <a:lnTo>
                    <a:pt x="192" y="59"/>
                  </a:lnTo>
                  <a:lnTo>
                    <a:pt x="189" y="62"/>
                  </a:lnTo>
                  <a:cubicBezTo>
                    <a:pt x="170" y="57"/>
                    <a:pt x="136" y="54"/>
                    <a:pt x="114" y="54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293" y="5429"/>
              <a:ext cx="121" cy="208"/>
            </a:xfrm>
            <a:custGeom>
              <a:avLst/>
              <a:gdLst>
                <a:gd name="T0" fmla="*/ 0 w 199"/>
                <a:gd name="T1" fmla="*/ 5 h 343"/>
                <a:gd name="T2" fmla="*/ 0 w 199"/>
                <a:gd name="T3" fmla="*/ 5 h 343"/>
                <a:gd name="T4" fmla="*/ 5 w 199"/>
                <a:gd name="T5" fmla="*/ 0 h 343"/>
                <a:gd name="T6" fmla="*/ 190 w 199"/>
                <a:gd name="T7" fmla="*/ 0 h 343"/>
                <a:gd name="T8" fmla="*/ 195 w 199"/>
                <a:gd name="T9" fmla="*/ 5 h 343"/>
                <a:gd name="T10" fmla="*/ 195 w 199"/>
                <a:gd name="T11" fmla="*/ 50 h 343"/>
                <a:gd name="T12" fmla="*/ 190 w 199"/>
                <a:gd name="T13" fmla="*/ 55 h 343"/>
                <a:gd name="T14" fmla="*/ 71 w 199"/>
                <a:gd name="T15" fmla="*/ 55 h 343"/>
                <a:gd name="T16" fmla="*/ 68 w 199"/>
                <a:gd name="T17" fmla="*/ 58 h 343"/>
                <a:gd name="T18" fmla="*/ 68 w 199"/>
                <a:gd name="T19" fmla="*/ 138 h 343"/>
                <a:gd name="T20" fmla="*/ 71 w 199"/>
                <a:gd name="T21" fmla="*/ 141 h 343"/>
                <a:gd name="T22" fmla="*/ 172 w 199"/>
                <a:gd name="T23" fmla="*/ 141 h 343"/>
                <a:gd name="T24" fmla="*/ 177 w 199"/>
                <a:gd name="T25" fmla="*/ 146 h 343"/>
                <a:gd name="T26" fmla="*/ 177 w 199"/>
                <a:gd name="T27" fmla="*/ 188 h 343"/>
                <a:gd name="T28" fmla="*/ 172 w 199"/>
                <a:gd name="T29" fmla="*/ 193 h 343"/>
                <a:gd name="T30" fmla="*/ 71 w 199"/>
                <a:gd name="T31" fmla="*/ 193 h 343"/>
                <a:gd name="T32" fmla="*/ 68 w 199"/>
                <a:gd name="T33" fmla="*/ 196 h 343"/>
                <a:gd name="T34" fmla="*/ 68 w 199"/>
                <a:gd name="T35" fmla="*/ 284 h 343"/>
                <a:gd name="T36" fmla="*/ 71 w 199"/>
                <a:gd name="T37" fmla="*/ 287 h 343"/>
                <a:gd name="T38" fmla="*/ 194 w 199"/>
                <a:gd name="T39" fmla="*/ 287 h 343"/>
                <a:gd name="T40" fmla="*/ 199 w 199"/>
                <a:gd name="T41" fmla="*/ 292 h 343"/>
                <a:gd name="T42" fmla="*/ 199 w 199"/>
                <a:gd name="T43" fmla="*/ 338 h 343"/>
                <a:gd name="T44" fmla="*/ 194 w 199"/>
                <a:gd name="T45" fmla="*/ 343 h 343"/>
                <a:gd name="T46" fmla="*/ 5 w 199"/>
                <a:gd name="T47" fmla="*/ 343 h 343"/>
                <a:gd name="T48" fmla="*/ 0 w 199"/>
                <a:gd name="T49" fmla="*/ 338 h 343"/>
                <a:gd name="T50" fmla="*/ 0 w 199"/>
                <a:gd name="T51" fmla="*/ 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9" h="343">
                  <a:moveTo>
                    <a:pt x="0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190" y="0"/>
                  </a:lnTo>
                  <a:lnTo>
                    <a:pt x="195" y="5"/>
                  </a:lnTo>
                  <a:lnTo>
                    <a:pt x="195" y="50"/>
                  </a:lnTo>
                  <a:lnTo>
                    <a:pt x="190" y="55"/>
                  </a:lnTo>
                  <a:lnTo>
                    <a:pt x="71" y="55"/>
                  </a:lnTo>
                  <a:lnTo>
                    <a:pt x="68" y="58"/>
                  </a:lnTo>
                  <a:lnTo>
                    <a:pt x="68" y="138"/>
                  </a:lnTo>
                  <a:lnTo>
                    <a:pt x="71" y="141"/>
                  </a:lnTo>
                  <a:lnTo>
                    <a:pt x="172" y="141"/>
                  </a:lnTo>
                  <a:lnTo>
                    <a:pt x="177" y="146"/>
                  </a:lnTo>
                  <a:lnTo>
                    <a:pt x="177" y="188"/>
                  </a:lnTo>
                  <a:lnTo>
                    <a:pt x="172" y="193"/>
                  </a:lnTo>
                  <a:lnTo>
                    <a:pt x="71" y="193"/>
                  </a:lnTo>
                  <a:lnTo>
                    <a:pt x="68" y="196"/>
                  </a:lnTo>
                  <a:lnTo>
                    <a:pt x="68" y="284"/>
                  </a:lnTo>
                  <a:lnTo>
                    <a:pt x="71" y="287"/>
                  </a:lnTo>
                  <a:lnTo>
                    <a:pt x="194" y="287"/>
                  </a:lnTo>
                  <a:lnTo>
                    <a:pt x="199" y="292"/>
                  </a:lnTo>
                  <a:lnTo>
                    <a:pt x="199" y="338"/>
                  </a:lnTo>
                  <a:lnTo>
                    <a:pt x="194" y="343"/>
                  </a:lnTo>
                  <a:lnTo>
                    <a:pt x="5" y="343"/>
                  </a:lnTo>
                  <a:lnTo>
                    <a:pt x="0" y="33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6292" y="5268"/>
              <a:ext cx="60" cy="92"/>
            </a:xfrm>
            <a:custGeom>
              <a:avLst/>
              <a:gdLst>
                <a:gd name="T0" fmla="*/ 27 w 99"/>
                <a:gd name="T1" fmla="*/ 0 h 151"/>
                <a:gd name="T2" fmla="*/ 27 w 99"/>
                <a:gd name="T3" fmla="*/ 0 h 151"/>
                <a:gd name="T4" fmla="*/ 7 w 99"/>
                <a:gd name="T5" fmla="*/ 1 h 151"/>
                <a:gd name="T6" fmla="*/ 4 w 99"/>
                <a:gd name="T7" fmla="*/ 7 h 151"/>
                <a:gd name="T8" fmla="*/ 4 w 99"/>
                <a:gd name="T9" fmla="*/ 24 h 151"/>
                <a:gd name="T10" fmla="*/ 2 w 99"/>
                <a:gd name="T11" fmla="*/ 52 h 151"/>
                <a:gd name="T12" fmla="*/ 1 w 99"/>
                <a:gd name="T13" fmla="*/ 86 h 151"/>
                <a:gd name="T14" fmla="*/ 0 w 99"/>
                <a:gd name="T15" fmla="*/ 113 h 151"/>
                <a:gd name="T16" fmla="*/ 2 w 99"/>
                <a:gd name="T17" fmla="*/ 136 h 151"/>
                <a:gd name="T18" fmla="*/ 11 w 99"/>
                <a:gd name="T19" fmla="*/ 147 h 151"/>
                <a:gd name="T20" fmla="*/ 34 w 99"/>
                <a:gd name="T21" fmla="*/ 151 h 151"/>
                <a:gd name="T22" fmla="*/ 70 w 99"/>
                <a:gd name="T23" fmla="*/ 141 h 151"/>
                <a:gd name="T24" fmla="*/ 92 w 99"/>
                <a:gd name="T25" fmla="*/ 113 h 151"/>
                <a:gd name="T26" fmla="*/ 99 w 99"/>
                <a:gd name="T27" fmla="*/ 76 h 151"/>
                <a:gd name="T28" fmla="*/ 82 w 99"/>
                <a:gd name="T29" fmla="*/ 23 h 151"/>
                <a:gd name="T30" fmla="*/ 27 w 99"/>
                <a:gd name="T3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9" h="151">
                  <a:moveTo>
                    <a:pt x="27" y="0"/>
                  </a:moveTo>
                  <a:lnTo>
                    <a:pt x="27" y="0"/>
                  </a:lnTo>
                  <a:cubicBezTo>
                    <a:pt x="16" y="0"/>
                    <a:pt x="9" y="0"/>
                    <a:pt x="7" y="1"/>
                  </a:cubicBezTo>
                  <a:cubicBezTo>
                    <a:pt x="5" y="2"/>
                    <a:pt x="4" y="4"/>
                    <a:pt x="4" y="7"/>
                  </a:cubicBezTo>
                  <a:cubicBezTo>
                    <a:pt x="4" y="10"/>
                    <a:pt x="4" y="16"/>
                    <a:pt x="4" y="24"/>
                  </a:cubicBezTo>
                  <a:cubicBezTo>
                    <a:pt x="3" y="36"/>
                    <a:pt x="2" y="45"/>
                    <a:pt x="2" y="52"/>
                  </a:cubicBezTo>
                  <a:lnTo>
                    <a:pt x="1" y="86"/>
                  </a:lnTo>
                  <a:cubicBezTo>
                    <a:pt x="0" y="101"/>
                    <a:pt x="0" y="110"/>
                    <a:pt x="0" y="113"/>
                  </a:cubicBezTo>
                  <a:cubicBezTo>
                    <a:pt x="0" y="123"/>
                    <a:pt x="1" y="131"/>
                    <a:pt x="2" y="136"/>
                  </a:cubicBezTo>
                  <a:cubicBezTo>
                    <a:pt x="4" y="140"/>
                    <a:pt x="7" y="144"/>
                    <a:pt x="11" y="147"/>
                  </a:cubicBezTo>
                  <a:cubicBezTo>
                    <a:pt x="16" y="150"/>
                    <a:pt x="24" y="151"/>
                    <a:pt x="34" y="151"/>
                  </a:cubicBezTo>
                  <a:cubicBezTo>
                    <a:pt x="49" y="151"/>
                    <a:pt x="61" y="148"/>
                    <a:pt x="70" y="141"/>
                  </a:cubicBezTo>
                  <a:cubicBezTo>
                    <a:pt x="79" y="134"/>
                    <a:pt x="86" y="125"/>
                    <a:pt x="92" y="113"/>
                  </a:cubicBezTo>
                  <a:cubicBezTo>
                    <a:pt x="97" y="101"/>
                    <a:pt x="99" y="89"/>
                    <a:pt x="99" y="76"/>
                  </a:cubicBezTo>
                  <a:cubicBezTo>
                    <a:pt x="99" y="56"/>
                    <a:pt x="93" y="39"/>
                    <a:pt x="82" y="23"/>
                  </a:cubicBezTo>
                  <a:cubicBezTo>
                    <a:pt x="70" y="8"/>
                    <a:pt x="51" y="0"/>
                    <a:pt x="27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780" y="5233"/>
              <a:ext cx="633" cy="161"/>
            </a:xfrm>
            <a:custGeom>
              <a:avLst/>
              <a:gdLst>
                <a:gd name="T0" fmla="*/ 879 w 1040"/>
                <a:gd name="T1" fmla="*/ 215 h 266"/>
                <a:gd name="T2" fmla="*/ 791 w 1040"/>
                <a:gd name="T3" fmla="*/ 211 h 266"/>
                <a:gd name="T4" fmla="*/ 820 w 1040"/>
                <a:gd name="T5" fmla="*/ 160 h 266"/>
                <a:gd name="T6" fmla="*/ 806 w 1040"/>
                <a:gd name="T7" fmla="*/ 56 h 266"/>
                <a:gd name="T8" fmla="*/ 845 w 1040"/>
                <a:gd name="T9" fmla="*/ 53 h 266"/>
                <a:gd name="T10" fmla="*/ 955 w 1040"/>
                <a:gd name="T11" fmla="*/ 177 h 266"/>
                <a:gd name="T12" fmla="*/ 770 w 1040"/>
                <a:gd name="T13" fmla="*/ 214 h 266"/>
                <a:gd name="T14" fmla="*/ 632 w 1040"/>
                <a:gd name="T15" fmla="*/ 212 h 266"/>
                <a:gd name="T16" fmla="*/ 657 w 1040"/>
                <a:gd name="T17" fmla="*/ 166 h 266"/>
                <a:gd name="T18" fmla="*/ 655 w 1040"/>
                <a:gd name="T19" fmla="*/ 68 h 266"/>
                <a:gd name="T20" fmla="*/ 639 w 1040"/>
                <a:gd name="T21" fmla="*/ 52 h 266"/>
                <a:gd name="T22" fmla="*/ 770 w 1040"/>
                <a:gd name="T23" fmla="*/ 92 h 266"/>
                <a:gd name="T24" fmla="*/ 736 w 1040"/>
                <a:gd name="T25" fmla="*/ 62 h 266"/>
                <a:gd name="T26" fmla="*/ 679 w 1040"/>
                <a:gd name="T27" fmla="*/ 68 h 266"/>
                <a:gd name="T28" fmla="*/ 713 w 1040"/>
                <a:gd name="T29" fmla="*/ 122 h 266"/>
                <a:gd name="T30" fmla="*/ 730 w 1040"/>
                <a:gd name="T31" fmla="*/ 108 h 266"/>
                <a:gd name="T32" fmla="*/ 725 w 1040"/>
                <a:gd name="T33" fmla="*/ 159 h 266"/>
                <a:gd name="T34" fmla="*/ 680 w 1040"/>
                <a:gd name="T35" fmla="*/ 194 h 266"/>
                <a:gd name="T36" fmla="*/ 777 w 1040"/>
                <a:gd name="T37" fmla="*/ 172 h 266"/>
                <a:gd name="T38" fmla="*/ 616 w 1040"/>
                <a:gd name="T39" fmla="*/ 91 h 266"/>
                <a:gd name="T40" fmla="*/ 580 w 1040"/>
                <a:gd name="T41" fmla="*/ 61 h 266"/>
                <a:gd name="T42" fmla="*/ 572 w 1040"/>
                <a:gd name="T43" fmla="*/ 208 h 266"/>
                <a:gd name="T44" fmla="*/ 494 w 1040"/>
                <a:gd name="T45" fmla="*/ 210 h 266"/>
                <a:gd name="T46" fmla="*/ 523 w 1040"/>
                <a:gd name="T47" fmla="*/ 134 h 266"/>
                <a:gd name="T48" fmla="*/ 455 w 1040"/>
                <a:gd name="T49" fmla="*/ 89 h 266"/>
                <a:gd name="T50" fmla="*/ 462 w 1040"/>
                <a:gd name="T51" fmla="*/ 52 h 266"/>
                <a:gd name="T52" fmla="*/ 615 w 1040"/>
                <a:gd name="T53" fmla="*/ 52 h 266"/>
                <a:gd name="T54" fmla="*/ 616 w 1040"/>
                <a:gd name="T55" fmla="*/ 91 h 266"/>
                <a:gd name="T56" fmla="*/ 339 w 1040"/>
                <a:gd name="T57" fmla="*/ 202 h 266"/>
                <a:gd name="T58" fmla="*/ 324 w 1040"/>
                <a:gd name="T59" fmla="*/ 161 h 266"/>
                <a:gd name="T60" fmla="*/ 408 w 1040"/>
                <a:gd name="T61" fmla="*/ 200 h 266"/>
                <a:gd name="T62" fmla="*/ 373 w 1040"/>
                <a:gd name="T63" fmla="*/ 138 h 266"/>
                <a:gd name="T64" fmla="*/ 340 w 1040"/>
                <a:gd name="T65" fmla="*/ 63 h 266"/>
                <a:gd name="T66" fmla="*/ 416 w 1040"/>
                <a:gd name="T67" fmla="*/ 54 h 266"/>
                <a:gd name="T68" fmla="*/ 426 w 1040"/>
                <a:gd name="T69" fmla="*/ 93 h 266"/>
                <a:gd name="T70" fmla="*/ 374 w 1040"/>
                <a:gd name="T71" fmla="*/ 56 h 266"/>
                <a:gd name="T72" fmla="*/ 386 w 1040"/>
                <a:gd name="T73" fmla="*/ 117 h 266"/>
                <a:gd name="T74" fmla="*/ 420 w 1040"/>
                <a:gd name="T75" fmla="*/ 200 h 266"/>
                <a:gd name="T76" fmla="*/ 284 w 1040"/>
                <a:gd name="T77" fmla="*/ 204 h 266"/>
                <a:gd name="T78" fmla="*/ 267 w 1040"/>
                <a:gd name="T79" fmla="*/ 212 h 266"/>
                <a:gd name="T80" fmla="*/ 253 w 1040"/>
                <a:gd name="T81" fmla="*/ 200 h 266"/>
                <a:gd name="T82" fmla="*/ 238 w 1040"/>
                <a:gd name="T83" fmla="*/ 56 h 266"/>
                <a:gd name="T84" fmla="*/ 294 w 1040"/>
                <a:gd name="T85" fmla="*/ 51 h 266"/>
                <a:gd name="T86" fmla="*/ 276 w 1040"/>
                <a:gd name="T87" fmla="*/ 125 h 266"/>
                <a:gd name="T88" fmla="*/ 210 w 1040"/>
                <a:gd name="T89" fmla="*/ 213 h 266"/>
                <a:gd name="T90" fmla="*/ 107 w 1040"/>
                <a:gd name="T91" fmla="*/ 212 h 266"/>
                <a:gd name="T92" fmla="*/ 76 w 1040"/>
                <a:gd name="T93" fmla="*/ 209 h 266"/>
                <a:gd name="T94" fmla="*/ 101 w 1040"/>
                <a:gd name="T95" fmla="*/ 104 h 266"/>
                <a:gd name="T96" fmla="*/ 74 w 1040"/>
                <a:gd name="T97" fmla="*/ 54 h 266"/>
                <a:gd name="T98" fmla="*/ 147 w 1040"/>
                <a:gd name="T99" fmla="*/ 52 h 266"/>
                <a:gd name="T100" fmla="*/ 125 w 1040"/>
                <a:gd name="T101" fmla="*/ 68 h 266"/>
                <a:gd name="T102" fmla="*/ 123 w 1040"/>
                <a:gd name="T103" fmla="*/ 195 h 266"/>
                <a:gd name="T104" fmla="*/ 195 w 1040"/>
                <a:gd name="T105" fmla="*/ 190 h 266"/>
                <a:gd name="T106" fmla="*/ 215 w 1040"/>
                <a:gd name="T107" fmla="*/ 189 h 266"/>
                <a:gd name="T108" fmla="*/ 1040 w 1040"/>
                <a:gd name="T109" fmla="*/ 0 h 266"/>
                <a:gd name="T110" fmla="*/ 0 w 1040"/>
                <a:gd name="T1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0" h="266">
                  <a:moveTo>
                    <a:pt x="955" y="177"/>
                  </a:moveTo>
                  <a:lnTo>
                    <a:pt x="955" y="177"/>
                  </a:lnTo>
                  <a:cubicBezTo>
                    <a:pt x="948" y="190"/>
                    <a:pt x="938" y="199"/>
                    <a:pt x="926" y="205"/>
                  </a:cubicBezTo>
                  <a:cubicBezTo>
                    <a:pt x="914" y="211"/>
                    <a:pt x="899" y="215"/>
                    <a:pt x="879" y="215"/>
                  </a:cubicBezTo>
                  <a:cubicBezTo>
                    <a:pt x="875" y="215"/>
                    <a:pt x="869" y="214"/>
                    <a:pt x="863" y="214"/>
                  </a:cubicBezTo>
                  <a:cubicBezTo>
                    <a:pt x="851" y="213"/>
                    <a:pt x="844" y="212"/>
                    <a:pt x="842" y="212"/>
                  </a:cubicBezTo>
                  <a:cubicBezTo>
                    <a:pt x="816" y="212"/>
                    <a:pt x="800" y="213"/>
                    <a:pt x="795" y="213"/>
                  </a:cubicBezTo>
                  <a:cubicBezTo>
                    <a:pt x="793" y="213"/>
                    <a:pt x="791" y="213"/>
                    <a:pt x="791" y="211"/>
                  </a:cubicBezTo>
                  <a:cubicBezTo>
                    <a:pt x="791" y="210"/>
                    <a:pt x="792" y="210"/>
                    <a:pt x="793" y="209"/>
                  </a:cubicBezTo>
                  <a:cubicBezTo>
                    <a:pt x="794" y="209"/>
                    <a:pt x="797" y="209"/>
                    <a:pt x="802" y="208"/>
                  </a:cubicBezTo>
                  <a:cubicBezTo>
                    <a:pt x="808" y="207"/>
                    <a:pt x="813" y="204"/>
                    <a:pt x="815" y="200"/>
                  </a:cubicBezTo>
                  <a:cubicBezTo>
                    <a:pt x="818" y="196"/>
                    <a:pt x="820" y="182"/>
                    <a:pt x="820" y="160"/>
                  </a:cubicBezTo>
                  <a:lnTo>
                    <a:pt x="822" y="95"/>
                  </a:lnTo>
                  <a:cubicBezTo>
                    <a:pt x="822" y="88"/>
                    <a:pt x="822" y="80"/>
                    <a:pt x="821" y="74"/>
                  </a:cubicBezTo>
                  <a:cubicBezTo>
                    <a:pt x="820" y="67"/>
                    <a:pt x="818" y="62"/>
                    <a:pt x="816" y="60"/>
                  </a:cubicBezTo>
                  <a:cubicBezTo>
                    <a:pt x="814" y="58"/>
                    <a:pt x="810" y="57"/>
                    <a:pt x="806" y="56"/>
                  </a:cubicBezTo>
                  <a:cubicBezTo>
                    <a:pt x="802" y="56"/>
                    <a:pt x="801" y="55"/>
                    <a:pt x="801" y="53"/>
                  </a:cubicBezTo>
                  <a:cubicBezTo>
                    <a:pt x="801" y="51"/>
                    <a:pt x="801" y="51"/>
                    <a:pt x="803" y="51"/>
                  </a:cubicBezTo>
                  <a:cubicBezTo>
                    <a:pt x="805" y="51"/>
                    <a:pt x="810" y="51"/>
                    <a:pt x="818" y="52"/>
                  </a:cubicBezTo>
                  <a:cubicBezTo>
                    <a:pt x="826" y="52"/>
                    <a:pt x="836" y="53"/>
                    <a:pt x="845" y="53"/>
                  </a:cubicBezTo>
                  <a:lnTo>
                    <a:pt x="871" y="52"/>
                  </a:lnTo>
                  <a:cubicBezTo>
                    <a:pt x="902" y="52"/>
                    <a:pt x="926" y="60"/>
                    <a:pt x="943" y="75"/>
                  </a:cubicBezTo>
                  <a:cubicBezTo>
                    <a:pt x="959" y="91"/>
                    <a:pt x="967" y="110"/>
                    <a:pt x="967" y="134"/>
                  </a:cubicBezTo>
                  <a:cubicBezTo>
                    <a:pt x="967" y="151"/>
                    <a:pt x="963" y="165"/>
                    <a:pt x="955" y="177"/>
                  </a:cubicBezTo>
                  <a:close/>
                  <a:moveTo>
                    <a:pt x="778" y="178"/>
                  </a:moveTo>
                  <a:lnTo>
                    <a:pt x="778" y="178"/>
                  </a:lnTo>
                  <a:cubicBezTo>
                    <a:pt x="778" y="179"/>
                    <a:pt x="777" y="185"/>
                    <a:pt x="775" y="195"/>
                  </a:cubicBezTo>
                  <a:cubicBezTo>
                    <a:pt x="774" y="197"/>
                    <a:pt x="773" y="204"/>
                    <a:pt x="770" y="214"/>
                  </a:cubicBezTo>
                  <a:lnTo>
                    <a:pt x="719" y="214"/>
                  </a:lnTo>
                  <a:cubicBezTo>
                    <a:pt x="712" y="214"/>
                    <a:pt x="701" y="214"/>
                    <a:pt x="687" y="213"/>
                  </a:cubicBezTo>
                  <a:cubicBezTo>
                    <a:pt x="673" y="213"/>
                    <a:pt x="660" y="212"/>
                    <a:pt x="649" y="212"/>
                  </a:cubicBezTo>
                  <a:cubicBezTo>
                    <a:pt x="638" y="212"/>
                    <a:pt x="632" y="212"/>
                    <a:pt x="632" y="212"/>
                  </a:cubicBezTo>
                  <a:cubicBezTo>
                    <a:pt x="632" y="211"/>
                    <a:pt x="631" y="211"/>
                    <a:pt x="631" y="210"/>
                  </a:cubicBezTo>
                  <a:cubicBezTo>
                    <a:pt x="631" y="209"/>
                    <a:pt x="633" y="208"/>
                    <a:pt x="635" y="208"/>
                  </a:cubicBezTo>
                  <a:cubicBezTo>
                    <a:pt x="644" y="208"/>
                    <a:pt x="650" y="205"/>
                    <a:pt x="653" y="201"/>
                  </a:cubicBezTo>
                  <a:cubicBezTo>
                    <a:pt x="656" y="196"/>
                    <a:pt x="657" y="184"/>
                    <a:pt x="657" y="166"/>
                  </a:cubicBezTo>
                  <a:lnTo>
                    <a:pt x="657" y="141"/>
                  </a:lnTo>
                  <a:lnTo>
                    <a:pt x="658" y="117"/>
                  </a:lnTo>
                  <a:cubicBezTo>
                    <a:pt x="658" y="112"/>
                    <a:pt x="657" y="104"/>
                    <a:pt x="657" y="90"/>
                  </a:cubicBezTo>
                  <a:cubicBezTo>
                    <a:pt x="656" y="77"/>
                    <a:pt x="656" y="70"/>
                    <a:pt x="655" y="68"/>
                  </a:cubicBezTo>
                  <a:cubicBezTo>
                    <a:pt x="655" y="66"/>
                    <a:pt x="654" y="64"/>
                    <a:pt x="652" y="62"/>
                  </a:cubicBezTo>
                  <a:cubicBezTo>
                    <a:pt x="650" y="61"/>
                    <a:pt x="645" y="59"/>
                    <a:pt x="638" y="57"/>
                  </a:cubicBezTo>
                  <a:cubicBezTo>
                    <a:pt x="636" y="56"/>
                    <a:pt x="635" y="55"/>
                    <a:pt x="635" y="54"/>
                  </a:cubicBezTo>
                  <a:cubicBezTo>
                    <a:pt x="635" y="53"/>
                    <a:pt x="636" y="52"/>
                    <a:pt x="639" y="52"/>
                  </a:cubicBezTo>
                  <a:lnTo>
                    <a:pt x="664" y="53"/>
                  </a:lnTo>
                  <a:cubicBezTo>
                    <a:pt x="673" y="54"/>
                    <a:pt x="694" y="54"/>
                    <a:pt x="729" y="54"/>
                  </a:cubicBezTo>
                  <a:cubicBezTo>
                    <a:pt x="751" y="54"/>
                    <a:pt x="763" y="54"/>
                    <a:pt x="763" y="54"/>
                  </a:cubicBezTo>
                  <a:cubicBezTo>
                    <a:pt x="766" y="63"/>
                    <a:pt x="768" y="76"/>
                    <a:pt x="770" y="92"/>
                  </a:cubicBezTo>
                  <a:cubicBezTo>
                    <a:pt x="770" y="93"/>
                    <a:pt x="769" y="93"/>
                    <a:pt x="769" y="93"/>
                  </a:cubicBezTo>
                  <a:cubicBezTo>
                    <a:pt x="768" y="93"/>
                    <a:pt x="768" y="93"/>
                    <a:pt x="767" y="92"/>
                  </a:cubicBezTo>
                  <a:cubicBezTo>
                    <a:pt x="761" y="83"/>
                    <a:pt x="756" y="76"/>
                    <a:pt x="751" y="72"/>
                  </a:cubicBezTo>
                  <a:cubicBezTo>
                    <a:pt x="746" y="67"/>
                    <a:pt x="741" y="64"/>
                    <a:pt x="736" y="62"/>
                  </a:cubicBezTo>
                  <a:cubicBezTo>
                    <a:pt x="730" y="60"/>
                    <a:pt x="722" y="59"/>
                    <a:pt x="709" y="59"/>
                  </a:cubicBezTo>
                  <a:cubicBezTo>
                    <a:pt x="697" y="59"/>
                    <a:pt x="688" y="59"/>
                    <a:pt x="681" y="61"/>
                  </a:cubicBezTo>
                  <a:cubicBezTo>
                    <a:pt x="680" y="62"/>
                    <a:pt x="680" y="63"/>
                    <a:pt x="680" y="65"/>
                  </a:cubicBezTo>
                  <a:cubicBezTo>
                    <a:pt x="680" y="66"/>
                    <a:pt x="680" y="67"/>
                    <a:pt x="679" y="68"/>
                  </a:cubicBezTo>
                  <a:cubicBezTo>
                    <a:pt x="679" y="75"/>
                    <a:pt x="678" y="92"/>
                    <a:pt x="678" y="121"/>
                  </a:cubicBezTo>
                  <a:cubicBezTo>
                    <a:pt x="678" y="122"/>
                    <a:pt x="678" y="124"/>
                    <a:pt x="678" y="126"/>
                  </a:cubicBezTo>
                  <a:cubicBezTo>
                    <a:pt x="685" y="127"/>
                    <a:pt x="689" y="127"/>
                    <a:pt x="691" y="127"/>
                  </a:cubicBezTo>
                  <a:cubicBezTo>
                    <a:pt x="701" y="127"/>
                    <a:pt x="709" y="125"/>
                    <a:pt x="713" y="122"/>
                  </a:cubicBezTo>
                  <a:cubicBezTo>
                    <a:pt x="718" y="119"/>
                    <a:pt x="722" y="112"/>
                    <a:pt x="725" y="102"/>
                  </a:cubicBezTo>
                  <a:cubicBezTo>
                    <a:pt x="726" y="101"/>
                    <a:pt x="727" y="100"/>
                    <a:pt x="728" y="100"/>
                  </a:cubicBezTo>
                  <a:cubicBezTo>
                    <a:pt x="729" y="100"/>
                    <a:pt x="730" y="101"/>
                    <a:pt x="730" y="103"/>
                  </a:cubicBezTo>
                  <a:lnTo>
                    <a:pt x="730" y="108"/>
                  </a:lnTo>
                  <a:cubicBezTo>
                    <a:pt x="729" y="115"/>
                    <a:pt x="729" y="121"/>
                    <a:pt x="729" y="128"/>
                  </a:cubicBezTo>
                  <a:cubicBezTo>
                    <a:pt x="729" y="139"/>
                    <a:pt x="729" y="149"/>
                    <a:pt x="729" y="158"/>
                  </a:cubicBezTo>
                  <a:cubicBezTo>
                    <a:pt x="729" y="161"/>
                    <a:pt x="729" y="162"/>
                    <a:pt x="727" y="162"/>
                  </a:cubicBezTo>
                  <a:cubicBezTo>
                    <a:pt x="726" y="162"/>
                    <a:pt x="725" y="161"/>
                    <a:pt x="725" y="159"/>
                  </a:cubicBezTo>
                  <a:cubicBezTo>
                    <a:pt x="723" y="150"/>
                    <a:pt x="720" y="143"/>
                    <a:pt x="714" y="138"/>
                  </a:cubicBezTo>
                  <a:cubicBezTo>
                    <a:pt x="709" y="134"/>
                    <a:pt x="697" y="132"/>
                    <a:pt x="678" y="132"/>
                  </a:cubicBezTo>
                  <a:cubicBezTo>
                    <a:pt x="678" y="138"/>
                    <a:pt x="678" y="148"/>
                    <a:pt x="678" y="161"/>
                  </a:cubicBezTo>
                  <a:cubicBezTo>
                    <a:pt x="678" y="178"/>
                    <a:pt x="679" y="189"/>
                    <a:pt x="680" y="194"/>
                  </a:cubicBezTo>
                  <a:cubicBezTo>
                    <a:pt x="681" y="198"/>
                    <a:pt x="684" y="202"/>
                    <a:pt x="689" y="205"/>
                  </a:cubicBezTo>
                  <a:cubicBezTo>
                    <a:pt x="693" y="207"/>
                    <a:pt x="701" y="209"/>
                    <a:pt x="712" y="209"/>
                  </a:cubicBezTo>
                  <a:cubicBezTo>
                    <a:pt x="744" y="209"/>
                    <a:pt x="764" y="198"/>
                    <a:pt x="774" y="176"/>
                  </a:cubicBezTo>
                  <a:cubicBezTo>
                    <a:pt x="775" y="173"/>
                    <a:pt x="776" y="172"/>
                    <a:pt x="777" y="172"/>
                  </a:cubicBezTo>
                  <a:cubicBezTo>
                    <a:pt x="778" y="172"/>
                    <a:pt x="779" y="173"/>
                    <a:pt x="779" y="175"/>
                  </a:cubicBezTo>
                  <a:cubicBezTo>
                    <a:pt x="779" y="176"/>
                    <a:pt x="779" y="177"/>
                    <a:pt x="778" y="178"/>
                  </a:cubicBezTo>
                  <a:close/>
                  <a:moveTo>
                    <a:pt x="616" y="91"/>
                  </a:moveTo>
                  <a:lnTo>
                    <a:pt x="616" y="91"/>
                  </a:lnTo>
                  <a:cubicBezTo>
                    <a:pt x="615" y="91"/>
                    <a:pt x="614" y="90"/>
                    <a:pt x="613" y="90"/>
                  </a:cubicBezTo>
                  <a:cubicBezTo>
                    <a:pt x="613" y="89"/>
                    <a:pt x="611" y="87"/>
                    <a:pt x="609" y="83"/>
                  </a:cubicBezTo>
                  <a:cubicBezTo>
                    <a:pt x="605" y="76"/>
                    <a:pt x="600" y="71"/>
                    <a:pt x="596" y="68"/>
                  </a:cubicBezTo>
                  <a:cubicBezTo>
                    <a:pt x="591" y="64"/>
                    <a:pt x="586" y="62"/>
                    <a:pt x="580" y="61"/>
                  </a:cubicBezTo>
                  <a:cubicBezTo>
                    <a:pt x="575" y="60"/>
                    <a:pt x="563" y="60"/>
                    <a:pt x="546" y="59"/>
                  </a:cubicBezTo>
                  <a:cubicBezTo>
                    <a:pt x="545" y="72"/>
                    <a:pt x="545" y="86"/>
                    <a:pt x="545" y="101"/>
                  </a:cubicBezTo>
                  <a:cubicBezTo>
                    <a:pt x="545" y="154"/>
                    <a:pt x="546" y="184"/>
                    <a:pt x="548" y="194"/>
                  </a:cubicBezTo>
                  <a:cubicBezTo>
                    <a:pt x="550" y="203"/>
                    <a:pt x="558" y="208"/>
                    <a:pt x="572" y="208"/>
                  </a:cubicBezTo>
                  <a:cubicBezTo>
                    <a:pt x="575" y="208"/>
                    <a:pt x="577" y="208"/>
                    <a:pt x="577" y="210"/>
                  </a:cubicBezTo>
                  <a:cubicBezTo>
                    <a:pt x="577" y="211"/>
                    <a:pt x="576" y="212"/>
                    <a:pt x="572" y="212"/>
                  </a:cubicBezTo>
                  <a:lnTo>
                    <a:pt x="497" y="212"/>
                  </a:lnTo>
                  <a:cubicBezTo>
                    <a:pt x="495" y="212"/>
                    <a:pt x="494" y="211"/>
                    <a:pt x="494" y="210"/>
                  </a:cubicBezTo>
                  <a:cubicBezTo>
                    <a:pt x="494" y="208"/>
                    <a:pt x="496" y="208"/>
                    <a:pt x="500" y="208"/>
                  </a:cubicBezTo>
                  <a:cubicBezTo>
                    <a:pt x="507" y="208"/>
                    <a:pt x="512" y="206"/>
                    <a:pt x="516" y="202"/>
                  </a:cubicBezTo>
                  <a:cubicBezTo>
                    <a:pt x="520" y="199"/>
                    <a:pt x="522" y="194"/>
                    <a:pt x="523" y="188"/>
                  </a:cubicBezTo>
                  <a:cubicBezTo>
                    <a:pt x="523" y="181"/>
                    <a:pt x="523" y="163"/>
                    <a:pt x="523" y="134"/>
                  </a:cubicBezTo>
                  <a:cubicBezTo>
                    <a:pt x="523" y="109"/>
                    <a:pt x="523" y="84"/>
                    <a:pt x="521" y="59"/>
                  </a:cubicBezTo>
                  <a:cubicBezTo>
                    <a:pt x="515" y="59"/>
                    <a:pt x="510" y="59"/>
                    <a:pt x="507" y="59"/>
                  </a:cubicBezTo>
                  <a:cubicBezTo>
                    <a:pt x="490" y="59"/>
                    <a:pt x="477" y="62"/>
                    <a:pt x="469" y="70"/>
                  </a:cubicBezTo>
                  <a:cubicBezTo>
                    <a:pt x="461" y="77"/>
                    <a:pt x="457" y="84"/>
                    <a:pt x="455" y="89"/>
                  </a:cubicBezTo>
                  <a:cubicBezTo>
                    <a:pt x="455" y="91"/>
                    <a:pt x="454" y="92"/>
                    <a:pt x="452" y="92"/>
                  </a:cubicBezTo>
                  <a:cubicBezTo>
                    <a:pt x="451" y="92"/>
                    <a:pt x="451" y="92"/>
                    <a:pt x="450" y="91"/>
                  </a:cubicBezTo>
                  <a:cubicBezTo>
                    <a:pt x="450" y="82"/>
                    <a:pt x="452" y="69"/>
                    <a:pt x="455" y="52"/>
                  </a:cubicBezTo>
                  <a:cubicBezTo>
                    <a:pt x="459" y="52"/>
                    <a:pt x="461" y="52"/>
                    <a:pt x="462" y="52"/>
                  </a:cubicBezTo>
                  <a:cubicBezTo>
                    <a:pt x="468" y="52"/>
                    <a:pt x="477" y="52"/>
                    <a:pt x="488" y="53"/>
                  </a:cubicBezTo>
                  <a:cubicBezTo>
                    <a:pt x="499" y="54"/>
                    <a:pt x="517" y="54"/>
                    <a:pt x="540" y="54"/>
                  </a:cubicBezTo>
                  <a:cubicBezTo>
                    <a:pt x="565" y="54"/>
                    <a:pt x="580" y="54"/>
                    <a:pt x="588" y="53"/>
                  </a:cubicBezTo>
                  <a:cubicBezTo>
                    <a:pt x="594" y="52"/>
                    <a:pt x="603" y="52"/>
                    <a:pt x="615" y="52"/>
                  </a:cubicBezTo>
                  <a:cubicBezTo>
                    <a:pt x="616" y="58"/>
                    <a:pt x="617" y="64"/>
                    <a:pt x="617" y="70"/>
                  </a:cubicBezTo>
                  <a:cubicBezTo>
                    <a:pt x="617" y="78"/>
                    <a:pt x="618" y="83"/>
                    <a:pt x="618" y="86"/>
                  </a:cubicBezTo>
                  <a:cubicBezTo>
                    <a:pt x="619" y="86"/>
                    <a:pt x="619" y="87"/>
                    <a:pt x="619" y="88"/>
                  </a:cubicBezTo>
                  <a:cubicBezTo>
                    <a:pt x="619" y="90"/>
                    <a:pt x="618" y="91"/>
                    <a:pt x="616" y="91"/>
                  </a:cubicBezTo>
                  <a:close/>
                  <a:moveTo>
                    <a:pt x="420" y="200"/>
                  </a:moveTo>
                  <a:lnTo>
                    <a:pt x="420" y="200"/>
                  </a:lnTo>
                  <a:cubicBezTo>
                    <a:pt x="409" y="210"/>
                    <a:pt x="396" y="215"/>
                    <a:pt x="381" y="215"/>
                  </a:cubicBezTo>
                  <a:cubicBezTo>
                    <a:pt x="367" y="215"/>
                    <a:pt x="353" y="210"/>
                    <a:pt x="339" y="202"/>
                  </a:cubicBezTo>
                  <a:cubicBezTo>
                    <a:pt x="336" y="204"/>
                    <a:pt x="334" y="207"/>
                    <a:pt x="334" y="210"/>
                  </a:cubicBezTo>
                  <a:cubicBezTo>
                    <a:pt x="333" y="212"/>
                    <a:pt x="332" y="214"/>
                    <a:pt x="330" y="214"/>
                  </a:cubicBezTo>
                  <a:cubicBezTo>
                    <a:pt x="329" y="214"/>
                    <a:pt x="328" y="212"/>
                    <a:pt x="328" y="209"/>
                  </a:cubicBezTo>
                  <a:cubicBezTo>
                    <a:pt x="327" y="205"/>
                    <a:pt x="326" y="190"/>
                    <a:pt x="324" y="161"/>
                  </a:cubicBezTo>
                  <a:cubicBezTo>
                    <a:pt x="324" y="160"/>
                    <a:pt x="325" y="160"/>
                    <a:pt x="327" y="160"/>
                  </a:cubicBezTo>
                  <a:cubicBezTo>
                    <a:pt x="328" y="160"/>
                    <a:pt x="329" y="161"/>
                    <a:pt x="330" y="163"/>
                  </a:cubicBezTo>
                  <a:cubicBezTo>
                    <a:pt x="342" y="194"/>
                    <a:pt x="360" y="210"/>
                    <a:pt x="382" y="210"/>
                  </a:cubicBezTo>
                  <a:cubicBezTo>
                    <a:pt x="393" y="210"/>
                    <a:pt x="402" y="206"/>
                    <a:pt x="408" y="200"/>
                  </a:cubicBezTo>
                  <a:cubicBezTo>
                    <a:pt x="415" y="193"/>
                    <a:pt x="418" y="185"/>
                    <a:pt x="418" y="177"/>
                  </a:cubicBezTo>
                  <a:cubicBezTo>
                    <a:pt x="418" y="171"/>
                    <a:pt x="416" y="165"/>
                    <a:pt x="413" y="160"/>
                  </a:cubicBezTo>
                  <a:cubicBezTo>
                    <a:pt x="409" y="155"/>
                    <a:pt x="405" y="151"/>
                    <a:pt x="399" y="148"/>
                  </a:cubicBezTo>
                  <a:cubicBezTo>
                    <a:pt x="394" y="145"/>
                    <a:pt x="385" y="141"/>
                    <a:pt x="373" y="138"/>
                  </a:cubicBezTo>
                  <a:cubicBezTo>
                    <a:pt x="357" y="133"/>
                    <a:pt x="347" y="128"/>
                    <a:pt x="341" y="123"/>
                  </a:cubicBezTo>
                  <a:cubicBezTo>
                    <a:pt x="336" y="119"/>
                    <a:pt x="332" y="114"/>
                    <a:pt x="329" y="108"/>
                  </a:cubicBezTo>
                  <a:cubicBezTo>
                    <a:pt x="326" y="103"/>
                    <a:pt x="325" y="97"/>
                    <a:pt x="325" y="92"/>
                  </a:cubicBezTo>
                  <a:cubicBezTo>
                    <a:pt x="325" y="81"/>
                    <a:pt x="330" y="72"/>
                    <a:pt x="340" y="63"/>
                  </a:cubicBezTo>
                  <a:cubicBezTo>
                    <a:pt x="350" y="55"/>
                    <a:pt x="362" y="51"/>
                    <a:pt x="376" y="51"/>
                  </a:cubicBezTo>
                  <a:cubicBezTo>
                    <a:pt x="381" y="51"/>
                    <a:pt x="387" y="52"/>
                    <a:pt x="393" y="53"/>
                  </a:cubicBezTo>
                  <a:cubicBezTo>
                    <a:pt x="399" y="55"/>
                    <a:pt x="405" y="58"/>
                    <a:pt x="411" y="61"/>
                  </a:cubicBezTo>
                  <a:cubicBezTo>
                    <a:pt x="413" y="59"/>
                    <a:pt x="415" y="57"/>
                    <a:pt x="416" y="54"/>
                  </a:cubicBezTo>
                  <a:cubicBezTo>
                    <a:pt x="416" y="52"/>
                    <a:pt x="417" y="51"/>
                    <a:pt x="418" y="51"/>
                  </a:cubicBezTo>
                  <a:cubicBezTo>
                    <a:pt x="419" y="51"/>
                    <a:pt x="420" y="52"/>
                    <a:pt x="421" y="53"/>
                  </a:cubicBezTo>
                  <a:cubicBezTo>
                    <a:pt x="421" y="56"/>
                    <a:pt x="422" y="62"/>
                    <a:pt x="423" y="70"/>
                  </a:cubicBezTo>
                  <a:lnTo>
                    <a:pt x="426" y="93"/>
                  </a:lnTo>
                  <a:cubicBezTo>
                    <a:pt x="426" y="95"/>
                    <a:pt x="425" y="96"/>
                    <a:pt x="423" y="96"/>
                  </a:cubicBezTo>
                  <a:cubicBezTo>
                    <a:pt x="422" y="96"/>
                    <a:pt x="421" y="95"/>
                    <a:pt x="421" y="93"/>
                  </a:cubicBezTo>
                  <a:cubicBezTo>
                    <a:pt x="416" y="82"/>
                    <a:pt x="410" y="74"/>
                    <a:pt x="402" y="66"/>
                  </a:cubicBezTo>
                  <a:cubicBezTo>
                    <a:pt x="393" y="60"/>
                    <a:pt x="384" y="56"/>
                    <a:pt x="374" y="56"/>
                  </a:cubicBezTo>
                  <a:cubicBezTo>
                    <a:pt x="364" y="56"/>
                    <a:pt x="357" y="59"/>
                    <a:pt x="352" y="65"/>
                  </a:cubicBezTo>
                  <a:cubicBezTo>
                    <a:pt x="347" y="71"/>
                    <a:pt x="344" y="77"/>
                    <a:pt x="344" y="84"/>
                  </a:cubicBezTo>
                  <a:cubicBezTo>
                    <a:pt x="344" y="92"/>
                    <a:pt x="347" y="98"/>
                    <a:pt x="352" y="102"/>
                  </a:cubicBezTo>
                  <a:cubicBezTo>
                    <a:pt x="358" y="107"/>
                    <a:pt x="369" y="112"/>
                    <a:pt x="386" y="117"/>
                  </a:cubicBezTo>
                  <a:cubicBezTo>
                    <a:pt x="398" y="121"/>
                    <a:pt x="408" y="125"/>
                    <a:pt x="414" y="128"/>
                  </a:cubicBezTo>
                  <a:cubicBezTo>
                    <a:pt x="420" y="132"/>
                    <a:pt x="426" y="137"/>
                    <a:pt x="430" y="144"/>
                  </a:cubicBezTo>
                  <a:cubicBezTo>
                    <a:pt x="434" y="150"/>
                    <a:pt x="436" y="158"/>
                    <a:pt x="436" y="165"/>
                  </a:cubicBezTo>
                  <a:cubicBezTo>
                    <a:pt x="436" y="178"/>
                    <a:pt x="431" y="189"/>
                    <a:pt x="420" y="200"/>
                  </a:cubicBezTo>
                  <a:close/>
                  <a:moveTo>
                    <a:pt x="277" y="168"/>
                  </a:moveTo>
                  <a:lnTo>
                    <a:pt x="277" y="168"/>
                  </a:lnTo>
                  <a:cubicBezTo>
                    <a:pt x="278" y="184"/>
                    <a:pt x="279" y="193"/>
                    <a:pt x="280" y="196"/>
                  </a:cubicBezTo>
                  <a:cubicBezTo>
                    <a:pt x="280" y="199"/>
                    <a:pt x="282" y="202"/>
                    <a:pt x="284" y="204"/>
                  </a:cubicBezTo>
                  <a:cubicBezTo>
                    <a:pt x="286" y="206"/>
                    <a:pt x="291" y="207"/>
                    <a:pt x="297" y="208"/>
                  </a:cubicBezTo>
                  <a:cubicBezTo>
                    <a:pt x="299" y="208"/>
                    <a:pt x="300" y="209"/>
                    <a:pt x="300" y="210"/>
                  </a:cubicBezTo>
                  <a:cubicBezTo>
                    <a:pt x="300" y="212"/>
                    <a:pt x="299" y="213"/>
                    <a:pt x="297" y="213"/>
                  </a:cubicBezTo>
                  <a:lnTo>
                    <a:pt x="267" y="212"/>
                  </a:lnTo>
                  <a:lnTo>
                    <a:pt x="241" y="213"/>
                  </a:lnTo>
                  <a:cubicBezTo>
                    <a:pt x="238" y="213"/>
                    <a:pt x="237" y="212"/>
                    <a:pt x="237" y="210"/>
                  </a:cubicBezTo>
                  <a:cubicBezTo>
                    <a:pt x="237" y="208"/>
                    <a:pt x="238" y="208"/>
                    <a:pt x="240" y="208"/>
                  </a:cubicBezTo>
                  <a:cubicBezTo>
                    <a:pt x="248" y="207"/>
                    <a:pt x="252" y="205"/>
                    <a:pt x="253" y="200"/>
                  </a:cubicBezTo>
                  <a:cubicBezTo>
                    <a:pt x="255" y="195"/>
                    <a:pt x="255" y="180"/>
                    <a:pt x="255" y="153"/>
                  </a:cubicBezTo>
                  <a:cubicBezTo>
                    <a:pt x="255" y="128"/>
                    <a:pt x="255" y="107"/>
                    <a:pt x="255" y="92"/>
                  </a:cubicBezTo>
                  <a:cubicBezTo>
                    <a:pt x="254" y="76"/>
                    <a:pt x="253" y="66"/>
                    <a:pt x="251" y="63"/>
                  </a:cubicBezTo>
                  <a:cubicBezTo>
                    <a:pt x="249" y="59"/>
                    <a:pt x="244" y="57"/>
                    <a:pt x="238" y="56"/>
                  </a:cubicBezTo>
                  <a:cubicBezTo>
                    <a:pt x="236" y="56"/>
                    <a:pt x="235" y="55"/>
                    <a:pt x="235" y="54"/>
                  </a:cubicBezTo>
                  <a:cubicBezTo>
                    <a:pt x="235" y="52"/>
                    <a:pt x="236" y="51"/>
                    <a:pt x="238" y="51"/>
                  </a:cubicBezTo>
                  <a:lnTo>
                    <a:pt x="260" y="52"/>
                  </a:lnTo>
                  <a:lnTo>
                    <a:pt x="294" y="51"/>
                  </a:lnTo>
                  <a:cubicBezTo>
                    <a:pt x="298" y="51"/>
                    <a:pt x="300" y="52"/>
                    <a:pt x="300" y="54"/>
                  </a:cubicBezTo>
                  <a:cubicBezTo>
                    <a:pt x="300" y="55"/>
                    <a:pt x="299" y="56"/>
                    <a:pt x="297" y="56"/>
                  </a:cubicBezTo>
                  <a:cubicBezTo>
                    <a:pt x="288" y="57"/>
                    <a:pt x="282" y="61"/>
                    <a:pt x="280" y="66"/>
                  </a:cubicBezTo>
                  <a:cubicBezTo>
                    <a:pt x="278" y="71"/>
                    <a:pt x="276" y="91"/>
                    <a:pt x="276" y="125"/>
                  </a:cubicBezTo>
                  <a:cubicBezTo>
                    <a:pt x="276" y="138"/>
                    <a:pt x="277" y="152"/>
                    <a:pt x="277" y="168"/>
                  </a:cubicBezTo>
                  <a:close/>
                  <a:moveTo>
                    <a:pt x="215" y="189"/>
                  </a:moveTo>
                  <a:lnTo>
                    <a:pt x="215" y="189"/>
                  </a:lnTo>
                  <a:cubicBezTo>
                    <a:pt x="212" y="203"/>
                    <a:pt x="211" y="211"/>
                    <a:pt x="210" y="213"/>
                  </a:cubicBezTo>
                  <a:cubicBezTo>
                    <a:pt x="206" y="213"/>
                    <a:pt x="204" y="213"/>
                    <a:pt x="204" y="213"/>
                  </a:cubicBezTo>
                  <a:cubicBezTo>
                    <a:pt x="201" y="213"/>
                    <a:pt x="195" y="213"/>
                    <a:pt x="187" y="213"/>
                  </a:cubicBezTo>
                  <a:cubicBezTo>
                    <a:pt x="179" y="212"/>
                    <a:pt x="163" y="212"/>
                    <a:pt x="138" y="212"/>
                  </a:cubicBezTo>
                  <a:lnTo>
                    <a:pt x="107" y="212"/>
                  </a:lnTo>
                  <a:cubicBezTo>
                    <a:pt x="106" y="212"/>
                    <a:pt x="102" y="212"/>
                    <a:pt x="95" y="213"/>
                  </a:cubicBezTo>
                  <a:cubicBezTo>
                    <a:pt x="87" y="213"/>
                    <a:pt x="83" y="213"/>
                    <a:pt x="81" y="213"/>
                  </a:cubicBezTo>
                  <a:cubicBezTo>
                    <a:pt x="75" y="213"/>
                    <a:pt x="72" y="213"/>
                    <a:pt x="72" y="211"/>
                  </a:cubicBezTo>
                  <a:cubicBezTo>
                    <a:pt x="72" y="210"/>
                    <a:pt x="73" y="209"/>
                    <a:pt x="76" y="209"/>
                  </a:cubicBezTo>
                  <a:cubicBezTo>
                    <a:pt x="84" y="208"/>
                    <a:pt x="89" y="207"/>
                    <a:pt x="92" y="204"/>
                  </a:cubicBezTo>
                  <a:cubicBezTo>
                    <a:pt x="95" y="201"/>
                    <a:pt x="98" y="197"/>
                    <a:pt x="99" y="191"/>
                  </a:cubicBezTo>
                  <a:cubicBezTo>
                    <a:pt x="100" y="186"/>
                    <a:pt x="100" y="171"/>
                    <a:pt x="100" y="148"/>
                  </a:cubicBezTo>
                  <a:lnTo>
                    <a:pt x="101" y="104"/>
                  </a:lnTo>
                  <a:cubicBezTo>
                    <a:pt x="101" y="90"/>
                    <a:pt x="100" y="80"/>
                    <a:pt x="99" y="74"/>
                  </a:cubicBezTo>
                  <a:cubicBezTo>
                    <a:pt x="97" y="69"/>
                    <a:pt x="95" y="64"/>
                    <a:pt x="91" y="61"/>
                  </a:cubicBezTo>
                  <a:cubicBezTo>
                    <a:pt x="87" y="58"/>
                    <a:pt x="82" y="57"/>
                    <a:pt x="77" y="56"/>
                  </a:cubicBezTo>
                  <a:cubicBezTo>
                    <a:pt x="75" y="56"/>
                    <a:pt x="74" y="55"/>
                    <a:pt x="74" y="54"/>
                  </a:cubicBezTo>
                  <a:cubicBezTo>
                    <a:pt x="74" y="52"/>
                    <a:pt x="75" y="51"/>
                    <a:pt x="77" y="51"/>
                  </a:cubicBezTo>
                  <a:cubicBezTo>
                    <a:pt x="78" y="51"/>
                    <a:pt x="79" y="51"/>
                    <a:pt x="80" y="51"/>
                  </a:cubicBezTo>
                  <a:cubicBezTo>
                    <a:pt x="93" y="52"/>
                    <a:pt x="108" y="53"/>
                    <a:pt x="126" y="53"/>
                  </a:cubicBezTo>
                  <a:lnTo>
                    <a:pt x="147" y="52"/>
                  </a:lnTo>
                  <a:cubicBezTo>
                    <a:pt x="149" y="52"/>
                    <a:pt x="150" y="53"/>
                    <a:pt x="150" y="55"/>
                  </a:cubicBezTo>
                  <a:cubicBezTo>
                    <a:pt x="150" y="56"/>
                    <a:pt x="149" y="57"/>
                    <a:pt x="147" y="57"/>
                  </a:cubicBezTo>
                  <a:cubicBezTo>
                    <a:pt x="141" y="57"/>
                    <a:pt x="136" y="58"/>
                    <a:pt x="132" y="60"/>
                  </a:cubicBezTo>
                  <a:cubicBezTo>
                    <a:pt x="129" y="63"/>
                    <a:pt x="126" y="65"/>
                    <a:pt x="125" y="68"/>
                  </a:cubicBezTo>
                  <a:cubicBezTo>
                    <a:pt x="123" y="71"/>
                    <a:pt x="123" y="77"/>
                    <a:pt x="123" y="86"/>
                  </a:cubicBezTo>
                  <a:lnTo>
                    <a:pt x="122" y="143"/>
                  </a:lnTo>
                  <a:lnTo>
                    <a:pt x="122" y="176"/>
                  </a:lnTo>
                  <a:cubicBezTo>
                    <a:pt x="122" y="186"/>
                    <a:pt x="123" y="192"/>
                    <a:pt x="123" y="195"/>
                  </a:cubicBezTo>
                  <a:cubicBezTo>
                    <a:pt x="124" y="198"/>
                    <a:pt x="126" y="201"/>
                    <a:pt x="129" y="203"/>
                  </a:cubicBezTo>
                  <a:cubicBezTo>
                    <a:pt x="131" y="206"/>
                    <a:pt x="136" y="207"/>
                    <a:pt x="143" y="207"/>
                  </a:cubicBezTo>
                  <a:cubicBezTo>
                    <a:pt x="144" y="207"/>
                    <a:pt x="151" y="207"/>
                    <a:pt x="165" y="206"/>
                  </a:cubicBezTo>
                  <a:cubicBezTo>
                    <a:pt x="176" y="205"/>
                    <a:pt x="186" y="199"/>
                    <a:pt x="195" y="190"/>
                  </a:cubicBezTo>
                  <a:cubicBezTo>
                    <a:pt x="204" y="180"/>
                    <a:pt x="210" y="172"/>
                    <a:pt x="213" y="165"/>
                  </a:cubicBezTo>
                  <a:cubicBezTo>
                    <a:pt x="214" y="162"/>
                    <a:pt x="215" y="161"/>
                    <a:pt x="216" y="161"/>
                  </a:cubicBezTo>
                  <a:cubicBezTo>
                    <a:pt x="218" y="161"/>
                    <a:pt x="218" y="162"/>
                    <a:pt x="218" y="164"/>
                  </a:cubicBezTo>
                  <a:cubicBezTo>
                    <a:pt x="218" y="167"/>
                    <a:pt x="217" y="175"/>
                    <a:pt x="215" y="189"/>
                  </a:cubicBezTo>
                  <a:close/>
                  <a:moveTo>
                    <a:pt x="0" y="266"/>
                  </a:moveTo>
                  <a:lnTo>
                    <a:pt x="0" y="266"/>
                  </a:lnTo>
                  <a:lnTo>
                    <a:pt x="1040" y="266"/>
                  </a:lnTo>
                  <a:lnTo>
                    <a:pt x="1040" y="0"/>
                  </a:lnTo>
                  <a:lnTo>
                    <a:pt x="0" y="0"/>
                  </a:lnTo>
                  <a:lnTo>
                    <a:pt x="0" y="26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5838" y="5056"/>
              <a:ext cx="106" cy="139"/>
            </a:xfrm>
            <a:custGeom>
              <a:avLst/>
              <a:gdLst>
                <a:gd name="T0" fmla="*/ 0 w 174"/>
                <a:gd name="T1" fmla="*/ 229 h 229"/>
                <a:gd name="T2" fmla="*/ 0 w 174"/>
                <a:gd name="T3" fmla="*/ 229 h 229"/>
                <a:gd name="T4" fmla="*/ 0 w 174"/>
                <a:gd name="T5" fmla="*/ 0 h 229"/>
                <a:gd name="T6" fmla="*/ 72 w 174"/>
                <a:gd name="T7" fmla="*/ 0 h 229"/>
                <a:gd name="T8" fmla="*/ 72 w 174"/>
                <a:gd name="T9" fmla="*/ 178 h 229"/>
                <a:gd name="T10" fmla="*/ 174 w 174"/>
                <a:gd name="T11" fmla="*/ 178 h 229"/>
                <a:gd name="T12" fmla="*/ 174 w 174"/>
                <a:gd name="T13" fmla="*/ 229 h 229"/>
                <a:gd name="T14" fmla="*/ 0 w 174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29">
                  <a:moveTo>
                    <a:pt x="0" y="229"/>
                  </a:moveTo>
                  <a:lnTo>
                    <a:pt x="0" y="22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78"/>
                  </a:lnTo>
                  <a:lnTo>
                    <a:pt x="174" y="178"/>
                  </a:lnTo>
                  <a:lnTo>
                    <a:pt x="174" y="229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953" y="5056"/>
              <a:ext cx="162" cy="139"/>
            </a:xfrm>
            <a:custGeom>
              <a:avLst/>
              <a:gdLst>
                <a:gd name="T0" fmla="*/ 267 w 267"/>
                <a:gd name="T1" fmla="*/ 229 h 229"/>
                <a:gd name="T2" fmla="*/ 267 w 267"/>
                <a:gd name="T3" fmla="*/ 229 h 229"/>
                <a:gd name="T4" fmla="*/ 184 w 267"/>
                <a:gd name="T5" fmla="*/ 229 h 229"/>
                <a:gd name="T6" fmla="*/ 132 w 267"/>
                <a:gd name="T7" fmla="*/ 157 h 229"/>
                <a:gd name="T8" fmla="*/ 81 w 267"/>
                <a:gd name="T9" fmla="*/ 229 h 229"/>
                <a:gd name="T10" fmla="*/ 0 w 267"/>
                <a:gd name="T11" fmla="*/ 229 h 229"/>
                <a:gd name="T12" fmla="*/ 88 w 267"/>
                <a:gd name="T13" fmla="*/ 111 h 229"/>
                <a:gd name="T14" fmla="*/ 5 w 267"/>
                <a:gd name="T15" fmla="*/ 0 h 229"/>
                <a:gd name="T16" fmla="*/ 85 w 267"/>
                <a:gd name="T17" fmla="*/ 0 h 229"/>
                <a:gd name="T18" fmla="*/ 133 w 267"/>
                <a:gd name="T19" fmla="*/ 70 h 229"/>
                <a:gd name="T20" fmla="*/ 179 w 267"/>
                <a:gd name="T21" fmla="*/ 0 h 229"/>
                <a:gd name="T22" fmla="*/ 261 w 267"/>
                <a:gd name="T23" fmla="*/ 0 h 229"/>
                <a:gd name="T24" fmla="*/ 177 w 267"/>
                <a:gd name="T25" fmla="*/ 116 h 229"/>
                <a:gd name="T26" fmla="*/ 267 w 267"/>
                <a:gd name="T2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7" h="229">
                  <a:moveTo>
                    <a:pt x="267" y="229"/>
                  </a:moveTo>
                  <a:lnTo>
                    <a:pt x="267" y="229"/>
                  </a:lnTo>
                  <a:lnTo>
                    <a:pt x="184" y="229"/>
                  </a:lnTo>
                  <a:lnTo>
                    <a:pt x="132" y="157"/>
                  </a:lnTo>
                  <a:lnTo>
                    <a:pt x="81" y="229"/>
                  </a:lnTo>
                  <a:lnTo>
                    <a:pt x="0" y="229"/>
                  </a:lnTo>
                  <a:lnTo>
                    <a:pt x="88" y="111"/>
                  </a:lnTo>
                  <a:lnTo>
                    <a:pt x="5" y="0"/>
                  </a:lnTo>
                  <a:lnTo>
                    <a:pt x="85" y="0"/>
                  </a:lnTo>
                  <a:lnTo>
                    <a:pt x="133" y="70"/>
                  </a:lnTo>
                  <a:lnTo>
                    <a:pt x="179" y="0"/>
                  </a:lnTo>
                  <a:lnTo>
                    <a:pt x="261" y="0"/>
                  </a:lnTo>
                  <a:lnTo>
                    <a:pt x="177" y="116"/>
                  </a:lnTo>
                  <a:lnTo>
                    <a:pt x="267" y="229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6133" y="5056"/>
              <a:ext cx="96" cy="139"/>
            </a:xfrm>
            <a:custGeom>
              <a:avLst/>
              <a:gdLst>
                <a:gd name="T0" fmla="*/ 71 w 157"/>
                <a:gd name="T1" fmla="*/ 229 h 229"/>
                <a:gd name="T2" fmla="*/ 71 w 157"/>
                <a:gd name="T3" fmla="*/ 229 h 229"/>
                <a:gd name="T4" fmla="*/ 0 w 157"/>
                <a:gd name="T5" fmla="*/ 229 h 229"/>
                <a:gd name="T6" fmla="*/ 0 w 157"/>
                <a:gd name="T7" fmla="*/ 0 h 229"/>
                <a:gd name="T8" fmla="*/ 157 w 157"/>
                <a:gd name="T9" fmla="*/ 0 h 229"/>
                <a:gd name="T10" fmla="*/ 157 w 157"/>
                <a:gd name="T11" fmla="*/ 49 h 229"/>
                <a:gd name="T12" fmla="*/ 71 w 157"/>
                <a:gd name="T13" fmla="*/ 49 h 229"/>
                <a:gd name="T14" fmla="*/ 71 w 157"/>
                <a:gd name="T15" fmla="*/ 92 h 229"/>
                <a:gd name="T16" fmla="*/ 151 w 157"/>
                <a:gd name="T17" fmla="*/ 92 h 229"/>
                <a:gd name="T18" fmla="*/ 151 w 157"/>
                <a:gd name="T19" fmla="*/ 142 h 229"/>
                <a:gd name="T20" fmla="*/ 71 w 157"/>
                <a:gd name="T21" fmla="*/ 142 h 229"/>
                <a:gd name="T22" fmla="*/ 71 w 157"/>
                <a:gd name="T2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29">
                  <a:moveTo>
                    <a:pt x="71" y="229"/>
                  </a:moveTo>
                  <a:lnTo>
                    <a:pt x="71" y="229"/>
                  </a:lnTo>
                  <a:lnTo>
                    <a:pt x="0" y="229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49"/>
                  </a:lnTo>
                  <a:lnTo>
                    <a:pt x="71" y="49"/>
                  </a:lnTo>
                  <a:lnTo>
                    <a:pt x="71" y="92"/>
                  </a:lnTo>
                  <a:lnTo>
                    <a:pt x="151" y="92"/>
                  </a:lnTo>
                  <a:lnTo>
                    <a:pt x="151" y="142"/>
                  </a:lnTo>
                  <a:lnTo>
                    <a:pt x="71" y="142"/>
                  </a:lnTo>
                  <a:lnTo>
                    <a:pt x="71" y="229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6244" y="5056"/>
              <a:ext cx="122" cy="139"/>
            </a:xfrm>
            <a:custGeom>
              <a:avLst/>
              <a:gdLst>
                <a:gd name="T0" fmla="*/ 137 w 202"/>
                <a:gd name="T1" fmla="*/ 229 h 229"/>
                <a:gd name="T2" fmla="*/ 137 w 202"/>
                <a:gd name="T3" fmla="*/ 229 h 229"/>
                <a:gd name="T4" fmla="*/ 65 w 202"/>
                <a:gd name="T5" fmla="*/ 229 h 229"/>
                <a:gd name="T6" fmla="*/ 65 w 202"/>
                <a:gd name="T7" fmla="*/ 50 h 229"/>
                <a:gd name="T8" fmla="*/ 0 w 202"/>
                <a:gd name="T9" fmla="*/ 50 h 229"/>
                <a:gd name="T10" fmla="*/ 0 w 202"/>
                <a:gd name="T11" fmla="*/ 0 h 229"/>
                <a:gd name="T12" fmla="*/ 202 w 202"/>
                <a:gd name="T13" fmla="*/ 0 h 229"/>
                <a:gd name="T14" fmla="*/ 202 w 202"/>
                <a:gd name="T15" fmla="*/ 50 h 229"/>
                <a:gd name="T16" fmla="*/ 137 w 202"/>
                <a:gd name="T17" fmla="*/ 50 h 229"/>
                <a:gd name="T18" fmla="*/ 137 w 202"/>
                <a:gd name="T1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229">
                  <a:moveTo>
                    <a:pt x="137" y="229"/>
                  </a:moveTo>
                  <a:lnTo>
                    <a:pt x="137" y="229"/>
                  </a:lnTo>
                  <a:lnTo>
                    <a:pt x="65" y="229"/>
                  </a:lnTo>
                  <a:lnTo>
                    <a:pt x="6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202" y="0"/>
                  </a:lnTo>
                  <a:lnTo>
                    <a:pt x="202" y="50"/>
                  </a:lnTo>
                  <a:lnTo>
                    <a:pt x="137" y="50"/>
                  </a:lnTo>
                  <a:lnTo>
                    <a:pt x="137" y="229"/>
                  </a:ln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7"/>
          <p:cNvGrpSpPr>
            <a:grpSpLocks noChangeAspect="1"/>
          </p:cNvGrpSpPr>
          <p:nvPr userDrawn="1"/>
        </p:nvGrpSpPr>
        <p:grpSpPr bwMode="auto">
          <a:xfrm>
            <a:off x="6302068" y="526138"/>
            <a:ext cx="1557401" cy="806687"/>
            <a:chOff x="5172" y="892"/>
            <a:chExt cx="1892" cy="980"/>
          </a:xfrm>
        </p:grpSpPr>
        <p:sp>
          <p:nvSpPr>
            <p:cNvPr id="17" name="AutoShape 16"/>
            <p:cNvSpPr>
              <a:spLocks noChangeAspect="1" noChangeArrowheads="1" noTextEdit="1"/>
            </p:cNvSpPr>
            <p:nvPr userDrawn="1"/>
          </p:nvSpPr>
          <p:spPr bwMode="auto">
            <a:xfrm>
              <a:off x="5172" y="892"/>
              <a:ext cx="1892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 noEditPoints="1"/>
            </p:cNvSpPr>
            <p:nvPr userDrawn="1"/>
          </p:nvSpPr>
          <p:spPr bwMode="auto">
            <a:xfrm>
              <a:off x="5936" y="1250"/>
              <a:ext cx="345" cy="268"/>
            </a:xfrm>
            <a:custGeom>
              <a:avLst/>
              <a:gdLst>
                <a:gd name="T0" fmla="*/ 953 w 1033"/>
                <a:gd name="T1" fmla="*/ 717 h 803"/>
                <a:gd name="T2" fmla="*/ 965 w 1033"/>
                <a:gd name="T3" fmla="*/ 74 h 803"/>
                <a:gd name="T4" fmla="*/ 993 w 1033"/>
                <a:gd name="T5" fmla="*/ 0 h 803"/>
                <a:gd name="T6" fmla="*/ 626 w 1033"/>
                <a:gd name="T7" fmla="*/ 0 h 803"/>
                <a:gd name="T8" fmla="*/ 662 w 1033"/>
                <a:gd name="T9" fmla="*/ 77 h 803"/>
                <a:gd name="T10" fmla="*/ 521 w 1033"/>
                <a:gd name="T11" fmla="*/ 283 h 803"/>
                <a:gd name="T12" fmla="*/ 428 w 1033"/>
                <a:gd name="T13" fmla="*/ 69 h 803"/>
                <a:gd name="T14" fmla="*/ 428 w 1033"/>
                <a:gd name="T15" fmla="*/ 69 h 803"/>
                <a:gd name="T16" fmla="*/ 32 w 1033"/>
                <a:gd name="T17" fmla="*/ 0 h 803"/>
                <a:gd name="T18" fmla="*/ 32 w 1033"/>
                <a:gd name="T19" fmla="*/ 0 h 803"/>
                <a:gd name="T20" fmla="*/ 81 w 1033"/>
                <a:gd name="T21" fmla="*/ 79 h 803"/>
                <a:gd name="T22" fmla="*/ 98 w 1033"/>
                <a:gd name="T23" fmla="*/ 713 h 803"/>
                <a:gd name="T24" fmla="*/ 428 w 1033"/>
                <a:gd name="T25" fmla="*/ 390 h 803"/>
                <a:gd name="T26" fmla="*/ 98 w 1033"/>
                <a:gd name="T27" fmla="*/ 713 h 803"/>
                <a:gd name="T28" fmla="*/ 9 w 1033"/>
                <a:gd name="T29" fmla="*/ 733 h 803"/>
                <a:gd name="T30" fmla="*/ 0 w 1033"/>
                <a:gd name="T31" fmla="*/ 803 h 803"/>
                <a:gd name="T32" fmla="*/ 385 w 1033"/>
                <a:gd name="T33" fmla="*/ 803 h 803"/>
                <a:gd name="T34" fmla="*/ 385 w 1033"/>
                <a:gd name="T35" fmla="*/ 734 h 803"/>
                <a:gd name="T36" fmla="*/ 328 w 1033"/>
                <a:gd name="T37" fmla="*/ 722 h 803"/>
                <a:gd name="T38" fmla="*/ 280 w 1033"/>
                <a:gd name="T39" fmla="*/ 712 h 803"/>
                <a:gd name="T40" fmla="*/ 538 w 1033"/>
                <a:gd name="T41" fmla="*/ 505 h 803"/>
                <a:gd name="T42" fmla="*/ 525 w 1033"/>
                <a:gd name="T43" fmla="*/ 520 h 803"/>
                <a:gd name="T44" fmla="*/ 633 w 1033"/>
                <a:gd name="T45" fmla="*/ 734 h 803"/>
                <a:gd name="T46" fmla="*/ 1033 w 1033"/>
                <a:gd name="T47" fmla="*/ 803 h 803"/>
                <a:gd name="T48" fmla="*/ 1033 w 1033"/>
                <a:gd name="T49" fmla="*/ 734 h 803"/>
                <a:gd name="T50" fmla="*/ 136 w 1033"/>
                <a:gd name="T51" fmla="*/ 91 h 803"/>
                <a:gd name="T52" fmla="*/ 211 w 1033"/>
                <a:gd name="T53" fmla="*/ 169 h 803"/>
                <a:gd name="T54" fmla="*/ 325 w 1033"/>
                <a:gd name="T55" fmla="*/ 91 h 803"/>
                <a:gd name="T56" fmla="*/ 398 w 1033"/>
                <a:gd name="T57" fmla="*/ 169 h 803"/>
                <a:gd name="T58" fmla="*/ 631 w 1033"/>
                <a:gd name="T59" fmla="*/ 409 h 803"/>
                <a:gd name="T60" fmla="*/ 639 w 1033"/>
                <a:gd name="T61" fmla="*/ 402 h 803"/>
                <a:gd name="T62" fmla="*/ 631 w 1033"/>
                <a:gd name="T63" fmla="*/ 409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3" h="803">
                  <a:moveTo>
                    <a:pt x="1019" y="732"/>
                  </a:moveTo>
                  <a:lnTo>
                    <a:pt x="953" y="717"/>
                  </a:lnTo>
                  <a:lnTo>
                    <a:pt x="639" y="405"/>
                  </a:lnTo>
                  <a:lnTo>
                    <a:pt x="965" y="74"/>
                  </a:lnTo>
                  <a:lnTo>
                    <a:pt x="993" y="69"/>
                  </a:lnTo>
                  <a:lnTo>
                    <a:pt x="993" y="0"/>
                  </a:lnTo>
                  <a:lnTo>
                    <a:pt x="993" y="0"/>
                  </a:lnTo>
                  <a:lnTo>
                    <a:pt x="626" y="0"/>
                  </a:lnTo>
                  <a:lnTo>
                    <a:pt x="626" y="69"/>
                  </a:lnTo>
                  <a:lnTo>
                    <a:pt x="662" y="77"/>
                  </a:lnTo>
                  <a:lnTo>
                    <a:pt x="713" y="88"/>
                  </a:lnTo>
                  <a:lnTo>
                    <a:pt x="521" y="283"/>
                  </a:lnTo>
                  <a:lnTo>
                    <a:pt x="330" y="90"/>
                  </a:lnTo>
                  <a:lnTo>
                    <a:pt x="428" y="69"/>
                  </a:lnTo>
                  <a:lnTo>
                    <a:pt x="428" y="69"/>
                  </a:lnTo>
                  <a:lnTo>
                    <a:pt x="428" y="69"/>
                  </a:lnTo>
                  <a:lnTo>
                    <a:pt x="428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69"/>
                  </a:lnTo>
                  <a:lnTo>
                    <a:pt x="81" y="79"/>
                  </a:lnTo>
                  <a:lnTo>
                    <a:pt x="406" y="397"/>
                  </a:lnTo>
                  <a:lnTo>
                    <a:pt x="98" y="713"/>
                  </a:lnTo>
                  <a:lnTo>
                    <a:pt x="106" y="712"/>
                  </a:lnTo>
                  <a:lnTo>
                    <a:pt x="428" y="390"/>
                  </a:lnTo>
                  <a:lnTo>
                    <a:pt x="106" y="712"/>
                  </a:lnTo>
                  <a:lnTo>
                    <a:pt x="98" y="713"/>
                  </a:lnTo>
                  <a:lnTo>
                    <a:pt x="98" y="713"/>
                  </a:lnTo>
                  <a:lnTo>
                    <a:pt x="9" y="733"/>
                  </a:lnTo>
                  <a:lnTo>
                    <a:pt x="0" y="734"/>
                  </a:lnTo>
                  <a:lnTo>
                    <a:pt x="0" y="803"/>
                  </a:lnTo>
                  <a:lnTo>
                    <a:pt x="0" y="803"/>
                  </a:lnTo>
                  <a:lnTo>
                    <a:pt x="385" y="803"/>
                  </a:lnTo>
                  <a:lnTo>
                    <a:pt x="385" y="803"/>
                  </a:lnTo>
                  <a:lnTo>
                    <a:pt x="385" y="734"/>
                  </a:lnTo>
                  <a:lnTo>
                    <a:pt x="355" y="729"/>
                  </a:lnTo>
                  <a:lnTo>
                    <a:pt x="328" y="722"/>
                  </a:lnTo>
                  <a:lnTo>
                    <a:pt x="280" y="712"/>
                  </a:lnTo>
                  <a:lnTo>
                    <a:pt x="280" y="712"/>
                  </a:lnTo>
                  <a:lnTo>
                    <a:pt x="328" y="722"/>
                  </a:lnTo>
                  <a:lnTo>
                    <a:pt x="538" y="505"/>
                  </a:lnTo>
                  <a:lnTo>
                    <a:pt x="539" y="506"/>
                  </a:lnTo>
                  <a:lnTo>
                    <a:pt x="525" y="520"/>
                  </a:lnTo>
                  <a:lnTo>
                    <a:pt x="717" y="716"/>
                  </a:lnTo>
                  <a:lnTo>
                    <a:pt x="633" y="734"/>
                  </a:lnTo>
                  <a:lnTo>
                    <a:pt x="633" y="803"/>
                  </a:lnTo>
                  <a:lnTo>
                    <a:pt x="1033" y="803"/>
                  </a:lnTo>
                  <a:lnTo>
                    <a:pt x="1033" y="803"/>
                  </a:lnTo>
                  <a:lnTo>
                    <a:pt x="1033" y="734"/>
                  </a:lnTo>
                  <a:lnTo>
                    <a:pt x="1019" y="732"/>
                  </a:lnTo>
                  <a:close/>
                  <a:moveTo>
                    <a:pt x="136" y="91"/>
                  </a:moveTo>
                  <a:lnTo>
                    <a:pt x="136" y="91"/>
                  </a:lnTo>
                  <a:lnTo>
                    <a:pt x="211" y="169"/>
                  </a:lnTo>
                  <a:lnTo>
                    <a:pt x="136" y="91"/>
                  </a:lnTo>
                  <a:close/>
                  <a:moveTo>
                    <a:pt x="325" y="91"/>
                  </a:moveTo>
                  <a:lnTo>
                    <a:pt x="325" y="91"/>
                  </a:lnTo>
                  <a:lnTo>
                    <a:pt x="398" y="169"/>
                  </a:lnTo>
                  <a:lnTo>
                    <a:pt x="325" y="91"/>
                  </a:lnTo>
                  <a:close/>
                  <a:moveTo>
                    <a:pt x="631" y="409"/>
                  </a:moveTo>
                  <a:lnTo>
                    <a:pt x="639" y="401"/>
                  </a:lnTo>
                  <a:lnTo>
                    <a:pt x="639" y="402"/>
                  </a:lnTo>
                  <a:lnTo>
                    <a:pt x="631" y="410"/>
                  </a:lnTo>
                  <a:lnTo>
                    <a:pt x="631" y="4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6839" y="1252"/>
              <a:ext cx="225" cy="262"/>
            </a:xfrm>
            <a:custGeom>
              <a:avLst/>
              <a:gdLst>
                <a:gd name="T0" fmla="*/ 519 w 676"/>
                <a:gd name="T1" fmla="*/ 786 h 786"/>
                <a:gd name="T2" fmla="*/ 157 w 676"/>
                <a:gd name="T3" fmla="*/ 786 h 786"/>
                <a:gd name="T4" fmla="*/ 157 w 676"/>
                <a:gd name="T5" fmla="*/ 711 h 786"/>
                <a:gd name="T6" fmla="*/ 252 w 676"/>
                <a:gd name="T7" fmla="*/ 688 h 786"/>
                <a:gd name="T8" fmla="*/ 252 w 676"/>
                <a:gd name="T9" fmla="*/ 92 h 786"/>
                <a:gd name="T10" fmla="*/ 169 w 676"/>
                <a:gd name="T11" fmla="*/ 92 h 786"/>
                <a:gd name="T12" fmla="*/ 127 w 676"/>
                <a:gd name="T13" fmla="*/ 188 h 786"/>
                <a:gd name="T14" fmla="*/ 0 w 676"/>
                <a:gd name="T15" fmla="*/ 188 h 786"/>
                <a:gd name="T16" fmla="*/ 0 w 676"/>
                <a:gd name="T17" fmla="*/ 0 h 786"/>
                <a:gd name="T18" fmla="*/ 676 w 676"/>
                <a:gd name="T19" fmla="*/ 0 h 786"/>
                <a:gd name="T20" fmla="*/ 676 w 676"/>
                <a:gd name="T21" fmla="*/ 188 h 786"/>
                <a:gd name="T22" fmla="*/ 549 w 676"/>
                <a:gd name="T23" fmla="*/ 188 h 786"/>
                <a:gd name="T24" fmla="*/ 509 w 676"/>
                <a:gd name="T25" fmla="*/ 92 h 786"/>
                <a:gd name="T26" fmla="*/ 424 w 676"/>
                <a:gd name="T27" fmla="*/ 92 h 786"/>
                <a:gd name="T28" fmla="*/ 424 w 676"/>
                <a:gd name="T29" fmla="*/ 688 h 786"/>
                <a:gd name="T30" fmla="*/ 519 w 676"/>
                <a:gd name="T31" fmla="*/ 711 h 786"/>
                <a:gd name="T32" fmla="*/ 519 w 676"/>
                <a:gd name="T33" fmla="*/ 78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6" h="786">
                  <a:moveTo>
                    <a:pt x="519" y="786"/>
                  </a:moveTo>
                  <a:lnTo>
                    <a:pt x="157" y="786"/>
                  </a:lnTo>
                  <a:lnTo>
                    <a:pt x="157" y="711"/>
                  </a:lnTo>
                  <a:lnTo>
                    <a:pt x="252" y="688"/>
                  </a:lnTo>
                  <a:lnTo>
                    <a:pt x="252" y="92"/>
                  </a:lnTo>
                  <a:lnTo>
                    <a:pt x="169" y="92"/>
                  </a:lnTo>
                  <a:lnTo>
                    <a:pt x="127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676" y="0"/>
                  </a:lnTo>
                  <a:lnTo>
                    <a:pt x="676" y="188"/>
                  </a:lnTo>
                  <a:lnTo>
                    <a:pt x="549" y="188"/>
                  </a:lnTo>
                  <a:lnTo>
                    <a:pt x="509" y="92"/>
                  </a:lnTo>
                  <a:lnTo>
                    <a:pt x="424" y="92"/>
                  </a:lnTo>
                  <a:lnTo>
                    <a:pt x="424" y="688"/>
                  </a:lnTo>
                  <a:lnTo>
                    <a:pt x="519" y="711"/>
                  </a:lnTo>
                  <a:lnTo>
                    <a:pt x="519" y="7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auto">
            <a:xfrm>
              <a:off x="6839" y="1252"/>
              <a:ext cx="225" cy="262"/>
            </a:xfrm>
            <a:custGeom>
              <a:avLst/>
              <a:gdLst>
                <a:gd name="T0" fmla="*/ 519 w 676"/>
                <a:gd name="T1" fmla="*/ 786 h 786"/>
                <a:gd name="T2" fmla="*/ 157 w 676"/>
                <a:gd name="T3" fmla="*/ 786 h 786"/>
                <a:gd name="T4" fmla="*/ 157 w 676"/>
                <a:gd name="T5" fmla="*/ 711 h 786"/>
                <a:gd name="T6" fmla="*/ 252 w 676"/>
                <a:gd name="T7" fmla="*/ 688 h 786"/>
                <a:gd name="T8" fmla="*/ 252 w 676"/>
                <a:gd name="T9" fmla="*/ 92 h 786"/>
                <a:gd name="T10" fmla="*/ 169 w 676"/>
                <a:gd name="T11" fmla="*/ 92 h 786"/>
                <a:gd name="T12" fmla="*/ 127 w 676"/>
                <a:gd name="T13" fmla="*/ 188 h 786"/>
                <a:gd name="T14" fmla="*/ 0 w 676"/>
                <a:gd name="T15" fmla="*/ 188 h 786"/>
                <a:gd name="T16" fmla="*/ 0 w 676"/>
                <a:gd name="T17" fmla="*/ 0 h 786"/>
                <a:gd name="T18" fmla="*/ 676 w 676"/>
                <a:gd name="T19" fmla="*/ 0 h 786"/>
                <a:gd name="T20" fmla="*/ 676 w 676"/>
                <a:gd name="T21" fmla="*/ 188 h 786"/>
                <a:gd name="T22" fmla="*/ 549 w 676"/>
                <a:gd name="T23" fmla="*/ 188 h 786"/>
                <a:gd name="T24" fmla="*/ 509 w 676"/>
                <a:gd name="T25" fmla="*/ 92 h 786"/>
                <a:gd name="T26" fmla="*/ 424 w 676"/>
                <a:gd name="T27" fmla="*/ 92 h 786"/>
                <a:gd name="T28" fmla="*/ 424 w 676"/>
                <a:gd name="T29" fmla="*/ 688 h 786"/>
                <a:gd name="T30" fmla="*/ 519 w 676"/>
                <a:gd name="T31" fmla="*/ 711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6" h="786">
                  <a:moveTo>
                    <a:pt x="519" y="786"/>
                  </a:moveTo>
                  <a:lnTo>
                    <a:pt x="157" y="786"/>
                  </a:lnTo>
                  <a:lnTo>
                    <a:pt x="157" y="711"/>
                  </a:lnTo>
                  <a:lnTo>
                    <a:pt x="252" y="688"/>
                  </a:lnTo>
                  <a:lnTo>
                    <a:pt x="252" y="92"/>
                  </a:lnTo>
                  <a:lnTo>
                    <a:pt x="169" y="92"/>
                  </a:lnTo>
                  <a:lnTo>
                    <a:pt x="127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676" y="0"/>
                  </a:lnTo>
                  <a:lnTo>
                    <a:pt x="676" y="188"/>
                  </a:lnTo>
                  <a:lnTo>
                    <a:pt x="549" y="188"/>
                  </a:lnTo>
                  <a:lnTo>
                    <a:pt x="509" y="92"/>
                  </a:lnTo>
                  <a:lnTo>
                    <a:pt x="424" y="92"/>
                  </a:lnTo>
                  <a:lnTo>
                    <a:pt x="424" y="688"/>
                  </a:lnTo>
                  <a:lnTo>
                    <a:pt x="519" y="7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auto">
            <a:xfrm>
              <a:off x="6594" y="1252"/>
              <a:ext cx="195" cy="262"/>
            </a:xfrm>
            <a:custGeom>
              <a:avLst/>
              <a:gdLst>
                <a:gd name="T0" fmla="*/ 346 w 585"/>
                <a:gd name="T1" fmla="*/ 786 h 786"/>
                <a:gd name="T2" fmla="*/ 0 w 585"/>
                <a:gd name="T3" fmla="*/ 786 h 786"/>
                <a:gd name="T4" fmla="*/ 0 w 585"/>
                <a:gd name="T5" fmla="*/ 711 h 786"/>
                <a:gd name="T6" fmla="*/ 78 w 585"/>
                <a:gd name="T7" fmla="*/ 688 h 786"/>
                <a:gd name="T8" fmla="*/ 78 w 585"/>
                <a:gd name="T9" fmla="*/ 99 h 786"/>
                <a:gd name="T10" fmla="*/ 0 w 585"/>
                <a:gd name="T11" fmla="*/ 74 h 786"/>
                <a:gd name="T12" fmla="*/ 0 w 585"/>
                <a:gd name="T13" fmla="*/ 0 h 786"/>
                <a:gd name="T14" fmla="*/ 585 w 585"/>
                <a:gd name="T15" fmla="*/ 0 h 786"/>
                <a:gd name="T16" fmla="*/ 585 w 585"/>
                <a:gd name="T17" fmla="*/ 188 h 786"/>
                <a:gd name="T18" fmla="*/ 454 w 585"/>
                <a:gd name="T19" fmla="*/ 188 h 786"/>
                <a:gd name="T20" fmla="*/ 410 w 585"/>
                <a:gd name="T21" fmla="*/ 92 h 786"/>
                <a:gd name="T22" fmla="*/ 249 w 585"/>
                <a:gd name="T23" fmla="*/ 92 h 786"/>
                <a:gd name="T24" fmla="*/ 249 w 585"/>
                <a:gd name="T25" fmla="*/ 335 h 786"/>
                <a:gd name="T26" fmla="*/ 381 w 585"/>
                <a:gd name="T27" fmla="*/ 335 h 786"/>
                <a:gd name="T28" fmla="*/ 414 w 585"/>
                <a:gd name="T29" fmla="*/ 256 h 786"/>
                <a:gd name="T30" fmla="*/ 524 w 585"/>
                <a:gd name="T31" fmla="*/ 256 h 786"/>
                <a:gd name="T32" fmla="*/ 524 w 585"/>
                <a:gd name="T33" fmla="*/ 506 h 786"/>
                <a:gd name="T34" fmla="*/ 414 w 585"/>
                <a:gd name="T35" fmla="*/ 506 h 786"/>
                <a:gd name="T36" fmla="*/ 381 w 585"/>
                <a:gd name="T37" fmla="*/ 428 h 786"/>
                <a:gd name="T38" fmla="*/ 249 w 585"/>
                <a:gd name="T39" fmla="*/ 428 h 786"/>
                <a:gd name="T40" fmla="*/ 249 w 585"/>
                <a:gd name="T41" fmla="*/ 693 h 786"/>
                <a:gd name="T42" fmla="*/ 346 w 585"/>
                <a:gd name="T43" fmla="*/ 711 h 786"/>
                <a:gd name="T44" fmla="*/ 346 w 585"/>
                <a:gd name="T45" fmla="*/ 78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5" h="786">
                  <a:moveTo>
                    <a:pt x="346" y="786"/>
                  </a:moveTo>
                  <a:lnTo>
                    <a:pt x="0" y="786"/>
                  </a:lnTo>
                  <a:lnTo>
                    <a:pt x="0" y="711"/>
                  </a:lnTo>
                  <a:lnTo>
                    <a:pt x="78" y="688"/>
                  </a:lnTo>
                  <a:lnTo>
                    <a:pt x="78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585" y="0"/>
                  </a:lnTo>
                  <a:lnTo>
                    <a:pt x="585" y="188"/>
                  </a:lnTo>
                  <a:lnTo>
                    <a:pt x="454" y="188"/>
                  </a:lnTo>
                  <a:lnTo>
                    <a:pt x="410" y="92"/>
                  </a:lnTo>
                  <a:lnTo>
                    <a:pt x="249" y="92"/>
                  </a:lnTo>
                  <a:lnTo>
                    <a:pt x="249" y="335"/>
                  </a:lnTo>
                  <a:lnTo>
                    <a:pt x="381" y="335"/>
                  </a:lnTo>
                  <a:lnTo>
                    <a:pt x="414" y="256"/>
                  </a:lnTo>
                  <a:lnTo>
                    <a:pt x="524" y="256"/>
                  </a:lnTo>
                  <a:lnTo>
                    <a:pt x="524" y="506"/>
                  </a:lnTo>
                  <a:lnTo>
                    <a:pt x="414" y="506"/>
                  </a:lnTo>
                  <a:lnTo>
                    <a:pt x="381" y="428"/>
                  </a:lnTo>
                  <a:lnTo>
                    <a:pt x="249" y="428"/>
                  </a:lnTo>
                  <a:lnTo>
                    <a:pt x="249" y="693"/>
                  </a:lnTo>
                  <a:lnTo>
                    <a:pt x="346" y="711"/>
                  </a:lnTo>
                  <a:lnTo>
                    <a:pt x="346" y="7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auto">
            <a:xfrm>
              <a:off x="6594" y="1252"/>
              <a:ext cx="195" cy="262"/>
            </a:xfrm>
            <a:custGeom>
              <a:avLst/>
              <a:gdLst>
                <a:gd name="T0" fmla="*/ 346 w 585"/>
                <a:gd name="T1" fmla="*/ 786 h 786"/>
                <a:gd name="T2" fmla="*/ 0 w 585"/>
                <a:gd name="T3" fmla="*/ 786 h 786"/>
                <a:gd name="T4" fmla="*/ 0 w 585"/>
                <a:gd name="T5" fmla="*/ 711 h 786"/>
                <a:gd name="T6" fmla="*/ 78 w 585"/>
                <a:gd name="T7" fmla="*/ 688 h 786"/>
                <a:gd name="T8" fmla="*/ 78 w 585"/>
                <a:gd name="T9" fmla="*/ 99 h 786"/>
                <a:gd name="T10" fmla="*/ 0 w 585"/>
                <a:gd name="T11" fmla="*/ 74 h 786"/>
                <a:gd name="T12" fmla="*/ 0 w 585"/>
                <a:gd name="T13" fmla="*/ 0 h 786"/>
                <a:gd name="T14" fmla="*/ 585 w 585"/>
                <a:gd name="T15" fmla="*/ 0 h 786"/>
                <a:gd name="T16" fmla="*/ 585 w 585"/>
                <a:gd name="T17" fmla="*/ 188 h 786"/>
                <a:gd name="T18" fmla="*/ 454 w 585"/>
                <a:gd name="T19" fmla="*/ 188 h 786"/>
                <a:gd name="T20" fmla="*/ 410 w 585"/>
                <a:gd name="T21" fmla="*/ 92 h 786"/>
                <a:gd name="T22" fmla="*/ 249 w 585"/>
                <a:gd name="T23" fmla="*/ 92 h 786"/>
                <a:gd name="T24" fmla="*/ 249 w 585"/>
                <a:gd name="T25" fmla="*/ 335 h 786"/>
                <a:gd name="T26" fmla="*/ 381 w 585"/>
                <a:gd name="T27" fmla="*/ 335 h 786"/>
                <a:gd name="T28" fmla="*/ 414 w 585"/>
                <a:gd name="T29" fmla="*/ 256 h 786"/>
                <a:gd name="T30" fmla="*/ 524 w 585"/>
                <a:gd name="T31" fmla="*/ 256 h 786"/>
                <a:gd name="T32" fmla="*/ 524 w 585"/>
                <a:gd name="T33" fmla="*/ 506 h 786"/>
                <a:gd name="T34" fmla="*/ 414 w 585"/>
                <a:gd name="T35" fmla="*/ 506 h 786"/>
                <a:gd name="T36" fmla="*/ 381 w 585"/>
                <a:gd name="T37" fmla="*/ 428 h 786"/>
                <a:gd name="T38" fmla="*/ 249 w 585"/>
                <a:gd name="T39" fmla="*/ 428 h 786"/>
                <a:gd name="T40" fmla="*/ 249 w 585"/>
                <a:gd name="T41" fmla="*/ 693 h 786"/>
                <a:gd name="T42" fmla="*/ 346 w 585"/>
                <a:gd name="T43" fmla="*/ 711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5" h="786">
                  <a:moveTo>
                    <a:pt x="346" y="786"/>
                  </a:moveTo>
                  <a:lnTo>
                    <a:pt x="0" y="786"/>
                  </a:lnTo>
                  <a:lnTo>
                    <a:pt x="0" y="711"/>
                  </a:lnTo>
                  <a:lnTo>
                    <a:pt x="78" y="688"/>
                  </a:lnTo>
                  <a:lnTo>
                    <a:pt x="78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585" y="0"/>
                  </a:lnTo>
                  <a:lnTo>
                    <a:pt x="585" y="188"/>
                  </a:lnTo>
                  <a:lnTo>
                    <a:pt x="454" y="188"/>
                  </a:lnTo>
                  <a:lnTo>
                    <a:pt x="410" y="92"/>
                  </a:lnTo>
                  <a:lnTo>
                    <a:pt x="249" y="92"/>
                  </a:lnTo>
                  <a:lnTo>
                    <a:pt x="249" y="335"/>
                  </a:lnTo>
                  <a:lnTo>
                    <a:pt x="381" y="335"/>
                  </a:lnTo>
                  <a:lnTo>
                    <a:pt x="414" y="256"/>
                  </a:lnTo>
                  <a:lnTo>
                    <a:pt x="524" y="256"/>
                  </a:lnTo>
                  <a:lnTo>
                    <a:pt x="524" y="506"/>
                  </a:lnTo>
                  <a:lnTo>
                    <a:pt x="414" y="506"/>
                  </a:lnTo>
                  <a:lnTo>
                    <a:pt x="381" y="428"/>
                  </a:lnTo>
                  <a:lnTo>
                    <a:pt x="249" y="428"/>
                  </a:lnTo>
                  <a:lnTo>
                    <a:pt x="249" y="693"/>
                  </a:lnTo>
                  <a:lnTo>
                    <a:pt x="346" y="7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 noEditPoints="1"/>
            </p:cNvSpPr>
            <p:nvPr userDrawn="1"/>
          </p:nvSpPr>
          <p:spPr bwMode="auto">
            <a:xfrm>
              <a:off x="6300" y="1247"/>
              <a:ext cx="243" cy="272"/>
            </a:xfrm>
            <a:custGeom>
              <a:avLst/>
              <a:gdLst>
                <a:gd name="T0" fmla="*/ 407 w 729"/>
                <a:gd name="T1" fmla="*/ 709 h 817"/>
                <a:gd name="T2" fmla="*/ 476 w 729"/>
                <a:gd name="T3" fmla="*/ 672 h 817"/>
                <a:gd name="T4" fmla="*/ 513 w 729"/>
                <a:gd name="T5" fmla="*/ 617 h 817"/>
                <a:gd name="T6" fmla="*/ 540 w 729"/>
                <a:gd name="T7" fmla="*/ 512 h 817"/>
                <a:gd name="T8" fmla="*/ 546 w 729"/>
                <a:gd name="T9" fmla="*/ 408 h 817"/>
                <a:gd name="T10" fmla="*/ 535 w 729"/>
                <a:gd name="T11" fmla="*/ 276 h 817"/>
                <a:gd name="T12" fmla="*/ 501 w 729"/>
                <a:gd name="T13" fmla="*/ 180 h 817"/>
                <a:gd name="T14" fmla="*/ 459 w 729"/>
                <a:gd name="T15" fmla="*/ 132 h 817"/>
                <a:gd name="T16" fmla="*/ 385 w 729"/>
                <a:gd name="T17" fmla="*/ 103 h 817"/>
                <a:gd name="T18" fmla="*/ 322 w 729"/>
                <a:gd name="T19" fmla="*/ 107 h 817"/>
                <a:gd name="T20" fmla="*/ 256 w 729"/>
                <a:gd name="T21" fmla="*/ 146 h 817"/>
                <a:gd name="T22" fmla="*/ 219 w 729"/>
                <a:gd name="T23" fmla="*/ 202 h 817"/>
                <a:gd name="T24" fmla="*/ 191 w 729"/>
                <a:gd name="T25" fmla="*/ 306 h 817"/>
                <a:gd name="T26" fmla="*/ 184 w 729"/>
                <a:gd name="T27" fmla="*/ 408 h 817"/>
                <a:gd name="T28" fmla="*/ 195 w 729"/>
                <a:gd name="T29" fmla="*/ 542 h 817"/>
                <a:gd name="T30" fmla="*/ 230 w 729"/>
                <a:gd name="T31" fmla="*/ 636 h 817"/>
                <a:gd name="T32" fmla="*/ 270 w 729"/>
                <a:gd name="T33" fmla="*/ 684 h 817"/>
                <a:gd name="T34" fmla="*/ 343 w 729"/>
                <a:gd name="T35" fmla="*/ 713 h 817"/>
                <a:gd name="T36" fmla="*/ 344 w 729"/>
                <a:gd name="T37" fmla="*/ 817 h 817"/>
                <a:gd name="T38" fmla="*/ 266 w 729"/>
                <a:gd name="T39" fmla="*/ 806 h 817"/>
                <a:gd name="T40" fmla="*/ 196 w 729"/>
                <a:gd name="T41" fmla="*/ 784 h 817"/>
                <a:gd name="T42" fmla="*/ 136 w 729"/>
                <a:gd name="T43" fmla="*/ 748 h 817"/>
                <a:gd name="T44" fmla="*/ 98 w 729"/>
                <a:gd name="T45" fmla="*/ 713 h 817"/>
                <a:gd name="T46" fmla="*/ 55 w 729"/>
                <a:gd name="T47" fmla="*/ 656 h 817"/>
                <a:gd name="T48" fmla="*/ 24 w 729"/>
                <a:gd name="T49" fmla="*/ 590 h 817"/>
                <a:gd name="T50" fmla="*/ 5 w 729"/>
                <a:gd name="T51" fmla="*/ 513 h 817"/>
                <a:gd name="T52" fmla="*/ 0 w 729"/>
                <a:gd name="T53" fmla="*/ 428 h 817"/>
                <a:gd name="T54" fmla="*/ 3 w 729"/>
                <a:gd name="T55" fmla="*/ 356 h 817"/>
                <a:gd name="T56" fmla="*/ 20 w 729"/>
                <a:gd name="T57" fmla="*/ 272 h 817"/>
                <a:gd name="T58" fmla="*/ 48 w 729"/>
                <a:gd name="T59" fmla="*/ 196 h 817"/>
                <a:gd name="T60" fmla="*/ 90 w 729"/>
                <a:gd name="T61" fmla="*/ 131 h 817"/>
                <a:gd name="T62" fmla="*/ 130 w 729"/>
                <a:gd name="T63" fmla="*/ 89 h 817"/>
                <a:gd name="T64" fmla="*/ 190 w 729"/>
                <a:gd name="T65" fmla="*/ 45 h 817"/>
                <a:gd name="T66" fmla="*/ 258 w 729"/>
                <a:gd name="T67" fmla="*/ 17 h 817"/>
                <a:gd name="T68" fmla="*/ 335 w 729"/>
                <a:gd name="T69" fmla="*/ 1 h 817"/>
                <a:gd name="T70" fmla="*/ 397 w 729"/>
                <a:gd name="T71" fmla="*/ 0 h 817"/>
                <a:gd name="T72" fmla="*/ 471 w 729"/>
                <a:gd name="T73" fmla="*/ 10 h 817"/>
                <a:gd name="T74" fmla="*/ 538 w 729"/>
                <a:gd name="T75" fmla="*/ 33 h 817"/>
                <a:gd name="T76" fmla="*/ 596 w 729"/>
                <a:gd name="T77" fmla="*/ 68 h 817"/>
                <a:gd name="T78" fmla="*/ 634 w 729"/>
                <a:gd name="T79" fmla="*/ 105 h 817"/>
                <a:gd name="T80" fmla="*/ 676 w 729"/>
                <a:gd name="T81" fmla="*/ 162 h 817"/>
                <a:gd name="T82" fmla="*/ 706 w 729"/>
                <a:gd name="T83" fmla="*/ 228 h 817"/>
                <a:gd name="T84" fmla="*/ 724 w 729"/>
                <a:gd name="T85" fmla="*/ 303 h 817"/>
                <a:gd name="T86" fmla="*/ 729 w 729"/>
                <a:gd name="T87" fmla="*/ 387 h 817"/>
                <a:gd name="T88" fmla="*/ 724 w 729"/>
                <a:gd name="T89" fmla="*/ 481 h 817"/>
                <a:gd name="T90" fmla="*/ 704 w 729"/>
                <a:gd name="T91" fmla="*/ 564 h 817"/>
                <a:gd name="T92" fmla="*/ 673 w 729"/>
                <a:gd name="T93" fmla="*/ 638 h 817"/>
                <a:gd name="T94" fmla="*/ 631 w 729"/>
                <a:gd name="T95" fmla="*/ 700 h 817"/>
                <a:gd name="T96" fmla="*/ 592 w 729"/>
                <a:gd name="T97" fmla="*/ 740 h 817"/>
                <a:gd name="T98" fmla="*/ 531 w 729"/>
                <a:gd name="T99" fmla="*/ 780 h 817"/>
                <a:gd name="T100" fmla="*/ 462 w 729"/>
                <a:gd name="T101" fmla="*/ 805 h 817"/>
                <a:gd name="T102" fmla="*/ 385 w 729"/>
                <a:gd name="T103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9" h="817">
                  <a:moveTo>
                    <a:pt x="365" y="714"/>
                  </a:moveTo>
                  <a:lnTo>
                    <a:pt x="365" y="714"/>
                  </a:lnTo>
                  <a:lnTo>
                    <a:pt x="387" y="713"/>
                  </a:lnTo>
                  <a:lnTo>
                    <a:pt x="407" y="709"/>
                  </a:lnTo>
                  <a:lnTo>
                    <a:pt x="427" y="704"/>
                  </a:lnTo>
                  <a:lnTo>
                    <a:pt x="445" y="695"/>
                  </a:lnTo>
                  <a:lnTo>
                    <a:pt x="461" y="684"/>
                  </a:lnTo>
                  <a:lnTo>
                    <a:pt x="476" y="672"/>
                  </a:lnTo>
                  <a:lnTo>
                    <a:pt x="489" y="656"/>
                  </a:lnTo>
                  <a:lnTo>
                    <a:pt x="501" y="638"/>
                  </a:lnTo>
                  <a:lnTo>
                    <a:pt x="501" y="638"/>
                  </a:lnTo>
                  <a:lnTo>
                    <a:pt x="513" y="617"/>
                  </a:lnTo>
                  <a:lnTo>
                    <a:pt x="522" y="595"/>
                  </a:lnTo>
                  <a:lnTo>
                    <a:pt x="529" y="569"/>
                  </a:lnTo>
                  <a:lnTo>
                    <a:pt x="536" y="542"/>
                  </a:lnTo>
                  <a:lnTo>
                    <a:pt x="540" y="512"/>
                  </a:lnTo>
                  <a:lnTo>
                    <a:pt x="544" y="480"/>
                  </a:lnTo>
                  <a:lnTo>
                    <a:pt x="546" y="445"/>
                  </a:lnTo>
                  <a:lnTo>
                    <a:pt x="546" y="408"/>
                  </a:lnTo>
                  <a:lnTo>
                    <a:pt x="546" y="408"/>
                  </a:lnTo>
                  <a:lnTo>
                    <a:pt x="546" y="372"/>
                  </a:lnTo>
                  <a:lnTo>
                    <a:pt x="544" y="337"/>
                  </a:lnTo>
                  <a:lnTo>
                    <a:pt x="540" y="306"/>
                  </a:lnTo>
                  <a:lnTo>
                    <a:pt x="535" y="276"/>
                  </a:lnTo>
                  <a:lnTo>
                    <a:pt x="528" y="249"/>
                  </a:lnTo>
                  <a:lnTo>
                    <a:pt x="520" y="224"/>
                  </a:lnTo>
                  <a:lnTo>
                    <a:pt x="511" y="201"/>
                  </a:lnTo>
                  <a:lnTo>
                    <a:pt x="501" y="180"/>
                  </a:lnTo>
                  <a:lnTo>
                    <a:pt x="501" y="180"/>
                  </a:lnTo>
                  <a:lnTo>
                    <a:pt x="488" y="162"/>
                  </a:lnTo>
                  <a:lnTo>
                    <a:pt x="475" y="146"/>
                  </a:lnTo>
                  <a:lnTo>
                    <a:pt x="459" y="132"/>
                  </a:lnTo>
                  <a:lnTo>
                    <a:pt x="444" y="122"/>
                  </a:lnTo>
                  <a:lnTo>
                    <a:pt x="426" y="113"/>
                  </a:lnTo>
                  <a:lnTo>
                    <a:pt x="406" y="107"/>
                  </a:lnTo>
                  <a:lnTo>
                    <a:pt x="385" y="103"/>
                  </a:lnTo>
                  <a:lnTo>
                    <a:pt x="363" y="102"/>
                  </a:lnTo>
                  <a:lnTo>
                    <a:pt x="363" y="102"/>
                  </a:lnTo>
                  <a:lnTo>
                    <a:pt x="343" y="103"/>
                  </a:lnTo>
                  <a:lnTo>
                    <a:pt x="322" y="107"/>
                  </a:lnTo>
                  <a:lnTo>
                    <a:pt x="304" y="114"/>
                  </a:lnTo>
                  <a:lnTo>
                    <a:pt x="287" y="122"/>
                  </a:lnTo>
                  <a:lnTo>
                    <a:pt x="270" y="133"/>
                  </a:lnTo>
                  <a:lnTo>
                    <a:pt x="256" y="146"/>
                  </a:lnTo>
                  <a:lnTo>
                    <a:pt x="241" y="162"/>
                  </a:lnTo>
                  <a:lnTo>
                    <a:pt x="230" y="181"/>
                  </a:lnTo>
                  <a:lnTo>
                    <a:pt x="230" y="181"/>
                  </a:lnTo>
                  <a:lnTo>
                    <a:pt x="219" y="202"/>
                  </a:lnTo>
                  <a:lnTo>
                    <a:pt x="210" y="224"/>
                  </a:lnTo>
                  <a:lnTo>
                    <a:pt x="203" y="250"/>
                  </a:lnTo>
                  <a:lnTo>
                    <a:pt x="196" y="277"/>
                  </a:lnTo>
                  <a:lnTo>
                    <a:pt x="191" y="306"/>
                  </a:lnTo>
                  <a:lnTo>
                    <a:pt x="187" y="338"/>
                  </a:lnTo>
                  <a:lnTo>
                    <a:pt x="184" y="372"/>
                  </a:lnTo>
                  <a:lnTo>
                    <a:pt x="184" y="408"/>
                  </a:lnTo>
                  <a:lnTo>
                    <a:pt x="184" y="408"/>
                  </a:lnTo>
                  <a:lnTo>
                    <a:pt x="184" y="445"/>
                  </a:lnTo>
                  <a:lnTo>
                    <a:pt x="187" y="480"/>
                  </a:lnTo>
                  <a:lnTo>
                    <a:pt x="191" y="512"/>
                  </a:lnTo>
                  <a:lnTo>
                    <a:pt x="195" y="542"/>
                  </a:lnTo>
                  <a:lnTo>
                    <a:pt x="201" y="569"/>
                  </a:lnTo>
                  <a:lnTo>
                    <a:pt x="209" y="594"/>
                  </a:lnTo>
                  <a:lnTo>
                    <a:pt x="219" y="617"/>
                  </a:lnTo>
                  <a:lnTo>
                    <a:pt x="230" y="636"/>
                  </a:lnTo>
                  <a:lnTo>
                    <a:pt x="230" y="636"/>
                  </a:lnTo>
                  <a:lnTo>
                    <a:pt x="241" y="655"/>
                  </a:lnTo>
                  <a:lnTo>
                    <a:pt x="256" y="672"/>
                  </a:lnTo>
                  <a:lnTo>
                    <a:pt x="270" y="684"/>
                  </a:lnTo>
                  <a:lnTo>
                    <a:pt x="287" y="695"/>
                  </a:lnTo>
                  <a:lnTo>
                    <a:pt x="304" y="704"/>
                  </a:lnTo>
                  <a:lnTo>
                    <a:pt x="323" y="709"/>
                  </a:lnTo>
                  <a:lnTo>
                    <a:pt x="343" y="713"/>
                  </a:lnTo>
                  <a:lnTo>
                    <a:pt x="365" y="714"/>
                  </a:lnTo>
                  <a:close/>
                  <a:moveTo>
                    <a:pt x="365" y="817"/>
                  </a:moveTo>
                  <a:lnTo>
                    <a:pt x="365" y="817"/>
                  </a:lnTo>
                  <a:lnTo>
                    <a:pt x="344" y="817"/>
                  </a:lnTo>
                  <a:lnTo>
                    <a:pt x="323" y="815"/>
                  </a:lnTo>
                  <a:lnTo>
                    <a:pt x="304" y="813"/>
                  </a:lnTo>
                  <a:lnTo>
                    <a:pt x="284" y="810"/>
                  </a:lnTo>
                  <a:lnTo>
                    <a:pt x="266" y="806"/>
                  </a:lnTo>
                  <a:lnTo>
                    <a:pt x="248" y="802"/>
                  </a:lnTo>
                  <a:lnTo>
                    <a:pt x="230" y="797"/>
                  </a:lnTo>
                  <a:lnTo>
                    <a:pt x="213" y="791"/>
                  </a:lnTo>
                  <a:lnTo>
                    <a:pt x="196" y="784"/>
                  </a:lnTo>
                  <a:lnTo>
                    <a:pt x="181" y="777"/>
                  </a:lnTo>
                  <a:lnTo>
                    <a:pt x="165" y="767"/>
                  </a:lnTo>
                  <a:lnTo>
                    <a:pt x="151" y="758"/>
                  </a:lnTo>
                  <a:lnTo>
                    <a:pt x="136" y="748"/>
                  </a:lnTo>
                  <a:lnTo>
                    <a:pt x="122" y="738"/>
                  </a:lnTo>
                  <a:lnTo>
                    <a:pt x="109" y="726"/>
                  </a:lnTo>
                  <a:lnTo>
                    <a:pt x="98" y="713"/>
                  </a:lnTo>
                  <a:lnTo>
                    <a:pt x="98" y="713"/>
                  </a:lnTo>
                  <a:lnTo>
                    <a:pt x="86" y="700"/>
                  </a:lnTo>
                  <a:lnTo>
                    <a:pt x="74" y="686"/>
                  </a:lnTo>
                  <a:lnTo>
                    <a:pt x="64" y="672"/>
                  </a:lnTo>
                  <a:lnTo>
                    <a:pt x="55" y="656"/>
                  </a:lnTo>
                  <a:lnTo>
                    <a:pt x="46" y="640"/>
                  </a:lnTo>
                  <a:lnTo>
                    <a:pt x="38" y="625"/>
                  </a:lnTo>
                  <a:lnTo>
                    <a:pt x="30" y="607"/>
                  </a:lnTo>
                  <a:lnTo>
                    <a:pt x="24" y="590"/>
                  </a:lnTo>
                  <a:lnTo>
                    <a:pt x="18" y="572"/>
                  </a:lnTo>
                  <a:lnTo>
                    <a:pt x="13" y="553"/>
                  </a:lnTo>
                  <a:lnTo>
                    <a:pt x="9" y="534"/>
                  </a:lnTo>
                  <a:lnTo>
                    <a:pt x="5" y="513"/>
                  </a:lnTo>
                  <a:lnTo>
                    <a:pt x="3" y="493"/>
                  </a:lnTo>
                  <a:lnTo>
                    <a:pt x="2" y="472"/>
                  </a:lnTo>
                  <a:lnTo>
                    <a:pt x="0" y="450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03"/>
                  </a:lnTo>
                  <a:lnTo>
                    <a:pt x="2" y="380"/>
                  </a:lnTo>
                  <a:lnTo>
                    <a:pt x="3" y="356"/>
                  </a:lnTo>
                  <a:lnTo>
                    <a:pt x="7" y="334"/>
                  </a:lnTo>
                  <a:lnTo>
                    <a:pt x="9" y="314"/>
                  </a:lnTo>
                  <a:lnTo>
                    <a:pt x="15" y="292"/>
                  </a:lnTo>
                  <a:lnTo>
                    <a:pt x="20" y="272"/>
                  </a:lnTo>
                  <a:lnTo>
                    <a:pt x="25" y="251"/>
                  </a:lnTo>
                  <a:lnTo>
                    <a:pt x="33" y="233"/>
                  </a:lnTo>
                  <a:lnTo>
                    <a:pt x="40" y="214"/>
                  </a:lnTo>
                  <a:lnTo>
                    <a:pt x="48" y="196"/>
                  </a:lnTo>
                  <a:lnTo>
                    <a:pt x="57" y="179"/>
                  </a:lnTo>
                  <a:lnTo>
                    <a:pt x="68" y="162"/>
                  </a:lnTo>
                  <a:lnTo>
                    <a:pt x="78" y="146"/>
                  </a:lnTo>
                  <a:lnTo>
                    <a:pt x="90" y="131"/>
                  </a:lnTo>
                  <a:lnTo>
                    <a:pt x="103" y="116"/>
                  </a:lnTo>
                  <a:lnTo>
                    <a:pt x="103" y="116"/>
                  </a:lnTo>
                  <a:lnTo>
                    <a:pt x="116" y="102"/>
                  </a:lnTo>
                  <a:lnTo>
                    <a:pt x="130" y="89"/>
                  </a:lnTo>
                  <a:lnTo>
                    <a:pt x="144" y="76"/>
                  </a:lnTo>
                  <a:lnTo>
                    <a:pt x="159" y="65"/>
                  </a:lnTo>
                  <a:lnTo>
                    <a:pt x="174" y="54"/>
                  </a:lnTo>
                  <a:lnTo>
                    <a:pt x="190" y="45"/>
                  </a:lnTo>
                  <a:lnTo>
                    <a:pt x="206" y="36"/>
                  </a:lnTo>
                  <a:lnTo>
                    <a:pt x="223" y="28"/>
                  </a:lnTo>
                  <a:lnTo>
                    <a:pt x="240" y="22"/>
                  </a:lnTo>
                  <a:lnTo>
                    <a:pt x="258" y="17"/>
                  </a:lnTo>
                  <a:lnTo>
                    <a:pt x="277" y="11"/>
                  </a:lnTo>
                  <a:lnTo>
                    <a:pt x="296" y="8"/>
                  </a:lnTo>
                  <a:lnTo>
                    <a:pt x="315" y="4"/>
                  </a:lnTo>
                  <a:lnTo>
                    <a:pt x="335" y="1"/>
                  </a:lnTo>
                  <a:lnTo>
                    <a:pt x="356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97" y="0"/>
                  </a:lnTo>
                  <a:lnTo>
                    <a:pt x="417" y="1"/>
                  </a:lnTo>
                  <a:lnTo>
                    <a:pt x="435" y="4"/>
                  </a:lnTo>
                  <a:lnTo>
                    <a:pt x="454" y="6"/>
                  </a:lnTo>
                  <a:lnTo>
                    <a:pt x="471" y="10"/>
                  </a:lnTo>
                  <a:lnTo>
                    <a:pt x="489" y="14"/>
                  </a:lnTo>
                  <a:lnTo>
                    <a:pt x="506" y="19"/>
                  </a:lnTo>
                  <a:lnTo>
                    <a:pt x="522" y="26"/>
                  </a:lnTo>
                  <a:lnTo>
                    <a:pt x="538" y="33"/>
                  </a:lnTo>
                  <a:lnTo>
                    <a:pt x="553" y="41"/>
                  </a:lnTo>
                  <a:lnTo>
                    <a:pt x="568" y="49"/>
                  </a:lnTo>
                  <a:lnTo>
                    <a:pt x="583" y="59"/>
                  </a:lnTo>
                  <a:lnTo>
                    <a:pt x="596" y="68"/>
                  </a:lnTo>
                  <a:lnTo>
                    <a:pt x="608" y="80"/>
                  </a:lnTo>
                  <a:lnTo>
                    <a:pt x="621" y="92"/>
                  </a:lnTo>
                  <a:lnTo>
                    <a:pt x="634" y="105"/>
                  </a:lnTo>
                  <a:lnTo>
                    <a:pt x="634" y="105"/>
                  </a:lnTo>
                  <a:lnTo>
                    <a:pt x="646" y="118"/>
                  </a:lnTo>
                  <a:lnTo>
                    <a:pt x="656" y="132"/>
                  </a:lnTo>
                  <a:lnTo>
                    <a:pt x="667" y="146"/>
                  </a:lnTo>
                  <a:lnTo>
                    <a:pt x="676" y="162"/>
                  </a:lnTo>
                  <a:lnTo>
                    <a:pt x="685" y="177"/>
                  </a:lnTo>
                  <a:lnTo>
                    <a:pt x="693" y="194"/>
                  </a:lnTo>
                  <a:lnTo>
                    <a:pt x="699" y="211"/>
                  </a:lnTo>
                  <a:lnTo>
                    <a:pt x="706" y="228"/>
                  </a:lnTo>
                  <a:lnTo>
                    <a:pt x="711" y="246"/>
                  </a:lnTo>
                  <a:lnTo>
                    <a:pt x="716" y="264"/>
                  </a:lnTo>
                  <a:lnTo>
                    <a:pt x="720" y="284"/>
                  </a:lnTo>
                  <a:lnTo>
                    <a:pt x="724" y="303"/>
                  </a:lnTo>
                  <a:lnTo>
                    <a:pt x="726" y="324"/>
                  </a:lnTo>
                  <a:lnTo>
                    <a:pt x="728" y="345"/>
                  </a:lnTo>
                  <a:lnTo>
                    <a:pt x="729" y="387"/>
                  </a:lnTo>
                  <a:lnTo>
                    <a:pt x="729" y="387"/>
                  </a:lnTo>
                  <a:lnTo>
                    <a:pt x="729" y="412"/>
                  </a:lnTo>
                  <a:lnTo>
                    <a:pt x="728" y="435"/>
                  </a:lnTo>
                  <a:lnTo>
                    <a:pt x="726" y="459"/>
                  </a:lnTo>
                  <a:lnTo>
                    <a:pt x="724" y="481"/>
                  </a:lnTo>
                  <a:lnTo>
                    <a:pt x="720" y="503"/>
                  </a:lnTo>
                  <a:lnTo>
                    <a:pt x="716" y="524"/>
                  </a:lnTo>
                  <a:lnTo>
                    <a:pt x="711" y="544"/>
                  </a:lnTo>
                  <a:lnTo>
                    <a:pt x="704" y="564"/>
                  </a:lnTo>
                  <a:lnTo>
                    <a:pt x="698" y="583"/>
                  </a:lnTo>
                  <a:lnTo>
                    <a:pt x="691" y="601"/>
                  </a:lnTo>
                  <a:lnTo>
                    <a:pt x="682" y="620"/>
                  </a:lnTo>
                  <a:lnTo>
                    <a:pt x="673" y="638"/>
                  </a:lnTo>
                  <a:lnTo>
                    <a:pt x="664" y="653"/>
                  </a:lnTo>
                  <a:lnTo>
                    <a:pt x="654" y="670"/>
                  </a:lnTo>
                  <a:lnTo>
                    <a:pt x="642" y="686"/>
                  </a:lnTo>
                  <a:lnTo>
                    <a:pt x="631" y="700"/>
                  </a:lnTo>
                  <a:lnTo>
                    <a:pt x="631" y="700"/>
                  </a:lnTo>
                  <a:lnTo>
                    <a:pt x="618" y="714"/>
                  </a:lnTo>
                  <a:lnTo>
                    <a:pt x="605" y="727"/>
                  </a:lnTo>
                  <a:lnTo>
                    <a:pt x="592" y="740"/>
                  </a:lnTo>
                  <a:lnTo>
                    <a:pt x="577" y="752"/>
                  </a:lnTo>
                  <a:lnTo>
                    <a:pt x="562" y="762"/>
                  </a:lnTo>
                  <a:lnTo>
                    <a:pt x="546" y="771"/>
                  </a:lnTo>
                  <a:lnTo>
                    <a:pt x="531" y="780"/>
                  </a:lnTo>
                  <a:lnTo>
                    <a:pt x="515" y="788"/>
                  </a:lnTo>
                  <a:lnTo>
                    <a:pt x="498" y="795"/>
                  </a:lnTo>
                  <a:lnTo>
                    <a:pt x="480" y="800"/>
                  </a:lnTo>
                  <a:lnTo>
                    <a:pt x="462" y="805"/>
                  </a:lnTo>
                  <a:lnTo>
                    <a:pt x="444" y="809"/>
                  </a:lnTo>
                  <a:lnTo>
                    <a:pt x="426" y="813"/>
                  </a:lnTo>
                  <a:lnTo>
                    <a:pt x="406" y="815"/>
                  </a:lnTo>
                  <a:lnTo>
                    <a:pt x="385" y="817"/>
                  </a:lnTo>
                  <a:lnTo>
                    <a:pt x="365" y="8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auto">
            <a:xfrm>
              <a:off x="6361" y="1281"/>
              <a:ext cx="121" cy="204"/>
            </a:xfrm>
            <a:custGeom>
              <a:avLst/>
              <a:gdLst>
                <a:gd name="T0" fmla="*/ 181 w 362"/>
                <a:gd name="T1" fmla="*/ 612 h 612"/>
                <a:gd name="T2" fmla="*/ 223 w 362"/>
                <a:gd name="T3" fmla="*/ 607 h 612"/>
                <a:gd name="T4" fmla="*/ 261 w 362"/>
                <a:gd name="T5" fmla="*/ 593 h 612"/>
                <a:gd name="T6" fmla="*/ 292 w 362"/>
                <a:gd name="T7" fmla="*/ 570 h 612"/>
                <a:gd name="T8" fmla="*/ 317 w 362"/>
                <a:gd name="T9" fmla="*/ 536 h 612"/>
                <a:gd name="T10" fmla="*/ 329 w 362"/>
                <a:gd name="T11" fmla="*/ 515 h 612"/>
                <a:gd name="T12" fmla="*/ 345 w 362"/>
                <a:gd name="T13" fmla="*/ 467 h 612"/>
                <a:gd name="T14" fmla="*/ 356 w 362"/>
                <a:gd name="T15" fmla="*/ 410 h 612"/>
                <a:gd name="T16" fmla="*/ 362 w 362"/>
                <a:gd name="T17" fmla="*/ 343 h 612"/>
                <a:gd name="T18" fmla="*/ 362 w 362"/>
                <a:gd name="T19" fmla="*/ 306 h 612"/>
                <a:gd name="T20" fmla="*/ 360 w 362"/>
                <a:gd name="T21" fmla="*/ 235 h 612"/>
                <a:gd name="T22" fmla="*/ 351 w 362"/>
                <a:gd name="T23" fmla="*/ 174 h 612"/>
                <a:gd name="T24" fmla="*/ 336 w 362"/>
                <a:gd name="T25" fmla="*/ 122 h 612"/>
                <a:gd name="T26" fmla="*/ 317 w 362"/>
                <a:gd name="T27" fmla="*/ 78 h 612"/>
                <a:gd name="T28" fmla="*/ 304 w 362"/>
                <a:gd name="T29" fmla="*/ 60 h 612"/>
                <a:gd name="T30" fmla="*/ 275 w 362"/>
                <a:gd name="T31" fmla="*/ 30 h 612"/>
                <a:gd name="T32" fmla="*/ 242 w 362"/>
                <a:gd name="T33" fmla="*/ 11 h 612"/>
                <a:gd name="T34" fmla="*/ 201 w 362"/>
                <a:gd name="T35" fmla="*/ 1 h 612"/>
                <a:gd name="T36" fmla="*/ 179 w 362"/>
                <a:gd name="T37" fmla="*/ 0 h 612"/>
                <a:gd name="T38" fmla="*/ 138 w 362"/>
                <a:gd name="T39" fmla="*/ 5 h 612"/>
                <a:gd name="T40" fmla="*/ 103 w 362"/>
                <a:gd name="T41" fmla="*/ 20 h 612"/>
                <a:gd name="T42" fmla="*/ 72 w 362"/>
                <a:gd name="T43" fmla="*/ 44 h 612"/>
                <a:gd name="T44" fmla="*/ 46 w 362"/>
                <a:gd name="T45" fmla="*/ 79 h 612"/>
                <a:gd name="T46" fmla="*/ 35 w 362"/>
                <a:gd name="T47" fmla="*/ 100 h 612"/>
                <a:gd name="T48" fmla="*/ 19 w 362"/>
                <a:gd name="T49" fmla="*/ 148 h 612"/>
                <a:gd name="T50" fmla="*/ 7 w 362"/>
                <a:gd name="T51" fmla="*/ 204 h 612"/>
                <a:gd name="T52" fmla="*/ 0 w 362"/>
                <a:gd name="T53" fmla="*/ 270 h 612"/>
                <a:gd name="T54" fmla="*/ 0 w 362"/>
                <a:gd name="T55" fmla="*/ 306 h 612"/>
                <a:gd name="T56" fmla="*/ 3 w 362"/>
                <a:gd name="T57" fmla="*/ 378 h 612"/>
                <a:gd name="T58" fmla="*/ 11 w 362"/>
                <a:gd name="T59" fmla="*/ 440 h 612"/>
                <a:gd name="T60" fmla="*/ 25 w 362"/>
                <a:gd name="T61" fmla="*/ 492 h 612"/>
                <a:gd name="T62" fmla="*/ 46 w 362"/>
                <a:gd name="T63" fmla="*/ 534 h 612"/>
                <a:gd name="T64" fmla="*/ 57 w 362"/>
                <a:gd name="T65" fmla="*/ 553 h 612"/>
                <a:gd name="T66" fmla="*/ 86 w 362"/>
                <a:gd name="T67" fmla="*/ 582 h 612"/>
                <a:gd name="T68" fmla="*/ 120 w 362"/>
                <a:gd name="T69" fmla="*/ 602 h 612"/>
                <a:gd name="T70" fmla="*/ 159 w 362"/>
                <a:gd name="T71" fmla="*/ 611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2" h="612">
                  <a:moveTo>
                    <a:pt x="181" y="612"/>
                  </a:moveTo>
                  <a:lnTo>
                    <a:pt x="181" y="612"/>
                  </a:lnTo>
                  <a:lnTo>
                    <a:pt x="203" y="611"/>
                  </a:lnTo>
                  <a:lnTo>
                    <a:pt x="223" y="607"/>
                  </a:lnTo>
                  <a:lnTo>
                    <a:pt x="243" y="602"/>
                  </a:lnTo>
                  <a:lnTo>
                    <a:pt x="261" y="593"/>
                  </a:lnTo>
                  <a:lnTo>
                    <a:pt x="277" y="582"/>
                  </a:lnTo>
                  <a:lnTo>
                    <a:pt x="292" y="570"/>
                  </a:lnTo>
                  <a:lnTo>
                    <a:pt x="305" y="554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29" y="515"/>
                  </a:lnTo>
                  <a:lnTo>
                    <a:pt x="338" y="493"/>
                  </a:lnTo>
                  <a:lnTo>
                    <a:pt x="345" y="467"/>
                  </a:lnTo>
                  <a:lnTo>
                    <a:pt x="352" y="440"/>
                  </a:lnTo>
                  <a:lnTo>
                    <a:pt x="356" y="410"/>
                  </a:lnTo>
                  <a:lnTo>
                    <a:pt x="360" y="378"/>
                  </a:lnTo>
                  <a:lnTo>
                    <a:pt x="362" y="343"/>
                  </a:lnTo>
                  <a:lnTo>
                    <a:pt x="362" y="306"/>
                  </a:lnTo>
                  <a:lnTo>
                    <a:pt x="362" y="306"/>
                  </a:lnTo>
                  <a:lnTo>
                    <a:pt x="362" y="270"/>
                  </a:lnTo>
                  <a:lnTo>
                    <a:pt x="360" y="235"/>
                  </a:lnTo>
                  <a:lnTo>
                    <a:pt x="356" y="204"/>
                  </a:lnTo>
                  <a:lnTo>
                    <a:pt x="351" y="174"/>
                  </a:lnTo>
                  <a:lnTo>
                    <a:pt x="344" y="147"/>
                  </a:lnTo>
                  <a:lnTo>
                    <a:pt x="336" y="122"/>
                  </a:lnTo>
                  <a:lnTo>
                    <a:pt x="327" y="99"/>
                  </a:lnTo>
                  <a:lnTo>
                    <a:pt x="317" y="78"/>
                  </a:lnTo>
                  <a:lnTo>
                    <a:pt x="317" y="78"/>
                  </a:lnTo>
                  <a:lnTo>
                    <a:pt x="304" y="60"/>
                  </a:lnTo>
                  <a:lnTo>
                    <a:pt x="291" y="44"/>
                  </a:lnTo>
                  <a:lnTo>
                    <a:pt x="275" y="30"/>
                  </a:lnTo>
                  <a:lnTo>
                    <a:pt x="260" y="20"/>
                  </a:lnTo>
                  <a:lnTo>
                    <a:pt x="242" y="11"/>
                  </a:lnTo>
                  <a:lnTo>
                    <a:pt x="222" y="5"/>
                  </a:lnTo>
                  <a:lnTo>
                    <a:pt x="201" y="1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59" y="1"/>
                  </a:lnTo>
                  <a:lnTo>
                    <a:pt x="138" y="5"/>
                  </a:lnTo>
                  <a:lnTo>
                    <a:pt x="120" y="12"/>
                  </a:lnTo>
                  <a:lnTo>
                    <a:pt x="103" y="20"/>
                  </a:lnTo>
                  <a:lnTo>
                    <a:pt x="86" y="31"/>
                  </a:lnTo>
                  <a:lnTo>
                    <a:pt x="72" y="44"/>
                  </a:lnTo>
                  <a:lnTo>
                    <a:pt x="57" y="60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35" y="100"/>
                  </a:lnTo>
                  <a:lnTo>
                    <a:pt x="26" y="122"/>
                  </a:lnTo>
                  <a:lnTo>
                    <a:pt x="19" y="148"/>
                  </a:lnTo>
                  <a:lnTo>
                    <a:pt x="12" y="175"/>
                  </a:lnTo>
                  <a:lnTo>
                    <a:pt x="7" y="204"/>
                  </a:lnTo>
                  <a:lnTo>
                    <a:pt x="3" y="236"/>
                  </a:lnTo>
                  <a:lnTo>
                    <a:pt x="0" y="270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0" y="343"/>
                  </a:lnTo>
                  <a:lnTo>
                    <a:pt x="3" y="378"/>
                  </a:lnTo>
                  <a:lnTo>
                    <a:pt x="7" y="410"/>
                  </a:lnTo>
                  <a:lnTo>
                    <a:pt x="11" y="440"/>
                  </a:lnTo>
                  <a:lnTo>
                    <a:pt x="17" y="467"/>
                  </a:lnTo>
                  <a:lnTo>
                    <a:pt x="25" y="492"/>
                  </a:lnTo>
                  <a:lnTo>
                    <a:pt x="35" y="515"/>
                  </a:lnTo>
                  <a:lnTo>
                    <a:pt x="46" y="534"/>
                  </a:lnTo>
                  <a:lnTo>
                    <a:pt x="46" y="534"/>
                  </a:lnTo>
                  <a:lnTo>
                    <a:pt x="57" y="553"/>
                  </a:lnTo>
                  <a:lnTo>
                    <a:pt x="72" y="570"/>
                  </a:lnTo>
                  <a:lnTo>
                    <a:pt x="86" y="582"/>
                  </a:lnTo>
                  <a:lnTo>
                    <a:pt x="103" y="593"/>
                  </a:lnTo>
                  <a:lnTo>
                    <a:pt x="120" y="602"/>
                  </a:lnTo>
                  <a:lnTo>
                    <a:pt x="139" y="607"/>
                  </a:lnTo>
                  <a:lnTo>
                    <a:pt x="159" y="611"/>
                  </a:lnTo>
                  <a:lnTo>
                    <a:pt x="181" y="6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/>
            </p:cNvSpPr>
            <p:nvPr userDrawn="1"/>
          </p:nvSpPr>
          <p:spPr bwMode="auto">
            <a:xfrm>
              <a:off x="6300" y="1247"/>
              <a:ext cx="243" cy="272"/>
            </a:xfrm>
            <a:custGeom>
              <a:avLst/>
              <a:gdLst>
                <a:gd name="T0" fmla="*/ 344 w 729"/>
                <a:gd name="T1" fmla="*/ 817 h 817"/>
                <a:gd name="T2" fmla="*/ 284 w 729"/>
                <a:gd name="T3" fmla="*/ 810 h 817"/>
                <a:gd name="T4" fmla="*/ 230 w 729"/>
                <a:gd name="T5" fmla="*/ 797 h 817"/>
                <a:gd name="T6" fmla="*/ 181 w 729"/>
                <a:gd name="T7" fmla="*/ 777 h 817"/>
                <a:gd name="T8" fmla="*/ 136 w 729"/>
                <a:gd name="T9" fmla="*/ 748 h 817"/>
                <a:gd name="T10" fmla="*/ 98 w 729"/>
                <a:gd name="T11" fmla="*/ 713 h 817"/>
                <a:gd name="T12" fmla="*/ 74 w 729"/>
                <a:gd name="T13" fmla="*/ 686 h 817"/>
                <a:gd name="T14" fmla="*/ 46 w 729"/>
                <a:gd name="T15" fmla="*/ 640 h 817"/>
                <a:gd name="T16" fmla="*/ 24 w 729"/>
                <a:gd name="T17" fmla="*/ 590 h 817"/>
                <a:gd name="T18" fmla="*/ 9 w 729"/>
                <a:gd name="T19" fmla="*/ 534 h 817"/>
                <a:gd name="T20" fmla="*/ 2 w 729"/>
                <a:gd name="T21" fmla="*/ 472 h 817"/>
                <a:gd name="T22" fmla="*/ 0 w 729"/>
                <a:gd name="T23" fmla="*/ 428 h 817"/>
                <a:gd name="T24" fmla="*/ 3 w 729"/>
                <a:gd name="T25" fmla="*/ 356 h 817"/>
                <a:gd name="T26" fmla="*/ 15 w 729"/>
                <a:gd name="T27" fmla="*/ 292 h 817"/>
                <a:gd name="T28" fmla="*/ 33 w 729"/>
                <a:gd name="T29" fmla="*/ 233 h 817"/>
                <a:gd name="T30" fmla="*/ 57 w 729"/>
                <a:gd name="T31" fmla="*/ 179 h 817"/>
                <a:gd name="T32" fmla="*/ 90 w 729"/>
                <a:gd name="T33" fmla="*/ 131 h 817"/>
                <a:gd name="T34" fmla="*/ 116 w 729"/>
                <a:gd name="T35" fmla="*/ 102 h 817"/>
                <a:gd name="T36" fmla="*/ 159 w 729"/>
                <a:gd name="T37" fmla="*/ 65 h 817"/>
                <a:gd name="T38" fmla="*/ 206 w 729"/>
                <a:gd name="T39" fmla="*/ 36 h 817"/>
                <a:gd name="T40" fmla="*/ 258 w 729"/>
                <a:gd name="T41" fmla="*/ 17 h 817"/>
                <a:gd name="T42" fmla="*/ 315 w 729"/>
                <a:gd name="T43" fmla="*/ 4 h 817"/>
                <a:gd name="T44" fmla="*/ 378 w 729"/>
                <a:gd name="T45" fmla="*/ 0 h 817"/>
                <a:gd name="T46" fmla="*/ 417 w 729"/>
                <a:gd name="T47" fmla="*/ 1 h 817"/>
                <a:gd name="T48" fmla="*/ 471 w 729"/>
                <a:gd name="T49" fmla="*/ 10 h 817"/>
                <a:gd name="T50" fmla="*/ 522 w 729"/>
                <a:gd name="T51" fmla="*/ 26 h 817"/>
                <a:gd name="T52" fmla="*/ 568 w 729"/>
                <a:gd name="T53" fmla="*/ 49 h 817"/>
                <a:gd name="T54" fmla="*/ 608 w 729"/>
                <a:gd name="T55" fmla="*/ 80 h 817"/>
                <a:gd name="T56" fmla="*/ 634 w 729"/>
                <a:gd name="T57" fmla="*/ 105 h 817"/>
                <a:gd name="T58" fmla="*/ 667 w 729"/>
                <a:gd name="T59" fmla="*/ 146 h 817"/>
                <a:gd name="T60" fmla="*/ 693 w 729"/>
                <a:gd name="T61" fmla="*/ 194 h 817"/>
                <a:gd name="T62" fmla="*/ 711 w 729"/>
                <a:gd name="T63" fmla="*/ 246 h 817"/>
                <a:gd name="T64" fmla="*/ 724 w 729"/>
                <a:gd name="T65" fmla="*/ 303 h 817"/>
                <a:gd name="T66" fmla="*/ 729 w 729"/>
                <a:gd name="T67" fmla="*/ 387 h 817"/>
                <a:gd name="T68" fmla="*/ 728 w 729"/>
                <a:gd name="T69" fmla="*/ 435 h 817"/>
                <a:gd name="T70" fmla="*/ 720 w 729"/>
                <a:gd name="T71" fmla="*/ 503 h 817"/>
                <a:gd name="T72" fmla="*/ 704 w 729"/>
                <a:gd name="T73" fmla="*/ 564 h 817"/>
                <a:gd name="T74" fmla="*/ 682 w 729"/>
                <a:gd name="T75" fmla="*/ 620 h 817"/>
                <a:gd name="T76" fmla="*/ 654 w 729"/>
                <a:gd name="T77" fmla="*/ 670 h 817"/>
                <a:gd name="T78" fmla="*/ 631 w 729"/>
                <a:gd name="T79" fmla="*/ 700 h 817"/>
                <a:gd name="T80" fmla="*/ 592 w 729"/>
                <a:gd name="T81" fmla="*/ 740 h 817"/>
                <a:gd name="T82" fmla="*/ 546 w 729"/>
                <a:gd name="T83" fmla="*/ 771 h 817"/>
                <a:gd name="T84" fmla="*/ 498 w 729"/>
                <a:gd name="T85" fmla="*/ 795 h 817"/>
                <a:gd name="T86" fmla="*/ 444 w 729"/>
                <a:gd name="T87" fmla="*/ 809 h 817"/>
                <a:gd name="T88" fmla="*/ 385 w 729"/>
                <a:gd name="T89" fmla="*/ 817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9" h="817">
                  <a:moveTo>
                    <a:pt x="365" y="817"/>
                  </a:moveTo>
                  <a:lnTo>
                    <a:pt x="365" y="817"/>
                  </a:lnTo>
                  <a:lnTo>
                    <a:pt x="344" y="817"/>
                  </a:lnTo>
                  <a:lnTo>
                    <a:pt x="323" y="815"/>
                  </a:lnTo>
                  <a:lnTo>
                    <a:pt x="304" y="813"/>
                  </a:lnTo>
                  <a:lnTo>
                    <a:pt x="284" y="810"/>
                  </a:lnTo>
                  <a:lnTo>
                    <a:pt x="266" y="806"/>
                  </a:lnTo>
                  <a:lnTo>
                    <a:pt x="248" y="802"/>
                  </a:lnTo>
                  <a:lnTo>
                    <a:pt x="230" y="797"/>
                  </a:lnTo>
                  <a:lnTo>
                    <a:pt x="213" y="791"/>
                  </a:lnTo>
                  <a:lnTo>
                    <a:pt x="196" y="784"/>
                  </a:lnTo>
                  <a:lnTo>
                    <a:pt x="181" y="777"/>
                  </a:lnTo>
                  <a:lnTo>
                    <a:pt x="165" y="767"/>
                  </a:lnTo>
                  <a:lnTo>
                    <a:pt x="151" y="758"/>
                  </a:lnTo>
                  <a:lnTo>
                    <a:pt x="136" y="748"/>
                  </a:lnTo>
                  <a:lnTo>
                    <a:pt x="122" y="738"/>
                  </a:lnTo>
                  <a:lnTo>
                    <a:pt x="109" y="726"/>
                  </a:lnTo>
                  <a:lnTo>
                    <a:pt x="98" y="713"/>
                  </a:lnTo>
                  <a:lnTo>
                    <a:pt x="98" y="713"/>
                  </a:lnTo>
                  <a:lnTo>
                    <a:pt x="86" y="700"/>
                  </a:lnTo>
                  <a:lnTo>
                    <a:pt x="74" y="686"/>
                  </a:lnTo>
                  <a:lnTo>
                    <a:pt x="64" y="672"/>
                  </a:lnTo>
                  <a:lnTo>
                    <a:pt x="55" y="656"/>
                  </a:lnTo>
                  <a:lnTo>
                    <a:pt x="46" y="640"/>
                  </a:lnTo>
                  <a:lnTo>
                    <a:pt x="38" y="625"/>
                  </a:lnTo>
                  <a:lnTo>
                    <a:pt x="30" y="607"/>
                  </a:lnTo>
                  <a:lnTo>
                    <a:pt x="24" y="590"/>
                  </a:lnTo>
                  <a:lnTo>
                    <a:pt x="18" y="572"/>
                  </a:lnTo>
                  <a:lnTo>
                    <a:pt x="13" y="553"/>
                  </a:lnTo>
                  <a:lnTo>
                    <a:pt x="9" y="534"/>
                  </a:lnTo>
                  <a:lnTo>
                    <a:pt x="5" y="513"/>
                  </a:lnTo>
                  <a:lnTo>
                    <a:pt x="3" y="493"/>
                  </a:lnTo>
                  <a:lnTo>
                    <a:pt x="2" y="472"/>
                  </a:lnTo>
                  <a:lnTo>
                    <a:pt x="0" y="450"/>
                  </a:lnTo>
                  <a:lnTo>
                    <a:pt x="0" y="428"/>
                  </a:lnTo>
                  <a:lnTo>
                    <a:pt x="0" y="428"/>
                  </a:lnTo>
                  <a:lnTo>
                    <a:pt x="0" y="403"/>
                  </a:lnTo>
                  <a:lnTo>
                    <a:pt x="2" y="380"/>
                  </a:lnTo>
                  <a:lnTo>
                    <a:pt x="3" y="356"/>
                  </a:lnTo>
                  <a:lnTo>
                    <a:pt x="7" y="334"/>
                  </a:lnTo>
                  <a:lnTo>
                    <a:pt x="9" y="314"/>
                  </a:lnTo>
                  <a:lnTo>
                    <a:pt x="15" y="292"/>
                  </a:lnTo>
                  <a:lnTo>
                    <a:pt x="20" y="272"/>
                  </a:lnTo>
                  <a:lnTo>
                    <a:pt x="25" y="251"/>
                  </a:lnTo>
                  <a:lnTo>
                    <a:pt x="33" y="233"/>
                  </a:lnTo>
                  <a:lnTo>
                    <a:pt x="40" y="214"/>
                  </a:lnTo>
                  <a:lnTo>
                    <a:pt x="48" y="196"/>
                  </a:lnTo>
                  <a:lnTo>
                    <a:pt x="57" y="179"/>
                  </a:lnTo>
                  <a:lnTo>
                    <a:pt x="68" y="162"/>
                  </a:lnTo>
                  <a:lnTo>
                    <a:pt x="78" y="146"/>
                  </a:lnTo>
                  <a:lnTo>
                    <a:pt x="90" y="131"/>
                  </a:lnTo>
                  <a:lnTo>
                    <a:pt x="103" y="116"/>
                  </a:lnTo>
                  <a:lnTo>
                    <a:pt x="103" y="116"/>
                  </a:lnTo>
                  <a:lnTo>
                    <a:pt x="116" y="102"/>
                  </a:lnTo>
                  <a:lnTo>
                    <a:pt x="130" y="89"/>
                  </a:lnTo>
                  <a:lnTo>
                    <a:pt x="144" y="76"/>
                  </a:lnTo>
                  <a:lnTo>
                    <a:pt x="159" y="65"/>
                  </a:lnTo>
                  <a:lnTo>
                    <a:pt x="174" y="54"/>
                  </a:lnTo>
                  <a:lnTo>
                    <a:pt x="190" y="45"/>
                  </a:lnTo>
                  <a:lnTo>
                    <a:pt x="206" y="36"/>
                  </a:lnTo>
                  <a:lnTo>
                    <a:pt x="223" y="28"/>
                  </a:lnTo>
                  <a:lnTo>
                    <a:pt x="240" y="22"/>
                  </a:lnTo>
                  <a:lnTo>
                    <a:pt x="258" y="17"/>
                  </a:lnTo>
                  <a:lnTo>
                    <a:pt x="277" y="11"/>
                  </a:lnTo>
                  <a:lnTo>
                    <a:pt x="296" y="8"/>
                  </a:lnTo>
                  <a:lnTo>
                    <a:pt x="315" y="4"/>
                  </a:lnTo>
                  <a:lnTo>
                    <a:pt x="335" y="1"/>
                  </a:lnTo>
                  <a:lnTo>
                    <a:pt x="356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97" y="0"/>
                  </a:lnTo>
                  <a:lnTo>
                    <a:pt x="417" y="1"/>
                  </a:lnTo>
                  <a:lnTo>
                    <a:pt x="435" y="4"/>
                  </a:lnTo>
                  <a:lnTo>
                    <a:pt x="454" y="6"/>
                  </a:lnTo>
                  <a:lnTo>
                    <a:pt x="471" y="10"/>
                  </a:lnTo>
                  <a:lnTo>
                    <a:pt x="489" y="14"/>
                  </a:lnTo>
                  <a:lnTo>
                    <a:pt x="506" y="19"/>
                  </a:lnTo>
                  <a:lnTo>
                    <a:pt x="522" y="26"/>
                  </a:lnTo>
                  <a:lnTo>
                    <a:pt x="538" y="33"/>
                  </a:lnTo>
                  <a:lnTo>
                    <a:pt x="553" y="41"/>
                  </a:lnTo>
                  <a:lnTo>
                    <a:pt x="568" y="49"/>
                  </a:lnTo>
                  <a:lnTo>
                    <a:pt x="583" y="59"/>
                  </a:lnTo>
                  <a:lnTo>
                    <a:pt x="596" y="68"/>
                  </a:lnTo>
                  <a:lnTo>
                    <a:pt x="608" y="80"/>
                  </a:lnTo>
                  <a:lnTo>
                    <a:pt x="621" y="92"/>
                  </a:lnTo>
                  <a:lnTo>
                    <a:pt x="634" y="105"/>
                  </a:lnTo>
                  <a:lnTo>
                    <a:pt x="634" y="105"/>
                  </a:lnTo>
                  <a:lnTo>
                    <a:pt x="646" y="118"/>
                  </a:lnTo>
                  <a:lnTo>
                    <a:pt x="656" y="132"/>
                  </a:lnTo>
                  <a:lnTo>
                    <a:pt x="667" y="146"/>
                  </a:lnTo>
                  <a:lnTo>
                    <a:pt x="676" y="162"/>
                  </a:lnTo>
                  <a:lnTo>
                    <a:pt x="685" y="177"/>
                  </a:lnTo>
                  <a:lnTo>
                    <a:pt x="693" y="194"/>
                  </a:lnTo>
                  <a:lnTo>
                    <a:pt x="699" y="211"/>
                  </a:lnTo>
                  <a:lnTo>
                    <a:pt x="706" y="228"/>
                  </a:lnTo>
                  <a:lnTo>
                    <a:pt x="711" y="246"/>
                  </a:lnTo>
                  <a:lnTo>
                    <a:pt x="716" y="264"/>
                  </a:lnTo>
                  <a:lnTo>
                    <a:pt x="720" y="284"/>
                  </a:lnTo>
                  <a:lnTo>
                    <a:pt x="724" y="303"/>
                  </a:lnTo>
                  <a:lnTo>
                    <a:pt x="726" y="324"/>
                  </a:lnTo>
                  <a:lnTo>
                    <a:pt x="728" y="345"/>
                  </a:lnTo>
                  <a:lnTo>
                    <a:pt x="729" y="387"/>
                  </a:lnTo>
                  <a:lnTo>
                    <a:pt x="729" y="387"/>
                  </a:lnTo>
                  <a:lnTo>
                    <a:pt x="729" y="412"/>
                  </a:lnTo>
                  <a:lnTo>
                    <a:pt x="728" y="435"/>
                  </a:lnTo>
                  <a:lnTo>
                    <a:pt x="726" y="459"/>
                  </a:lnTo>
                  <a:lnTo>
                    <a:pt x="724" y="481"/>
                  </a:lnTo>
                  <a:lnTo>
                    <a:pt x="720" y="503"/>
                  </a:lnTo>
                  <a:lnTo>
                    <a:pt x="716" y="524"/>
                  </a:lnTo>
                  <a:lnTo>
                    <a:pt x="711" y="544"/>
                  </a:lnTo>
                  <a:lnTo>
                    <a:pt x="704" y="564"/>
                  </a:lnTo>
                  <a:lnTo>
                    <a:pt x="698" y="583"/>
                  </a:lnTo>
                  <a:lnTo>
                    <a:pt x="691" y="601"/>
                  </a:lnTo>
                  <a:lnTo>
                    <a:pt x="682" y="620"/>
                  </a:lnTo>
                  <a:lnTo>
                    <a:pt x="673" y="638"/>
                  </a:lnTo>
                  <a:lnTo>
                    <a:pt x="664" y="653"/>
                  </a:lnTo>
                  <a:lnTo>
                    <a:pt x="654" y="670"/>
                  </a:lnTo>
                  <a:lnTo>
                    <a:pt x="642" y="686"/>
                  </a:lnTo>
                  <a:lnTo>
                    <a:pt x="631" y="700"/>
                  </a:lnTo>
                  <a:lnTo>
                    <a:pt x="631" y="700"/>
                  </a:lnTo>
                  <a:lnTo>
                    <a:pt x="618" y="714"/>
                  </a:lnTo>
                  <a:lnTo>
                    <a:pt x="605" y="727"/>
                  </a:lnTo>
                  <a:lnTo>
                    <a:pt x="592" y="740"/>
                  </a:lnTo>
                  <a:lnTo>
                    <a:pt x="577" y="752"/>
                  </a:lnTo>
                  <a:lnTo>
                    <a:pt x="562" y="762"/>
                  </a:lnTo>
                  <a:lnTo>
                    <a:pt x="546" y="771"/>
                  </a:lnTo>
                  <a:lnTo>
                    <a:pt x="531" y="780"/>
                  </a:lnTo>
                  <a:lnTo>
                    <a:pt x="515" y="788"/>
                  </a:lnTo>
                  <a:lnTo>
                    <a:pt x="498" y="795"/>
                  </a:lnTo>
                  <a:lnTo>
                    <a:pt x="480" y="800"/>
                  </a:lnTo>
                  <a:lnTo>
                    <a:pt x="462" y="805"/>
                  </a:lnTo>
                  <a:lnTo>
                    <a:pt x="444" y="809"/>
                  </a:lnTo>
                  <a:lnTo>
                    <a:pt x="426" y="813"/>
                  </a:lnTo>
                  <a:lnTo>
                    <a:pt x="406" y="815"/>
                  </a:lnTo>
                  <a:lnTo>
                    <a:pt x="385" y="817"/>
                  </a:lnTo>
                  <a:lnTo>
                    <a:pt x="365" y="8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auto">
            <a:xfrm>
              <a:off x="5645" y="1252"/>
              <a:ext cx="258" cy="267"/>
            </a:xfrm>
            <a:custGeom>
              <a:avLst/>
              <a:gdLst>
                <a:gd name="T0" fmla="*/ 77 w 774"/>
                <a:gd name="T1" fmla="*/ 99 h 802"/>
                <a:gd name="T2" fmla="*/ 0 w 774"/>
                <a:gd name="T3" fmla="*/ 0 h 802"/>
                <a:gd name="T4" fmla="*/ 326 w 774"/>
                <a:gd name="T5" fmla="*/ 74 h 802"/>
                <a:gd name="T6" fmla="*/ 247 w 774"/>
                <a:gd name="T7" fmla="*/ 503 h 802"/>
                <a:gd name="T8" fmla="*/ 249 w 774"/>
                <a:gd name="T9" fmla="*/ 528 h 802"/>
                <a:gd name="T10" fmla="*/ 253 w 774"/>
                <a:gd name="T11" fmla="*/ 572 h 802"/>
                <a:gd name="T12" fmla="*/ 262 w 774"/>
                <a:gd name="T13" fmla="*/ 610 h 802"/>
                <a:gd name="T14" fmla="*/ 276 w 774"/>
                <a:gd name="T15" fmla="*/ 638 h 802"/>
                <a:gd name="T16" fmla="*/ 285 w 774"/>
                <a:gd name="T17" fmla="*/ 651 h 802"/>
                <a:gd name="T18" fmla="*/ 306 w 774"/>
                <a:gd name="T19" fmla="*/ 671 h 802"/>
                <a:gd name="T20" fmla="*/ 333 w 774"/>
                <a:gd name="T21" fmla="*/ 684 h 802"/>
                <a:gd name="T22" fmla="*/ 365 w 774"/>
                <a:gd name="T23" fmla="*/ 693 h 802"/>
                <a:gd name="T24" fmla="*/ 403 w 774"/>
                <a:gd name="T25" fmla="*/ 695 h 802"/>
                <a:gd name="T26" fmla="*/ 422 w 774"/>
                <a:gd name="T27" fmla="*/ 695 h 802"/>
                <a:gd name="T28" fmla="*/ 457 w 774"/>
                <a:gd name="T29" fmla="*/ 690 h 802"/>
                <a:gd name="T30" fmla="*/ 486 w 774"/>
                <a:gd name="T31" fmla="*/ 680 h 802"/>
                <a:gd name="T32" fmla="*/ 509 w 774"/>
                <a:gd name="T33" fmla="*/ 664 h 802"/>
                <a:gd name="T34" fmla="*/ 518 w 774"/>
                <a:gd name="T35" fmla="*/ 655 h 802"/>
                <a:gd name="T36" fmla="*/ 534 w 774"/>
                <a:gd name="T37" fmla="*/ 631 h 802"/>
                <a:gd name="T38" fmla="*/ 544 w 774"/>
                <a:gd name="T39" fmla="*/ 599 h 802"/>
                <a:gd name="T40" fmla="*/ 551 w 774"/>
                <a:gd name="T41" fmla="*/ 561 h 802"/>
                <a:gd name="T42" fmla="*/ 553 w 774"/>
                <a:gd name="T43" fmla="*/ 514 h 802"/>
                <a:gd name="T44" fmla="*/ 476 w 774"/>
                <a:gd name="T45" fmla="*/ 74 h 802"/>
                <a:gd name="T46" fmla="*/ 774 w 774"/>
                <a:gd name="T47" fmla="*/ 0 h 802"/>
                <a:gd name="T48" fmla="*/ 696 w 774"/>
                <a:gd name="T49" fmla="*/ 99 h 802"/>
                <a:gd name="T50" fmla="*/ 696 w 774"/>
                <a:gd name="T51" fmla="*/ 494 h 802"/>
                <a:gd name="T52" fmla="*/ 693 w 774"/>
                <a:gd name="T53" fmla="*/ 574 h 802"/>
                <a:gd name="T54" fmla="*/ 687 w 774"/>
                <a:gd name="T55" fmla="*/ 628 h 802"/>
                <a:gd name="T56" fmla="*/ 680 w 774"/>
                <a:gd name="T57" fmla="*/ 649 h 802"/>
                <a:gd name="T58" fmla="*/ 664 w 774"/>
                <a:gd name="T59" fmla="*/ 685 h 802"/>
                <a:gd name="T60" fmla="*/ 652 w 774"/>
                <a:gd name="T61" fmla="*/ 701 h 802"/>
                <a:gd name="T62" fmla="*/ 630 w 774"/>
                <a:gd name="T63" fmla="*/ 724 h 802"/>
                <a:gd name="T64" fmla="*/ 605 w 774"/>
                <a:gd name="T65" fmla="*/ 745 h 802"/>
                <a:gd name="T66" fmla="*/ 577 w 774"/>
                <a:gd name="T67" fmla="*/ 762 h 802"/>
                <a:gd name="T68" fmla="*/ 546 w 774"/>
                <a:gd name="T69" fmla="*/ 776 h 802"/>
                <a:gd name="T70" fmla="*/ 529 w 774"/>
                <a:gd name="T71" fmla="*/ 782 h 802"/>
                <a:gd name="T72" fmla="*/ 491 w 774"/>
                <a:gd name="T73" fmla="*/ 791 h 802"/>
                <a:gd name="T74" fmla="*/ 452 w 774"/>
                <a:gd name="T75" fmla="*/ 798 h 802"/>
                <a:gd name="T76" fmla="*/ 409 w 774"/>
                <a:gd name="T77" fmla="*/ 802 h 802"/>
                <a:gd name="T78" fmla="*/ 386 w 774"/>
                <a:gd name="T79" fmla="*/ 802 h 802"/>
                <a:gd name="T80" fmla="*/ 308 w 774"/>
                <a:gd name="T81" fmla="*/ 798 h 802"/>
                <a:gd name="T82" fmla="*/ 243 w 774"/>
                <a:gd name="T83" fmla="*/ 785 h 802"/>
                <a:gd name="T84" fmla="*/ 202 w 774"/>
                <a:gd name="T85" fmla="*/ 771 h 802"/>
                <a:gd name="T86" fmla="*/ 179 w 774"/>
                <a:gd name="T87" fmla="*/ 758 h 802"/>
                <a:gd name="T88" fmla="*/ 158 w 774"/>
                <a:gd name="T89" fmla="*/ 743 h 802"/>
                <a:gd name="T90" fmla="*/ 148 w 774"/>
                <a:gd name="T91" fmla="*/ 736 h 802"/>
                <a:gd name="T92" fmla="*/ 132 w 774"/>
                <a:gd name="T93" fmla="*/ 717 h 802"/>
                <a:gd name="T94" fmla="*/ 116 w 774"/>
                <a:gd name="T95" fmla="*/ 697 h 802"/>
                <a:gd name="T96" fmla="*/ 105 w 774"/>
                <a:gd name="T97" fmla="*/ 673 h 802"/>
                <a:gd name="T98" fmla="*/ 87 w 774"/>
                <a:gd name="T99" fmla="*/ 616 h 802"/>
                <a:gd name="T100" fmla="*/ 77 w 774"/>
                <a:gd name="T101" fmla="*/ 549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4" h="802">
                  <a:moveTo>
                    <a:pt x="77" y="510"/>
                  </a:moveTo>
                  <a:lnTo>
                    <a:pt x="77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4"/>
                  </a:lnTo>
                  <a:lnTo>
                    <a:pt x="247" y="99"/>
                  </a:lnTo>
                  <a:lnTo>
                    <a:pt x="247" y="503"/>
                  </a:lnTo>
                  <a:lnTo>
                    <a:pt x="247" y="503"/>
                  </a:lnTo>
                  <a:lnTo>
                    <a:pt x="249" y="528"/>
                  </a:lnTo>
                  <a:lnTo>
                    <a:pt x="250" y="551"/>
                  </a:lnTo>
                  <a:lnTo>
                    <a:pt x="253" y="572"/>
                  </a:lnTo>
                  <a:lnTo>
                    <a:pt x="256" y="592"/>
                  </a:lnTo>
                  <a:lnTo>
                    <a:pt x="262" y="610"/>
                  </a:lnTo>
                  <a:lnTo>
                    <a:pt x="268" y="625"/>
                  </a:lnTo>
                  <a:lnTo>
                    <a:pt x="276" y="638"/>
                  </a:lnTo>
                  <a:lnTo>
                    <a:pt x="285" y="651"/>
                  </a:lnTo>
                  <a:lnTo>
                    <a:pt x="285" y="651"/>
                  </a:lnTo>
                  <a:lnTo>
                    <a:pt x="294" y="662"/>
                  </a:lnTo>
                  <a:lnTo>
                    <a:pt x="306" y="671"/>
                  </a:lnTo>
                  <a:lnTo>
                    <a:pt x="319" y="679"/>
                  </a:lnTo>
                  <a:lnTo>
                    <a:pt x="333" y="684"/>
                  </a:lnTo>
                  <a:lnTo>
                    <a:pt x="349" y="689"/>
                  </a:lnTo>
                  <a:lnTo>
                    <a:pt x="365" y="693"/>
                  </a:lnTo>
                  <a:lnTo>
                    <a:pt x="384" y="695"/>
                  </a:lnTo>
                  <a:lnTo>
                    <a:pt x="403" y="695"/>
                  </a:lnTo>
                  <a:lnTo>
                    <a:pt x="403" y="695"/>
                  </a:lnTo>
                  <a:lnTo>
                    <a:pt x="422" y="695"/>
                  </a:lnTo>
                  <a:lnTo>
                    <a:pt x="441" y="693"/>
                  </a:lnTo>
                  <a:lnTo>
                    <a:pt x="457" y="690"/>
                  </a:lnTo>
                  <a:lnTo>
                    <a:pt x="473" y="685"/>
                  </a:lnTo>
                  <a:lnTo>
                    <a:pt x="486" y="680"/>
                  </a:lnTo>
                  <a:lnTo>
                    <a:pt x="499" y="672"/>
                  </a:lnTo>
                  <a:lnTo>
                    <a:pt x="509" y="664"/>
                  </a:lnTo>
                  <a:lnTo>
                    <a:pt x="518" y="655"/>
                  </a:lnTo>
                  <a:lnTo>
                    <a:pt x="518" y="655"/>
                  </a:lnTo>
                  <a:lnTo>
                    <a:pt x="526" y="644"/>
                  </a:lnTo>
                  <a:lnTo>
                    <a:pt x="534" y="631"/>
                  </a:lnTo>
                  <a:lnTo>
                    <a:pt x="539" y="616"/>
                  </a:lnTo>
                  <a:lnTo>
                    <a:pt x="544" y="599"/>
                  </a:lnTo>
                  <a:lnTo>
                    <a:pt x="548" y="580"/>
                  </a:lnTo>
                  <a:lnTo>
                    <a:pt x="551" y="561"/>
                  </a:lnTo>
                  <a:lnTo>
                    <a:pt x="552" y="538"/>
                  </a:lnTo>
                  <a:lnTo>
                    <a:pt x="553" y="514"/>
                  </a:lnTo>
                  <a:lnTo>
                    <a:pt x="553" y="99"/>
                  </a:lnTo>
                  <a:lnTo>
                    <a:pt x="476" y="74"/>
                  </a:lnTo>
                  <a:lnTo>
                    <a:pt x="476" y="0"/>
                  </a:lnTo>
                  <a:lnTo>
                    <a:pt x="774" y="0"/>
                  </a:lnTo>
                  <a:lnTo>
                    <a:pt x="774" y="74"/>
                  </a:lnTo>
                  <a:lnTo>
                    <a:pt x="696" y="99"/>
                  </a:lnTo>
                  <a:lnTo>
                    <a:pt x="696" y="494"/>
                  </a:lnTo>
                  <a:lnTo>
                    <a:pt x="696" y="494"/>
                  </a:lnTo>
                  <a:lnTo>
                    <a:pt x="696" y="537"/>
                  </a:lnTo>
                  <a:lnTo>
                    <a:pt x="693" y="574"/>
                  </a:lnTo>
                  <a:lnTo>
                    <a:pt x="691" y="605"/>
                  </a:lnTo>
                  <a:lnTo>
                    <a:pt x="687" y="628"/>
                  </a:lnTo>
                  <a:lnTo>
                    <a:pt x="687" y="628"/>
                  </a:lnTo>
                  <a:lnTo>
                    <a:pt x="680" y="649"/>
                  </a:lnTo>
                  <a:lnTo>
                    <a:pt x="673" y="668"/>
                  </a:lnTo>
                  <a:lnTo>
                    <a:pt x="664" y="685"/>
                  </a:lnTo>
                  <a:lnTo>
                    <a:pt x="652" y="701"/>
                  </a:lnTo>
                  <a:lnTo>
                    <a:pt x="652" y="701"/>
                  </a:lnTo>
                  <a:lnTo>
                    <a:pt x="642" y="712"/>
                  </a:lnTo>
                  <a:lnTo>
                    <a:pt x="630" y="724"/>
                  </a:lnTo>
                  <a:lnTo>
                    <a:pt x="618" y="734"/>
                  </a:lnTo>
                  <a:lnTo>
                    <a:pt x="605" y="745"/>
                  </a:lnTo>
                  <a:lnTo>
                    <a:pt x="591" y="754"/>
                  </a:lnTo>
                  <a:lnTo>
                    <a:pt x="577" y="762"/>
                  </a:lnTo>
                  <a:lnTo>
                    <a:pt x="561" y="769"/>
                  </a:lnTo>
                  <a:lnTo>
                    <a:pt x="546" y="776"/>
                  </a:lnTo>
                  <a:lnTo>
                    <a:pt x="546" y="776"/>
                  </a:lnTo>
                  <a:lnTo>
                    <a:pt x="529" y="782"/>
                  </a:lnTo>
                  <a:lnTo>
                    <a:pt x="511" y="787"/>
                  </a:lnTo>
                  <a:lnTo>
                    <a:pt x="491" y="791"/>
                  </a:lnTo>
                  <a:lnTo>
                    <a:pt x="472" y="795"/>
                  </a:lnTo>
                  <a:lnTo>
                    <a:pt x="452" y="798"/>
                  </a:lnTo>
                  <a:lnTo>
                    <a:pt x="432" y="800"/>
                  </a:lnTo>
                  <a:lnTo>
                    <a:pt x="409" y="802"/>
                  </a:lnTo>
                  <a:lnTo>
                    <a:pt x="386" y="802"/>
                  </a:lnTo>
                  <a:lnTo>
                    <a:pt x="386" y="802"/>
                  </a:lnTo>
                  <a:lnTo>
                    <a:pt x="346" y="800"/>
                  </a:lnTo>
                  <a:lnTo>
                    <a:pt x="308" y="798"/>
                  </a:lnTo>
                  <a:lnTo>
                    <a:pt x="275" y="793"/>
                  </a:lnTo>
                  <a:lnTo>
                    <a:pt x="243" y="785"/>
                  </a:lnTo>
                  <a:lnTo>
                    <a:pt x="215" y="776"/>
                  </a:lnTo>
                  <a:lnTo>
                    <a:pt x="202" y="771"/>
                  </a:lnTo>
                  <a:lnTo>
                    <a:pt x="190" y="764"/>
                  </a:lnTo>
                  <a:lnTo>
                    <a:pt x="179" y="758"/>
                  </a:lnTo>
                  <a:lnTo>
                    <a:pt x="167" y="751"/>
                  </a:lnTo>
                  <a:lnTo>
                    <a:pt x="158" y="743"/>
                  </a:lnTo>
                  <a:lnTo>
                    <a:pt x="148" y="736"/>
                  </a:lnTo>
                  <a:lnTo>
                    <a:pt x="148" y="736"/>
                  </a:lnTo>
                  <a:lnTo>
                    <a:pt x="140" y="727"/>
                  </a:lnTo>
                  <a:lnTo>
                    <a:pt x="132" y="717"/>
                  </a:lnTo>
                  <a:lnTo>
                    <a:pt x="124" y="707"/>
                  </a:lnTo>
                  <a:lnTo>
                    <a:pt x="116" y="697"/>
                  </a:lnTo>
                  <a:lnTo>
                    <a:pt x="111" y="685"/>
                  </a:lnTo>
                  <a:lnTo>
                    <a:pt x="105" y="673"/>
                  </a:lnTo>
                  <a:lnTo>
                    <a:pt x="94" y="646"/>
                  </a:lnTo>
                  <a:lnTo>
                    <a:pt x="87" y="616"/>
                  </a:lnTo>
                  <a:lnTo>
                    <a:pt x="81" y="584"/>
                  </a:lnTo>
                  <a:lnTo>
                    <a:pt x="77" y="549"/>
                  </a:lnTo>
                  <a:lnTo>
                    <a:pt x="77" y="5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auto">
            <a:xfrm>
              <a:off x="5645" y="1252"/>
              <a:ext cx="258" cy="267"/>
            </a:xfrm>
            <a:custGeom>
              <a:avLst/>
              <a:gdLst>
                <a:gd name="T0" fmla="*/ 77 w 774"/>
                <a:gd name="T1" fmla="*/ 99 h 802"/>
                <a:gd name="T2" fmla="*/ 0 w 774"/>
                <a:gd name="T3" fmla="*/ 0 h 802"/>
                <a:gd name="T4" fmla="*/ 326 w 774"/>
                <a:gd name="T5" fmla="*/ 74 h 802"/>
                <a:gd name="T6" fmla="*/ 247 w 774"/>
                <a:gd name="T7" fmla="*/ 503 h 802"/>
                <a:gd name="T8" fmla="*/ 249 w 774"/>
                <a:gd name="T9" fmla="*/ 528 h 802"/>
                <a:gd name="T10" fmla="*/ 253 w 774"/>
                <a:gd name="T11" fmla="*/ 572 h 802"/>
                <a:gd name="T12" fmla="*/ 262 w 774"/>
                <a:gd name="T13" fmla="*/ 610 h 802"/>
                <a:gd name="T14" fmla="*/ 276 w 774"/>
                <a:gd name="T15" fmla="*/ 638 h 802"/>
                <a:gd name="T16" fmla="*/ 285 w 774"/>
                <a:gd name="T17" fmla="*/ 651 h 802"/>
                <a:gd name="T18" fmla="*/ 306 w 774"/>
                <a:gd name="T19" fmla="*/ 671 h 802"/>
                <a:gd name="T20" fmla="*/ 333 w 774"/>
                <a:gd name="T21" fmla="*/ 684 h 802"/>
                <a:gd name="T22" fmla="*/ 365 w 774"/>
                <a:gd name="T23" fmla="*/ 693 h 802"/>
                <a:gd name="T24" fmla="*/ 403 w 774"/>
                <a:gd name="T25" fmla="*/ 695 h 802"/>
                <a:gd name="T26" fmla="*/ 422 w 774"/>
                <a:gd name="T27" fmla="*/ 695 h 802"/>
                <a:gd name="T28" fmla="*/ 457 w 774"/>
                <a:gd name="T29" fmla="*/ 690 h 802"/>
                <a:gd name="T30" fmla="*/ 486 w 774"/>
                <a:gd name="T31" fmla="*/ 680 h 802"/>
                <a:gd name="T32" fmla="*/ 509 w 774"/>
                <a:gd name="T33" fmla="*/ 664 h 802"/>
                <a:gd name="T34" fmla="*/ 518 w 774"/>
                <a:gd name="T35" fmla="*/ 655 h 802"/>
                <a:gd name="T36" fmla="*/ 534 w 774"/>
                <a:gd name="T37" fmla="*/ 631 h 802"/>
                <a:gd name="T38" fmla="*/ 544 w 774"/>
                <a:gd name="T39" fmla="*/ 599 h 802"/>
                <a:gd name="T40" fmla="*/ 551 w 774"/>
                <a:gd name="T41" fmla="*/ 561 h 802"/>
                <a:gd name="T42" fmla="*/ 553 w 774"/>
                <a:gd name="T43" fmla="*/ 514 h 802"/>
                <a:gd name="T44" fmla="*/ 476 w 774"/>
                <a:gd name="T45" fmla="*/ 74 h 802"/>
                <a:gd name="T46" fmla="*/ 774 w 774"/>
                <a:gd name="T47" fmla="*/ 0 h 802"/>
                <a:gd name="T48" fmla="*/ 696 w 774"/>
                <a:gd name="T49" fmla="*/ 99 h 802"/>
                <a:gd name="T50" fmla="*/ 696 w 774"/>
                <a:gd name="T51" fmla="*/ 494 h 802"/>
                <a:gd name="T52" fmla="*/ 693 w 774"/>
                <a:gd name="T53" fmla="*/ 574 h 802"/>
                <a:gd name="T54" fmla="*/ 687 w 774"/>
                <a:gd name="T55" fmla="*/ 628 h 802"/>
                <a:gd name="T56" fmla="*/ 680 w 774"/>
                <a:gd name="T57" fmla="*/ 649 h 802"/>
                <a:gd name="T58" fmla="*/ 664 w 774"/>
                <a:gd name="T59" fmla="*/ 685 h 802"/>
                <a:gd name="T60" fmla="*/ 652 w 774"/>
                <a:gd name="T61" fmla="*/ 701 h 802"/>
                <a:gd name="T62" fmla="*/ 630 w 774"/>
                <a:gd name="T63" fmla="*/ 724 h 802"/>
                <a:gd name="T64" fmla="*/ 605 w 774"/>
                <a:gd name="T65" fmla="*/ 745 h 802"/>
                <a:gd name="T66" fmla="*/ 577 w 774"/>
                <a:gd name="T67" fmla="*/ 762 h 802"/>
                <a:gd name="T68" fmla="*/ 546 w 774"/>
                <a:gd name="T69" fmla="*/ 776 h 802"/>
                <a:gd name="T70" fmla="*/ 529 w 774"/>
                <a:gd name="T71" fmla="*/ 782 h 802"/>
                <a:gd name="T72" fmla="*/ 491 w 774"/>
                <a:gd name="T73" fmla="*/ 791 h 802"/>
                <a:gd name="T74" fmla="*/ 452 w 774"/>
                <a:gd name="T75" fmla="*/ 798 h 802"/>
                <a:gd name="T76" fmla="*/ 409 w 774"/>
                <a:gd name="T77" fmla="*/ 802 h 802"/>
                <a:gd name="T78" fmla="*/ 386 w 774"/>
                <a:gd name="T79" fmla="*/ 802 h 802"/>
                <a:gd name="T80" fmla="*/ 308 w 774"/>
                <a:gd name="T81" fmla="*/ 798 h 802"/>
                <a:gd name="T82" fmla="*/ 243 w 774"/>
                <a:gd name="T83" fmla="*/ 785 h 802"/>
                <a:gd name="T84" fmla="*/ 202 w 774"/>
                <a:gd name="T85" fmla="*/ 771 h 802"/>
                <a:gd name="T86" fmla="*/ 179 w 774"/>
                <a:gd name="T87" fmla="*/ 758 h 802"/>
                <a:gd name="T88" fmla="*/ 158 w 774"/>
                <a:gd name="T89" fmla="*/ 743 h 802"/>
                <a:gd name="T90" fmla="*/ 148 w 774"/>
                <a:gd name="T91" fmla="*/ 736 h 802"/>
                <a:gd name="T92" fmla="*/ 132 w 774"/>
                <a:gd name="T93" fmla="*/ 717 h 802"/>
                <a:gd name="T94" fmla="*/ 116 w 774"/>
                <a:gd name="T95" fmla="*/ 697 h 802"/>
                <a:gd name="T96" fmla="*/ 105 w 774"/>
                <a:gd name="T97" fmla="*/ 673 h 802"/>
                <a:gd name="T98" fmla="*/ 87 w 774"/>
                <a:gd name="T99" fmla="*/ 616 h 802"/>
                <a:gd name="T100" fmla="*/ 77 w 774"/>
                <a:gd name="T101" fmla="*/ 549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4" h="802">
                  <a:moveTo>
                    <a:pt x="77" y="510"/>
                  </a:moveTo>
                  <a:lnTo>
                    <a:pt x="77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4"/>
                  </a:lnTo>
                  <a:lnTo>
                    <a:pt x="247" y="99"/>
                  </a:lnTo>
                  <a:lnTo>
                    <a:pt x="247" y="503"/>
                  </a:lnTo>
                  <a:lnTo>
                    <a:pt x="247" y="503"/>
                  </a:lnTo>
                  <a:lnTo>
                    <a:pt x="249" y="528"/>
                  </a:lnTo>
                  <a:lnTo>
                    <a:pt x="250" y="551"/>
                  </a:lnTo>
                  <a:lnTo>
                    <a:pt x="253" y="572"/>
                  </a:lnTo>
                  <a:lnTo>
                    <a:pt x="256" y="592"/>
                  </a:lnTo>
                  <a:lnTo>
                    <a:pt x="262" y="610"/>
                  </a:lnTo>
                  <a:lnTo>
                    <a:pt x="268" y="625"/>
                  </a:lnTo>
                  <a:lnTo>
                    <a:pt x="276" y="638"/>
                  </a:lnTo>
                  <a:lnTo>
                    <a:pt x="285" y="651"/>
                  </a:lnTo>
                  <a:lnTo>
                    <a:pt x="285" y="651"/>
                  </a:lnTo>
                  <a:lnTo>
                    <a:pt x="294" y="662"/>
                  </a:lnTo>
                  <a:lnTo>
                    <a:pt x="306" y="671"/>
                  </a:lnTo>
                  <a:lnTo>
                    <a:pt x="319" y="679"/>
                  </a:lnTo>
                  <a:lnTo>
                    <a:pt x="333" y="684"/>
                  </a:lnTo>
                  <a:lnTo>
                    <a:pt x="349" y="689"/>
                  </a:lnTo>
                  <a:lnTo>
                    <a:pt x="365" y="693"/>
                  </a:lnTo>
                  <a:lnTo>
                    <a:pt x="384" y="695"/>
                  </a:lnTo>
                  <a:lnTo>
                    <a:pt x="403" y="695"/>
                  </a:lnTo>
                  <a:lnTo>
                    <a:pt x="403" y="695"/>
                  </a:lnTo>
                  <a:lnTo>
                    <a:pt x="422" y="695"/>
                  </a:lnTo>
                  <a:lnTo>
                    <a:pt x="441" y="693"/>
                  </a:lnTo>
                  <a:lnTo>
                    <a:pt x="457" y="690"/>
                  </a:lnTo>
                  <a:lnTo>
                    <a:pt x="473" y="685"/>
                  </a:lnTo>
                  <a:lnTo>
                    <a:pt x="486" y="680"/>
                  </a:lnTo>
                  <a:lnTo>
                    <a:pt x="499" y="672"/>
                  </a:lnTo>
                  <a:lnTo>
                    <a:pt x="509" y="664"/>
                  </a:lnTo>
                  <a:lnTo>
                    <a:pt x="518" y="655"/>
                  </a:lnTo>
                  <a:lnTo>
                    <a:pt x="518" y="655"/>
                  </a:lnTo>
                  <a:lnTo>
                    <a:pt x="526" y="644"/>
                  </a:lnTo>
                  <a:lnTo>
                    <a:pt x="534" y="631"/>
                  </a:lnTo>
                  <a:lnTo>
                    <a:pt x="539" y="616"/>
                  </a:lnTo>
                  <a:lnTo>
                    <a:pt x="544" y="599"/>
                  </a:lnTo>
                  <a:lnTo>
                    <a:pt x="548" y="580"/>
                  </a:lnTo>
                  <a:lnTo>
                    <a:pt x="551" y="561"/>
                  </a:lnTo>
                  <a:lnTo>
                    <a:pt x="552" y="538"/>
                  </a:lnTo>
                  <a:lnTo>
                    <a:pt x="553" y="514"/>
                  </a:lnTo>
                  <a:lnTo>
                    <a:pt x="553" y="99"/>
                  </a:lnTo>
                  <a:lnTo>
                    <a:pt x="476" y="74"/>
                  </a:lnTo>
                  <a:lnTo>
                    <a:pt x="476" y="0"/>
                  </a:lnTo>
                  <a:lnTo>
                    <a:pt x="774" y="0"/>
                  </a:lnTo>
                  <a:lnTo>
                    <a:pt x="774" y="74"/>
                  </a:lnTo>
                  <a:lnTo>
                    <a:pt x="696" y="99"/>
                  </a:lnTo>
                  <a:lnTo>
                    <a:pt x="696" y="494"/>
                  </a:lnTo>
                  <a:lnTo>
                    <a:pt x="696" y="494"/>
                  </a:lnTo>
                  <a:lnTo>
                    <a:pt x="696" y="537"/>
                  </a:lnTo>
                  <a:lnTo>
                    <a:pt x="693" y="574"/>
                  </a:lnTo>
                  <a:lnTo>
                    <a:pt x="691" y="605"/>
                  </a:lnTo>
                  <a:lnTo>
                    <a:pt x="687" y="628"/>
                  </a:lnTo>
                  <a:lnTo>
                    <a:pt x="687" y="628"/>
                  </a:lnTo>
                  <a:lnTo>
                    <a:pt x="680" y="649"/>
                  </a:lnTo>
                  <a:lnTo>
                    <a:pt x="673" y="668"/>
                  </a:lnTo>
                  <a:lnTo>
                    <a:pt x="664" y="685"/>
                  </a:lnTo>
                  <a:lnTo>
                    <a:pt x="652" y="701"/>
                  </a:lnTo>
                  <a:lnTo>
                    <a:pt x="652" y="701"/>
                  </a:lnTo>
                  <a:lnTo>
                    <a:pt x="642" y="712"/>
                  </a:lnTo>
                  <a:lnTo>
                    <a:pt x="630" y="724"/>
                  </a:lnTo>
                  <a:lnTo>
                    <a:pt x="618" y="734"/>
                  </a:lnTo>
                  <a:lnTo>
                    <a:pt x="605" y="745"/>
                  </a:lnTo>
                  <a:lnTo>
                    <a:pt x="591" y="754"/>
                  </a:lnTo>
                  <a:lnTo>
                    <a:pt x="577" y="762"/>
                  </a:lnTo>
                  <a:lnTo>
                    <a:pt x="561" y="769"/>
                  </a:lnTo>
                  <a:lnTo>
                    <a:pt x="546" y="776"/>
                  </a:lnTo>
                  <a:lnTo>
                    <a:pt x="546" y="776"/>
                  </a:lnTo>
                  <a:lnTo>
                    <a:pt x="529" y="782"/>
                  </a:lnTo>
                  <a:lnTo>
                    <a:pt x="511" y="787"/>
                  </a:lnTo>
                  <a:lnTo>
                    <a:pt x="491" y="791"/>
                  </a:lnTo>
                  <a:lnTo>
                    <a:pt x="472" y="795"/>
                  </a:lnTo>
                  <a:lnTo>
                    <a:pt x="452" y="798"/>
                  </a:lnTo>
                  <a:lnTo>
                    <a:pt x="432" y="800"/>
                  </a:lnTo>
                  <a:lnTo>
                    <a:pt x="409" y="802"/>
                  </a:lnTo>
                  <a:lnTo>
                    <a:pt x="386" y="802"/>
                  </a:lnTo>
                  <a:lnTo>
                    <a:pt x="386" y="802"/>
                  </a:lnTo>
                  <a:lnTo>
                    <a:pt x="346" y="800"/>
                  </a:lnTo>
                  <a:lnTo>
                    <a:pt x="308" y="798"/>
                  </a:lnTo>
                  <a:lnTo>
                    <a:pt x="275" y="793"/>
                  </a:lnTo>
                  <a:lnTo>
                    <a:pt x="243" y="785"/>
                  </a:lnTo>
                  <a:lnTo>
                    <a:pt x="215" y="776"/>
                  </a:lnTo>
                  <a:lnTo>
                    <a:pt x="202" y="771"/>
                  </a:lnTo>
                  <a:lnTo>
                    <a:pt x="190" y="764"/>
                  </a:lnTo>
                  <a:lnTo>
                    <a:pt x="179" y="758"/>
                  </a:lnTo>
                  <a:lnTo>
                    <a:pt x="167" y="751"/>
                  </a:lnTo>
                  <a:lnTo>
                    <a:pt x="158" y="743"/>
                  </a:lnTo>
                  <a:lnTo>
                    <a:pt x="148" y="736"/>
                  </a:lnTo>
                  <a:lnTo>
                    <a:pt x="148" y="736"/>
                  </a:lnTo>
                  <a:lnTo>
                    <a:pt x="140" y="727"/>
                  </a:lnTo>
                  <a:lnTo>
                    <a:pt x="132" y="717"/>
                  </a:lnTo>
                  <a:lnTo>
                    <a:pt x="124" y="707"/>
                  </a:lnTo>
                  <a:lnTo>
                    <a:pt x="116" y="697"/>
                  </a:lnTo>
                  <a:lnTo>
                    <a:pt x="111" y="685"/>
                  </a:lnTo>
                  <a:lnTo>
                    <a:pt x="105" y="673"/>
                  </a:lnTo>
                  <a:lnTo>
                    <a:pt x="94" y="646"/>
                  </a:lnTo>
                  <a:lnTo>
                    <a:pt x="87" y="616"/>
                  </a:lnTo>
                  <a:lnTo>
                    <a:pt x="81" y="584"/>
                  </a:lnTo>
                  <a:lnTo>
                    <a:pt x="77" y="549"/>
                  </a:lnTo>
                  <a:lnTo>
                    <a:pt x="77" y="5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auto">
            <a:xfrm>
              <a:off x="5423" y="1252"/>
              <a:ext cx="192" cy="262"/>
            </a:xfrm>
            <a:custGeom>
              <a:avLst/>
              <a:gdLst>
                <a:gd name="T0" fmla="*/ 575 w 575"/>
                <a:gd name="T1" fmla="*/ 786 h 786"/>
                <a:gd name="T2" fmla="*/ 0 w 575"/>
                <a:gd name="T3" fmla="*/ 786 h 786"/>
                <a:gd name="T4" fmla="*/ 0 w 575"/>
                <a:gd name="T5" fmla="*/ 711 h 786"/>
                <a:gd name="T6" fmla="*/ 78 w 575"/>
                <a:gd name="T7" fmla="*/ 688 h 786"/>
                <a:gd name="T8" fmla="*/ 78 w 575"/>
                <a:gd name="T9" fmla="*/ 99 h 786"/>
                <a:gd name="T10" fmla="*/ 0 w 575"/>
                <a:gd name="T11" fmla="*/ 74 h 786"/>
                <a:gd name="T12" fmla="*/ 0 w 575"/>
                <a:gd name="T13" fmla="*/ 0 h 786"/>
                <a:gd name="T14" fmla="*/ 326 w 575"/>
                <a:gd name="T15" fmla="*/ 0 h 786"/>
                <a:gd name="T16" fmla="*/ 326 w 575"/>
                <a:gd name="T17" fmla="*/ 74 h 786"/>
                <a:gd name="T18" fmla="*/ 248 w 575"/>
                <a:gd name="T19" fmla="*/ 99 h 786"/>
                <a:gd name="T20" fmla="*/ 248 w 575"/>
                <a:gd name="T21" fmla="*/ 688 h 786"/>
                <a:gd name="T22" fmla="*/ 400 w 575"/>
                <a:gd name="T23" fmla="*/ 688 h 786"/>
                <a:gd name="T24" fmla="*/ 441 w 575"/>
                <a:gd name="T25" fmla="*/ 585 h 786"/>
                <a:gd name="T26" fmla="*/ 575 w 575"/>
                <a:gd name="T27" fmla="*/ 585 h 786"/>
                <a:gd name="T28" fmla="*/ 575 w 575"/>
                <a:gd name="T29" fmla="*/ 78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5" h="786">
                  <a:moveTo>
                    <a:pt x="575" y="786"/>
                  </a:moveTo>
                  <a:lnTo>
                    <a:pt x="0" y="786"/>
                  </a:lnTo>
                  <a:lnTo>
                    <a:pt x="0" y="711"/>
                  </a:lnTo>
                  <a:lnTo>
                    <a:pt x="78" y="688"/>
                  </a:lnTo>
                  <a:lnTo>
                    <a:pt x="78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4"/>
                  </a:lnTo>
                  <a:lnTo>
                    <a:pt x="248" y="99"/>
                  </a:lnTo>
                  <a:lnTo>
                    <a:pt x="248" y="688"/>
                  </a:lnTo>
                  <a:lnTo>
                    <a:pt x="400" y="688"/>
                  </a:lnTo>
                  <a:lnTo>
                    <a:pt x="441" y="585"/>
                  </a:lnTo>
                  <a:lnTo>
                    <a:pt x="575" y="585"/>
                  </a:lnTo>
                  <a:lnTo>
                    <a:pt x="575" y="7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auto">
            <a:xfrm>
              <a:off x="5423" y="1252"/>
              <a:ext cx="192" cy="262"/>
            </a:xfrm>
            <a:custGeom>
              <a:avLst/>
              <a:gdLst>
                <a:gd name="T0" fmla="*/ 575 w 575"/>
                <a:gd name="T1" fmla="*/ 786 h 786"/>
                <a:gd name="T2" fmla="*/ 0 w 575"/>
                <a:gd name="T3" fmla="*/ 786 h 786"/>
                <a:gd name="T4" fmla="*/ 0 w 575"/>
                <a:gd name="T5" fmla="*/ 711 h 786"/>
                <a:gd name="T6" fmla="*/ 78 w 575"/>
                <a:gd name="T7" fmla="*/ 688 h 786"/>
                <a:gd name="T8" fmla="*/ 78 w 575"/>
                <a:gd name="T9" fmla="*/ 99 h 786"/>
                <a:gd name="T10" fmla="*/ 0 w 575"/>
                <a:gd name="T11" fmla="*/ 74 h 786"/>
                <a:gd name="T12" fmla="*/ 0 w 575"/>
                <a:gd name="T13" fmla="*/ 0 h 786"/>
                <a:gd name="T14" fmla="*/ 326 w 575"/>
                <a:gd name="T15" fmla="*/ 0 h 786"/>
                <a:gd name="T16" fmla="*/ 326 w 575"/>
                <a:gd name="T17" fmla="*/ 74 h 786"/>
                <a:gd name="T18" fmla="*/ 248 w 575"/>
                <a:gd name="T19" fmla="*/ 99 h 786"/>
                <a:gd name="T20" fmla="*/ 248 w 575"/>
                <a:gd name="T21" fmla="*/ 688 h 786"/>
                <a:gd name="T22" fmla="*/ 400 w 575"/>
                <a:gd name="T23" fmla="*/ 688 h 786"/>
                <a:gd name="T24" fmla="*/ 441 w 575"/>
                <a:gd name="T25" fmla="*/ 585 h 786"/>
                <a:gd name="T26" fmla="*/ 575 w 575"/>
                <a:gd name="T27" fmla="*/ 585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786">
                  <a:moveTo>
                    <a:pt x="575" y="786"/>
                  </a:moveTo>
                  <a:lnTo>
                    <a:pt x="0" y="786"/>
                  </a:lnTo>
                  <a:lnTo>
                    <a:pt x="0" y="711"/>
                  </a:lnTo>
                  <a:lnTo>
                    <a:pt x="78" y="688"/>
                  </a:lnTo>
                  <a:lnTo>
                    <a:pt x="78" y="99"/>
                  </a:lnTo>
                  <a:lnTo>
                    <a:pt x="0" y="74"/>
                  </a:lnTo>
                  <a:lnTo>
                    <a:pt x="0" y="0"/>
                  </a:lnTo>
                  <a:lnTo>
                    <a:pt x="326" y="0"/>
                  </a:lnTo>
                  <a:lnTo>
                    <a:pt x="326" y="74"/>
                  </a:lnTo>
                  <a:lnTo>
                    <a:pt x="248" y="99"/>
                  </a:lnTo>
                  <a:lnTo>
                    <a:pt x="248" y="688"/>
                  </a:lnTo>
                  <a:lnTo>
                    <a:pt x="400" y="688"/>
                  </a:lnTo>
                  <a:lnTo>
                    <a:pt x="441" y="585"/>
                  </a:lnTo>
                  <a:lnTo>
                    <a:pt x="575" y="5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 userDrawn="1"/>
          </p:nvSpPr>
          <p:spPr bwMode="auto">
            <a:xfrm>
              <a:off x="5172" y="1255"/>
              <a:ext cx="214" cy="265"/>
            </a:xfrm>
            <a:custGeom>
              <a:avLst/>
              <a:gdLst>
                <a:gd name="T0" fmla="*/ 0 w 641"/>
                <a:gd name="T1" fmla="*/ 395 h 795"/>
                <a:gd name="T2" fmla="*/ 402 w 641"/>
                <a:gd name="T3" fmla="*/ 0 h 795"/>
                <a:gd name="T4" fmla="*/ 639 w 641"/>
                <a:gd name="T5" fmla="*/ 0 h 795"/>
                <a:gd name="T6" fmla="*/ 236 w 641"/>
                <a:gd name="T7" fmla="*/ 393 h 795"/>
                <a:gd name="T8" fmla="*/ 641 w 641"/>
                <a:gd name="T9" fmla="*/ 795 h 795"/>
                <a:gd name="T10" fmla="*/ 402 w 641"/>
                <a:gd name="T11" fmla="*/ 795 h 795"/>
                <a:gd name="T12" fmla="*/ 0 w 641"/>
                <a:gd name="T13" fmla="*/ 3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1" h="795">
                  <a:moveTo>
                    <a:pt x="0" y="395"/>
                  </a:moveTo>
                  <a:lnTo>
                    <a:pt x="402" y="0"/>
                  </a:lnTo>
                  <a:lnTo>
                    <a:pt x="639" y="0"/>
                  </a:lnTo>
                  <a:lnTo>
                    <a:pt x="236" y="393"/>
                  </a:lnTo>
                  <a:lnTo>
                    <a:pt x="641" y="795"/>
                  </a:lnTo>
                  <a:lnTo>
                    <a:pt x="402" y="795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auto">
            <a:xfrm>
              <a:off x="5529" y="1659"/>
              <a:ext cx="265" cy="213"/>
            </a:xfrm>
            <a:custGeom>
              <a:avLst/>
              <a:gdLst>
                <a:gd name="T0" fmla="*/ 394 w 795"/>
                <a:gd name="T1" fmla="*/ 639 h 639"/>
                <a:gd name="T2" fmla="*/ 0 w 795"/>
                <a:gd name="T3" fmla="*/ 237 h 639"/>
                <a:gd name="T4" fmla="*/ 0 w 795"/>
                <a:gd name="T5" fmla="*/ 0 h 639"/>
                <a:gd name="T6" fmla="*/ 393 w 795"/>
                <a:gd name="T7" fmla="*/ 404 h 639"/>
                <a:gd name="T8" fmla="*/ 795 w 795"/>
                <a:gd name="T9" fmla="*/ 0 h 639"/>
                <a:gd name="T10" fmla="*/ 795 w 795"/>
                <a:gd name="T11" fmla="*/ 237 h 639"/>
                <a:gd name="T12" fmla="*/ 394 w 795"/>
                <a:gd name="T13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639">
                  <a:moveTo>
                    <a:pt x="394" y="639"/>
                  </a:moveTo>
                  <a:lnTo>
                    <a:pt x="0" y="237"/>
                  </a:lnTo>
                  <a:lnTo>
                    <a:pt x="0" y="0"/>
                  </a:lnTo>
                  <a:lnTo>
                    <a:pt x="393" y="404"/>
                  </a:lnTo>
                  <a:lnTo>
                    <a:pt x="795" y="0"/>
                  </a:lnTo>
                  <a:lnTo>
                    <a:pt x="795" y="237"/>
                  </a:lnTo>
                  <a:lnTo>
                    <a:pt x="394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auto">
            <a:xfrm>
              <a:off x="5529" y="892"/>
              <a:ext cx="265" cy="213"/>
            </a:xfrm>
            <a:custGeom>
              <a:avLst/>
              <a:gdLst>
                <a:gd name="T0" fmla="*/ 401 w 795"/>
                <a:gd name="T1" fmla="*/ 0 h 638"/>
                <a:gd name="T2" fmla="*/ 795 w 795"/>
                <a:gd name="T3" fmla="*/ 399 h 638"/>
                <a:gd name="T4" fmla="*/ 795 w 795"/>
                <a:gd name="T5" fmla="*/ 638 h 638"/>
                <a:gd name="T6" fmla="*/ 402 w 795"/>
                <a:gd name="T7" fmla="*/ 235 h 638"/>
                <a:gd name="T8" fmla="*/ 0 w 795"/>
                <a:gd name="T9" fmla="*/ 638 h 638"/>
                <a:gd name="T10" fmla="*/ 0 w 795"/>
                <a:gd name="T11" fmla="*/ 399 h 638"/>
                <a:gd name="T12" fmla="*/ 401 w 795"/>
                <a:gd name="T13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638">
                  <a:moveTo>
                    <a:pt x="401" y="0"/>
                  </a:moveTo>
                  <a:lnTo>
                    <a:pt x="795" y="399"/>
                  </a:lnTo>
                  <a:lnTo>
                    <a:pt x="795" y="638"/>
                  </a:lnTo>
                  <a:lnTo>
                    <a:pt x="402" y="235"/>
                  </a:lnTo>
                  <a:lnTo>
                    <a:pt x="0" y="638"/>
                  </a:lnTo>
                  <a:lnTo>
                    <a:pt x="0" y="399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Symbol zastępczy tekstu 33"/>
          <p:cNvSpPr>
            <a:spLocks noGrp="1"/>
          </p:cNvSpPr>
          <p:nvPr>
            <p:ph type="body" sz="quarter" idx="10" hasCustomPrompt="1"/>
          </p:nvPr>
        </p:nvSpPr>
        <p:spPr>
          <a:xfrm>
            <a:off x="286941" y="2968809"/>
            <a:ext cx="3986875" cy="62150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B2E5B"/>
                </a:solidFill>
              </a:defRPr>
            </a:lvl1pPr>
            <a:lvl2pPr marL="244350" indent="0">
              <a:buNone/>
              <a:defRPr/>
            </a:lvl2pPr>
            <a:lvl3pPr marL="587250" indent="0">
              <a:buNone/>
              <a:defRPr/>
            </a:lvl3pPr>
            <a:lvl4pPr marL="930150" indent="0">
              <a:buNone/>
              <a:defRPr/>
            </a:lvl4pPr>
            <a:lvl5pPr marL="1273050" indent="0">
              <a:buNone/>
              <a:defRPr/>
            </a:lvl5pPr>
          </a:lstStyle>
          <a:p>
            <a:pPr lvl="0"/>
            <a:r>
              <a:rPr lang="pl-PL" smtClean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2058477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/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5017537" y="0"/>
            <a:ext cx="4126463" cy="5143500"/>
          </a:xfrm>
          <a:prstGeom prst="rect">
            <a:avLst/>
          </a:prstGeom>
          <a:gradFill flip="none" rotWithShape="1">
            <a:gsLst>
              <a:gs pos="0">
                <a:srgbClr val="0C2F5A"/>
              </a:gs>
              <a:gs pos="40000">
                <a:srgbClr val="032448"/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286917" y="2216834"/>
            <a:ext cx="3986910" cy="709832"/>
          </a:xfrm>
        </p:spPr>
        <p:txBody>
          <a:bodyPr/>
          <a:lstStyle>
            <a:lvl1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pl-PL" dirty="0" smtClean="0"/>
              <a:t>EDIT TITLE</a:t>
            </a:r>
            <a:endParaRPr lang="en-US" dirty="0"/>
          </a:p>
        </p:txBody>
      </p:sp>
      <p:sp>
        <p:nvSpPr>
          <p:cNvPr id="8" name="Symbol zastępczy tekstu 33"/>
          <p:cNvSpPr>
            <a:spLocks noGrp="1"/>
          </p:cNvSpPr>
          <p:nvPr>
            <p:ph type="body" sz="quarter" idx="10" hasCustomPrompt="1"/>
          </p:nvPr>
        </p:nvSpPr>
        <p:spPr>
          <a:xfrm>
            <a:off x="286941" y="2968809"/>
            <a:ext cx="3986875" cy="62150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B2E5B"/>
                </a:solidFill>
              </a:defRPr>
            </a:lvl1pPr>
            <a:lvl2pPr marL="244350" indent="0">
              <a:buNone/>
              <a:defRPr/>
            </a:lvl2pPr>
            <a:lvl3pPr marL="587250" indent="0">
              <a:buNone/>
              <a:defRPr/>
            </a:lvl3pPr>
            <a:lvl4pPr marL="930150" indent="0">
              <a:buNone/>
              <a:defRPr/>
            </a:lvl4pPr>
            <a:lvl5pPr marL="1273050" indent="0">
              <a:buNone/>
              <a:defRPr/>
            </a:lvl5pPr>
          </a:lstStyle>
          <a:p>
            <a:pPr lvl="0"/>
            <a:r>
              <a:rPr lang="pl-PL" smtClean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808818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1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286941" y="897732"/>
            <a:ext cx="8593931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dirty="0" smtClean="0"/>
              <a:t>Click to edit content</a:t>
            </a:r>
          </a:p>
          <a:p>
            <a:pPr lvl="1"/>
            <a:r>
              <a:rPr lang="pl-PL" dirty="0" smtClean="0"/>
              <a:t>Click to edit content</a:t>
            </a:r>
          </a:p>
          <a:p>
            <a:pPr lvl="2"/>
            <a:r>
              <a:rPr lang="pl-PL" dirty="0" smtClean="0"/>
              <a:t>Click to edit content</a:t>
            </a:r>
          </a:p>
          <a:p>
            <a:pPr lvl="3"/>
            <a:r>
              <a:rPr lang="pl-PL" dirty="0" smtClean="0"/>
              <a:t>Click to edit content</a:t>
            </a:r>
          </a:p>
          <a:p>
            <a:pPr lvl="4"/>
            <a:r>
              <a:rPr lang="pl-PL" dirty="0" smtClean="0"/>
              <a:t>Click to edit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76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286479" y="897732"/>
            <a:ext cx="8593931" cy="37564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smtClean="0"/>
              <a:t>Up to nine lines of text.</a:t>
            </a:r>
          </a:p>
        </p:txBody>
      </p:sp>
    </p:spTree>
    <p:extLst>
      <p:ext uri="{BB962C8B-B14F-4D97-AF65-F5344CB8AC3E}">
        <p14:creationId xmlns:p14="http://schemas.microsoft.com/office/powerpoint/2010/main" val="1734487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286942" y="897731"/>
            <a:ext cx="4184754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dirty="0" smtClean="0"/>
              <a:t>Click to edit content</a:t>
            </a:r>
          </a:p>
          <a:p>
            <a:pPr lvl="1"/>
            <a:r>
              <a:rPr lang="pl-PL" dirty="0" smtClean="0"/>
              <a:t>Click to edit content</a:t>
            </a:r>
          </a:p>
          <a:p>
            <a:pPr lvl="2"/>
            <a:r>
              <a:rPr lang="pl-PL" dirty="0" smtClean="0"/>
              <a:t>Click to edit content</a:t>
            </a:r>
          </a:p>
          <a:p>
            <a:pPr lvl="3"/>
            <a:r>
              <a:rPr lang="pl-PL" dirty="0" smtClean="0"/>
              <a:t>Click to edit content</a:t>
            </a:r>
          </a:p>
          <a:p>
            <a:pPr lvl="4"/>
            <a:r>
              <a:rPr lang="pl-PL" dirty="0" smtClean="0"/>
              <a:t>Click to edit content</a:t>
            </a:r>
            <a:endParaRPr lang="en-US" dirty="0"/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2" hasCustomPrompt="1"/>
          </p:nvPr>
        </p:nvSpPr>
        <p:spPr>
          <a:xfrm>
            <a:off x="4660641" y="897731"/>
            <a:ext cx="4219769" cy="3756422"/>
          </a:xfrm>
        </p:spPr>
        <p:txBody>
          <a:bodyPr/>
          <a:lstStyle>
            <a:lvl1pPr marL="270000">
              <a:defRPr lang="pl-PL" smtClean="0"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5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 hasCustomPrompt="1"/>
          </p:nvPr>
        </p:nvSpPr>
        <p:spPr>
          <a:xfrm>
            <a:off x="286916" y="897732"/>
            <a:ext cx="4185047" cy="37564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dirty="0" smtClean="0"/>
              <a:t>Up to nine lines of text.</a:t>
            </a:r>
            <a:endParaRPr lang="en-US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quarter" idx="14" hasCustomPrompt="1"/>
          </p:nvPr>
        </p:nvSpPr>
        <p:spPr>
          <a:xfrm>
            <a:off x="4695363" y="897732"/>
            <a:ext cx="4185047" cy="37564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smtClean="0"/>
              <a:t>Up to nine lines of text.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89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286942" y="897732"/>
            <a:ext cx="2762088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3202619" y="897732"/>
            <a:ext cx="2762088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7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6118322" y="897732"/>
            <a:ext cx="2762088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252319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286942" y="897731"/>
            <a:ext cx="4184754" cy="1826934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10" name="Symbol zastępczy zawartości 4"/>
          <p:cNvSpPr>
            <a:spLocks noGrp="1"/>
          </p:cNvSpPr>
          <p:nvPr>
            <p:ph sz="quarter" idx="13" hasCustomPrompt="1"/>
          </p:nvPr>
        </p:nvSpPr>
        <p:spPr>
          <a:xfrm>
            <a:off x="286942" y="2808073"/>
            <a:ext cx="4184754" cy="184608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11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4695656" y="897731"/>
            <a:ext cx="4184754" cy="1826934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12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4695656" y="2808073"/>
            <a:ext cx="4184754" cy="184608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959344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4695656" y="897731"/>
            <a:ext cx="4184754" cy="1826934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 hasCustomPrompt="1"/>
          </p:nvPr>
        </p:nvSpPr>
        <p:spPr>
          <a:xfrm>
            <a:off x="4695656" y="2808073"/>
            <a:ext cx="4184754" cy="184608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2" hasCustomPrompt="1"/>
          </p:nvPr>
        </p:nvSpPr>
        <p:spPr>
          <a:xfrm>
            <a:off x="286916" y="897731"/>
            <a:ext cx="4184754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682426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286942" y="897731"/>
            <a:ext cx="4184754" cy="1826934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 hasCustomPrompt="1"/>
          </p:nvPr>
        </p:nvSpPr>
        <p:spPr>
          <a:xfrm>
            <a:off x="286942" y="2808073"/>
            <a:ext cx="4184754" cy="184608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2" hasCustomPrompt="1"/>
          </p:nvPr>
        </p:nvSpPr>
        <p:spPr>
          <a:xfrm>
            <a:off x="4695656" y="897731"/>
            <a:ext cx="4184754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45125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1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dirty="0" smtClean="0"/>
              <a:t>Edit Title</a:t>
            </a:r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286941" y="897732"/>
            <a:ext cx="8593931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dirty="0" smtClean="0"/>
              <a:t>Click to edit content</a:t>
            </a:r>
          </a:p>
          <a:p>
            <a:pPr lvl="1"/>
            <a:r>
              <a:rPr lang="pl-PL" dirty="0" smtClean="0"/>
              <a:t>Click to edit content</a:t>
            </a:r>
          </a:p>
          <a:p>
            <a:pPr lvl="2"/>
            <a:r>
              <a:rPr lang="pl-PL" dirty="0" smtClean="0"/>
              <a:t>Click to edit content</a:t>
            </a:r>
          </a:p>
          <a:p>
            <a:pPr lvl="3"/>
            <a:r>
              <a:rPr lang="pl-PL" dirty="0" smtClean="0"/>
              <a:t>Click to edit content</a:t>
            </a:r>
          </a:p>
          <a:p>
            <a:pPr lvl="4"/>
            <a:r>
              <a:rPr lang="pl-PL" dirty="0" smtClean="0"/>
              <a:t>Click to edit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69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Full size 1 conta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286941" y="1408670"/>
            <a:ext cx="8593931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286942" y="753114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pl-PL" smtClean="0"/>
              <a:t>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03630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286942" y="753114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pl-PL" smtClean="0"/>
              <a:t>EDIT SUBTITLE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 hasCustomPrompt="1"/>
          </p:nvPr>
        </p:nvSpPr>
        <p:spPr>
          <a:xfrm>
            <a:off x="286942" y="1408670"/>
            <a:ext cx="4184754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  <a:endParaRPr lang="en-US"/>
          </a:p>
        </p:txBody>
      </p:sp>
      <p:sp>
        <p:nvSpPr>
          <p:cNvPr id="7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4660641" y="1408670"/>
            <a:ext cx="4219769" cy="3245483"/>
          </a:xfrm>
        </p:spPr>
        <p:txBody>
          <a:bodyPr/>
          <a:lstStyle>
            <a:lvl1pPr marL="270000">
              <a:defRPr lang="pl-PL" smtClean="0"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66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1+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286942" y="753114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pl-PL" smtClean="0"/>
              <a:t>EDIT SUBTITLE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 hasCustomPrompt="1"/>
          </p:nvPr>
        </p:nvSpPr>
        <p:spPr>
          <a:xfrm>
            <a:off x="286942" y="1408670"/>
            <a:ext cx="4184754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  <a:endParaRPr lang="en-US"/>
          </a:p>
        </p:txBody>
      </p:sp>
      <p:sp>
        <p:nvSpPr>
          <p:cNvPr id="8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4695656" y="1408669"/>
            <a:ext cx="4184754" cy="155695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4695656" y="3086101"/>
            <a:ext cx="4184754" cy="156805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168731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2+1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286942" y="753114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pl-PL" smtClean="0"/>
              <a:t>EDIT SUBTITLE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 hasCustomPrompt="1"/>
          </p:nvPr>
        </p:nvSpPr>
        <p:spPr>
          <a:xfrm>
            <a:off x="4695656" y="1408670"/>
            <a:ext cx="4184754" cy="324548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  <a:endParaRPr lang="en-US"/>
          </a:p>
        </p:txBody>
      </p:sp>
      <p:sp>
        <p:nvSpPr>
          <p:cNvPr id="8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286916" y="1408669"/>
            <a:ext cx="4184754" cy="1556953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286916" y="3086101"/>
            <a:ext cx="4184754" cy="156805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5466121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ize screen 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0" hasCustomPrompt="1"/>
          </p:nvPr>
        </p:nvSpPr>
        <p:spPr>
          <a:xfrm>
            <a:off x="0" y="1"/>
            <a:ext cx="9144000" cy="5143499"/>
          </a:xfrm>
        </p:spPr>
        <p:txBody>
          <a:bodyPr anchor="b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pl-PL" dirty="0" smtClean="0"/>
              <a:t>Full size screen shot.</a:t>
            </a:r>
            <a:br>
              <a:rPr lang="pl-PL" dirty="0" smtClean="0"/>
            </a:br>
            <a:r>
              <a:rPr lang="pl-PL" dirty="0" smtClean="0"/>
              <a:t>Right click to paste picture if copying from other slide. </a:t>
            </a:r>
            <a:br>
              <a:rPr lang="pl-PL" dirty="0" smtClean="0"/>
            </a:br>
            <a:r>
              <a:rPr lang="pl-PL" dirty="0" smtClean="0"/>
              <a:t>Left click in center to browse for file to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534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screen sho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 hasCustomPrompt="1"/>
          </p:nvPr>
        </p:nvSpPr>
        <p:spPr>
          <a:xfrm>
            <a:off x="286917" y="273844"/>
            <a:ext cx="8593493" cy="376967"/>
          </a:xfrm>
        </p:spPr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0" hasCustomPrompt="1"/>
          </p:nvPr>
        </p:nvSpPr>
        <p:spPr>
          <a:xfrm>
            <a:off x="0" y="1"/>
            <a:ext cx="9144000" cy="5143499"/>
          </a:xfrm>
        </p:spPr>
        <p:txBody>
          <a:bodyPr anchor="b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pl-PL" dirty="0" smtClean="0"/>
              <a:t>Full size screen shot.</a:t>
            </a:r>
            <a:br>
              <a:rPr lang="pl-PL" dirty="0" smtClean="0"/>
            </a:br>
            <a:r>
              <a:rPr lang="pl-PL" dirty="0" smtClean="0"/>
              <a:t>Right click to paste picture if copying from other slide. </a:t>
            </a:r>
            <a:br>
              <a:rPr lang="pl-PL" dirty="0" smtClean="0"/>
            </a:br>
            <a:r>
              <a:rPr lang="pl-PL" dirty="0" smtClean="0"/>
              <a:t>Left click in center to browse for file to place.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41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Sta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Goal Status</a:t>
            </a:r>
            <a:endParaRPr lang="en-US"/>
          </a:p>
        </p:txBody>
      </p:sp>
      <p:sp>
        <p:nvSpPr>
          <p:cNvPr id="8" name="Symbol zastępczy tekstu 10"/>
          <p:cNvSpPr>
            <a:spLocks noGrp="1"/>
          </p:cNvSpPr>
          <p:nvPr>
            <p:ph type="body" sz="quarter" idx="16" hasCustomPrompt="1"/>
          </p:nvPr>
        </p:nvSpPr>
        <p:spPr>
          <a:xfrm>
            <a:off x="286941" y="1631092"/>
            <a:ext cx="2762250" cy="302306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pl-PL" smtClean="0"/>
              <a:t>Completed projects</a:t>
            </a:r>
            <a:endParaRPr lang="en-US"/>
          </a:p>
        </p:txBody>
      </p:sp>
      <p:sp>
        <p:nvSpPr>
          <p:cNvPr id="9" name="Symbol zastępczy tekstu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18160" y="1631092"/>
            <a:ext cx="2762250" cy="302306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pPr lvl="0"/>
            <a:r>
              <a:rPr lang="pl-PL" smtClean="0"/>
              <a:t>Upcoming projects</a:t>
            </a:r>
            <a:endParaRPr lang="en-US"/>
          </a:p>
        </p:txBody>
      </p:sp>
      <p:sp>
        <p:nvSpPr>
          <p:cNvPr id="10" name="Symbol zastępczy tekstu 10"/>
          <p:cNvSpPr>
            <a:spLocks noGrp="1"/>
          </p:cNvSpPr>
          <p:nvPr>
            <p:ph type="body" sz="quarter" idx="18" hasCustomPrompt="1"/>
          </p:nvPr>
        </p:nvSpPr>
        <p:spPr>
          <a:xfrm>
            <a:off x="3202538" y="1631092"/>
            <a:ext cx="2762250" cy="3023062"/>
          </a:xfrm>
        </p:spPr>
        <p:txBody>
          <a:bodyPr>
            <a:normAutofit/>
          </a:bodyPr>
          <a:lstStyle>
            <a:lvl1pPr marL="0" indent="0">
              <a:buNone/>
              <a:defRPr sz="1100" baseline="0"/>
            </a:lvl1pPr>
          </a:lstStyle>
          <a:p>
            <a:pPr lvl="0"/>
            <a:r>
              <a:rPr lang="pl-PL" smtClean="0"/>
              <a:t>Active projects</a:t>
            </a:r>
            <a:endParaRPr lang="en-US"/>
          </a:p>
        </p:txBody>
      </p:sp>
      <p:sp>
        <p:nvSpPr>
          <p:cNvPr id="11" name="Prostokąt 10"/>
          <p:cNvSpPr/>
          <p:nvPr userDrawn="1"/>
        </p:nvSpPr>
        <p:spPr>
          <a:xfrm>
            <a:off x="286917" y="1065771"/>
            <a:ext cx="2762275" cy="3985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721820" y="1132186"/>
            <a:ext cx="126541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pl-PL" b="1" smtClean="0">
                <a:solidFill>
                  <a:schemeClr val="bg1"/>
                </a:solidFill>
              </a:rPr>
              <a:t>COMPLETED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 userDrawn="1"/>
        </p:nvSpPr>
        <p:spPr>
          <a:xfrm>
            <a:off x="3202513" y="1065771"/>
            <a:ext cx="2762275" cy="398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4" name="pole tekstowe 13"/>
          <p:cNvSpPr txBox="1"/>
          <p:nvPr userDrawn="1"/>
        </p:nvSpPr>
        <p:spPr>
          <a:xfrm>
            <a:off x="3643947" y="1132186"/>
            <a:ext cx="797334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pl-PL" b="1" smtClean="0">
                <a:solidFill>
                  <a:schemeClr val="bg1"/>
                </a:solidFill>
              </a:rPr>
              <a:t>ACTIVE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5" name="Prostokąt 14"/>
          <p:cNvSpPr/>
          <p:nvPr userDrawn="1"/>
        </p:nvSpPr>
        <p:spPr>
          <a:xfrm>
            <a:off x="6118160" y="1065771"/>
            <a:ext cx="2762275" cy="3985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6523002" y="1132186"/>
            <a:ext cx="1125949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pl-PL" b="1" smtClean="0">
                <a:solidFill>
                  <a:schemeClr val="bg1"/>
                </a:solidFill>
              </a:rPr>
              <a:t>UPCOMING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39625" y="1184067"/>
            <a:ext cx="161912" cy="16191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047" y="1167106"/>
            <a:ext cx="226223" cy="17887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23322" y="1132185"/>
            <a:ext cx="224784" cy="2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13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Goal Timeline</a:t>
            </a:r>
            <a:endParaRPr lang="en-US"/>
          </a:p>
        </p:txBody>
      </p:sp>
      <p:sp>
        <p:nvSpPr>
          <p:cNvPr id="11" name="Prostokąt 10"/>
          <p:cNvSpPr/>
          <p:nvPr userDrawn="1"/>
        </p:nvSpPr>
        <p:spPr>
          <a:xfrm>
            <a:off x="286917" y="1065771"/>
            <a:ext cx="535784" cy="3985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7" name="Symbol zastępczy tekstu 10"/>
          <p:cNvSpPr>
            <a:spLocks noGrp="1"/>
          </p:cNvSpPr>
          <p:nvPr>
            <p:ph type="body" sz="quarter" idx="19" hasCustomPrompt="1"/>
          </p:nvPr>
        </p:nvSpPr>
        <p:spPr>
          <a:xfrm>
            <a:off x="6326154" y="106577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pl-PL" smtClean="0"/>
              <a:t>Completed projects</a:t>
            </a:r>
            <a:endParaRPr lang="en-US"/>
          </a:p>
        </p:txBody>
      </p:sp>
      <p:sp>
        <p:nvSpPr>
          <p:cNvPr id="18" name="Symbol zastępczy tekstu 10"/>
          <p:cNvSpPr>
            <a:spLocks noGrp="1"/>
          </p:cNvSpPr>
          <p:nvPr>
            <p:ph type="body" sz="quarter" idx="20" hasCustomPrompt="1"/>
          </p:nvPr>
        </p:nvSpPr>
        <p:spPr>
          <a:xfrm>
            <a:off x="6326154" y="3534649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pl-PL" smtClean="0"/>
              <a:t>Upcoming projects</a:t>
            </a:r>
            <a:endParaRPr lang="en-US"/>
          </a:p>
        </p:txBody>
      </p:sp>
      <p:sp>
        <p:nvSpPr>
          <p:cNvPr id="19" name="Symbol zastępczy tekstu 10"/>
          <p:cNvSpPr>
            <a:spLocks noGrp="1"/>
          </p:cNvSpPr>
          <p:nvPr>
            <p:ph type="body" sz="quarter" idx="21" hasCustomPrompt="1"/>
          </p:nvPr>
        </p:nvSpPr>
        <p:spPr>
          <a:xfrm>
            <a:off x="6326154" y="2300210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pl-PL" smtClean="0"/>
              <a:t>Active projects</a:t>
            </a:r>
            <a:endParaRPr lang="en-US"/>
          </a:p>
        </p:txBody>
      </p:sp>
      <p:sp>
        <p:nvSpPr>
          <p:cNvPr id="25" name="Prostokąt 24"/>
          <p:cNvSpPr/>
          <p:nvPr userDrawn="1"/>
        </p:nvSpPr>
        <p:spPr>
          <a:xfrm>
            <a:off x="286916" y="2295896"/>
            <a:ext cx="535785" cy="398506"/>
          </a:xfrm>
          <a:prstGeom prst="rect">
            <a:avLst/>
          </a:prstGeom>
          <a:solidFill>
            <a:srgbClr val="EB57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6" name="Prostokąt 25"/>
          <p:cNvSpPr/>
          <p:nvPr userDrawn="1"/>
        </p:nvSpPr>
        <p:spPr>
          <a:xfrm>
            <a:off x="286916" y="3534649"/>
            <a:ext cx="535786" cy="3985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7" name="Symbol zastępczy tekstu 10"/>
          <p:cNvSpPr>
            <a:spLocks noGrp="1"/>
          </p:cNvSpPr>
          <p:nvPr>
            <p:ph type="body" sz="quarter" idx="22" hasCustomPrompt="1"/>
          </p:nvPr>
        </p:nvSpPr>
        <p:spPr>
          <a:xfrm>
            <a:off x="3574427" y="106577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pl-PL" smtClean="0"/>
              <a:t>Completed projects</a:t>
            </a:r>
            <a:endParaRPr lang="en-US"/>
          </a:p>
        </p:txBody>
      </p:sp>
      <p:sp>
        <p:nvSpPr>
          <p:cNvPr id="28" name="Symbol zastępczy tekstu 10"/>
          <p:cNvSpPr>
            <a:spLocks noGrp="1"/>
          </p:cNvSpPr>
          <p:nvPr>
            <p:ph type="body" sz="quarter" idx="23" hasCustomPrompt="1"/>
          </p:nvPr>
        </p:nvSpPr>
        <p:spPr>
          <a:xfrm>
            <a:off x="3574427" y="3534649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pl-PL" smtClean="0"/>
              <a:t>Upcoming projects</a:t>
            </a:r>
            <a:endParaRPr lang="en-US"/>
          </a:p>
        </p:txBody>
      </p:sp>
      <p:sp>
        <p:nvSpPr>
          <p:cNvPr id="29" name="Symbol zastępczy tekstu 10"/>
          <p:cNvSpPr>
            <a:spLocks noGrp="1"/>
          </p:cNvSpPr>
          <p:nvPr>
            <p:ph type="body" sz="quarter" idx="24" hasCustomPrompt="1"/>
          </p:nvPr>
        </p:nvSpPr>
        <p:spPr>
          <a:xfrm>
            <a:off x="3574427" y="2300210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pl-PL" smtClean="0"/>
              <a:t>Active projects</a:t>
            </a:r>
            <a:endParaRPr lang="en-US"/>
          </a:p>
        </p:txBody>
      </p:sp>
      <p:sp>
        <p:nvSpPr>
          <p:cNvPr id="30" name="Symbol zastępczy tekstu 10"/>
          <p:cNvSpPr>
            <a:spLocks noGrp="1"/>
          </p:cNvSpPr>
          <p:nvPr>
            <p:ph type="body" sz="quarter" idx="25" hasCustomPrompt="1"/>
          </p:nvPr>
        </p:nvSpPr>
        <p:spPr>
          <a:xfrm>
            <a:off x="822701" y="1065771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pl-PL" smtClean="0"/>
              <a:t>Completed projects</a:t>
            </a:r>
            <a:endParaRPr lang="en-US"/>
          </a:p>
        </p:txBody>
      </p:sp>
      <p:sp>
        <p:nvSpPr>
          <p:cNvPr id="31" name="Symbol zastępczy tekstu 10"/>
          <p:cNvSpPr>
            <a:spLocks noGrp="1"/>
          </p:cNvSpPr>
          <p:nvPr>
            <p:ph type="body" sz="quarter" idx="26" hasCustomPrompt="1"/>
          </p:nvPr>
        </p:nvSpPr>
        <p:spPr>
          <a:xfrm>
            <a:off x="822701" y="3534649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pl-PL" smtClean="0"/>
              <a:t>Upcoming projects</a:t>
            </a:r>
            <a:endParaRPr lang="en-US"/>
          </a:p>
        </p:txBody>
      </p:sp>
      <p:sp>
        <p:nvSpPr>
          <p:cNvPr id="32" name="Symbol zastępczy tekstu 10"/>
          <p:cNvSpPr>
            <a:spLocks noGrp="1"/>
          </p:cNvSpPr>
          <p:nvPr>
            <p:ph type="body" sz="quarter" idx="27" hasCustomPrompt="1"/>
          </p:nvPr>
        </p:nvSpPr>
        <p:spPr>
          <a:xfrm>
            <a:off x="822701" y="2300210"/>
            <a:ext cx="2554255" cy="112879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pl-PL" smtClean="0"/>
              <a:t>Active projects</a:t>
            </a:r>
            <a:endParaRPr lang="en-US"/>
          </a:p>
        </p:txBody>
      </p:sp>
      <p:pic>
        <p:nvPicPr>
          <p:cNvPr id="39" name="Obraz 3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896" y="3652945"/>
            <a:ext cx="161912" cy="161912"/>
          </a:xfrm>
          <a:prstGeom prst="rect">
            <a:avLst/>
          </a:prstGeom>
        </p:spPr>
      </p:pic>
      <p:pic>
        <p:nvPicPr>
          <p:cNvPr id="40" name="Obraz 3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185" y="1167106"/>
            <a:ext cx="226223" cy="178874"/>
          </a:xfrm>
          <a:prstGeom prst="rect">
            <a:avLst/>
          </a:prstGeom>
        </p:spPr>
      </p:pic>
      <p:pic>
        <p:nvPicPr>
          <p:cNvPr id="41" name="Obraz 4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4624" y="2373883"/>
            <a:ext cx="224784" cy="2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95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pl-PL" smtClean="0"/>
              <a:t>Edit Title for Manuals</a:t>
            </a:r>
            <a:endParaRPr lang="en-US"/>
          </a:p>
        </p:txBody>
      </p:sp>
      <p:sp>
        <p:nvSpPr>
          <p:cNvPr id="7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286942" y="1409701"/>
            <a:ext cx="4184754" cy="324445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  <a:endParaRPr lang="en-US"/>
          </a:p>
        </p:txBody>
      </p:sp>
      <p:sp>
        <p:nvSpPr>
          <p:cNvPr id="8" name="Symbol zastępczy zawartości 4"/>
          <p:cNvSpPr>
            <a:spLocks noGrp="1"/>
          </p:cNvSpPr>
          <p:nvPr>
            <p:ph sz="quarter" idx="12" hasCustomPrompt="1"/>
          </p:nvPr>
        </p:nvSpPr>
        <p:spPr>
          <a:xfrm>
            <a:off x="4660641" y="1409701"/>
            <a:ext cx="4219769" cy="3244452"/>
          </a:xfrm>
        </p:spPr>
        <p:txBody>
          <a:bodyPr/>
          <a:lstStyle>
            <a:lvl1pPr marL="270000">
              <a:defRPr lang="pl-PL" smtClean="0"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5" name="Symbol zastępczy tekstu 3"/>
          <p:cNvSpPr>
            <a:spLocks noGrp="1"/>
          </p:cNvSpPr>
          <p:nvPr>
            <p:ph type="body" sz="quarter" idx="13" hasCustomPrompt="1"/>
          </p:nvPr>
        </p:nvSpPr>
        <p:spPr>
          <a:xfrm>
            <a:off x="286942" y="753114"/>
            <a:ext cx="8593469" cy="367903"/>
          </a:xfrm>
          <a:solidFill>
            <a:schemeClr val="accent3"/>
          </a:solidFill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244350" indent="0">
              <a:buNone/>
              <a:defRPr sz="1500"/>
            </a:lvl2pPr>
            <a:lvl3pPr marL="587250" indent="0">
              <a:buNone/>
              <a:defRPr sz="1500"/>
            </a:lvl3pPr>
            <a:lvl4pPr marL="930150" indent="0">
              <a:buNone/>
              <a:defRPr sz="1500"/>
            </a:lvl4pPr>
            <a:lvl5pPr marL="1273050" indent="0">
              <a:buNone/>
              <a:defRPr sz="1500"/>
            </a:lvl5pPr>
          </a:lstStyle>
          <a:p>
            <a:pPr lvl="0"/>
            <a:r>
              <a:rPr lang="pl-PL" smtClean="0"/>
              <a:t>EDIT MANUALS SUBTITLE</a:t>
            </a:r>
          </a:p>
        </p:txBody>
      </p:sp>
    </p:spTree>
    <p:extLst>
      <p:ext uri="{BB962C8B-B14F-4D97-AF65-F5344CB8AC3E}">
        <p14:creationId xmlns:p14="http://schemas.microsoft.com/office/powerpoint/2010/main" val="3053899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2" hasCustomPrompt="1"/>
          </p:nvPr>
        </p:nvSpPr>
        <p:spPr>
          <a:xfrm>
            <a:off x="286479" y="897732"/>
            <a:ext cx="8593931" cy="37564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smtClean="0"/>
              <a:t>Up to seven lines of text.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286942" y="897731"/>
            <a:ext cx="4184754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</a:p>
        </p:txBody>
      </p:sp>
      <p:sp>
        <p:nvSpPr>
          <p:cNvPr id="7" name="Symbol zastępczy zawartości 4"/>
          <p:cNvSpPr>
            <a:spLocks noGrp="1"/>
          </p:cNvSpPr>
          <p:nvPr>
            <p:ph sz="quarter" idx="12" hasCustomPrompt="1"/>
          </p:nvPr>
        </p:nvSpPr>
        <p:spPr>
          <a:xfrm>
            <a:off x="4695656" y="897731"/>
            <a:ext cx="4184754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2444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 hasCustomPrompt="1"/>
          </p:nvPr>
        </p:nvSpPr>
        <p:spPr>
          <a:xfrm>
            <a:off x="286916" y="897732"/>
            <a:ext cx="4185047" cy="37564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smtClean="0"/>
              <a:t>Up to seven lines of text.</a:t>
            </a:r>
            <a:endParaRPr lang="en-US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quarter" idx="14" hasCustomPrompt="1"/>
          </p:nvPr>
        </p:nvSpPr>
        <p:spPr>
          <a:xfrm>
            <a:off x="4695363" y="897732"/>
            <a:ext cx="4185047" cy="37564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l-PL" smtClean="0"/>
              <a:t>Up to seven lines of text.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2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286942" y="897732"/>
            <a:ext cx="2762088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3202619" y="897732"/>
            <a:ext cx="2762088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7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6118322" y="897732"/>
            <a:ext cx="2762088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57376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286942" y="897731"/>
            <a:ext cx="4184754" cy="1826934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10" name="Symbol zastępczy zawartości 4"/>
          <p:cNvSpPr>
            <a:spLocks noGrp="1"/>
          </p:cNvSpPr>
          <p:nvPr>
            <p:ph sz="quarter" idx="13" hasCustomPrompt="1"/>
          </p:nvPr>
        </p:nvSpPr>
        <p:spPr>
          <a:xfrm>
            <a:off x="286942" y="2808073"/>
            <a:ext cx="4184754" cy="184608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11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4695656" y="897731"/>
            <a:ext cx="4184754" cy="1826934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12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4695656" y="2808073"/>
            <a:ext cx="4184754" cy="184608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05658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contai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1" hasCustomPrompt="1"/>
          </p:nvPr>
        </p:nvSpPr>
        <p:spPr>
          <a:xfrm>
            <a:off x="4695656" y="897731"/>
            <a:ext cx="4184754" cy="1826934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6" name="Symbol zastępczy zawartości 4"/>
          <p:cNvSpPr>
            <a:spLocks noGrp="1"/>
          </p:cNvSpPr>
          <p:nvPr>
            <p:ph sz="quarter" idx="13" hasCustomPrompt="1"/>
          </p:nvPr>
        </p:nvSpPr>
        <p:spPr>
          <a:xfrm>
            <a:off x="4695656" y="2808073"/>
            <a:ext cx="4184754" cy="1846080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</p:txBody>
      </p:sp>
      <p:sp>
        <p:nvSpPr>
          <p:cNvPr id="9" name="Symbol zastępczy zawartości 4"/>
          <p:cNvSpPr>
            <a:spLocks noGrp="1"/>
          </p:cNvSpPr>
          <p:nvPr>
            <p:ph sz="quarter" idx="12" hasCustomPrompt="1"/>
          </p:nvPr>
        </p:nvSpPr>
        <p:spPr>
          <a:xfrm>
            <a:off x="286916" y="897731"/>
            <a:ext cx="4184754" cy="3756422"/>
          </a:xfrm>
        </p:spPr>
        <p:txBody>
          <a:bodyPr/>
          <a:lstStyle>
            <a:lvl1pPr marL="270000">
              <a:defRPr/>
            </a:lvl1pPr>
          </a:lstStyle>
          <a:p>
            <a:pPr lvl="0"/>
            <a:r>
              <a:rPr lang="pl-PL" smtClean="0"/>
              <a:t>Click to edit content</a:t>
            </a:r>
          </a:p>
          <a:p>
            <a:pPr lvl="1"/>
            <a:r>
              <a:rPr lang="pl-PL" smtClean="0"/>
              <a:t>Click to edit content</a:t>
            </a:r>
          </a:p>
          <a:p>
            <a:pPr lvl="2"/>
            <a:r>
              <a:rPr lang="pl-PL" smtClean="0"/>
              <a:t>Click to edit content</a:t>
            </a:r>
          </a:p>
          <a:p>
            <a:pPr lvl="3"/>
            <a:r>
              <a:rPr lang="pl-PL" smtClean="0"/>
              <a:t>Click to edit content</a:t>
            </a:r>
          </a:p>
          <a:p>
            <a:pPr lvl="4"/>
            <a:r>
              <a:rPr lang="pl-PL" smtClean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37033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86917" y="273844"/>
            <a:ext cx="8593493" cy="3769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86917" y="897731"/>
            <a:ext cx="8593493" cy="37349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pic>
        <p:nvPicPr>
          <p:cNvPr id="7" name="Obraz 6" descr="luxoft-logo.emf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067" y="4857461"/>
            <a:ext cx="356343" cy="184748"/>
          </a:xfrm>
          <a:prstGeom prst="rect">
            <a:avLst/>
          </a:prstGeom>
        </p:spPr>
      </p:pic>
      <p:sp>
        <p:nvSpPr>
          <p:cNvPr id="8" name="PoleTekstowe 1"/>
          <p:cNvSpPr txBox="1"/>
          <p:nvPr userDrawn="1"/>
        </p:nvSpPr>
        <p:spPr>
          <a:xfrm>
            <a:off x="286916" y="4869044"/>
            <a:ext cx="678712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indent="0" algn="l">
              <a:lnSpc>
                <a:spcPct val="100000"/>
              </a:lnSpc>
            </a:pPr>
            <a:r>
              <a:rPr lang="pl-PL" sz="600" b="0" dirty="0" smtClean="0">
                <a:solidFill>
                  <a:schemeClr val="accent1"/>
                </a:solidFill>
                <a:latin typeface="+mj-lt"/>
                <a:cs typeface="Open Sans"/>
              </a:rPr>
              <a:t>www.luxoft.com</a:t>
            </a:r>
            <a:endParaRPr lang="pl-PL" sz="600" b="0" dirty="0">
              <a:solidFill>
                <a:schemeClr val="accent1"/>
              </a:solidFill>
              <a:latin typeface="+mj-lt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4570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0" r:id="rId2"/>
    <p:sldLayoutId id="2147483650" r:id="rId3"/>
    <p:sldLayoutId id="2147483662" r:id="rId4"/>
    <p:sldLayoutId id="2147483651" r:id="rId5"/>
    <p:sldLayoutId id="2147483663" r:id="rId6"/>
    <p:sldLayoutId id="2147483684" r:id="rId7"/>
    <p:sldLayoutId id="2147483666" r:id="rId8"/>
    <p:sldLayoutId id="2147483668" r:id="rId9"/>
    <p:sldLayoutId id="2147483667" r:id="rId10"/>
    <p:sldLayoutId id="2147483664" r:id="rId11"/>
    <p:sldLayoutId id="2147483665" r:id="rId12"/>
    <p:sldLayoutId id="2147483678" r:id="rId13"/>
    <p:sldLayoutId id="2147483669" r:id="rId14"/>
    <p:sldLayoutId id="2147483670" r:id="rId15"/>
    <p:sldLayoutId id="2147483653" r:id="rId16"/>
    <p:sldLayoutId id="2147483692" r:id="rId17"/>
    <p:sldLayoutId id="2147483677" r:id="rId18"/>
    <p:sldLayoutId id="2147483687" r:id="rId19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None/>
        <a:defRPr sz="2300" b="1" kern="1200">
          <a:solidFill>
            <a:srgbClr val="EB571C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70000" indent="-270000" algn="l" defTabSz="685800" rtl="0" eaLnBrk="1" latinLnBrk="0" hangingPunct="1">
        <a:lnSpc>
          <a:spcPct val="130000"/>
        </a:lnSpc>
        <a:spcBef>
          <a:spcPts val="450"/>
        </a:spcBef>
        <a:spcAft>
          <a:spcPts val="450"/>
        </a:spcAft>
        <a:buClr>
          <a:srgbClr val="EB571C"/>
        </a:buClr>
        <a:buFont typeface="Wingdings" panose="05000000000000000000" pitchFamily="2" charset="2"/>
        <a:buChar char="w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0000" algn="l" defTabSz="685800" rtl="0" eaLnBrk="1" latinLnBrk="0" hangingPunct="1">
        <a:lnSpc>
          <a:spcPct val="130000"/>
        </a:lnSpc>
        <a:spcBef>
          <a:spcPts val="450"/>
        </a:spcBef>
        <a:spcAft>
          <a:spcPts val="450"/>
        </a:spcAft>
        <a:buClr>
          <a:srgbClr val="EB571C"/>
        </a:buClr>
        <a:buFont typeface="Arial" panose="020B0604020202020204" pitchFamily="34" charset="0"/>
        <a:buChar char="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70000" algn="l" defTabSz="685800" rtl="0" eaLnBrk="1" latinLnBrk="0" hangingPunct="1">
        <a:lnSpc>
          <a:spcPct val="130000"/>
        </a:lnSpc>
        <a:spcBef>
          <a:spcPts val="450"/>
        </a:spcBef>
        <a:spcAft>
          <a:spcPts val="450"/>
        </a:spcAft>
        <a:buClr>
          <a:srgbClr val="24447D"/>
        </a:buClr>
        <a:buFont typeface="Wingdings" panose="05000000000000000000" pitchFamily="2" charset="2"/>
        <a:buChar char="w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70000" algn="l" defTabSz="685800" rtl="0" eaLnBrk="1" latinLnBrk="0" hangingPunct="1">
        <a:lnSpc>
          <a:spcPct val="130000"/>
        </a:lnSpc>
        <a:spcBef>
          <a:spcPts val="450"/>
        </a:spcBef>
        <a:spcAft>
          <a:spcPts val="450"/>
        </a:spcAft>
        <a:buClr>
          <a:srgbClr val="24447D"/>
        </a:buClr>
        <a:buFont typeface="Arial" panose="020B0604020202020204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70000" algn="l" defTabSz="685800" rtl="0" eaLnBrk="1" latinLnBrk="0" hangingPunct="1">
        <a:lnSpc>
          <a:spcPct val="130000"/>
        </a:lnSpc>
        <a:spcBef>
          <a:spcPts val="450"/>
        </a:spcBef>
        <a:spcAft>
          <a:spcPts val="450"/>
        </a:spcAft>
        <a:buClr>
          <a:srgbClr val="EB571C"/>
        </a:buClr>
        <a:buFont typeface="Wingdings" panose="05000000000000000000" pitchFamily="2" charset="2"/>
        <a:buChar char="w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286917" y="273844"/>
            <a:ext cx="8593493" cy="37696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pl-PL" smtClean="0"/>
              <a:t>Edit Title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86917" y="897731"/>
            <a:ext cx="8593493" cy="373499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pl-PL" dirty="0" smtClean="0"/>
              <a:t>Click to edit content</a:t>
            </a:r>
          </a:p>
          <a:p>
            <a:pPr lvl="1"/>
            <a:r>
              <a:rPr lang="pl-PL" dirty="0" smtClean="0"/>
              <a:t>Click to edit content</a:t>
            </a:r>
          </a:p>
          <a:p>
            <a:pPr lvl="2"/>
            <a:r>
              <a:rPr lang="pl-PL" dirty="0" smtClean="0"/>
              <a:t>Click to edit content</a:t>
            </a:r>
          </a:p>
          <a:p>
            <a:pPr lvl="3"/>
            <a:r>
              <a:rPr lang="pl-PL" dirty="0" smtClean="0"/>
              <a:t>Click to edit content</a:t>
            </a:r>
          </a:p>
          <a:p>
            <a:pPr lvl="4"/>
            <a:r>
              <a:rPr lang="pl-PL" dirty="0" smtClean="0"/>
              <a:t>Click to edit content</a:t>
            </a:r>
            <a:endParaRPr lang="en-US" dirty="0"/>
          </a:p>
        </p:txBody>
      </p:sp>
      <p:pic>
        <p:nvPicPr>
          <p:cNvPr id="7" name="Obraz 6" descr="luxoft-logo.emf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067" y="4857461"/>
            <a:ext cx="356343" cy="184748"/>
          </a:xfrm>
          <a:prstGeom prst="rect">
            <a:avLst/>
          </a:prstGeom>
        </p:spPr>
      </p:pic>
      <p:sp>
        <p:nvSpPr>
          <p:cNvPr id="8" name="PoleTekstowe 1"/>
          <p:cNvSpPr txBox="1"/>
          <p:nvPr userDrawn="1"/>
        </p:nvSpPr>
        <p:spPr>
          <a:xfrm>
            <a:off x="286916" y="4869044"/>
            <a:ext cx="678712" cy="16158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indent="0" algn="l">
              <a:lnSpc>
                <a:spcPct val="100000"/>
              </a:lnSpc>
            </a:pPr>
            <a:r>
              <a:rPr lang="pl-PL" sz="600" b="0" dirty="0" smtClean="0">
                <a:solidFill>
                  <a:schemeClr val="accent1"/>
                </a:solidFill>
                <a:latin typeface="+mj-lt"/>
                <a:cs typeface="Open Sans"/>
              </a:rPr>
              <a:t>www.luxoft.com</a:t>
            </a:r>
            <a:endParaRPr lang="pl-PL" sz="600" b="0" dirty="0">
              <a:solidFill>
                <a:schemeClr val="accent1"/>
              </a:solidFill>
              <a:latin typeface="+mj-lt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81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1" r:id="rId2"/>
    <p:sldLayoutId id="2147483656" r:id="rId3"/>
    <p:sldLayoutId id="2147483682" r:id="rId4"/>
    <p:sldLayoutId id="2147483657" r:id="rId5"/>
    <p:sldLayoutId id="2147483683" r:id="rId6"/>
    <p:sldLayoutId id="2147483685" r:id="rId7"/>
    <p:sldLayoutId id="2147483673" r:id="rId8"/>
    <p:sldLayoutId id="2147483674" r:id="rId9"/>
    <p:sldLayoutId id="2147483675" r:id="rId10"/>
    <p:sldLayoutId id="2147483659" r:id="rId11"/>
    <p:sldLayoutId id="2147483661" r:id="rId12"/>
    <p:sldLayoutId id="2147483671" r:id="rId13"/>
    <p:sldLayoutId id="2147483672" r:id="rId14"/>
    <p:sldLayoutId id="2147483688" r:id="rId15"/>
    <p:sldLayoutId id="2147483691" r:id="rId16"/>
    <p:sldLayoutId id="2147483690" r:id="rId17"/>
    <p:sldLayoutId id="2147483689" r:id="rId18"/>
    <p:sldLayoutId id="2147483660" r:id="rId19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None/>
        <a:defRPr sz="2300" b="1" kern="1200">
          <a:solidFill>
            <a:srgbClr val="EB571C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70000" indent="-270000" algn="l" defTabSz="685800" rtl="0" eaLnBrk="1" latinLnBrk="0" hangingPunct="1">
        <a:lnSpc>
          <a:spcPct val="130000"/>
        </a:lnSpc>
        <a:spcBef>
          <a:spcPts val="450"/>
        </a:spcBef>
        <a:spcAft>
          <a:spcPts val="450"/>
        </a:spcAft>
        <a:buClr>
          <a:srgbClr val="EB571C"/>
        </a:buClr>
        <a:buFont typeface="Wingdings" panose="05000000000000000000" pitchFamily="2" charset="2"/>
        <a:buChar char="w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70000" algn="l" defTabSz="685800" rtl="0" eaLnBrk="1" latinLnBrk="0" hangingPunct="1">
        <a:lnSpc>
          <a:spcPct val="130000"/>
        </a:lnSpc>
        <a:spcBef>
          <a:spcPts val="450"/>
        </a:spcBef>
        <a:spcAft>
          <a:spcPts val="450"/>
        </a:spcAft>
        <a:buClr>
          <a:srgbClr val="EB571C"/>
        </a:buClr>
        <a:buFont typeface="Arial" panose="020B0604020202020204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70000" algn="l" defTabSz="685800" rtl="0" eaLnBrk="1" latinLnBrk="0" hangingPunct="1">
        <a:lnSpc>
          <a:spcPct val="130000"/>
        </a:lnSpc>
        <a:spcBef>
          <a:spcPts val="450"/>
        </a:spcBef>
        <a:spcAft>
          <a:spcPts val="450"/>
        </a:spcAft>
        <a:buClr>
          <a:srgbClr val="24447D"/>
        </a:buClr>
        <a:buFont typeface="Wingdings" panose="05000000000000000000" pitchFamily="2" charset="2"/>
        <a:buChar char="w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70000" algn="l" defTabSz="685800" rtl="0" eaLnBrk="1" latinLnBrk="0" hangingPunct="1">
        <a:lnSpc>
          <a:spcPct val="130000"/>
        </a:lnSpc>
        <a:spcBef>
          <a:spcPts val="450"/>
        </a:spcBef>
        <a:spcAft>
          <a:spcPts val="450"/>
        </a:spcAft>
        <a:buClr>
          <a:srgbClr val="24447D"/>
        </a:buClr>
        <a:buFont typeface="Arial" panose="020B0604020202020204" pitchFamily="34" charset="0"/>
        <a:buChar char="­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70000" algn="l" defTabSz="685800" rtl="0" eaLnBrk="1" latinLnBrk="0" hangingPunct="1">
        <a:lnSpc>
          <a:spcPct val="130000"/>
        </a:lnSpc>
        <a:spcBef>
          <a:spcPts val="450"/>
        </a:spcBef>
        <a:spcAft>
          <a:spcPts val="450"/>
        </a:spcAft>
        <a:buClr>
          <a:srgbClr val="EB571C"/>
        </a:buClr>
        <a:buFont typeface="Wingdings" panose="05000000000000000000" pitchFamily="2" charset="2"/>
        <a:buChar char="w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edin.com/in/radik-khamidullin-9a163154" TargetMode="External"/><Relationship Id="rId2" Type="http://schemas.openxmlformats.org/officeDocument/2006/relationships/hyperlink" Target="mailto:rhamidullin@mail.ru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виртуальной командой аналитиков</a:t>
            </a:r>
            <a:endParaRPr lang="en-US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tekstu 1"/>
          <p:cNvSpPr txBox="1">
            <a:spLocks/>
          </p:cNvSpPr>
          <p:nvPr/>
        </p:nvSpPr>
        <p:spPr>
          <a:xfrm>
            <a:off x="286942" y="3985950"/>
            <a:ext cx="3986874" cy="310753"/>
          </a:xfrm>
          <a:prstGeom prst="rect">
            <a:avLst/>
          </a:prstGeom>
          <a:pattFill prst="ltUpDiag">
            <a:fgClr>
              <a:schemeClr val="bg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vert="horz" lIns="68580" tIns="34290" rIns="68580" bIns="34290" rtlCol="0">
            <a:normAutofit/>
          </a:bodyPr>
          <a:lstStyle>
            <a:lvl1pPr marL="0" indent="0" algn="l" defTabSz="685800" rtl="0" eaLnBrk="1" latinLnBrk="0" hangingPunct="1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Clr>
                <a:srgbClr val="EB571C"/>
              </a:buClr>
              <a:buFont typeface="Wingdings" panose="05000000000000000000" pitchFamily="2" charset="2"/>
              <a:buNone/>
              <a:defRPr sz="1400" kern="1200">
                <a:solidFill>
                  <a:srgbClr val="1B2E5B"/>
                </a:solidFill>
                <a:latin typeface="+mn-lt"/>
                <a:ea typeface="+mn-ea"/>
                <a:cs typeface="+mn-cs"/>
              </a:defRPr>
            </a:lvl1pPr>
            <a:lvl2pPr marL="244350" indent="0" algn="l" defTabSz="685800" rtl="0" eaLnBrk="1" latinLnBrk="0" hangingPunct="1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Clr>
                <a:srgbClr val="EB571C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7250" indent="0" algn="l" defTabSz="685800" rtl="0" eaLnBrk="1" latinLnBrk="0" hangingPunct="1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Clr>
                <a:srgbClr val="24447D"/>
              </a:buClr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0150" indent="0" algn="l" defTabSz="685800" rtl="0" eaLnBrk="1" latinLnBrk="0" hangingPunct="1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Clr>
                <a:srgbClr val="24447D"/>
              </a:buClr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3050" indent="0" algn="l" defTabSz="685800" rtl="0" eaLnBrk="1" latinLnBrk="0" hangingPunct="1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Clr>
                <a:srgbClr val="EB571C"/>
              </a:buClr>
              <a:buFont typeface="Wingdings" panose="05000000000000000000" pitchFamily="2" charset="2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accent1"/>
                </a:solidFill>
              </a:rPr>
              <a:t>Last </a:t>
            </a:r>
            <a:r>
              <a:rPr lang="en-US" sz="1200" b="1" dirty="0" smtClean="0">
                <a:solidFill>
                  <a:schemeClr val="accent1"/>
                </a:solidFill>
              </a:rPr>
              <a:t>update </a:t>
            </a:r>
            <a:r>
              <a:rPr lang="en-US" sz="1200" dirty="0" smtClean="0">
                <a:solidFill>
                  <a:schemeClr val="accent1"/>
                </a:solidFill>
              </a:rPr>
              <a:t>15 April 2017</a:t>
            </a:r>
            <a:endParaRPr lang="en-US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/>
              <a:t>Недостатки виртуальных команд </a:t>
            </a:r>
            <a:r>
              <a:rPr lang="ru-RU" dirty="0" smtClean="0"/>
              <a:t>(5 </a:t>
            </a:r>
            <a:r>
              <a:rPr lang="ru-RU" dirty="0"/>
              <a:t>из 5)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6942" y="1412134"/>
            <a:ext cx="4184754" cy="32444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400" dirty="0"/>
              <a:t>Как мы с этим боремся?</a:t>
            </a:r>
            <a:endParaRPr lang="en-US" sz="1400" dirty="0"/>
          </a:p>
          <a:p>
            <a:r>
              <a:rPr lang="ru-RU" dirty="0" smtClean="0"/>
              <a:t>Регламент на проверку писем и время ответа</a:t>
            </a:r>
            <a:endParaRPr lang="en-US" dirty="0" smtClean="0"/>
          </a:p>
          <a:p>
            <a:r>
              <a:rPr lang="ru-RU" dirty="0" smtClean="0"/>
              <a:t>Регламент на пересылку писем</a:t>
            </a:r>
            <a:r>
              <a:rPr lang="en-US" dirty="0" smtClean="0"/>
              <a:t> (</a:t>
            </a:r>
            <a:r>
              <a:rPr lang="ru-RU" dirty="0" smtClean="0"/>
              <a:t>напр. </a:t>
            </a:r>
            <a:r>
              <a:rPr lang="en-US" dirty="0" smtClean="0"/>
              <a:t>FYI)</a:t>
            </a:r>
            <a:endParaRPr lang="en-US" dirty="0"/>
          </a:p>
          <a:p>
            <a:r>
              <a:rPr lang="ru-RU" dirty="0" smtClean="0"/>
              <a:t>Четкие и явные запросы и ответы в переписке, телефонных конференциях и т.д.</a:t>
            </a:r>
            <a:endParaRPr lang="en-US" dirty="0" smtClean="0"/>
          </a:p>
          <a:p>
            <a:r>
              <a:rPr lang="ru-RU" dirty="0" smtClean="0"/>
              <a:t>Нет «спасибо» в </a:t>
            </a:r>
            <a:r>
              <a:rPr lang="ru-RU" dirty="0" err="1" smtClean="0"/>
              <a:t>мессенджерах</a:t>
            </a:r>
            <a:endParaRPr lang="en-US" dirty="0" smtClean="0"/>
          </a:p>
          <a:p>
            <a:r>
              <a:rPr lang="ru-RU" dirty="0" smtClean="0"/>
              <a:t>Четкая логичная структура в </a:t>
            </a:r>
            <a:r>
              <a:rPr lang="en-US" dirty="0" smtClean="0"/>
              <a:t>Confluence/SharePoint </a:t>
            </a:r>
            <a:r>
              <a:rPr lang="ru-RU" dirty="0" smtClean="0"/>
              <a:t>с периодичным напоминанием использования.</a:t>
            </a:r>
            <a:endParaRPr lang="en-US" dirty="0" smtClean="0"/>
          </a:p>
          <a:p>
            <a:r>
              <a:rPr lang="ru-RU" dirty="0" smtClean="0"/>
              <a:t>Телефоны, </a:t>
            </a:r>
            <a:r>
              <a:rPr lang="ru-RU" dirty="0" err="1" smtClean="0"/>
              <a:t>мессенджеры</a:t>
            </a:r>
            <a:r>
              <a:rPr lang="ru-RU" dirty="0" smtClean="0"/>
              <a:t>, </a:t>
            </a:r>
            <a:r>
              <a:rPr lang="en-US" dirty="0" smtClean="0"/>
              <a:t>Web-ex, </a:t>
            </a:r>
            <a:r>
              <a:rPr lang="ru-RU" dirty="0" smtClean="0"/>
              <a:t>видеотелефоны</a:t>
            </a:r>
            <a:endParaRPr lang="en-US" dirty="0" smtClean="0"/>
          </a:p>
          <a:p>
            <a:r>
              <a:rPr lang="ru-RU" dirty="0" err="1" smtClean="0"/>
              <a:t>Гипер-коммуникативность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проверяй и перепроверяй.</a:t>
            </a:r>
            <a:endParaRPr lang="en-US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Ограничения удаленных коммуникаций</a:t>
            </a:r>
            <a:endParaRPr lang="en-US" dirty="0"/>
          </a:p>
        </p:txBody>
      </p:sp>
      <p:pic>
        <p:nvPicPr>
          <p:cNvPr id="2" name="Picture 2" descr="time-difference-between-gmt-est_bbeeaf572650ed64.jpg (700×39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96" y="1412134"/>
            <a:ext cx="3782014" cy="21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5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86917" y="2216834"/>
            <a:ext cx="4167852" cy="709832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ru-RU" dirty="0" smtClean="0"/>
              <a:t>Управление командой аналитиков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ru-RU" dirty="0" smtClean="0"/>
              <a:t>Управление командой аналитиков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 человек пришли из отдела </a:t>
            </a:r>
            <a:r>
              <a:rPr lang="ru-RU" dirty="0" smtClean="0"/>
              <a:t>разработки</a:t>
            </a:r>
            <a:endParaRPr lang="pl-PL" dirty="0"/>
          </a:p>
          <a:p>
            <a:r>
              <a:rPr lang="ru-RU" dirty="0" smtClean="0"/>
              <a:t>3 человека начали свою карьеру в тестировании</a:t>
            </a:r>
            <a:endParaRPr lang="en-US" dirty="0" smtClean="0"/>
          </a:p>
          <a:p>
            <a:r>
              <a:rPr lang="ru-RU" dirty="0" smtClean="0"/>
              <a:t>5 человек стали аналитиками сразу после института</a:t>
            </a:r>
            <a:endParaRPr lang="en-US" dirty="0" smtClean="0"/>
          </a:p>
          <a:p>
            <a:r>
              <a:rPr lang="ru-RU" dirty="0" smtClean="0"/>
              <a:t>2 человека пришли к нам из Финансового сектора, с почти нулевым </a:t>
            </a:r>
            <a:r>
              <a:rPr lang="en-US" dirty="0" smtClean="0"/>
              <a:t>IT </a:t>
            </a:r>
            <a:r>
              <a:rPr lang="ru-RU" dirty="0" smtClean="0"/>
              <a:t>прошлым.</a:t>
            </a:r>
            <a:endParaRPr lang="en-US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Статистика команды</a:t>
            </a:r>
            <a:r>
              <a:rPr lang="en-US" dirty="0" smtClean="0"/>
              <a:t>: </a:t>
            </a:r>
            <a:r>
              <a:rPr lang="ru-RU" dirty="0" smtClean="0"/>
              <a:t>предыдущий опыт сотрудников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7" name="Symbol zastępczy zawartośc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19548"/>
              </p:ext>
            </p:extLst>
          </p:nvPr>
        </p:nvGraphicFramePr>
        <p:xfrm>
          <a:off x="4583663" y="1153716"/>
          <a:ext cx="4185047" cy="375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79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r>
              <a:rPr lang="ru-RU" dirty="0" smtClean="0"/>
              <a:t>1</a:t>
            </a:r>
            <a:r>
              <a:rPr lang="en-US" dirty="0" smtClean="0"/>
              <a:t> </a:t>
            </a:r>
            <a:r>
              <a:rPr lang="ru-RU" dirty="0" smtClean="0"/>
              <a:t>О чем говорит предыдущий опыт?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Плюсы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Высокая самоорганизация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Хорошее качество документации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Невысокие запросы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Готов помочь коллегам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Способен работать с минимальным контролем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Высокая мотивация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Разработчик, ставший аналитиком.</a:t>
            </a:r>
            <a:endParaRPr lang="en-US" dirty="0" smtClean="0"/>
          </a:p>
        </p:txBody>
      </p:sp>
      <p:sp>
        <p:nvSpPr>
          <p:cNvPr id="7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4695657" y="1409701"/>
            <a:ext cx="4184754" cy="324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Недостатки</a:t>
            </a:r>
            <a:r>
              <a:rPr lang="ru-RU" dirty="0"/>
              <a:t>, </a:t>
            </a:r>
            <a:r>
              <a:rPr lang="ru-RU" dirty="0" smtClean="0"/>
              <a:t>проблемы</a:t>
            </a:r>
            <a:r>
              <a:rPr lang="ru-RU" dirty="0"/>
              <a:t>, симптомы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Может быть самым замкнутым членом команды </a:t>
            </a:r>
            <a:r>
              <a:rPr lang="de-DE" dirty="0" smtClean="0"/>
              <a:t>(</a:t>
            </a:r>
            <a:r>
              <a:rPr lang="ru-RU" dirty="0" smtClean="0"/>
              <a:t>может не просить повышения </a:t>
            </a:r>
            <a:r>
              <a:rPr lang="ru-RU" dirty="0" err="1" smtClean="0"/>
              <a:t>з.п</a:t>
            </a:r>
            <a:r>
              <a:rPr lang="ru-RU" dirty="0" smtClean="0"/>
              <a:t>. даже в случае необходимости</a:t>
            </a:r>
            <a:r>
              <a:rPr lang="de-DE" dirty="0" smtClean="0"/>
              <a:t>)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Скромные познания предметной области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Иногда может быть не совсем вежлив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85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r>
              <a:rPr lang="ru-RU" dirty="0" smtClean="0"/>
              <a:t>1</a:t>
            </a:r>
            <a:r>
              <a:rPr lang="en-US" dirty="0" smtClean="0"/>
              <a:t> </a:t>
            </a:r>
            <a:r>
              <a:rPr lang="ru-RU" dirty="0"/>
              <a:t>О чем говорит предыдущий опыт?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Плюсы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Высокая </a:t>
            </a:r>
            <a:r>
              <a:rPr lang="ru-RU" dirty="0"/>
              <a:t>самоорганизация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Хорошее качество документации</a:t>
            </a:r>
            <a:endParaRPr lang="en-US" dirty="0"/>
          </a:p>
          <a:p>
            <a:pPr>
              <a:buFontTx/>
              <a:buChar char="-"/>
            </a:pPr>
            <a:r>
              <a:rPr lang="ru-RU" dirty="0" smtClean="0"/>
              <a:t>Готов </a:t>
            </a:r>
            <a:r>
              <a:rPr lang="ru-RU" dirty="0"/>
              <a:t>помочь коллегам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Способен работать с минимальным контролем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Высокая мотивация</a:t>
            </a:r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Специалист тестирования, ставший аналитиком</a:t>
            </a:r>
            <a:endParaRPr lang="en-US" dirty="0" smtClean="0"/>
          </a:p>
        </p:txBody>
      </p:sp>
      <p:sp>
        <p:nvSpPr>
          <p:cNvPr id="7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4695657" y="1409701"/>
            <a:ext cx="4184754" cy="324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Недостатки, проблемы, симптомы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Скромные </a:t>
            </a:r>
            <a:r>
              <a:rPr lang="ru-RU" dirty="0"/>
              <a:t>познания предметной области</a:t>
            </a:r>
            <a:endParaRPr lang="en-US" dirty="0"/>
          </a:p>
          <a:p>
            <a:pPr>
              <a:buFontTx/>
              <a:buChar char="-"/>
            </a:pPr>
            <a:r>
              <a:rPr lang="ru-RU" dirty="0" smtClean="0"/>
              <a:t>Скромность при коммуникациях с заинтересованными лицами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3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r>
              <a:rPr lang="ru-RU" dirty="0" smtClean="0"/>
              <a:t>1</a:t>
            </a:r>
            <a:r>
              <a:rPr lang="en-US" dirty="0" smtClean="0"/>
              <a:t> </a:t>
            </a:r>
            <a:r>
              <a:rPr lang="ru-RU" dirty="0"/>
              <a:t>О чем говорит предыдущий опыт?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Плюсы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ru-RU" dirty="0"/>
              <a:t>Высокая самоорганизация</a:t>
            </a:r>
            <a:endParaRPr lang="en-US" dirty="0"/>
          </a:p>
          <a:p>
            <a:pPr>
              <a:buFontTx/>
              <a:buChar char="-"/>
            </a:pPr>
            <a:r>
              <a:rPr lang="ru-RU" dirty="0" smtClean="0"/>
              <a:t>Хорошее качество документации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Всегда открыт и вежлив с заказчиком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Не требует специального контроля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Создает отличные презентации</a:t>
            </a:r>
            <a:endParaRPr lang="en-US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Аналитик с самого начала карьеры</a:t>
            </a:r>
            <a:endParaRPr lang="en-US" dirty="0" smtClean="0"/>
          </a:p>
        </p:txBody>
      </p:sp>
      <p:sp>
        <p:nvSpPr>
          <p:cNvPr id="7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4695657" y="1409701"/>
            <a:ext cx="4184754" cy="324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Недостатки, проблемы, симптомы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Скромная техническая экспертиза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Легко </a:t>
            </a:r>
            <a:r>
              <a:rPr lang="ru-RU" dirty="0" err="1" smtClean="0"/>
              <a:t>демотивируется</a:t>
            </a:r>
            <a:r>
              <a:rPr lang="ru-RU" dirty="0" smtClean="0"/>
              <a:t>, если поручать </a:t>
            </a:r>
            <a:r>
              <a:rPr lang="ru-RU" dirty="0" smtClean="0"/>
              <a:t>рутину</a:t>
            </a:r>
          </a:p>
        </p:txBody>
      </p:sp>
    </p:spTree>
    <p:extLst>
      <p:ext uri="{BB962C8B-B14F-4D97-AF65-F5344CB8AC3E}">
        <p14:creationId xmlns:p14="http://schemas.microsoft.com/office/powerpoint/2010/main" val="40222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r>
              <a:rPr lang="ru-RU" dirty="0" smtClean="0"/>
              <a:t>1</a:t>
            </a:r>
            <a:r>
              <a:rPr lang="en-US" dirty="0" smtClean="0"/>
              <a:t> </a:t>
            </a:r>
            <a:r>
              <a:rPr lang="ru-RU" dirty="0"/>
              <a:t>О чем говорит предыдущий опыт?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Плюсы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Отлично знает предметную область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Может обучить всю команду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Очень вежлив и уважителен</a:t>
            </a:r>
            <a:endParaRPr lang="en-US" dirty="0"/>
          </a:p>
          <a:p>
            <a:pPr>
              <a:buFontTx/>
              <a:buChar char="-"/>
            </a:pPr>
            <a:r>
              <a:rPr lang="ru-RU" dirty="0" smtClean="0"/>
              <a:t>Создает прекрасные </a:t>
            </a:r>
            <a:r>
              <a:rPr lang="en-US" dirty="0" smtClean="0"/>
              <a:t>BRD </a:t>
            </a:r>
            <a:r>
              <a:rPr lang="ru-RU" dirty="0" smtClean="0"/>
              <a:t>и легко находит общий язык с заказчиком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В прошлом финансовый аналитик (железнодорожник, космонавт и т.д.)</a:t>
            </a:r>
            <a:endParaRPr lang="en-US" dirty="0" smtClean="0"/>
          </a:p>
        </p:txBody>
      </p:sp>
      <p:sp>
        <p:nvSpPr>
          <p:cNvPr id="7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4695657" y="1409701"/>
            <a:ext cx="4184754" cy="324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Недостатки, проблемы, симптомы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Даже если вы спрашиваете </a:t>
            </a:r>
            <a:r>
              <a:rPr lang="en-US" dirty="0" smtClean="0"/>
              <a:t>FSD, </a:t>
            </a:r>
            <a:r>
              <a:rPr lang="ru-RU" dirty="0" smtClean="0"/>
              <a:t>вы почти всегда получаете хороший </a:t>
            </a:r>
            <a:r>
              <a:rPr lang="en-US" dirty="0" smtClean="0"/>
              <a:t>BRD</a:t>
            </a:r>
          </a:p>
          <a:p>
            <a:pPr>
              <a:buFontTx/>
              <a:buChar char="-"/>
            </a:pPr>
            <a:r>
              <a:rPr lang="ru-RU" dirty="0" smtClean="0"/>
              <a:t>Часто необходима помощь в использовании </a:t>
            </a:r>
            <a:r>
              <a:rPr lang="en-US" dirty="0" smtClean="0"/>
              <a:t>MS Word/MS Outlook.</a:t>
            </a:r>
          </a:p>
        </p:txBody>
      </p:sp>
    </p:spTree>
    <p:extLst>
      <p:ext uri="{BB962C8B-B14F-4D97-AF65-F5344CB8AC3E}">
        <p14:creationId xmlns:p14="http://schemas.microsoft.com/office/powerpoint/2010/main" val="140347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Безотносительно предыдущего опыта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Плюсы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ru-RU" dirty="0"/>
              <a:t>Высокая самоорганизация</a:t>
            </a:r>
            <a:endParaRPr lang="en-US" dirty="0"/>
          </a:p>
          <a:p>
            <a:pPr>
              <a:buFontTx/>
              <a:buChar char="-"/>
            </a:pPr>
            <a:r>
              <a:rPr lang="ru-RU" dirty="0"/>
              <a:t>Хорошее качество документации</a:t>
            </a:r>
            <a:endParaRPr lang="en-US" dirty="0"/>
          </a:p>
          <a:p>
            <a:pPr>
              <a:buFontTx/>
              <a:buChar char="-"/>
            </a:pPr>
            <a:r>
              <a:rPr lang="ru-RU" dirty="0" smtClean="0"/>
              <a:t>Хорошее понимание области, в которой он работает (возможны сертификаты)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/>
              <a:t>Готов помочь коллегам</a:t>
            </a:r>
            <a:endParaRPr lang="en-US" dirty="0"/>
          </a:p>
          <a:p>
            <a:pPr>
              <a:buFontTx/>
              <a:buChar char="-"/>
            </a:pPr>
            <a:r>
              <a:rPr lang="ru-RU" dirty="0" smtClean="0"/>
              <a:t>Может работать самостоятельно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Гуру аналитики, без желания быть менеджером</a:t>
            </a:r>
            <a:endParaRPr lang="en-US" dirty="0" smtClean="0"/>
          </a:p>
        </p:txBody>
      </p:sp>
      <p:sp>
        <p:nvSpPr>
          <p:cNvPr id="7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4695657" y="1409701"/>
            <a:ext cx="4184754" cy="324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Недостатки, проблемы, симптомы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Дорогостоящий, поэтому может быть «первой ласточкой» при сокращении.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Некоторые менеджерские вопросы, с которым может приходить заказчик, могут быть отработаны не в полной мере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Лоялен к команде, но если решил уйти, то это финальное решение.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13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ru-RU" dirty="0"/>
              <a:t>2</a:t>
            </a:r>
            <a:r>
              <a:rPr lang="en-US" dirty="0"/>
              <a:t> </a:t>
            </a:r>
            <a:r>
              <a:rPr lang="ru-RU" dirty="0"/>
              <a:t>Безотносительно предыдущего опыта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Плюсы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Всегда запрашивается заказчиком для командировок, важных встреч и т.д.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Может хорошо работать над сложными, требующими больших дискуссий задачами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Может быть хорошим посредником для решения коммуникационных проблем между командами.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Достаточно лоялен к команде.</a:t>
            </a:r>
            <a:endParaRPr lang="en-US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Аналитик с хорошими «софт» навыками, но пока еще не главный</a:t>
            </a:r>
            <a:r>
              <a:rPr lang="en-US" dirty="0" smtClean="0"/>
              <a:t>/</a:t>
            </a:r>
            <a:r>
              <a:rPr lang="ru-RU" dirty="0" smtClean="0"/>
              <a:t>ведущий аналитик</a:t>
            </a:r>
            <a:endParaRPr lang="en-US" dirty="0" smtClean="0"/>
          </a:p>
        </p:txBody>
      </p:sp>
      <p:sp>
        <p:nvSpPr>
          <p:cNvPr id="7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4695657" y="1409701"/>
            <a:ext cx="4184754" cy="32444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Недостатки, проблемы, симптомы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Документация может требовать несколько итераций </a:t>
            </a:r>
            <a:r>
              <a:rPr lang="ru-RU" dirty="0" err="1" smtClean="0"/>
              <a:t>ревью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Может использовать личные связи для обхода директив </a:t>
            </a:r>
            <a:r>
              <a:rPr lang="ru-RU" dirty="0" smtClean="0"/>
              <a:t>руководителя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Риск некорректных эскалаций проблем.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Несмотря на лояльность достаточно требователен.</a:t>
            </a:r>
            <a:endParaRPr lang="en-US" dirty="0"/>
          </a:p>
          <a:p>
            <a:pPr>
              <a:buFontTx/>
              <a:buChar char="-"/>
            </a:pPr>
            <a:r>
              <a:rPr lang="ru-RU" dirty="0" smtClean="0"/>
              <a:t>Не всегда готов к командной работе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</a:t>
            </a:r>
            <a:r>
              <a:rPr lang="ru-RU" dirty="0"/>
              <a:t>2</a:t>
            </a:r>
            <a:r>
              <a:rPr lang="en-US" dirty="0"/>
              <a:t> </a:t>
            </a:r>
            <a:r>
              <a:rPr lang="ru-RU" dirty="0"/>
              <a:t>Безотносительно предыдущего опыта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Плюсы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Ваша персональная замена (отпуск, болезнь…)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Может эффективно работать над сложными задачами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Способен решить </a:t>
            </a:r>
            <a:r>
              <a:rPr lang="ru-RU" dirty="0" err="1" smtClean="0"/>
              <a:t>внутрикомандные</a:t>
            </a:r>
            <a:r>
              <a:rPr lang="ru-RU" dirty="0" smtClean="0"/>
              <a:t> трения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Всегда знает, чего хочет и говорит об этом.</a:t>
            </a:r>
            <a:endParaRPr lang="en-US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Потенциальный руководитель группы внутри твоей команды</a:t>
            </a:r>
            <a:endParaRPr lang="en-US" dirty="0" smtClean="0"/>
          </a:p>
        </p:txBody>
      </p:sp>
      <p:sp>
        <p:nvSpPr>
          <p:cNvPr id="7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4695657" y="1409701"/>
            <a:ext cx="4184754" cy="324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Недостатки, проблемы, симптомы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Возможно, самый немотивированный из всех.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75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Сокращение расходов </a:t>
            </a:r>
            <a:r>
              <a:rPr lang="en-US" dirty="0" smtClean="0"/>
              <a:t>– </a:t>
            </a:r>
            <a:r>
              <a:rPr lang="ru-RU" dirty="0" smtClean="0"/>
              <a:t>использование менее «дорогих» локаций</a:t>
            </a:r>
            <a:r>
              <a:rPr lang="en-US" dirty="0" smtClean="0"/>
              <a:t>, </a:t>
            </a:r>
            <a:r>
              <a:rPr lang="ru-RU" dirty="0" smtClean="0"/>
              <a:t>снижение количества командировок</a:t>
            </a:r>
            <a:r>
              <a:rPr lang="en-US" dirty="0" smtClean="0"/>
              <a:t>, </a:t>
            </a:r>
            <a:r>
              <a:rPr lang="ru-RU" dirty="0" smtClean="0"/>
              <a:t>«домашний офис»</a:t>
            </a:r>
            <a:endParaRPr lang="en-US" dirty="0" smtClean="0"/>
          </a:p>
          <a:p>
            <a:r>
              <a:rPr lang="ru-RU" dirty="0"/>
              <a:t>Легкость конфигурирования </a:t>
            </a:r>
            <a:r>
              <a:rPr lang="ru-RU" dirty="0" smtClean="0"/>
              <a:t>команды </a:t>
            </a:r>
            <a:r>
              <a:rPr lang="ru-RU" dirty="0"/>
              <a:t>– легко нанимать и легко уменьшать </a:t>
            </a:r>
            <a:r>
              <a:rPr lang="ru-RU" dirty="0" smtClean="0"/>
              <a:t>команду</a:t>
            </a:r>
            <a:endParaRPr lang="pl-PL" dirty="0"/>
          </a:p>
          <a:p>
            <a:r>
              <a:rPr lang="ru-RU" dirty="0" smtClean="0"/>
              <a:t>24-х часовой рабочий день</a:t>
            </a:r>
            <a:endParaRPr lang="en-US" dirty="0" smtClean="0"/>
          </a:p>
          <a:p>
            <a:r>
              <a:rPr lang="ru-RU" dirty="0" smtClean="0"/>
              <a:t>Больший доступ к талантам</a:t>
            </a:r>
            <a:endParaRPr lang="en-US" dirty="0" smtClean="0"/>
          </a:p>
          <a:p>
            <a:r>
              <a:rPr lang="ru-RU" dirty="0" smtClean="0"/>
              <a:t>Гибкость в отношении законодательства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Преимущества виртуальных команд</a:t>
            </a:r>
            <a:endParaRPr lang="en-US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3" name="Symbol zastępczy zawartości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06" y="1977376"/>
            <a:ext cx="4220766" cy="2107912"/>
          </a:xfrm>
          <a:prstGeom prst="rect">
            <a:avLst/>
          </a:prstGeom>
        </p:spPr>
      </p:pic>
      <p:grpSp>
        <p:nvGrpSpPr>
          <p:cNvPr id="54" name="Grupa 29"/>
          <p:cNvGrpSpPr/>
          <p:nvPr/>
        </p:nvGrpSpPr>
        <p:grpSpPr>
          <a:xfrm>
            <a:off x="5709119" y="2197678"/>
            <a:ext cx="2018509" cy="752882"/>
            <a:chOff x="3282243" y="1546553"/>
            <a:chExt cx="5302593" cy="1977810"/>
          </a:xfrm>
        </p:grpSpPr>
        <p:pic>
          <p:nvPicPr>
            <p:cNvPr id="5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1327" y="1799934"/>
              <a:ext cx="226479" cy="40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961" y="1913201"/>
              <a:ext cx="226479" cy="40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356" y="3118491"/>
              <a:ext cx="226480" cy="40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480" y="1929565"/>
              <a:ext cx="226480" cy="40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241" y="1546553"/>
              <a:ext cx="226479" cy="40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243" y="1748309"/>
              <a:ext cx="226479" cy="40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4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74" y="3080200"/>
            <a:ext cx="86213" cy="1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82" y="2174212"/>
            <a:ext cx="86213" cy="1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3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ru-RU" dirty="0" smtClean="0"/>
              <a:t>Случаи из практики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Случаи из практики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1673157" y="1412134"/>
            <a:ext cx="7207252" cy="32444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Написать качественные требования к системе, которые:</a:t>
            </a:r>
          </a:p>
          <a:p>
            <a:pPr>
              <a:buFontTx/>
              <a:buChar char="-"/>
            </a:pPr>
            <a:r>
              <a:rPr lang="ru-RU" dirty="0" smtClean="0"/>
              <a:t>Примет заказчик</a:t>
            </a:r>
          </a:p>
          <a:p>
            <a:pPr>
              <a:buFontTx/>
              <a:buChar char="-"/>
            </a:pPr>
            <a:r>
              <a:rPr lang="ru-RU" dirty="0" smtClean="0"/>
              <a:t>Понравятся разработчикам</a:t>
            </a:r>
          </a:p>
          <a:p>
            <a:pPr>
              <a:buFontTx/>
              <a:buChar char="-"/>
            </a:pPr>
            <a:r>
              <a:rPr lang="ru-RU" dirty="0" smtClean="0"/>
              <a:t>Смогут оттестировать тестеры</a:t>
            </a:r>
          </a:p>
          <a:p>
            <a:pPr marL="0" indent="0">
              <a:buNone/>
            </a:pPr>
            <a:r>
              <a:rPr lang="ru-RU" dirty="0" smtClean="0"/>
              <a:t>При этом:</a:t>
            </a:r>
          </a:p>
          <a:p>
            <a:pPr>
              <a:buFontTx/>
              <a:buChar char="-"/>
            </a:pPr>
            <a:r>
              <a:rPr lang="ru-RU" dirty="0" smtClean="0"/>
              <a:t>Ведущие и амбициозные не подерутся</a:t>
            </a:r>
          </a:p>
          <a:p>
            <a:pPr>
              <a:buFontTx/>
              <a:buChar char="-"/>
            </a:pPr>
            <a:r>
              <a:rPr lang="ru-RU" dirty="0" smtClean="0"/>
              <a:t>Никто не уволится</a:t>
            </a:r>
          </a:p>
          <a:p>
            <a:pPr>
              <a:buFontTx/>
              <a:buChar char="-"/>
            </a:pPr>
            <a:r>
              <a:rPr lang="ru-RU" dirty="0" smtClean="0"/>
              <a:t>Все будет сделано в срок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Цели, которые мы ставим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4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ru-RU" dirty="0" smtClean="0"/>
              <a:t>Случаи из практики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6942" y="1412134"/>
            <a:ext cx="4184754" cy="324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Лечение: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Повысить в должности самого амбициозного и непунктуального члена команды до локального руководителя группы.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Включить в его </a:t>
            </a:r>
            <a:r>
              <a:rPr lang="en-US" dirty="0" smtClean="0"/>
              <a:t>KPI </a:t>
            </a:r>
            <a:r>
              <a:rPr lang="ru-RU" dirty="0" smtClean="0"/>
              <a:t>доступность команды</a:t>
            </a:r>
            <a:endParaRPr lang="en-US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Проблемы с доступностью команды в удаленных локациях</a:t>
            </a:r>
            <a:endParaRPr lang="en-US" dirty="0"/>
          </a:p>
        </p:txBody>
      </p:sp>
      <p:pic>
        <p:nvPicPr>
          <p:cNvPr id="1026" name="Picture 2" descr="http://blog.chamasoft.com/wp-content/uploads/2013/11/15-minutes-right-tell-your-friends-late-youre-actually-going-be-with-twist.w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880" y="1412134"/>
            <a:ext cx="3532530" cy="198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4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/>
              <a:t>Случаи из практики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6942" y="1412134"/>
            <a:ext cx="4184754" cy="324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Лечение:</a:t>
            </a:r>
            <a:endParaRPr lang="en-US" dirty="0"/>
          </a:p>
          <a:p>
            <a:pPr>
              <a:buFontTx/>
              <a:buChar char="-"/>
            </a:pPr>
            <a:r>
              <a:rPr lang="ru-RU" dirty="0" smtClean="0"/>
              <a:t>Сделайте регулярные телефонные конференции для команды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Постарайтесь найти оптимальную периодичность такой конференции</a:t>
            </a:r>
            <a:r>
              <a:rPr lang="en-US" dirty="0" smtClean="0"/>
              <a:t> (</a:t>
            </a:r>
            <a:r>
              <a:rPr lang="ru-RU" dirty="0" smtClean="0"/>
              <a:t>от ежедневной к конференции «через день» в зависимости от скорости изменений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Сотрудники </a:t>
            </a:r>
            <a:r>
              <a:rPr lang="ru-RU" dirty="0"/>
              <a:t>с отставанием узнают </a:t>
            </a:r>
            <a:r>
              <a:rPr lang="ru-RU" dirty="0" smtClean="0"/>
              <a:t>о частых изменениях</a:t>
            </a:r>
            <a:endParaRPr lang="en-US" dirty="0"/>
          </a:p>
        </p:txBody>
      </p:sp>
      <p:pic>
        <p:nvPicPr>
          <p:cNvPr id="3074" name="Picture 2" descr="http://growthwisegroup.com/wp-content/uploads/2013/09/Outdated-Techn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7" y="1412133"/>
            <a:ext cx="4093224" cy="170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/>
              <a:t>Случаи из практики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6942" y="1412134"/>
            <a:ext cx="4184754" cy="32444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Лечение: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Помогите понять этому человеку то, что он на самом деле хочет. Попросите расставить приоритеты в его бесконечном списке желаний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Если он ключевой сотрудник, постарайтесь удовлетворить первые желания в списке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Акцентируйте тот факт, что вы старайтесь для него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Говорите с другими членами команды, чтобы негатив не «перепрыгнул» на них.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Человек, который всегда несчастлив</a:t>
            </a:r>
            <a:endParaRPr lang="en-US" dirty="0"/>
          </a:p>
        </p:txBody>
      </p:sp>
      <p:pic>
        <p:nvPicPr>
          <p:cNvPr id="1026" name="Picture 2" descr="http://www.riseforindia.com/wp-content/uploads/2016/04/unhappy-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19" y="1543759"/>
            <a:ext cx="3427907" cy="191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/>
              <a:t>Случаи из практики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6942" y="1412134"/>
            <a:ext cx="4184754" cy="324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Лечение:</a:t>
            </a:r>
            <a:endParaRPr lang="en-US" dirty="0"/>
          </a:p>
          <a:p>
            <a:pPr>
              <a:buFontTx/>
              <a:buChar char="-"/>
            </a:pPr>
            <a:r>
              <a:rPr lang="ru-RU" dirty="0" smtClean="0"/>
              <a:t>Увеличьте уровень контроля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Говорите ему, как вы недовольны (вежливо)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Хвалите прилюдно в случае </a:t>
            </a:r>
            <a:r>
              <a:rPr lang="ru-RU" dirty="0" smtClean="0"/>
              <a:t>улучшений</a:t>
            </a:r>
            <a:endParaRPr lang="ru-RU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Пассивность </a:t>
            </a:r>
            <a:r>
              <a:rPr lang="ru-RU" dirty="0"/>
              <a:t>в выполнении обязанностей, несмотря на плюшки и </a:t>
            </a:r>
            <a:r>
              <a:rPr lang="ru-RU" dirty="0" smtClean="0"/>
              <a:t>стимулы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26" y="1294735"/>
            <a:ext cx="2756485" cy="23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/>
              <a:t>Случаи из практики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6942" y="1412134"/>
            <a:ext cx="4184754" cy="324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Лечение:</a:t>
            </a:r>
            <a:endParaRPr lang="en-US" dirty="0"/>
          </a:p>
          <a:p>
            <a:pPr>
              <a:buFontTx/>
              <a:buChar char="-"/>
            </a:pPr>
            <a:r>
              <a:rPr lang="ru-RU" dirty="0" smtClean="0"/>
              <a:t>Не ввязываетесь в эмоциональные перепалки </a:t>
            </a:r>
            <a:r>
              <a:rPr lang="ru-RU" dirty="0" smtClean="0"/>
              <a:t>(сделайте </a:t>
            </a:r>
            <a:r>
              <a:rPr lang="ru-RU" dirty="0" smtClean="0"/>
              <a:t>глубокий вдох и выдох</a:t>
            </a:r>
            <a:r>
              <a:rPr lang="ru-RU" dirty="0" smtClean="0"/>
              <a:t>)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Станьте экспертом вашей системы, будьте человеком, предлагающим помощь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Оспаривание Вашего авторитета подчиненными</a:t>
            </a:r>
            <a:endParaRPr lang="en-US" dirty="0"/>
          </a:p>
        </p:txBody>
      </p:sp>
      <p:pic>
        <p:nvPicPr>
          <p:cNvPr id="2" name="Picture 2" descr="http://www.nicoleunderwood.com.au/wp-content/uploads/2013/11/ign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66" y="1223321"/>
            <a:ext cx="3255043" cy="212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ru-RU" dirty="0"/>
              <a:t>Случаи из практики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6942" y="1412134"/>
            <a:ext cx="4184754" cy="3244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Лечение:</a:t>
            </a:r>
            <a:endParaRPr lang="en-US" dirty="0"/>
          </a:p>
          <a:p>
            <a:pPr>
              <a:buFontTx/>
              <a:buChar char="-"/>
            </a:pPr>
            <a:r>
              <a:rPr lang="ru-RU" dirty="0" smtClean="0"/>
              <a:t>Выделите </a:t>
            </a:r>
            <a:r>
              <a:rPr lang="ru-RU" dirty="0"/>
              <a:t>для сотрудника отдельную зону ответственности, в рамках которой он сможет улучшить свои </a:t>
            </a:r>
            <a:r>
              <a:rPr lang="ru-RU" dirty="0" smtClean="0"/>
              <a:t>навыки</a:t>
            </a:r>
          </a:p>
          <a:p>
            <a:pPr>
              <a:buFontTx/>
              <a:buChar char="-"/>
            </a:pPr>
            <a:r>
              <a:rPr lang="ru-RU" dirty="0" smtClean="0"/>
              <a:t>Помогайте ему на первых </a:t>
            </a:r>
            <a:r>
              <a:rPr lang="ru-RU" dirty="0" smtClean="0"/>
              <a:t>порах (станьте ментором)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Согласуйте с ним варианты дальнейшего сотрудничества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«Неинтересно </a:t>
            </a:r>
            <a:r>
              <a:rPr lang="ru-RU" dirty="0" smtClean="0"/>
              <a:t>заниматься анализом, хочу стать </a:t>
            </a:r>
            <a:r>
              <a:rPr lang="ru-RU" dirty="0" smtClean="0"/>
              <a:t>руководителем»</a:t>
            </a:r>
            <a:endParaRPr lang="en-US" dirty="0"/>
          </a:p>
        </p:txBody>
      </p:sp>
      <p:pic>
        <p:nvPicPr>
          <p:cNvPr id="2054" name="Picture 6" descr="http://images.aif.ru/004/634/0e5fb4aef833ef1fec9c43a90aa9ac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70" y="1353172"/>
            <a:ext cx="3743640" cy="24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ru-RU" dirty="0" smtClean="0"/>
              <a:t>Полученные уроки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ru-RU" dirty="0"/>
              <a:t>Полученные </a:t>
            </a:r>
            <a:r>
              <a:rPr lang="ru-RU" dirty="0" smtClean="0"/>
              <a:t>уроки </a:t>
            </a:r>
            <a:r>
              <a:rPr lang="en-US" dirty="0"/>
              <a:t>(1 </a:t>
            </a:r>
            <a:r>
              <a:rPr lang="ru-RU" dirty="0" smtClean="0"/>
              <a:t>из</a:t>
            </a:r>
            <a:r>
              <a:rPr lang="en-US" dirty="0" smtClean="0"/>
              <a:t> </a:t>
            </a:r>
            <a:r>
              <a:rPr lang="ru-RU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Новички всегда важны</a:t>
            </a:r>
            <a:r>
              <a:rPr lang="en-US" dirty="0" smtClean="0"/>
              <a:t>. </a:t>
            </a:r>
            <a:r>
              <a:rPr lang="ru-RU" dirty="0" smtClean="0"/>
              <a:t>Предложите периодическую </a:t>
            </a:r>
            <a:r>
              <a:rPr lang="ru-RU" dirty="0" smtClean="0"/>
              <a:t>встречу 1-1 дл</a:t>
            </a:r>
            <a:r>
              <a:rPr lang="ru-RU" dirty="0" smtClean="0"/>
              <a:t>я проектных вопросов, даже если есть выделенный ментор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Выделяйте локальных руководителей. Они должны вам помочь с мониторингом настроений сотрудников. Дополнительно локальный руководитель, может заполнять те пробелы, которые у вас есть.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Внимательно слушайте подчиненных. Даже гипотетический вопрос всегда имеет свою историю.</a:t>
            </a: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Общие </a:t>
            </a:r>
            <a:r>
              <a:rPr lang="ru-RU" dirty="0" smtClean="0"/>
              <a:t>рекомендации</a:t>
            </a:r>
            <a:endParaRPr lang="en-US" dirty="0"/>
          </a:p>
        </p:txBody>
      </p:sp>
      <p:pic>
        <p:nvPicPr>
          <p:cNvPr id="5122" name="Picture 2" descr="https://assets.entrepreneur.com/content/16x9/822/5-simple-ways-get-customers-lis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64" y="1409702"/>
            <a:ext cx="4354247" cy="24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Разница </a:t>
            </a:r>
            <a:r>
              <a:rPr lang="ru-RU" smtClean="0"/>
              <a:t>во времени</a:t>
            </a:r>
            <a:endParaRPr lang="en-US" dirty="0" smtClean="0"/>
          </a:p>
          <a:p>
            <a:r>
              <a:rPr lang="ru-RU" dirty="0" smtClean="0"/>
              <a:t>Культурные различия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ru-RU" dirty="0" smtClean="0"/>
              <a:t>Чувство одиночества</a:t>
            </a:r>
            <a:endParaRPr lang="en-US" dirty="0" smtClean="0"/>
          </a:p>
          <a:p>
            <a:r>
              <a:rPr lang="ru-RU" dirty="0" smtClean="0"/>
              <a:t>Изоляция и ограниченные возможности улучшить свои навыки или знания.</a:t>
            </a:r>
            <a:endParaRPr lang="en-US" dirty="0"/>
          </a:p>
          <a:p>
            <a:r>
              <a:rPr lang="ru-RU" dirty="0" smtClean="0"/>
              <a:t>Ограничения удаленных коммуникаций.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Существуют так же и недостатки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6" name="Объект 9"/>
          <p:cNvSpPr>
            <a:spLocks noGrp="1"/>
          </p:cNvSpPr>
          <p:nvPr>
            <p:ph sz="quarter" idx="12"/>
          </p:nvPr>
        </p:nvSpPr>
        <p:spPr>
          <a:xfrm>
            <a:off x="4660641" y="1409701"/>
            <a:ext cx="4219769" cy="324445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7" name="Symbol zastępczy zawartości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06" y="1977376"/>
            <a:ext cx="4220766" cy="2107912"/>
          </a:xfrm>
          <a:prstGeom prst="rect">
            <a:avLst/>
          </a:prstGeom>
        </p:spPr>
      </p:pic>
      <p:grpSp>
        <p:nvGrpSpPr>
          <p:cNvPr id="18" name="Grupa 29"/>
          <p:cNvGrpSpPr/>
          <p:nvPr/>
        </p:nvGrpSpPr>
        <p:grpSpPr>
          <a:xfrm>
            <a:off x="5709119" y="2197678"/>
            <a:ext cx="2018509" cy="752882"/>
            <a:chOff x="3282243" y="1546553"/>
            <a:chExt cx="5302593" cy="1977810"/>
          </a:xfrm>
        </p:grpSpPr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1327" y="1799934"/>
              <a:ext cx="226479" cy="40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961" y="1913201"/>
              <a:ext cx="226479" cy="40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356" y="3118491"/>
              <a:ext cx="226480" cy="40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480" y="1929565"/>
              <a:ext cx="226480" cy="40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241" y="1546553"/>
              <a:ext cx="226479" cy="40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243" y="1748309"/>
              <a:ext cx="226479" cy="40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74" y="3080200"/>
            <a:ext cx="86213" cy="1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82" y="2174212"/>
            <a:ext cx="86213" cy="1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7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ru-RU" dirty="0"/>
              <a:t>Полученные </a:t>
            </a:r>
            <a:r>
              <a:rPr lang="ru-RU" dirty="0" smtClean="0"/>
              <a:t>уроки </a:t>
            </a:r>
            <a:r>
              <a:rPr lang="en-US" dirty="0"/>
              <a:t>(2 </a:t>
            </a:r>
            <a:r>
              <a:rPr lang="ru-RU" dirty="0" smtClean="0"/>
              <a:t>из</a:t>
            </a:r>
            <a:r>
              <a:rPr lang="en-US" dirty="0" smtClean="0"/>
              <a:t> </a:t>
            </a:r>
            <a:r>
              <a:rPr lang="en-US" dirty="0"/>
              <a:t>2)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Помогайте </a:t>
            </a:r>
            <a:r>
              <a:rPr lang="ru-RU" dirty="0" smtClean="0"/>
              <a:t>расти подчиненным</a:t>
            </a:r>
            <a:endParaRPr lang="en-US" dirty="0"/>
          </a:p>
          <a:p>
            <a:pPr>
              <a:buFontTx/>
              <a:buChar char="-"/>
            </a:pPr>
            <a:r>
              <a:rPr lang="ru-RU" dirty="0" smtClean="0"/>
              <a:t>С вниманием </a:t>
            </a:r>
            <a:r>
              <a:rPr lang="ru-RU" dirty="0" smtClean="0"/>
              <a:t>относитесь </a:t>
            </a:r>
            <a:r>
              <a:rPr lang="ru-RU" dirty="0" smtClean="0"/>
              <a:t>к желаниям починенных, помогай им в достижении целей.</a:t>
            </a:r>
            <a:endParaRPr lang="en-US" dirty="0"/>
          </a:p>
          <a:p>
            <a:pPr marL="0" indent="0">
              <a:buNone/>
            </a:pPr>
            <a:r>
              <a:rPr lang="ru-RU" dirty="0" smtClean="0"/>
              <a:t>Формируйте </a:t>
            </a:r>
            <a:r>
              <a:rPr lang="ru-RU" dirty="0" smtClean="0"/>
              <a:t>команду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Находите </a:t>
            </a:r>
            <a:r>
              <a:rPr lang="ru-RU" dirty="0" smtClean="0"/>
              <a:t>что-то общее даже у людей из разных проектов.</a:t>
            </a:r>
            <a:endParaRPr lang="en-US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Общие </a:t>
            </a:r>
            <a:r>
              <a:rPr lang="ru-RU" dirty="0" smtClean="0"/>
              <a:t>рекомендации</a:t>
            </a:r>
            <a:endParaRPr lang="en-US" dirty="0" smtClean="0"/>
          </a:p>
        </p:txBody>
      </p:sp>
      <p:sp>
        <p:nvSpPr>
          <p:cNvPr id="7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4695657" y="1409701"/>
            <a:ext cx="4184754" cy="32444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Старайтесь </a:t>
            </a:r>
            <a:r>
              <a:rPr lang="ru-RU" dirty="0" smtClean="0"/>
              <a:t>из нового и непонятного сделать процесс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Команда должна уметь работать даже без тебя.</a:t>
            </a:r>
          </a:p>
          <a:p>
            <a:pPr marL="0" indent="0">
              <a:buNone/>
            </a:pPr>
            <a:r>
              <a:rPr lang="ru-RU" dirty="0" smtClean="0"/>
              <a:t>Станьте </a:t>
            </a:r>
            <a:r>
              <a:rPr lang="ru-RU" dirty="0" smtClean="0"/>
              <a:t>ментором для них</a:t>
            </a:r>
            <a:endParaRPr lang="en-US" dirty="0"/>
          </a:p>
          <a:p>
            <a:pPr>
              <a:buFontTx/>
              <a:buChar char="-"/>
            </a:pPr>
            <a:r>
              <a:rPr lang="ru-RU" dirty="0" smtClean="0"/>
              <a:t>Постигайте </a:t>
            </a:r>
            <a:r>
              <a:rPr lang="ru-RU" dirty="0"/>
              <a:t>общую картину </a:t>
            </a:r>
            <a:r>
              <a:rPr lang="ru-RU" dirty="0" smtClean="0"/>
              <a:t>системы, </a:t>
            </a:r>
            <a:r>
              <a:rPr lang="ru-RU" dirty="0" smtClean="0"/>
              <a:t>делайте </a:t>
            </a:r>
            <a:r>
              <a:rPr lang="ru-RU" dirty="0" smtClean="0"/>
              <a:t>общие презентации по изменениям.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Найдите </a:t>
            </a:r>
            <a:r>
              <a:rPr lang="ru-RU" dirty="0" smtClean="0"/>
              <a:t>ментора для себя</a:t>
            </a:r>
            <a:endParaRPr lang="en-US" dirty="0" smtClean="0"/>
          </a:p>
          <a:p>
            <a:pPr>
              <a:lnSpc>
                <a:spcPct val="140000"/>
              </a:lnSpc>
              <a:buFontTx/>
              <a:buChar char="-"/>
            </a:pPr>
            <a:r>
              <a:rPr lang="ru-RU" dirty="0" smtClean="0"/>
              <a:t>Это может быть например ваш менеджер.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8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endParaRPr lang="en-US" dirty="0"/>
          </a:p>
        </p:txBody>
      </p:sp>
      <p:sp>
        <p:nvSpPr>
          <p:cNvPr id="3" name="Symbol zastępczy zawartości 5"/>
          <p:cNvSpPr txBox="1">
            <a:spLocks/>
          </p:cNvSpPr>
          <p:nvPr/>
        </p:nvSpPr>
        <p:spPr>
          <a:xfrm>
            <a:off x="286917" y="3440873"/>
            <a:ext cx="4184754" cy="128677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0000" indent="-270000" algn="l" defTabSz="685800" rtl="0" eaLnBrk="1" latinLnBrk="0" hangingPunct="1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Clr>
                <a:srgbClr val="EB571C"/>
              </a:buClr>
              <a:buFont typeface="Wingdings" panose="05000000000000000000" pitchFamily="2" charset="2"/>
              <a:buChar char="w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70000" algn="l" defTabSz="685800" rtl="0" eaLnBrk="1" latinLnBrk="0" hangingPunct="1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Clr>
                <a:srgbClr val="EB571C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270000" algn="l" defTabSz="685800" rtl="0" eaLnBrk="1" latinLnBrk="0" hangingPunct="1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Clr>
                <a:srgbClr val="24447D"/>
              </a:buClr>
              <a:buFont typeface="Wingdings" panose="05000000000000000000" pitchFamily="2" charset="2"/>
              <a:buChar char="w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270000" algn="l" defTabSz="685800" rtl="0" eaLnBrk="1" latinLnBrk="0" hangingPunct="1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Clr>
                <a:srgbClr val="24447D"/>
              </a:buClr>
              <a:buFont typeface="Arial" panose="020B0604020202020204" pitchFamily="34" charset="0"/>
              <a:buChar char="­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270000" algn="l" defTabSz="685800" rtl="0" eaLnBrk="1" latinLnBrk="0" hangingPunct="1"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  <a:buClr>
                <a:srgbClr val="EB571C"/>
              </a:buClr>
              <a:buFont typeface="Wingdings" panose="05000000000000000000" pitchFamily="2" charset="2"/>
              <a:buChar char="w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ru-RU" dirty="0" smtClean="0"/>
              <a:t>Радик </a:t>
            </a:r>
            <a:r>
              <a:rPr lang="ru-RU" dirty="0" err="1" smtClean="0"/>
              <a:t>Хамидуллин</a:t>
            </a:r>
            <a:r>
              <a:rPr lang="ru-RU" dirty="0" smtClean="0"/>
              <a:t> (</a:t>
            </a:r>
            <a:r>
              <a:rPr lang="en-US" dirty="0" err="1" smtClean="0"/>
              <a:t>Radik</a:t>
            </a:r>
            <a:r>
              <a:rPr lang="en-US" dirty="0" smtClean="0"/>
              <a:t> </a:t>
            </a:r>
            <a:r>
              <a:rPr lang="en-US" dirty="0" err="1" smtClean="0"/>
              <a:t>Khamidullin</a:t>
            </a:r>
            <a:r>
              <a:rPr lang="en-US" dirty="0" smtClean="0"/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rhamidullin@mail.ru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https://linkedin.com/in/radik-khamidullin-9a163154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У большинств</a:t>
            </a:r>
            <a:r>
              <a:rPr lang="ru-RU" dirty="0"/>
              <a:t>а</a:t>
            </a:r>
            <a:r>
              <a:rPr lang="ru-RU" dirty="0" smtClean="0"/>
              <a:t> аналитиков хорошие коммуникативные навыки. Они часто способны влиять на ход дискуссий</a:t>
            </a:r>
            <a:endParaRPr lang="en-US" dirty="0" smtClean="0"/>
          </a:p>
          <a:p>
            <a:pPr fontAlgn="base"/>
            <a:r>
              <a:rPr lang="ru-RU" dirty="0" smtClean="0"/>
              <a:t>Они все уникальны, а некоторые любят напоминать всем об этом</a:t>
            </a:r>
            <a:endParaRPr lang="pl-PL" dirty="0" smtClean="0"/>
          </a:p>
          <a:p>
            <a:pPr fontAlgn="base"/>
            <a:r>
              <a:rPr lang="ru-RU" dirty="0" smtClean="0"/>
              <a:t>Они амбициозны и хотят развиваться</a:t>
            </a:r>
            <a:endParaRPr lang="en-US" dirty="0" smtClean="0"/>
          </a:p>
          <a:p>
            <a:pPr fontAlgn="base"/>
            <a:r>
              <a:rPr lang="ru-RU" dirty="0" smtClean="0"/>
              <a:t>Работа аналитика заметна многим членам компании. Люди замечают их победы, точно так же как и неудачи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Аналитиками непросто управлять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17" name="Объект 9"/>
          <p:cNvSpPr>
            <a:spLocks noGrp="1"/>
          </p:cNvSpPr>
          <p:nvPr>
            <p:ph sz="quarter" idx="12"/>
          </p:nvPr>
        </p:nvSpPr>
        <p:spPr>
          <a:xfrm>
            <a:off x="4660641" y="1409701"/>
            <a:ext cx="4219769" cy="324445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8" name="Symbol zastępczy zawartości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06" y="1977376"/>
            <a:ext cx="4220766" cy="2107912"/>
          </a:xfrm>
          <a:prstGeom prst="rect">
            <a:avLst/>
          </a:prstGeom>
        </p:spPr>
      </p:pic>
      <p:grpSp>
        <p:nvGrpSpPr>
          <p:cNvPr id="19" name="Grupa 29"/>
          <p:cNvGrpSpPr/>
          <p:nvPr/>
        </p:nvGrpSpPr>
        <p:grpSpPr>
          <a:xfrm>
            <a:off x="5709119" y="2197678"/>
            <a:ext cx="2018509" cy="752882"/>
            <a:chOff x="3282243" y="1546553"/>
            <a:chExt cx="5302593" cy="1977810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1327" y="1799934"/>
              <a:ext cx="226479" cy="40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961" y="1913201"/>
              <a:ext cx="226479" cy="40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8356" y="3118491"/>
              <a:ext cx="226480" cy="405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480" y="1929565"/>
              <a:ext cx="226480" cy="40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0241" y="1546553"/>
              <a:ext cx="226479" cy="40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2243" y="1748309"/>
              <a:ext cx="226479" cy="40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74" y="3080200"/>
            <a:ext cx="86213" cy="15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82" y="2174212"/>
            <a:ext cx="86213" cy="1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6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ituniverce.com/userfiles/clauses/large/315_poisk-yandex-kak-eto-rabotaet-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75" y="1299411"/>
            <a:ext cx="4575553" cy="311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команда…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Немного о проекте…</a:t>
            </a:r>
            <a:endParaRPr lang="en-US" dirty="0"/>
          </a:p>
        </p:txBody>
      </p:sp>
      <p:sp>
        <p:nvSpPr>
          <p:cNvPr id="9" name="Speech Bubble: Rectangle 2"/>
          <p:cNvSpPr/>
          <p:nvPr/>
        </p:nvSpPr>
        <p:spPr>
          <a:xfrm>
            <a:off x="6742483" y="1298589"/>
            <a:ext cx="2117557" cy="1092794"/>
          </a:xfrm>
          <a:prstGeom prst="wedgeRectCallout">
            <a:avLst>
              <a:gd name="adj1" fmla="val -80685"/>
              <a:gd name="adj2" fmla="val -194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accent3"/>
                </a:solidFill>
                <a:latin typeface="Open Sans" panose="020B0606030504020204"/>
              </a:rPr>
              <a:t>Географически распределенная команда </a:t>
            </a:r>
            <a:r>
              <a:rPr lang="en-US" dirty="0" smtClean="0">
                <a:solidFill>
                  <a:schemeClr val="accent3"/>
                </a:solidFill>
                <a:latin typeface="Open Sans" panose="020B0606030504020204"/>
              </a:rPr>
              <a:t>(</a:t>
            </a:r>
            <a:r>
              <a:rPr lang="ru-RU" dirty="0" smtClean="0">
                <a:solidFill>
                  <a:schemeClr val="accent3"/>
                </a:solidFill>
                <a:latin typeface="Open Sans" panose="020B0606030504020204"/>
              </a:rPr>
              <a:t>Москва, Днепропетровск, Франкфурт</a:t>
            </a:r>
            <a:r>
              <a:rPr lang="en-US" dirty="0" smtClean="0">
                <a:solidFill>
                  <a:schemeClr val="accent3"/>
                </a:solidFill>
                <a:latin typeface="Open Sans" panose="020B0606030504020204"/>
              </a:rPr>
              <a:t>)</a:t>
            </a:r>
            <a:endParaRPr lang="en-US" dirty="0">
              <a:solidFill>
                <a:schemeClr val="accent3"/>
              </a:solidFill>
              <a:latin typeface="Open Sans" panose="020B0606030504020204"/>
            </a:endParaRPr>
          </a:p>
        </p:txBody>
      </p:sp>
      <p:sp>
        <p:nvSpPr>
          <p:cNvPr id="10" name="Speech Bubble: Rectangle 23"/>
          <p:cNvSpPr/>
          <p:nvPr/>
        </p:nvSpPr>
        <p:spPr>
          <a:xfrm>
            <a:off x="6742482" y="2686333"/>
            <a:ext cx="2117557" cy="675273"/>
          </a:xfrm>
          <a:prstGeom prst="wedgeRectCallout">
            <a:avLst>
              <a:gd name="adj1" fmla="val -82813"/>
              <a:gd name="adj2" fmla="val -386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accent3"/>
                </a:solidFill>
                <a:latin typeface="Open Sans" panose="020B0606030504020204"/>
              </a:rPr>
              <a:t>+15 (30) аналитиков на стороне заказчика.</a:t>
            </a:r>
            <a:endParaRPr lang="en-US" dirty="0">
              <a:solidFill>
                <a:schemeClr val="accent3"/>
              </a:solidFill>
              <a:latin typeface="Open Sans" panose="020B0606030504020204"/>
            </a:endParaRPr>
          </a:p>
        </p:txBody>
      </p:sp>
      <p:sp>
        <p:nvSpPr>
          <p:cNvPr id="6" name="Speech Bubble: Rectangle 21"/>
          <p:cNvSpPr/>
          <p:nvPr/>
        </p:nvSpPr>
        <p:spPr>
          <a:xfrm>
            <a:off x="288588" y="1302193"/>
            <a:ext cx="2117557" cy="1460462"/>
          </a:xfrm>
          <a:prstGeom prst="wedgeRectCallout">
            <a:avLst>
              <a:gd name="adj1" fmla="val 77463"/>
              <a:gd name="adj2" fmla="val -68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accent3"/>
                </a:solidFill>
                <a:latin typeface="Open Sans" panose="020B0606030504020204"/>
              </a:rPr>
              <a:t>Заказчик международный банк с офисами</a:t>
            </a:r>
            <a:r>
              <a:rPr lang="ru-RU" dirty="0">
                <a:solidFill>
                  <a:schemeClr val="accent3"/>
                </a:solidFill>
                <a:latin typeface="Open Sans" panose="020B0606030504020204"/>
              </a:rPr>
              <a:t> </a:t>
            </a:r>
            <a:r>
              <a:rPr lang="ru-RU" dirty="0" smtClean="0">
                <a:solidFill>
                  <a:schemeClr val="accent3"/>
                </a:solidFill>
                <a:latin typeface="Open Sans" panose="020B0606030504020204"/>
              </a:rPr>
              <a:t>в</a:t>
            </a:r>
            <a:r>
              <a:rPr lang="en-US" dirty="0" smtClean="0">
                <a:solidFill>
                  <a:schemeClr val="accent3"/>
                </a:solidFill>
                <a:latin typeface="Open Sans" panose="020B0606030504020204"/>
              </a:rPr>
              <a:t> </a:t>
            </a:r>
            <a:r>
              <a:rPr lang="ru-RU" dirty="0" smtClean="0">
                <a:solidFill>
                  <a:schemeClr val="accent3"/>
                </a:solidFill>
                <a:latin typeface="Open Sans" panose="020B0606030504020204"/>
              </a:rPr>
              <a:t>Нью Йорке, Лондоне</a:t>
            </a:r>
            <a:r>
              <a:rPr lang="en-US" dirty="0" smtClean="0">
                <a:solidFill>
                  <a:schemeClr val="accent3"/>
                </a:solidFill>
                <a:latin typeface="Open Sans" panose="020B0606030504020204"/>
              </a:rPr>
              <a:t>, </a:t>
            </a:r>
            <a:r>
              <a:rPr lang="ru-RU" dirty="0" smtClean="0">
                <a:solidFill>
                  <a:schemeClr val="accent3"/>
                </a:solidFill>
                <a:latin typeface="Open Sans" panose="020B0606030504020204"/>
              </a:rPr>
              <a:t>Франкфурте</a:t>
            </a:r>
            <a:r>
              <a:rPr lang="en-US" dirty="0" smtClean="0">
                <a:solidFill>
                  <a:schemeClr val="accent3"/>
                </a:solidFill>
                <a:latin typeface="Open Sans" panose="020B0606030504020204"/>
              </a:rPr>
              <a:t>, </a:t>
            </a:r>
            <a:r>
              <a:rPr lang="ru-RU" dirty="0" smtClean="0">
                <a:solidFill>
                  <a:schemeClr val="accent3"/>
                </a:solidFill>
                <a:latin typeface="Open Sans" panose="020B0606030504020204"/>
              </a:rPr>
              <a:t>Сингапуре</a:t>
            </a:r>
            <a:r>
              <a:rPr lang="en-US" dirty="0" smtClean="0">
                <a:solidFill>
                  <a:schemeClr val="accent3"/>
                </a:solidFill>
                <a:latin typeface="Open Sans" panose="020B0606030504020204"/>
              </a:rPr>
              <a:t>, </a:t>
            </a:r>
            <a:r>
              <a:rPr lang="ru-RU" dirty="0" err="1" smtClean="0">
                <a:solidFill>
                  <a:schemeClr val="accent3"/>
                </a:solidFill>
                <a:latin typeface="Open Sans" panose="020B0606030504020204"/>
              </a:rPr>
              <a:t>Бангалоре</a:t>
            </a:r>
            <a:r>
              <a:rPr lang="en-US" dirty="0" smtClean="0">
                <a:solidFill>
                  <a:schemeClr val="accent3"/>
                </a:solidFill>
                <a:latin typeface="Open Sans" panose="020B0606030504020204"/>
              </a:rPr>
              <a:t>.</a:t>
            </a:r>
            <a:endParaRPr lang="en-US" dirty="0">
              <a:solidFill>
                <a:schemeClr val="accent3"/>
              </a:solidFill>
              <a:latin typeface="Open Sans" panose="020B0606030504020204"/>
            </a:endParaRPr>
          </a:p>
        </p:txBody>
      </p:sp>
      <p:sp>
        <p:nvSpPr>
          <p:cNvPr id="7" name="Speech Bubble: Rectangle 22"/>
          <p:cNvSpPr/>
          <p:nvPr/>
        </p:nvSpPr>
        <p:spPr>
          <a:xfrm>
            <a:off x="286917" y="3322795"/>
            <a:ext cx="2117557" cy="1092794"/>
          </a:xfrm>
          <a:prstGeom prst="wedgeRectCallout">
            <a:avLst>
              <a:gd name="adj1" fmla="val 85417"/>
              <a:gd name="adj2" fmla="val -564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accent3"/>
                </a:solidFill>
                <a:latin typeface="Open Sans" panose="020B0606030504020204"/>
              </a:rPr>
              <a:t>Наша команда (подрядчика) состоит из 6-9 человек. Все они главные</a:t>
            </a:r>
            <a:r>
              <a:rPr lang="en-US" dirty="0" smtClean="0">
                <a:solidFill>
                  <a:schemeClr val="accent3"/>
                </a:solidFill>
                <a:latin typeface="Open Sans" panose="020B0606030504020204"/>
              </a:rPr>
              <a:t>/</a:t>
            </a:r>
            <a:r>
              <a:rPr lang="ru-RU" dirty="0" smtClean="0">
                <a:solidFill>
                  <a:schemeClr val="accent3"/>
                </a:solidFill>
                <a:latin typeface="Open Sans" panose="020B0606030504020204"/>
              </a:rPr>
              <a:t>ведущие аналитики.</a:t>
            </a:r>
            <a:endParaRPr lang="en-US" dirty="0">
              <a:solidFill>
                <a:schemeClr val="accent3"/>
              </a:solidFill>
              <a:latin typeface="Open Sans" panose="020B0606030504020204"/>
            </a:endParaRPr>
          </a:p>
        </p:txBody>
      </p:sp>
      <p:sp>
        <p:nvSpPr>
          <p:cNvPr id="12" name="Speech Bubble: Rectangle 2"/>
          <p:cNvSpPr/>
          <p:nvPr/>
        </p:nvSpPr>
        <p:spPr>
          <a:xfrm>
            <a:off x="6742484" y="3646828"/>
            <a:ext cx="2117557" cy="765619"/>
          </a:xfrm>
          <a:prstGeom prst="wedgeRectCallout">
            <a:avLst>
              <a:gd name="adj1" fmla="val -80685"/>
              <a:gd name="adj2" fmla="val -4972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dirty="0" smtClean="0">
                <a:solidFill>
                  <a:schemeClr val="accent3"/>
                </a:solidFill>
                <a:latin typeface="Open Sans" panose="020B0606030504020204"/>
              </a:rPr>
              <a:t>“</a:t>
            </a:r>
            <a:r>
              <a:rPr lang="ru-RU" dirty="0" smtClean="0">
                <a:solidFill>
                  <a:schemeClr val="accent3"/>
                </a:solidFill>
                <a:latin typeface="Open Sans" panose="020B0606030504020204"/>
              </a:rPr>
              <a:t>Время вхождения в проект» - 6-9 месяцев</a:t>
            </a:r>
            <a:endParaRPr lang="en-US" dirty="0">
              <a:solidFill>
                <a:schemeClr val="accent3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4452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ru-RU" dirty="0" smtClean="0"/>
              <a:t>Недостатки виртуальных команд (1 из 5)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6942" y="1412134"/>
            <a:ext cx="4184754" cy="32444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Как мы с этим боремся?</a:t>
            </a:r>
            <a:endParaRPr lang="en-US" dirty="0" smtClean="0"/>
          </a:p>
          <a:p>
            <a:r>
              <a:rPr lang="ru-RU" dirty="0" smtClean="0"/>
              <a:t>Большинство членов команды подстроили рабочий график под часы работы центрального офиса заказчика.</a:t>
            </a:r>
            <a:endParaRPr lang="en-US" dirty="0"/>
          </a:p>
          <a:p>
            <a:r>
              <a:rPr lang="ru-RU" dirty="0" smtClean="0"/>
              <a:t>Работа с 09:30-18:30 возможна в каждой локации.</a:t>
            </a:r>
            <a:endParaRPr lang="en-US" dirty="0"/>
          </a:p>
          <a:p>
            <a:r>
              <a:rPr lang="ru-RU" dirty="0" smtClean="0"/>
              <a:t>При необходимости аналитик может пораньше уйти с работы, чтобы поучаствовать в поздней «встрече».</a:t>
            </a:r>
            <a:endParaRPr lang="en-US" dirty="0" smtClean="0"/>
          </a:p>
          <a:p>
            <a:r>
              <a:rPr lang="ru-RU" dirty="0" smtClean="0"/>
              <a:t>Мы оцениваем работу, а не «зеленый» статус в коммуникаторе.</a:t>
            </a:r>
            <a:endParaRPr lang="en-US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Разница во времени</a:t>
            </a:r>
            <a:endParaRPr lang="en-US" dirty="0"/>
          </a:p>
        </p:txBody>
      </p:sp>
      <p:pic>
        <p:nvPicPr>
          <p:cNvPr id="2" name="Picture 2" descr="time-difference-between-gmt-est_bbeeaf572650ed64.jpg (700×39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96" y="1412134"/>
            <a:ext cx="3782014" cy="21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/>
              <a:t>Недостатки виртуальных команд </a:t>
            </a:r>
            <a:r>
              <a:rPr lang="ru-RU" dirty="0" smtClean="0"/>
              <a:t>(2 </a:t>
            </a:r>
            <a:r>
              <a:rPr lang="ru-RU" dirty="0"/>
              <a:t>из 5)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6942" y="1412134"/>
            <a:ext cx="4184754" cy="324445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000" dirty="0"/>
              <a:t>Как мы с этим боремся?</a:t>
            </a:r>
            <a:endParaRPr lang="en-US" sz="2000" dirty="0"/>
          </a:p>
          <a:p>
            <a:r>
              <a:rPr lang="ru-RU" sz="2000" dirty="0"/>
              <a:t>Общие походы в рестораны, выставки, путешествия во время командировок увеличивают культурную осведомленность.</a:t>
            </a:r>
            <a:endParaRPr lang="en-US" sz="2000" dirty="0"/>
          </a:p>
          <a:p>
            <a:r>
              <a:rPr lang="ru-RU" sz="2000" dirty="0"/>
              <a:t>Мы не обсуждаем сложные межкультурные вопросы в деталях.</a:t>
            </a:r>
            <a:endParaRPr lang="en-US" sz="2000" dirty="0"/>
          </a:p>
          <a:p>
            <a:r>
              <a:rPr lang="ru-RU" sz="2000" dirty="0"/>
              <a:t>Мы часто пользуемся </a:t>
            </a:r>
            <a:r>
              <a:rPr lang="ru-RU" sz="2000" dirty="0" smtClean="0"/>
              <a:t>присутствием </a:t>
            </a:r>
            <a:r>
              <a:rPr lang="ru-RU" sz="2000" dirty="0" err="1"/>
              <a:t>Люксофт</a:t>
            </a:r>
            <a:r>
              <a:rPr lang="ru-RU" sz="2000" dirty="0"/>
              <a:t> в других проектах </a:t>
            </a:r>
            <a:r>
              <a:rPr lang="ru-RU" sz="2000" dirty="0" smtClean="0"/>
              <a:t>чтобы </a:t>
            </a:r>
            <a:r>
              <a:rPr lang="ru-RU" sz="2000" dirty="0"/>
              <a:t>избежать </a:t>
            </a:r>
            <a:r>
              <a:rPr lang="ru-RU" sz="2000" dirty="0" smtClean="0"/>
              <a:t>культурны</a:t>
            </a:r>
            <a:r>
              <a:rPr lang="ru-RU" sz="2000" dirty="0"/>
              <a:t>х</a:t>
            </a:r>
            <a:r>
              <a:rPr lang="ru-RU" sz="2000" dirty="0" smtClean="0"/>
              <a:t> различий.</a:t>
            </a:r>
            <a:endParaRPr lang="en-US" sz="2000" dirty="0"/>
          </a:p>
          <a:p>
            <a:r>
              <a:rPr lang="ru-RU" sz="2000" dirty="0"/>
              <a:t>Мы работаем </a:t>
            </a:r>
            <a:r>
              <a:rPr lang="ru-RU" sz="2000" dirty="0" smtClean="0"/>
              <a:t>над </a:t>
            </a:r>
            <a:r>
              <a:rPr lang="ru-RU" sz="2000" dirty="0"/>
              <a:t>созданием хороших отношений  с </a:t>
            </a:r>
            <a:r>
              <a:rPr lang="ru-RU" sz="2000" dirty="0" smtClean="0"/>
              <a:t>представителями заказчика </a:t>
            </a:r>
            <a:r>
              <a:rPr lang="en-US" sz="2000" dirty="0"/>
              <a:t>(</a:t>
            </a:r>
            <a:r>
              <a:rPr lang="ru-RU" sz="2000" dirty="0"/>
              <a:t>если не с человеком, который был изначально назван, то с его более лояльным коллегой</a:t>
            </a:r>
            <a:r>
              <a:rPr lang="en-US" sz="2000" dirty="0"/>
              <a:t>)</a:t>
            </a:r>
          </a:p>
          <a:p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Культурные различия</a:t>
            </a:r>
            <a:endParaRPr lang="en-US" dirty="0"/>
          </a:p>
        </p:txBody>
      </p:sp>
      <p:pic>
        <p:nvPicPr>
          <p:cNvPr id="2" name="Picture 2" descr="time-difference-between-gmt-est_bbeeaf572650ed64.jpg (700×39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96" y="1412134"/>
            <a:ext cx="3782014" cy="21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/>
              <a:t>Недостатки виртуальных команд </a:t>
            </a:r>
            <a:r>
              <a:rPr lang="ru-RU" dirty="0" smtClean="0"/>
              <a:t>(3 </a:t>
            </a:r>
            <a:r>
              <a:rPr lang="ru-RU" dirty="0"/>
              <a:t>из 5)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6942" y="1412134"/>
            <a:ext cx="4184754" cy="32444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600" dirty="0"/>
              <a:t>Как мы с этим боремся?</a:t>
            </a:r>
            <a:endParaRPr lang="en-US" sz="1600" dirty="0"/>
          </a:p>
          <a:p>
            <a:r>
              <a:rPr lang="ru-RU" dirty="0" smtClean="0"/>
              <a:t>Ежедневные телефонные конференции, чтобы обменяться новостями и статусами</a:t>
            </a:r>
            <a:endParaRPr lang="en-US" dirty="0" smtClean="0"/>
          </a:p>
          <a:p>
            <a:r>
              <a:rPr lang="ru-RU" dirty="0" smtClean="0"/>
              <a:t>Мы обсуждаем не только рабочие моменты на таких встречах</a:t>
            </a:r>
            <a:endParaRPr lang="en-US" dirty="0"/>
          </a:p>
          <a:p>
            <a:r>
              <a:rPr lang="ru-RU" dirty="0" smtClean="0"/>
              <a:t>Мы определили зоны ответственности для каждого участника команды и стараемся перенаправлять запросы извне соответствующему эксперту</a:t>
            </a:r>
            <a:endParaRPr lang="en-US" dirty="0" smtClean="0"/>
          </a:p>
          <a:p>
            <a:r>
              <a:rPr lang="ru-RU" dirty="0" smtClean="0"/>
              <a:t>Мы делимся новостями проекта в целом, а не только технически важной информацией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Чувство одиночества</a:t>
            </a:r>
            <a:endParaRPr lang="en-US" dirty="0"/>
          </a:p>
        </p:txBody>
      </p:sp>
      <p:pic>
        <p:nvPicPr>
          <p:cNvPr id="2" name="Picture 2" descr="time-difference-between-gmt-est_bbeeaf572650ed64.jpg (700×39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96" y="1412134"/>
            <a:ext cx="3782014" cy="21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ru-RU" dirty="0"/>
              <a:t>Недостатки виртуальных команд </a:t>
            </a:r>
            <a:r>
              <a:rPr lang="ru-RU" dirty="0" smtClean="0"/>
              <a:t>(4 </a:t>
            </a:r>
            <a:r>
              <a:rPr lang="ru-RU" dirty="0"/>
              <a:t>из 5)</a:t>
            </a:r>
            <a:endParaRPr lang="en-US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1"/>
          </p:nvPr>
        </p:nvSpPr>
        <p:spPr>
          <a:xfrm>
            <a:off x="286942" y="1412134"/>
            <a:ext cx="4184754" cy="32444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600" dirty="0"/>
              <a:t>Как мы с этим боремся?</a:t>
            </a:r>
            <a:endParaRPr lang="en-US" sz="1600" dirty="0"/>
          </a:p>
          <a:p>
            <a:r>
              <a:rPr lang="ru-RU" dirty="0" smtClean="0"/>
              <a:t>Совместное размещение коллектива внутри</a:t>
            </a:r>
            <a:r>
              <a:rPr lang="en-US" dirty="0" smtClean="0"/>
              <a:t> </a:t>
            </a:r>
            <a:r>
              <a:rPr lang="ru-RU" dirty="0" smtClean="0"/>
              <a:t>каждой локации</a:t>
            </a:r>
            <a:endParaRPr lang="en-US" dirty="0" smtClean="0"/>
          </a:p>
          <a:p>
            <a:r>
              <a:rPr lang="ru-RU" dirty="0" smtClean="0"/>
              <a:t>Ежеквартальные презентации об изменениях в релизе</a:t>
            </a:r>
            <a:endParaRPr lang="en-US" dirty="0"/>
          </a:p>
          <a:p>
            <a:r>
              <a:rPr lang="ru-RU" dirty="0" smtClean="0"/>
              <a:t>У нас есть внутрикомандный концепт обучения, который выходит за рамки команды</a:t>
            </a:r>
            <a:endParaRPr lang="en-US" dirty="0" smtClean="0"/>
          </a:p>
          <a:p>
            <a:r>
              <a:rPr lang="ru-RU" dirty="0" smtClean="0"/>
              <a:t>У нас есть возможность посещать тренинги </a:t>
            </a:r>
            <a:r>
              <a:rPr lang="ru-RU" dirty="0" err="1" smtClean="0"/>
              <a:t>Люксофт</a:t>
            </a:r>
            <a:r>
              <a:rPr lang="ru-RU" dirty="0" smtClean="0"/>
              <a:t> и есть ответственный человек, который мониторит наличие интересных </a:t>
            </a:r>
            <a:r>
              <a:rPr lang="ru-RU" dirty="0" err="1" smtClean="0"/>
              <a:t>треннингов</a:t>
            </a:r>
            <a:endParaRPr lang="en-US" dirty="0" smtClean="0"/>
          </a:p>
          <a:p>
            <a:r>
              <a:rPr lang="ru-RU" dirty="0" smtClean="0"/>
              <a:t>Мы заранее согласовываем с менеджментом запросы на участие во внешних тренингах и мастер-классах (такие как </a:t>
            </a:r>
            <a:r>
              <a:rPr lang="en-US" dirty="0" err="1" smtClean="0"/>
              <a:t>AnalystDays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Изоляция и ограниченные возможности улучшить свои навыки или знания.</a:t>
            </a:r>
            <a:endParaRPr lang="en-US" dirty="0"/>
          </a:p>
        </p:txBody>
      </p:sp>
      <p:pic>
        <p:nvPicPr>
          <p:cNvPr id="2" name="Picture 2" descr="time-difference-between-gmt-est_bbeeaf572650ed64.jpg (700×39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96" y="1412134"/>
            <a:ext cx="3782014" cy="21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oft: Slide projector (board room)">
  <a:themeElements>
    <a:clrScheme name="Luxoft 3">
      <a:dk1>
        <a:sysClr val="windowText" lastClr="000000"/>
      </a:dk1>
      <a:lt1>
        <a:sysClr val="window" lastClr="FFFFFF"/>
      </a:lt1>
      <a:dk2>
        <a:srgbClr val="1B2130"/>
      </a:dk2>
      <a:lt2>
        <a:srgbClr val="E7E6E6"/>
      </a:lt2>
      <a:accent1>
        <a:srgbClr val="4E5761"/>
      </a:accent1>
      <a:accent2>
        <a:srgbClr val="EB571C"/>
      </a:accent2>
      <a:accent3>
        <a:srgbClr val="243E79"/>
      </a:accent3>
      <a:accent4>
        <a:srgbClr val="CB642E"/>
      </a:accent4>
      <a:accent5>
        <a:srgbClr val="5480B7"/>
      </a:accent5>
      <a:accent6>
        <a:srgbClr val="4E5761"/>
      </a:accent6>
      <a:hlink>
        <a:srgbClr val="EB571C"/>
      </a:hlink>
      <a:folHlink>
        <a:srgbClr val="4E5761"/>
      </a:folHlink>
    </a:clrScheme>
    <a:fontScheme name="Luxoft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uxoft-template-v3.4" id="{F0BBB28C-EED3-4C9E-AC46-0A2469816214}" vid="{F7716D20-A5D3-4677-B270-2AEEC011A1D9}"/>
    </a:ext>
  </a:extLst>
</a:theme>
</file>

<file path=ppt/theme/theme2.xml><?xml version="1.0" encoding="utf-8"?>
<a:theme xmlns:a="http://schemas.openxmlformats.org/drawingml/2006/main" name="Luxoft: Computer / TV">
  <a:themeElements>
    <a:clrScheme name="Luxoft 3">
      <a:dk1>
        <a:sysClr val="windowText" lastClr="000000"/>
      </a:dk1>
      <a:lt1>
        <a:sysClr val="window" lastClr="FFFFFF"/>
      </a:lt1>
      <a:dk2>
        <a:srgbClr val="1B2130"/>
      </a:dk2>
      <a:lt2>
        <a:srgbClr val="E7E6E6"/>
      </a:lt2>
      <a:accent1>
        <a:srgbClr val="4E5761"/>
      </a:accent1>
      <a:accent2>
        <a:srgbClr val="EB571C"/>
      </a:accent2>
      <a:accent3>
        <a:srgbClr val="243E79"/>
      </a:accent3>
      <a:accent4>
        <a:srgbClr val="CB642E"/>
      </a:accent4>
      <a:accent5>
        <a:srgbClr val="5480B7"/>
      </a:accent5>
      <a:accent6>
        <a:srgbClr val="4E5761"/>
      </a:accent6>
      <a:hlink>
        <a:srgbClr val="EB571C"/>
      </a:hlink>
      <a:folHlink>
        <a:srgbClr val="4E5761"/>
      </a:folHlink>
    </a:clrScheme>
    <a:fontScheme name="Luxoft - 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uxoft-template-v3.4" id="{F0BBB28C-EED3-4C9E-AC46-0A2469816214}" vid="{37383A5C-C4E3-4CA0-9820-12933A0EA401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powerpoint-template-luxoft-v3.6</Template>
  <TotalTime>2689</TotalTime>
  <Words>1571</Words>
  <Application>Microsoft Office PowerPoint</Application>
  <PresentationFormat>Экран (16:9)</PresentationFormat>
  <Paragraphs>225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Open Sans</vt:lpstr>
      <vt:lpstr>Wingdings</vt:lpstr>
      <vt:lpstr>Luxoft: Slide projector (board room)</vt:lpstr>
      <vt:lpstr>Luxoft: Computer / TV</vt:lpstr>
      <vt:lpstr>Управление виртуальной командой аналитиков</vt:lpstr>
      <vt:lpstr>Введение</vt:lpstr>
      <vt:lpstr>Введение</vt:lpstr>
      <vt:lpstr>Введение</vt:lpstr>
      <vt:lpstr>Моя команда…</vt:lpstr>
      <vt:lpstr>1. Недостатки виртуальных команд (1 из 5)</vt:lpstr>
      <vt:lpstr>1. Недостатки виртуальных команд (2 из 5)</vt:lpstr>
      <vt:lpstr>1. Недостатки виртуальных команд (3 из 5)</vt:lpstr>
      <vt:lpstr>1. Недостатки виртуальных команд (4 из 5)</vt:lpstr>
      <vt:lpstr>1. Недостатки виртуальных команд (5 из 5)</vt:lpstr>
      <vt:lpstr>2. Управление командой аналитиков</vt:lpstr>
      <vt:lpstr>2. Управление командой аналитиков</vt:lpstr>
      <vt:lpstr>2.1 О чем говорит предыдущий опыт?</vt:lpstr>
      <vt:lpstr>2.1 О чем говорит предыдущий опыт?</vt:lpstr>
      <vt:lpstr>2.1 О чем говорит предыдущий опыт?</vt:lpstr>
      <vt:lpstr>2.1 О чем говорит предыдущий опыт?</vt:lpstr>
      <vt:lpstr>2.2 Безотносительно предыдущего опыта</vt:lpstr>
      <vt:lpstr>2.2 Безотносительно предыдущего опыта</vt:lpstr>
      <vt:lpstr>2.2 Безотносительно предыдущего опыта</vt:lpstr>
      <vt:lpstr>3. Случаи из практики</vt:lpstr>
      <vt:lpstr>3. Случаи из практики</vt:lpstr>
      <vt:lpstr>3. Случаи из практики</vt:lpstr>
      <vt:lpstr>3. Случаи из практики</vt:lpstr>
      <vt:lpstr>3. Случаи из практики</vt:lpstr>
      <vt:lpstr>3. Случаи из практики</vt:lpstr>
      <vt:lpstr>3. Случаи из практики</vt:lpstr>
      <vt:lpstr>3. Случаи из практики</vt:lpstr>
      <vt:lpstr>4. Полученные уроки</vt:lpstr>
      <vt:lpstr>4. Полученные уроки (1 из 2)</vt:lpstr>
      <vt:lpstr>4. Полученные уроки (2 из 2)</vt:lpstr>
      <vt:lpstr>Спасибо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SLIDE DECK</dc:title>
  <dc:creator>Радик Хамидуллин</dc:creator>
  <cp:lastModifiedBy>Igor</cp:lastModifiedBy>
  <cp:revision>243</cp:revision>
  <dcterms:created xsi:type="dcterms:W3CDTF">2016-12-30T22:50:09Z</dcterms:created>
  <dcterms:modified xsi:type="dcterms:W3CDTF">2017-04-21T23:27:16Z</dcterms:modified>
</cp:coreProperties>
</file>