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328" r:id="rId3"/>
    <p:sldId id="329" r:id="rId4"/>
    <p:sldId id="330" r:id="rId5"/>
    <p:sldId id="335" r:id="rId6"/>
    <p:sldId id="326" r:id="rId7"/>
    <p:sldId id="360" r:id="rId8"/>
    <p:sldId id="359" r:id="rId9"/>
    <p:sldId id="341" r:id="rId10"/>
    <p:sldId id="342" r:id="rId11"/>
    <p:sldId id="351" r:id="rId12"/>
    <p:sldId id="350" r:id="rId13"/>
    <p:sldId id="353" r:id="rId14"/>
    <p:sldId id="352" r:id="rId15"/>
    <p:sldId id="361" r:id="rId16"/>
    <p:sldId id="354" r:id="rId17"/>
    <p:sldId id="356" r:id="rId18"/>
    <p:sldId id="355" r:id="rId19"/>
    <p:sldId id="357" r:id="rId20"/>
    <p:sldId id="343" r:id="rId21"/>
    <p:sldId id="344" r:id="rId22"/>
    <p:sldId id="345" r:id="rId23"/>
    <p:sldId id="346" r:id="rId24"/>
    <p:sldId id="348" r:id="rId25"/>
    <p:sldId id="349" r:id="rId26"/>
    <p:sldId id="347" r:id="rId27"/>
    <p:sldId id="31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D09E035-6E87-458E-A8AD-2A5EE33BE009}">
          <p14:sldIdLst>
            <p14:sldId id="256"/>
            <p14:sldId id="328"/>
            <p14:sldId id="329"/>
            <p14:sldId id="330"/>
            <p14:sldId id="335"/>
            <p14:sldId id="326"/>
            <p14:sldId id="360"/>
            <p14:sldId id="359"/>
            <p14:sldId id="341"/>
            <p14:sldId id="342"/>
            <p14:sldId id="351"/>
            <p14:sldId id="350"/>
            <p14:sldId id="353"/>
            <p14:sldId id="352"/>
            <p14:sldId id="361"/>
            <p14:sldId id="354"/>
            <p14:sldId id="356"/>
            <p14:sldId id="355"/>
            <p14:sldId id="357"/>
            <p14:sldId id="343"/>
            <p14:sldId id="344"/>
            <p14:sldId id="345"/>
            <p14:sldId id="346"/>
            <p14:sldId id="348"/>
            <p14:sldId id="349"/>
            <p14:sldId id="347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AEC"/>
    <a:srgbClr val="FFFF66"/>
    <a:srgbClr val="2DFF8C"/>
    <a:srgbClr val="1D1B1C"/>
    <a:srgbClr val="800000"/>
    <a:srgbClr val="C1D0EC"/>
    <a:srgbClr val="008000"/>
    <a:srgbClr val="FFA500"/>
    <a:srgbClr val="62B1F6"/>
    <a:srgbClr val="30D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87743" autoAdjust="0"/>
  </p:normalViewPr>
  <p:slideViewPr>
    <p:cSldViewPr>
      <p:cViewPr varScale="1">
        <p:scale>
          <a:sx n="72" d="100"/>
          <a:sy n="72" d="100"/>
        </p:scale>
        <p:origin x="7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361771-77C9-4C83-907B-2203187FE45C}" type="doc">
      <dgm:prSet loTypeId="urn:microsoft.com/office/officeart/2009/3/layout/CircleRelationship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EDFB593-6D86-4A8E-93C5-B150324899F3}">
      <dgm:prSet phldrT="[Text]" custT="1"/>
      <dgm:spPr/>
      <dgm:t>
        <a:bodyPr/>
        <a:lstStyle/>
        <a:p>
          <a:r>
            <a:rPr lang="sr-Latn-RS" sz="2800" dirty="0" smtClean="0"/>
            <a:t>Creativity =</a:t>
          </a:r>
          <a:endParaRPr lang="en-US" sz="2800" dirty="0"/>
        </a:p>
      </dgm:t>
    </dgm:pt>
    <dgm:pt modelId="{6D515469-8DF6-4691-ABEB-145ACADCFF6E}" type="parTrans" cxnId="{78692A26-6516-4FEA-8FD2-10B23D7612CD}">
      <dgm:prSet/>
      <dgm:spPr/>
      <dgm:t>
        <a:bodyPr/>
        <a:lstStyle/>
        <a:p>
          <a:endParaRPr lang="en-US" sz="1200"/>
        </a:p>
      </dgm:t>
    </dgm:pt>
    <dgm:pt modelId="{251736C8-B81D-4343-A7F0-E32CB33B5361}" type="sibTrans" cxnId="{78692A26-6516-4FEA-8FD2-10B23D7612CD}">
      <dgm:prSet/>
      <dgm:spPr/>
      <dgm:t>
        <a:bodyPr/>
        <a:lstStyle/>
        <a:p>
          <a:endParaRPr lang="en-US" sz="1200"/>
        </a:p>
      </dgm:t>
    </dgm:pt>
    <dgm:pt modelId="{845A280C-CE99-4228-AB02-C79125FB6D54}">
      <dgm:prSet phldrT="[Text]" custT="1"/>
      <dgm:spPr/>
      <dgm:t>
        <a:bodyPr/>
        <a:lstStyle/>
        <a:p>
          <a:r>
            <a:rPr lang="sr-Latn-RS" sz="1200" dirty="0" smtClean="0"/>
            <a:t>Generating Ideas?</a:t>
          </a:r>
          <a:endParaRPr lang="en-US" sz="1200" dirty="0"/>
        </a:p>
      </dgm:t>
    </dgm:pt>
    <dgm:pt modelId="{623B74D4-3B3D-4E28-B39A-7E05137908AE}" type="parTrans" cxnId="{49619A17-8DFC-4224-B06E-EBF03ED28EC0}">
      <dgm:prSet/>
      <dgm:spPr/>
      <dgm:t>
        <a:bodyPr/>
        <a:lstStyle/>
        <a:p>
          <a:endParaRPr lang="en-US" sz="1200"/>
        </a:p>
      </dgm:t>
    </dgm:pt>
    <dgm:pt modelId="{641DC9F5-8690-4109-9117-2B1E2025C092}" type="sibTrans" cxnId="{49619A17-8DFC-4224-B06E-EBF03ED28EC0}">
      <dgm:prSet/>
      <dgm:spPr/>
      <dgm:t>
        <a:bodyPr/>
        <a:lstStyle/>
        <a:p>
          <a:endParaRPr lang="en-US" sz="1200"/>
        </a:p>
      </dgm:t>
    </dgm:pt>
    <dgm:pt modelId="{A73BFB03-EFA3-4B29-9B8E-8F3A36597B29}">
      <dgm:prSet phldrT="[Text]" custT="1"/>
      <dgm:spPr/>
      <dgm:t>
        <a:bodyPr/>
        <a:lstStyle/>
        <a:p>
          <a:r>
            <a:rPr lang="sr-Latn-RS" sz="1200" dirty="0" smtClean="0"/>
            <a:t>Viewing Things from Diferrent Angle?</a:t>
          </a:r>
          <a:endParaRPr lang="en-US" sz="1200" dirty="0"/>
        </a:p>
      </dgm:t>
    </dgm:pt>
    <dgm:pt modelId="{A6B1AEFE-D75B-408A-9DF9-A23C74596778}" type="parTrans" cxnId="{AF569575-FC69-4F0A-96B8-CFD4F67B824A}">
      <dgm:prSet/>
      <dgm:spPr/>
      <dgm:t>
        <a:bodyPr/>
        <a:lstStyle/>
        <a:p>
          <a:endParaRPr lang="en-US" sz="1200"/>
        </a:p>
      </dgm:t>
    </dgm:pt>
    <dgm:pt modelId="{1CF054EF-B77E-4B38-B6C7-C974D9942F0E}" type="sibTrans" cxnId="{AF569575-FC69-4F0A-96B8-CFD4F67B824A}">
      <dgm:prSet/>
      <dgm:spPr/>
      <dgm:t>
        <a:bodyPr/>
        <a:lstStyle/>
        <a:p>
          <a:endParaRPr lang="en-US" sz="1200"/>
        </a:p>
      </dgm:t>
    </dgm:pt>
    <dgm:pt modelId="{A87599B2-645A-40FD-AE4E-0AC733B49F8D}">
      <dgm:prSet phldrT="[Text]" custT="1"/>
      <dgm:spPr/>
      <dgm:t>
        <a:bodyPr/>
        <a:lstStyle/>
        <a:p>
          <a:r>
            <a:rPr lang="sr-Latn-RS" sz="1200" dirty="0" smtClean="0"/>
            <a:t>Finding Solution for Wicked Problem?</a:t>
          </a:r>
          <a:endParaRPr lang="en-US" sz="1200" dirty="0"/>
        </a:p>
      </dgm:t>
    </dgm:pt>
    <dgm:pt modelId="{EC27700D-C3CA-4316-8ECA-BF6FACCD27EF}" type="parTrans" cxnId="{5BE7C312-009D-4220-9D69-C5C6AF540180}">
      <dgm:prSet/>
      <dgm:spPr/>
      <dgm:t>
        <a:bodyPr/>
        <a:lstStyle/>
        <a:p>
          <a:endParaRPr lang="en-US" sz="1200"/>
        </a:p>
      </dgm:t>
    </dgm:pt>
    <dgm:pt modelId="{438FA702-DB4F-4152-84F7-7134D54E37CA}" type="sibTrans" cxnId="{5BE7C312-009D-4220-9D69-C5C6AF540180}">
      <dgm:prSet/>
      <dgm:spPr/>
      <dgm:t>
        <a:bodyPr/>
        <a:lstStyle/>
        <a:p>
          <a:endParaRPr lang="en-US" sz="1200"/>
        </a:p>
      </dgm:t>
    </dgm:pt>
    <dgm:pt modelId="{6B46E12F-8C83-4A05-BAFA-A98891951483}">
      <dgm:prSet phldrT="[Text]" custT="1"/>
      <dgm:spPr/>
      <dgm:t>
        <a:bodyPr/>
        <a:lstStyle/>
        <a:p>
          <a:r>
            <a:rPr lang="sr-Latn-RS" sz="1200" dirty="0" smtClean="0"/>
            <a:t>Writing Poem?</a:t>
          </a:r>
          <a:endParaRPr lang="en-US" sz="1200" dirty="0"/>
        </a:p>
      </dgm:t>
    </dgm:pt>
    <dgm:pt modelId="{E7B5450E-D889-4815-9B4E-8B0CB9C6CFE5}" type="parTrans" cxnId="{D75B10CD-ADF7-4BBB-9FAD-E58A9DBD1004}">
      <dgm:prSet/>
      <dgm:spPr/>
      <dgm:t>
        <a:bodyPr/>
        <a:lstStyle/>
        <a:p>
          <a:endParaRPr lang="en-US" sz="1200"/>
        </a:p>
      </dgm:t>
    </dgm:pt>
    <dgm:pt modelId="{64F4678D-3EC5-4349-8F64-622067D111E4}" type="sibTrans" cxnId="{D75B10CD-ADF7-4BBB-9FAD-E58A9DBD1004}">
      <dgm:prSet/>
      <dgm:spPr/>
      <dgm:t>
        <a:bodyPr/>
        <a:lstStyle/>
        <a:p>
          <a:endParaRPr lang="en-US" sz="1200"/>
        </a:p>
      </dgm:t>
    </dgm:pt>
    <dgm:pt modelId="{E87FD655-A5CF-428C-A2CC-13011E01C2B5}">
      <dgm:prSet phldrT="[Text]" custT="1"/>
      <dgm:spPr/>
      <dgm:t>
        <a:bodyPr/>
        <a:lstStyle/>
        <a:p>
          <a:r>
            <a:rPr lang="sr-Latn-RS" sz="1200" dirty="0" smtClean="0"/>
            <a:t>Brainstorming?</a:t>
          </a:r>
          <a:endParaRPr lang="en-US" sz="1200" dirty="0"/>
        </a:p>
      </dgm:t>
    </dgm:pt>
    <dgm:pt modelId="{3E3763D8-A9C4-486A-8CA5-FF9D24B4B286}" type="parTrans" cxnId="{1BD4DD82-A307-4E74-843D-CAE99165057A}">
      <dgm:prSet/>
      <dgm:spPr/>
      <dgm:t>
        <a:bodyPr/>
        <a:lstStyle/>
        <a:p>
          <a:endParaRPr lang="en-US" sz="1200"/>
        </a:p>
      </dgm:t>
    </dgm:pt>
    <dgm:pt modelId="{02DDC3D7-3B70-43A2-BDDC-29A3D0EE86D4}" type="sibTrans" cxnId="{1BD4DD82-A307-4E74-843D-CAE99165057A}">
      <dgm:prSet/>
      <dgm:spPr/>
      <dgm:t>
        <a:bodyPr/>
        <a:lstStyle/>
        <a:p>
          <a:endParaRPr lang="en-US" sz="1200"/>
        </a:p>
      </dgm:t>
    </dgm:pt>
    <dgm:pt modelId="{8EB4E786-7387-42BD-8D95-3913D3E7B087}" type="pres">
      <dgm:prSet presAssocID="{50361771-77C9-4C83-907B-2203187FE45C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E8A4116-3B3A-466B-8EF5-BB56CA281437}" type="pres">
      <dgm:prSet presAssocID="{BEDFB593-6D86-4A8E-93C5-B150324899F3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8ABAB666-C682-4A04-AA0C-00BDBB5D01F1}" type="pres">
      <dgm:prSet presAssocID="{BEDFB593-6D86-4A8E-93C5-B150324899F3}" presName="Accent2" presStyleLbl="node1" presStyleIdx="0" presStyleCnt="19"/>
      <dgm:spPr/>
    </dgm:pt>
    <dgm:pt modelId="{66F2EE7E-C902-48AA-A8B4-81884B3F368A}" type="pres">
      <dgm:prSet presAssocID="{BEDFB593-6D86-4A8E-93C5-B150324899F3}" presName="Accent3" presStyleLbl="node1" presStyleIdx="1" presStyleCnt="19"/>
      <dgm:spPr/>
    </dgm:pt>
    <dgm:pt modelId="{B74638CB-1CD8-4CAC-A9CC-FD08AD9258A6}" type="pres">
      <dgm:prSet presAssocID="{BEDFB593-6D86-4A8E-93C5-B150324899F3}" presName="Accent4" presStyleLbl="node1" presStyleIdx="2" presStyleCnt="19"/>
      <dgm:spPr/>
    </dgm:pt>
    <dgm:pt modelId="{CEEA42A0-26C6-4D69-B218-CFA20FDC1B99}" type="pres">
      <dgm:prSet presAssocID="{BEDFB593-6D86-4A8E-93C5-B150324899F3}" presName="Accent5" presStyleLbl="node1" presStyleIdx="3" presStyleCnt="19"/>
      <dgm:spPr/>
    </dgm:pt>
    <dgm:pt modelId="{EF6B060D-3E26-45AE-8CB8-AC7AAE8322B2}" type="pres">
      <dgm:prSet presAssocID="{BEDFB593-6D86-4A8E-93C5-B150324899F3}" presName="Accent6" presStyleLbl="node1" presStyleIdx="4" presStyleCnt="19"/>
      <dgm:spPr/>
    </dgm:pt>
    <dgm:pt modelId="{78399C22-35F2-4057-87D2-DF96E5D111D3}" type="pres">
      <dgm:prSet presAssocID="{845A280C-CE99-4228-AB02-C79125FB6D54}" presName="Child1" presStyleLbl="node1" presStyleIdx="5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341AD1B-4865-4717-A99F-01C652A57A7A}" type="pres">
      <dgm:prSet presAssocID="{845A280C-CE99-4228-AB02-C79125FB6D54}" presName="Accent7" presStyleCnt="0"/>
      <dgm:spPr/>
    </dgm:pt>
    <dgm:pt modelId="{36ADBC01-3B7A-4A0B-A82A-8E11D9D78EDD}" type="pres">
      <dgm:prSet presAssocID="{845A280C-CE99-4228-AB02-C79125FB6D54}" presName="AccentHold1" presStyleLbl="node1" presStyleIdx="6" presStyleCnt="19"/>
      <dgm:spPr/>
    </dgm:pt>
    <dgm:pt modelId="{A07E23FF-A468-4CE1-A8EF-408CD0C2B82E}" type="pres">
      <dgm:prSet presAssocID="{845A280C-CE99-4228-AB02-C79125FB6D54}" presName="Accent8" presStyleCnt="0"/>
      <dgm:spPr/>
    </dgm:pt>
    <dgm:pt modelId="{8E94DA1B-EB41-430F-A5FC-EAD9139BFAED}" type="pres">
      <dgm:prSet presAssocID="{845A280C-CE99-4228-AB02-C79125FB6D54}" presName="AccentHold2" presStyleLbl="node1" presStyleIdx="7" presStyleCnt="19"/>
      <dgm:spPr/>
    </dgm:pt>
    <dgm:pt modelId="{92EEBBC2-ED09-4093-8791-7CC89999BF63}" type="pres">
      <dgm:prSet presAssocID="{A73BFB03-EFA3-4B29-9B8E-8F3A36597B29}" presName="Child2" presStyleLbl="node1" presStyleIdx="8" presStyleCnt="19" custScaleX="149155" custScaleY="15282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9EFC267-803B-4707-AC20-0D4A351E9D08}" type="pres">
      <dgm:prSet presAssocID="{A73BFB03-EFA3-4B29-9B8E-8F3A36597B29}" presName="Accent9" presStyleCnt="0"/>
      <dgm:spPr/>
    </dgm:pt>
    <dgm:pt modelId="{BFD48290-6831-4523-A24F-D72AB24B22EA}" type="pres">
      <dgm:prSet presAssocID="{A73BFB03-EFA3-4B29-9B8E-8F3A36597B29}" presName="AccentHold1" presStyleLbl="node1" presStyleIdx="9" presStyleCnt="19"/>
      <dgm:spPr/>
    </dgm:pt>
    <dgm:pt modelId="{63AE90D8-20A7-453A-BE42-CCCE7D59435E}" type="pres">
      <dgm:prSet presAssocID="{A73BFB03-EFA3-4B29-9B8E-8F3A36597B29}" presName="Accent10" presStyleCnt="0"/>
      <dgm:spPr/>
    </dgm:pt>
    <dgm:pt modelId="{2531B613-0D28-4755-B4C9-5E789080CF98}" type="pres">
      <dgm:prSet presAssocID="{A73BFB03-EFA3-4B29-9B8E-8F3A36597B29}" presName="AccentHold2" presStyleLbl="node1" presStyleIdx="10" presStyleCnt="19"/>
      <dgm:spPr/>
    </dgm:pt>
    <dgm:pt modelId="{57D06EF0-3486-49A3-ADD9-10DE28027B8A}" type="pres">
      <dgm:prSet presAssocID="{A73BFB03-EFA3-4B29-9B8E-8F3A36597B29}" presName="Accent11" presStyleCnt="0"/>
      <dgm:spPr/>
    </dgm:pt>
    <dgm:pt modelId="{9A055D18-B568-4A19-94F0-0639FE0522D5}" type="pres">
      <dgm:prSet presAssocID="{A73BFB03-EFA3-4B29-9B8E-8F3A36597B29}" presName="AccentHold3" presStyleLbl="node1" presStyleIdx="11" presStyleCnt="19"/>
      <dgm:spPr/>
    </dgm:pt>
    <dgm:pt modelId="{7BE3B941-C0FA-4B7F-BE29-1F67B509361A}" type="pres">
      <dgm:prSet presAssocID="{A87599B2-645A-40FD-AE4E-0AC733B49F8D}" presName="Child3" presStyleLbl="node1" presStyleIdx="12" presStyleCnt="19" custScaleX="148656" custScaleY="15518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728CF51-5952-4F45-BD00-A139CCC57F86}" type="pres">
      <dgm:prSet presAssocID="{A87599B2-645A-40FD-AE4E-0AC733B49F8D}" presName="Accent12" presStyleCnt="0"/>
      <dgm:spPr/>
    </dgm:pt>
    <dgm:pt modelId="{1AAC0ABE-8E28-453C-BB3D-FC8AE6403F8A}" type="pres">
      <dgm:prSet presAssocID="{A87599B2-645A-40FD-AE4E-0AC733B49F8D}" presName="AccentHold1" presStyleLbl="node1" presStyleIdx="13" presStyleCnt="19"/>
      <dgm:spPr/>
    </dgm:pt>
    <dgm:pt modelId="{3B0D16D8-3249-44D0-B8FC-D1D01136DD33}" type="pres">
      <dgm:prSet presAssocID="{6B46E12F-8C83-4A05-BAFA-A98891951483}" presName="Child4" presStyleLbl="node1" presStyleIdx="14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F5E966F-555E-432C-9AD6-2F96E9DC4ACD}" type="pres">
      <dgm:prSet presAssocID="{6B46E12F-8C83-4A05-BAFA-A98891951483}" presName="Accent13" presStyleCnt="0"/>
      <dgm:spPr/>
    </dgm:pt>
    <dgm:pt modelId="{5D540909-A87F-4690-9DD7-EC61E030FAB9}" type="pres">
      <dgm:prSet presAssocID="{6B46E12F-8C83-4A05-BAFA-A98891951483}" presName="AccentHold1" presStyleLbl="node1" presStyleIdx="15" presStyleCnt="19"/>
      <dgm:spPr/>
    </dgm:pt>
    <dgm:pt modelId="{04798E67-67F7-4D38-85A3-1825F05CF104}" type="pres">
      <dgm:prSet presAssocID="{E87FD655-A5CF-428C-A2CC-13011E01C2B5}" presName="Child5" presStyleLbl="node1" presStyleIdx="16" presStyleCnt="19" custScaleX="125292" custScaleY="12189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1467514-AAE6-4CFB-B0BD-43F5007C92BD}" type="pres">
      <dgm:prSet presAssocID="{E87FD655-A5CF-428C-A2CC-13011E01C2B5}" presName="Accent15" presStyleCnt="0"/>
      <dgm:spPr/>
    </dgm:pt>
    <dgm:pt modelId="{B7EDD294-65CE-44A9-9AE3-642DB3416C0B}" type="pres">
      <dgm:prSet presAssocID="{E87FD655-A5CF-428C-A2CC-13011E01C2B5}" presName="AccentHold2" presStyleLbl="node1" presStyleIdx="17" presStyleCnt="19"/>
      <dgm:spPr/>
    </dgm:pt>
    <dgm:pt modelId="{A9EE3C31-0DAE-43A6-8BA5-5C4DB07DE89C}" type="pres">
      <dgm:prSet presAssocID="{E87FD655-A5CF-428C-A2CC-13011E01C2B5}" presName="Accent16" presStyleCnt="0"/>
      <dgm:spPr/>
    </dgm:pt>
    <dgm:pt modelId="{FF4BAFAD-6FFB-45CB-8604-9369F2F5959F}" type="pres">
      <dgm:prSet presAssocID="{E87FD655-A5CF-428C-A2CC-13011E01C2B5}" presName="AccentHold3" presStyleLbl="node1" presStyleIdx="18" presStyleCnt="19"/>
      <dgm:spPr/>
    </dgm:pt>
  </dgm:ptLst>
  <dgm:cxnLst>
    <dgm:cxn modelId="{CE65DADB-28D2-482F-BC20-AAE5805DBBA6}" type="presOf" srcId="{BEDFB593-6D86-4A8E-93C5-B150324899F3}" destId="{8E8A4116-3B3A-466B-8EF5-BB56CA281437}" srcOrd="0" destOrd="0" presId="urn:microsoft.com/office/officeart/2009/3/layout/CircleRelationship"/>
    <dgm:cxn modelId="{09384046-55EF-413F-B437-47025C17D8A4}" type="presOf" srcId="{A87599B2-645A-40FD-AE4E-0AC733B49F8D}" destId="{7BE3B941-C0FA-4B7F-BE29-1F67B509361A}" srcOrd="0" destOrd="0" presId="urn:microsoft.com/office/officeart/2009/3/layout/CircleRelationship"/>
    <dgm:cxn modelId="{AF569575-FC69-4F0A-96B8-CFD4F67B824A}" srcId="{BEDFB593-6D86-4A8E-93C5-B150324899F3}" destId="{A73BFB03-EFA3-4B29-9B8E-8F3A36597B29}" srcOrd="1" destOrd="0" parTransId="{A6B1AEFE-D75B-408A-9DF9-A23C74596778}" sibTransId="{1CF054EF-B77E-4B38-B6C7-C974D9942F0E}"/>
    <dgm:cxn modelId="{D2A8AD78-A09D-4A51-BC61-381F3E8EF149}" type="presOf" srcId="{A73BFB03-EFA3-4B29-9B8E-8F3A36597B29}" destId="{92EEBBC2-ED09-4093-8791-7CC89999BF63}" srcOrd="0" destOrd="0" presId="urn:microsoft.com/office/officeart/2009/3/layout/CircleRelationship"/>
    <dgm:cxn modelId="{5E24003F-C79E-4468-9C15-C3AB1BAA0DFF}" type="presOf" srcId="{6B46E12F-8C83-4A05-BAFA-A98891951483}" destId="{3B0D16D8-3249-44D0-B8FC-D1D01136DD33}" srcOrd="0" destOrd="0" presId="urn:microsoft.com/office/officeart/2009/3/layout/CircleRelationship"/>
    <dgm:cxn modelId="{78692A26-6516-4FEA-8FD2-10B23D7612CD}" srcId="{50361771-77C9-4C83-907B-2203187FE45C}" destId="{BEDFB593-6D86-4A8E-93C5-B150324899F3}" srcOrd="0" destOrd="0" parTransId="{6D515469-8DF6-4691-ABEB-145ACADCFF6E}" sibTransId="{251736C8-B81D-4343-A7F0-E32CB33B5361}"/>
    <dgm:cxn modelId="{1BD4DD82-A307-4E74-843D-CAE99165057A}" srcId="{BEDFB593-6D86-4A8E-93C5-B150324899F3}" destId="{E87FD655-A5CF-428C-A2CC-13011E01C2B5}" srcOrd="4" destOrd="0" parTransId="{3E3763D8-A9C4-486A-8CA5-FF9D24B4B286}" sibTransId="{02DDC3D7-3B70-43A2-BDDC-29A3D0EE86D4}"/>
    <dgm:cxn modelId="{D75B10CD-ADF7-4BBB-9FAD-E58A9DBD1004}" srcId="{BEDFB593-6D86-4A8E-93C5-B150324899F3}" destId="{6B46E12F-8C83-4A05-BAFA-A98891951483}" srcOrd="3" destOrd="0" parTransId="{E7B5450E-D889-4815-9B4E-8B0CB9C6CFE5}" sibTransId="{64F4678D-3EC5-4349-8F64-622067D111E4}"/>
    <dgm:cxn modelId="{E9F201E8-F58E-4570-BFDC-A2E6EEA8ACA2}" type="presOf" srcId="{845A280C-CE99-4228-AB02-C79125FB6D54}" destId="{78399C22-35F2-4057-87D2-DF96E5D111D3}" srcOrd="0" destOrd="0" presId="urn:microsoft.com/office/officeart/2009/3/layout/CircleRelationship"/>
    <dgm:cxn modelId="{8A1D2F7A-B5DD-4C06-B619-DD9F12DA8053}" type="presOf" srcId="{50361771-77C9-4C83-907B-2203187FE45C}" destId="{8EB4E786-7387-42BD-8D95-3913D3E7B087}" srcOrd="0" destOrd="0" presId="urn:microsoft.com/office/officeart/2009/3/layout/CircleRelationship"/>
    <dgm:cxn modelId="{49619A17-8DFC-4224-B06E-EBF03ED28EC0}" srcId="{BEDFB593-6D86-4A8E-93C5-B150324899F3}" destId="{845A280C-CE99-4228-AB02-C79125FB6D54}" srcOrd="0" destOrd="0" parTransId="{623B74D4-3B3D-4E28-B39A-7E05137908AE}" sibTransId="{641DC9F5-8690-4109-9117-2B1E2025C092}"/>
    <dgm:cxn modelId="{765DFCA7-108F-4D35-B276-A1EAE7BD8801}" type="presOf" srcId="{E87FD655-A5CF-428C-A2CC-13011E01C2B5}" destId="{04798E67-67F7-4D38-85A3-1825F05CF104}" srcOrd="0" destOrd="0" presId="urn:microsoft.com/office/officeart/2009/3/layout/CircleRelationship"/>
    <dgm:cxn modelId="{5BE7C312-009D-4220-9D69-C5C6AF540180}" srcId="{BEDFB593-6D86-4A8E-93C5-B150324899F3}" destId="{A87599B2-645A-40FD-AE4E-0AC733B49F8D}" srcOrd="2" destOrd="0" parTransId="{EC27700D-C3CA-4316-8ECA-BF6FACCD27EF}" sibTransId="{438FA702-DB4F-4152-84F7-7134D54E37CA}"/>
    <dgm:cxn modelId="{1DC208AB-54CB-47C1-B6D5-132C23900E64}" type="presParOf" srcId="{8EB4E786-7387-42BD-8D95-3913D3E7B087}" destId="{8E8A4116-3B3A-466B-8EF5-BB56CA281437}" srcOrd="0" destOrd="0" presId="urn:microsoft.com/office/officeart/2009/3/layout/CircleRelationship"/>
    <dgm:cxn modelId="{32495DD0-E412-47BD-A78D-0A3922CC7F68}" type="presParOf" srcId="{8EB4E786-7387-42BD-8D95-3913D3E7B087}" destId="{8ABAB666-C682-4A04-AA0C-00BDBB5D01F1}" srcOrd="1" destOrd="0" presId="urn:microsoft.com/office/officeart/2009/3/layout/CircleRelationship"/>
    <dgm:cxn modelId="{290E5DDC-DE01-457A-BA12-6FDA56079E6F}" type="presParOf" srcId="{8EB4E786-7387-42BD-8D95-3913D3E7B087}" destId="{66F2EE7E-C902-48AA-A8B4-81884B3F368A}" srcOrd="2" destOrd="0" presId="urn:microsoft.com/office/officeart/2009/3/layout/CircleRelationship"/>
    <dgm:cxn modelId="{11821D3C-5AE8-4682-86CF-16D32FB48AE3}" type="presParOf" srcId="{8EB4E786-7387-42BD-8D95-3913D3E7B087}" destId="{B74638CB-1CD8-4CAC-A9CC-FD08AD9258A6}" srcOrd="3" destOrd="0" presId="urn:microsoft.com/office/officeart/2009/3/layout/CircleRelationship"/>
    <dgm:cxn modelId="{BB2DB3A4-B5C2-4C1F-B0F6-9D633EF28EBF}" type="presParOf" srcId="{8EB4E786-7387-42BD-8D95-3913D3E7B087}" destId="{CEEA42A0-26C6-4D69-B218-CFA20FDC1B99}" srcOrd="4" destOrd="0" presId="urn:microsoft.com/office/officeart/2009/3/layout/CircleRelationship"/>
    <dgm:cxn modelId="{471A2332-6464-416E-99B3-CB30AAA78682}" type="presParOf" srcId="{8EB4E786-7387-42BD-8D95-3913D3E7B087}" destId="{EF6B060D-3E26-45AE-8CB8-AC7AAE8322B2}" srcOrd="5" destOrd="0" presId="urn:microsoft.com/office/officeart/2009/3/layout/CircleRelationship"/>
    <dgm:cxn modelId="{BACCC009-1896-4BA1-BA3D-E8F81A23328A}" type="presParOf" srcId="{8EB4E786-7387-42BD-8D95-3913D3E7B087}" destId="{78399C22-35F2-4057-87D2-DF96E5D111D3}" srcOrd="6" destOrd="0" presId="urn:microsoft.com/office/officeart/2009/3/layout/CircleRelationship"/>
    <dgm:cxn modelId="{3E062A63-365F-4CDF-ACA2-E78F7A86C8F7}" type="presParOf" srcId="{8EB4E786-7387-42BD-8D95-3913D3E7B087}" destId="{0341AD1B-4865-4717-A99F-01C652A57A7A}" srcOrd="7" destOrd="0" presId="urn:microsoft.com/office/officeart/2009/3/layout/CircleRelationship"/>
    <dgm:cxn modelId="{9B4BED35-8FC7-47DC-8C2F-AA56F8640F30}" type="presParOf" srcId="{0341AD1B-4865-4717-A99F-01C652A57A7A}" destId="{36ADBC01-3B7A-4A0B-A82A-8E11D9D78EDD}" srcOrd="0" destOrd="0" presId="urn:microsoft.com/office/officeart/2009/3/layout/CircleRelationship"/>
    <dgm:cxn modelId="{3F1F6FE2-1E47-424C-BD58-151828A44CB6}" type="presParOf" srcId="{8EB4E786-7387-42BD-8D95-3913D3E7B087}" destId="{A07E23FF-A468-4CE1-A8EF-408CD0C2B82E}" srcOrd="8" destOrd="0" presId="urn:microsoft.com/office/officeart/2009/3/layout/CircleRelationship"/>
    <dgm:cxn modelId="{87CCC788-70C1-46C2-B6E1-9CD948385B98}" type="presParOf" srcId="{A07E23FF-A468-4CE1-A8EF-408CD0C2B82E}" destId="{8E94DA1B-EB41-430F-A5FC-EAD9139BFAED}" srcOrd="0" destOrd="0" presId="urn:microsoft.com/office/officeart/2009/3/layout/CircleRelationship"/>
    <dgm:cxn modelId="{490B41FB-E5C9-4C96-9690-A35A5D3F33BC}" type="presParOf" srcId="{8EB4E786-7387-42BD-8D95-3913D3E7B087}" destId="{92EEBBC2-ED09-4093-8791-7CC89999BF63}" srcOrd="9" destOrd="0" presId="urn:microsoft.com/office/officeart/2009/3/layout/CircleRelationship"/>
    <dgm:cxn modelId="{688A029B-AA9A-4A65-AF6A-38B8182434DA}" type="presParOf" srcId="{8EB4E786-7387-42BD-8D95-3913D3E7B087}" destId="{99EFC267-803B-4707-AC20-0D4A351E9D08}" srcOrd="10" destOrd="0" presId="urn:microsoft.com/office/officeart/2009/3/layout/CircleRelationship"/>
    <dgm:cxn modelId="{74CA90F8-5213-411A-951C-2F9F27CD5787}" type="presParOf" srcId="{99EFC267-803B-4707-AC20-0D4A351E9D08}" destId="{BFD48290-6831-4523-A24F-D72AB24B22EA}" srcOrd="0" destOrd="0" presId="urn:microsoft.com/office/officeart/2009/3/layout/CircleRelationship"/>
    <dgm:cxn modelId="{1C4CBA4F-A21A-4D75-A4AC-A3F9D7E68760}" type="presParOf" srcId="{8EB4E786-7387-42BD-8D95-3913D3E7B087}" destId="{63AE90D8-20A7-453A-BE42-CCCE7D59435E}" srcOrd="11" destOrd="0" presId="urn:microsoft.com/office/officeart/2009/3/layout/CircleRelationship"/>
    <dgm:cxn modelId="{985AB127-133B-4B18-81A5-DD8AC1F4FCEA}" type="presParOf" srcId="{63AE90D8-20A7-453A-BE42-CCCE7D59435E}" destId="{2531B613-0D28-4755-B4C9-5E789080CF98}" srcOrd="0" destOrd="0" presId="urn:microsoft.com/office/officeart/2009/3/layout/CircleRelationship"/>
    <dgm:cxn modelId="{20B63CFC-0EE2-485A-9DA3-21DB450D17BD}" type="presParOf" srcId="{8EB4E786-7387-42BD-8D95-3913D3E7B087}" destId="{57D06EF0-3486-49A3-ADD9-10DE28027B8A}" srcOrd="12" destOrd="0" presId="urn:microsoft.com/office/officeart/2009/3/layout/CircleRelationship"/>
    <dgm:cxn modelId="{BB2715A2-A533-4604-8579-8F7BC6A56144}" type="presParOf" srcId="{57D06EF0-3486-49A3-ADD9-10DE28027B8A}" destId="{9A055D18-B568-4A19-94F0-0639FE0522D5}" srcOrd="0" destOrd="0" presId="urn:microsoft.com/office/officeart/2009/3/layout/CircleRelationship"/>
    <dgm:cxn modelId="{D9A0E292-F543-4794-BEEF-3B2B57DF9004}" type="presParOf" srcId="{8EB4E786-7387-42BD-8D95-3913D3E7B087}" destId="{7BE3B941-C0FA-4B7F-BE29-1F67B509361A}" srcOrd="13" destOrd="0" presId="urn:microsoft.com/office/officeart/2009/3/layout/CircleRelationship"/>
    <dgm:cxn modelId="{61B77354-0F59-45F6-99AF-395E6F0D3694}" type="presParOf" srcId="{8EB4E786-7387-42BD-8D95-3913D3E7B087}" destId="{2728CF51-5952-4F45-BD00-A139CCC57F86}" srcOrd="14" destOrd="0" presId="urn:microsoft.com/office/officeart/2009/3/layout/CircleRelationship"/>
    <dgm:cxn modelId="{815730CB-7234-4F9D-851D-934289C47D51}" type="presParOf" srcId="{2728CF51-5952-4F45-BD00-A139CCC57F86}" destId="{1AAC0ABE-8E28-453C-BB3D-FC8AE6403F8A}" srcOrd="0" destOrd="0" presId="urn:microsoft.com/office/officeart/2009/3/layout/CircleRelationship"/>
    <dgm:cxn modelId="{7DD331E8-BEF8-4AD6-9745-AD6A5289D462}" type="presParOf" srcId="{8EB4E786-7387-42BD-8D95-3913D3E7B087}" destId="{3B0D16D8-3249-44D0-B8FC-D1D01136DD33}" srcOrd="15" destOrd="0" presId="urn:microsoft.com/office/officeart/2009/3/layout/CircleRelationship"/>
    <dgm:cxn modelId="{E438F8A0-AD21-47DD-9388-830B180EF8C3}" type="presParOf" srcId="{8EB4E786-7387-42BD-8D95-3913D3E7B087}" destId="{4F5E966F-555E-432C-9AD6-2F96E9DC4ACD}" srcOrd="16" destOrd="0" presId="urn:microsoft.com/office/officeart/2009/3/layout/CircleRelationship"/>
    <dgm:cxn modelId="{B8E28242-FFCC-436A-9DB5-0A9F0ACD4111}" type="presParOf" srcId="{4F5E966F-555E-432C-9AD6-2F96E9DC4ACD}" destId="{5D540909-A87F-4690-9DD7-EC61E030FAB9}" srcOrd="0" destOrd="0" presId="urn:microsoft.com/office/officeart/2009/3/layout/CircleRelationship"/>
    <dgm:cxn modelId="{6E603827-93CE-4CD2-A84B-CA8EAA0A7D66}" type="presParOf" srcId="{8EB4E786-7387-42BD-8D95-3913D3E7B087}" destId="{04798E67-67F7-4D38-85A3-1825F05CF104}" srcOrd="17" destOrd="0" presId="urn:microsoft.com/office/officeart/2009/3/layout/CircleRelationship"/>
    <dgm:cxn modelId="{5FEAF02B-C186-4AD9-A92D-6D48D27C4F79}" type="presParOf" srcId="{8EB4E786-7387-42BD-8D95-3913D3E7B087}" destId="{E1467514-AAE6-4CFB-B0BD-43F5007C92BD}" srcOrd="18" destOrd="0" presId="urn:microsoft.com/office/officeart/2009/3/layout/CircleRelationship"/>
    <dgm:cxn modelId="{BB6912A8-31AC-4C76-9E7A-FA8807D3E59F}" type="presParOf" srcId="{E1467514-AAE6-4CFB-B0BD-43F5007C92BD}" destId="{B7EDD294-65CE-44A9-9AE3-642DB3416C0B}" srcOrd="0" destOrd="0" presId="urn:microsoft.com/office/officeart/2009/3/layout/CircleRelationship"/>
    <dgm:cxn modelId="{7236DCAA-06D5-46D1-B0CC-A3BEC83C740F}" type="presParOf" srcId="{8EB4E786-7387-42BD-8D95-3913D3E7B087}" destId="{A9EE3C31-0DAE-43A6-8BA5-5C4DB07DE89C}" srcOrd="19" destOrd="0" presId="urn:microsoft.com/office/officeart/2009/3/layout/CircleRelationship"/>
    <dgm:cxn modelId="{F279E406-6749-4279-BBC1-5A06BD5CFB7F}" type="presParOf" srcId="{A9EE3C31-0DAE-43A6-8BA5-5C4DB07DE89C}" destId="{FF4BAFAD-6FFB-45CB-8604-9369F2F5959F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EFD7B6-9C06-4B96-BA6E-28D835899A09}" type="doc">
      <dgm:prSet loTypeId="urn:microsoft.com/office/officeart/2005/8/layout/cycle8" loCatId="cycle" qsTypeId="urn:microsoft.com/office/officeart/2005/8/quickstyle/simple2" qsCatId="simple" csTypeId="urn:microsoft.com/office/officeart/2005/8/colors/colorful5" csCatId="colorful" phldr="1"/>
      <dgm:spPr/>
    </dgm:pt>
    <dgm:pt modelId="{35D4A74D-C7A3-43EF-A6D1-1855821591E9}">
      <dgm:prSet phldrT="[Text]"/>
      <dgm:spPr/>
      <dgm:t>
        <a:bodyPr/>
        <a:lstStyle/>
        <a:p>
          <a:r>
            <a:rPr lang="sr-Latn-RS" dirty="0" smtClean="0">
              <a:solidFill>
                <a:schemeClr val="tx1"/>
              </a:solidFill>
            </a:rPr>
            <a:t>Think</a:t>
          </a:r>
          <a:endParaRPr lang="en-US" dirty="0">
            <a:solidFill>
              <a:schemeClr val="tx1"/>
            </a:solidFill>
          </a:endParaRPr>
        </a:p>
      </dgm:t>
    </dgm:pt>
    <dgm:pt modelId="{8ED29FE7-A54B-4F76-A720-FC80597D7DFA}" type="parTrans" cxnId="{EEF2B1AD-1232-4BBE-A769-94338378061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DCABCF8-8B54-4F85-BF41-AD32139747E8}" type="sibTrans" cxnId="{EEF2B1AD-1232-4BBE-A769-94338378061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6879199-7156-4901-A159-E2BECC6C9D3B}">
      <dgm:prSet phldrT="[Text]"/>
      <dgm:spPr/>
      <dgm:t>
        <a:bodyPr/>
        <a:lstStyle/>
        <a:p>
          <a:r>
            <a:rPr lang="sr-Latn-RS" dirty="0" smtClean="0">
              <a:solidFill>
                <a:schemeClr val="tx1"/>
              </a:solidFill>
            </a:rPr>
            <a:t>Plan</a:t>
          </a:r>
          <a:endParaRPr lang="en-US" dirty="0">
            <a:solidFill>
              <a:schemeClr val="tx1"/>
            </a:solidFill>
          </a:endParaRPr>
        </a:p>
      </dgm:t>
    </dgm:pt>
    <dgm:pt modelId="{4D2B1269-C8A8-460D-8B5A-F45AFB3EDA0C}" type="parTrans" cxnId="{7FC66402-61A7-4779-862F-386369462E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7EB6646-4C05-4166-A073-5484F47E0DD4}" type="sibTrans" cxnId="{7FC66402-61A7-4779-862F-386369462E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F7608C6-5E14-429D-8485-1ADC0F23AEE3}">
      <dgm:prSet phldrT="[Text]"/>
      <dgm:spPr/>
      <dgm:t>
        <a:bodyPr/>
        <a:lstStyle/>
        <a:p>
          <a:r>
            <a:rPr lang="sr-Latn-RS" dirty="0" smtClean="0">
              <a:solidFill>
                <a:schemeClr val="tx1"/>
              </a:solidFill>
            </a:rPr>
            <a:t>Do</a:t>
          </a:r>
          <a:endParaRPr lang="en-US" dirty="0">
            <a:solidFill>
              <a:schemeClr val="tx1"/>
            </a:solidFill>
          </a:endParaRPr>
        </a:p>
      </dgm:t>
    </dgm:pt>
    <dgm:pt modelId="{492AEFE5-6484-4B16-BE7E-FA7E672F6F42}" type="parTrans" cxnId="{4B509911-06D4-45DB-B525-EB0E1A1F2B2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727B766-457A-44E5-BE54-D90531F66C90}" type="sibTrans" cxnId="{4B509911-06D4-45DB-B525-EB0E1A1F2B2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27B12FA-1550-4C9D-A235-96D4B8594335}">
      <dgm:prSet phldrT="[Text]"/>
      <dgm:spPr/>
      <dgm:t>
        <a:bodyPr/>
        <a:lstStyle/>
        <a:p>
          <a:r>
            <a:rPr lang="sr-Latn-RS" dirty="0" smtClean="0">
              <a:solidFill>
                <a:schemeClr val="tx1"/>
              </a:solidFill>
            </a:rPr>
            <a:t>Review</a:t>
          </a:r>
          <a:endParaRPr lang="en-US" dirty="0">
            <a:solidFill>
              <a:schemeClr val="tx1"/>
            </a:solidFill>
          </a:endParaRPr>
        </a:p>
      </dgm:t>
    </dgm:pt>
    <dgm:pt modelId="{F27BBCC6-39CA-4022-A630-2ADF8648BA0C}" type="parTrans" cxnId="{4E3102B1-9B02-4A71-AA8C-3B4D892C4096}">
      <dgm:prSet/>
      <dgm:spPr/>
      <dgm:t>
        <a:bodyPr/>
        <a:lstStyle/>
        <a:p>
          <a:endParaRPr lang="en-US"/>
        </a:p>
      </dgm:t>
    </dgm:pt>
    <dgm:pt modelId="{86481CEC-2E15-48E5-9BC5-3599820DB6DD}" type="sibTrans" cxnId="{4E3102B1-9B02-4A71-AA8C-3B4D892C4096}">
      <dgm:prSet/>
      <dgm:spPr/>
      <dgm:t>
        <a:bodyPr/>
        <a:lstStyle/>
        <a:p>
          <a:endParaRPr lang="en-US"/>
        </a:p>
      </dgm:t>
    </dgm:pt>
    <dgm:pt modelId="{42E26280-0B08-4393-A23E-BA458E4F5A01}" type="pres">
      <dgm:prSet presAssocID="{74EFD7B6-9C06-4B96-BA6E-28D835899A09}" presName="compositeShape" presStyleCnt="0">
        <dgm:presLayoutVars>
          <dgm:chMax val="7"/>
          <dgm:dir/>
          <dgm:resizeHandles val="exact"/>
        </dgm:presLayoutVars>
      </dgm:prSet>
      <dgm:spPr/>
    </dgm:pt>
    <dgm:pt modelId="{1B1FE4C4-E610-448C-83F1-014846E17A00}" type="pres">
      <dgm:prSet presAssocID="{74EFD7B6-9C06-4B96-BA6E-28D835899A09}" presName="wedge1" presStyleLbl="node1" presStyleIdx="0" presStyleCnt="4"/>
      <dgm:spPr/>
      <dgm:t>
        <a:bodyPr/>
        <a:lstStyle/>
        <a:p>
          <a:endParaRPr lang="en-US"/>
        </a:p>
      </dgm:t>
    </dgm:pt>
    <dgm:pt modelId="{46A6CF13-F1BF-477B-B18C-AE773C431F2F}" type="pres">
      <dgm:prSet presAssocID="{74EFD7B6-9C06-4B96-BA6E-28D835899A09}" presName="dummy1a" presStyleCnt="0"/>
      <dgm:spPr/>
    </dgm:pt>
    <dgm:pt modelId="{099E696B-A1C7-4C8F-9AFE-AF8B748A166D}" type="pres">
      <dgm:prSet presAssocID="{74EFD7B6-9C06-4B96-BA6E-28D835899A09}" presName="dummy1b" presStyleCnt="0"/>
      <dgm:spPr/>
    </dgm:pt>
    <dgm:pt modelId="{9170C9E4-C875-4FB7-A88D-FA4B1F2AC612}" type="pres">
      <dgm:prSet presAssocID="{74EFD7B6-9C06-4B96-BA6E-28D835899A09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71AFB-6BA6-4A60-B10A-1B02E0425582}" type="pres">
      <dgm:prSet presAssocID="{74EFD7B6-9C06-4B96-BA6E-28D835899A09}" presName="wedge2" presStyleLbl="node1" presStyleIdx="1" presStyleCnt="4"/>
      <dgm:spPr/>
      <dgm:t>
        <a:bodyPr/>
        <a:lstStyle/>
        <a:p>
          <a:endParaRPr lang="en-US"/>
        </a:p>
      </dgm:t>
    </dgm:pt>
    <dgm:pt modelId="{CC12DB9F-26B0-42E1-89D9-1423115E44B4}" type="pres">
      <dgm:prSet presAssocID="{74EFD7B6-9C06-4B96-BA6E-28D835899A09}" presName="dummy2a" presStyleCnt="0"/>
      <dgm:spPr/>
    </dgm:pt>
    <dgm:pt modelId="{148C340E-FEB9-42FB-BE39-A84D71E8911C}" type="pres">
      <dgm:prSet presAssocID="{74EFD7B6-9C06-4B96-BA6E-28D835899A09}" presName="dummy2b" presStyleCnt="0"/>
      <dgm:spPr/>
    </dgm:pt>
    <dgm:pt modelId="{C696D72D-3219-489B-8821-5D1CB3437E3D}" type="pres">
      <dgm:prSet presAssocID="{74EFD7B6-9C06-4B96-BA6E-28D835899A09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21FE4-6F73-4F71-9398-0ECD16197F44}" type="pres">
      <dgm:prSet presAssocID="{74EFD7B6-9C06-4B96-BA6E-28D835899A09}" presName="wedge3" presStyleLbl="node1" presStyleIdx="2" presStyleCnt="4"/>
      <dgm:spPr/>
      <dgm:t>
        <a:bodyPr/>
        <a:lstStyle/>
        <a:p>
          <a:endParaRPr lang="en-US"/>
        </a:p>
      </dgm:t>
    </dgm:pt>
    <dgm:pt modelId="{C9A75510-3A8D-4D0B-889F-DFADF69D8718}" type="pres">
      <dgm:prSet presAssocID="{74EFD7B6-9C06-4B96-BA6E-28D835899A09}" presName="dummy3a" presStyleCnt="0"/>
      <dgm:spPr/>
    </dgm:pt>
    <dgm:pt modelId="{63D6FA03-27E1-4043-8ADE-0B305A7078E5}" type="pres">
      <dgm:prSet presAssocID="{74EFD7B6-9C06-4B96-BA6E-28D835899A09}" presName="dummy3b" presStyleCnt="0"/>
      <dgm:spPr/>
    </dgm:pt>
    <dgm:pt modelId="{C3D2700E-9F9E-45DC-B772-68619F8C7305}" type="pres">
      <dgm:prSet presAssocID="{74EFD7B6-9C06-4B96-BA6E-28D835899A09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2949D-9846-44C1-9D6A-59983E312621}" type="pres">
      <dgm:prSet presAssocID="{74EFD7B6-9C06-4B96-BA6E-28D835899A09}" presName="wedge4" presStyleLbl="node1" presStyleIdx="3" presStyleCnt="4"/>
      <dgm:spPr/>
      <dgm:t>
        <a:bodyPr/>
        <a:lstStyle/>
        <a:p>
          <a:endParaRPr lang="en-US"/>
        </a:p>
      </dgm:t>
    </dgm:pt>
    <dgm:pt modelId="{DF5B3380-6FFF-4CF5-81C3-C785902B188B}" type="pres">
      <dgm:prSet presAssocID="{74EFD7B6-9C06-4B96-BA6E-28D835899A09}" presName="dummy4a" presStyleCnt="0"/>
      <dgm:spPr/>
    </dgm:pt>
    <dgm:pt modelId="{E8F73767-602B-44CB-85C8-C34353AFF2F3}" type="pres">
      <dgm:prSet presAssocID="{74EFD7B6-9C06-4B96-BA6E-28D835899A09}" presName="dummy4b" presStyleCnt="0"/>
      <dgm:spPr/>
    </dgm:pt>
    <dgm:pt modelId="{FFF75196-10A5-4B7D-94CE-57A1FBF444FA}" type="pres">
      <dgm:prSet presAssocID="{74EFD7B6-9C06-4B96-BA6E-28D835899A09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DA308-8652-46B4-AB71-CD29F72BD539}" type="pres">
      <dgm:prSet presAssocID="{86481CEC-2E15-48E5-9BC5-3599820DB6DD}" presName="arrowWedge1" presStyleLbl="fgSibTrans2D1" presStyleIdx="0" presStyleCnt="4"/>
      <dgm:spPr/>
    </dgm:pt>
    <dgm:pt modelId="{4E23D9EC-321A-4C82-866D-6F08BEE60337}" type="pres">
      <dgm:prSet presAssocID="{5DCABCF8-8B54-4F85-BF41-AD32139747E8}" presName="arrowWedge2" presStyleLbl="fgSibTrans2D1" presStyleIdx="1" presStyleCnt="4"/>
      <dgm:spPr/>
    </dgm:pt>
    <dgm:pt modelId="{E09B1E3F-1DA6-4D33-BD9C-B130B47F0E32}" type="pres">
      <dgm:prSet presAssocID="{B7EB6646-4C05-4166-A073-5484F47E0DD4}" presName="arrowWedge3" presStyleLbl="fgSibTrans2D1" presStyleIdx="2" presStyleCnt="4"/>
      <dgm:spPr/>
    </dgm:pt>
    <dgm:pt modelId="{1E82653B-F9D8-42C8-A6CB-3F9F92DA21BC}" type="pres">
      <dgm:prSet presAssocID="{6727B766-457A-44E5-BE54-D90531F66C90}" presName="arrowWedge4" presStyleLbl="fgSibTrans2D1" presStyleIdx="3" presStyleCnt="4"/>
      <dgm:spPr/>
    </dgm:pt>
  </dgm:ptLst>
  <dgm:cxnLst>
    <dgm:cxn modelId="{B0FA268C-C8B1-4336-93F3-D51DDC349627}" type="presOf" srcId="{E27B12FA-1550-4C9D-A235-96D4B8594335}" destId="{1B1FE4C4-E610-448C-83F1-014846E17A00}" srcOrd="0" destOrd="0" presId="urn:microsoft.com/office/officeart/2005/8/layout/cycle8"/>
    <dgm:cxn modelId="{EEF2B1AD-1232-4BBE-A769-943383780613}" srcId="{74EFD7B6-9C06-4B96-BA6E-28D835899A09}" destId="{35D4A74D-C7A3-43EF-A6D1-1855821591E9}" srcOrd="1" destOrd="0" parTransId="{8ED29FE7-A54B-4F76-A720-FC80597D7DFA}" sibTransId="{5DCABCF8-8B54-4F85-BF41-AD32139747E8}"/>
    <dgm:cxn modelId="{4E3102B1-9B02-4A71-AA8C-3B4D892C4096}" srcId="{74EFD7B6-9C06-4B96-BA6E-28D835899A09}" destId="{E27B12FA-1550-4C9D-A235-96D4B8594335}" srcOrd="0" destOrd="0" parTransId="{F27BBCC6-39CA-4022-A630-2ADF8648BA0C}" sibTransId="{86481CEC-2E15-48E5-9BC5-3599820DB6DD}"/>
    <dgm:cxn modelId="{9B82DA81-A7F7-4260-8B7A-5AC5684EA96F}" type="presOf" srcId="{8F7608C6-5E14-429D-8485-1ADC0F23AEE3}" destId="{FFF75196-10A5-4B7D-94CE-57A1FBF444FA}" srcOrd="1" destOrd="0" presId="urn:microsoft.com/office/officeart/2005/8/layout/cycle8"/>
    <dgm:cxn modelId="{7FC66402-61A7-4779-862F-386369462E63}" srcId="{74EFD7B6-9C06-4B96-BA6E-28D835899A09}" destId="{96879199-7156-4901-A159-E2BECC6C9D3B}" srcOrd="2" destOrd="0" parTransId="{4D2B1269-C8A8-460D-8B5A-F45AFB3EDA0C}" sibTransId="{B7EB6646-4C05-4166-A073-5484F47E0DD4}"/>
    <dgm:cxn modelId="{DE158E89-2FB6-4A5D-8403-02361D4AB758}" type="presOf" srcId="{96879199-7156-4901-A159-E2BECC6C9D3B}" destId="{C3D2700E-9F9E-45DC-B772-68619F8C7305}" srcOrd="1" destOrd="0" presId="urn:microsoft.com/office/officeart/2005/8/layout/cycle8"/>
    <dgm:cxn modelId="{CEA8DF0F-E8A9-4CEA-9515-96B173A3F402}" type="presOf" srcId="{74EFD7B6-9C06-4B96-BA6E-28D835899A09}" destId="{42E26280-0B08-4393-A23E-BA458E4F5A01}" srcOrd="0" destOrd="0" presId="urn:microsoft.com/office/officeart/2005/8/layout/cycle8"/>
    <dgm:cxn modelId="{66F64646-71A5-40B7-85D6-FC059EEAFE89}" type="presOf" srcId="{E27B12FA-1550-4C9D-A235-96D4B8594335}" destId="{9170C9E4-C875-4FB7-A88D-FA4B1F2AC612}" srcOrd="1" destOrd="0" presId="urn:microsoft.com/office/officeart/2005/8/layout/cycle8"/>
    <dgm:cxn modelId="{186B3435-AD4B-4ACB-9E50-0643FB02075B}" type="presOf" srcId="{35D4A74D-C7A3-43EF-A6D1-1855821591E9}" destId="{C696D72D-3219-489B-8821-5D1CB3437E3D}" srcOrd="1" destOrd="0" presId="urn:microsoft.com/office/officeart/2005/8/layout/cycle8"/>
    <dgm:cxn modelId="{40AE09C0-3055-45C0-90EB-B3D673DE09DE}" type="presOf" srcId="{8F7608C6-5E14-429D-8485-1ADC0F23AEE3}" destId="{5642949D-9846-44C1-9D6A-59983E312621}" srcOrd="0" destOrd="0" presId="urn:microsoft.com/office/officeart/2005/8/layout/cycle8"/>
    <dgm:cxn modelId="{B0E12AB7-38B7-46A6-BCBC-E8307D89BAD4}" type="presOf" srcId="{35D4A74D-C7A3-43EF-A6D1-1855821591E9}" destId="{50371AFB-6BA6-4A60-B10A-1B02E0425582}" srcOrd="0" destOrd="0" presId="urn:microsoft.com/office/officeart/2005/8/layout/cycle8"/>
    <dgm:cxn modelId="{4B509911-06D4-45DB-B525-EB0E1A1F2B2E}" srcId="{74EFD7B6-9C06-4B96-BA6E-28D835899A09}" destId="{8F7608C6-5E14-429D-8485-1ADC0F23AEE3}" srcOrd="3" destOrd="0" parTransId="{492AEFE5-6484-4B16-BE7E-FA7E672F6F42}" sibTransId="{6727B766-457A-44E5-BE54-D90531F66C90}"/>
    <dgm:cxn modelId="{87BEA2CE-A82C-4D97-B6D7-E07ADCC5DB40}" type="presOf" srcId="{96879199-7156-4901-A159-E2BECC6C9D3B}" destId="{8D321FE4-6F73-4F71-9398-0ECD16197F44}" srcOrd="0" destOrd="0" presId="urn:microsoft.com/office/officeart/2005/8/layout/cycle8"/>
    <dgm:cxn modelId="{7EE4B47C-7E01-4961-BE9E-9174F4823CD0}" type="presParOf" srcId="{42E26280-0B08-4393-A23E-BA458E4F5A01}" destId="{1B1FE4C4-E610-448C-83F1-014846E17A00}" srcOrd="0" destOrd="0" presId="urn:microsoft.com/office/officeart/2005/8/layout/cycle8"/>
    <dgm:cxn modelId="{80A3819B-FB99-45D0-854D-EC1167851E7B}" type="presParOf" srcId="{42E26280-0B08-4393-A23E-BA458E4F5A01}" destId="{46A6CF13-F1BF-477B-B18C-AE773C431F2F}" srcOrd="1" destOrd="0" presId="urn:microsoft.com/office/officeart/2005/8/layout/cycle8"/>
    <dgm:cxn modelId="{02AD2362-9AFC-4F9B-A3E8-2D1E4F3800F0}" type="presParOf" srcId="{42E26280-0B08-4393-A23E-BA458E4F5A01}" destId="{099E696B-A1C7-4C8F-9AFE-AF8B748A166D}" srcOrd="2" destOrd="0" presId="urn:microsoft.com/office/officeart/2005/8/layout/cycle8"/>
    <dgm:cxn modelId="{0A9AA51A-9E54-4E83-ACE1-10C4B6B1C8F6}" type="presParOf" srcId="{42E26280-0B08-4393-A23E-BA458E4F5A01}" destId="{9170C9E4-C875-4FB7-A88D-FA4B1F2AC612}" srcOrd="3" destOrd="0" presId="urn:microsoft.com/office/officeart/2005/8/layout/cycle8"/>
    <dgm:cxn modelId="{61A4E3BF-946F-4B82-A1E2-1892DDF656AD}" type="presParOf" srcId="{42E26280-0B08-4393-A23E-BA458E4F5A01}" destId="{50371AFB-6BA6-4A60-B10A-1B02E0425582}" srcOrd="4" destOrd="0" presId="urn:microsoft.com/office/officeart/2005/8/layout/cycle8"/>
    <dgm:cxn modelId="{19808BEC-F7FB-49D5-84D5-BACB565702B9}" type="presParOf" srcId="{42E26280-0B08-4393-A23E-BA458E4F5A01}" destId="{CC12DB9F-26B0-42E1-89D9-1423115E44B4}" srcOrd="5" destOrd="0" presId="urn:microsoft.com/office/officeart/2005/8/layout/cycle8"/>
    <dgm:cxn modelId="{E39A6BD0-909E-44B3-8C36-4E078F9C8F23}" type="presParOf" srcId="{42E26280-0B08-4393-A23E-BA458E4F5A01}" destId="{148C340E-FEB9-42FB-BE39-A84D71E8911C}" srcOrd="6" destOrd="0" presId="urn:microsoft.com/office/officeart/2005/8/layout/cycle8"/>
    <dgm:cxn modelId="{A3E42B99-AAC9-496A-80A9-E61D87D102D6}" type="presParOf" srcId="{42E26280-0B08-4393-A23E-BA458E4F5A01}" destId="{C696D72D-3219-489B-8821-5D1CB3437E3D}" srcOrd="7" destOrd="0" presId="urn:microsoft.com/office/officeart/2005/8/layout/cycle8"/>
    <dgm:cxn modelId="{B97ADDD1-4F24-4AF8-B13C-E0321C16065F}" type="presParOf" srcId="{42E26280-0B08-4393-A23E-BA458E4F5A01}" destId="{8D321FE4-6F73-4F71-9398-0ECD16197F44}" srcOrd="8" destOrd="0" presId="urn:microsoft.com/office/officeart/2005/8/layout/cycle8"/>
    <dgm:cxn modelId="{75863587-ACA1-4676-810A-25803A7F9B74}" type="presParOf" srcId="{42E26280-0B08-4393-A23E-BA458E4F5A01}" destId="{C9A75510-3A8D-4D0B-889F-DFADF69D8718}" srcOrd="9" destOrd="0" presId="urn:microsoft.com/office/officeart/2005/8/layout/cycle8"/>
    <dgm:cxn modelId="{47597AEE-5C55-4AB5-872B-69EAE704571E}" type="presParOf" srcId="{42E26280-0B08-4393-A23E-BA458E4F5A01}" destId="{63D6FA03-27E1-4043-8ADE-0B305A7078E5}" srcOrd="10" destOrd="0" presId="urn:microsoft.com/office/officeart/2005/8/layout/cycle8"/>
    <dgm:cxn modelId="{349B757A-4E25-423A-AAD7-F882A3653DC4}" type="presParOf" srcId="{42E26280-0B08-4393-A23E-BA458E4F5A01}" destId="{C3D2700E-9F9E-45DC-B772-68619F8C7305}" srcOrd="11" destOrd="0" presId="urn:microsoft.com/office/officeart/2005/8/layout/cycle8"/>
    <dgm:cxn modelId="{B8492987-B11B-40FB-969C-7C6F9CB18F18}" type="presParOf" srcId="{42E26280-0B08-4393-A23E-BA458E4F5A01}" destId="{5642949D-9846-44C1-9D6A-59983E312621}" srcOrd="12" destOrd="0" presId="urn:microsoft.com/office/officeart/2005/8/layout/cycle8"/>
    <dgm:cxn modelId="{1FDF96A0-74D4-4A81-BF23-AC7C9B34359E}" type="presParOf" srcId="{42E26280-0B08-4393-A23E-BA458E4F5A01}" destId="{DF5B3380-6FFF-4CF5-81C3-C785902B188B}" srcOrd="13" destOrd="0" presId="urn:microsoft.com/office/officeart/2005/8/layout/cycle8"/>
    <dgm:cxn modelId="{3496480D-7A24-4159-8FED-F2A04E6FB179}" type="presParOf" srcId="{42E26280-0B08-4393-A23E-BA458E4F5A01}" destId="{E8F73767-602B-44CB-85C8-C34353AFF2F3}" srcOrd="14" destOrd="0" presId="urn:microsoft.com/office/officeart/2005/8/layout/cycle8"/>
    <dgm:cxn modelId="{B566F307-5409-4478-9089-D329D9CA2E85}" type="presParOf" srcId="{42E26280-0B08-4393-A23E-BA458E4F5A01}" destId="{FFF75196-10A5-4B7D-94CE-57A1FBF444FA}" srcOrd="15" destOrd="0" presId="urn:microsoft.com/office/officeart/2005/8/layout/cycle8"/>
    <dgm:cxn modelId="{C9718DF8-5C89-4209-B39B-641F738EA4CC}" type="presParOf" srcId="{42E26280-0B08-4393-A23E-BA458E4F5A01}" destId="{EE7DA308-8652-46B4-AB71-CD29F72BD539}" srcOrd="16" destOrd="0" presId="urn:microsoft.com/office/officeart/2005/8/layout/cycle8"/>
    <dgm:cxn modelId="{E70B21F6-218C-47CE-9EAE-9E80A4F808A7}" type="presParOf" srcId="{42E26280-0B08-4393-A23E-BA458E4F5A01}" destId="{4E23D9EC-321A-4C82-866D-6F08BEE60337}" srcOrd="17" destOrd="0" presId="urn:microsoft.com/office/officeart/2005/8/layout/cycle8"/>
    <dgm:cxn modelId="{FFE306F5-241F-4CD5-9E67-50496C8DF59A}" type="presParOf" srcId="{42E26280-0B08-4393-A23E-BA458E4F5A01}" destId="{E09B1E3F-1DA6-4D33-BD9C-B130B47F0E32}" srcOrd="18" destOrd="0" presId="urn:microsoft.com/office/officeart/2005/8/layout/cycle8"/>
    <dgm:cxn modelId="{F5FD16F4-EEFD-449F-8063-58054E0FD6C0}" type="presParOf" srcId="{42E26280-0B08-4393-A23E-BA458E4F5A01}" destId="{1E82653B-F9D8-42C8-A6CB-3F9F92DA21BC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EFD7B6-9C06-4B96-BA6E-28D835899A09}" type="doc">
      <dgm:prSet loTypeId="urn:microsoft.com/office/officeart/2005/8/layout/cycle8" loCatId="cycle" qsTypeId="urn:microsoft.com/office/officeart/2005/8/quickstyle/simple2" qsCatId="simple" csTypeId="urn:microsoft.com/office/officeart/2005/8/colors/colorful1" csCatId="colorful" phldr="1"/>
      <dgm:spPr/>
    </dgm:pt>
    <dgm:pt modelId="{35D4A74D-C7A3-43EF-A6D1-1855821591E9}">
      <dgm:prSet phldrT="[Text]"/>
      <dgm:spPr/>
      <dgm:t>
        <a:bodyPr/>
        <a:lstStyle/>
        <a:p>
          <a:r>
            <a:rPr lang="sr-Latn-RS" dirty="0" smtClean="0"/>
            <a:t>Explore</a:t>
          </a:r>
          <a:endParaRPr lang="en-US" dirty="0"/>
        </a:p>
      </dgm:t>
    </dgm:pt>
    <dgm:pt modelId="{8ED29FE7-A54B-4F76-A720-FC80597D7DFA}" type="parTrans" cxnId="{EEF2B1AD-1232-4BBE-A769-943383780613}">
      <dgm:prSet/>
      <dgm:spPr/>
      <dgm:t>
        <a:bodyPr/>
        <a:lstStyle/>
        <a:p>
          <a:endParaRPr lang="en-US"/>
        </a:p>
      </dgm:t>
    </dgm:pt>
    <dgm:pt modelId="{5DCABCF8-8B54-4F85-BF41-AD32139747E8}" type="sibTrans" cxnId="{EEF2B1AD-1232-4BBE-A769-943383780613}">
      <dgm:prSet/>
      <dgm:spPr/>
      <dgm:t>
        <a:bodyPr/>
        <a:lstStyle/>
        <a:p>
          <a:endParaRPr lang="en-US"/>
        </a:p>
      </dgm:t>
    </dgm:pt>
    <dgm:pt modelId="{27E6F511-2ED3-4F90-8AE7-5718DC9BFD6E}">
      <dgm:prSet phldrT="[Text]"/>
      <dgm:spPr/>
      <dgm:t>
        <a:bodyPr/>
        <a:lstStyle/>
        <a:p>
          <a:r>
            <a:rPr lang="sr-Latn-RS" dirty="0" smtClean="0"/>
            <a:t>Discover</a:t>
          </a:r>
          <a:endParaRPr lang="en-US" dirty="0"/>
        </a:p>
      </dgm:t>
    </dgm:pt>
    <dgm:pt modelId="{DF328A3A-AC07-4110-A589-8005938ECE1A}" type="parTrans" cxnId="{A9AAA9EC-0B7A-424B-A659-A7DDB844AA4C}">
      <dgm:prSet/>
      <dgm:spPr/>
      <dgm:t>
        <a:bodyPr/>
        <a:lstStyle/>
        <a:p>
          <a:endParaRPr lang="en-US"/>
        </a:p>
      </dgm:t>
    </dgm:pt>
    <dgm:pt modelId="{327B00C6-3E09-430A-85F3-B7E324E7F83C}" type="sibTrans" cxnId="{A9AAA9EC-0B7A-424B-A659-A7DDB844AA4C}">
      <dgm:prSet/>
      <dgm:spPr/>
      <dgm:t>
        <a:bodyPr/>
        <a:lstStyle/>
        <a:p>
          <a:endParaRPr lang="en-US"/>
        </a:p>
      </dgm:t>
    </dgm:pt>
    <dgm:pt modelId="{96879199-7156-4901-A159-E2BECC6C9D3B}">
      <dgm:prSet phldrT="[Text]"/>
      <dgm:spPr/>
      <dgm:t>
        <a:bodyPr/>
        <a:lstStyle/>
        <a:p>
          <a:r>
            <a:rPr lang="sr-Latn-RS" dirty="0" smtClean="0"/>
            <a:t>Develop</a:t>
          </a:r>
          <a:endParaRPr lang="en-US" dirty="0"/>
        </a:p>
      </dgm:t>
    </dgm:pt>
    <dgm:pt modelId="{4D2B1269-C8A8-460D-8B5A-F45AFB3EDA0C}" type="parTrans" cxnId="{7FC66402-61A7-4779-862F-386369462E63}">
      <dgm:prSet/>
      <dgm:spPr/>
      <dgm:t>
        <a:bodyPr/>
        <a:lstStyle/>
        <a:p>
          <a:endParaRPr lang="en-US"/>
        </a:p>
      </dgm:t>
    </dgm:pt>
    <dgm:pt modelId="{B7EB6646-4C05-4166-A073-5484F47E0DD4}" type="sibTrans" cxnId="{7FC66402-61A7-4779-862F-386369462E63}">
      <dgm:prSet/>
      <dgm:spPr/>
      <dgm:t>
        <a:bodyPr/>
        <a:lstStyle/>
        <a:p>
          <a:endParaRPr lang="en-US"/>
        </a:p>
      </dgm:t>
    </dgm:pt>
    <dgm:pt modelId="{ACBCBF27-1AAD-4CE0-B1D4-0697BE3791B3}">
      <dgm:prSet phldrT="[Text]"/>
      <dgm:spPr/>
      <dgm:t>
        <a:bodyPr/>
        <a:lstStyle/>
        <a:p>
          <a:r>
            <a:rPr lang="sr-Latn-RS" dirty="0" smtClean="0"/>
            <a:t>Validate</a:t>
          </a:r>
          <a:endParaRPr lang="en-US" dirty="0"/>
        </a:p>
      </dgm:t>
    </dgm:pt>
    <dgm:pt modelId="{A5F1EB7B-E45A-41BE-9D55-D7D077BCE984}" type="parTrans" cxnId="{DC348394-55FC-4E19-87F2-9CD03F985A30}">
      <dgm:prSet/>
      <dgm:spPr/>
      <dgm:t>
        <a:bodyPr/>
        <a:lstStyle/>
        <a:p>
          <a:endParaRPr lang="en-US"/>
        </a:p>
      </dgm:t>
    </dgm:pt>
    <dgm:pt modelId="{1F20AFBC-2400-4FE4-A4AA-B630FE3701F8}" type="sibTrans" cxnId="{DC348394-55FC-4E19-87F2-9CD03F985A30}">
      <dgm:prSet/>
      <dgm:spPr/>
      <dgm:t>
        <a:bodyPr/>
        <a:lstStyle/>
        <a:p>
          <a:endParaRPr lang="en-US"/>
        </a:p>
      </dgm:t>
    </dgm:pt>
    <dgm:pt modelId="{42E26280-0B08-4393-A23E-BA458E4F5A01}" type="pres">
      <dgm:prSet presAssocID="{74EFD7B6-9C06-4B96-BA6E-28D835899A09}" presName="compositeShape" presStyleCnt="0">
        <dgm:presLayoutVars>
          <dgm:chMax val="7"/>
          <dgm:dir/>
          <dgm:resizeHandles val="exact"/>
        </dgm:presLayoutVars>
      </dgm:prSet>
      <dgm:spPr/>
    </dgm:pt>
    <dgm:pt modelId="{1B1FE4C4-E610-448C-83F1-014846E17A00}" type="pres">
      <dgm:prSet presAssocID="{74EFD7B6-9C06-4B96-BA6E-28D835899A09}" presName="wedge1" presStyleLbl="node1" presStyleIdx="0" presStyleCnt="4"/>
      <dgm:spPr/>
      <dgm:t>
        <a:bodyPr/>
        <a:lstStyle/>
        <a:p>
          <a:endParaRPr lang="en-US"/>
        </a:p>
      </dgm:t>
    </dgm:pt>
    <dgm:pt modelId="{46A6CF13-F1BF-477B-B18C-AE773C431F2F}" type="pres">
      <dgm:prSet presAssocID="{74EFD7B6-9C06-4B96-BA6E-28D835899A09}" presName="dummy1a" presStyleCnt="0"/>
      <dgm:spPr/>
    </dgm:pt>
    <dgm:pt modelId="{099E696B-A1C7-4C8F-9AFE-AF8B748A166D}" type="pres">
      <dgm:prSet presAssocID="{74EFD7B6-9C06-4B96-BA6E-28D835899A09}" presName="dummy1b" presStyleCnt="0"/>
      <dgm:spPr/>
    </dgm:pt>
    <dgm:pt modelId="{9170C9E4-C875-4FB7-A88D-FA4B1F2AC612}" type="pres">
      <dgm:prSet presAssocID="{74EFD7B6-9C06-4B96-BA6E-28D835899A09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71AFB-6BA6-4A60-B10A-1B02E0425582}" type="pres">
      <dgm:prSet presAssocID="{74EFD7B6-9C06-4B96-BA6E-28D835899A09}" presName="wedge2" presStyleLbl="node1" presStyleIdx="1" presStyleCnt="4"/>
      <dgm:spPr/>
      <dgm:t>
        <a:bodyPr/>
        <a:lstStyle/>
        <a:p>
          <a:endParaRPr lang="en-US"/>
        </a:p>
      </dgm:t>
    </dgm:pt>
    <dgm:pt modelId="{CC12DB9F-26B0-42E1-89D9-1423115E44B4}" type="pres">
      <dgm:prSet presAssocID="{74EFD7B6-9C06-4B96-BA6E-28D835899A09}" presName="dummy2a" presStyleCnt="0"/>
      <dgm:spPr/>
    </dgm:pt>
    <dgm:pt modelId="{148C340E-FEB9-42FB-BE39-A84D71E8911C}" type="pres">
      <dgm:prSet presAssocID="{74EFD7B6-9C06-4B96-BA6E-28D835899A09}" presName="dummy2b" presStyleCnt="0"/>
      <dgm:spPr/>
    </dgm:pt>
    <dgm:pt modelId="{C696D72D-3219-489B-8821-5D1CB3437E3D}" type="pres">
      <dgm:prSet presAssocID="{74EFD7B6-9C06-4B96-BA6E-28D835899A09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21FE4-6F73-4F71-9398-0ECD16197F44}" type="pres">
      <dgm:prSet presAssocID="{74EFD7B6-9C06-4B96-BA6E-28D835899A09}" presName="wedge3" presStyleLbl="node1" presStyleIdx="2" presStyleCnt="4"/>
      <dgm:spPr/>
      <dgm:t>
        <a:bodyPr/>
        <a:lstStyle/>
        <a:p>
          <a:endParaRPr lang="en-US"/>
        </a:p>
      </dgm:t>
    </dgm:pt>
    <dgm:pt modelId="{C9A75510-3A8D-4D0B-889F-DFADF69D8718}" type="pres">
      <dgm:prSet presAssocID="{74EFD7B6-9C06-4B96-BA6E-28D835899A09}" presName="dummy3a" presStyleCnt="0"/>
      <dgm:spPr/>
    </dgm:pt>
    <dgm:pt modelId="{63D6FA03-27E1-4043-8ADE-0B305A7078E5}" type="pres">
      <dgm:prSet presAssocID="{74EFD7B6-9C06-4B96-BA6E-28D835899A09}" presName="dummy3b" presStyleCnt="0"/>
      <dgm:spPr/>
    </dgm:pt>
    <dgm:pt modelId="{C3D2700E-9F9E-45DC-B772-68619F8C7305}" type="pres">
      <dgm:prSet presAssocID="{74EFD7B6-9C06-4B96-BA6E-28D835899A09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2949D-9846-44C1-9D6A-59983E312621}" type="pres">
      <dgm:prSet presAssocID="{74EFD7B6-9C06-4B96-BA6E-28D835899A09}" presName="wedge4" presStyleLbl="node1" presStyleIdx="3" presStyleCnt="4"/>
      <dgm:spPr/>
      <dgm:t>
        <a:bodyPr/>
        <a:lstStyle/>
        <a:p>
          <a:endParaRPr lang="en-US"/>
        </a:p>
      </dgm:t>
    </dgm:pt>
    <dgm:pt modelId="{DF5B3380-6FFF-4CF5-81C3-C785902B188B}" type="pres">
      <dgm:prSet presAssocID="{74EFD7B6-9C06-4B96-BA6E-28D835899A09}" presName="dummy4a" presStyleCnt="0"/>
      <dgm:spPr/>
    </dgm:pt>
    <dgm:pt modelId="{E8F73767-602B-44CB-85C8-C34353AFF2F3}" type="pres">
      <dgm:prSet presAssocID="{74EFD7B6-9C06-4B96-BA6E-28D835899A09}" presName="dummy4b" presStyleCnt="0"/>
      <dgm:spPr/>
    </dgm:pt>
    <dgm:pt modelId="{FFF75196-10A5-4B7D-94CE-57A1FBF444FA}" type="pres">
      <dgm:prSet presAssocID="{74EFD7B6-9C06-4B96-BA6E-28D835899A09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FA2ED-B192-4A5B-83C9-D546424EBB28}" type="pres">
      <dgm:prSet presAssocID="{5DCABCF8-8B54-4F85-BF41-AD32139747E8}" presName="arrowWedge1" presStyleLbl="fgSibTrans2D1" presStyleIdx="0" presStyleCnt="4"/>
      <dgm:spPr/>
    </dgm:pt>
    <dgm:pt modelId="{C346F05A-352B-4E89-943E-7F43248A95D8}" type="pres">
      <dgm:prSet presAssocID="{327B00C6-3E09-430A-85F3-B7E324E7F83C}" presName="arrowWedge2" presStyleLbl="fgSibTrans2D1" presStyleIdx="1" presStyleCnt="4"/>
      <dgm:spPr/>
    </dgm:pt>
    <dgm:pt modelId="{E09B1E3F-1DA6-4D33-BD9C-B130B47F0E32}" type="pres">
      <dgm:prSet presAssocID="{B7EB6646-4C05-4166-A073-5484F47E0DD4}" presName="arrowWedge3" presStyleLbl="fgSibTrans2D1" presStyleIdx="2" presStyleCnt="4"/>
      <dgm:spPr/>
    </dgm:pt>
    <dgm:pt modelId="{DE2AEFA9-A958-47F0-A6F1-E2260B7BA7F1}" type="pres">
      <dgm:prSet presAssocID="{1F20AFBC-2400-4FE4-A4AA-B630FE3701F8}" presName="arrowWedge4" presStyleLbl="fgSibTrans2D1" presStyleIdx="3" presStyleCnt="4"/>
      <dgm:spPr/>
    </dgm:pt>
  </dgm:ptLst>
  <dgm:cxnLst>
    <dgm:cxn modelId="{A9AAA9EC-0B7A-424B-A659-A7DDB844AA4C}" srcId="{74EFD7B6-9C06-4B96-BA6E-28D835899A09}" destId="{27E6F511-2ED3-4F90-8AE7-5718DC9BFD6E}" srcOrd="1" destOrd="0" parTransId="{DF328A3A-AC07-4110-A589-8005938ECE1A}" sibTransId="{327B00C6-3E09-430A-85F3-B7E324E7F83C}"/>
    <dgm:cxn modelId="{EEF2B1AD-1232-4BBE-A769-943383780613}" srcId="{74EFD7B6-9C06-4B96-BA6E-28D835899A09}" destId="{35D4A74D-C7A3-43EF-A6D1-1855821591E9}" srcOrd="0" destOrd="0" parTransId="{8ED29FE7-A54B-4F76-A720-FC80597D7DFA}" sibTransId="{5DCABCF8-8B54-4F85-BF41-AD32139747E8}"/>
    <dgm:cxn modelId="{7FC66402-61A7-4779-862F-386369462E63}" srcId="{74EFD7B6-9C06-4B96-BA6E-28D835899A09}" destId="{96879199-7156-4901-A159-E2BECC6C9D3B}" srcOrd="2" destOrd="0" parTransId="{4D2B1269-C8A8-460D-8B5A-F45AFB3EDA0C}" sibTransId="{B7EB6646-4C05-4166-A073-5484F47E0DD4}"/>
    <dgm:cxn modelId="{F5128083-6BD9-4DCD-BBC4-A58800BBC95F}" type="presOf" srcId="{96879199-7156-4901-A159-E2BECC6C9D3B}" destId="{8D321FE4-6F73-4F71-9398-0ECD16197F44}" srcOrd="0" destOrd="0" presId="urn:microsoft.com/office/officeart/2005/8/layout/cycle8"/>
    <dgm:cxn modelId="{DC348394-55FC-4E19-87F2-9CD03F985A30}" srcId="{74EFD7B6-9C06-4B96-BA6E-28D835899A09}" destId="{ACBCBF27-1AAD-4CE0-B1D4-0697BE3791B3}" srcOrd="3" destOrd="0" parTransId="{A5F1EB7B-E45A-41BE-9D55-D7D077BCE984}" sibTransId="{1F20AFBC-2400-4FE4-A4AA-B630FE3701F8}"/>
    <dgm:cxn modelId="{AD3838DA-7067-43B4-ABCF-0B39FAA4082F}" type="presOf" srcId="{35D4A74D-C7A3-43EF-A6D1-1855821591E9}" destId="{9170C9E4-C875-4FB7-A88D-FA4B1F2AC612}" srcOrd="1" destOrd="0" presId="urn:microsoft.com/office/officeart/2005/8/layout/cycle8"/>
    <dgm:cxn modelId="{06495C0D-5CB1-446F-85AD-427CB8513A24}" type="presOf" srcId="{35D4A74D-C7A3-43EF-A6D1-1855821591E9}" destId="{1B1FE4C4-E610-448C-83F1-014846E17A00}" srcOrd="0" destOrd="0" presId="urn:microsoft.com/office/officeart/2005/8/layout/cycle8"/>
    <dgm:cxn modelId="{12D93F22-B20A-42AB-ACFC-3B26BE284BE2}" type="presOf" srcId="{ACBCBF27-1AAD-4CE0-B1D4-0697BE3791B3}" destId="{FFF75196-10A5-4B7D-94CE-57A1FBF444FA}" srcOrd="1" destOrd="0" presId="urn:microsoft.com/office/officeart/2005/8/layout/cycle8"/>
    <dgm:cxn modelId="{6E411608-D23A-436B-9BF4-E4774B9150D8}" type="presOf" srcId="{96879199-7156-4901-A159-E2BECC6C9D3B}" destId="{C3D2700E-9F9E-45DC-B772-68619F8C7305}" srcOrd="1" destOrd="0" presId="urn:microsoft.com/office/officeart/2005/8/layout/cycle8"/>
    <dgm:cxn modelId="{BFCD8CF7-3EAF-4AD6-AC71-A6F279D4575B}" type="presOf" srcId="{74EFD7B6-9C06-4B96-BA6E-28D835899A09}" destId="{42E26280-0B08-4393-A23E-BA458E4F5A01}" srcOrd="0" destOrd="0" presId="urn:microsoft.com/office/officeart/2005/8/layout/cycle8"/>
    <dgm:cxn modelId="{2D368840-1543-4A9E-A152-4AE0845EAC12}" type="presOf" srcId="{27E6F511-2ED3-4F90-8AE7-5718DC9BFD6E}" destId="{C696D72D-3219-489B-8821-5D1CB3437E3D}" srcOrd="1" destOrd="0" presId="urn:microsoft.com/office/officeart/2005/8/layout/cycle8"/>
    <dgm:cxn modelId="{81984DE2-CE69-406B-A1E4-9FD74F81C250}" type="presOf" srcId="{ACBCBF27-1AAD-4CE0-B1D4-0697BE3791B3}" destId="{5642949D-9846-44C1-9D6A-59983E312621}" srcOrd="0" destOrd="0" presId="urn:microsoft.com/office/officeart/2005/8/layout/cycle8"/>
    <dgm:cxn modelId="{113AFD66-CFDE-4838-A88C-A658F2BB6822}" type="presOf" srcId="{27E6F511-2ED3-4F90-8AE7-5718DC9BFD6E}" destId="{50371AFB-6BA6-4A60-B10A-1B02E0425582}" srcOrd="0" destOrd="0" presId="urn:microsoft.com/office/officeart/2005/8/layout/cycle8"/>
    <dgm:cxn modelId="{59F36C06-BC7E-422B-A9DB-90E6834ADF01}" type="presParOf" srcId="{42E26280-0B08-4393-A23E-BA458E4F5A01}" destId="{1B1FE4C4-E610-448C-83F1-014846E17A00}" srcOrd="0" destOrd="0" presId="urn:microsoft.com/office/officeart/2005/8/layout/cycle8"/>
    <dgm:cxn modelId="{9577DC4A-6116-4016-BA96-7A6D1ED88172}" type="presParOf" srcId="{42E26280-0B08-4393-A23E-BA458E4F5A01}" destId="{46A6CF13-F1BF-477B-B18C-AE773C431F2F}" srcOrd="1" destOrd="0" presId="urn:microsoft.com/office/officeart/2005/8/layout/cycle8"/>
    <dgm:cxn modelId="{6D48C7F6-5E48-4F4F-A0B4-FB06835EFBCC}" type="presParOf" srcId="{42E26280-0B08-4393-A23E-BA458E4F5A01}" destId="{099E696B-A1C7-4C8F-9AFE-AF8B748A166D}" srcOrd="2" destOrd="0" presId="urn:microsoft.com/office/officeart/2005/8/layout/cycle8"/>
    <dgm:cxn modelId="{0ADA3D5F-C3D9-4D07-B9CB-4856F2513785}" type="presParOf" srcId="{42E26280-0B08-4393-A23E-BA458E4F5A01}" destId="{9170C9E4-C875-4FB7-A88D-FA4B1F2AC612}" srcOrd="3" destOrd="0" presId="urn:microsoft.com/office/officeart/2005/8/layout/cycle8"/>
    <dgm:cxn modelId="{D598BDBF-2CF9-4958-8329-2E75387E9C23}" type="presParOf" srcId="{42E26280-0B08-4393-A23E-BA458E4F5A01}" destId="{50371AFB-6BA6-4A60-B10A-1B02E0425582}" srcOrd="4" destOrd="0" presId="urn:microsoft.com/office/officeart/2005/8/layout/cycle8"/>
    <dgm:cxn modelId="{929BE137-8DF5-4EB5-8C85-BBA22DF26C48}" type="presParOf" srcId="{42E26280-0B08-4393-A23E-BA458E4F5A01}" destId="{CC12DB9F-26B0-42E1-89D9-1423115E44B4}" srcOrd="5" destOrd="0" presId="urn:microsoft.com/office/officeart/2005/8/layout/cycle8"/>
    <dgm:cxn modelId="{1F4F36DE-4EFF-451D-AFC0-9CC8E99C4396}" type="presParOf" srcId="{42E26280-0B08-4393-A23E-BA458E4F5A01}" destId="{148C340E-FEB9-42FB-BE39-A84D71E8911C}" srcOrd="6" destOrd="0" presId="urn:microsoft.com/office/officeart/2005/8/layout/cycle8"/>
    <dgm:cxn modelId="{1C65626A-95B0-4AFC-AF8C-4D564397AE33}" type="presParOf" srcId="{42E26280-0B08-4393-A23E-BA458E4F5A01}" destId="{C696D72D-3219-489B-8821-5D1CB3437E3D}" srcOrd="7" destOrd="0" presId="urn:microsoft.com/office/officeart/2005/8/layout/cycle8"/>
    <dgm:cxn modelId="{812A7955-E7BB-4627-8626-550621B8CB02}" type="presParOf" srcId="{42E26280-0B08-4393-A23E-BA458E4F5A01}" destId="{8D321FE4-6F73-4F71-9398-0ECD16197F44}" srcOrd="8" destOrd="0" presId="urn:microsoft.com/office/officeart/2005/8/layout/cycle8"/>
    <dgm:cxn modelId="{DF8FCC38-7857-498E-9228-339A820F5F8D}" type="presParOf" srcId="{42E26280-0B08-4393-A23E-BA458E4F5A01}" destId="{C9A75510-3A8D-4D0B-889F-DFADF69D8718}" srcOrd="9" destOrd="0" presId="urn:microsoft.com/office/officeart/2005/8/layout/cycle8"/>
    <dgm:cxn modelId="{72625E59-AA53-4CD5-BB48-E39B3D18B831}" type="presParOf" srcId="{42E26280-0B08-4393-A23E-BA458E4F5A01}" destId="{63D6FA03-27E1-4043-8ADE-0B305A7078E5}" srcOrd="10" destOrd="0" presId="urn:microsoft.com/office/officeart/2005/8/layout/cycle8"/>
    <dgm:cxn modelId="{79648C35-CBFF-4DF1-84C8-964A497903C1}" type="presParOf" srcId="{42E26280-0B08-4393-A23E-BA458E4F5A01}" destId="{C3D2700E-9F9E-45DC-B772-68619F8C7305}" srcOrd="11" destOrd="0" presId="urn:microsoft.com/office/officeart/2005/8/layout/cycle8"/>
    <dgm:cxn modelId="{01C47882-2B95-4D74-9F25-7AFE46D7469E}" type="presParOf" srcId="{42E26280-0B08-4393-A23E-BA458E4F5A01}" destId="{5642949D-9846-44C1-9D6A-59983E312621}" srcOrd="12" destOrd="0" presId="urn:microsoft.com/office/officeart/2005/8/layout/cycle8"/>
    <dgm:cxn modelId="{8C205413-8AF0-4495-A087-9DB8E8F253CC}" type="presParOf" srcId="{42E26280-0B08-4393-A23E-BA458E4F5A01}" destId="{DF5B3380-6FFF-4CF5-81C3-C785902B188B}" srcOrd="13" destOrd="0" presId="urn:microsoft.com/office/officeart/2005/8/layout/cycle8"/>
    <dgm:cxn modelId="{743EFF9E-A4A3-475D-B6DA-A86D96F2788D}" type="presParOf" srcId="{42E26280-0B08-4393-A23E-BA458E4F5A01}" destId="{E8F73767-602B-44CB-85C8-C34353AFF2F3}" srcOrd="14" destOrd="0" presId="urn:microsoft.com/office/officeart/2005/8/layout/cycle8"/>
    <dgm:cxn modelId="{3C577CCC-EF2D-4E07-B0AE-757F2F6FB19C}" type="presParOf" srcId="{42E26280-0B08-4393-A23E-BA458E4F5A01}" destId="{FFF75196-10A5-4B7D-94CE-57A1FBF444FA}" srcOrd="15" destOrd="0" presId="urn:microsoft.com/office/officeart/2005/8/layout/cycle8"/>
    <dgm:cxn modelId="{49F16752-00FC-476C-8DC1-83B4CED7D252}" type="presParOf" srcId="{42E26280-0B08-4393-A23E-BA458E4F5A01}" destId="{DBBFA2ED-B192-4A5B-83C9-D546424EBB28}" srcOrd="16" destOrd="0" presId="urn:microsoft.com/office/officeart/2005/8/layout/cycle8"/>
    <dgm:cxn modelId="{BBCE2AA9-133B-4DAC-BA50-21A120AD46B5}" type="presParOf" srcId="{42E26280-0B08-4393-A23E-BA458E4F5A01}" destId="{C346F05A-352B-4E89-943E-7F43248A95D8}" srcOrd="17" destOrd="0" presId="urn:microsoft.com/office/officeart/2005/8/layout/cycle8"/>
    <dgm:cxn modelId="{3509C280-36B2-4EFF-AAD6-22C2D793E7BE}" type="presParOf" srcId="{42E26280-0B08-4393-A23E-BA458E4F5A01}" destId="{E09B1E3F-1DA6-4D33-BD9C-B130B47F0E32}" srcOrd="18" destOrd="0" presId="urn:microsoft.com/office/officeart/2005/8/layout/cycle8"/>
    <dgm:cxn modelId="{1A2E070E-3F1E-4B7B-B6FA-F37FEC79310B}" type="presParOf" srcId="{42E26280-0B08-4393-A23E-BA458E4F5A01}" destId="{DE2AEFA9-A958-47F0-A6F1-E2260B7BA7F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EFD7B6-9C06-4B96-BA6E-28D835899A09}" type="doc">
      <dgm:prSet loTypeId="urn:microsoft.com/office/officeart/2005/8/layout/cycle8" loCatId="cycle" qsTypeId="urn:microsoft.com/office/officeart/2005/8/quickstyle/simple2" qsCatId="simple" csTypeId="urn:microsoft.com/office/officeart/2005/8/colors/colorful5" csCatId="colorful" phldr="1"/>
      <dgm:spPr/>
    </dgm:pt>
    <dgm:pt modelId="{35D4A74D-C7A3-43EF-A6D1-1855821591E9}">
      <dgm:prSet phldrT="[Text]"/>
      <dgm:spPr/>
      <dgm:t>
        <a:bodyPr/>
        <a:lstStyle/>
        <a:p>
          <a:r>
            <a:rPr lang="sr-Latn-RS" dirty="0" smtClean="0">
              <a:solidFill>
                <a:schemeClr val="tx1"/>
              </a:solidFill>
            </a:rPr>
            <a:t>Think</a:t>
          </a:r>
          <a:endParaRPr lang="en-US" dirty="0">
            <a:solidFill>
              <a:schemeClr val="tx1"/>
            </a:solidFill>
          </a:endParaRPr>
        </a:p>
      </dgm:t>
    </dgm:pt>
    <dgm:pt modelId="{8ED29FE7-A54B-4F76-A720-FC80597D7DFA}" type="parTrans" cxnId="{EEF2B1AD-1232-4BBE-A769-94338378061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DCABCF8-8B54-4F85-BF41-AD32139747E8}" type="sibTrans" cxnId="{EEF2B1AD-1232-4BBE-A769-94338378061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6879199-7156-4901-A159-E2BECC6C9D3B}">
      <dgm:prSet phldrT="[Text]"/>
      <dgm:spPr/>
      <dgm:t>
        <a:bodyPr/>
        <a:lstStyle/>
        <a:p>
          <a:r>
            <a:rPr lang="sr-Latn-RS" dirty="0" smtClean="0">
              <a:solidFill>
                <a:schemeClr val="tx1"/>
              </a:solidFill>
            </a:rPr>
            <a:t>Plan</a:t>
          </a:r>
          <a:endParaRPr lang="en-US" dirty="0">
            <a:solidFill>
              <a:schemeClr val="tx1"/>
            </a:solidFill>
          </a:endParaRPr>
        </a:p>
      </dgm:t>
    </dgm:pt>
    <dgm:pt modelId="{4D2B1269-C8A8-460D-8B5A-F45AFB3EDA0C}" type="parTrans" cxnId="{7FC66402-61A7-4779-862F-386369462E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7EB6646-4C05-4166-A073-5484F47E0DD4}" type="sibTrans" cxnId="{7FC66402-61A7-4779-862F-386369462E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F7608C6-5E14-429D-8485-1ADC0F23AEE3}">
      <dgm:prSet phldrT="[Text]"/>
      <dgm:spPr/>
      <dgm:t>
        <a:bodyPr/>
        <a:lstStyle/>
        <a:p>
          <a:r>
            <a:rPr lang="sr-Latn-RS" dirty="0" smtClean="0">
              <a:solidFill>
                <a:schemeClr val="tx1"/>
              </a:solidFill>
            </a:rPr>
            <a:t>Do</a:t>
          </a:r>
          <a:endParaRPr lang="en-US" dirty="0">
            <a:solidFill>
              <a:schemeClr val="tx1"/>
            </a:solidFill>
          </a:endParaRPr>
        </a:p>
      </dgm:t>
    </dgm:pt>
    <dgm:pt modelId="{492AEFE5-6484-4B16-BE7E-FA7E672F6F42}" type="parTrans" cxnId="{4B509911-06D4-45DB-B525-EB0E1A1F2B2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727B766-457A-44E5-BE54-D90531F66C90}" type="sibTrans" cxnId="{4B509911-06D4-45DB-B525-EB0E1A1F2B2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27B12FA-1550-4C9D-A235-96D4B8594335}">
      <dgm:prSet phldrT="[Text]"/>
      <dgm:spPr/>
      <dgm:t>
        <a:bodyPr/>
        <a:lstStyle/>
        <a:p>
          <a:r>
            <a:rPr lang="sr-Latn-RS" dirty="0" smtClean="0">
              <a:solidFill>
                <a:schemeClr val="tx1"/>
              </a:solidFill>
            </a:rPr>
            <a:t>Review</a:t>
          </a:r>
          <a:endParaRPr lang="en-US" dirty="0">
            <a:solidFill>
              <a:schemeClr val="tx1"/>
            </a:solidFill>
          </a:endParaRPr>
        </a:p>
      </dgm:t>
    </dgm:pt>
    <dgm:pt modelId="{F27BBCC6-39CA-4022-A630-2ADF8648BA0C}" type="parTrans" cxnId="{4E3102B1-9B02-4A71-AA8C-3B4D892C4096}">
      <dgm:prSet/>
      <dgm:spPr/>
      <dgm:t>
        <a:bodyPr/>
        <a:lstStyle/>
        <a:p>
          <a:endParaRPr lang="en-US"/>
        </a:p>
      </dgm:t>
    </dgm:pt>
    <dgm:pt modelId="{86481CEC-2E15-48E5-9BC5-3599820DB6DD}" type="sibTrans" cxnId="{4E3102B1-9B02-4A71-AA8C-3B4D892C4096}">
      <dgm:prSet/>
      <dgm:spPr/>
      <dgm:t>
        <a:bodyPr/>
        <a:lstStyle/>
        <a:p>
          <a:endParaRPr lang="en-US"/>
        </a:p>
      </dgm:t>
    </dgm:pt>
    <dgm:pt modelId="{42E26280-0B08-4393-A23E-BA458E4F5A01}" type="pres">
      <dgm:prSet presAssocID="{74EFD7B6-9C06-4B96-BA6E-28D835899A09}" presName="compositeShape" presStyleCnt="0">
        <dgm:presLayoutVars>
          <dgm:chMax val="7"/>
          <dgm:dir/>
          <dgm:resizeHandles val="exact"/>
        </dgm:presLayoutVars>
      </dgm:prSet>
      <dgm:spPr/>
    </dgm:pt>
    <dgm:pt modelId="{1B1FE4C4-E610-448C-83F1-014846E17A00}" type="pres">
      <dgm:prSet presAssocID="{74EFD7B6-9C06-4B96-BA6E-28D835899A09}" presName="wedge1" presStyleLbl="node1" presStyleIdx="0" presStyleCnt="4"/>
      <dgm:spPr/>
      <dgm:t>
        <a:bodyPr/>
        <a:lstStyle/>
        <a:p>
          <a:endParaRPr lang="en-US"/>
        </a:p>
      </dgm:t>
    </dgm:pt>
    <dgm:pt modelId="{46A6CF13-F1BF-477B-B18C-AE773C431F2F}" type="pres">
      <dgm:prSet presAssocID="{74EFD7B6-9C06-4B96-BA6E-28D835899A09}" presName="dummy1a" presStyleCnt="0"/>
      <dgm:spPr/>
    </dgm:pt>
    <dgm:pt modelId="{099E696B-A1C7-4C8F-9AFE-AF8B748A166D}" type="pres">
      <dgm:prSet presAssocID="{74EFD7B6-9C06-4B96-BA6E-28D835899A09}" presName="dummy1b" presStyleCnt="0"/>
      <dgm:spPr/>
    </dgm:pt>
    <dgm:pt modelId="{9170C9E4-C875-4FB7-A88D-FA4B1F2AC612}" type="pres">
      <dgm:prSet presAssocID="{74EFD7B6-9C06-4B96-BA6E-28D835899A09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71AFB-6BA6-4A60-B10A-1B02E0425582}" type="pres">
      <dgm:prSet presAssocID="{74EFD7B6-9C06-4B96-BA6E-28D835899A09}" presName="wedge2" presStyleLbl="node1" presStyleIdx="1" presStyleCnt="4"/>
      <dgm:spPr/>
      <dgm:t>
        <a:bodyPr/>
        <a:lstStyle/>
        <a:p>
          <a:endParaRPr lang="en-US"/>
        </a:p>
      </dgm:t>
    </dgm:pt>
    <dgm:pt modelId="{CC12DB9F-26B0-42E1-89D9-1423115E44B4}" type="pres">
      <dgm:prSet presAssocID="{74EFD7B6-9C06-4B96-BA6E-28D835899A09}" presName="dummy2a" presStyleCnt="0"/>
      <dgm:spPr/>
    </dgm:pt>
    <dgm:pt modelId="{148C340E-FEB9-42FB-BE39-A84D71E8911C}" type="pres">
      <dgm:prSet presAssocID="{74EFD7B6-9C06-4B96-BA6E-28D835899A09}" presName="dummy2b" presStyleCnt="0"/>
      <dgm:spPr/>
    </dgm:pt>
    <dgm:pt modelId="{C696D72D-3219-489B-8821-5D1CB3437E3D}" type="pres">
      <dgm:prSet presAssocID="{74EFD7B6-9C06-4B96-BA6E-28D835899A09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21FE4-6F73-4F71-9398-0ECD16197F44}" type="pres">
      <dgm:prSet presAssocID="{74EFD7B6-9C06-4B96-BA6E-28D835899A09}" presName="wedge3" presStyleLbl="node1" presStyleIdx="2" presStyleCnt="4"/>
      <dgm:spPr/>
      <dgm:t>
        <a:bodyPr/>
        <a:lstStyle/>
        <a:p>
          <a:endParaRPr lang="en-US"/>
        </a:p>
      </dgm:t>
    </dgm:pt>
    <dgm:pt modelId="{C9A75510-3A8D-4D0B-889F-DFADF69D8718}" type="pres">
      <dgm:prSet presAssocID="{74EFD7B6-9C06-4B96-BA6E-28D835899A09}" presName="dummy3a" presStyleCnt="0"/>
      <dgm:spPr/>
    </dgm:pt>
    <dgm:pt modelId="{63D6FA03-27E1-4043-8ADE-0B305A7078E5}" type="pres">
      <dgm:prSet presAssocID="{74EFD7B6-9C06-4B96-BA6E-28D835899A09}" presName="dummy3b" presStyleCnt="0"/>
      <dgm:spPr/>
    </dgm:pt>
    <dgm:pt modelId="{C3D2700E-9F9E-45DC-B772-68619F8C7305}" type="pres">
      <dgm:prSet presAssocID="{74EFD7B6-9C06-4B96-BA6E-28D835899A09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2949D-9846-44C1-9D6A-59983E312621}" type="pres">
      <dgm:prSet presAssocID="{74EFD7B6-9C06-4B96-BA6E-28D835899A09}" presName="wedge4" presStyleLbl="node1" presStyleIdx="3" presStyleCnt="4"/>
      <dgm:spPr/>
      <dgm:t>
        <a:bodyPr/>
        <a:lstStyle/>
        <a:p>
          <a:endParaRPr lang="en-US"/>
        </a:p>
      </dgm:t>
    </dgm:pt>
    <dgm:pt modelId="{DF5B3380-6FFF-4CF5-81C3-C785902B188B}" type="pres">
      <dgm:prSet presAssocID="{74EFD7B6-9C06-4B96-BA6E-28D835899A09}" presName="dummy4a" presStyleCnt="0"/>
      <dgm:spPr/>
    </dgm:pt>
    <dgm:pt modelId="{E8F73767-602B-44CB-85C8-C34353AFF2F3}" type="pres">
      <dgm:prSet presAssocID="{74EFD7B6-9C06-4B96-BA6E-28D835899A09}" presName="dummy4b" presStyleCnt="0"/>
      <dgm:spPr/>
    </dgm:pt>
    <dgm:pt modelId="{FFF75196-10A5-4B7D-94CE-57A1FBF444FA}" type="pres">
      <dgm:prSet presAssocID="{74EFD7B6-9C06-4B96-BA6E-28D835899A09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DA308-8652-46B4-AB71-CD29F72BD539}" type="pres">
      <dgm:prSet presAssocID="{86481CEC-2E15-48E5-9BC5-3599820DB6DD}" presName="arrowWedge1" presStyleLbl="fgSibTrans2D1" presStyleIdx="0" presStyleCnt="4"/>
      <dgm:spPr/>
    </dgm:pt>
    <dgm:pt modelId="{4E23D9EC-321A-4C82-866D-6F08BEE60337}" type="pres">
      <dgm:prSet presAssocID="{5DCABCF8-8B54-4F85-BF41-AD32139747E8}" presName="arrowWedge2" presStyleLbl="fgSibTrans2D1" presStyleIdx="1" presStyleCnt="4"/>
      <dgm:spPr/>
    </dgm:pt>
    <dgm:pt modelId="{E09B1E3F-1DA6-4D33-BD9C-B130B47F0E32}" type="pres">
      <dgm:prSet presAssocID="{B7EB6646-4C05-4166-A073-5484F47E0DD4}" presName="arrowWedge3" presStyleLbl="fgSibTrans2D1" presStyleIdx="2" presStyleCnt="4"/>
      <dgm:spPr/>
    </dgm:pt>
    <dgm:pt modelId="{1E82653B-F9D8-42C8-A6CB-3F9F92DA21BC}" type="pres">
      <dgm:prSet presAssocID="{6727B766-457A-44E5-BE54-D90531F66C90}" presName="arrowWedge4" presStyleLbl="fgSibTrans2D1" presStyleIdx="3" presStyleCnt="4"/>
      <dgm:spPr/>
    </dgm:pt>
  </dgm:ptLst>
  <dgm:cxnLst>
    <dgm:cxn modelId="{4B509911-06D4-45DB-B525-EB0E1A1F2B2E}" srcId="{74EFD7B6-9C06-4B96-BA6E-28D835899A09}" destId="{8F7608C6-5E14-429D-8485-1ADC0F23AEE3}" srcOrd="3" destOrd="0" parTransId="{492AEFE5-6484-4B16-BE7E-FA7E672F6F42}" sibTransId="{6727B766-457A-44E5-BE54-D90531F66C90}"/>
    <dgm:cxn modelId="{E018626C-3E4A-4E3D-9766-A9702605CF11}" type="presOf" srcId="{96879199-7156-4901-A159-E2BECC6C9D3B}" destId="{8D321FE4-6F73-4F71-9398-0ECD16197F44}" srcOrd="0" destOrd="0" presId="urn:microsoft.com/office/officeart/2005/8/layout/cycle8"/>
    <dgm:cxn modelId="{4E3102B1-9B02-4A71-AA8C-3B4D892C4096}" srcId="{74EFD7B6-9C06-4B96-BA6E-28D835899A09}" destId="{E27B12FA-1550-4C9D-A235-96D4B8594335}" srcOrd="0" destOrd="0" parTransId="{F27BBCC6-39CA-4022-A630-2ADF8648BA0C}" sibTransId="{86481CEC-2E15-48E5-9BC5-3599820DB6DD}"/>
    <dgm:cxn modelId="{67AF1389-9E28-47B7-91BD-A3B450EA474B}" type="presOf" srcId="{96879199-7156-4901-A159-E2BECC6C9D3B}" destId="{C3D2700E-9F9E-45DC-B772-68619F8C7305}" srcOrd="1" destOrd="0" presId="urn:microsoft.com/office/officeart/2005/8/layout/cycle8"/>
    <dgm:cxn modelId="{ADC4DED2-27CC-405A-9858-378138BD5F3C}" type="presOf" srcId="{E27B12FA-1550-4C9D-A235-96D4B8594335}" destId="{1B1FE4C4-E610-448C-83F1-014846E17A00}" srcOrd="0" destOrd="0" presId="urn:microsoft.com/office/officeart/2005/8/layout/cycle8"/>
    <dgm:cxn modelId="{3BE21A2D-AF3C-43FA-B0AD-126688557BD6}" type="presOf" srcId="{E27B12FA-1550-4C9D-A235-96D4B8594335}" destId="{9170C9E4-C875-4FB7-A88D-FA4B1F2AC612}" srcOrd="1" destOrd="0" presId="urn:microsoft.com/office/officeart/2005/8/layout/cycle8"/>
    <dgm:cxn modelId="{EEF2B1AD-1232-4BBE-A769-943383780613}" srcId="{74EFD7B6-9C06-4B96-BA6E-28D835899A09}" destId="{35D4A74D-C7A3-43EF-A6D1-1855821591E9}" srcOrd="1" destOrd="0" parTransId="{8ED29FE7-A54B-4F76-A720-FC80597D7DFA}" sibTransId="{5DCABCF8-8B54-4F85-BF41-AD32139747E8}"/>
    <dgm:cxn modelId="{6D0C75AB-0DD7-434E-A3BC-F7BC801205DE}" type="presOf" srcId="{35D4A74D-C7A3-43EF-A6D1-1855821591E9}" destId="{C696D72D-3219-489B-8821-5D1CB3437E3D}" srcOrd="1" destOrd="0" presId="urn:microsoft.com/office/officeart/2005/8/layout/cycle8"/>
    <dgm:cxn modelId="{1B3D9216-3FBD-4803-9631-BC06785EE411}" type="presOf" srcId="{8F7608C6-5E14-429D-8485-1ADC0F23AEE3}" destId="{FFF75196-10A5-4B7D-94CE-57A1FBF444FA}" srcOrd="1" destOrd="0" presId="urn:microsoft.com/office/officeart/2005/8/layout/cycle8"/>
    <dgm:cxn modelId="{7A2BA5A7-9B66-41D3-8878-99B7BF5D9563}" type="presOf" srcId="{35D4A74D-C7A3-43EF-A6D1-1855821591E9}" destId="{50371AFB-6BA6-4A60-B10A-1B02E0425582}" srcOrd="0" destOrd="0" presId="urn:microsoft.com/office/officeart/2005/8/layout/cycle8"/>
    <dgm:cxn modelId="{E86F8E12-6BF9-493B-B25A-02B38A7A9D04}" type="presOf" srcId="{74EFD7B6-9C06-4B96-BA6E-28D835899A09}" destId="{42E26280-0B08-4393-A23E-BA458E4F5A01}" srcOrd="0" destOrd="0" presId="urn:microsoft.com/office/officeart/2005/8/layout/cycle8"/>
    <dgm:cxn modelId="{7FC66402-61A7-4779-862F-386369462E63}" srcId="{74EFD7B6-9C06-4B96-BA6E-28D835899A09}" destId="{96879199-7156-4901-A159-E2BECC6C9D3B}" srcOrd="2" destOrd="0" parTransId="{4D2B1269-C8A8-460D-8B5A-F45AFB3EDA0C}" sibTransId="{B7EB6646-4C05-4166-A073-5484F47E0DD4}"/>
    <dgm:cxn modelId="{F6B9B0C5-EE2F-4167-8AB6-F0E2A1948241}" type="presOf" srcId="{8F7608C6-5E14-429D-8485-1ADC0F23AEE3}" destId="{5642949D-9846-44C1-9D6A-59983E312621}" srcOrd="0" destOrd="0" presId="urn:microsoft.com/office/officeart/2005/8/layout/cycle8"/>
    <dgm:cxn modelId="{A06DE52F-6431-4D3B-9A6D-C8FC763B5BE2}" type="presParOf" srcId="{42E26280-0B08-4393-A23E-BA458E4F5A01}" destId="{1B1FE4C4-E610-448C-83F1-014846E17A00}" srcOrd="0" destOrd="0" presId="urn:microsoft.com/office/officeart/2005/8/layout/cycle8"/>
    <dgm:cxn modelId="{BB9F35EA-1011-434D-9CBA-E417747EA928}" type="presParOf" srcId="{42E26280-0B08-4393-A23E-BA458E4F5A01}" destId="{46A6CF13-F1BF-477B-B18C-AE773C431F2F}" srcOrd="1" destOrd="0" presId="urn:microsoft.com/office/officeart/2005/8/layout/cycle8"/>
    <dgm:cxn modelId="{7BEDF0A7-BDD0-4CBF-929C-8DB1F736E54A}" type="presParOf" srcId="{42E26280-0B08-4393-A23E-BA458E4F5A01}" destId="{099E696B-A1C7-4C8F-9AFE-AF8B748A166D}" srcOrd="2" destOrd="0" presId="urn:microsoft.com/office/officeart/2005/8/layout/cycle8"/>
    <dgm:cxn modelId="{A6D05B25-9EDA-437A-AC2C-0FF8F50B0B2C}" type="presParOf" srcId="{42E26280-0B08-4393-A23E-BA458E4F5A01}" destId="{9170C9E4-C875-4FB7-A88D-FA4B1F2AC612}" srcOrd="3" destOrd="0" presId="urn:microsoft.com/office/officeart/2005/8/layout/cycle8"/>
    <dgm:cxn modelId="{1FEA5525-5545-4A16-95F8-AF3B72D9CC30}" type="presParOf" srcId="{42E26280-0B08-4393-A23E-BA458E4F5A01}" destId="{50371AFB-6BA6-4A60-B10A-1B02E0425582}" srcOrd="4" destOrd="0" presId="urn:microsoft.com/office/officeart/2005/8/layout/cycle8"/>
    <dgm:cxn modelId="{2120EBEA-381C-46B8-8C0B-7BE70D2F2357}" type="presParOf" srcId="{42E26280-0B08-4393-A23E-BA458E4F5A01}" destId="{CC12DB9F-26B0-42E1-89D9-1423115E44B4}" srcOrd="5" destOrd="0" presId="urn:microsoft.com/office/officeart/2005/8/layout/cycle8"/>
    <dgm:cxn modelId="{109C694B-3C40-40B7-8740-0A3D2ACBD405}" type="presParOf" srcId="{42E26280-0B08-4393-A23E-BA458E4F5A01}" destId="{148C340E-FEB9-42FB-BE39-A84D71E8911C}" srcOrd="6" destOrd="0" presId="urn:microsoft.com/office/officeart/2005/8/layout/cycle8"/>
    <dgm:cxn modelId="{0A3D5AD5-642A-40FD-B4D2-F008777BCF7A}" type="presParOf" srcId="{42E26280-0B08-4393-A23E-BA458E4F5A01}" destId="{C696D72D-3219-489B-8821-5D1CB3437E3D}" srcOrd="7" destOrd="0" presId="urn:microsoft.com/office/officeart/2005/8/layout/cycle8"/>
    <dgm:cxn modelId="{9396B230-A4EB-4080-BD8E-33C833E4B543}" type="presParOf" srcId="{42E26280-0B08-4393-A23E-BA458E4F5A01}" destId="{8D321FE4-6F73-4F71-9398-0ECD16197F44}" srcOrd="8" destOrd="0" presId="urn:microsoft.com/office/officeart/2005/8/layout/cycle8"/>
    <dgm:cxn modelId="{0D9C76E2-DFBA-470D-9099-0D2AEFAC7B32}" type="presParOf" srcId="{42E26280-0B08-4393-A23E-BA458E4F5A01}" destId="{C9A75510-3A8D-4D0B-889F-DFADF69D8718}" srcOrd="9" destOrd="0" presId="urn:microsoft.com/office/officeart/2005/8/layout/cycle8"/>
    <dgm:cxn modelId="{1C5BA477-AE74-4B70-BE22-2C2D43A83A7D}" type="presParOf" srcId="{42E26280-0B08-4393-A23E-BA458E4F5A01}" destId="{63D6FA03-27E1-4043-8ADE-0B305A7078E5}" srcOrd="10" destOrd="0" presId="urn:microsoft.com/office/officeart/2005/8/layout/cycle8"/>
    <dgm:cxn modelId="{A6FE5BF5-D6E0-446F-9F51-3FEFD30524B3}" type="presParOf" srcId="{42E26280-0B08-4393-A23E-BA458E4F5A01}" destId="{C3D2700E-9F9E-45DC-B772-68619F8C7305}" srcOrd="11" destOrd="0" presId="urn:microsoft.com/office/officeart/2005/8/layout/cycle8"/>
    <dgm:cxn modelId="{406B6501-1BC4-4380-9E0D-9BE8255842C2}" type="presParOf" srcId="{42E26280-0B08-4393-A23E-BA458E4F5A01}" destId="{5642949D-9846-44C1-9D6A-59983E312621}" srcOrd="12" destOrd="0" presId="urn:microsoft.com/office/officeart/2005/8/layout/cycle8"/>
    <dgm:cxn modelId="{CBEEA081-B279-4E92-A6F0-F0A294EB06D7}" type="presParOf" srcId="{42E26280-0B08-4393-A23E-BA458E4F5A01}" destId="{DF5B3380-6FFF-4CF5-81C3-C785902B188B}" srcOrd="13" destOrd="0" presId="urn:microsoft.com/office/officeart/2005/8/layout/cycle8"/>
    <dgm:cxn modelId="{B27FE4B1-BB3A-4D1D-AE88-03A41F668FD7}" type="presParOf" srcId="{42E26280-0B08-4393-A23E-BA458E4F5A01}" destId="{E8F73767-602B-44CB-85C8-C34353AFF2F3}" srcOrd="14" destOrd="0" presId="urn:microsoft.com/office/officeart/2005/8/layout/cycle8"/>
    <dgm:cxn modelId="{069D13F4-F5FF-4DCF-95D0-D79B53421BDA}" type="presParOf" srcId="{42E26280-0B08-4393-A23E-BA458E4F5A01}" destId="{FFF75196-10A5-4B7D-94CE-57A1FBF444FA}" srcOrd="15" destOrd="0" presId="urn:microsoft.com/office/officeart/2005/8/layout/cycle8"/>
    <dgm:cxn modelId="{03ADDFEB-DFEB-48CF-BD77-88E5ED71123F}" type="presParOf" srcId="{42E26280-0B08-4393-A23E-BA458E4F5A01}" destId="{EE7DA308-8652-46B4-AB71-CD29F72BD539}" srcOrd="16" destOrd="0" presId="urn:microsoft.com/office/officeart/2005/8/layout/cycle8"/>
    <dgm:cxn modelId="{5F07665E-59A1-467D-B400-1A3E3DD1A855}" type="presParOf" srcId="{42E26280-0B08-4393-A23E-BA458E4F5A01}" destId="{4E23D9EC-321A-4C82-866D-6F08BEE60337}" srcOrd="17" destOrd="0" presId="urn:microsoft.com/office/officeart/2005/8/layout/cycle8"/>
    <dgm:cxn modelId="{2ADE702B-9EBE-4BC3-8121-2E307EB53E77}" type="presParOf" srcId="{42E26280-0B08-4393-A23E-BA458E4F5A01}" destId="{E09B1E3F-1DA6-4D33-BD9C-B130B47F0E32}" srcOrd="18" destOrd="0" presId="urn:microsoft.com/office/officeart/2005/8/layout/cycle8"/>
    <dgm:cxn modelId="{4B29C196-E986-4E1B-9190-6B3A9855E2C9}" type="presParOf" srcId="{42E26280-0B08-4393-A23E-BA458E4F5A01}" destId="{1E82653B-F9D8-42C8-A6CB-3F9F92DA21BC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EFD7B6-9C06-4B96-BA6E-28D835899A09}" type="doc">
      <dgm:prSet loTypeId="urn:microsoft.com/office/officeart/2005/8/layout/cycle8" loCatId="cycle" qsTypeId="urn:microsoft.com/office/officeart/2005/8/quickstyle/simple2" qsCatId="simple" csTypeId="urn:microsoft.com/office/officeart/2005/8/colors/colorful1" csCatId="colorful" phldr="1"/>
      <dgm:spPr/>
    </dgm:pt>
    <dgm:pt modelId="{35D4A74D-C7A3-43EF-A6D1-1855821591E9}">
      <dgm:prSet phldrT="[Text]"/>
      <dgm:spPr/>
      <dgm:t>
        <a:bodyPr/>
        <a:lstStyle/>
        <a:p>
          <a:r>
            <a:rPr lang="sr-Latn-RS" dirty="0" smtClean="0"/>
            <a:t>Explore</a:t>
          </a:r>
          <a:endParaRPr lang="en-US" dirty="0"/>
        </a:p>
      </dgm:t>
    </dgm:pt>
    <dgm:pt modelId="{8ED29FE7-A54B-4F76-A720-FC80597D7DFA}" type="parTrans" cxnId="{EEF2B1AD-1232-4BBE-A769-943383780613}">
      <dgm:prSet/>
      <dgm:spPr/>
      <dgm:t>
        <a:bodyPr/>
        <a:lstStyle/>
        <a:p>
          <a:endParaRPr lang="en-US"/>
        </a:p>
      </dgm:t>
    </dgm:pt>
    <dgm:pt modelId="{5DCABCF8-8B54-4F85-BF41-AD32139747E8}" type="sibTrans" cxnId="{EEF2B1AD-1232-4BBE-A769-943383780613}">
      <dgm:prSet/>
      <dgm:spPr/>
      <dgm:t>
        <a:bodyPr/>
        <a:lstStyle/>
        <a:p>
          <a:endParaRPr lang="en-US"/>
        </a:p>
      </dgm:t>
    </dgm:pt>
    <dgm:pt modelId="{27E6F511-2ED3-4F90-8AE7-5718DC9BFD6E}">
      <dgm:prSet phldrT="[Text]"/>
      <dgm:spPr/>
      <dgm:t>
        <a:bodyPr/>
        <a:lstStyle/>
        <a:p>
          <a:r>
            <a:rPr lang="sr-Latn-RS" dirty="0" smtClean="0"/>
            <a:t>Discover</a:t>
          </a:r>
          <a:endParaRPr lang="en-US" dirty="0"/>
        </a:p>
      </dgm:t>
    </dgm:pt>
    <dgm:pt modelId="{DF328A3A-AC07-4110-A589-8005938ECE1A}" type="parTrans" cxnId="{A9AAA9EC-0B7A-424B-A659-A7DDB844AA4C}">
      <dgm:prSet/>
      <dgm:spPr/>
      <dgm:t>
        <a:bodyPr/>
        <a:lstStyle/>
        <a:p>
          <a:endParaRPr lang="en-US"/>
        </a:p>
      </dgm:t>
    </dgm:pt>
    <dgm:pt modelId="{327B00C6-3E09-430A-85F3-B7E324E7F83C}" type="sibTrans" cxnId="{A9AAA9EC-0B7A-424B-A659-A7DDB844AA4C}">
      <dgm:prSet/>
      <dgm:spPr/>
      <dgm:t>
        <a:bodyPr/>
        <a:lstStyle/>
        <a:p>
          <a:endParaRPr lang="en-US"/>
        </a:p>
      </dgm:t>
    </dgm:pt>
    <dgm:pt modelId="{96879199-7156-4901-A159-E2BECC6C9D3B}">
      <dgm:prSet phldrT="[Text]"/>
      <dgm:spPr/>
      <dgm:t>
        <a:bodyPr/>
        <a:lstStyle/>
        <a:p>
          <a:r>
            <a:rPr lang="sr-Latn-RS" dirty="0" smtClean="0"/>
            <a:t>Develop</a:t>
          </a:r>
          <a:endParaRPr lang="en-US" dirty="0"/>
        </a:p>
      </dgm:t>
    </dgm:pt>
    <dgm:pt modelId="{4D2B1269-C8A8-460D-8B5A-F45AFB3EDA0C}" type="parTrans" cxnId="{7FC66402-61A7-4779-862F-386369462E63}">
      <dgm:prSet/>
      <dgm:spPr/>
      <dgm:t>
        <a:bodyPr/>
        <a:lstStyle/>
        <a:p>
          <a:endParaRPr lang="en-US"/>
        </a:p>
      </dgm:t>
    </dgm:pt>
    <dgm:pt modelId="{B7EB6646-4C05-4166-A073-5484F47E0DD4}" type="sibTrans" cxnId="{7FC66402-61A7-4779-862F-386369462E63}">
      <dgm:prSet/>
      <dgm:spPr/>
      <dgm:t>
        <a:bodyPr/>
        <a:lstStyle/>
        <a:p>
          <a:endParaRPr lang="en-US"/>
        </a:p>
      </dgm:t>
    </dgm:pt>
    <dgm:pt modelId="{ACBCBF27-1AAD-4CE0-B1D4-0697BE3791B3}">
      <dgm:prSet phldrT="[Text]"/>
      <dgm:spPr/>
      <dgm:t>
        <a:bodyPr/>
        <a:lstStyle/>
        <a:p>
          <a:r>
            <a:rPr lang="sr-Latn-RS" dirty="0" smtClean="0"/>
            <a:t>Validate</a:t>
          </a:r>
          <a:endParaRPr lang="en-US" dirty="0"/>
        </a:p>
      </dgm:t>
    </dgm:pt>
    <dgm:pt modelId="{A5F1EB7B-E45A-41BE-9D55-D7D077BCE984}" type="parTrans" cxnId="{DC348394-55FC-4E19-87F2-9CD03F985A30}">
      <dgm:prSet/>
      <dgm:spPr/>
      <dgm:t>
        <a:bodyPr/>
        <a:lstStyle/>
        <a:p>
          <a:endParaRPr lang="en-US"/>
        </a:p>
      </dgm:t>
    </dgm:pt>
    <dgm:pt modelId="{1F20AFBC-2400-4FE4-A4AA-B630FE3701F8}" type="sibTrans" cxnId="{DC348394-55FC-4E19-87F2-9CD03F985A30}">
      <dgm:prSet/>
      <dgm:spPr/>
      <dgm:t>
        <a:bodyPr/>
        <a:lstStyle/>
        <a:p>
          <a:endParaRPr lang="en-US"/>
        </a:p>
      </dgm:t>
    </dgm:pt>
    <dgm:pt modelId="{42E26280-0B08-4393-A23E-BA458E4F5A01}" type="pres">
      <dgm:prSet presAssocID="{74EFD7B6-9C06-4B96-BA6E-28D835899A09}" presName="compositeShape" presStyleCnt="0">
        <dgm:presLayoutVars>
          <dgm:chMax val="7"/>
          <dgm:dir/>
          <dgm:resizeHandles val="exact"/>
        </dgm:presLayoutVars>
      </dgm:prSet>
      <dgm:spPr/>
    </dgm:pt>
    <dgm:pt modelId="{1B1FE4C4-E610-448C-83F1-014846E17A00}" type="pres">
      <dgm:prSet presAssocID="{74EFD7B6-9C06-4B96-BA6E-28D835899A09}" presName="wedge1" presStyleLbl="node1" presStyleIdx="0" presStyleCnt="4"/>
      <dgm:spPr/>
      <dgm:t>
        <a:bodyPr/>
        <a:lstStyle/>
        <a:p>
          <a:endParaRPr lang="en-US"/>
        </a:p>
      </dgm:t>
    </dgm:pt>
    <dgm:pt modelId="{46A6CF13-F1BF-477B-B18C-AE773C431F2F}" type="pres">
      <dgm:prSet presAssocID="{74EFD7B6-9C06-4B96-BA6E-28D835899A09}" presName="dummy1a" presStyleCnt="0"/>
      <dgm:spPr/>
    </dgm:pt>
    <dgm:pt modelId="{099E696B-A1C7-4C8F-9AFE-AF8B748A166D}" type="pres">
      <dgm:prSet presAssocID="{74EFD7B6-9C06-4B96-BA6E-28D835899A09}" presName="dummy1b" presStyleCnt="0"/>
      <dgm:spPr/>
    </dgm:pt>
    <dgm:pt modelId="{9170C9E4-C875-4FB7-A88D-FA4B1F2AC612}" type="pres">
      <dgm:prSet presAssocID="{74EFD7B6-9C06-4B96-BA6E-28D835899A09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71AFB-6BA6-4A60-B10A-1B02E0425582}" type="pres">
      <dgm:prSet presAssocID="{74EFD7B6-9C06-4B96-BA6E-28D835899A09}" presName="wedge2" presStyleLbl="node1" presStyleIdx="1" presStyleCnt="4"/>
      <dgm:spPr/>
      <dgm:t>
        <a:bodyPr/>
        <a:lstStyle/>
        <a:p>
          <a:endParaRPr lang="en-US"/>
        </a:p>
      </dgm:t>
    </dgm:pt>
    <dgm:pt modelId="{CC12DB9F-26B0-42E1-89D9-1423115E44B4}" type="pres">
      <dgm:prSet presAssocID="{74EFD7B6-9C06-4B96-BA6E-28D835899A09}" presName="dummy2a" presStyleCnt="0"/>
      <dgm:spPr/>
    </dgm:pt>
    <dgm:pt modelId="{148C340E-FEB9-42FB-BE39-A84D71E8911C}" type="pres">
      <dgm:prSet presAssocID="{74EFD7B6-9C06-4B96-BA6E-28D835899A09}" presName="dummy2b" presStyleCnt="0"/>
      <dgm:spPr/>
    </dgm:pt>
    <dgm:pt modelId="{C696D72D-3219-489B-8821-5D1CB3437E3D}" type="pres">
      <dgm:prSet presAssocID="{74EFD7B6-9C06-4B96-BA6E-28D835899A09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21FE4-6F73-4F71-9398-0ECD16197F44}" type="pres">
      <dgm:prSet presAssocID="{74EFD7B6-9C06-4B96-BA6E-28D835899A09}" presName="wedge3" presStyleLbl="node1" presStyleIdx="2" presStyleCnt="4"/>
      <dgm:spPr/>
      <dgm:t>
        <a:bodyPr/>
        <a:lstStyle/>
        <a:p>
          <a:endParaRPr lang="en-US"/>
        </a:p>
      </dgm:t>
    </dgm:pt>
    <dgm:pt modelId="{C9A75510-3A8D-4D0B-889F-DFADF69D8718}" type="pres">
      <dgm:prSet presAssocID="{74EFD7B6-9C06-4B96-BA6E-28D835899A09}" presName="dummy3a" presStyleCnt="0"/>
      <dgm:spPr/>
    </dgm:pt>
    <dgm:pt modelId="{63D6FA03-27E1-4043-8ADE-0B305A7078E5}" type="pres">
      <dgm:prSet presAssocID="{74EFD7B6-9C06-4B96-BA6E-28D835899A09}" presName="dummy3b" presStyleCnt="0"/>
      <dgm:spPr/>
    </dgm:pt>
    <dgm:pt modelId="{C3D2700E-9F9E-45DC-B772-68619F8C7305}" type="pres">
      <dgm:prSet presAssocID="{74EFD7B6-9C06-4B96-BA6E-28D835899A09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2949D-9846-44C1-9D6A-59983E312621}" type="pres">
      <dgm:prSet presAssocID="{74EFD7B6-9C06-4B96-BA6E-28D835899A09}" presName="wedge4" presStyleLbl="node1" presStyleIdx="3" presStyleCnt="4"/>
      <dgm:spPr/>
      <dgm:t>
        <a:bodyPr/>
        <a:lstStyle/>
        <a:p>
          <a:endParaRPr lang="en-US"/>
        </a:p>
      </dgm:t>
    </dgm:pt>
    <dgm:pt modelId="{DF5B3380-6FFF-4CF5-81C3-C785902B188B}" type="pres">
      <dgm:prSet presAssocID="{74EFD7B6-9C06-4B96-BA6E-28D835899A09}" presName="dummy4a" presStyleCnt="0"/>
      <dgm:spPr/>
    </dgm:pt>
    <dgm:pt modelId="{E8F73767-602B-44CB-85C8-C34353AFF2F3}" type="pres">
      <dgm:prSet presAssocID="{74EFD7B6-9C06-4B96-BA6E-28D835899A09}" presName="dummy4b" presStyleCnt="0"/>
      <dgm:spPr/>
    </dgm:pt>
    <dgm:pt modelId="{FFF75196-10A5-4B7D-94CE-57A1FBF444FA}" type="pres">
      <dgm:prSet presAssocID="{74EFD7B6-9C06-4B96-BA6E-28D835899A09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FA2ED-B192-4A5B-83C9-D546424EBB28}" type="pres">
      <dgm:prSet presAssocID="{5DCABCF8-8B54-4F85-BF41-AD32139747E8}" presName="arrowWedge1" presStyleLbl="fgSibTrans2D1" presStyleIdx="0" presStyleCnt="4"/>
      <dgm:spPr/>
    </dgm:pt>
    <dgm:pt modelId="{C346F05A-352B-4E89-943E-7F43248A95D8}" type="pres">
      <dgm:prSet presAssocID="{327B00C6-3E09-430A-85F3-B7E324E7F83C}" presName="arrowWedge2" presStyleLbl="fgSibTrans2D1" presStyleIdx="1" presStyleCnt="4"/>
      <dgm:spPr/>
    </dgm:pt>
    <dgm:pt modelId="{E09B1E3F-1DA6-4D33-BD9C-B130B47F0E32}" type="pres">
      <dgm:prSet presAssocID="{B7EB6646-4C05-4166-A073-5484F47E0DD4}" presName="arrowWedge3" presStyleLbl="fgSibTrans2D1" presStyleIdx="2" presStyleCnt="4"/>
      <dgm:spPr/>
    </dgm:pt>
    <dgm:pt modelId="{DE2AEFA9-A958-47F0-A6F1-E2260B7BA7F1}" type="pres">
      <dgm:prSet presAssocID="{1F20AFBC-2400-4FE4-A4AA-B630FE3701F8}" presName="arrowWedge4" presStyleLbl="fgSibTrans2D1" presStyleIdx="3" presStyleCnt="4"/>
      <dgm:spPr/>
    </dgm:pt>
  </dgm:ptLst>
  <dgm:cxnLst>
    <dgm:cxn modelId="{A9AAA9EC-0B7A-424B-A659-A7DDB844AA4C}" srcId="{74EFD7B6-9C06-4B96-BA6E-28D835899A09}" destId="{27E6F511-2ED3-4F90-8AE7-5718DC9BFD6E}" srcOrd="1" destOrd="0" parTransId="{DF328A3A-AC07-4110-A589-8005938ECE1A}" sibTransId="{327B00C6-3E09-430A-85F3-B7E324E7F83C}"/>
    <dgm:cxn modelId="{84895699-316F-4DB0-A86A-574A5C2D4AD9}" type="presOf" srcId="{35D4A74D-C7A3-43EF-A6D1-1855821591E9}" destId="{1B1FE4C4-E610-448C-83F1-014846E17A00}" srcOrd="0" destOrd="0" presId="urn:microsoft.com/office/officeart/2005/8/layout/cycle8"/>
    <dgm:cxn modelId="{4AF4ABA3-C811-43A3-8ADE-313DC10E1A9E}" type="presOf" srcId="{96879199-7156-4901-A159-E2BECC6C9D3B}" destId="{C3D2700E-9F9E-45DC-B772-68619F8C7305}" srcOrd="1" destOrd="0" presId="urn:microsoft.com/office/officeart/2005/8/layout/cycle8"/>
    <dgm:cxn modelId="{9838E5DE-30C9-4D83-9442-F4E173185FD6}" type="presOf" srcId="{ACBCBF27-1AAD-4CE0-B1D4-0697BE3791B3}" destId="{FFF75196-10A5-4B7D-94CE-57A1FBF444FA}" srcOrd="1" destOrd="0" presId="urn:microsoft.com/office/officeart/2005/8/layout/cycle8"/>
    <dgm:cxn modelId="{0E27894C-EA12-464A-8694-78B98B2C64E6}" type="presOf" srcId="{96879199-7156-4901-A159-E2BECC6C9D3B}" destId="{8D321FE4-6F73-4F71-9398-0ECD16197F44}" srcOrd="0" destOrd="0" presId="urn:microsoft.com/office/officeart/2005/8/layout/cycle8"/>
    <dgm:cxn modelId="{EEF2B1AD-1232-4BBE-A769-943383780613}" srcId="{74EFD7B6-9C06-4B96-BA6E-28D835899A09}" destId="{35D4A74D-C7A3-43EF-A6D1-1855821591E9}" srcOrd="0" destOrd="0" parTransId="{8ED29FE7-A54B-4F76-A720-FC80597D7DFA}" sibTransId="{5DCABCF8-8B54-4F85-BF41-AD32139747E8}"/>
    <dgm:cxn modelId="{F982C365-559B-49D9-BA3F-C0459611BF2B}" type="presOf" srcId="{ACBCBF27-1AAD-4CE0-B1D4-0697BE3791B3}" destId="{5642949D-9846-44C1-9D6A-59983E312621}" srcOrd="0" destOrd="0" presId="urn:microsoft.com/office/officeart/2005/8/layout/cycle8"/>
    <dgm:cxn modelId="{0ABD9B58-C836-4642-BA33-3037BBDFEAEF}" type="presOf" srcId="{35D4A74D-C7A3-43EF-A6D1-1855821591E9}" destId="{9170C9E4-C875-4FB7-A88D-FA4B1F2AC612}" srcOrd="1" destOrd="0" presId="urn:microsoft.com/office/officeart/2005/8/layout/cycle8"/>
    <dgm:cxn modelId="{2307C48C-6ADB-4A67-BD6E-D6A24AE21A84}" type="presOf" srcId="{74EFD7B6-9C06-4B96-BA6E-28D835899A09}" destId="{42E26280-0B08-4393-A23E-BA458E4F5A01}" srcOrd="0" destOrd="0" presId="urn:microsoft.com/office/officeart/2005/8/layout/cycle8"/>
    <dgm:cxn modelId="{EBA175CC-2B6D-4820-88B3-1A0B6A9F0501}" type="presOf" srcId="{27E6F511-2ED3-4F90-8AE7-5718DC9BFD6E}" destId="{50371AFB-6BA6-4A60-B10A-1B02E0425582}" srcOrd="0" destOrd="0" presId="urn:microsoft.com/office/officeart/2005/8/layout/cycle8"/>
    <dgm:cxn modelId="{CE04275B-54AE-4D82-A642-FC4F7A46D7EE}" type="presOf" srcId="{27E6F511-2ED3-4F90-8AE7-5718DC9BFD6E}" destId="{C696D72D-3219-489B-8821-5D1CB3437E3D}" srcOrd="1" destOrd="0" presId="urn:microsoft.com/office/officeart/2005/8/layout/cycle8"/>
    <dgm:cxn modelId="{7FC66402-61A7-4779-862F-386369462E63}" srcId="{74EFD7B6-9C06-4B96-BA6E-28D835899A09}" destId="{96879199-7156-4901-A159-E2BECC6C9D3B}" srcOrd="2" destOrd="0" parTransId="{4D2B1269-C8A8-460D-8B5A-F45AFB3EDA0C}" sibTransId="{B7EB6646-4C05-4166-A073-5484F47E0DD4}"/>
    <dgm:cxn modelId="{DC348394-55FC-4E19-87F2-9CD03F985A30}" srcId="{74EFD7B6-9C06-4B96-BA6E-28D835899A09}" destId="{ACBCBF27-1AAD-4CE0-B1D4-0697BE3791B3}" srcOrd="3" destOrd="0" parTransId="{A5F1EB7B-E45A-41BE-9D55-D7D077BCE984}" sibTransId="{1F20AFBC-2400-4FE4-A4AA-B630FE3701F8}"/>
    <dgm:cxn modelId="{14B914A6-01CF-4CB6-9144-577FD434BCE4}" type="presParOf" srcId="{42E26280-0B08-4393-A23E-BA458E4F5A01}" destId="{1B1FE4C4-E610-448C-83F1-014846E17A00}" srcOrd="0" destOrd="0" presId="urn:microsoft.com/office/officeart/2005/8/layout/cycle8"/>
    <dgm:cxn modelId="{E97AA3D2-8749-47C7-A08A-52843BD15EEE}" type="presParOf" srcId="{42E26280-0B08-4393-A23E-BA458E4F5A01}" destId="{46A6CF13-F1BF-477B-B18C-AE773C431F2F}" srcOrd="1" destOrd="0" presId="urn:microsoft.com/office/officeart/2005/8/layout/cycle8"/>
    <dgm:cxn modelId="{F9A598A6-4C4F-4AC1-A336-3C4F82E34802}" type="presParOf" srcId="{42E26280-0B08-4393-A23E-BA458E4F5A01}" destId="{099E696B-A1C7-4C8F-9AFE-AF8B748A166D}" srcOrd="2" destOrd="0" presId="urn:microsoft.com/office/officeart/2005/8/layout/cycle8"/>
    <dgm:cxn modelId="{2517E8C6-78CC-4BBF-97A7-E2B10D8FC461}" type="presParOf" srcId="{42E26280-0B08-4393-A23E-BA458E4F5A01}" destId="{9170C9E4-C875-4FB7-A88D-FA4B1F2AC612}" srcOrd="3" destOrd="0" presId="urn:microsoft.com/office/officeart/2005/8/layout/cycle8"/>
    <dgm:cxn modelId="{57B9267D-F7F3-420A-8F3D-D5637C20E0DA}" type="presParOf" srcId="{42E26280-0B08-4393-A23E-BA458E4F5A01}" destId="{50371AFB-6BA6-4A60-B10A-1B02E0425582}" srcOrd="4" destOrd="0" presId="urn:microsoft.com/office/officeart/2005/8/layout/cycle8"/>
    <dgm:cxn modelId="{40B6FB32-3896-497C-9EE7-455C9337A9AA}" type="presParOf" srcId="{42E26280-0B08-4393-A23E-BA458E4F5A01}" destId="{CC12DB9F-26B0-42E1-89D9-1423115E44B4}" srcOrd="5" destOrd="0" presId="urn:microsoft.com/office/officeart/2005/8/layout/cycle8"/>
    <dgm:cxn modelId="{C742C967-9B09-4B5C-920D-0AD81DC44D61}" type="presParOf" srcId="{42E26280-0B08-4393-A23E-BA458E4F5A01}" destId="{148C340E-FEB9-42FB-BE39-A84D71E8911C}" srcOrd="6" destOrd="0" presId="urn:microsoft.com/office/officeart/2005/8/layout/cycle8"/>
    <dgm:cxn modelId="{33857533-D8D3-42FA-B86D-4C7254B497AB}" type="presParOf" srcId="{42E26280-0B08-4393-A23E-BA458E4F5A01}" destId="{C696D72D-3219-489B-8821-5D1CB3437E3D}" srcOrd="7" destOrd="0" presId="urn:microsoft.com/office/officeart/2005/8/layout/cycle8"/>
    <dgm:cxn modelId="{ADC623F7-F789-4D24-BD31-1DAF53F02A41}" type="presParOf" srcId="{42E26280-0B08-4393-A23E-BA458E4F5A01}" destId="{8D321FE4-6F73-4F71-9398-0ECD16197F44}" srcOrd="8" destOrd="0" presId="urn:microsoft.com/office/officeart/2005/8/layout/cycle8"/>
    <dgm:cxn modelId="{E2AED57C-CE42-4C18-8EE0-BE1F749907CA}" type="presParOf" srcId="{42E26280-0B08-4393-A23E-BA458E4F5A01}" destId="{C9A75510-3A8D-4D0B-889F-DFADF69D8718}" srcOrd="9" destOrd="0" presId="urn:microsoft.com/office/officeart/2005/8/layout/cycle8"/>
    <dgm:cxn modelId="{60ECB094-DBD0-4B04-85D1-959A35225E11}" type="presParOf" srcId="{42E26280-0B08-4393-A23E-BA458E4F5A01}" destId="{63D6FA03-27E1-4043-8ADE-0B305A7078E5}" srcOrd="10" destOrd="0" presId="urn:microsoft.com/office/officeart/2005/8/layout/cycle8"/>
    <dgm:cxn modelId="{39388B3E-4C6C-4FA3-B748-ECA8E496B4EF}" type="presParOf" srcId="{42E26280-0B08-4393-A23E-BA458E4F5A01}" destId="{C3D2700E-9F9E-45DC-B772-68619F8C7305}" srcOrd="11" destOrd="0" presId="urn:microsoft.com/office/officeart/2005/8/layout/cycle8"/>
    <dgm:cxn modelId="{3941BAF3-44FF-4E31-B9FA-7D630A79605C}" type="presParOf" srcId="{42E26280-0B08-4393-A23E-BA458E4F5A01}" destId="{5642949D-9846-44C1-9D6A-59983E312621}" srcOrd="12" destOrd="0" presId="urn:microsoft.com/office/officeart/2005/8/layout/cycle8"/>
    <dgm:cxn modelId="{2F1DBE85-0B92-47D1-BCA2-CE6CBDD06141}" type="presParOf" srcId="{42E26280-0B08-4393-A23E-BA458E4F5A01}" destId="{DF5B3380-6FFF-4CF5-81C3-C785902B188B}" srcOrd="13" destOrd="0" presId="urn:microsoft.com/office/officeart/2005/8/layout/cycle8"/>
    <dgm:cxn modelId="{C8A9C649-B513-485B-AE34-7BE13A6DF96F}" type="presParOf" srcId="{42E26280-0B08-4393-A23E-BA458E4F5A01}" destId="{E8F73767-602B-44CB-85C8-C34353AFF2F3}" srcOrd="14" destOrd="0" presId="urn:microsoft.com/office/officeart/2005/8/layout/cycle8"/>
    <dgm:cxn modelId="{03E060B7-0DE0-4889-B49B-99291F4F3F7D}" type="presParOf" srcId="{42E26280-0B08-4393-A23E-BA458E4F5A01}" destId="{FFF75196-10A5-4B7D-94CE-57A1FBF444FA}" srcOrd="15" destOrd="0" presId="urn:microsoft.com/office/officeart/2005/8/layout/cycle8"/>
    <dgm:cxn modelId="{7BFAF7D9-2DD6-4EB9-A5D6-D8B88BF09496}" type="presParOf" srcId="{42E26280-0B08-4393-A23E-BA458E4F5A01}" destId="{DBBFA2ED-B192-4A5B-83C9-D546424EBB28}" srcOrd="16" destOrd="0" presId="urn:microsoft.com/office/officeart/2005/8/layout/cycle8"/>
    <dgm:cxn modelId="{8617DE4C-9BE9-420C-AF41-37DAC3C89BE8}" type="presParOf" srcId="{42E26280-0B08-4393-A23E-BA458E4F5A01}" destId="{C346F05A-352B-4E89-943E-7F43248A95D8}" srcOrd="17" destOrd="0" presId="urn:microsoft.com/office/officeart/2005/8/layout/cycle8"/>
    <dgm:cxn modelId="{069999AF-ACC0-4B6C-8A89-4D7EE48B1926}" type="presParOf" srcId="{42E26280-0B08-4393-A23E-BA458E4F5A01}" destId="{E09B1E3F-1DA6-4D33-BD9C-B130B47F0E32}" srcOrd="18" destOrd="0" presId="urn:microsoft.com/office/officeart/2005/8/layout/cycle8"/>
    <dgm:cxn modelId="{B19C1039-9549-4C80-AC1F-EB898A106A34}" type="presParOf" srcId="{42E26280-0B08-4393-A23E-BA458E4F5A01}" destId="{DE2AEFA9-A958-47F0-A6F1-E2260B7BA7F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3B3AED-5503-4E85-A10D-1CEE8C322000}" type="doc">
      <dgm:prSet loTypeId="urn:microsoft.com/office/officeart/2005/8/layout/process3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6E180AE6-3332-4936-8C60-3EDC2B1583A7}">
      <dgm:prSet phldrT="[Text]" custT="1"/>
      <dgm:spPr/>
      <dgm:t>
        <a:bodyPr/>
        <a:lstStyle/>
        <a:p>
          <a:r>
            <a:rPr lang="sr-Latn-RS" sz="1400" dirty="0" smtClean="0"/>
            <a:t>Watch for ideas</a:t>
          </a:r>
          <a:endParaRPr lang="en-US" sz="1400" dirty="0"/>
        </a:p>
      </dgm:t>
    </dgm:pt>
    <dgm:pt modelId="{236114D2-3FA3-482D-A33A-6B693359E01C}" type="parTrans" cxnId="{53602820-F5D1-4132-B0D0-CDBD179CC05C}">
      <dgm:prSet/>
      <dgm:spPr/>
      <dgm:t>
        <a:bodyPr/>
        <a:lstStyle/>
        <a:p>
          <a:endParaRPr lang="en-US" sz="1400"/>
        </a:p>
      </dgm:t>
    </dgm:pt>
    <dgm:pt modelId="{7D893CE4-BCB8-4B1D-A766-2012048ECEA4}" type="sibTrans" cxnId="{53602820-F5D1-4132-B0D0-CDBD179CC05C}">
      <dgm:prSet custT="1"/>
      <dgm:spPr/>
      <dgm:t>
        <a:bodyPr/>
        <a:lstStyle/>
        <a:p>
          <a:endParaRPr lang="en-US" sz="1400"/>
        </a:p>
      </dgm:t>
    </dgm:pt>
    <dgm:pt modelId="{2946E11D-A531-4276-B8A8-6DA95A73A5EC}">
      <dgm:prSet phldrT="[Text]" custT="1"/>
      <dgm:spPr/>
      <dgm:t>
        <a:bodyPr/>
        <a:lstStyle/>
        <a:p>
          <a:r>
            <a:rPr lang="sr-Latn-RS" sz="1400" dirty="0" smtClean="0"/>
            <a:t>Project Actiivity</a:t>
          </a:r>
          <a:endParaRPr lang="en-US" sz="1400" dirty="0"/>
        </a:p>
      </dgm:t>
    </dgm:pt>
    <dgm:pt modelId="{8AB9484F-A53B-4A97-88CC-F71F5C555696}" type="parTrans" cxnId="{D3ACA9CE-435E-49FE-8FCA-C11444368381}">
      <dgm:prSet/>
      <dgm:spPr/>
      <dgm:t>
        <a:bodyPr/>
        <a:lstStyle/>
        <a:p>
          <a:endParaRPr lang="en-US" sz="1400"/>
        </a:p>
      </dgm:t>
    </dgm:pt>
    <dgm:pt modelId="{C51FEDD7-7307-4F5F-B4ED-FB87EC1F833B}" type="sibTrans" cxnId="{D3ACA9CE-435E-49FE-8FCA-C11444368381}">
      <dgm:prSet/>
      <dgm:spPr/>
      <dgm:t>
        <a:bodyPr/>
        <a:lstStyle/>
        <a:p>
          <a:endParaRPr lang="en-US" sz="1400"/>
        </a:p>
      </dgm:t>
    </dgm:pt>
    <dgm:pt modelId="{AEFC514E-7112-4256-9C1F-590D0201F65E}">
      <dgm:prSet phldrT="[Text]" custT="1"/>
      <dgm:spPr/>
      <dgm:t>
        <a:bodyPr/>
        <a:lstStyle/>
        <a:p>
          <a:r>
            <a:rPr lang="sr-Latn-RS" sz="1400" dirty="0" smtClean="0"/>
            <a:t>Watch for ideas</a:t>
          </a:r>
          <a:endParaRPr lang="en-US" sz="1400" dirty="0"/>
        </a:p>
      </dgm:t>
    </dgm:pt>
    <dgm:pt modelId="{DFF4CCFF-EFFC-4A8C-A937-04E7DB466FB3}" type="parTrans" cxnId="{12998998-A57F-4989-9C9A-ED9A1F94BA12}">
      <dgm:prSet/>
      <dgm:spPr/>
      <dgm:t>
        <a:bodyPr/>
        <a:lstStyle/>
        <a:p>
          <a:endParaRPr lang="en-US" sz="1400"/>
        </a:p>
      </dgm:t>
    </dgm:pt>
    <dgm:pt modelId="{5DB3D5DF-1E73-4A6A-BEEA-6156D6C08DC2}" type="sibTrans" cxnId="{12998998-A57F-4989-9C9A-ED9A1F94BA12}">
      <dgm:prSet custT="1"/>
      <dgm:spPr/>
      <dgm:t>
        <a:bodyPr/>
        <a:lstStyle/>
        <a:p>
          <a:endParaRPr lang="en-US" sz="1400"/>
        </a:p>
      </dgm:t>
    </dgm:pt>
    <dgm:pt modelId="{7CB00B6D-FB93-4A54-AC66-D9441F8148DF}">
      <dgm:prSet phldrT="[Text]" custT="1"/>
      <dgm:spPr/>
      <dgm:t>
        <a:bodyPr/>
        <a:lstStyle/>
        <a:p>
          <a:r>
            <a:rPr lang="sr-Latn-RS" sz="1400" dirty="0" smtClean="0"/>
            <a:t>Everyday work</a:t>
          </a:r>
          <a:endParaRPr lang="en-US" sz="1400" dirty="0"/>
        </a:p>
      </dgm:t>
    </dgm:pt>
    <dgm:pt modelId="{5B265F70-0D96-47AB-83DA-04A5B6AC0063}" type="parTrans" cxnId="{5701CC52-6FD6-4DDF-AB4C-E492391768DD}">
      <dgm:prSet/>
      <dgm:spPr/>
      <dgm:t>
        <a:bodyPr/>
        <a:lstStyle/>
        <a:p>
          <a:endParaRPr lang="en-US" sz="1400"/>
        </a:p>
      </dgm:t>
    </dgm:pt>
    <dgm:pt modelId="{5F9A0F52-E7BE-4492-9067-178D6E299737}" type="sibTrans" cxnId="{5701CC52-6FD6-4DDF-AB4C-E492391768DD}">
      <dgm:prSet/>
      <dgm:spPr/>
      <dgm:t>
        <a:bodyPr/>
        <a:lstStyle/>
        <a:p>
          <a:endParaRPr lang="en-US" sz="1400"/>
        </a:p>
      </dgm:t>
    </dgm:pt>
    <dgm:pt modelId="{990FFA2D-F045-42A7-B947-72023A578EF0}">
      <dgm:prSet phldrT="[Text]" custT="1"/>
      <dgm:spPr/>
      <dgm:t>
        <a:bodyPr/>
        <a:lstStyle/>
        <a:p>
          <a:r>
            <a:rPr lang="sr-Latn-RS" sz="1400" dirty="0" smtClean="0"/>
            <a:t>Watch for ideas</a:t>
          </a:r>
          <a:endParaRPr lang="en-US" sz="1400" dirty="0"/>
        </a:p>
      </dgm:t>
    </dgm:pt>
    <dgm:pt modelId="{14FB0140-AC65-4EB2-B47C-2C3F1F8528DF}" type="parTrans" cxnId="{D8550B0A-BCE3-47FD-87B8-1A906603B1BB}">
      <dgm:prSet/>
      <dgm:spPr/>
      <dgm:t>
        <a:bodyPr/>
        <a:lstStyle/>
        <a:p>
          <a:endParaRPr lang="en-US" sz="1400"/>
        </a:p>
      </dgm:t>
    </dgm:pt>
    <dgm:pt modelId="{3F911199-8E88-4159-8BAA-934AA1957E60}" type="sibTrans" cxnId="{D8550B0A-BCE3-47FD-87B8-1A906603B1BB}">
      <dgm:prSet/>
      <dgm:spPr/>
      <dgm:t>
        <a:bodyPr/>
        <a:lstStyle/>
        <a:p>
          <a:endParaRPr lang="en-US" sz="1400"/>
        </a:p>
      </dgm:t>
    </dgm:pt>
    <dgm:pt modelId="{34ACB960-80C8-4A50-ADAA-92B7C464046A}">
      <dgm:prSet phldrT="[Text]" custT="1"/>
      <dgm:spPr/>
      <dgm:t>
        <a:bodyPr/>
        <a:lstStyle/>
        <a:p>
          <a:r>
            <a:rPr lang="sr-Latn-RS" sz="1400" dirty="0" smtClean="0"/>
            <a:t>Chores</a:t>
          </a:r>
          <a:endParaRPr lang="en-US" sz="1400" dirty="0"/>
        </a:p>
      </dgm:t>
    </dgm:pt>
    <dgm:pt modelId="{4DE2EE9E-80A4-496C-9E1E-4DB016567171}" type="parTrans" cxnId="{B0C60611-DC0C-4764-B2DB-1D6D1F14C8F9}">
      <dgm:prSet/>
      <dgm:spPr/>
      <dgm:t>
        <a:bodyPr/>
        <a:lstStyle/>
        <a:p>
          <a:endParaRPr lang="en-US" sz="1400"/>
        </a:p>
      </dgm:t>
    </dgm:pt>
    <dgm:pt modelId="{7E31318B-FC8C-4591-B2A6-B6FEDD49BC00}" type="sibTrans" cxnId="{B0C60611-DC0C-4764-B2DB-1D6D1F14C8F9}">
      <dgm:prSet/>
      <dgm:spPr/>
      <dgm:t>
        <a:bodyPr/>
        <a:lstStyle/>
        <a:p>
          <a:endParaRPr lang="en-US" sz="1400"/>
        </a:p>
      </dgm:t>
    </dgm:pt>
    <dgm:pt modelId="{2FFAF87D-4785-4BC3-AFE4-F29A373BB6B5}" type="pres">
      <dgm:prSet presAssocID="{523B3AED-5503-4E85-A10D-1CEE8C322000}" presName="linearFlow" presStyleCnt="0">
        <dgm:presLayoutVars>
          <dgm:dir/>
          <dgm:animLvl val="lvl"/>
          <dgm:resizeHandles val="exact"/>
        </dgm:presLayoutVars>
      </dgm:prSet>
      <dgm:spPr/>
    </dgm:pt>
    <dgm:pt modelId="{731547C2-CFA9-47D5-B9FF-B15486EA9A58}" type="pres">
      <dgm:prSet presAssocID="{6E180AE6-3332-4936-8C60-3EDC2B1583A7}" presName="composite" presStyleCnt="0"/>
      <dgm:spPr/>
    </dgm:pt>
    <dgm:pt modelId="{F70F01A6-4C6F-49CB-BD69-CDD670543DDD}" type="pres">
      <dgm:prSet presAssocID="{6E180AE6-3332-4936-8C60-3EDC2B1583A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3A448-58A7-413F-A390-0905888A622C}" type="pres">
      <dgm:prSet presAssocID="{6E180AE6-3332-4936-8C60-3EDC2B1583A7}" presName="parSh" presStyleLbl="node1" presStyleIdx="0" presStyleCnt="3"/>
      <dgm:spPr/>
      <dgm:t>
        <a:bodyPr/>
        <a:lstStyle/>
        <a:p>
          <a:endParaRPr lang="en-US"/>
        </a:p>
      </dgm:t>
    </dgm:pt>
    <dgm:pt modelId="{91EFE99E-55BE-4E72-BAF8-FF2B6E400F74}" type="pres">
      <dgm:prSet presAssocID="{6E180AE6-3332-4936-8C60-3EDC2B1583A7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0CFD9D-A8F3-4E9E-B1F0-7F0621CB263C}" type="pres">
      <dgm:prSet presAssocID="{7D893CE4-BCB8-4B1D-A766-2012048ECEA4}" presName="sibTrans" presStyleLbl="sibTrans2D1" presStyleIdx="0" presStyleCnt="2"/>
      <dgm:spPr/>
    </dgm:pt>
    <dgm:pt modelId="{A24DC506-214A-492B-9246-E41D20D0E60E}" type="pres">
      <dgm:prSet presAssocID="{7D893CE4-BCB8-4B1D-A766-2012048ECEA4}" presName="connTx" presStyleLbl="sibTrans2D1" presStyleIdx="0" presStyleCnt="2"/>
      <dgm:spPr/>
    </dgm:pt>
    <dgm:pt modelId="{2D5F96D8-B62A-4200-9A2C-6FE17F8656C9}" type="pres">
      <dgm:prSet presAssocID="{AEFC514E-7112-4256-9C1F-590D0201F65E}" presName="composite" presStyleCnt="0"/>
      <dgm:spPr/>
    </dgm:pt>
    <dgm:pt modelId="{97ECE17A-3BE0-4884-9884-E862B4E2A444}" type="pres">
      <dgm:prSet presAssocID="{AEFC514E-7112-4256-9C1F-590D0201F65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CEB3A8-2850-4C31-9651-27B89638B7E1}" type="pres">
      <dgm:prSet presAssocID="{AEFC514E-7112-4256-9C1F-590D0201F65E}" presName="parSh" presStyleLbl="node1" presStyleIdx="1" presStyleCnt="3"/>
      <dgm:spPr/>
      <dgm:t>
        <a:bodyPr/>
        <a:lstStyle/>
        <a:p>
          <a:endParaRPr lang="en-US"/>
        </a:p>
      </dgm:t>
    </dgm:pt>
    <dgm:pt modelId="{48331780-0F0F-43CE-86CB-9C3502DC887F}" type="pres">
      <dgm:prSet presAssocID="{AEFC514E-7112-4256-9C1F-590D0201F65E}" presName="desTx" presStyleLbl="fgAcc1" presStyleIdx="1" presStyleCnt="3">
        <dgm:presLayoutVars>
          <dgm:bulletEnabled val="1"/>
        </dgm:presLayoutVars>
      </dgm:prSet>
      <dgm:spPr/>
    </dgm:pt>
    <dgm:pt modelId="{3DA7B0D3-DC11-4B35-86DA-209C75F484CE}" type="pres">
      <dgm:prSet presAssocID="{5DB3D5DF-1E73-4A6A-BEEA-6156D6C08DC2}" presName="sibTrans" presStyleLbl="sibTrans2D1" presStyleIdx="1" presStyleCnt="2"/>
      <dgm:spPr/>
    </dgm:pt>
    <dgm:pt modelId="{0506F592-475F-4BC0-A4E6-BCA5560F7DAA}" type="pres">
      <dgm:prSet presAssocID="{5DB3D5DF-1E73-4A6A-BEEA-6156D6C08DC2}" presName="connTx" presStyleLbl="sibTrans2D1" presStyleIdx="1" presStyleCnt="2"/>
      <dgm:spPr/>
    </dgm:pt>
    <dgm:pt modelId="{77239CFE-37DD-4498-A2E9-4FF540F1C1A2}" type="pres">
      <dgm:prSet presAssocID="{990FFA2D-F045-42A7-B947-72023A578EF0}" presName="composite" presStyleCnt="0"/>
      <dgm:spPr/>
    </dgm:pt>
    <dgm:pt modelId="{1AD5D07F-FB05-448B-BE6E-6F991237412F}" type="pres">
      <dgm:prSet presAssocID="{990FFA2D-F045-42A7-B947-72023A578EF0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9238B-D3BE-4DC7-8253-5A46701F0DB3}" type="pres">
      <dgm:prSet presAssocID="{990FFA2D-F045-42A7-B947-72023A578EF0}" presName="parSh" presStyleLbl="node1" presStyleIdx="2" presStyleCnt="3"/>
      <dgm:spPr/>
      <dgm:t>
        <a:bodyPr/>
        <a:lstStyle/>
        <a:p>
          <a:endParaRPr lang="en-US"/>
        </a:p>
      </dgm:t>
    </dgm:pt>
    <dgm:pt modelId="{E7D22158-3F5F-4AE7-8C8C-1CAB0C99496C}" type="pres">
      <dgm:prSet presAssocID="{990FFA2D-F045-42A7-B947-72023A578EF0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C5253D-7EFD-4506-9462-C2B401891DF3}" type="presOf" srcId="{990FFA2D-F045-42A7-B947-72023A578EF0}" destId="{1AD5D07F-FB05-448B-BE6E-6F991237412F}" srcOrd="0" destOrd="0" presId="urn:microsoft.com/office/officeart/2005/8/layout/process3"/>
    <dgm:cxn modelId="{B0C60611-DC0C-4764-B2DB-1D6D1F14C8F9}" srcId="{990FFA2D-F045-42A7-B947-72023A578EF0}" destId="{34ACB960-80C8-4A50-ADAA-92B7C464046A}" srcOrd="0" destOrd="0" parTransId="{4DE2EE9E-80A4-496C-9E1E-4DB016567171}" sibTransId="{7E31318B-FC8C-4591-B2A6-B6FEDD49BC00}"/>
    <dgm:cxn modelId="{4A713E92-B96B-4BB5-9703-397D54113092}" type="presOf" srcId="{2946E11D-A531-4276-B8A8-6DA95A73A5EC}" destId="{91EFE99E-55BE-4E72-BAF8-FF2B6E400F74}" srcOrd="0" destOrd="0" presId="urn:microsoft.com/office/officeart/2005/8/layout/process3"/>
    <dgm:cxn modelId="{497ABCC8-CE72-4F2B-BEC2-6C8CB190ED9E}" type="presOf" srcId="{7D893CE4-BCB8-4B1D-A766-2012048ECEA4}" destId="{A24DC506-214A-492B-9246-E41D20D0E60E}" srcOrd="1" destOrd="0" presId="urn:microsoft.com/office/officeart/2005/8/layout/process3"/>
    <dgm:cxn modelId="{D8550B0A-BCE3-47FD-87B8-1A906603B1BB}" srcId="{523B3AED-5503-4E85-A10D-1CEE8C322000}" destId="{990FFA2D-F045-42A7-B947-72023A578EF0}" srcOrd="2" destOrd="0" parTransId="{14FB0140-AC65-4EB2-B47C-2C3F1F8528DF}" sibTransId="{3F911199-8E88-4159-8BAA-934AA1957E60}"/>
    <dgm:cxn modelId="{0B3B8D45-243C-491B-913A-A490B9065F70}" type="presOf" srcId="{34ACB960-80C8-4A50-ADAA-92B7C464046A}" destId="{E7D22158-3F5F-4AE7-8C8C-1CAB0C99496C}" srcOrd="0" destOrd="0" presId="urn:microsoft.com/office/officeart/2005/8/layout/process3"/>
    <dgm:cxn modelId="{A3C23491-074B-4255-AA26-3593329E2431}" type="presOf" srcId="{AEFC514E-7112-4256-9C1F-590D0201F65E}" destId="{97ECE17A-3BE0-4884-9884-E862B4E2A444}" srcOrd="0" destOrd="0" presId="urn:microsoft.com/office/officeart/2005/8/layout/process3"/>
    <dgm:cxn modelId="{454B8DCA-6596-49C8-89EA-D5674149F612}" type="presOf" srcId="{6E180AE6-3332-4936-8C60-3EDC2B1583A7}" destId="{F70F01A6-4C6F-49CB-BD69-CDD670543DDD}" srcOrd="0" destOrd="0" presId="urn:microsoft.com/office/officeart/2005/8/layout/process3"/>
    <dgm:cxn modelId="{5180D1ED-8946-476C-80EC-690A4D190787}" type="presOf" srcId="{7CB00B6D-FB93-4A54-AC66-D9441F8148DF}" destId="{48331780-0F0F-43CE-86CB-9C3502DC887F}" srcOrd="0" destOrd="0" presId="urn:microsoft.com/office/officeart/2005/8/layout/process3"/>
    <dgm:cxn modelId="{519090D4-6559-44F5-B504-98BD1DF75AC6}" type="presOf" srcId="{6E180AE6-3332-4936-8C60-3EDC2B1583A7}" destId="{3E63A448-58A7-413F-A390-0905888A622C}" srcOrd="1" destOrd="0" presId="urn:microsoft.com/office/officeart/2005/8/layout/process3"/>
    <dgm:cxn modelId="{1FDDEA32-4333-452F-B3A3-4B08D692035E}" type="presOf" srcId="{523B3AED-5503-4E85-A10D-1CEE8C322000}" destId="{2FFAF87D-4785-4BC3-AFE4-F29A373BB6B5}" srcOrd="0" destOrd="0" presId="urn:microsoft.com/office/officeart/2005/8/layout/process3"/>
    <dgm:cxn modelId="{A98060CB-5B24-4F92-B9F0-8A50068C082F}" type="presOf" srcId="{990FFA2D-F045-42A7-B947-72023A578EF0}" destId="{DC29238B-D3BE-4DC7-8253-5A46701F0DB3}" srcOrd="1" destOrd="0" presId="urn:microsoft.com/office/officeart/2005/8/layout/process3"/>
    <dgm:cxn modelId="{655804D8-A5ED-4182-BCA4-DA83A77D986E}" type="presOf" srcId="{7D893CE4-BCB8-4B1D-A766-2012048ECEA4}" destId="{4F0CFD9D-A8F3-4E9E-B1F0-7F0621CB263C}" srcOrd="0" destOrd="0" presId="urn:microsoft.com/office/officeart/2005/8/layout/process3"/>
    <dgm:cxn modelId="{71B94429-F993-4062-9732-3332894B38C8}" type="presOf" srcId="{5DB3D5DF-1E73-4A6A-BEEA-6156D6C08DC2}" destId="{0506F592-475F-4BC0-A4E6-BCA5560F7DAA}" srcOrd="1" destOrd="0" presId="urn:microsoft.com/office/officeart/2005/8/layout/process3"/>
    <dgm:cxn modelId="{5701CC52-6FD6-4DDF-AB4C-E492391768DD}" srcId="{AEFC514E-7112-4256-9C1F-590D0201F65E}" destId="{7CB00B6D-FB93-4A54-AC66-D9441F8148DF}" srcOrd="0" destOrd="0" parTransId="{5B265F70-0D96-47AB-83DA-04A5B6AC0063}" sibTransId="{5F9A0F52-E7BE-4492-9067-178D6E299737}"/>
    <dgm:cxn modelId="{33C83C60-1B78-4356-A22D-93B394EFD6DE}" type="presOf" srcId="{5DB3D5DF-1E73-4A6A-BEEA-6156D6C08DC2}" destId="{3DA7B0D3-DC11-4B35-86DA-209C75F484CE}" srcOrd="0" destOrd="0" presId="urn:microsoft.com/office/officeart/2005/8/layout/process3"/>
    <dgm:cxn modelId="{D3ACA9CE-435E-49FE-8FCA-C11444368381}" srcId="{6E180AE6-3332-4936-8C60-3EDC2B1583A7}" destId="{2946E11D-A531-4276-B8A8-6DA95A73A5EC}" srcOrd="0" destOrd="0" parTransId="{8AB9484F-A53B-4A97-88CC-F71F5C555696}" sibTransId="{C51FEDD7-7307-4F5F-B4ED-FB87EC1F833B}"/>
    <dgm:cxn modelId="{12998998-A57F-4989-9C9A-ED9A1F94BA12}" srcId="{523B3AED-5503-4E85-A10D-1CEE8C322000}" destId="{AEFC514E-7112-4256-9C1F-590D0201F65E}" srcOrd="1" destOrd="0" parTransId="{DFF4CCFF-EFFC-4A8C-A937-04E7DB466FB3}" sibTransId="{5DB3D5DF-1E73-4A6A-BEEA-6156D6C08DC2}"/>
    <dgm:cxn modelId="{C1C38C44-3245-49F2-B3F2-8ABC8F519C46}" type="presOf" srcId="{AEFC514E-7112-4256-9C1F-590D0201F65E}" destId="{63CEB3A8-2850-4C31-9651-27B89638B7E1}" srcOrd="1" destOrd="0" presId="urn:microsoft.com/office/officeart/2005/8/layout/process3"/>
    <dgm:cxn modelId="{53602820-F5D1-4132-B0D0-CDBD179CC05C}" srcId="{523B3AED-5503-4E85-A10D-1CEE8C322000}" destId="{6E180AE6-3332-4936-8C60-3EDC2B1583A7}" srcOrd="0" destOrd="0" parTransId="{236114D2-3FA3-482D-A33A-6B693359E01C}" sibTransId="{7D893CE4-BCB8-4B1D-A766-2012048ECEA4}"/>
    <dgm:cxn modelId="{3317C89D-A8CF-4B2E-956E-802DCBE09BC2}" type="presParOf" srcId="{2FFAF87D-4785-4BC3-AFE4-F29A373BB6B5}" destId="{731547C2-CFA9-47D5-B9FF-B15486EA9A58}" srcOrd="0" destOrd="0" presId="urn:microsoft.com/office/officeart/2005/8/layout/process3"/>
    <dgm:cxn modelId="{D2D5247F-96B6-485E-8917-FCDA2E7D9C82}" type="presParOf" srcId="{731547C2-CFA9-47D5-B9FF-B15486EA9A58}" destId="{F70F01A6-4C6F-49CB-BD69-CDD670543DDD}" srcOrd="0" destOrd="0" presId="urn:microsoft.com/office/officeart/2005/8/layout/process3"/>
    <dgm:cxn modelId="{3E32ADE4-3CDF-476D-8781-5B92797690D7}" type="presParOf" srcId="{731547C2-CFA9-47D5-B9FF-B15486EA9A58}" destId="{3E63A448-58A7-413F-A390-0905888A622C}" srcOrd="1" destOrd="0" presId="urn:microsoft.com/office/officeart/2005/8/layout/process3"/>
    <dgm:cxn modelId="{AC774BF8-966E-4A8C-A2B4-681E265A9FC9}" type="presParOf" srcId="{731547C2-CFA9-47D5-B9FF-B15486EA9A58}" destId="{91EFE99E-55BE-4E72-BAF8-FF2B6E400F74}" srcOrd="2" destOrd="0" presId="urn:microsoft.com/office/officeart/2005/8/layout/process3"/>
    <dgm:cxn modelId="{4586DFAF-75B4-48F3-828D-4C61562C9727}" type="presParOf" srcId="{2FFAF87D-4785-4BC3-AFE4-F29A373BB6B5}" destId="{4F0CFD9D-A8F3-4E9E-B1F0-7F0621CB263C}" srcOrd="1" destOrd="0" presId="urn:microsoft.com/office/officeart/2005/8/layout/process3"/>
    <dgm:cxn modelId="{5D35A20A-6158-44F6-A2DC-DD1375E1E659}" type="presParOf" srcId="{4F0CFD9D-A8F3-4E9E-B1F0-7F0621CB263C}" destId="{A24DC506-214A-492B-9246-E41D20D0E60E}" srcOrd="0" destOrd="0" presId="urn:microsoft.com/office/officeart/2005/8/layout/process3"/>
    <dgm:cxn modelId="{93A2952F-0621-4A4D-AFDF-E809C0F0CF2B}" type="presParOf" srcId="{2FFAF87D-4785-4BC3-AFE4-F29A373BB6B5}" destId="{2D5F96D8-B62A-4200-9A2C-6FE17F8656C9}" srcOrd="2" destOrd="0" presId="urn:microsoft.com/office/officeart/2005/8/layout/process3"/>
    <dgm:cxn modelId="{68F2D3BD-75FC-4419-8663-0CFCB0A144E0}" type="presParOf" srcId="{2D5F96D8-B62A-4200-9A2C-6FE17F8656C9}" destId="{97ECE17A-3BE0-4884-9884-E862B4E2A444}" srcOrd="0" destOrd="0" presId="urn:microsoft.com/office/officeart/2005/8/layout/process3"/>
    <dgm:cxn modelId="{12CE6AB4-E884-4E15-8A1C-D4A0B4789BE7}" type="presParOf" srcId="{2D5F96D8-B62A-4200-9A2C-6FE17F8656C9}" destId="{63CEB3A8-2850-4C31-9651-27B89638B7E1}" srcOrd="1" destOrd="0" presId="urn:microsoft.com/office/officeart/2005/8/layout/process3"/>
    <dgm:cxn modelId="{1EB4909B-F964-4D72-91AD-DE5279D36E2A}" type="presParOf" srcId="{2D5F96D8-B62A-4200-9A2C-6FE17F8656C9}" destId="{48331780-0F0F-43CE-86CB-9C3502DC887F}" srcOrd="2" destOrd="0" presId="urn:microsoft.com/office/officeart/2005/8/layout/process3"/>
    <dgm:cxn modelId="{2CA85435-0404-4057-910F-C3CFEEFA2968}" type="presParOf" srcId="{2FFAF87D-4785-4BC3-AFE4-F29A373BB6B5}" destId="{3DA7B0D3-DC11-4B35-86DA-209C75F484CE}" srcOrd="3" destOrd="0" presId="urn:microsoft.com/office/officeart/2005/8/layout/process3"/>
    <dgm:cxn modelId="{AB674851-6F2B-4D53-B465-8830F0276F7D}" type="presParOf" srcId="{3DA7B0D3-DC11-4B35-86DA-209C75F484CE}" destId="{0506F592-475F-4BC0-A4E6-BCA5560F7DAA}" srcOrd="0" destOrd="0" presId="urn:microsoft.com/office/officeart/2005/8/layout/process3"/>
    <dgm:cxn modelId="{30F7DB3C-F197-425F-BF4A-10264D20FE08}" type="presParOf" srcId="{2FFAF87D-4785-4BC3-AFE4-F29A373BB6B5}" destId="{77239CFE-37DD-4498-A2E9-4FF540F1C1A2}" srcOrd="4" destOrd="0" presId="urn:microsoft.com/office/officeart/2005/8/layout/process3"/>
    <dgm:cxn modelId="{37A4AC8F-3440-4840-8DD5-A77FBCD02B88}" type="presParOf" srcId="{77239CFE-37DD-4498-A2E9-4FF540F1C1A2}" destId="{1AD5D07F-FB05-448B-BE6E-6F991237412F}" srcOrd="0" destOrd="0" presId="urn:microsoft.com/office/officeart/2005/8/layout/process3"/>
    <dgm:cxn modelId="{A66381EA-31BB-4EE4-B98A-665A37EA567A}" type="presParOf" srcId="{77239CFE-37DD-4498-A2E9-4FF540F1C1A2}" destId="{DC29238B-D3BE-4DC7-8253-5A46701F0DB3}" srcOrd="1" destOrd="0" presId="urn:microsoft.com/office/officeart/2005/8/layout/process3"/>
    <dgm:cxn modelId="{4BA79CAC-E733-4386-963E-D5A775223FFB}" type="presParOf" srcId="{77239CFE-37DD-4498-A2E9-4FF540F1C1A2}" destId="{E7D22158-3F5F-4AE7-8C8C-1CAB0C99496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CAC44E-A4A3-4FC5-9E47-25FDE3E65DC1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02A86DC1-4ED1-4966-8FCA-C88D8384C70F}">
      <dgm:prSet phldrT="[Text]" custT="1"/>
      <dgm:spPr/>
      <dgm:t>
        <a:bodyPr/>
        <a:lstStyle/>
        <a:p>
          <a:r>
            <a:rPr lang="sr-Latn-RS" sz="2200" dirty="0" smtClean="0">
              <a:solidFill>
                <a:schemeClr val="tx1"/>
              </a:solidFill>
            </a:rPr>
            <a:t>Knowledge is important for creativity</a:t>
          </a:r>
          <a:endParaRPr lang="en-US" sz="2200" dirty="0">
            <a:solidFill>
              <a:schemeClr val="tx1"/>
            </a:solidFill>
          </a:endParaRPr>
        </a:p>
      </dgm:t>
    </dgm:pt>
    <dgm:pt modelId="{0DB69F8F-7CC7-4F19-94A8-8110903FF1CD}" type="parTrans" cxnId="{908450AC-435A-44E8-A34B-AA9E1F357D65}">
      <dgm:prSet/>
      <dgm:spPr/>
      <dgm:t>
        <a:bodyPr/>
        <a:lstStyle/>
        <a:p>
          <a:endParaRPr lang="en-US" sz="2200"/>
        </a:p>
      </dgm:t>
    </dgm:pt>
    <dgm:pt modelId="{D12C32E2-A122-454B-9785-47543923F6E1}" type="sibTrans" cxnId="{908450AC-435A-44E8-A34B-AA9E1F357D65}">
      <dgm:prSet/>
      <dgm:spPr/>
      <dgm:t>
        <a:bodyPr/>
        <a:lstStyle/>
        <a:p>
          <a:endParaRPr lang="en-US" sz="2200"/>
        </a:p>
      </dgm:t>
    </dgm:pt>
    <dgm:pt modelId="{BC74197C-0F7A-4033-A41B-E1F474A70B97}">
      <dgm:prSet custT="1"/>
      <dgm:spPr/>
      <dgm:t>
        <a:bodyPr/>
        <a:lstStyle/>
        <a:p>
          <a:r>
            <a:rPr lang="sr-Latn-RS" sz="2200" smtClean="0">
              <a:solidFill>
                <a:schemeClr val="tx1"/>
              </a:solidFill>
            </a:rPr>
            <a:t>Multidisciplinary people are more creative</a:t>
          </a:r>
          <a:endParaRPr lang="sr-Latn-RS" sz="2200" dirty="0" smtClean="0">
            <a:solidFill>
              <a:schemeClr val="tx1"/>
            </a:solidFill>
          </a:endParaRPr>
        </a:p>
      </dgm:t>
    </dgm:pt>
    <dgm:pt modelId="{1E0E6714-4624-4569-B95A-8BDFBD50DC31}" type="parTrans" cxnId="{5EA7B1F9-9C92-4E90-BA3B-780AB27D219D}">
      <dgm:prSet/>
      <dgm:spPr/>
      <dgm:t>
        <a:bodyPr/>
        <a:lstStyle/>
        <a:p>
          <a:endParaRPr lang="en-US" sz="2200"/>
        </a:p>
      </dgm:t>
    </dgm:pt>
    <dgm:pt modelId="{C2186FA3-AC8C-4D41-9D18-DBB8B89AFFB5}" type="sibTrans" cxnId="{5EA7B1F9-9C92-4E90-BA3B-780AB27D219D}">
      <dgm:prSet/>
      <dgm:spPr/>
      <dgm:t>
        <a:bodyPr/>
        <a:lstStyle/>
        <a:p>
          <a:endParaRPr lang="en-US" sz="2200"/>
        </a:p>
      </dgm:t>
    </dgm:pt>
    <dgm:pt modelId="{3D01E4C2-E250-4FA9-8687-F7E2F7869119}">
      <dgm:prSet custT="1"/>
      <dgm:spPr/>
      <dgm:t>
        <a:bodyPr/>
        <a:lstStyle/>
        <a:p>
          <a:r>
            <a:rPr lang="sr-Latn-RS" sz="2200" dirty="0" smtClean="0">
              <a:solidFill>
                <a:schemeClr val="tx1"/>
              </a:solidFill>
            </a:rPr>
            <a:t>Sometimes concepts from one field may be applied to another</a:t>
          </a:r>
        </a:p>
      </dgm:t>
    </dgm:pt>
    <dgm:pt modelId="{EEADE38D-8D59-4616-AD58-8DDD35C60E58}" type="parTrans" cxnId="{C227F78C-8B13-42C1-928E-FA3102F6174F}">
      <dgm:prSet/>
      <dgm:spPr/>
      <dgm:t>
        <a:bodyPr/>
        <a:lstStyle/>
        <a:p>
          <a:endParaRPr lang="en-US" sz="2200"/>
        </a:p>
      </dgm:t>
    </dgm:pt>
    <dgm:pt modelId="{BA3DC198-6970-4793-8060-B02545539F3A}" type="sibTrans" cxnId="{C227F78C-8B13-42C1-928E-FA3102F6174F}">
      <dgm:prSet/>
      <dgm:spPr/>
      <dgm:t>
        <a:bodyPr/>
        <a:lstStyle/>
        <a:p>
          <a:endParaRPr lang="en-US" sz="2200"/>
        </a:p>
      </dgm:t>
    </dgm:pt>
    <dgm:pt modelId="{6F054D0B-8ADD-4AD3-82F5-3D75467FC967}">
      <dgm:prSet custT="1"/>
      <dgm:spPr/>
      <dgm:t>
        <a:bodyPr/>
        <a:lstStyle/>
        <a:p>
          <a:r>
            <a:rPr lang="sr-Latn-RS" sz="2200" smtClean="0">
              <a:solidFill>
                <a:schemeClr val="tx1"/>
              </a:solidFill>
            </a:rPr>
            <a:t>Combine and connect various ideas</a:t>
          </a:r>
          <a:endParaRPr lang="sr-Latn-RS" sz="2200" dirty="0" smtClean="0">
            <a:solidFill>
              <a:schemeClr val="tx1"/>
            </a:solidFill>
          </a:endParaRPr>
        </a:p>
      </dgm:t>
    </dgm:pt>
    <dgm:pt modelId="{B6EE553D-2ED1-4AD4-B594-CDA5E049E1C7}" type="parTrans" cxnId="{EC567C53-DDFE-4DFD-BBCF-BCAE3E5EFA47}">
      <dgm:prSet/>
      <dgm:spPr/>
      <dgm:t>
        <a:bodyPr/>
        <a:lstStyle/>
        <a:p>
          <a:endParaRPr lang="en-US" sz="2200"/>
        </a:p>
      </dgm:t>
    </dgm:pt>
    <dgm:pt modelId="{579BA82F-2E35-4615-982A-BEC7EA6C00C2}" type="sibTrans" cxnId="{EC567C53-DDFE-4DFD-BBCF-BCAE3E5EFA47}">
      <dgm:prSet/>
      <dgm:spPr/>
      <dgm:t>
        <a:bodyPr/>
        <a:lstStyle/>
        <a:p>
          <a:endParaRPr lang="en-US" sz="2200"/>
        </a:p>
      </dgm:t>
    </dgm:pt>
    <dgm:pt modelId="{978316BD-B078-415B-A1F1-7259C8600C59}">
      <dgm:prSet custT="1"/>
      <dgm:spPr/>
      <dgm:t>
        <a:bodyPr/>
        <a:lstStyle/>
        <a:p>
          <a:r>
            <a:rPr lang="sr-Latn-RS" sz="2200" dirty="0" smtClean="0">
              <a:solidFill>
                <a:schemeClr val="tx1"/>
              </a:solidFill>
            </a:rPr>
            <a:t>Don’t let ambiguity or lack of information discourage you </a:t>
          </a:r>
          <a:endParaRPr lang="en-US" sz="2200" dirty="0">
            <a:solidFill>
              <a:schemeClr val="tx1"/>
            </a:solidFill>
          </a:endParaRPr>
        </a:p>
      </dgm:t>
    </dgm:pt>
    <dgm:pt modelId="{56F10A5D-007E-4841-BCF0-211FC5818FB6}" type="parTrans" cxnId="{1FEEC80D-843D-47CB-AEEF-F63700863866}">
      <dgm:prSet/>
      <dgm:spPr/>
      <dgm:t>
        <a:bodyPr/>
        <a:lstStyle/>
        <a:p>
          <a:endParaRPr lang="en-US" sz="2200"/>
        </a:p>
      </dgm:t>
    </dgm:pt>
    <dgm:pt modelId="{3CD40BC7-C1D6-4729-AEB4-308BDC5F5CC2}" type="sibTrans" cxnId="{1FEEC80D-843D-47CB-AEEF-F63700863866}">
      <dgm:prSet/>
      <dgm:spPr/>
      <dgm:t>
        <a:bodyPr/>
        <a:lstStyle/>
        <a:p>
          <a:endParaRPr lang="en-US" sz="2200"/>
        </a:p>
      </dgm:t>
    </dgm:pt>
    <dgm:pt modelId="{185E5087-0EF4-409F-AC05-5501343A70C7}">
      <dgm:prSet custT="1"/>
      <dgm:spPr/>
      <dgm:t>
        <a:bodyPr/>
        <a:lstStyle/>
        <a:p>
          <a:r>
            <a:rPr lang="sr-Latn-RS" sz="2200" dirty="0" smtClean="0">
              <a:solidFill>
                <a:schemeClr val="tx1"/>
              </a:solidFill>
            </a:rPr>
            <a:t>Sometimes is helpful to create information layers and to handle them separately</a:t>
          </a:r>
          <a:endParaRPr lang="en-US" sz="2200" dirty="0">
            <a:solidFill>
              <a:schemeClr val="tx1"/>
            </a:solidFill>
          </a:endParaRPr>
        </a:p>
      </dgm:t>
    </dgm:pt>
    <dgm:pt modelId="{FDB6BFA2-1B06-4C5F-9C4D-3B3F26FA0C2D}" type="parTrans" cxnId="{A39BDEDA-1511-4A90-BEAB-C273A75F4832}">
      <dgm:prSet/>
      <dgm:spPr/>
      <dgm:t>
        <a:bodyPr/>
        <a:lstStyle/>
        <a:p>
          <a:endParaRPr lang="en-US"/>
        </a:p>
      </dgm:t>
    </dgm:pt>
    <dgm:pt modelId="{871DC603-DEEB-40CB-AB78-2535B7DE1A46}" type="sibTrans" cxnId="{A39BDEDA-1511-4A90-BEAB-C273A75F4832}">
      <dgm:prSet/>
      <dgm:spPr/>
      <dgm:t>
        <a:bodyPr/>
        <a:lstStyle/>
        <a:p>
          <a:endParaRPr lang="en-US"/>
        </a:p>
      </dgm:t>
    </dgm:pt>
    <dgm:pt modelId="{20821795-0F20-4C2D-9802-C2CE037DFAC7}" type="pres">
      <dgm:prSet presAssocID="{E6CAC44E-A4A3-4FC5-9E47-25FDE3E65DC1}" presName="linearFlow" presStyleCnt="0">
        <dgm:presLayoutVars>
          <dgm:dir/>
          <dgm:resizeHandles val="exact"/>
        </dgm:presLayoutVars>
      </dgm:prSet>
      <dgm:spPr/>
    </dgm:pt>
    <dgm:pt modelId="{F738198A-683E-43AC-808E-E9C2757B6122}" type="pres">
      <dgm:prSet presAssocID="{02A86DC1-4ED1-4966-8FCA-C88D8384C70F}" presName="composite" presStyleCnt="0"/>
      <dgm:spPr/>
    </dgm:pt>
    <dgm:pt modelId="{54C0C3AD-4EC8-4E9A-94C9-90B598F2AFBF}" type="pres">
      <dgm:prSet presAssocID="{02A86DC1-4ED1-4966-8FCA-C88D8384C70F}" presName="imgShp" presStyleLbl="fgImgPlace1" presStyleIdx="0" presStyleCnt="6" custLinFactX="-23795" custLinFactNeighborX="-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02C42CB1-3486-4C12-BB46-B3929C872860}" type="pres">
      <dgm:prSet presAssocID="{02A86DC1-4ED1-4966-8FCA-C88D8384C70F}" presName="txShp" presStyleLbl="node1" presStyleIdx="0" presStyleCnt="6" custScaleX="139233" custLinFactNeighborX="2721" custLinFactNeighborY="-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BA852-BCF9-4AB1-BB74-DB708427F4A7}" type="pres">
      <dgm:prSet presAssocID="{D12C32E2-A122-454B-9785-47543923F6E1}" presName="spacing" presStyleCnt="0"/>
      <dgm:spPr/>
    </dgm:pt>
    <dgm:pt modelId="{7BB63F86-221A-422F-8B37-3D77825DE9F9}" type="pres">
      <dgm:prSet presAssocID="{BC74197C-0F7A-4033-A41B-E1F474A70B97}" presName="composite" presStyleCnt="0"/>
      <dgm:spPr/>
    </dgm:pt>
    <dgm:pt modelId="{E8708F62-63C1-4F94-BB1B-A56D3CC3B110}" type="pres">
      <dgm:prSet presAssocID="{BC74197C-0F7A-4033-A41B-E1F474A70B97}" presName="imgShp" presStyleLbl="fgImgPlace1" presStyleIdx="1" presStyleCnt="6" custLinFactX="-23795" custLinFactNeighborX="-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D0E8C2E6-6FDC-4BA1-88B6-2F671999474D}" type="pres">
      <dgm:prSet presAssocID="{BC74197C-0F7A-4033-A41B-E1F474A70B97}" presName="txShp" presStyleLbl="node1" presStyleIdx="1" presStyleCnt="6" custScaleX="139233" custLinFactNeighborX="27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C9120-CF7B-4153-B49D-746C87A36CE0}" type="pres">
      <dgm:prSet presAssocID="{C2186FA3-AC8C-4D41-9D18-DBB8B89AFFB5}" presName="spacing" presStyleCnt="0"/>
      <dgm:spPr/>
    </dgm:pt>
    <dgm:pt modelId="{525B9FE6-7365-43E1-9B11-88A352F68A24}" type="pres">
      <dgm:prSet presAssocID="{3D01E4C2-E250-4FA9-8687-F7E2F7869119}" presName="composite" presStyleCnt="0"/>
      <dgm:spPr/>
    </dgm:pt>
    <dgm:pt modelId="{8241BF1E-6272-4882-892C-CFFC0409E74E}" type="pres">
      <dgm:prSet presAssocID="{3D01E4C2-E250-4FA9-8687-F7E2F7869119}" presName="imgShp" presStyleLbl="fgImgPlace1" presStyleIdx="2" presStyleCnt="6" custLinFactX="-23795" custLinFactNeighborX="-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605669BB-94B6-4CBD-B4AB-F6686E4C187B}" type="pres">
      <dgm:prSet presAssocID="{3D01E4C2-E250-4FA9-8687-F7E2F7869119}" presName="txShp" presStyleLbl="node1" presStyleIdx="2" presStyleCnt="6" custScaleX="139233" custLinFactNeighborX="27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9BEDF8-81C1-4317-B17D-8100C6E771A8}" type="pres">
      <dgm:prSet presAssocID="{BA3DC198-6970-4793-8060-B02545539F3A}" presName="spacing" presStyleCnt="0"/>
      <dgm:spPr/>
    </dgm:pt>
    <dgm:pt modelId="{9D5C8628-8FC4-4060-AD2B-421DAEDB9BAD}" type="pres">
      <dgm:prSet presAssocID="{6F054D0B-8ADD-4AD3-82F5-3D75467FC967}" presName="composite" presStyleCnt="0"/>
      <dgm:spPr/>
    </dgm:pt>
    <dgm:pt modelId="{0415B496-0BD2-4AA5-A5C2-92D744839351}" type="pres">
      <dgm:prSet presAssocID="{6F054D0B-8ADD-4AD3-82F5-3D75467FC967}" presName="imgShp" presStyleLbl="fgImgPlace1" presStyleIdx="3" presStyleCnt="6" custLinFactX="-23795" custLinFactNeighborX="-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3A34DD02-E1F0-44A7-9902-A807B3660E5B}" type="pres">
      <dgm:prSet presAssocID="{6F054D0B-8ADD-4AD3-82F5-3D75467FC967}" presName="txShp" presStyleLbl="node1" presStyleIdx="3" presStyleCnt="6" custScaleX="139233" custLinFactNeighborX="27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ACD8C-8F1C-420D-B883-C6DE9862B8A9}" type="pres">
      <dgm:prSet presAssocID="{579BA82F-2E35-4615-982A-BEC7EA6C00C2}" presName="spacing" presStyleCnt="0"/>
      <dgm:spPr/>
    </dgm:pt>
    <dgm:pt modelId="{05AF0BE6-2408-4D66-9EFD-77E48E09B35B}" type="pres">
      <dgm:prSet presAssocID="{978316BD-B078-415B-A1F1-7259C8600C59}" presName="composite" presStyleCnt="0"/>
      <dgm:spPr/>
    </dgm:pt>
    <dgm:pt modelId="{919C36AE-D100-4F36-8A45-2B9B4234F966}" type="pres">
      <dgm:prSet presAssocID="{978316BD-B078-415B-A1F1-7259C8600C59}" presName="imgShp" presStyleLbl="fgImgPlace1" presStyleIdx="4" presStyleCnt="6" custLinFactX="-23795" custLinFactNeighborX="-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37AC13F5-A360-4D6E-B46E-6725C0B894C9}" type="pres">
      <dgm:prSet presAssocID="{978316BD-B078-415B-A1F1-7259C8600C59}" presName="txShp" presStyleLbl="node1" presStyleIdx="4" presStyleCnt="6" custScaleX="139233" custLinFactNeighborX="27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33A14F-1CA6-4E77-85DD-247375C91D7E}" type="pres">
      <dgm:prSet presAssocID="{3CD40BC7-C1D6-4729-AEB4-308BDC5F5CC2}" presName="spacing" presStyleCnt="0"/>
      <dgm:spPr/>
    </dgm:pt>
    <dgm:pt modelId="{8F4BEDB9-0BCC-45B0-9C23-3550E6281420}" type="pres">
      <dgm:prSet presAssocID="{185E5087-0EF4-409F-AC05-5501343A70C7}" presName="composite" presStyleCnt="0"/>
      <dgm:spPr/>
    </dgm:pt>
    <dgm:pt modelId="{126A0184-465F-4773-8B1E-973533F3FDDC}" type="pres">
      <dgm:prSet presAssocID="{185E5087-0EF4-409F-AC05-5501343A70C7}" presName="imgShp" presStyleLbl="fgImgPlace1" presStyleIdx="5" presStyleCnt="6" custLinFactX="-25185" custLinFactNeighborX="-100000" custLinFactNeighborY="-727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AEC4C363-6113-439C-8C2D-60CB754AF282}" type="pres">
      <dgm:prSet presAssocID="{185E5087-0EF4-409F-AC05-5501343A70C7}" presName="txShp" presStyleLbl="node1" presStyleIdx="5" presStyleCnt="6" custScaleX="1394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920C35-59FB-45A4-BCA5-62FE6DD5B563}" type="presOf" srcId="{E6CAC44E-A4A3-4FC5-9E47-25FDE3E65DC1}" destId="{20821795-0F20-4C2D-9802-C2CE037DFAC7}" srcOrd="0" destOrd="0" presId="urn:microsoft.com/office/officeart/2005/8/layout/vList3"/>
    <dgm:cxn modelId="{EC567C53-DDFE-4DFD-BBCF-BCAE3E5EFA47}" srcId="{E6CAC44E-A4A3-4FC5-9E47-25FDE3E65DC1}" destId="{6F054D0B-8ADD-4AD3-82F5-3D75467FC967}" srcOrd="3" destOrd="0" parTransId="{B6EE553D-2ED1-4AD4-B594-CDA5E049E1C7}" sibTransId="{579BA82F-2E35-4615-982A-BEC7EA6C00C2}"/>
    <dgm:cxn modelId="{9F368227-7C68-4437-904E-01A500AF85A3}" type="presOf" srcId="{978316BD-B078-415B-A1F1-7259C8600C59}" destId="{37AC13F5-A360-4D6E-B46E-6725C0B894C9}" srcOrd="0" destOrd="0" presId="urn:microsoft.com/office/officeart/2005/8/layout/vList3"/>
    <dgm:cxn modelId="{C227F78C-8B13-42C1-928E-FA3102F6174F}" srcId="{E6CAC44E-A4A3-4FC5-9E47-25FDE3E65DC1}" destId="{3D01E4C2-E250-4FA9-8687-F7E2F7869119}" srcOrd="2" destOrd="0" parTransId="{EEADE38D-8D59-4616-AD58-8DDD35C60E58}" sibTransId="{BA3DC198-6970-4793-8060-B02545539F3A}"/>
    <dgm:cxn modelId="{1FEEC80D-843D-47CB-AEEF-F63700863866}" srcId="{E6CAC44E-A4A3-4FC5-9E47-25FDE3E65DC1}" destId="{978316BD-B078-415B-A1F1-7259C8600C59}" srcOrd="4" destOrd="0" parTransId="{56F10A5D-007E-4841-BCF0-211FC5818FB6}" sibTransId="{3CD40BC7-C1D6-4729-AEB4-308BDC5F5CC2}"/>
    <dgm:cxn modelId="{A68297B8-9BC3-49A7-8C00-74060AA40290}" type="presOf" srcId="{BC74197C-0F7A-4033-A41B-E1F474A70B97}" destId="{D0E8C2E6-6FDC-4BA1-88B6-2F671999474D}" srcOrd="0" destOrd="0" presId="urn:microsoft.com/office/officeart/2005/8/layout/vList3"/>
    <dgm:cxn modelId="{4CE71F1C-081D-4CE3-A2F7-C102CDCF5BC2}" type="presOf" srcId="{3D01E4C2-E250-4FA9-8687-F7E2F7869119}" destId="{605669BB-94B6-4CBD-B4AB-F6686E4C187B}" srcOrd="0" destOrd="0" presId="urn:microsoft.com/office/officeart/2005/8/layout/vList3"/>
    <dgm:cxn modelId="{B8BA5ACA-4C99-46EC-81EF-AA3961CFBB86}" type="presOf" srcId="{02A86DC1-4ED1-4966-8FCA-C88D8384C70F}" destId="{02C42CB1-3486-4C12-BB46-B3929C872860}" srcOrd="0" destOrd="0" presId="urn:microsoft.com/office/officeart/2005/8/layout/vList3"/>
    <dgm:cxn modelId="{5EA7B1F9-9C92-4E90-BA3B-780AB27D219D}" srcId="{E6CAC44E-A4A3-4FC5-9E47-25FDE3E65DC1}" destId="{BC74197C-0F7A-4033-A41B-E1F474A70B97}" srcOrd="1" destOrd="0" parTransId="{1E0E6714-4624-4569-B95A-8BDFBD50DC31}" sibTransId="{C2186FA3-AC8C-4D41-9D18-DBB8B89AFFB5}"/>
    <dgm:cxn modelId="{C234D6FD-3217-4F5B-87A8-8A848121B89C}" type="presOf" srcId="{6F054D0B-8ADD-4AD3-82F5-3D75467FC967}" destId="{3A34DD02-E1F0-44A7-9902-A807B3660E5B}" srcOrd="0" destOrd="0" presId="urn:microsoft.com/office/officeart/2005/8/layout/vList3"/>
    <dgm:cxn modelId="{39BC5144-4014-41C5-814E-5C5BF17DB935}" type="presOf" srcId="{185E5087-0EF4-409F-AC05-5501343A70C7}" destId="{AEC4C363-6113-439C-8C2D-60CB754AF282}" srcOrd="0" destOrd="0" presId="urn:microsoft.com/office/officeart/2005/8/layout/vList3"/>
    <dgm:cxn modelId="{908450AC-435A-44E8-A34B-AA9E1F357D65}" srcId="{E6CAC44E-A4A3-4FC5-9E47-25FDE3E65DC1}" destId="{02A86DC1-4ED1-4966-8FCA-C88D8384C70F}" srcOrd="0" destOrd="0" parTransId="{0DB69F8F-7CC7-4F19-94A8-8110903FF1CD}" sibTransId="{D12C32E2-A122-454B-9785-47543923F6E1}"/>
    <dgm:cxn modelId="{A39BDEDA-1511-4A90-BEAB-C273A75F4832}" srcId="{E6CAC44E-A4A3-4FC5-9E47-25FDE3E65DC1}" destId="{185E5087-0EF4-409F-AC05-5501343A70C7}" srcOrd="5" destOrd="0" parTransId="{FDB6BFA2-1B06-4C5F-9C4D-3B3F26FA0C2D}" sibTransId="{871DC603-DEEB-40CB-AB78-2535B7DE1A46}"/>
    <dgm:cxn modelId="{6F0A5B73-8515-49A3-B747-97D4D26AFACC}" type="presParOf" srcId="{20821795-0F20-4C2D-9802-C2CE037DFAC7}" destId="{F738198A-683E-43AC-808E-E9C2757B6122}" srcOrd="0" destOrd="0" presId="urn:microsoft.com/office/officeart/2005/8/layout/vList3"/>
    <dgm:cxn modelId="{9DA9B60C-FEAB-4DDC-A390-AF02659A3D0E}" type="presParOf" srcId="{F738198A-683E-43AC-808E-E9C2757B6122}" destId="{54C0C3AD-4EC8-4E9A-94C9-90B598F2AFBF}" srcOrd="0" destOrd="0" presId="urn:microsoft.com/office/officeart/2005/8/layout/vList3"/>
    <dgm:cxn modelId="{6FA04F80-212C-413B-B0A6-5D266A0A4342}" type="presParOf" srcId="{F738198A-683E-43AC-808E-E9C2757B6122}" destId="{02C42CB1-3486-4C12-BB46-B3929C872860}" srcOrd="1" destOrd="0" presId="urn:microsoft.com/office/officeart/2005/8/layout/vList3"/>
    <dgm:cxn modelId="{72E2934A-8541-4770-B80A-A228E483290E}" type="presParOf" srcId="{20821795-0F20-4C2D-9802-C2CE037DFAC7}" destId="{8D3BA852-BCF9-4AB1-BB74-DB708427F4A7}" srcOrd="1" destOrd="0" presId="urn:microsoft.com/office/officeart/2005/8/layout/vList3"/>
    <dgm:cxn modelId="{1C8A249F-621E-4BAE-93D3-FB1C359E1314}" type="presParOf" srcId="{20821795-0F20-4C2D-9802-C2CE037DFAC7}" destId="{7BB63F86-221A-422F-8B37-3D77825DE9F9}" srcOrd="2" destOrd="0" presId="urn:microsoft.com/office/officeart/2005/8/layout/vList3"/>
    <dgm:cxn modelId="{2F5E4CF6-EFAA-420E-83E4-48DBB6465741}" type="presParOf" srcId="{7BB63F86-221A-422F-8B37-3D77825DE9F9}" destId="{E8708F62-63C1-4F94-BB1B-A56D3CC3B110}" srcOrd="0" destOrd="0" presId="urn:microsoft.com/office/officeart/2005/8/layout/vList3"/>
    <dgm:cxn modelId="{73E3A289-E259-49BD-8C01-20235526C06A}" type="presParOf" srcId="{7BB63F86-221A-422F-8B37-3D77825DE9F9}" destId="{D0E8C2E6-6FDC-4BA1-88B6-2F671999474D}" srcOrd="1" destOrd="0" presId="urn:microsoft.com/office/officeart/2005/8/layout/vList3"/>
    <dgm:cxn modelId="{998CD8FB-326C-4318-A9BA-4967D874E3DF}" type="presParOf" srcId="{20821795-0F20-4C2D-9802-C2CE037DFAC7}" destId="{6F6C9120-CF7B-4153-B49D-746C87A36CE0}" srcOrd="3" destOrd="0" presId="urn:microsoft.com/office/officeart/2005/8/layout/vList3"/>
    <dgm:cxn modelId="{735D9F73-337E-4DBC-982F-9FCD770EB368}" type="presParOf" srcId="{20821795-0F20-4C2D-9802-C2CE037DFAC7}" destId="{525B9FE6-7365-43E1-9B11-88A352F68A24}" srcOrd="4" destOrd="0" presId="urn:microsoft.com/office/officeart/2005/8/layout/vList3"/>
    <dgm:cxn modelId="{EC13D422-A7A8-4CD6-93AD-F38061F8DBA8}" type="presParOf" srcId="{525B9FE6-7365-43E1-9B11-88A352F68A24}" destId="{8241BF1E-6272-4882-892C-CFFC0409E74E}" srcOrd="0" destOrd="0" presId="urn:microsoft.com/office/officeart/2005/8/layout/vList3"/>
    <dgm:cxn modelId="{75DF7C1A-85B8-4403-A581-47764547BB3B}" type="presParOf" srcId="{525B9FE6-7365-43E1-9B11-88A352F68A24}" destId="{605669BB-94B6-4CBD-B4AB-F6686E4C187B}" srcOrd="1" destOrd="0" presId="urn:microsoft.com/office/officeart/2005/8/layout/vList3"/>
    <dgm:cxn modelId="{5FE65C34-85BE-4F8C-97B3-5BDAFB2F068B}" type="presParOf" srcId="{20821795-0F20-4C2D-9802-C2CE037DFAC7}" destId="{DF9BEDF8-81C1-4317-B17D-8100C6E771A8}" srcOrd="5" destOrd="0" presId="urn:microsoft.com/office/officeart/2005/8/layout/vList3"/>
    <dgm:cxn modelId="{438599FE-75E1-4182-A733-BF53DC6F3F0E}" type="presParOf" srcId="{20821795-0F20-4C2D-9802-C2CE037DFAC7}" destId="{9D5C8628-8FC4-4060-AD2B-421DAEDB9BAD}" srcOrd="6" destOrd="0" presId="urn:microsoft.com/office/officeart/2005/8/layout/vList3"/>
    <dgm:cxn modelId="{1BF3D33D-17A4-4B74-B74B-B74B5DE81D60}" type="presParOf" srcId="{9D5C8628-8FC4-4060-AD2B-421DAEDB9BAD}" destId="{0415B496-0BD2-4AA5-A5C2-92D744839351}" srcOrd="0" destOrd="0" presId="urn:microsoft.com/office/officeart/2005/8/layout/vList3"/>
    <dgm:cxn modelId="{22A9EBEE-8180-40FE-97A3-9158725120A4}" type="presParOf" srcId="{9D5C8628-8FC4-4060-AD2B-421DAEDB9BAD}" destId="{3A34DD02-E1F0-44A7-9902-A807B3660E5B}" srcOrd="1" destOrd="0" presId="urn:microsoft.com/office/officeart/2005/8/layout/vList3"/>
    <dgm:cxn modelId="{14F97360-C3C6-4ECA-8656-9426C614FF5B}" type="presParOf" srcId="{20821795-0F20-4C2D-9802-C2CE037DFAC7}" destId="{118ACD8C-8F1C-420D-B883-C6DE9862B8A9}" srcOrd="7" destOrd="0" presId="urn:microsoft.com/office/officeart/2005/8/layout/vList3"/>
    <dgm:cxn modelId="{D5B36017-9DAF-4776-81D8-EDD1ECE9A919}" type="presParOf" srcId="{20821795-0F20-4C2D-9802-C2CE037DFAC7}" destId="{05AF0BE6-2408-4D66-9EFD-77E48E09B35B}" srcOrd="8" destOrd="0" presId="urn:microsoft.com/office/officeart/2005/8/layout/vList3"/>
    <dgm:cxn modelId="{6EBABDFE-BD70-46E4-9580-901665A85AE5}" type="presParOf" srcId="{05AF0BE6-2408-4D66-9EFD-77E48E09B35B}" destId="{919C36AE-D100-4F36-8A45-2B9B4234F966}" srcOrd="0" destOrd="0" presId="urn:microsoft.com/office/officeart/2005/8/layout/vList3"/>
    <dgm:cxn modelId="{26A65B19-286E-489A-BB8C-B4658DBD91DB}" type="presParOf" srcId="{05AF0BE6-2408-4D66-9EFD-77E48E09B35B}" destId="{37AC13F5-A360-4D6E-B46E-6725C0B894C9}" srcOrd="1" destOrd="0" presId="urn:microsoft.com/office/officeart/2005/8/layout/vList3"/>
    <dgm:cxn modelId="{E624A165-CF06-4493-96A6-6D696BE2C3E8}" type="presParOf" srcId="{20821795-0F20-4C2D-9802-C2CE037DFAC7}" destId="{E933A14F-1CA6-4E77-85DD-247375C91D7E}" srcOrd="9" destOrd="0" presId="urn:microsoft.com/office/officeart/2005/8/layout/vList3"/>
    <dgm:cxn modelId="{2145418C-34B8-4E6F-B297-8299267AFF88}" type="presParOf" srcId="{20821795-0F20-4C2D-9802-C2CE037DFAC7}" destId="{8F4BEDB9-0BCC-45B0-9C23-3550E6281420}" srcOrd="10" destOrd="0" presId="urn:microsoft.com/office/officeart/2005/8/layout/vList3"/>
    <dgm:cxn modelId="{35446A3D-5952-4BAC-91CB-6D0F5FD7F384}" type="presParOf" srcId="{8F4BEDB9-0BCC-45B0-9C23-3550E6281420}" destId="{126A0184-465F-4773-8B1E-973533F3FDDC}" srcOrd="0" destOrd="0" presId="urn:microsoft.com/office/officeart/2005/8/layout/vList3"/>
    <dgm:cxn modelId="{8D359C1D-F329-4166-BFD4-764EF6732049}" type="presParOf" srcId="{8F4BEDB9-0BCC-45B0-9C23-3550E6281420}" destId="{AEC4C363-6113-439C-8C2D-60CB754AF28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A4116-3B3A-466B-8EF5-BB56CA281437}">
      <dsp:nvSpPr>
        <dsp:cNvPr id="0" name=""/>
        <dsp:cNvSpPr/>
      </dsp:nvSpPr>
      <dsp:spPr>
        <a:xfrm>
          <a:off x="1441429" y="997959"/>
          <a:ext cx="2748461" cy="27489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dirty="0" smtClean="0"/>
            <a:t>Creativity =</a:t>
          </a:r>
          <a:endParaRPr lang="en-US" sz="2800" kern="1200" dirty="0"/>
        </a:p>
      </dsp:txBody>
      <dsp:txXfrm>
        <a:off x="1843932" y="1400531"/>
        <a:ext cx="1943455" cy="1943790"/>
      </dsp:txXfrm>
    </dsp:sp>
    <dsp:sp modelId="{8ABAB666-C682-4A04-AA0C-00BDBB5D01F1}">
      <dsp:nvSpPr>
        <dsp:cNvPr id="0" name=""/>
        <dsp:cNvSpPr/>
      </dsp:nvSpPr>
      <dsp:spPr>
        <a:xfrm>
          <a:off x="2286545" y="3542541"/>
          <a:ext cx="221568" cy="22154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6F2EE7E-C902-48AA-A8B4-81884B3F368A}">
      <dsp:nvSpPr>
        <dsp:cNvPr id="0" name=""/>
        <dsp:cNvSpPr/>
      </dsp:nvSpPr>
      <dsp:spPr>
        <a:xfrm>
          <a:off x="4366919" y="2113547"/>
          <a:ext cx="221568" cy="22154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74638CB-1CD8-4CAC-A9CC-FD08AD9258A6}">
      <dsp:nvSpPr>
        <dsp:cNvPr id="0" name=""/>
        <dsp:cNvSpPr/>
      </dsp:nvSpPr>
      <dsp:spPr>
        <a:xfrm>
          <a:off x="3308127" y="3778332"/>
          <a:ext cx="305572" cy="30603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EEA42A0-26C6-4D69-B218-CFA20FDC1B99}">
      <dsp:nvSpPr>
        <dsp:cNvPr id="0" name=""/>
        <dsp:cNvSpPr/>
      </dsp:nvSpPr>
      <dsp:spPr>
        <a:xfrm>
          <a:off x="2348562" y="1306944"/>
          <a:ext cx="221568" cy="22154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6B060D-3E26-45AE-8CB8-AC7AAE8322B2}">
      <dsp:nvSpPr>
        <dsp:cNvPr id="0" name=""/>
        <dsp:cNvSpPr/>
      </dsp:nvSpPr>
      <dsp:spPr>
        <a:xfrm>
          <a:off x="1651157" y="2574814"/>
          <a:ext cx="221568" cy="22154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8399C22-35F2-4057-87D2-DF96E5D111D3}">
      <dsp:nvSpPr>
        <dsp:cNvPr id="0" name=""/>
        <dsp:cNvSpPr/>
      </dsp:nvSpPr>
      <dsp:spPr>
        <a:xfrm>
          <a:off x="582217" y="1494104"/>
          <a:ext cx="1117425" cy="111755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200" kern="1200" dirty="0" smtClean="0"/>
            <a:t>Generating Ideas?</a:t>
          </a:r>
          <a:endParaRPr lang="en-US" sz="1200" kern="1200" dirty="0"/>
        </a:p>
      </dsp:txBody>
      <dsp:txXfrm>
        <a:off x="745860" y="1657766"/>
        <a:ext cx="790139" cy="790228"/>
      </dsp:txXfrm>
    </dsp:sp>
    <dsp:sp modelId="{36ADBC01-3B7A-4A0B-A82A-8E11D9D78EDD}">
      <dsp:nvSpPr>
        <dsp:cNvPr id="0" name=""/>
        <dsp:cNvSpPr/>
      </dsp:nvSpPr>
      <dsp:spPr>
        <a:xfrm>
          <a:off x="2700929" y="1316769"/>
          <a:ext cx="305572" cy="30603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94DA1B-EB41-430F-A5FC-EAD9139BFAED}">
      <dsp:nvSpPr>
        <dsp:cNvPr id="0" name=""/>
        <dsp:cNvSpPr/>
      </dsp:nvSpPr>
      <dsp:spPr>
        <a:xfrm>
          <a:off x="687646" y="2938817"/>
          <a:ext cx="552511" cy="55263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EEBBC2-ED09-4093-8791-7CC89999BF63}">
      <dsp:nvSpPr>
        <dsp:cNvPr id="0" name=""/>
        <dsp:cNvSpPr/>
      </dsp:nvSpPr>
      <dsp:spPr>
        <a:xfrm>
          <a:off x="4197712" y="673312"/>
          <a:ext cx="1666696" cy="170790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200" kern="1200" dirty="0" smtClean="0"/>
            <a:t>Viewing Things from Diferrent Angle?</a:t>
          </a:r>
          <a:endParaRPr lang="en-US" sz="1200" kern="1200" dirty="0"/>
        </a:p>
      </dsp:txBody>
      <dsp:txXfrm>
        <a:off x="4441794" y="923428"/>
        <a:ext cx="1178532" cy="1207668"/>
      </dsp:txXfrm>
    </dsp:sp>
    <dsp:sp modelId="{BFD48290-6831-4523-A24F-D72AB24B22EA}">
      <dsp:nvSpPr>
        <dsp:cNvPr id="0" name=""/>
        <dsp:cNvSpPr/>
      </dsp:nvSpPr>
      <dsp:spPr>
        <a:xfrm>
          <a:off x="3973396" y="1739720"/>
          <a:ext cx="305572" cy="30603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531B613-0D28-4755-B4C9-5E789080CF98}">
      <dsp:nvSpPr>
        <dsp:cNvPr id="0" name=""/>
        <dsp:cNvSpPr/>
      </dsp:nvSpPr>
      <dsp:spPr>
        <a:xfrm>
          <a:off x="477353" y="3596577"/>
          <a:ext cx="221568" cy="22154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A055D18-B568-4A19-94F0-0639FE0522D5}">
      <dsp:nvSpPr>
        <dsp:cNvPr id="0" name=""/>
        <dsp:cNvSpPr/>
      </dsp:nvSpPr>
      <dsp:spPr>
        <a:xfrm>
          <a:off x="2685143" y="3281206"/>
          <a:ext cx="221568" cy="22154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E3B941-C0FA-4B7F-BE29-1F67B509361A}">
      <dsp:nvSpPr>
        <dsp:cNvPr id="0" name=""/>
        <dsp:cNvSpPr/>
      </dsp:nvSpPr>
      <dsp:spPr>
        <a:xfrm>
          <a:off x="4725950" y="2591158"/>
          <a:ext cx="1661120" cy="173427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200" kern="1200" dirty="0" smtClean="0"/>
            <a:t>Finding Solution for Wicked Problem?</a:t>
          </a:r>
          <a:endParaRPr lang="en-US" sz="1200" kern="1200" dirty="0"/>
        </a:p>
      </dsp:txBody>
      <dsp:txXfrm>
        <a:off x="4969215" y="2845137"/>
        <a:ext cx="1174590" cy="1226316"/>
      </dsp:txXfrm>
    </dsp:sp>
    <dsp:sp modelId="{1AAC0ABE-8E28-453C-BB3D-FC8AE6403F8A}">
      <dsp:nvSpPr>
        <dsp:cNvPr id="0" name=""/>
        <dsp:cNvSpPr/>
      </dsp:nvSpPr>
      <dsp:spPr>
        <a:xfrm>
          <a:off x="4682640" y="2860711"/>
          <a:ext cx="221568" cy="22154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B0D16D8-3249-44D0-B8FC-D1D01136DD33}">
      <dsp:nvSpPr>
        <dsp:cNvPr id="0" name=""/>
        <dsp:cNvSpPr/>
      </dsp:nvSpPr>
      <dsp:spPr>
        <a:xfrm>
          <a:off x="1790413" y="3855947"/>
          <a:ext cx="1117425" cy="111755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200" kern="1200" dirty="0" smtClean="0"/>
            <a:t>Writing Poem?</a:t>
          </a:r>
          <a:endParaRPr lang="en-US" sz="1200" kern="1200" dirty="0"/>
        </a:p>
      </dsp:txBody>
      <dsp:txXfrm>
        <a:off x="1954056" y="4019609"/>
        <a:ext cx="790139" cy="790228"/>
      </dsp:txXfrm>
    </dsp:sp>
    <dsp:sp modelId="{5D540909-A87F-4690-9DD7-EC61E030FAB9}">
      <dsp:nvSpPr>
        <dsp:cNvPr id="0" name=""/>
        <dsp:cNvSpPr/>
      </dsp:nvSpPr>
      <dsp:spPr>
        <a:xfrm>
          <a:off x="2788316" y="3818122"/>
          <a:ext cx="221568" cy="22154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4798E67-67F7-4D38-85A3-1825F05CF104}">
      <dsp:nvSpPr>
        <dsp:cNvPr id="0" name=""/>
        <dsp:cNvSpPr/>
      </dsp:nvSpPr>
      <dsp:spPr>
        <a:xfrm>
          <a:off x="2714661" y="-61180"/>
          <a:ext cx="1400045" cy="136227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200" kern="1200" dirty="0" smtClean="0"/>
            <a:t>Brainstorming?</a:t>
          </a:r>
          <a:endParaRPr lang="en-US" sz="1200" kern="1200" dirty="0"/>
        </a:p>
      </dsp:txBody>
      <dsp:txXfrm>
        <a:off x="2919693" y="138320"/>
        <a:ext cx="989981" cy="963274"/>
      </dsp:txXfrm>
    </dsp:sp>
    <dsp:sp modelId="{B7EDD294-65CE-44A9-9AE3-642DB3416C0B}">
      <dsp:nvSpPr>
        <dsp:cNvPr id="0" name=""/>
        <dsp:cNvSpPr/>
      </dsp:nvSpPr>
      <dsp:spPr>
        <a:xfrm>
          <a:off x="1478075" y="1272558"/>
          <a:ext cx="221568" cy="22154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F4BAFAD-6FFB-45CB-8604-9369F2F5959F}">
      <dsp:nvSpPr>
        <dsp:cNvPr id="0" name=""/>
        <dsp:cNvSpPr/>
      </dsp:nvSpPr>
      <dsp:spPr>
        <a:xfrm>
          <a:off x="4057964" y="336270"/>
          <a:ext cx="221568" cy="22154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FE4C4-E610-448C-83F1-014846E17A00}">
      <dsp:nvSpPr>
        <dsp:cNvPr id="0" name=""/>
        <dsp:cNvSpPr/>
      </dsp:nvSpPr>
      <dsp:spPr>
        <a:xfrm>
          <a:off x="162107" y="136693"/>
          <a:ext cx="1607759" cy="1607759"/>
        </a:xfrm>
        <a:prstGeom prst="pie">
          <a:avLst>
            <a:gd name="adj1" fmla="val 162000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dirty="0" smtClean="0">
              <a:solidFill>
                <a:schemeClr val="tx1"/>
              </a:solidFill>
            </a:rPr>
            <a:t>Review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1015559" y="469920"/>
        <a:ext cx="593339" cy="440219"/>
      </dsp:txXfrm>
    </dsp:sp>
    <dsp:sp modelId="{50371AFB-6BA6-4A60-B10A-1B02E0425582}">
      <dsp:nvSpPr>
        <dsp:cNvPr id="0" name=""/>
        <dsp:cNvSpPr/>
      </dsp:nvSpPr>
      <dsp:spPr>
        <a:xfrm>
          <a:off x="162107" y="190668"/>
          <a:ext cx="1607759" cy="1607759"/>
        </a:xfrm>
        <a:prstGeom prst="pie">
          <a:avLst>
            <a:gd name="adj1" fmla="val 0"/>
            <a:gd name="adj2" fmla="val 540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dirty="0" smtClean="0">
              <a:solidFill>
                <a:schemeClr val="tx1"/>
              </a:solidFill>
            </a:rPr>
            <a:t>Think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1015559" y="1024980"/>
        <a:ext cx="593339" cy="440219"/>
      </dsp:txXfrm>
    </dsp:sp>
    <dsp:sp modelId="{8D321FE4-6F73-4F71-9398-0ECD16197F44}">
      <dsp:nvSpPr>
        <dsp:cNvPr id="0" name=""/>
        <dsp:cNvSpPr/>
      </dsp:nvSpPr>
      <dsp:spPr>
        <a:xfrm>
          <a:off x="108132" y="190668"/>
          <a:ext cx="1607759" cy="1607759"/>
        </a:xfrm>
        <a:prstGeom prst="pie">
          <a:avLst>
            <a:gd name="adj1" fmla="val 5400000"/>
            <a:gd name="adj2" fmla="val 1080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dirty="0" smtClean="0">
              <a:solidFill>
                <a:schemeClr val="tx1"/>
              </a:solidFill>
            </a:rPr>
            <a:t>Plan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69099" y="1024980"/>
        <a:ext cx="593339" cy="440219"/>
      </dsp:txXfrm>
    </dsp:sp>
    <dsp:sp modelId="{5642949D-9846-44C1-9D6A-59983E312621}">
      <dsp:nvSpPr>
        <dsp:cNvPr id="0" name=""/>
        <dsp:cNvSpPr/>
      </dsp:nvSpPr>
      <dsp:spPr>
        <a:xfrm>
          <a:off x="108132" y="136693"/>
          <a:ext cx="1607759" cy="1607759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dirty="0" smtClean="0">
              <a:solidFill>
                <a:schemeClr val="tx1"/>
              </a:solidFill>
            </a:rPr>
            <a:t>Do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69099" y="469920"/>
        <a:ext cx="593339" cy="440219"/>
      </dsp:txXfrm>
    </dsp:sp>
    <dsp:sp modelId="{EE7DA308-8652-46B4-AB71-CD29F72BD539}">
      <dsp:nvSpPr>
        <dsp:cNvPr id="0" name=""/>
        <dsp:cNvSpPr/>
      </dsp:nvSpPr>
      <dsp:spPr>
        <a:xfrm>
          <a:off x="62579" y="37165"/>
          <a:ext cx="1806815" cy="18068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E23D9EC-321A-4C82-866D-6F08BEE60337}">
      <dsp:nvSpPr>
        <dsp:cNvPr id="0" name=""/>
        <dsp:cNvSpPr/>
      </dsp:nvSpPr>
      <dsp:spPr>
        <a:xfrm>
          <a:off x="62579" y="91140"/>
          <a:ext cx="1806815" cy="18068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09B1E3F-1DA6-4D33-BD9C-B130B47F0E32}">
      <dsp:nvSpPr>
        <dsp:cNvPr id="0" name=""/>
        <dsp:cNvSpPr/>
      </dsp:nvSpPr>
      <dsp:spPr>
        <a:xfrm>
          <a:off x="8604" y="91140"/>
          <a:ext cx="1806815" cy="18068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E82653B-F9D8-42C8-A6CB-3F9F92DA21BC}">
      <dsp:nvSpPr>
        <dsp:cNvPr id="0" name=""/>
        <dsp:cNvSpPr/>
      </dsp:nvSpPr>
      <dsp:spPr>
        <a:xfrm>
          <a:off x="8604" y="37165"/>
          <a:ext cx="1806815" cy="18068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FE4C4-E610-448C-83F1-014846E17A00}">
      <dsp:nvSpPr>
        <dsp:cNvPr id="0" name=""/>
        <dsp:cNvSpPr/>
      </dsp:nvSpPr>
      <dsp:spPr>
        <a:xfrm>
          <a:off x="162107" y="136693"/>
          <a:ext cx="1607759" cy="1607759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200" kern="1200" dirty="0" smtClean="0"/>
            <a:t>Explore</a:t>
          </a:r>
          <a:endParaRPr lang="en-US" sz="1200" kern="1200" dirty="0"/>
        </a:p>
      </dsp:txBody>
      <dsp:txXfrm>
        <a:off x="1015559" y="469920"/>
        <a:ext cx="593339" cy="440219"/>
      </dsp:txXfrm>
    </dsp:sp>
    <dsp:sp modelId="{50371AFB-6BA6-4A60-B10A-1B02E0425582}">
      <dsp:nvSpPr>
        <dsp:cNvPr id="0" name=""/>
        <dsp:cNvSpPr/>
      </dsp:nvSpPr>
      <dsp:spPr>
        <a:xfrm>
          <a:off x="162107" y="190668"/>
          <a:ext cx="1607759" cy="1607759"/>
        </a:xfrm>
        <a:prstGeom prst="pie">
          <a:avLst>
            <a:gd name="adj1" fmla="val 0"/>
            <a:gd name="adj2" fmla="val 54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200" kern="1200" dirty="0" smtClean="0"/>
            <a:t>Discover</a:t>
          </a:r>
          <a:endParaRPr lang="en-US" sz="1200" kern="1200" dirty="0"/>
        </a:p>
      </dsp:txBody>
      <dsp:txXfrm>
        <a:off x="1015559" y="1024980"/>
        <a:ext cx="593339" cy="440219"/>
      </dsp:txXfrm>
    </dsp:sp>
    <dsp:sp modelId="{8D321FE4-6F73-4F71-9398-0ECD16197F44}">
      <dsp:nvSpPr>
        <dsp:cNvPr id="0" name=""/>
        <dsp:cNvSpPr/>
      </dsp:nvSpPr>
      <dsp:spPr>
        <a:xfrm>
          <a:off x="108132" y="190668"/>
          <a:ext cx="1607759" cy="1607759"/>
        </a:xfrm>
        <a:prstGeom prst="pie">
          <a:avLst>
            <a:gd name="adj1" fmla="val 5400000"/>
            <a:gd name="adj2" fmla="val 10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200" kern="1200" dirty="0" smtClean="0"/>
            <a:t>Develop</a:t>
          </a:r>
          <a:endParaRPr lang="en-US" sz="1200" kern="1200" dirty="0"/>
        </a:p>
      </dsp:txBody>
      <dsp:txXfrm>
        <a:off x="269099" y="1024980"/>
        <a:ext cx="593339" cy="440219"/>
      </dsp:txXfrm>
    </dsp:sp>
    <dsp:sp modelId="{5642949D-9846-44C1-9D6A-59983E312621}">
      <dsp:nvSpPr>
        <dsp:cNvPr id="0" name=""/>
        <dsp:cNvSpPr/>
      </dsp:nvSpPr>
      <dsp:spPr>
        <a:xfrm>
          <a:off x="108132" y="136693"/>
          <a:ext cx="1607759" cy="1607759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200" kern="1200" dirty="0" smtClean="0"/>
            <a:t>Validate</a:t>
          </a:r>
          <a:endParaRPr lang="en-US" sz="1200" kern="1200" dirty="0"/>
        </a:p>
      </dsp:txBody>
      <dsp:txXfrm>
        <a:off x="269099" y="469920"/>
        <a:ext cx="593339" cy="440219"/>
      </dsp:txXfrm>
    </dsp:sp>
    <dsp:sp modelId="{DBBFA2ED-B192-4A5B-83C9-D546424EBB28}">
      <dsp:nvSpPr>
        <dsp:cNvPr id="0" name=""/>
        <dsp:cNvSpPr/>
      </dsp:nvSpPr>
      <dsp:spPr>
        <a:xfrm>
          <a:off x="62579" y="37165"/>
          <a:ext cx="1806815" cy="18068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346F05A-352B-4E89-943E-7F43248A95D8}">
      <dsp:nvSpPr>
        <dsp:cNvPr id="0" name=""/>
        <dsp:cNvSpPr/>
      </dsp:nvSpPr>
      <dsp:spPr>
        <a:xfrm>
          <a:off x="62579" y="91140"/>
          <a:ext cx="1806815" cy="18068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09B1E3F-1DA6-4D33-BD9C-B130B47F0E32}">
      <dsp:nvSpPr>
        <dsp:cNvPr id="0" name=""/>
        <dsp:cNvSpPr/>
      </dsp:nvSpPr>
      <dsp:spPr>
        <a:xfrm>
          <a:off x="8604" y="91140"/>
          <a:ext cx="1806815" cy="18068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2AEFA9-A958-47F0-A6F1-E2260B7BA7F1}">
      <dsp:nvSpPr>
        <dsp:cNvPr id="0" name=""/>
        <dsp:cNvSpPr/>
      </dsp:nvSpPr>
      <dsp:spPr>
        <a:xfrm>
          <a:off x="8604" y="37165"/>
          <a:ext cx="1806815" cy="18068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FE4C4-E610-448C-83F1-014846E17A00}">
      <dsp:nvSpPr>
        <dsp:cNvPr id="0" name=""/>
        <dsp:cNvSpPr/>
      </dsp:nvSpPr>
      <dsp:spPr>
        <a:xfrm>
          <a:off x="162107" y="136693"/>
          <a:ext cx="1607759" cy="1607759"/>
        </a:xfrm>
        <a:prstGeom prst="pie">
          <a:avLst>
            <a:gd name="adj1" fmla="val 162000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dirty="0" smtClean="0">
              <a:solidFill>
                <a:schemeClr val="tx1"/>
              </a:solidFill>
            </a:rPr>
            <a:t>Review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1015559" y="469920"/>
        <a:ext cx="593339" cy="440219"/>
      </dsp:txXfrm>
    </dsp:sp>
    <dsp:sp modelId="{50371AFB-6BA6-4A60-B10A-1B02E0425582}">
      <dsp:nvSpPr>
        <dsp:cNvPr id="0" name=""/>
        <dsp:cNvSpPr/>
      </dsp:nvSpPr>
      <dsp:spPr>
        <a:xfrm>
          <a:off x="162107" y="190668"/>
          <a:ext cx="1607759" cy="1607759"/>
        </a:xfrm>
        <a:prstGeom prst="pie">
          <a:avLst>
            <a:gd name="adj1" fmla="val 0"/>
            <a:gd name="adj2" fmla="val 540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dirty="0" smtClean="0">
              <a:solidFill>
                <a:schemeClr val="tx1"/>
              </a:solidFill>
            </a:rPr>
            <a:t>Think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1015559" y="1024980"/>
        <a:ext cx="593339" cy="440219"/>
      </dsp:txXfrm>
    </dsp:sp>
    <dsp:sp modelId="{8D321FE4-6F73-4F71-9398-0ECD16197F44}">
      <dsp:nvSpPr>
        <dsp:cNvPr id="0" name=""/>
        <dsp:cNvSpPr/>
      </dsp:nvSpPr>
      <dsp:spPr>
        <a:xfrm>
          <a:off x="108132" y="190668"/>
          <a:ext cx="1607759" cy="1607759"/>
        </a:xfrm>
        <a:prstGeom prst="pie">
          <a:avLst>
            <a:gd name="adj1" fmla="val 5400000"/>
            <a:gd name="adj2" fmla="val 1080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dirty="0" smtClean="0">
              <a:solidFill>
                <a:schemeClr val="tx1"/>
              </a:solidFill>
            </a:rPr>
            <a:t>Plan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69099" y="1024980"/>
        <a:ext cx="593339" cy="440219"/>
      </dsp:txXfrm>
    </dsp:sp>
    <dsp:sp modelId="{5642949D-9846-44C1-9D6A-59983E312621}">
      <dsp:nvSpPr>
        <dsp:cNvPr id="0" name=""/>
        <dsp:cNvSpPr/>
      </dsp:nvSpPr>
      <dsp:spPr>
        <a:xfrm>
          <a:off x="108132" y="136693"/>
          <a:ext cx="1607759" cy="1607759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dirty="0" smtClean="0">
              <a:solidFill>
                <a:schemeClr val="tx1"/>
              </a:solidFill>
            </a:rPr>
            <a:t>Do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69099" y="469920"/>
        <a:ext cx="593339" cy="440219"/>
      </dsp:txXfrm>
    </dsp:sp>
    <dsp:sp modelId="{EE7DA308-8652-46B4-AB71-CD29F72BD539}">
      <dsp:nvSpPr>
        <dsp:cNvPr id="0" name=""/>
        <dsp:cNvSpPr/>
      </dsp:nvSpPr>
      <dsp:spPr>
        <a:xfrm>
          <a:off x="62579" y="37165"/>
          <a:ext cx="1806815" cy="18068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E23D9EC-321A-4C82-866D-6F08BEE60337}">
      <dsp:nvSpPr>
        <dsp:cNvPr id="0" name=""/>
        <dsp:cNvSpPr/>
      </dsp:nvSpPr>
      <dsp:spPr>
        <a:xfrm>
          <a:off x="62579" y="91140"/>
          <a:ext cx="1806815" cy="18068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09B1E3F-1DA6-4D33-BD9C-B130B47F0E32}">
      <dsp:nvSpPr>
        <dsp:cNvPr id="0" name=""/>
        <dsp:cNvSpPr/>
      </dsp:nvSpPr>
      <dsp:spPr>
        <a:xfrm>
          <a:off x="8604" y="91140"/>
          <a:ext cx="1806815" cy="18068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E82653B-F9D8-42C8-A6CB-3F9F92DA21BC}">
      <dsp:nvSpPr>
        <dsp:cNvPr id="0" name=""/>
        <dsp:cNvSpPr/>
      </dsp:nvSpPr>
      <dsp:spPr>
        <a:xfrm>
          <a:off x="8604" y="37165"/>
          <a:ext cx="1806815" cy="18068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FE4C4-E610-448C-83F1-014846E17A00}">
      <dsp:nvSpPr>
        <dsp:cNvPr id="0" name=""/>
        <dsp:cNvSpPr/>
      </dsp:nvSpPr>
      <dsp:spPr>
        <a:xfrm>
          <a:off x="162107" y="136693"/>
          <a:ext cx="1607759" cy="1607759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200" kern="1200" dirty="0" smtClean="0"/>
            <a:t>Explore</a:t>
          </a:r>
          <a:endParaRPr lang="en-US" sz="1200" kern="1200" dirty="0"/>
        </a:p>
      </dsp:txBody>
      <dsp:txXfrm>
        <a:off x="1015559" y="469920"/>
        <a:ext cx="593339" cy="440219"/>
      </dsp:txXfrm>
    </dsp:sp>
    <dsp:sp modelId="{50371AFB-6BA6-4A60-B10A-1B02E0425582}">
      <dsp:nvSpPr>
        <dsp:cNvPr id="0" name=""/>
        <dsp:cNvSpPr/>
      </dsp:nvSpPr>
      <dsp:spPr>
        <a:xfrm>
          <a:off x="162107" y="190668"/>
          <a:ext cx="1607759" cy="1607759"/>
        </a:xfrm>
        <a:prstGeom prst="pie">
          <a:avLst>
            <a:gd name="adj1" fmla="val 0"/>
            <a:gd name="adj2" fmla="val 54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200" kern="1200" dirty="0" smtClean="0"/>
            <a:t>Discover</a:t>
          </a:r>
          <a:endParaRPr lang="en-US" sz="1200" kern="1200" dirty="0"/>
        </a:p>
      </dsp:txBody>
      <dsp:txXfrm>
        <a:off x="1015559" y="1024980"/>
        <a:ext cx="593339" cy="440219"/>
      </dsp:txXfrm>
    </dsp:sp>
    <dsp:sp modelId="{8D321FE4-6F73-4F71-9398-0ECD16197F44}">
      <dsp:nvSpPr>
        <dsp:cNvPr id="0" name=""/>
        <dsp:cNvSpPr/>
      </dsp:nvSpPr>
      <dsp:spPr>
        <a:xfrm>
          <a:off x="108132" y="190668"/>
          <a:ext cx="1607759" cy="1607759"/>
        </a:xfrm>
        <a:prstGeom prst="pie">
          <a:avLst>
            <a:gd name="adj1" fmla="val 5400000"/>
            <a:gd name="adj2" fmla="val 10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200" kern="1200" dirty="0" smtClean="0"/>
            <a:t>Develop</a:t>
          </a:r>
          <a:endParaRPr lang="en-US" sz="1200" kern="1200" dirty="0"/>
        </a:p>
      </dsp:txBody>
      <dsp:txXfrm>
        <a:off x="269099" y="1024980"/>
        <a:ext cx="593339" cy="440219"/>
      </dsp:txXfrm>
    </dsp:sp>
    <dsp:sp modelId="{5642949D-9846-44C1-9D6A-59983E312621}">
      <dsp:nvSpPr>
        <dsp:cNvPr id="0" name=""/>
        <dsp:cNvSpPr/>
      </dsp:nvSpPr>
      <dsp:spPr>
        <a:xfrm>
          <a:off x="108132" y="136693"/>
          <a:ext cx="1607759" cy="1607759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200" kern="1200" dirty="0" smtClean="0"/>
            <a:t>Validate</a:t>
          </a:r>
          <a:endParaRPr lang="en-US" sz="1200" kern="1200" dirty="0"/>
        </a:p>
      </dsp:txBody>
      <dsp:txXfrm>
        <a:off x="269099" y="469920"/>
        <a:ext cx="593339" cy="440219"/>
      </dsp:txXfrm>
    </dsp:sp>
    <dsp:sp modelId="{DBBFA2ED-B192-4A5B-83C9-D546424EBB28}">
      <dsp:nvSpPr>
        <dsp:cNvPr id="0" name=""/>
        <dsp:cNvSpPr/>
      </dsp:nvSpPr>
      <dsp:spPr>
        <a:xfrm>
          <a:off x="62579" y="37165"/>
          <a:ext cx="1806815" cy="18068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346F05A-352B-4E89-943E-7F43248A95D8}">
      <dsp:nvSpPr>
        <dsp:cNvPr id="0" name=""/>
        <dsp:cNvSpPr/>
      </dsp:nvSpPr>
      <dsp:spPr>
        <a:xfrm>
          <a:off x="62579" y="91140"/>
          <a:ext cx="1806815" cy="18068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09B1E3F-1DA6-4D33-BD9C-B130B47F0E32}">
      <dsp:nvSpPr>
        <dsp:cNvPr id="0" name=""/>
        <dsp:cNvSpPr/>
      </dsp:nvSpPr>
      <dsp:spPr>
        <a:xfrm>
          <a:off x="8604" y="91140"/>
          <a:ext cx="1806815" cy="18068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2AEFA9-A958-47F0-A6F1-E2260B7BA7F1}">
      <dsp:nvSpPr>
        <dsp:cNvPr id="0" name=""/>
        <dsp:cNvSpPr/>
      </dsp:nvSpPr>
      <dsp:spPr>
        <a:xfrm>
          <a:off x="8604" y="37165"/>
          <a:ext cx="1806815" cy="18068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3A448-58A7-413F-A390-0905888A622C}">
      <dsp:nvSpPr>
        <dsp:cNvPr id="0" name=""/>
        <dsp:cNvSpPr/>
      </dsp:nvSpPr>
      <dsp:spPr>
        <a:xfrm>
          <a:off x="3031" y="26790"/>
          <a:ext cx="1378565" cy="950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 smtClean="0"/>
            <a:t>Watch for ideas</a:t>
          </a:r>
          <a:endParaRPr lang="en-US" sz="1400" kern="1200" dirty="0"/>
        </a:p>
      </dsp:txBody>
      <dsp:txXfrm>
        <a:off x="3031" y="26790"/>
        <a:ext cx="1378565" cy="551426"/>
      </dsp:txXfrm>
    </dsp:sp>
    <dsp:sp modelId="{91EFE99E-55BE-4E72-BAF8-FF2B6E400F74}">
      <dsp:nvSpPr>
        <dsp:cNvPr id="0" name=""/>
        <dsp:cNvSpPr/>
      </dsp:nvSpPr>
      <dsp:spPr>
        <a:xfrm>
          <a:off x="285388" y="578217"/>
          <a:ext cx="1378565" cy="1267200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400" kern="1200" dirty="0" smtClean="0"/>
            <a:t>Project Actiivity</a:t>
          </a:r>
          <a:endParaRPr lang="en-US" sz="1400" kern="1200" dirty="0"/>
        </a:p>
      </dsp:txBody>
      <dsp:txXfrm>
        <a:off x="322503" y="615332"/>
        <a:ext cx="1304335" cy="1192970"/>
      </dsp:txXfrm>
    </dsp:sp>
    <dsp:sp modelId="{4F0CFD9D-A8F3-4E9E-B1F0-7F0621CB263C}">
      <dsp:nvSpPr>
        <dsp:cNvPr id="0" name=""/>
        <dsp:cNvSpPr/>
      </dsp:nvSpPr>
      <dsp:spPr>
        <a:xfrm>
          <a:off x="1590582" y="130892"/>
          <a:ext cx="443049" cy="3432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590582" y="199536"/>
        <a:ext cx="340082" cy="205934"/>
      </dsp:txXfrm>
    </dsp:sp>
    <dsp:sp modelId="{63CEB3A8-2850-4C31-9651-27B89638B7E1}">
      <dsp:nvSpPr>
        <dsp:cNvPr id="0" name=""/>
        <dsp:cNvSpPr/>
      </dsp:nvSpPr>
      <dsp:spPr>
        <a:xfrm>
          <a:off x="2217539" y="26790"/>
          <a:ext cx="1378565" cy="950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 smtClean="0"/>
            <a:t>Watch for ideas</a:t>
          </a:r>
          <a:endParaRPr lang="en-US" sz="1400" kern="1200" dirty="0"/>
        </a:p>
      </dsp:txBody>
      <dsp:txXfrm>
        <a:off x="2217539" y="26790"/>
        <a:ext cx="1378565" cy="551426"/>
      </dsp:txXfrm>
    </dsp:sp>
    <dsp:sp modelId="{48331780-0F0F-43CE-86CB-9C3502DC887F}">
      <dsp:nvSpPr>
        <dsp:cNvPr id="0" name=""/>
        <dsp:cNvSpPr/>
      </dsp:nvSpPr>
      <dsp:spPr>
        <a:xfrm>
          <a:off x="2499895" y="578217"/>
          <a:ext cx="1378565" cy="1267200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400" kern="1200" dirty="0" smtClean="0"/>
            <a:t>Everyday work</a:t>
          </a:r>
          <a:endParaRPr lang="en-US" sz="1400" kern="1200" dirty="0"/>
        </a:p>
      </dsp:txBody>
      <dsp:txXfrm>
        <a:off x="2537010" y="615332"/>
        <a:ext cx="1304335" cy="1192970"/>
      </dsp:txXfrm>
    </dsp:sp>
    <dsp:sp modelId="{3DA7B0D3-DC11-4B35-86DA-209C75F484CE}">
      <dsp:nvSpPr>
        <dsp:cNvPr id="0" name=""/>
        <dsp:cNvSpPr/>
      </dsp:nvSpPr>
      <dsp:spPr>
        <a:xfrm>
          <a:off x="3805089" y="130892"/>
          <a:ext cx="443049" cy="3432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805089" y="199536"/>
        <a:ext cx="340082" cy="205934"/>
      </dsp:txXfrm>
    </dsp:sp>
    <dsp:sp modelId="{DC29238B-D3BE-4DC7-8253-5A46701F0DB3}">
      <dsp:nvSpPr>
        <dsp:cNvPr id="0" name=""/>
        <dsp:cNvSpPr/>
      </dsp:nvSpPr>
      <dsp:spPr>
        <a:xfrm>
          <a:off x="4432046" y="26790"/>
          <a:ext cx="1378565" cy="950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 smtClean="0"/>
            <a:t>Watch for ideas</a:t>
          </a:r>
          <a:endParaRPr lang="en-US" sz="1400" kern="1200" dirty="0"/>
        </a:p>
      </dsp:txBody>
      <dsp:txXfrm>
        <a:off x="4432046" y="26790"/>
        <a:ext cx="1378565" cy="551426"/>
      </dsp:txXfrm>
    </dsp:sp>
    <dsp:sp modelId="{E7D22158-3F5F-4AE7-8C8C-1CAB0C99496C}">
      <dsp:nvSpPr>
        <dsp:cNvPr id="0" name=""/>
        <dsp:cNvSpPr/>
      </dsp:nvSpPr>
      <dsp:spPr>
        <a:xfrm>
          <a:off x="4714402" y="578217"/>
          <a:ext cx="1378565" cy="1267200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400" kern="1200" dirty="0" smtClean="0"/>
            <a:t>Chores</a:t>
          </a:r>
          <a:endParaRPr lang="en-US" sz="1400" kern="1200" dirty="0"/>
        </a:p>
      </dsp:txBody>
      <dsp:txXfrm>
        <a:off x="4751517" y="615332"/>
        <a:ext cx="1304335" cy="11929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42CB1-3486-4C12-BB46-B3929C872860}">
      <dsp:nvSpPr>
        <dsp:cNvPr id="0" name=""/>
        <dsp:cNvSpPr/>
      </dsp:nvSpPr>
      <dsp:spPr>
        <a:xfrm rot="10800000">
          <a:off x="453820" y="2092"/>
          <a:ext cx="7619782" cy="616536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876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200" kern="1200" dirty="0" smtClean="0">
              <a:solidFill>
                <a:schemeClr val="tx1"/>
              </a:solidFill>
            </a:rPr>
            <a:t>Knowledge is important for creativity</a:t>
          </a:r>
          <a:endParaRPr lang="en-US" sz="2200" kern="1200" dirty="0">
            <a:solidFill>
              <a:schemeClr val="tx1"/>
            </a:solidFill>
          </a:endParaRPr>
        </a:p>
      </dsp:txBody>
      <dsp:txXfrm rot="10800000">
        <a:off x="607954" y="2092"/>
        <a:ext cx="7465648" cy="616536"/>
      </dsp:txXfrm>
    </dsp:sp>
    <dsp:sp modelId="{54C0C3AD-4EC8-4E9A-94C9-90B598F2AFBF}">
      <dsp:nvSpPr>
        <dsp:cNvPr id="0" name=""/>
        <dsp:cNvSpPr/>
      </dsp:nvSpPr>
      <dsp:spPr>
        <a:xfrm>
          <a:off x="306947" y="2431"/>
          <a:ext cx="616536" cy="61653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8C2E6-6FDC-4BA1-88B6-2F671999474D}">
      <dsp:nvSpPr>
        <dsp:cNvPr id="0" name=""/>
        <dsp:cNvSpPr/>
      </dsp:nvSpPr>
      <dsp:spPr>
        <a:xfrm rot="10800000">
          <a:off x="455462" y="803008"/>
          <a:ext cx="7619782" cy="616536"/>
        </a:xfrm>
        <a:prstGeom prst="homePlate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876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200" kern="1200" smtClean="0">
              <a:solidFill>
                <a:schemeClr val="tx1"/>
              </a:solidFill>
            </a:rPr>
            <a:t>Multidisciplinary people are more creative</a:t>
          </a:r>
          <a:endParaRPr lang="sr-Latn-RS" sz="2200" kern="1200" dirty="0" smtClean="0">
            <a:solidFill>
              <a:schemeClr val="tx1"/>
            </a:solidFill>
          </a:endParaRPr>
        </a:p>
      </dsp:txBody>
      <dsp:txXfrm rot="10800000">
        <a:off x="609596" y="803008"/>
        <a:ext cx="7465648" cy="616536"/>
      </dsp:txXfrm>
    </dsp:sp>
    <dsp:sp modelId="{E8708F62-63C1-4F94-BB1B-A56D3CC3B110}">
      <dsp:nvSpPr>
        <dsp:cNvPr id="0" name=""/>
        <dsp:cNvSpPr/>
      </dsp:nvSpPr>
      <dsp:spPr>
        <a:xfrm>
          <a:off x="306947" y="803008"/>
          <a:ext cx="616536" cy="61653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5669BB-94B6-4CBD-B4AB-F6686E4C187B}">
      <dsp:nvSpPr>
        <dsp:cNvPr id="0" name=""/>
        <dsp:cNvSpPr/>
      </dsp:nvSpPr>
      <dsp:spPr>
        <a:xfrm rot="10800000">
          <a:off x="455462" y="1603586"/>
          <a:ext cx="7619782" cy="616536"/>
        </a:xfrm>
        <a:prstGeom prst="homePlate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876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200" kern="1200" dirty="0" smtClean="0">
              <a:solidFill>
                <a:schemeClr val="tx1"/>
              </a:solidFill>
            </a:rPr>
            <a:t>Sometimes concepts from one field may be applied to another</a:t>
          </a:r>
        </a:p>
      </dsp:txBody>
      <dsp:txXfrm rot="10800000">
        <a:off x="609596" y="1603586"/>
        <a:ext cx="7465648" cy="616536"/>
      </dsp:txXfrm>
    </dsp:sp>
    <dsp:sp modelId="{8241BF1E-6272-4882-892C-CFFC0409E74E}">
      <dsp:nvSpPr>
        <dsp:cNvPr id="0" name=""/>
        <dsp:cNvSpPr/>
      </dsp:nvSpPr>
      <dsp:spPr>
        <a:xfrm>
          <a:off x="306947" y="1603586"/>
          <a:ext cx="616536" cy="61653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4DD02-E1F0-44A7-9902-A807B3660E5B}">
      <dsp:nvSpPr>
        <dsp:cNvPr id="0" name=""/>
        <dsp:cNvSpPr/>
      </dsp:nvSpPr>
      <dsp:spPr>
        <a:xfrm rot="10800000">
          <a:off x="455462" y="2404164"/>
          <a:ext cx="7619782" cy="616536"/>
        </a:xfrm>
        <a:prstGeom prst="homePlate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876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200" kern="1200" smtClean="0">
              <a:solidFill>
                <a:schemeClr val="tx1"/>
              </a:solidFill>
            </a:rPr>
            <a:t>Combine and connect various ideas</a:t>
          </a:r>
          <a:endParaRPr lang="sr-Latn-RS" sz="2200" kern="1200" dirty="0" smtClean="0">
            <a:solidFill>
              <a:schemeClr val="tx1"/>
            </a:solidFill>
          </a:endParaRPr>
        </a:p>
      </dsp:txBody>
      <dsp:txXfrm rot="10800000">
        <a:off x="609596" y="2404164"/>
        <a:ext cx="7465648" cy="616536"/>
      </dsp:txXfrm>
    </dsp:sp>
    <dsp:sp modelId="{0415B496-0BD2-4AA5-A5C2-92D744839351}">
      <dsp:nvSpPr>
        <dsp:cNvPr id="0" name=""/>
        <dsp:cNvSpPr/>
      </dsp:nvSpPr>
      <dsp:spPr>
        <a:xfrm>
          <a:off x="306947" y="2404164"/>
          <a:ext cx="616536" cy="61653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C13F5-A360-4D6E-B46E-6725C0B894C9}">
      <dsp:nvSpPr>
        <dsp:cNvPr id="0" name=""/>
        <dsp:cNvSpPr/>
      </dsp:nvSpPr>
      <dsp:spPr>
        <a:xfrm rot="10800000">
          <a:off x="455462" y="3204742"/>
          <a:ext cx="7619782" cy="616536"/>
        </a:xfrm>
        <a:prstGeom prst="homePlate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876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200" kern="1200" dirty="0" smtClean="0">
              <a:solidFill>
                <a:schemeClr val="tx1"/>
              </a:solidFill>
            </a:rPr>
            <a:t>Don’t let ambiguity or lack of information discourage you </a:t>
          </a:r>
          <a:endParaRPr lang="en-US" sz="2200" kern="1200" dirty="0">
            <a:solidFill>
              <a:schemeClr val="tx1"/>
            </a:solidFill>
          </a:endParaRPr>
        </a:p>
      </dsp:txBody>
      <dsp:txXfrm rot="10800000">
        <a:off x="609596" y="3204742"/>
        <a:ext cx="7465648" cy="616536"/>
      </dsp:txXfrm>
    </dsp:sp>
    <dsp:sp modelId="{919C36AE-D100-4F36-8A45-2B9B4234F966}">
      <dsp:nvSpPr>
        <dsp:cNvPr id="0" name=""/>
        <dsp:cNvSpPr/>
      </dsp:nvSpPr>
      <dsp:spPr>
        <a:xfrm>
          <a:off x="306947" y="3204742"/>
          <a:ext cx="616536" cy="61653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C4C363-6113-439C-8C2D-60CB754AF282}">
      <dsp:nvSpPr>
        <dsp:cNvPr id="0" name=""/>
        <dsp:cNvSpPr/>
      </dsp:nvSpPr>
      <dsp:spPr>
        <a:xfrm rot="10800000">
          <a:off x="298369" y="4005319"/>
          <a:ext cx="7632861" cy="616536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876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200" kern="1200" dirty="0" smtClean="0">
              <a:solidFill>
                <a:schemeClr val="tx1"/>
              </a:solidFill>
            </a:rPr>
            <a:t>Sometimes is helpful to create information layers and to handle them separately</a:t>
          </a:r>
          <a:endParaRPr lang="en-US" sz="2200" kern="1200" dirty="0">
            <a:solidFill>
              <a:schemeClr val="tx1"/>
            </a:solidFill>
          </a:endParaRPr>
        </a:p>
      </dsp:txBody>
      <dsp:txXfrm rot="10800000">
        <a:off x="452503" y="4005319"/>
        <a:ext cx="7478727" cy="616536"/>
      </dsp:txXfrm>
    </dsp:sp>
    <dsp:sp modelId="{126A0184-465F-4773-8B1E-973533F3FDDC}">
      <dsp:nvSpPr>
        <dsp:cNvPr id="0" name=""/>
        <dsp:cNvSpPr/>
      </dsp:nvSpPr>
      <dsp:spPr>
        <a:xfrm>
          <a:off x="298377" y="3960442"/>
          <a:ext cx="616536" cy="61653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74F7E-2A86-46E1-81F3-1D7CB250E9E6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CBB6D-3102-4938-A0BE-C73099B69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31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726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302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Андрей Майоров (</a:t>
            </a:r>
            <a:r>
              <a:rPr lang="en-US"/>
              <a:t>xor@byte-force.com, twitter.com/xorets)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Андрей Майоров (</a:t>
            </a:r>
            <a:r>
              <a:rPr lang="en-US"/>
              <a:t>xor@byte-force.com, twitter.com/xorets)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/>
            </a:lvl1pPr>
            <a:lvl2pP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Андрей Майоров (</a:t>
            </a:r>
            <a:r>
              <a:rPr lang="en-US"/>
              <a:t>xor@byte-force.com, twitter.com/xorets)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Андрей Майоров (</a:t>
            </a:r>
            <a:r>
              <a:rPr lang="en-US"/>
              <a:t>xor@byte-force.com, twitter.com/xorets)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Андрей Майоров (</a:t>
            </a:r>
            <a:r>
              <a:rPr lang="en-US"/>
              <a:t>xor@byte-force.com, twitter.com/xorets)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Андрей Майоров (</a:t>
            </a:r>
            <a:r>
              <a:rPr lang="en-US"/>
              <a:t>xor@byte-force.com, twitter.com/xorets)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Андрей Майоров (</a:t>
            </a:r>
            <a:r>
              <a:rPr lang="en-US"/>
              <a:t>xor@byte-force.com, twitter.com/xorets)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Андрей Майоров (</a:t>
            </a:r>
            <a:r>
              <a:rPr lang="en-US"/>
              <a:t>xor@byte-force.com, twitter.com/xorets)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7" name="Рисунок 6" descr="add-logo-big.png"/>
          <p:cNvPicPr>
            <a:picLocks noChangeAspect="1"/>
          </p:cNvPicPr>
          <p:nvPr/>
        </p:nvPicPr>
        <p:blipFill>
          <a:blip r:embed="rId13" cstate="print"/>
          <a:srcRect r="70596"/>
          <a:stretch>
            <a:fillRect/>
          </a:stretch>
        </p:blipFill>
        <p:spPr>
          <a:xfrm>
            <a:off x="8776172" y="61216"/>
            <a:ext cx="332332" cy="3024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15.pn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4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4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Beyond Brainstorming: 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en-US" dirty="0" smtClean="0"/>
              <a:t>Creative </a:t>
            </a:r>
            <a:r>
              <a:rPr lang="en-US" dirty="0"/>
              <a:t>Thinking Approaches for Business Analysts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47592"/>
            <a:ext cx="6400800" cy="1201688"/>
          </a:xfrm>
        </p:spPr>
        <p:txBody>
          <a:bodyPr>
            <a:normAutofit fontScale="77500" lnSpcReduction="20000"/>
          </a:bodyPr>
          <a:lstStyle/>
          <a:p>
            <a:r>
              <a:rPr lang="sr-Latn-RS" dirty="0" smtClean="0"/>
              <a:t>Divna Simeunovic</a:t>
            </a:r>
            <a:endParaRPr lang="ru-RU" dirty="0"/>
          </a:p>
          <a:p>
            <a:r>
              <a:rPr lang="sr-Latn-RS" dirty="0" smtClean="0"/>
              <a:t>Comtrade, Serbia</a:t>
            </a:r>
            <a:endParaRPr lang="en-US" dirty="0"/>
          </a:p>
          <a:p>
            <a:r>
              <a:rPr lang="en-US" dirty="0"/>
              <a:t>www.linkedin.com/in/divnasimeunovic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BE0F9D7-67BC-4E35-85FE-D23221119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350" y="404664"/>
            <a:ext cx="3621300" cy="1785268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3958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</a:rPr>
              <a:t>www.linkedin.com/in/divnasimeunovic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-apple-system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</a:rPr>
              <a:t/>
            </a:r>
            <a:br>
              <a:rPr kumimoji="0" lang="en-US" altLang="en-US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</a:rPr>
            </a:br>
            <a:endParaRPr kumimoji="0" lang="en-US" altLang="en-US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3958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</a:rPr>
              <a:t>www.linkedin.com/in/divnasimeunovic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-apple-system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</a:rPr>
              <a:t/>
            </a:r>
            <a:br>
              <a:rPr kumimoji="0" lang="en-US" altLang="en-US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</a:rPr>
            </a:br>
            <a:endParaRPr kumimoji="0" lang="en-US" altLang="en-US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Going up to Idea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16" y="1547490"/>
            <a:ext cx="8229600" cy="4483100"/>
          </a:xfrm>
        </p:spPr>
        <p:txBody>
          <a:bodyPr/>
          <a:lstStyle/>
          <a:p>
            <a:r>
              <a:rPr lang="sr-Latn-RS" dirty="0" smtClean="0"/>
              <a:t>Once we have found problem that: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dirty="0" smtClean="0"/>
              <a:t>Hasn’t been solved yet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dirty="0" smtClean="0"/>
              <a:t>We believe is worth solving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dirty="0" smtClean="0"/>
              <a:t>Is related to our area of expertise</a:t>
            </a:r>
          </a:p>
          <a:p>
            <a:pPr marL="0" indent="0" algn="ctr"/>
            <a:endParaRPr lang="sr-Latn-RS" dirty="0" smtClean="0"/>
          </a:p>
          <a:p>
            <a:pPr marL="0" indent="0"/>
            <a:r>
              <a:rPr lang="sr-Latn-RS" i="1" dirty="0" smtClean="0"/>
              <a:t>Now, we are ready for           IDEAS!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221088"/>
            <a:ext cx="864096" cy="91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5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/>
          <p:cNvSpPr/>
          <p:nvPr/>
        </p:nvSpPr>
        <p:spPr>
          <a:xfrm>
            <a:off x="452884" y="5163665"/>
            <a:ext cx="1033624" cy="1341802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 smtClean="0">
                <a:solidFill>
                  <a:schemeClr val="tx2">
                    <a:lumMod val="50000"/>
                  </a:schemeClr>
                </a:solidFill>
              </a:rPr>
              <a:t>Problem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Creativity „Flow“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" y="4005064"/>
            <a:ext cx="8686800" cy="0"/>
          </a:xfrm>
          <a:prstGeom prst="line">
            <a:avLst/>
          </a:prstGeom>
          <a:ln w="15875">
            <a:solidFill>
              <a:srgbClr val="90AA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6" name="Diagram 105"/>
          <p:cNvGraphicFramePr/>
          <p:nvPr/>
        </p:nvGraphicFramePr>
        <p:xfrm>
          <a:off x="6948264" y="2105951"/>
          <a:ext cx="1913999" cy="1971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7" name="Diagram 106"/>
          <p:cNvGraphicFramePr/>
          <p:nvPr/>
        </p:nvGraphicFramePr>
        <p:xfrm>
          <a:off x="6978481" y="3861048"/>
          <a:ext cx="1913999" cy="1971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09" name="Straight Arrow Connector 108"/>
          <p:cNvCxnSpPr/>
          <p:nvPr/>
        </p:nvCxnSpPr>
        <p:spPr>
          <a:xfrm flipH="1" flipV="1">
            <a:off x="7129233" y="3708394"/>
            <a:ext cx="13320" cy="551534"/>
          </a:xfrm>
          <a:prstGeom prst="straightConnector1">
            <a:avLst/>
          </a:prstGeom>
          <a:ln w="22225">
            <a:solidFill>
              <a:srgbClr val="ACE946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8624081" y="3678192"/>
            <a:ext cx="11817" cy="551534"/>
          </a:xfrm>
          <a:prstGeom prst="straightConnector1">
            <a:avLst/>
          </a:prstGeom>
          <a:ln w="22225">
            <a:solidFill>
              <a:srgbClr val="C0504D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3656890" y="5661248"/>
            <a:ext cx="339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656890" y="4365104"/>
            <a:ext cx="339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696472" y="3217065"/>
            <a:ext cx="339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651464" y="2076713"/>
            <a:ext cx="339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452884" y="4005065"/>
            <a:ext cx="1033624" cy="1224136"/>
          </a:xfrm>
          <a:prstGeom prst="rect">
            <a:avLst/>
          </a:prstGeom>
          <a:solidFill>
            <a:srgbClr val="C1D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 smtClean="0">
                <a:solidFill>
                  <a:schemeClr val="tx2">
                    <a:lumMod val="50000"/>
                  </a:schemeClr>
                </a:solidFill>
              </a:rPr>
              <a:t>Idea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452884" y="2796359"/>
            <a:ext cx="1033624" cy="1208705"/>
          </a:xfrm>
          <a:prstGeom prst="rect">
            <a:avLst/>
          </a:prstGeom>
          <a:solidFill>
            <a:srgbClr val="90A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 smtClean="0">
                <a:solidFill>
                  <a:schemeClr val="tx2">
                    <a:lumMod val="50000"/>
                  </a:schemeClr>
                </a:solidFill>
              </a:rPr>
              <a:t>Prototype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452884" y="1612707"/>
            <a:ext cx="1033624" cy="1208705"/>
          </a:xfrm>
          <a:prstGeom prst="rect">
            <a:avLst/>
          </a:prstGeom>
          <a:solidFill>
            <a:srgbClr val="769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 smtClean="0">
                <a:solidFill>
                  <a:schemeClr val="tx2">
                    <a:lumMod val="50000"/>
                  </a:schemeClr>
                </a:solidFill>
              </a:rPr>
              <a:t>Implementation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32" name="Straight Connector 131"/>
          <p:cNvCxnSpPr/>
          <p:nvPr/>
        </p:nvCxnSpPr>
        <p:spPr>
          <a:xfrm>
            <a:off x="452884" y="6505467"/>
            <a:ext cx="2894980" cy="0"/>
          </a:xfrm>
          <a:prstGeom prst="line">
            <a:avLst/>
          </a:prstGeom>
          <a:ln>
            <a:solidFill>
              <a:srgbClr val="E4E4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467544" y="5229200"/>
            <a:ext cx="2880320" cy="1"/>
          </a:xfrm>
          <a:prstGeom prst="line">
            <a:avLst/>
          </a:prstGeom>
          <a:ln>
            <a:solidFill>
              <a:srgbClr val="C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452884" y="2796359"/>
            <a:ext cx="2894980" cy="0"/>
          </a:xfrm>
          <a:prstGeom prst="line">
            <a:avLst/>
          </a:prstGeom>
          <a:ln>
            <a:solidFill>
              <a:srgbClr val="7697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 flipV="1">
            <a:off x="1691680" y="1612708"/>
            <a:ext cx="0" cy="4892759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6" name="Picture 1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06502" y="1102873"/>
            <a:ext cx="3428408" cy="54239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3861048"/>
            <a:ext cx="8568952" cy="14669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3696472" y="1558684"/>
            <a:ext cx="0" cy="4892759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757230" y="3977811"/>
            <a:ext cx="2899875" cy="1200329"/>
          </a:xfrm>
          <a:prstGeom prst="rect">
            <a:avLst/>
          </a:prstGeom>
          <a:solidFill>
            <a:srgbClr val="C1D0E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/>
              <a:t>Remove Obstacles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 smtClean="0"/>
              <a:t>Improve Ideas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/>
              <a:t>Generate </a:t>
            </a:r>
            <a:r>
              <a:rPr lang="sr-Latn-RS" sz="2400" dirty="0" smtClean="0"/>
              <a:t>Ideas</a:t>
            </a:r>
            <a:endParaRPr lang="sr-Latn-RS" sz="24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1651577" y="1689129"/>
            <a:ext cx="1597084" cy="2378591"/>
            <a:chOff x="1651577" y="1689129"/>
            <a:chExt cx="1597084" cy="2378591"/>
          </a:xfrm>
        </p:grpSpPr>
        <p:grpSp>
          <p:nvGrpSpPr>
            <p:cNvPr id="39" name="Group 38"/>
            <p:cNvGrpSpPr/>
            <p:nvPr/>
          </p:nvGrpSpPr>
          <p:grpSpPr>
            <a:xfrm>
              <a:off x="2040981" y="2698772"/>
              <a:ext cx="894099" cy="859235"/>
              <a:chOff x="1805693" y="2276872"/>
              <a:chExt cx="825242" cy="720081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2061034" y="2609442"/>
                <a:ext cx="168019" cy="18516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43" name="Straight Arrow Connector 42"/>
              <p:cNvCxnSpPr>
                <a:endCxn id="42" idx="3"/>
              </p:cNvCxnSpPr>
              <p:nvPr/>
            </p:nvCxnSpPr>
            <p:spPr>
              <a:xfrm flipV="1">
                <a:off x="1805693" y="2767489"/>
                <a:ext cx="279947" cy="2294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endCxn id="42" idx="1"/>
              </p:cNvCxnSpPr>
              <p:nvPr/>
            </p:nvCxnSpPr>
            <p:spPr>
              <a:xfrm>
                <a:off x="1931707" y="2276872"/>
                <a:ext cx="153933" cy="35968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H="1">
                <a:off x="2229053" y="2609442"/>
                <a:ext cx="401882" cy="7235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/>
            <p:cNvSpPr txBox="1"/>
            <p:nvPr/>
          </p:nvSpPr>
          <p:spPr>
            <a:xfrm>
              <a:off x="1651577" y="1689129"/>
              <a:ext cx="492443" cy="235233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sr-Latn-RS" sz="2000" dirty="0" smtClean="0"/>
                <a:t>Convergent</a:t>
              </a:r>
              <a:endParaRPr lang="en-US" sz="2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756218" y="1689129"/>
              <a:ext cx="492443" cy="237859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sr-Latn-RS" sz="2000" dirty="0" smtClean="0"/>
                <a:t>Thinking</a:t>
              </a:r>
              <a:endParaRPr lang="en-US" sz="20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608781" y="4033951"/>
            <a:ext cx="1856832" cy="2410610"/>
            <a:chOff x="1608781" y="4033951"/>
            <a:chExt cx="1856832" cy="2410610"/>
          </a:xfrm>
        </p:grpSpPr>
        <p:grpSp>
          <p:nvGrpSpPr>
            <p:cNvPr id="47" name="Group 46"/>
            <p:cNvGrpSpPr/>
            <p:nvPr/>
          </p:nvGrpSpPr>
          <p:grpSpPr>
            <a:xfrm>
              <a:off x="2267744" y="4911351"/>
              <a:ext cx="504056" cy="648072"/>
              <a:chOff x="1259632" y="4653136"/>
              <a:chExt cx="864096" cy="1008112"/>
            </a:xfrm>
          </p:grpSpPr>
          <p:cxnSp>
            <p:nvCxnSpPr>
              <p:cNvPr id="50" name="Straight Arrow Connector 49"/>
              <p:cNvCxnSpPr/>
              <p:nvPr/>
            </p:nvCxnSpPr>
            <p:spPr>
              <a:xfrm>
                <a:off x="1691680" y="4653136"/>
                <a:ext cx="0" cy="1008112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flipV="1">
                <a:off x="1259632" y="4725248"/>
                <a:ext cx="864096" cy="936000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>
                <a:off x="1331640" y="4725144"/>
                <a:ext cx="792088" cy="936104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Oval 52"/>
              <p:cNvSpPr/>
              <p:nvPr/>
            </p:nvSpPr>
            <p:spPr>
              <a:xfrm>
                <a:off x="1547664" y="5013176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608781" y="4033951"/>
              <a:ext cx="492443" cy="240286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sr-Latn-RS" sz="2000" dirty="0" smtClean="0"/>
                <a:t>Divergent</a:t>
              </a:r>
              <a:endParaRPr lang="en-US" sz="2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973170" y="4065970"/>
              <a:ext cx="492443" cy="237859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sr-Latn-RS" sz="2000" dirty="0" smtClean="0"/>
                <a:t>Thinking</a:t>
              </a:r>
              <a:endParaRPr lang="en-US" sz="2000" dirty="0"/>
            </a:p>
          </p:txBody>
        </p: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51" y="4136489"/>
            <a:ext cx="434542" cy="46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0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 rev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Some Ideas on Ideas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36263" y="2060847"/>
            <a:ext cx="1671441" cy="1018401"/>
            <a:chOff x="1401292" y="1251042"/>
            <a:chExt cx="1754580" cy="111442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1292" y="1251043"/>
              <a:ext cx="832823" cy="11144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926"/>
            <a:stretch/>
          </p:blipFill>
          <p:spPr>
            <a:xfrm>
              <a:off x="2123728" y="1251042"/>
              <a:ext cx="1032144" cy="1114425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2017629" y="2158988"/>
            <a:ext cx="2338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A genius mind?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07" y="5230471"/>
            <a:ext cx="1323857" cy="1323857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017629" y="5392950"/>
            <a:ext cx="1691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Good luck?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lum contras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9" y="3644866"/>
            <a:ext cx="1183650" cy="1183650"/>
          </a:xfrm>
          <a:prstGeom prst="rect">
            <a:avLst/>
          </a:prstGeom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017629" y="3820603"/>
            <a:ext cx="198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Imagination?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3135" y="4123931"/>
            <a:ext cx="4318878" cy="25926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6263" y="1408706"/>
            <a:ext cx="4416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 smtClean="0"/>
              <a:t>Q: What do you need to generate ideas?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636276" y="1462734"/>
            <a:ext cx="4335737" cy="2616101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sz="2000" dirty="0" smtClean="0"/>
              <a:t>A: In order to generate ideas, you need: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 smtClean="0"/>
              <a:t>Lot of passion and little bit of opsession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 smtClean="0"/>
              <a:t>Knowledge and information, up to date achievements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 smtClean="0"/>
              <a:t>Strong desire to help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 smtClean="0"/>
              <a:t>Strong self-confidence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52411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Arrow Connector 48"/>
          <p:cNvCxnSpPr>
            <a:stCxn id="20" idx="1"/>
            <a:endCxn id="23" idx="1"/>
          </p:cNvCxnSpPr>
          <p:nvPr/>
        </p:nvCxnSpPr>
        <p:spPr>
          <a:xfrm>
            <a:off x="3348742" y="2811396"/>
            <a:ext cx="18722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628530" y="2670282"/>
            <a:ext cx="288032" cy="288033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446286" y="1750293"/>
            <a:ext cx="1695953" cy="1670828"/>
            <a:chOff x="1429316" y="4064731"/>
            <a:chExt cx="1695953" cy="167082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441" y="4064731"/>
              <a:ext cx="1670828" cy="167082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429316" y="4941168"/>
              <a:ext cx="13842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 smtClean="0"/>
                <a:t>Preparation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343805" y="1750307"/>
            <a:ext cx="1670444" cy="1670444"/>
            <a:chOff x="3326835" y="4064745"/>
            <a:chExt cx="1670444" cy="167044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835" y="4064745"/>
              <a:ext cx="1670444" cy="167044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331772" y="4941168"/>
              <a:ext cx="13842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 smtClean="0"/>
                <a:t>Incubation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215815" y="1750307"/>
            <a:ext cx="1670444" cy="1670444"/>
            <a:chOff x="5198845" y="4064745"/>
            <a:chExt cx="1670444" cy="167044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8845" y="4064745"/>
              <a:ext cx="1670444" cy="1670444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203980" y="4941168"/>
              <a:ext cx="13842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 smtClean="0">
                  <a:solidFill>
                    <a:schemeClr val="bg1"/>
                  </a:solidFill>
                </a:rPr>
                <a:t>Illumination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087826" y="1814702"/>
            <a:ext cx="1605600" cy="1605600"/>
            <a:chOff x="7070856" y="4064745"/>
            <a:chExt cx="1605600" cy="1605600"/>
          </a:xfrm>
        </p:grpSpPr>
        <p:grpSp>
          <p:nvGrpSpPr>
            <p:cNvPr id="25" name="Group 24"/>
            <p:cNvGrpSpPr/>
            <p:nvPr/>
          </p:nvGrpSpPr>
          <p:grpSpPr>
            <a:xfrm>
              <a:off x="7070856" y="4064745"/>
              <a:ext cx="1605600" cy="1605600"/>
              <a:chOff x="5917281" y="4293097"/>
              <a:chExt cx="1587164" cy="158127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5923170" y="4293098"/>
                <a:ext cx="1581276" cy="1581274"/>
              </a:xfrm>
              <a:prstGeom prst="rect">
                <a:avLst/>
              </a:prstGeom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5917281" y="4673808"/>
                <a:ext cx="448170" cy="1200566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7076188" y="4867545"/>
              <a:ext cx="13842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 smtClean="0"/>
                <a:t>Verification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68490" y="2266690"/>
            <a:ext cx="1064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Problem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446286" y="3717032"/>
            <a:ext cx="1516413" cy="2862322"/>
          </a:xfrm>
          <a:prstGeom prst="rect">
            <a:avLst/>
          </a:prstGeom>
          <a:noFill/>
          <a:ln>
            <a:solidFill>
              <a:srgbClr val="62B1F6"/>
            </a:solidFill>
          </a:ln>
        </p:spPr>
        <p:txBody>
          <a:bodyPr wrap="square" rtlCol="0">
            <a:spAutoFit/>
          </a:bodyPr>
          <a:lstStyle/>
          <a:p>
            <a:r>
              <a:rPr lang="sr-Latn-RS" dirty="0" smtClean="0"/>
              <a:t>Research</a:t>
            </a:r>
          </a:p>
          <a:p>
            <a:endParaRPr lang="sr-Latn-RS" dirty="0" smtClean="0"/>
          </a:p>
          <a:p>
            <a:r>
              <a:rPr lang="sr-Latn-RS" dirty="0" smtClean="0"/>
              <a:t>Gather information or data</a:t>
            </a:r>
          </a:p>
          <a:p>
            <a:endParaRPr lang="sr-Latn-RS" dirty="0" smtClean="0"/>
          </a:p>
          <a:p>
            <a:r>
              <a:rPr lang="sr-Latn-RS" dirty="0" smtClean="0"/>
              <a:t>See what has already been achieved in that field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16573" y="3717032"/>
            <a:ext cx="1516413" cy="2862322"/>
          </a:xfrm>
          <a:prstGeom prst="rect">
            <a:avLst/>
          </a:prstGeom>
          <a:noFill/>
          <a:ln>
            <a:solidFill>
              <a:srgbClr val="FFA500"/>
            </a:solidFill>
          </a:ln>
        </p:spPr>
        <p:txBody>
          <a:bodyPr wrap="square" rtlCol="0">
            <a:spAutoFit/>
          </a:bodyPr>
          <a:lstStyle/>
          <a:p>
            <a:r>
              <a:rPr lang="sr-Latn-RS" dirty="0" smtClean="0"/>
              <a:t>Distancing from the problem</a:t>
            </a:r>
          </a:p>
          <a:p>
            <a:endParaRPr lang="sr-Latn-RS" dirty="0" smtClean="0"/>
          </a:p>
          <a:p>
            <a:r>
              <a:rPr lang="sr-Latn-RS" dirty="0" smtClean="0"/>
              <a:t>Background processing collected information</a:t>
            </a:r>
          </a:p>
          <a:p>
            <a:endParaRPr lang="sr-Latn-RS" dirty="0"/>
          </a:p>
          <a:p>
            <a:endParaRPr lang="sr-Latn-RS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5088781" y="3717032"/>
            <a:ext cx="1516413" cy="2862322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sr-Latn-RS" dirty="0" smtClean="0"/>
              <a:t>Suddenly coming accross connection</a:t>
            </a:r>
          </a:p>
          <a:p>
            <a:endParaRPr lang="sr-Latn-RS" dirty="0" smtClean="0"/>
          </a:p>
          <a:p>
            <a:r>
              <a:rPr lang="sr-Latn-RS" dirty="0" smtClean="0"/>
              <a:t>Light bulb</a:t>
            </a:r>
          </a:p>
          <a:p>
            <a:r>
              <a:rPr lang="sr-Latn-RS" dirty="0" smtClean="0"/>
              <a:t>„Aha“ moment</a:t>
            </a:r>
          </a:p>
          <a:p>
            <a:endParaRPr lang="sr-Latn-RS" dirty="0"/>
          </a:p>
          <a:p>
            <a:endParaRPr lang="sr-Latn-RS" dirty="0" smtClean="0"/>
          </a:p>
        </p:txBody>
      </p:sp>
      <p:sp>
        <p:nvSpPr>
          <p:cNvPr id="43" name="TextBox 42"/>
          <p:cNvSpPr txBox="1"/>
          <p:nvPr/>
        </p:nvSpPr>
        <p:spPr>
          <a:xfrm>
            <a:off x="7016027" y="3741357"/>
            <a:ext cx="1516413" cy="286232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sr-Latn-RS" dirty="0" smtClean="0"/>
              <a:t>Tresting</a:t>
            </a:r>
          </a:p>
          <a:p>
            <a:endParaRPr lang="sr-Latn-RS" dirty="0" smtClean="0"/>
          </a:p>
          <a:p>
            <a:r>
              <a:rPr lang="sr-Latn-RS" dirty="0" smtClean="0"/>
              <a:t>Trying to apply</a:t>
            </a:r>
          </a:p>
          <a:p>
            <a:endParaRPr lang="sr-Latn-RS" dirty="0"/>
          </a:p>
          <a:p>
            <a:r>
              <a:rPr lang="sr-Latn-RS" dirty="0" smtClean="0"/>
              <a:t>See if it fits</a:t>
            </a:r>
          </a:p>
          <a:p>
            <a:endParaRPr lang="sr-Latn-RS" dirty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</p:txBody>
      </p:sp>
      <p:cxnSp>
        <p:nvCxnSpPr>
          <p:cNvPr id="45" name="Straight Arrow Connector 44"/>
          <p:cNvCxnSpPr>
            <a:stCxn id="4" idx="6"/>
            <a:endCxn id="19" idx="1"/>
          </p:cNvCxnSpPr>
          <p:nvPr/>
        </p:nvCxnSpPr>
        <p:spPr>
          <a:xfrm flipV="1">
            <a:off x="916562" y="2811396"/>
            <a:ext cx="529724" cy="29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20" idx="1"/>
          </p:cNvCxnSpPr>
          <p:nvPr/>
        </p:nvCxnSpPr>
        <p:spPr>
          <a:xfrm>
            <a:off x="3142239" y="2811396"/>
            <a:ext cx="20650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886259" y="2811396"/>
            <a:ext cx="201567" cy="145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7541202" y="2825930"/>
            <a:ext cx="1423286" cy="747086"/>
            <a:chOff x="7541202" y="2825930"/>
            <a:chExt cx="1423286" cy="747086"/>
          </a:xfrm>
        </p:grpSpPr>
        <p:cxnSp>
          <p:nvCxnSpPr>
            <p:cNvPr id="57" name="Straight Arrow Connector 56"/>
            <p:cNvCxnSpPr/>
            <p:nvPr/>
          </p:nvCxnSpPr>
          <p:spPr>
            <a:xfrm>
              <a:off x="8693427" y="2825930"/>
              <a:ext cx="27106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8892480" y="2825930"/>
              <a:ext cx="1" cy="747086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>
              <a:off x="7541202" y="3573016"/>
              <a:ext cx="1351279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4872813" y="2138608"/>
            <a:ext cx="355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dirty="0" smtClean="0"/>
              <a:t>?</a:t>
            </a:r>
            <a:endParaRPr lang="en-US" sz="4000" dirty="0"/>
          </a:p>
        </p:txBody>
      </p:sp>
      <p:sp>
        <p:nvSpPr>
          <p:cNvPr id="3" name="Oval 2"/>
          <p:cNvSpPr/>
          <p:nvPr/>
        </p:nvSpPr>
        <p:spPr>
          <a:xfrm>
            <a:off x="3257776" y="816310"/>
            <a:ext cx="3662009" cy="23042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pPr algn="ctr"/>
            <a:r>
              <a:rPr lang="sr-Latn-RS" sz="2400" dirty="0">
                <a:solidFill>
                  <a:schemeClr val="tx1"/>
                </a:solidFill>
              </a:rPr>
              <a:t>Ideas happen here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95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161" y="5373019"/>
            <a:ext cx="3384376" cy="1171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From Incubation to Illumination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952" y="1166089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 smtClean="0"/>
              <a:t>What can we do to shorten Incubation time?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34004" y="3083198"/>
            <a:ext cx="41147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u="sng" dirty="0" smtClean="0"/>
              <a:t>Individual</a:t>
            </a:r>
            <a:r>
              <a:rPr lang="sr-Latn-RS" sz="2400" dirty="0" smtClean="0"/>
              <a:t> level - help your </a:t>
            </a:r>
            <a:r>
              <a:rPr lang="sr-Latn-RS" sz="2400" b="1" dirty="0" smtClean="0"/>
              <a:t>subconsciousness</a:t>
            </a:r>
            <a:r>
              <a:rPr lang="sr-Latn-RS" sz="24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400" dirty="0" smtClean="0"/>
              <a:t>Distance from the topic for a while (distraction)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400" dirty="0" smtClean="0"/>
              <a:t>Do daydreaming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400" dirty="0" smtClean="0"/>
              <a:t>Try associative thinking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400" dirty="0" smtClean="0"/>
              <a:t>Find inspiration using your social contacts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9753" y="3109024"/>
            <a:ext cx="3952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u="sng" dirty="0" smtClean="0"/>
              <a:t>Team</a:t>
            </a:r>
            <a:r>
              <a:rPr lang="sr-Latn-RS" sz="2400" dirty="0" smtClean="0"/>
              <a:t> level – exploit </a:t>
            </a:r>
            <a:r>
              <a:rPr lang="sr-Latn-RS" sz="2400" b="1" dirty="0" smtClean="0"/>
              <a:t>diversity</a:t>
            </a:r>
            <a:r>
              <a:rPr lang="sr-Latn-RS" sz="24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400" dirty="0" smtClean="0"/>
              <a:t>Exchange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Latn-RS" sz="2400" dirty="0" smtClean="0"/>
              <a:t>knowledge</a:t>
            </a:r>
            <a:endParaRPr lang="sr-Latn-R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Latn-RS" sz="2400" dirty="0" smtClean="0"/>
              <a:t>collected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Latn-RS" sz="2400" dirty="0" smtClean="0"/>
              <a:t>research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400" dirty="0" smtClean="0"/>
              <a:t>Remove inhbitions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Latn-RS" sz="2400" dirty="0" smtClean="0"/>
              <a:t>Collaborative games</a:t>
            </a:r>
            <a:endParaRPr lang="sr-Latn-R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Latn-RS" sz="2400" dirty="0" smtClean="0"/>
              <a:t>„Opposite“ game</a:t>
            </a:r>
            <a:endParaRPr lang="sr-Latn-R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37871"/>
            <a:ext cx="1539116" cy="120051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731881" y="1556792"/>
            <a:ext cx="1656184" cy="1627240"/>
            <a:chOff x="5731881" y="1772817"/>
            <a:chExt cx="1656184" cy="162724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57" t="13358" r="9650" b="11780"/>
            <a:stretch/>
          </p:blipFill>
          <p:spPr>
            <a:xfrm>
              <a:off x="5731881" y="1772817"/>
              <a:ext cx="1656184" cy="1627240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6084168" y="2053896"/>
              <a:ext cx="936104" cy="1015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34004" y="6287721"/>
            <a:ext cx="8198437" cy="461665"/>
          </a:xfrm>
          <a:prstGeom prst="rect">
            <a:avLst/>
          </a:prstGeom>
          <a:solidFill>
            <a:schemeClr val="bg2">
              <a:lumMod val="90000"/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 smtClean="0"/>
              <a:t>Combine individul and team work.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635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Ideas typically do not come when you need them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2277" y="1800472"/>
            <a:ext cx="70220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sz="2400" dirty="0" smtClean="0"/>
              <a:t>Illumination happens suddenly - be prepared </a:t>
            </a:r>
            <a:r>
              <a:rPr lang="sr-Latn-RS" sz="2400" dirty="0"/>
              <a:t>to write down any interesting thought that comes to your </a:t>
            </a:r>
            <a:r>
              <a:rPr lang="sr-Latn-RS" sz="2400" dirty="0" smtClean="0"/>
              <a:t>mind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sz="2400" dirty="0" smtClean="0"/>
              <a:t>While working on projects or everyday tasks, don’t let ideas diminish – make a break, and catch them</a:t>
            </a:r>
            <a:endParaRPr lang="sr-Latn-R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265252"/>
            <a:ext cx="1009431" cy="1009431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54545925"/>
              </p:ext>
            </p:extLst>
          </p:nvPr>
        </p:nvGraphicFramePr>
        <p:xfrm>
          <a:off x="1414739" y="4221088"/>
          <a:ext cx="609600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659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>Brainstorming</a:t>
            </a:r>
            <a:r>
              <a:rPr lang="sr-Latn-RS" dirty="0"/>
              <a:t>, or even better, </a:t>
            </a:r>
            <a:r>
              <a:rPr lang="sr-Latn-RS" dirty="0" smtClean="0"/>
              <a:t>brainwriting</a:t>
            </a:r>
            <a:r>
              <a:rPr lang="sr-Latn-RS" dirty="0"/>
              <a:t/>
            </a:r>
            <a:br>
              <a:rPr lang="sr-Latn-R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6401" y="1490667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 smtClean="0"/>
              <a:t>Improved version of brainstorming – based </a:t>
            </a:r>
            <a:r>
              <a:rPr lang="sr-Latn-RS" sz="2800" dirty="0"/>
              <a:t>on </a:t>
            </a:r>
            <a:r>
              <a:rPr lang="sr-Latn-RS" sz="2800" b="1" dirty="0"/>
              <a:t>anonymous</a:t>
            </a:r>
            <a:r>
              <a:rPr lang="sr-Latn-RS" sz="2800" dirty="0"/>
              <a:t> contribution </a:t>
            </a:r>
            <a:r>
              <a:rPr lang="sr-Latn-RS" sz="2800" dirty="0" smtClean="0"/>
              <a:t>to idea pool with possibility to be </a:t>
            </a:r>
            <a:r>
              <a:rPr lang="sr-Latn-RS" sz="2800" b="1" dirty="0" smtClean="0"/>
              <a:t>inspired by previously submitted </a:t>
            </a:r>
            <a:r>
              <a:rPr lang="sr-Latn-RS" sz="2800" dirty="0" smtClean="0"/>
              <a:t>ideas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835696" y="3309728"/>
            <a:ext cx="6264464" cy="461665"/>
          </a:xfrm>
          <a:prstGeom prst="rect">
            <a:avLst/>
          </a:prstGeom>
          <a:solidFill>
            <a:srgbClr val="8000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 smtClean="0">
                <a:solidFill>
                  <a:schemeClr val="bg1"/>
                </a:solidFill>
              </a:rPr>
              <a:t>Problem Statement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835696" y="4677382"/>
            <a:ext cx="6264464" cy="892552"/>
            <a:chOff x="1835696" y="4677382"/>
            <a:chExt cx="6264464" cy="892552"/>
          </a:xfrm>
        </p:grpSpPr>
        <p:sp>
          <p:nvSpPr>
            <p:cNvPr id="8" name="TextBox 7"/>
            <p:cNvSpPr txBox="1"/>
            <p:nvPr/>
          </p:nvSpPr>
          <p:spPr>
            <a:xfrm>
              <a:off x="3923928" y="4677382"/>
              <a:ext cx="2088000" cy="892552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sr-Latn-RS" sz="1400" dirty="0" smtClean="0"/>
            </a:p>
            <a:p>
              <a:pPr algn="ctr"/>
              <a:r>
                <a:rPr lang="sr-Latn-RS" sz="2400" dirty="0" smtClean="0"/>
                <a:t>Idea 2</a:t>
              </a:r>
            </a:p>
            <a:p>
              <a:pPr algn="ctr"/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35696" y="4677382"/>
              <a:ext cx="2088000" cy="892552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sr-Latn-RS" sz="1400" dirty="0" smtClean="0"/>
            </a:p>
            <a:p>
              <a:pPr algn="ctr"/>
              <a:r>
                <a:rPr lang="sr-Latn-RS" sz="2400" dirty="0" smtClean="0"/>
                <a:t>Idea 1</a:t>
              </a:r>
            </a:p>
            <a:p>
              <a:pPr algn="ctr"/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12160" y="4677382"/>
              <a:ext cx="2088000" cy="892552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sr-Latn-RS" sz="1400" dirty="0" smtClean="0"/>
            </a:p>
            <a:p>
              <a:pPr algn="ctr"/>
              <a:r>
                <a:rPr lang="sr-Latn-RS" sz="2400" dirty="0" smtClean="0"/>
                <a:t>Idea 3</a:t>
              </a:r>
            </a:p>
            <a:p>
              <a:pPr algn="ctr"/>
              <a:endParaRPr lang="en-US" sz="14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835696" y="3777272"/>
            <a:ext cx="6264464" cy="892552"/>
            <a:chOff x="1835696" y="3777272"/>
            <a:chExt cx="6264464" cy="892552"/>
          </a:xfrm>
        </p:grpSpPr>
        <p:sp>
          <p:nvSpPr>
            <p:cNvPr id="5" name="TextBox 4"/>
            <p:cNvSpPr txBox="1"/>
            <p:nvPr/>
          </p:nvSpPr>
          <p:spPr>
            <a:xfrm>
              <a:off x="1835696" y="3777272"/>
              <a:ext cx="2088000" cy="892552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sr-Latn-RS" sz="1400" dirty="0" smtClean="0"/>
            </a:p>
            <a:p>
              <a:pPr algn="ctr"/>
              <a:r>
                <a:rPr lang="sr-Latn-RS" sz="2400" dirty="0" smtClean="0"/>
                <a:t>Idea 1</a:t>
              </a:r>
            </a:p>
            <a:p>
              <a:pPr algn="ctr"/>
              <a:endParaRPr lang="en-US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12160" y="3777272"/>
              <a:ext cx="2088000" cy="892552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sr-Latn-RS" sz="1400" dirty="0" smtClean="0"/>
            </a:p>
            <a:p>
              <a:pPr algn="ctr"/>
              <a:r>
                <a:rPr lang="sr-Latn-RS" sz="2400" dirty="0" smtClean="0"/>
                <a:t>Idea 3</a:t>
              </a:r>
            </a:p>
            <a:p>
              <a:pPr algn="ctr"/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23928" y="3777272"/>
              <a:ext cx="2088000" cy="892552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sr-Latn-RS" sz="1400" dirty="0" smtClean="0"/>
            </a:p>
            <a:p>
              <a:pPr algn="ctr"/>
              <a:r>
                <a:rPr lang="sr-Latn-RS" sz="2400" dirty="0" smtClean="0"/>
                <a:t>Idea 2</a:t>
              </a:r>
            </a:p>
            <a:p>
              <a:pPr algn="ctr"/>
              <a:endParaRPr lang="en-US" sz="1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00890" y="4005064"/>
            <a:ext cx="1562798" cy="504056"/>
            <a:chOff x="200890" y="4005064"/>
            <a:chExt cx="1562798" cy="50405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4" t="72513" r="82611" b="7381"/>
            <a:stretch/>
          </p:blipFill>
          <p:spPr>
            <a:xfrm>
              <a:off x="1259632" y="4005064"/>
              <a:ext cx="504056" cy="50405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00890" y="4077072"/>
              <a:ext cx="9867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 smtClean="0"/>
                <a:t>Person 1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00890" y="4785454"/>
            <a:ext cx="1562798" cy="698304"/>
            <a:chOff x="200890" y="4785454"/>
            <a:chExt cx="1562798" cy="69830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49" t="67504" r="66826" b="4348"/>
            <a:stretch/>
          </p:blipFill>
          <p:spPr>
            <a:xfrm>
              <a:off x="1161619" y="4785454"/>
              <a:ext cx="602069" cy="698304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00890" y="4962902"/>
              <a:ext cx="9867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 smtClean="0"/>
                <a:t>Person 2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835696" y="5566858"/>
            <a:ext cx="6264464" cy="892552"/>
            <a:chOff x="1835696" y="5566858"/>
            <a:chExt cx="6264464" cy="892552"/>
          </a:xfrm>
        </p:grpSpPr>
        <p:sp>
          <p:nvSpPr>
            <p:cNvPr id="19" name="TextBox 18"/>
            <p:cNvSpPr txBox="1"/>
            <p:nvPr/>
          </p:nvSpPr>
          <p:spPr>
            <a:xfrm>
              <a:off x="1835696" y="5566858"/>
              <a:ext cx="2088000" cy="892552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sr-Latn-RS" sz="1400" dirty="0"/>
            </a:p>
            <a:p>
              <a:pPr lvl="0" algn="ctr"/>
              <a:r>
                <a:rPr lang="sr-Latn-RS" sz="2400" dirty="0">
                  <a:solidFill>
                    <a:prstClr val="black"/>
                  </a:solidFill>
                </a:rPr>
                <a:t>…</a:t>
              </a:r>
            </a:p>
            <a:p>
              <a:pPr algn="ctr"/>
              <a:endParaRPr lang="sr-Latn-RS" sz="1400" dirty="0" smtClean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12160" y="5566858"/>
              <a:ext cx="2088000" cy="892552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sr-Latn-RS" sz="1400" dirty="0" smtClean="0"/>
            </a:p>
            <a:p>
              <a:pPr algn="ctr"/>
              <a:r>
                <a:rPr lang="sr-Latn-RS" sz="2400" dirty="0" smtClean="0"/>
                <a:t>…</a:t>
              </a:r>
            </a:p>
            <a:p>
              <a:pPr algn="ctr"/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23928" y="5566858"/>
              <a:ext cx="2088000" cy="892552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sr-Latn-RS" sz="1400" dirty="0" smtClean="0"/>
            </a:p>
            <a:p>
              <a:pPr algn="ctr"/>
              <a:r>
                <a:rPr lang="sr-Latn-RS" sz="2400" dirty="0" smtClean="0"/>
                <a:t>…</a:t>
              </a:r>
            </a:p>
            <a:p>
              <a:pPr algn="ctr"/>
              <a:endParaRPr lang="sr-Latn-RS" sz="1400" dirty="0" smtClean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00890" y="5775702"/>
            <a:ext cx="1562797" cy="573401"/>
            <a:chOff x="200890" y="5775702"/>
            <a:chExt cx="1562797" cy="57340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70106" r="33075" b="5767"/>
            <a:stretch/>
          </p:blipFill>
          <p:spPr>
            <a:xfrm>
              <a:off x="1190286" y="5775702"/>
              <a:ext cx="573401" cy="573401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00890" y="5848731"/>
              <a:ext cx="9867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 smtClean="0"/>
                <a:t>Person 3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0459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We need even radical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844" y="1417638"/>
            <a:ext cx="8229600" cy="820688"/>
          </a:xfrm>
        </p:spPr>
        <p:txBody>
          <a:bodyPr/>
          <a:lstStyle/>
          <a:p>
            <a:pPr algn="ctr"/>
            <a:r>
              <a:rPr lang="sr-Latn-RS" dirty="0" smtClean="0"/>
              <a:t>don’t throw them away!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238326"/>
            <a:ext cx="8362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Example:</a:t>
            </a:r>
          </a:p>
          <a:p>
            <a:r>
              <a:rPr lang="sr-Latn-RS" sz="2400" dirty="0" smtClean="0"/>
              <a:t>Implant </a:t>
            </a:r>
            <a:r>
              <a:rPr lang="sr-Latn-RS" sz="2400" dirty="0"/>
              <a:t>chips under person’s skin so </a:t>
            </a:r>
            <a:r>
              <a:rPr lang="sr-Latn-RS" sz="2400" dirty="0" smtClean="0"/>
              <a:t>he/she </a:t>
            </a:r>
            <a:r>
              <a:rPr lang="sr-Latn-RS" sz="2400" dirty="0"/>
              <a:t>be </a:t>
            </a:r>
            <a:r>
              <a:rPr lang="sr-Latn-RS" sz="2400" dirty="0">
                <a:solidFill>
                  <a:srgbClr val="FF0000"/>
                </a:solidFill>
              </a:rPr>
              <a:t>easily found by police in case of </a:t>
            </a:r>
            <a:r>
              <a:rPr lang="sr-Latn-RS" sz="2400" dirty="0" smtClean="0">
                <a:solidFill>
                  <a:srgbClr val="FF0000"/>
                </a:solidFill>
              </a:rPr>
              <a:t>kidnapping.</a:t>
            </a:r>
          </a:p>
          <a:p>
            <a:r>
              <a:rPr lang="sr-Latn-RS" sz="2400" dirty="0" smtClean="0"/>
              <a:t>Maybe proposed solution is not acceptable, but the problem may definitely go to the list of problems worth solving.</a:t>
            </a:r>
            <a:endParaRPr lang="sr-Latn-R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44" y="4293096"/>
            <a:ext cx="3737950" cy="2077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9992" y="4307146"/>
            <a:ext cx="4536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 smtClean="0"/>
              <a:t>Use „</a:t>
            </a:r>
            <a:r>
              <a:rPr lang="sr-Latn-RS" sz="2000" b="1" i="1" dirty="0" smtClean="0">
                <a:solidFill>
                  <a:srgbClr val="C00000"/>
                </a:solidFill>
              </a:rPr>
              <a:t>Six Thinking Hats</a:t>
            </a:r>
            <a:r>
              <a:rPr lang="sr-Latn-RS" sz="2000" dirty="0" smtClean="0"/>
              <a:t>“  - it may be beneficial in multiple ways: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000" dirty="0" smtClean="0"/>
              <a:t>Evaluate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000" dirty="0" smtClean="0"/>
              <a:t>Improve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000" dirty="0" smtClean="0"/>
              <a:t>Generate new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000" dirty="0" smtClean="0"/>
              <a:t>Rephrase problem that you are trying to solve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14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Some Creativity „Hints“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45387069"/>
              </p:ext>
            </p:extLst>
          </p:nvPr>
        </p:nvGraphicFramePr>
        <p:xfrm>
          <a:off x="457200" y="1484784"/>
          <a:ext cx="8229600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93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Combine two ideas -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5679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The Challenge:  Propose a business case in which you use „cow“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417638"/>
            <a:ext cx="979138" cy="787226"/>
          </a:xfrm>
          <a:prstGeom prst="ellipse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204864"/>
            <a:ext cx="41148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Latn-RS" u="sng" dirty="0" smtClean="0"/>
              <a:t>Idea 1 (submitted by Team 1)</a:t>
            </a:r>
            <a:r>
              <a:rPr lang="sr-Latn-RS" dirty="0" smtClean="0"/>
              <a:t>:  </a:t>
            </a:r>
          </a:p>
          <a:p>
            <a:r>
              <a:rPr lang="sr-Latn-RS" dirty="0" smtClean="0"/>
              <a:t>Web portal that will connect producers and consumers of organic food</a:t>
            </a:r>
          </a:p>
          <a:p>
            <a:endParaRPr lang="sr-Latn-RS" dirty="0" smtClean="0"/>
          </a:p>
          <a:p>
            <a:endParaRPr lang="sr-Latn-RS" dirty="0" smtClean="0"/>
          </a:p>
          <a:p>
            <a:r>
              <a:rPr lang="sr-Latn-RS" dirty="0" smtClean="0"/>
              <a:t>Problems:</a:t>
            </a:r>
          </a:p>
          <a:p>
            <a:r>
              <a:rPr lang="sr-Latn-RS" dirty="0" smtClean="0"/>
              <a:t>Could not explain how they will gurantee that food is organic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48436" y="2204864"/>
            <a:ext cx="4416051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Latn-RS" u="sng" dirty="0" smtClean="0"/>
              <a:t>Idea 2 (submitted by Team 2)</a:t>
            </a:r>
            <a:r>
              <a:rPr lang="sr-Latn-RS" dirty="0" smtClean="0"/>
              <a:t>:  </a:t>
            </a:r>
          </a:p>
          <a:p>
            <a:r>
              <a:rPr lang="sr-Latn-RS" dirty="0" smtClean="0"/>
              <a:t>Anti-stress farm – people spend their holidays working on the farm which is supposed to have therapeutical effect</a:t>
            </a:r>
          </a:p>
          <a:p>
            <a:endParaRPr lang="sr-Latn-RS" dirty="0" smtClean="0"/>
          </a:p>
          <a:p>
            <a:r>
              <a:rPr lang="sr-Latn-RS" dirty="0" smtClean="0"/>
              <a:t>Problems:</a:t>
            </a:r>
            <a:endParaRPr lang="sr-Latn-RS" dirty="0"/>
          </a:p>
          <a:p>
            <a:r>
              <a:rPr lang="sr-Latn-RS" dirty="0" smtClean="0"/>
              <a:t>Could not convince anyone that anybody will pay to work on the farm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2871" y="4782949"/>
            <a:ext cx="85072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Combined idea:</a:t>
            </a:r>
          </a:p>
          <a:p>
            <a:r>
              <a:rPr lang="sr-Latn-RS" dirty="0" smtClean="0"/>
              <a:t>Let’s build the community of people interested in consuming organic food who agree to spend a week (once a year) on the farm supervising food production.</a:t>
            </a:r>
          </a:p>
          <a:p>
            <a:r>
              <a:rPr lang="sr-Latn-RS" dirty="0" smtClean="0"/>
              <a:t>Food production will always be under supervision of those who will consume it, which is guarantee that the food is organic.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09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Many Faces of Creativity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16179731"/>
              </p:ext>
            </p:extLst>
          </p:nvPr>
        </p:nvGraphicFramePr>
        <p:xfrm>
          <a:off x="1524000" y="1397000"/>
          <a:ext cx="6864424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60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42692" y="2204864"/>
            <a:ext cx="2458616" cy="2581870"/>
            <a:chOff x="2411760" y="432048"/>
            <a:chExt cx="5976664" cy="60212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9144" y="432048"/>
              <a:ext cx="5949280" cy="594928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grpSp>
          <p:nvGrpSpPr>
            <p:cNvPr id="6" name="Group 5"/>
            <p:cNvGrpSpPr/>
            <p:nvPr/>
          </p:nvGrpSpPr>
          <p:grpSpPr>
            <a:xfrm>
              <a:off x="2411760" y="432048"/>
              <a:ext cx="5976664" cy="6021288"/>
              <a:chOff x="1115616" y="908720"/>
              <a:chExt cx="5976664" cy="6021288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115616" y="2924944"/>
                <a:ext cx="59766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1115616" y="4841776"/>
                <a:ext cx="5976664" cy="2738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3131840" y="908720"/>
                <a:ext cx="0" cy="59492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5076056" y="908720"/>
                <a:ext cx="0" cy="60212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47664" y="2702733"/>
            <a:ext cx="6192688" cy="1200329"/>
          </a:xfrm>
          <a:prstGeom prst="rect">
            <a:avLst/>
          </a:prstGeom>
          <a:solidFill>
            <a:srgbClr val="CCDAEC">
              <a:alpha val="86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sr-Latn-RS" sz="2400" dirty="0" smtClean="0"/>
          </a:p>
          <a:p>
            <a:pPr algn="ctr"/>
            <a:r>
              <a:rPr lang="sr-Latn-RS" sz="2400" dirty="0" smtClean="0"/>
              <a:t>Let’s solve Head-Tails Puzzle together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774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58616" cy="2362274"/>
          </a:xfrm>
        </p:spPr>
        <p:txBody>
          <a:bodyPr anchor="t" anchorCtr="0">
            <a:normAutofit/>
          </a:bodyPr>
          <a:lstStyle/>
          <a:p>
            <a:r>
              <a:rPr lang="sr-Latn-RS" dirty="0" smtClean="0"/>
              <a:t>Head-Tails Puzzle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616773"/>
            <a:ext cx="5769818" cy="562445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056310" y="774083"/>
            <a:ext cx="5616624" cy="5812851"/>
            <a:chOff x="2411760" y="432048"/>
            <a:chExt cx="5976664" cy="602128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9144" y="432048"/>
              <a:ext cx="5949280" cy="594928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grpSp>
          <p:nvGrpSpPr>
            <p:cNvPr id="7" name="Group 6"/>
            <p:cNvGrpSpPr/>
            <p:nvPr/>
          </p:nvGrpSpPr>
          <p:grpSpPr>
            <a:xfrm>
              <a:off x="2411760" y="432048"/>
              <a:ext cx="5976664" cy="6021288"/>
              <a:chOff x="1115616" y="908720"/>
              <a:chExt cx="5976664" cy="6021288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1115616" y="2924944"/>
                <a:ext cx="59766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1115616" y="4841776"/>
                <a:ext cx="5976664" cy="2738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3131840" y="908720"/>
                <a:ext cx="0" cy="59492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076056" y="908720"/>
                <a:ext cx="0" cy="60212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/>
          <p:cNvGrpSpPr/>
          <p:nvPr/>
        </p:nvGrpSpPr>
        <p:grpSpPr>
          <a:xfrm>
            <a:off x="332259" y="4704285"/>
            <a:ext cx="2499070" cy="1536942"/>
            <a:chOff x="332259" y="4704285"/>
            <a:chExt cx="2499070" cy="153694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4704285"/>
              <a:ext cx="1566641" cy="1536942"/>
            </a:xfrm>
            <a:prstGeom prst="ellipse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32259" y="5262397"/>
              <a:ext cx="6887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Latn-RS" dirty="0" smtClean="0">
                  <a:solidFill>
                    <a:srgbClr val="FF0000"/>
                  </a:solidFill>
                </a:rPr>
                <a:t>TAIL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98520" y="5631729"/>
              <a:ext cx="832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 smtClean="0">
                  <a:solidFill>
                    <a:srgbClr val="FF0000"/>
                  </a:solidFill>
                </a:rPr>
                <a:t>HEAD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79512" y="2687136"/>
            <a:ext cx="26347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Board consists of 9 tiles. </a:t>
            </a:r>
            <a:r>
              <a:rPr lang="en-US" dirty="0" smtClean="0"/>
              <a:t>Game objective</a:t>
            </a:r>
            <a:r>
              <a:rPr lang="sr-Latn-RS" dirty="0" smtClean="0"/>
              <a:t>:</a:t>
            </a:r>
          </a:p>
          <a:p>
            <a:r>
              <a:rPr lang="en-US" dirty="0" smtClean="0"/>
              <a:t>match </a:t>
            </a:r>
            <a:r>
              <a:rPr lang="en-US" dirty="0"/>
              <a:t>turtles' heads with their tails in respective colors.</a:t>
            </a:r>
          </a:p>
        </p:txBody>
      </p:sp>
    </p:spTree>
    <p:extLst>
      <p:ext uri="{BB962C8B-B14F-4D97-AF65-F5344CB8AC3E}">
        <p14:creationId xmlns:p14="http://schemas.microsoft.com/office/powerpoint/2010/main" val="66722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Head – Tails Puzzle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50" y="1700808"/>
            <a:ext cx="2561428" cy="1728192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66446" y="2365377"/>
            <a:ext cx="881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Head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724688" y="2579713"/>
            <a:ext cx="41376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66046" y="2348880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sz="2400" dirty="0" smtClean="0"/>
              <a:t>Tail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092259" y="2564904"/>
            <a:ext cx="381899" cy="148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307" y="4005064"/>
            <a:ext cx="2285237" cy="224191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372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5657" y="2279562"/>
            <a:ext cx="3616823" cy="352570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TextBox 4"/>
          <p:cNvSpPr txBox="1"/>
          <p:nvPr/>
        </p:nvSpPr>
        <p:spPr>
          <a:xfrm>
            <a:off x="5746633" y="2745143"/>
            <a:ext cx="36004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0560" y="1628960"/>
            <a:ext cx="1440000" cy="144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27862" y="1627399"/>
            <a:ext cx="1479600" cy="1550915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square" rtlCol="0">
            <a:noAutofit/>
          </a:bodyPr>
          <a:lstStyle/>
          <a:p>
            <a:pPr algn="ctr"/>
            <a:endParaRPr lang="sr-Latn-RS" dirty="0" smtClean="0"/>
          </a:p>
          <a:p>
            <a:pPr algn="ctr"/>
            <a:r>
              <a:rPr lang="sr-Latn-RS" dirty="0" smtClean="0"/>
              <a:t>We need here a blue tail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16830" y="2718639"/>
            <a:ext cx="36004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6256" y="4969769"/>
            <a:ext cx="36004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0129" y="3880626"/>
            <a:ext cx="36004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68140" y="4996273"/>
            <a:ext cx="36004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2"/>
          <a:srcRect l="65139" r="3004" b="66904"/>
          <a:stretch/>
        </p:blipFill>
        <p:spPr>
          <a:xfrm>
            <a:off x="539553" y="1556792"/>
            <a:ext cx="1479086" cy="149786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659085" y="2313000"/>
            <a:ext cx="1116000" cy="1116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4572000" y="-27384"/>
            <a:ext cx="0" cy="688538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587931" y="4349942"/>
            <a:ext cx="3208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There are FIVE possibiilties - </a:t>
            </a:r>
          </a:p>
          <a:p>
            <a:r>
              <a:rPr lang="sr-Latn-RS" dirty="0" smtClean="0"/>
              <a:t>too many for guessing!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75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7" grpId="0" animBg="1"/>
      <p:bldP spid="9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New Insight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1710410" y="2260142"/>
            <a:ext cx="416356" cy="354940"/>
            <a:chOff x="1266291" y="2708920"/>
            <a:chExt cx="504056" cy="446043"/>
          </a:xfrm>
        </p:grpSpPr>
        <p:sp>
          <p:nvSpPr>
            <p:cNvPr id="43" name="Oval 42"/>
            <p:cNvSpPr/>
            <p:nvPr/>
          </p:nvSpPr>
          <p:spPr>
            <a:xfrm>
              <a:off x="1266291" y="2722915"/>
              <a:ext cx="504056" cy="432048"/>
            </a:xfrm>
            <a:prstGeom prst="ellipse">
              <a:avLst/>
            </a:prstGeom>
            <a:noFill/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V="1">
              <a:off x="1388773" y="2708920"/>
              <a:ext cx="144017" cy="47330"/>
            </a:xfrm>
            <a:prstGeom prst="straightConnector1">
              <a:avLst/>
            </a:prstGeom>
            <a:ln w="25400">
              <a:solidFill>
                <a:srgbClr val="FFC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721561" y="1759564"/>
            <a:ext cx="1605945" cy="1441448"/>
            <a:chOff x="3563888" y="1628800"/>
            <a:chExt cx="1944216" cy="1811424"/>
          </a:xfrm>
        </p:grpSpPr>
        <p:sp>
          <p:nvSpPr>
            <p:cNvPr id="13" name="Rectangle 12"/>
            <p:cNvSpPr/>
            <p:nvPr/>
          </p:nvSpPr>
          <p:spPr>
            <a:xfrm>
              <a:off x="3563888" y="1628800"/>
              <a:ext cx="1944216" cy="1800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63888" y="2309124"/>
              <a:ext cx="50405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dirty="0" smtClean="0"/>
                <a:t>H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319972" y="1640024"/>
              <a:ext cx="50405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dirty="0"/>
                <a:t>T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04048" y="2309124"/>
              <a:ext cx="50405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dirty="0" smtClean="0"/>
                <a:t>T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319972" y="3008176"/>
              <a:ext cx="50405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dirty="0" smtClean="0"/>
                <a:t>H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337000" y="3201012"/>
            <a:ext cx="1605945" cy="1443061"/>
            <a:chOff x="3563888" y="1626772"/>
            <a:chExt cx="1944216" cy="1813452"/>
          </a:xfrm>
        </p:grpSpPr>
        <p:sp>
          <p:nvSpPr>
            <p:cNvPr id="37" name="Rectangle 36"/>
            <p:cNvSpPr/>
            <p:nvPr/>
          </p:nvSpPr>
          <p:spPr>
            <a:xfrm>
              <a:off x="3563888" y="1628800"/>
              <a:ext cx="1944216" cy="1800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563888" y="2309124"/>
              <a:ext cx="50405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dirty="0" smtClean="0"/>
                <a:t>H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319972" y="1626772"/>
              <a:ext cx="50405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dirty="0"/>
                <a:t>T</a:t>
              </a:r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004048" y="2309124"/>
              <a:ext cx="50405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dirty="0" smtClean="0"/>
                <a:t>T</a:t>
              </a:r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319972" y="3008176"/>
              <a:ext cx="50405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dirty="0" smtClean="0"/>
                <a:t>H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120363" y="3201012"/>
            <a:ext cx="1605945" cy="1441448"/>
            <a:chOff x="3563888" y="1628800"/>
            <a:chExt cx="1944216" cy="1811424"/>
          </a:xfrm>
        </p:grpSpPr>
        <p:sp>
          <p:nvSpPr>
            <p:cNvPr id="25" name="Rectangle 24"/>
            <p:cNvSpPr/>
            <p:nvPr/>
          </p:nvSpPr>
          <p:spPr>
            <a:xfrm>
              <a:off x="3563888" y="1628800"/>
              <a:ext cx="1944216" cy="1800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563888" y="2309124"/>
              <a:ext cx="50405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dirty="0" smtClean="0"/>
                <a:t>H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319972" y="1640024"/>
              <a:ext cx="50405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dirty="0"/>
                <a:t>T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004048" y="2309124"/>
              <a:ext cx="50405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dirty="0" smtClean="0"/>
                <a:t>T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19972" y="3008176"/>
              <a:ext cx="50405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dirty="0" smtClean="0"/>
                <a:t>H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726308" y="3201012"/>
            <a:ext cx="1605945" cy="1443061"/>
            <a:chOff x="3563888" y="1626772"/>
            <a:chExt cx="1944216" cy="1813452"/>
          </a:xfrm>
        </p:grpSpPr>
        <p:sp>
          <p:nvSpPr>
            <p:cNvPr id="31" name="Rectangle 30"/>
            <p:cNvSpPr/>
            <p:nvPr/>
          </p:nvSpPr>
          <p:spPr>
            <a:xfrm>
              <a:off x="3563888" y="1628800"/>
              <a:ext cx="1944216" cy="1800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563888" y="2309124"/>
              <a:ext cx="50405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dirty="0" smtClean="0"/>
                <a:t>H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319972" y="1626772"/>
              <a:ext cx="50405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dirty="0"/>
                <a:t>T</a:t>
              </a:r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004048" y="2309124"/>
              <a:ext cx="50405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dirty="0" smtClean="0"/>
                <a:t>T</a:t>
              </a: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319972" y="3008176"/>
              <a:ext cx="50405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dirty="0" smtClean="0"/>
                <a:t>H</a:t>
              </a:r>
              <a:endParaRPr lang="en-US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726307" y="4639225"/>
            <a:ext cx="1605945" cy="1441448"/>
            <a:chOff x="3563888" y="1628800"/>
            <a:chExt cx="1944216" cy="1811424"/>
          </a:xfrm>
        </p:grpSpPr>
        <p:sp>
          <p:nvSpPr>
            <p:cNvPr id="62" name="Rectangle 61"/>
            <p:cNvSpPr/>
            <p:nvPr/>
          </p:nvSpPr>
          <p:spPr>
            <a:xfrm>
              <a:off x="3563888" y="1628800"/>
              <a:ext cx="1944216" cy="1800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563888" y="2309124"/>
              <a:ext cx="50405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dirty="0" smtClean="0"/>
                <a:t>H</a:t>
              </a:r>
              <a:endParaRPr lang="en-US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19972" y="1640024"/>
              <a:ext cx="50405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dirty="0"/>
                <a:t>T</a:t>
              </a:r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004048" y="2309124"/>
              <a:ext cx="50405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dirty="0" smtClean="0"/>
                <a:t>T</a:t>
              </a:r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319972" y="3008176"/>
              <a:ext cx="50405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dirty="0" smtClean="0"/>
                <a:t>H</a:t>
              </a:r>
              <a:endParaRPr lang="en-US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115616" y="1759564"/>
            <a:ext cx="4832076" cy="4321109"/>
            <a:chOff x="1115616" y="1759564"/>
            <a:chExt cx="4832076" cy="4321109"/>
          </a:xfrm>
        </p:grpSpPr>
        <p:grpSp>
          <p:nvGrpSpPr>
            <p:cNvPr id="11" name="Group 10"/>
            <p:cNvGrpSpPr/>
            <p:nvPr/>
          </p:nvGrpSpPr>
          <p:grpSpPr>
            <a:xfrm>
              <a:off x="1115616" y="1759564"/>
              <a:ext cx="1605945" cy="1441448"/>
              <a:chOff x="3563888" y="1628800"/>
              <a:chExt cx="1944216" cy="181142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563888" y="1628800"/>
                <a:ext cx="1944216" cy="1800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563888" y="2348880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Latn-RS" dirty="0" smtClean="0"/>
                  <a:t>H</a:t>
                </a:r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319972" y="16400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Latn-RS" dirty="0"/>
                  <a:t>T</a:t>
                </a:r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004048" y="2312876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Latn-RS" dirty="0" smtClean="0"/>
                  <a:t>T</a:t>
                </a:r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319972" y="3008176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Latn-RS" dirty="0" smtClean="0"/>
                  <a:t>H</a:t>
                </a:r>
                <a:endParaRPr lang="en-US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327505" y="1759564"/>
              <a:ext cx="1605945" cy="1441448"/>
              <a:chOff x="3563888" y="1628800"/>
              <a:chExt cx="1944216" cy="181142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3563888" y="1628800"/>
                <a:ext cx="1944216" cy="1800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563888" y="23091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Latn-RS" dirty="0" smtClean="0"/>
                  <a:t>H</a:t>
                </a:r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319972" y="16400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Latn-RS" dirty="0"/>
                  <a:t>T</a:t>
                </a:r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004048" y="23091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Latn-RS" dirty="0" smtClean="0"/>
                  <a:t>T</a:t>
                </a:r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319972" y="3008176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Latn-RS" dirty="0" smtClean="0"/>
                  <a:t>H</a:t>
                </a:r>
                <a:endParaRPr lang="en-US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1115616" y="4639225"/>
              <a:ext cx="1605945" cy="1441448"/>
              <a:chOff x="3563888" y="1628800"/>
              <a:chExt cx="1944216" cy="181142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3563888" y="1628800"/>
                <a:ext cx="1944216" cy="1800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563888" y="23091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Latn-RS" dirty="0" smtClean="0"/>
                  <a:t>H</a:t>
                </a:r>
                <a:endParaRPr lang="en-US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4319972" y="16400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Latn-RS" dirty="0"/>
                  <a:t>T</a:t>
                </a:r>
                <a:endParaRPr lang="en-US" dirty="0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5004048" y="23091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Latn-RS" dirty="0" smtClean="0"/>
                  <a:t>T</a:t>
                </a:r>
                <a:endParaRPr lang="en-US" dirty="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319972" y="3008176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Latn-RS" dirty="0" smtClean="0"/>
                  <a:t>H</a:t>
                </a:r>
                <a:endParaRPr lang="en-US" dirty="0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4341747" y="4639225"/>
              <a:ext cx="1605945" cy="1441448"/>
              <a:chOff x="3563888" y="1628800"/>
              <a:chExt cx="1944216" cy="1811424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3563888" y="1628800"/>
                <a:ext cx="1944216" cy="1800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563888" y="23091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Latn-RS" dirty="0" smtClean="0"/>
                  <a:t>H</a:t>
                </a:r>
                <a:endParaRPr lang="en-US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319972" y="16400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Latn-RS" dirty="0"/>
                  <a:t>T</a:t>
                </a:r>
                <a:endParaRPr lang="en-US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5004048" y="2309124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Latn-RS" dirty="0" smtClean="0"/>
                  <a:t>T</a:t>
                </a:r>
                <a:endParaRPr lang="en-US" dirty="0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4319972" y="3008176"/>
                <a:ext cx="50405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Latn-RS" dirty="0" smtClean="0"/>
                  <a:t>H</a:t>
                </a:r>
                <a:endParaRPr lang="en-US" dirty="0"/>
              </a:p>
            </p:txBody>
          </p:sp>
        </p:grp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559" y="1235988"/>
            <a:ext cx="4140683" cy="403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3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5657" y="2279562"/>
            <a:ext cx="3616823" cy="352570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TextBox 4"/>
          <p:cNvSpPr txBox="1"/>
          <p:nvPr/>
        </p:nvSpPr>
        <p:spPr>
          <a:xfrm>
            <a:off x="5746633" y="2745143"/>
            <a:ext cx="36004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0560" y="1628960"/>
            <a:ext cx="1440000" cy="144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27862" y="1627399"/>
            <a:ext cx="1479600" cy="1550915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square" rtlCol="0">
            <a:noAutofit/>
          </a:bodyPr>
          <a:lstStyle/>
          <a:p>
            <a:pPr algn="ctr"/>
            <a:endParaRPr lang="sr-Latn-RS" dirty="0" smtClean="0"/>
          </a:p>
          <a:p>
            <a:pPr algn="ctr"/>
            <a:r>
              <a:rPr lang="sr-Latn-RS" dirty="0" smtClean="0"/>
              <a:t>We need here a blue tail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16830" y="2718639"/>
            <a:ext cx="36004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6256" y="4969769"/>
            <a:ext cx="36004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0129" y="3880626"/>
            <a:ext cx="36004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68140" y="4996273"/>
            <a:ext cx="36004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2"/>
          <a:srcRect l="65139" r="3004" b="66904"/>
          <a:stretch/>
        </p:blipFill>
        <p:spPr>
          <a:xfrm>
            <a:off x="539553" y="1556792"/>
            <a:ext cx="1479086" cy="149786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659085" y="2313000"/>
            <a:ext cx="1116000" cy="1116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 rot="10800000">
            <a:off x="611558" y="4365104"/>
            <a:ext cx="1368153" cy="1338202"/>
            <a:chOff x="3563888" y="1628800"/>
            <a:chExt cx="1944216" cy="1811424"/>
          </a:xfrm>
        </p:grpSpPr>
        <p:sp>
          <p:nvSpPr>
            <p:cNvPr id="58" name="Rectangle 57"/>
            <p:cNvSpPr/>
            <p:nvPr/>
          </p:nvSpPr>
          <p:spPr>
            <a:xfrm>
              <a:off x="3563888" y="1628800"/>
              <a:ext cx="1944216" cy="1800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563888" y="2348880"/>
              <a:ext cx="50405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dirty="0" smtClean="0"/>
                <a:t>H</a:t>
              </a:r>
              <a:endParaRPr lang="en-US" dirty="0"/>
            </a:p>
          </p:txBody>
        </p:sp>
        <p:sp>
          <p:nvSpPr>
            <p:cNvPr id="60" name="Rectangle 59"/>
            <p:cNvSpPr/>
            <p:nvPr/>
          </p:nvSpPr>
          <p:spPr>
            <a:xfrm rot="10800000">
              <a:off x="4319971" y="1640023"/>
              <a:ext cx="504057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dirty="0" smtClean="0"/>
                <a:t>T</a:t>
              </a:r>
              <a:endParaRPr lang="en-US" dirty="0"/>
            </a:p>
          </p:txBody>
        </p:sp>
        <p:sp>
          <p:nvSpPr>
            <p:cNvPr id="61" name="Rectangle 60"/>
            <p:cNvSpPr/>
            <p:nvPr/>
          </p:nvSpPr>
          <p:spPr>
            <a:xfrm rot="10800000">
              <a:off x="5004047" y="2312876"/>
              <a:ext cx="504057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dirty="0" smtClean="0"/>
                <a:t>T</a:t>
              </a:r>
              <a:endParaRPr lang="en-US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319972" y="3008176"/>
              <a:ext cx="50405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dirty="0" smtClean="0"/>
                <a:t>H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103828" y="4858781"/>
            <a:ext cx="443836" cy="370419"/>
            <a:chOff x="1266291" y="2708920"/>
            <a:chExt cx="504056" cy="446043"/>
          </a:xfrm>
        </p:grpSpPr>
        <p:sp>
          <p:nvSpPr>
            <p:cNvPr id="64" name="Oval 63"/>
            <p:cNvSpPr/>
            <p:nvPr/>
          </p:nvSpPr>
          <p:spPr>
            <a:xfrm>
              <a:off x="1266291" y="2722915"/>
              <a:ext cx="504056" cy="432048"/>
            </a:xfrm>
            <a:prstGeom prst="ellipse">
              <a:avLst/>
            </a:prstGeom>
            <a:noFill/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V="1">
              <a:off x="1388773" y="2708920"/>
              <a:ext cx="144017" cy="47330"/>
            </a:xfrm>
            <a:prstGeom prst="straightConnector1">
              <a:avLst/>
            </a:prstGeom>
            <a:ln w="25400">
              <a:solidFill>
                <a:srgbClr val="FFC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410492" y="3570820"/>
            <a:ext cx="1353196" cy="1514364"/>
            <a:chOff x="266476" y="3455405"/>
            <a:chExt cx="1353196" cy="1514364"/>
          </a:xfrm>
        </p:grpSpPr>
        <p:sp>
          <p:nvSpPr>
            <p:cNvPr id="66" name="Oval 65"/>
            <p:cNvSpPr/>
            <p:nvPr/>
          </p:nvSpPr>
          <p:spPr>
            <a:xfrm>
              <a:off x="266476" y="4869160"/>
              <a:ext cx="129060" cy="1006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98313" y="3455405"/>
              <a:ext cx="721359" cy="369332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dirty="0" smtClean="0"/>
                <a:t>THHT</a:t>
              </a:r>
              <a:endParaRPr lang="en-US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644008" y="2027689"/>
            <a:ext cx="3893746" cy="4025143"/>
            <a:chOff x="4432811" y="1994282"/>
            <a:chExt cx="3893746" cy="4025143"/>
          </a:xfrm>
        </p:grpSpPr>
        <p:sp>
          <p:nvSpPr>
            <p:cNvPr id="69" name="TextBox 68"/>
            <p:cNvSpPr txBox="1"/>
            <p:nvPr/>
          </p:nvSpPr>
          <p:spPr>
            <a:xfrm>
              <a:off x="6455825" y="1994282"/>
              <a:ext cx="721359" cy="369332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dirty="0" smtClean="0">
                  <a:solidFill>
                    <a:srgbClr val="FF0000"/>
                  </a:solidFill>
                </a:rPr>
                <a:t>THHT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432811" y="3880626"/>
              <a:ext cx="721359" cy="369332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sr-Latn-RS" dirty="0" smtClean="0">
                  <a:solidFill>
                    <a:srgbClr val="FF0000"/>
                  </a:solidFill>
                </a:rPr>
                <a:t>TTHH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442929" y="5650093"/>
              <a:ext cx="721359" cy="369332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dirty="0" smtClean="0">
                  <a:solidFill>
                    <a:srgbClr val="FF0000"/>
                  </a:solidFill>
                </a:rPr>
                <a:t>TTHH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05198" y="5650093"/>
              <a:ext cx="721359" cy="369332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dirty="0" smtClean="0">
                  <a:solidFill>
                    <a:srgbClr val="FF0000"/>
                  </a:solidFill>
                </a:rPr>
                <a:t>TTHH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323445" y="1994282"/>
              <a:ext cx="721359" cy="369332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dirty="0" smtClean="0">
                  <a:solidFill>
                    <a:srgbClr val="FF0000"/>
                  </a:solidFill>
                </a:rPr>
                <a:t>THHT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36898" y="3700099"/>
            <a:ext cx="3025356" cy="1927697"/>
            <a:chOff x="4644008" y="3429000"/>
            <a:chExt cx="3025356" cy="1927697"/>
          </a:xfrm>
        </p:grpSpPr>
        <p:grpSp>
          <p:nvGrpSpPr>
            <p:cNvPr id="80" name="Group 79"/>
            <p:cNvGrpSpPr/>
            <p:nvPr/>
          </p:nvGrpSpPr>
          <p:grpSpPr>
            <a:xfrm>
              <a:off x="4644008" y="3429000"/>
              <a:ext cx="648072" cy="729710"/>
              <a:chOff x="4644008" y="3429000"/>
              <a:chExt cx="648072" cy="72971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V="1">
                <a:off x="4644008" y="3429000"/>
                <a:ext cx="576064" cy="72971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4708733" y="3429000"/>
                <a:ext cx="583347" cy="72008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/>
            <p:cNvGrpSpPr/>
            <p:nvPr/>
          </p:nvGrpSpPr>
          <p:grpSpPr>
            <a:xfrm>
              <a:off x="5839350" y="4526053"/>
              <a:ext cx="648072" cy="729710"/>
              <a:chOff x="4375639" y="3240288"/>
              <a:chExt cx="648072" cy="729710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 flipV="1">
                <a:off x="4375639" y="3240288"/>
                <a:ext cx="576064" cy="72971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4440364" y="3240288"/>
                <a:ext cx="583347" cy="72008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/>
            <p:cNvGrpSpPr/>
            <p:nvPr/>
          </p:nvGrpSpPr>
          <p:grpSpPr>
            <a:xfrm>
              <a:off x="7063141" y="4626987"/>
              <a:ext cx="606223" cy="729710"/>
              <a:chOff x="4231270" y="3321570"/>
              <a:chExt cx="606223" cy="729710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 flipV="1">
                <a:off x="4231270" y="3321570"/>
                <a:ext cx="576064" cy="72971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4254146" y="3321570"/>
                <a:ext cx="583347" cy="72008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9" name="Straight Connector 88"/>
          <p:cNvCxnSpPr/>
          <p:nvPr/>
        </p:nvCxnSpPr>
        <p:spPr>
          <a:xfrm>
            <a:off x="4572000" y="-27384"/>
            <a:ext cx="0" cy="688538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89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403648" y="1412776"/>
            <a:ext cx="5184576" cy="5184576"/>
            <a:chOff x="2411760" y="432048"/>
            <a:chExt cx="5976664" cy="602128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9144" y="432048"/>
              <a:ext cx="5949280" cy="594928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grpSp>
          <p:nvGrpSpPr>
            <p:cNvPr id="24" name="Group 23"/>
            <p:cNvGrpSpPr/>
            <p:nvPr/>
          </p:nvGrpSpPr>
          <p:grpSpPr>
            <a:xfrm>
              <a:off x="2411760" y="432048"/>
              <a:ext cx="5976664" cy="6021288"/>
              <a:chOff x="1115616" y="908720"/>
              <a:chExt cx="5976664" cy="6021288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115616" y="2924944"/>
                <a:ext cx="59766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1115616" y="4841776"/>
                <a:ext cx="5976664" cy="2738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3131840" y="908720"/>
                <a:ext cx="0" cy="59492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5076056" y="908720"/>
                <a:ext cx="0" cy="60212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6264696" cy="630612"/>
          </a:xfrm>
        </p:spPr>
        <p:txBody>
          <a:bodyPr>
            <a:normAutofit fontScale="90000"/>
          </a:bodyPr>
          <a:lstStyle/>
          <a:p>
            <a:r>
              <a:rPr lang="sr-Latn-RS" sz="2400" b="0" dirty="0" smtClean="0"/>
              <a:t>Head – Tails Puzzle Solved</a:t>
            </a:r>
            <a:br>
              <a:rPr lang="sr-Latn-RS" sz="2400" b="0" dirty="0" smtClean="0"/>
            </a:b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94264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Thanks for attention</a:t>
            </a:r>
            <a:endParaRPr lang="ru-R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3600" dirty="0" smtClean="0"/>
              <a:t>Divna Simeunovic</a:t>
            </a:r>
            <a:endParaRPr lang="ru-RU" sz="3600" dirty="0"/>
          </a:p>
          <a:p>
            <a:r>
              <a:rPr lang="sr-Latn-RS" sz="3600" dirty="0" smtClean="0"/>
              <a:t>Comtrade, Serbia</a:t>
            </a:r>
            <a:endParaRPr lang="en-US" sz="3600" dirty="0"/>
          </a:p>
          <a:p>
            <a:r>
              <a:rPr lang="en-US" sz="3600" dirty="0"/>
              <a:t>www.linkedin.com/in/divnasimeunovic</a:t>
            </a:r>
            <a:endParaRPr lang="ru-RU" sz="3600" dirty="0"/>
          </a:p>
          <a:p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3D8D46A-8B32-4EE7-A71B-CFC246F03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0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Let’s Try to Define Creativity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Creativity is ability to create </a:t>
            </a:r>
            <a:r>
              <a:rPr lang="sr-Latn-RS" b="1" dirty="0" smtClean="0">
                <a:solidFill>
                  <a:srgbClr val="C00000"/>
                </a:solidFill>
              </a:rPr>
              <a:t>NEW</a:t>
            </a:r>
            <a:r>
              <a:rPr lang="sr-Latn-RS" dirty="0" smtClean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dirty="0" smtClean="0"/>
              <a:t>Product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dirty="0" smtClean="0"/>
              <a:t>Service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dirty="0" smtClean="0"/>
              <a:t>Solution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dirty="0" smtClean="0"/>
              <a:t>Insight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dirty="0" smtClean="0"/>
              <a:t>…</a:t>
            </a:r>
          </a:p>
          <a:p>
            <a:pPr marL="0" indent="0"/>
            <a:r>
              <a:rPr lang="sr-Latn-RS" i="1" dirty="0" smtClean="0">
                <a:solidFill>
                  <a:srgbClr val="C00000"/>
                </a:solidFill>
              </a:rPr>
              <a:t>The emphasis is on NEW.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437112"/>
            <a:ext cx="1800200" cy="149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3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/>
          <p:cNvSpPr/>
          <p:nvPr/>
        </p:nvSpPr>
        <p:spPr>
          <a:xfrm>
            <a:off x="452884" y="5163665"/>
            <a:ext cx="1033624" cy="1341802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 smtClean="0">
                <a:solidFill>
                  <a:schemeClr val="tx2">
                    <a:lumMod val="50000"/>
                  </a:schemeClr>
                </a:solidFill>
              </a:rPr>
              <a:t>Problem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Creativity vs Innovation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" y="4005064"/>
            <a:ext cx="8686800" cy="0"/>
          </a:xfrm>
          <a:prstGeom prst="line">
            <a:avLst/>
          </a:prstGeom>
          <a:ln w="15875">
            <a:solidFill>
              <a:srgbClr val="90AA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6" name="Diagram 105"/>
          <p:cNvGraphicFramePr/>
          <p:nvPr>
            <p:extLst>
              <p:ext uri="{D42A27DB-BD31-4B8C-83A1-F6EECF244321}">
                <p14:modId xmlns:p14="http://schemas.microsoft.com/office/powerpoint/2010/main" val="2526973811"/>
              </p:ext>
            </p:extLst>
          </p:nvPr>
        </p:nvGraphicFramePr>
        <p:xfrm>
          <a:off x="6948264" y="2105951"/>
          <a:ext cx="1913999" cy="1971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7" name="Diagram 106"/>
          <p:cNvGraphicFramePr/>
          <p:nvPr>
            <p:extLst>
              <p:ext uri="{D42A27DB-BD31-4B8C-83A1-F6EECF244321}">
                <p14:modId xmlns:p14="http://schemas.microsoft.com/office/powerpoint/2010/main" val="3953360378"/>
              </p:ext>
            </p:extLst>
          </p:nvPr>
        </p:nvGraphicFramePr>
        <p:xfrm>
          <a:off x="6978481" y="3861048"/>
          <a:ext cx="1913999" cy="1971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09" name="Straight Arrow Connector 108"/>
          <p:cNvCxnSpPr/>
          <p:nvPr/>
        </p:nvCxnSpPr>
        <p:spPr>
          <a:xfrm flipH="1" flipV="1">
            <a:off x="7129233" y="3708394"/>
            <a:ext cx="13320" cy="551534"/>
          </a:xfrm>
          <a:prstGeom prst="straightConnector1">
            <a:avLst/>
          </a:prstGeom>
          <a:ln w="22225">
            <a:solidFill>
              <a:srgbClr val="ACE946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8624081" y="3678192"/>
            <a:ext cx="11817" cy="551534"/>
          </a:xfrm>
          <a:prstGeom prst="straightConnector1">
            <a:avLst/>
          </a:prstGeom>
          <a:ln w="22225">
            <a:solidFill>
              <a:srgbClr val="C0504D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3656890" y="5661248"/>
            <a:ext cx="339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656890" y="4365104"/>
            <a:ext cx="339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696472" y="3217065"/>
            <a:ext cx="339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651464" y="2076713"/>
            <a:ext cx="339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452884" y="4005065"/>
            <a:ext cx="1033624" cy="1224136"/>
          </a:xfrm>
          <a:prstGeom prst="rect">
            <a:avLst/>
          </a:prstGeom>
          <a:solidFill>
            <a:srgbClr val="C1D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 smtClean="0">
                <a:solidFill>
                  <a:schemeClr val="tx2">
                    <a:lumMod val="50000"/>
                  </a:schemeClr>
                </a:solidFill>
              </a:rPr>
              <a:t>Idea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452884" y="2796359"/>
            <a:ext cx="1033624" cy="1208705"/>
          </a:xfrm>
          <a:prstGeom prst="rect">
            <a:avLst/>
          </a:prstGeom>
          <a:solidFill>
            <a:srgbClr val="90A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 smtClean="0">
                <a:solidFill>
                  <a:schemeClr val="tx2">
                    <a:lumMod val="50000"/>
                  </a:schemeClr>
                </a:solidFill>
              </a:rPr>
              <a:t>Prototype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452884" y="1612707"/>
            <a:ext cx="1033624" cy="1208705"/>
          </a:xfrm>
          <a:prstGeom prst="rect">
            <a:avLst/>
          </a:prstGeom>
          <a:solidFill>
            <a:srgbClr val="769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 smtClean="0">
                <a:solidFill>
                  <a:schemeClr val="tx2">
                    <a:lumMod val="50000"/>
                  </a:schemeClr>
                </a:solidFill>
              </a:rPr>
              <a:t>Implementation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32" name="Straight Connector 131"/>
          <p:cNvCxnSpPr/>
          <p:nvPr/>
        </p:nvCxnSpPr>
        <p:spPr>
          <a:xfrm>
            <a:off x="452884" y="6505467"/>
            <a:ext cx="2894980" cy="0"/>
          </a:xfrm>
          <a:prstGeom prst="line">
            <a:avLst/>
          </a:prstGeom>
          <a:ln>
            <a:solidFill>
              <a:srgbClr val="E4E4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467544" y="5229200"/>
            <a:ext cx="2880320" cy="1"/>
          </a:xfrm>
          <a:prstGeom prst="line">
            <a:avLst/>
          </a:prstGeom>
          <a:ln>
            <a:solidFill>
              <a:srgbClr val="C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452884" y="2796359"/>
            <a:ext cx="2894980" cy="0"/>
          </a:xfrm>
          <a:prstGeom prst="line">
            <a:avLst/>
          </a:prstGeom>
          <a:ln>
            <a:solidFill>
              <a:srgbClr val="7697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 flipV="1">
            <a:off x="1691680" y="1612708"/>
            <a:ext cx="0" cy="4892759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6" name="Picture 1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64477" y="1124744"/>
            <a:ext cx="3428408" cy="5423907"/>
          </a:xfrm>
          <a:prstGeom prst="rect">
            <a:avLst/>
          </a:prstGeom>
        </p:spPr>
      </p:pic>
      <p:cxnSp>
        <p:nvCxnSpPr>
          <p:cNvPr id="157" name="Straight Arrow Connector 156"/>
          <p:cNvCxnSpPr/>
          <p:nvPr/>
        </p:nvCxnSpPr>
        <p:spPr>
          <a:xfrm flipV="1">
            <a:off x="3696472" y="1558684"/>
            <a:ext cx="0" cy="4892759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1" name="Group 160"/>
          <p:cNvGrpSpPr/>
          <p:nvPr/>
        </p:nvGrpSpPr>
        <p:grpSpPr>
          <a:xfrm>
            <a:off x="1651577" y="1689129"/>
            <a:ext cx="1597084" cy="2378591"/>
            <a:chOff x="1651577" y="1689129"/>
            <a:chExt cx="1597084" cy="2378591"/>
          </a:xfrm>
        </p:grpSpPr>
        <p:grpSp>
          <p:nvGrpSpPr>
            <p:cNvPr id="103" name="Group 102"/>
            <p:cNvGrpSpPr/>
            <p:nvPr/>
          </p:nvGrpSpPr>
          <p:grpSpPr>
            <a:xfrm>
              <a:off x="2040981" y="2698772"/>
              <a:ext cx="894099" cy="859235"/>
              <a:chOff x="1805693" y="2276872"/>
              <a:chExt cx="825242" cy="720081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2061034" y="2609442"/>
                <a:ext cx="168019" cy="18516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97" name="Straight Arrow Connector 96"/>
              <p:cNvCxnSpPr>
                <a:endCxn id="92" idx="3"/>
              </p:cNvCxnSpPr>
              <p:nvPr/>
            </p:nvCxnSpPr>
            <p:spPr>
              <a:xfrm flipV="1">
                <a:off x="1805693" y="2767489"/>
                <a:ext cx="279947" cy="2294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>
                <a:endCxn id="92" idx="1"/>
              </p:cNvCxnSpPr>
              <p:nvPr/>
            </p:nvCxnSpPr>
            <p:spPr>
              <a:xfrm>
                <a:off x="1931707" y="2276872"/>
                <a:ext cx="153933" cy="35968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/>
              <p:nvPr/>
            </p:nvCxnSpPr>
            <p:spPr>
              <a:xfrm flipH="1">
                <a:off x="2229053" y="2609442"/>
                <a:ext cx="401882" cy="7235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5" name="TextBox 104"/>
            <p:cNvSpPr txBox="1"/>
            <p:nvPr/>
          </p:nvSpPr>
          <p:spPr>
            <a:xfrm>
              <a:off x="1651577" y="1689129"/>
              <a:ext cx="492443" cy="235233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sr-Latn-RS" sz="2000" dirty="0" smtClean="0"/>
                <a:t>Convergent</a:t>
              </a:r>
              <a:endParaRPr lang="en-US" sz="2000" dirty="0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2756218" y="1689129"/>
              <a:ext cx="492443" cy="237859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sr-Latn-RS" sz="2000" dirty="0" smtClean="0"/>
                <a:t>Thinking</a:t>
              </a:r>
              <a:endParaRPr lang="en-US" sz="2000" dirty="0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1608781" y="4033951"/>
            <a:ext cx="1856832" cy="2410610"/>
            <a:chOff x="1608781" y="4033951"/>
            <a:chExt cx="1856832" cy="2410610"/>
          </a:xfrm>
        </p:grpSpPr>
        <p:grpSp>
          <p:nvGrpSpPr>
            <p:cNvPr id="87" name="Group 86"/>
            <p:cNvGrpSpPr/>
            <p:nvPr/>
          </p:nvGrpSpPr>
          <p:grpSpPr>
            <a:xfrm>
              <a:off x="2267744" y="4911351"/>
              <a:ext cx="504056" cy="648072"/>
              <a:chOff x="1259632" y="4653136"/>
              <a:chExt cx="864096" cy="1008112"/>
            </a:xfrm>
          </p:grpSpPr>
          <p:cxnSp>
            <p:nvCxnSpPr>
              <p:cNvPr id="81" name="Straight Arrow Connector 80"/>
              <p:cNvCxnSpPr/>
              <p:nvPr/>
            </p:nvCxnSpPr>
            <p:spPr>
              <a:xfrm>
                <a:off x="1691680" y="4653136"/>
                <a:ext cx="0" cy="1008112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 flipV="1">
                <a:off x="1259632" y="4725248"/>
                <a:ext cx="864096" cy="936000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>
                <a:off x="1331640" y="4725144"/>
                <a:ext cx="792088" cy="936104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Oval 71"/>
              <p:cNvSpPr/>
              <p:nvPr/>
            </p:nvSpPr>
            <p:spPr>
              <a:xfrm>
                <a:off x="1547664" y="5013176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1608781" y="4033951"/>
              <a:ext cx="492443" cy="240286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sr-Latn-RS" sz="2000" dirty="0" smtClean="0"/>
                <a:t>Divergent</a:t>
              </a:r>
              <a:endParaRPr lang="en-US" sz="2000" dirty="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973170" y="4065970"/>
              <a:ext cx="492443" cy="237859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sr-Latn-RS" sz="2000" dirty="0" smtClean="0"/>
                <a:t>Thinking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8742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Problem „Zone“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484784"/>
            <a:ext cx="1219200" cy="12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2996952"/>
            <a:ext cx="4236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 smtClean="0"/>
              <a:t>Problem is the king of creativity!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676400" y="3751585"/>
            <a:ext cx="2184896" cy="1240558"/>
            <a:chOff x="1676400" y="3751585"/>
            <a:chExt cx="2184896" cy="124055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5526" y="3751585"/>
              <a:ext cx="1240558" cy="124055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676400" y="3999419"/>
              <a:ext cx="21848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400" dirty="0" smtClean="0"/>
                <a:t>No Problem 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81600" y="3656880"/>
            <a:ext cx="2178870" cy="1240558"/>
            <a:chOff x="5181600" y="3656880"/>
            <a:chExt cx="2184896" cy="124055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9622" y="3656880"/>
              <a:ext cx="1240558" cy="124055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181600" y="3999419"/>
              <a:ext cx="21848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400" dirty="0" smtClean="0"/>
                <a:t>No Creativity</a:t>
              </a:r>
              <a:endParaRPr lang="en-US" sz="2400" dirty="0"/>
            </a:p>
          </p:txBody>
        </p:sp>
      </p:grpSp>
      <p:sp>
        <p:nvSpPr>
          <p:cNvPr id="9" name="Right Arrow 8"/>
          <p:cNvSpPr/>
          <p:nvPr/>
        </p:nvSpPr>
        <p:spPr>
          <a:xfrm>
            <a:off x="4110326" y="3900681"/>
            <a:ext cx="923347" cy="597587"/>
          </a:xfrm>
          <a:prstGeom prst="rightArrow">
            <a:avLst/>
          </a:prstGeom>
          <a:solidFill>
            <a:schemeClr val="bg1"/>
          </a:solidFill>
          <a:ln>
            <a:solidFill>
              <a:srgbClr val="1D1B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51720" y="5499145"/>
            <a:ext cx="4236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/>
            </a:lvl1pPr>
          </a:lstStyle>
          <a:p>
            <a:r>
              <a:rPr lang="sr-Latn-RS" dirty="0"/>
              <a:t>And here is why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9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Arrow Connector 48"/>
          <p:cNvCxnSpPr>
            <a:stCxn id="20" idx="1"/>
            <a:endCxn id="23" idx="1"/>
          </p:cNvCxnSpPr>
          <p:nvPr/>
        </p:nvCxnSpPr>
        <p:spPr>
          <a:xfrm>
            <a:off x="3348742" y="2811396"/>
            <a:ext cx="18722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Theory Behind </a:t>
            </a:r>
            <a:r>
              <a:rPr lang="sr-Latn-RS" dirty="0" smtClean="0"/>
              <a:t>Creativity</a:t>
            </a:r>
            <a:br>
              <a:rPr lang="sr-Latn-RS" dirty="0" smtClean="0"/>
            </a:br>
            <a:r>
              <a:rPr lang="en-US" sz="1800" b="0" dirty="0"/>
              <a:t>Wallis' model of the </a:t>
            </a:r>
            <a:r>
              <a:rPr lang="sr-Latn-RS" sz="1800" b="0" dirty="0" smtClean="0"/>
              <a:t>c</a:t>
            </a:r>
            <a:r>
              <a:rPr lang="en-US" sz="1800" b="0" dirty="0" err="1" smtClean="0"/>
              <a:t>reative</a:t>
            </a:r>
            <a:r>
              <a:rPr lang="en-US" sz="1800" b="0" dirty="0" smtClean="0"/>
              <a:t> </a:t>
            </a:r>
            <a:r>
              <a:rPr lang="sr-Latn-RS" sz="1800" b="0" dirty="0" smtClean="0"/>
              <a:t>process</a:t>
            </a:r>
            <a:endParaRPr lang="en-US" sz="1800" dirty="0"/>
          </a:p>
        </p:txBody>
      </p:sp>
      <p:sp>
        <p:nvSpPr>
          <p:cNvPr id="4" name="Oval 3"/>
          <p:cNvSpPr/>
          <p:nvPr/>
        </p:nvSpPr>
        <p:spPr>
          <a:xfrm>
            <a:off x="628530" y="2670282"/>
            <a:ext cx="288032" cy="288033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446286" y="1750293"/>
            <a:ext cx="1695953" cy="1670828"/>
            <a:chOff x="1429316" y="4064731"/>
            <a:chExt cx="1695953" cy="167082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441" y="4064731"/>
              <a:ext cx="1670828" cy="167082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429316" y="4941168"/>
              <a:ext cx="13842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 smtClean="0"/>
                <a:t>Preparation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343805" y="1750307"/>
            <a:ext cx="1670444" cy="1670444"/>
            <a:chOff x="3326835" y="4064745"/>
            <a:chExt cx="1670444" cy="167044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835" y="4064745"/>
              <a:ext cx="1670444" cy="167044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331772" y="4941168"/>
              <a:ext cx="13842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 smtClean="0"/>
                <a:t>Incubation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215815" y="1750307"/>
            <a:ext cx="1670444" cy="1670444"/>
            <a:chOff x="5198845" y="4064745"/>
            <a:chExt cx="1670444" cy="167044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8845" y="4064745"/>
              <a:ext cx="1670444" cy="1670444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203980" y="4941168"/>
              <a:ext cx="13842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 smtClean="0">
                  <a:solidFill>
                    <a:schemeClr val="bg1"/>
                  </a:solidFill>
                </a:rPr>
                <a:t>Illumination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087826" y="1814702"/>
            <a:ext cx="1605600" cy="1605600"/>
            <a:chOff x="7070856" y="4064745"/>
            <a:chExt cx="1605600" cy="1605600"/>
          </a:xfrm>
        </p:grpSpPr>
        <p:grpSp>
          <p:nvGrpSpPr>
            <p:cNvPr id="25" name="Group 24"/>
            <p:cNvGrpSpPr/>
            <p:nvPr/>
          </p:nvGrpSpPr>
          <p:grpSpPr>
            <a:xfrm>
              <a:off x="7070856" y="4064745"/>
              <a:ext cx="1605600" cy="1605600"/>
              <a:chOff x="5917281" y="4293097"/>
              <a:chExt cx="1587164" cy="158127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5923170" y="4293098"/>
                <a:ext cx="1581276" cy="1581274"/>
              </a:xfrm>
              <a:prstGeom prst="rect">
                <a:avLst/>
              </a:prstGeom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5917281" y="4673808"/>
                <a:ext cx="448170" cy="1200566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7076188" y="4867545"/>
              <a:ext cx="13842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 smtClean="0">
                  <a:solidFill>
                    <a:schemeClr val="bg1"/>
                  </a:solidFill>
                </a:rPr>
                <a:t>Verification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68490" y="2266690"/>
            <a:ext cx="1064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Problem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446286" y="3717032"/>
            <a:ext cx="1516413" cy="2862322"/>
          </a:xfrm>
          <a:prstGeom prst="rect">
            <a:avLst/>
          </a:prstGeom>
          <a:noFill/>
          <a:ln>
            <a:solidFill>
              <a:srgbClr val="62B1F6"/>
            </a:solidFill>
          </a:ln>
        </p:spPr>
        <p:txBody>
          <a:bodyPr wrap="square" rtlCol="0">
            <a:spAutoFit/>
          </a:bodyPr>
          <a:lstStyle/>
          <a:p>
            <a:r>
              <a:rPr lang="sr-Latn-RS" dirty="0" smtClean="0"/>
              <a:t>Research</a:t>
            </a:r>
          </a:p>
          <a:p>
            <a:endParaRPr lang="sr-Latn-RS" dirty="0" smtClean="0"/>
          </a:p>
          <a:p>
            <a:r>
              <a:rPr lang="sr-Latn-RS" dirty="0" smtClean="0"/>
              <a:t>Gather information or data</a:t>
            </a:r>
          </a:p>
          <a:p>
            <a:endParaRPr lang="sr-Latn-RS" dirty="0" smtClean="0"/>
          </a:p>
          <a:p>
            <a:r>
              <a:rPr lang="sr-Latn-RS" dirty="0" smtClean="0"/>
              <a:t>See what has already been achieved in that field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16573" y="3717032"/>
            <a:ext cx="1516413" cy="2862322"/>
          </a:xfrm>
          <a:prstGeom prst="rect">
            <a:avLst/>
          </a:prstGeom>
          <a:noFill/>
          <a:ln>
            <a:solidFill>
              <a:srgbClr val="FFA500"/>
            </a:solidFill>
          </a:ln>
        </p:spPr>
        <p:txBody>
          <a:bodyPr wrap="square" rtlCol="0">
            <a:spAutoFit/>
          </a:bodyPr>
          <a:lstStyle/>
          <a:p>
            <a:r>
              <a:rPr lang="sr-Latn-RS" dirty="0" smtClean="0"/>
              <a:t>Distancing from the problem</a:t>
            </a:r>
          </a:p>
          <a:p>
            <a:endParaRPr lang="sr-Latn-RS" dirty="0" smtClean="0"/>
          </a:p>
          <a:p>
            <a:r>
              <a:rPr lang="sr-Latn-RS" dirty="0" smtClean="0"/>
              <a:t>Background processing collected information</a:t>
            </a:r>
          </a:p>
          <a:p>
            <a:endParaRPr lang="sr-Latn-RS" dirty="0"/>
          </a:p>
          <a:p>
            <a:endParaRPr lang="sr-Latn-RS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5088781" y="3717032"/>
            <a:ext cx="1516413" cy="2862322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sr-Latn-RS" dirty="0" smtClean="0"/>
              <a:t>Suddenly coming accross connection</a:t>
            </a:r>
          </a:p>
          <a:p>
            <a:endParaRPr lang="sr-Latn-RS" dirty="0" smtClean="0"/>
          </a:p>
          <a:p>
            <a:r>
              <a:rPr lang="sr-Latn-RS" dirty="0" smtClean="0"/>
              <a:t>Light bulb</a:t>
            </a:r>
          </a:p>
          <a:p>
            <a:endParaRPr lang="sr-Latn-RS" dirty="0" smtClean="0"/>
          </a:p>
          <a:p>
            <a:r>
              <a:rPr lang="sr-Latn-RS" dirty="0" smtClean="0"/>
              <a:t>„Aha“ moment</a:t>
            </a:r>
          </a:p>
          <a:p>
            <a:endParaRPr lang="sr-Latn-RS" dirty="0"/>
          </a:p>
        </p:txBody>
      </p:sp>
      <p:sp>
        <p:nvSpPr>
          <p:cNvPr id="43" name="TextBox 42"/>
          <p:cNvSpPr txBox="1"/>
          <p:nvPr/>
        </p:nvSpPr>
        <p:spPr>
          <a:xfrm>
            <a:off x="7016027" y="3741357"/>
            <a:ext cx="1516413" cy="286232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sr-Latn-RS" dirty="0" smtClean="0"/>
              <a:t>Tresting</a:t>
            </a:r>
          </a:p>
          <a:p>
            <a:endParaRPr lang="sr-Latn-RS" dirty="0" smtClean="0"/>
          </a:p>
          <a:p>
            <a:r>
              <a:rPr lang="sr-Latn-RS" dirty="0" smtClean="0"/>
              <a:t>Trying to apply</a:t>
            </a:r>
          </a:p>
          <a:p>
            <a:endParaRPr lang="sr-Latn-RS" dirty="0"/>
          </a:p>
          <a:p>
            <a:r>
              <a:rPr lang="sr-Latn-RS" dirty="0" smtClean="0"/>
              <a:t>See if it fits</a:t>
            </a:r>
          </a:p>
          <a:p>
            <a:endParaRPr lang="sr-Latn-RS" dirty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</p:txBody>
      </p:sp>
      <p:cxnSp>
        <p:nvCxnSpPr>
          <p:cNvPr id="45" name="Straight Arrow Connector 44"/>
          <p:cNvCxnSpPr>
            <a:stCxn id="4" idx="6"/>
            <a:endCxn id="19" idx="1"/>
          </p:cNvCxnSpPr>
          <p:nvPr/>
        </p:nvCxnSpPr>
        <p:spPr>
          <a:xfrm flipV="1">
            <a:off x="916562" y="2811396"/>
            <a:ext cx="529724" cy="29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20" idx="1"/>
          </p:cNvCxnSpPr>
          <p:nvPr/>
        </p:nvCxnSpPr>
        <p:spPr>
          <a:xfrm>
            <a:off x="3142239" y="2811396"/>
            <a:ext cx="20650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886259" y="2811396"/>
            <a:ext cx="201567" cy="145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7541202" y="2825930"/>
            <a:ext cx="1423286" cy="747086"/>
            <a:chOff x="7541202" y="2825930"/>
            <a:chExt cx="1423286" cy="747086"/>
          </a:xfrm>
        </p:grpSpPr>
        <p:cxnSp>
          <p:nvCxnSpPr>
            <p:cNvPr id="57" name="Straight Arrow Connector 56"/>
            <p:cNvCxnSpPr/>
            <p:nvPr/>
          </p:nvCxnSpPr>
          <p:spPr>
            <a:xfrm>
              <a:off x="8693427" y="2825930"/>
              <a:ext cx="27106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8892480" y="2825930"/>
              <a:ext cx="1" cy="747086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>
              <a:off x="7541202" y="3573016"/>
              <a:ext cx="1351279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4872813" y="2138608"/>
            <a:ext cx="355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dirty="0" smtClean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254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Multiple Creativity „Levels“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dirty="0" smtClean="0"/>
              <a:t>Apply creative approach to everyday (small or big) challenges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dirty="0" smtClean="0"/>
              <a:t>Find solution for significant permanent problem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dirty="0" smtClean="0"/>
              <a:t>Be innovative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60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Problems with Problem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700808"/>
            <a:ext cx="2818656" cy="4608512"/>
          </a:xfrm>
          <a:prstGeom prst="rect">
            <a:avLst/>
          </a:prstGeom>
          <a:solidFill>
            <a:srgbClr val="1D1B1C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sr-Latn-RS" sz="2400" dirty="0" smtClean="0">
                <a:solidFill>
                  <a:srgbClr val="FF0000"/>
                </a:solidFill>
              </a:rPr>
              <a:t>Problem Solving</a:t>
            </a:r>
          </a:p>
          <a:p>
            <a:endParaRPr lang="sr-Latn-RS" sz="2400" dirty="0"/>
          </a:p>
          <a:p>
            <a:r>
              <a:rPr lang="sr-Latn-RS" sz="2400" dirty="0">
                <a:solidFill>
                  <a:schemeClr val="bg1"/>
                </a:solidFill>
              </a:rPr>
              <a:t>You are assigned a task to solve specific problem</a:t>
            </a:r>
            <a:endParaRPr lang="en-US" sz="2400" dirty="0">
              <a:solidFill>
                <a:schemeClr val="bg1"/>
              </a:solidFill>
            </a:endParaRPr>
          </a:p>
          <a:p>
            <a:endParaRPr lang="sr-Latn-RS" sz="2400" dirty="0" smtClean="0">
              <a:solidFill>
                <a:schemeClr val="bg1"/>
              </a:solidFill>
            </a:endParaRPr>
          </a:p>
          <a:p>
            <a:r>
              <a:rPr lang="sr-Latn-RS" sz="2400" dirty="0" smtClean="0">
                <a:solidFill>
                  <a:schemeClr val="bg1"/>
                </a:solidFill>
              </a:rPr>
              <a:t>Problem is DEFINED</a:t>
            </a:r>
            <a:r>
              <a:rPr lang="sr-Latn-RS" sz="2400" dirty="0" smtClean="0"/>
              <a:t>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563888" y="1708725"/>
            <a:ext cx="5122912" cy="4608512"/>
          </a:xfrm>
          <a:prstGeom prst="rect">
            <a:avLst/>
          </a:prstGeom>
          <a:solidFill>
            <a:srgbClr val="2DFF8C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sr-Latn-RS" sz="2400" dirty="0" smtClean="0">
                <a:solidFill>
                  <a:srgbClr val="FF0000"/>
                </a:solidFill>
              </a:rPr>
              <a:t>Innovation</a:t>
            </a:r>
          </a:p>
          <a:p>
            <a:pPr algn="ctr"/>
            <a:endParaRPr lang="sr-Latn-RS" sz="2400" dirty="0">
              <a:solidFill>
                <a:srgbClr val="C00000"/>
              </a:solidFill>
            </a:endParaRPr>
          </a:p>
          <a:p>
            <a:r>
              <a:rPr lang="sr-Latn-RS" sz="2400" dirty="0" smtClean="0"/>
              <a:t>You are expected to propose something new.</a:t>
            </a:r>
          </a:p>
          <a:p>
            <a:endParaRPr lang="sr-Latn-RS" sz="2400" dirty="0" smtClean="0"/>
          </a:p>
          <a:p>
            <a:r>
              <a:rPr lang="sr-Latn-RS" sz="2400" dirty="0" smtClean="0"/>
              <a:t>Problem is: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 smtClean="0"/>
              <a:t>not known 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 smtClean="0"/>
              <a:t>not obvious 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/>
              <a:t>n</a:t>
            </a:r>
            <a:r>
              <a:rPr lang="sr-Latn-RS" sz="2400" dirty="0" smtClean="0"/>
              <a:t>ot perceived as the problem</a:t>
            </a:r>
          </a:p>
          <a:p>
            <a:endParaRPr lang="sr-Latn-RS" sz="2400" dirty="0"/>
          </a:p>
          <a:p>
            <a:r>
              <a:rPr lang="sr-Latn-RS" sz="2400" dirty="0" smtClean="0"/>
              <a:t>Innovation is more Challenging!</a:t>
            </a:r>
            <a:endParaRPr lang="en-US" sz="2400" dirty="0" smtClean="0"/>
          </a:p>
          <a:p>
            <a:pPr algn="ctr"/>
            <a:endParaRPr lang="sr-Latn-RS" sz="2400" dirty="0" smtClean="0">
              <a:solidFill>
                <a:srgbClr val="C00000"/>
              </a:solidFill>
            </a:endParaRPr>
          </a:p>
          <a:p>
            <a:pPr algn="ctr"/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05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Creativity in Problem Zone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1556792"/>
            <a:ext cx="73448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sr-Latn-RS" sz="3200" dirty="0"/>
              <a:t>Observation (observe behaviour, spot problems</a:t>
            </a:r>
            <a:r>
              <a:rPr lang="sr-Latn-RS" sz="3200" dirty="0" smtClean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sz="3200" dirty="0"/>
              <a:t>Do not ask „Do you have any idea…“ – listen to „If I only could …“ </a:t>
            </a:r>
            <a:r>
              <a:rPr lang="sr-Latn-RS" sz="3200" dirty="0" smtClean="0"/>
              <a:t>instead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sz="3200" dirty="0"/>
              <a:t>Pay attention to desires, unsatisfied needs, unsaid pains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sz="3200" dirty="0"/>
              <a:t>Create situations in which you can observe, listen, tell </a:t>
            </a:r>
            <a:r>
              <a:rPr lang="sr-Latn-RS" sz="3200" dirty="0" smtClean="0"/>
              <a:t>stories</a:t>
            </a:r>
            <a:endParaRPr lang="en-US" sz="3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sz="3200" dirty="0" smtClean="0"/>
              <a:t>Use stories/personas</a:t>
            </a:r>
            <a:endParaRPr lang="sr-Latn-RS" sz="3200" dirty="0"/>
          </a:p>
          <a:p>
            <a:pPr lvl="0" algn="just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35" y="1417638"/>
            <a:ext cx="970950" cy="970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37" y="2743245"/>
            <a:ext cx="927546" cy="927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3" y="4025448"/>
            <a:ext cx="1712955" cy="895157"/>
          </a:xfrm>
          <a:prstGeom prst="ellipse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29" y="4849720"/>
            <a:ext cx="1071562" cy="10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3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-template_eng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584D003D-D66E-45BC-B666-09577AA9BFC0}" vid="{BB719602-62C6-44B5-9F67-014B762D81F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snzx22dd33972</Template>
  <TotalTime>22369</TotalTime>
  <Words>1028</Words>
  <Application>Microsoft Office PowerPoint</Application>
  <PresentationFormat>On-screen Show (4:3)</PresentationFormat>
  <Paragraphs>333</Paragraphs>
  <Slides>27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-apple-system</vt:lpstr>
      <vt:lpstr>Arial</vt:lpstr>
      <vt:lpstr>Calibri</vt:lpstr>
      <vt:lpstr>presentation-template_eng</vt:lpstr>
      <vt:lpstr>Beyond Brainstorming:  Creative Thinking Approaches for Business Analysts</vt:lpstr>
      <vt:lpstr>Many Faces of Creativity</vt:lpstr>
      <vt:lpstr>Let’s Try to Define Creativity</vt:lpstr>
      <vt:lpstr>Creativity vs Innovation</vt:lpstr>
      <vt:lpstr>Problem „Zone“</vt:lpstr>
      <vt:lpstr>Theory Behind Creativity Wallis' model of the creative process</vt:lpstr>
      <vt:lpstr>Multiple Creativity „Levels“</vt:lpstr>
      <vt:lpstr>Problems with Problem</vt:lpstr>
      <vt:lpstr>Creativity in Problem Zone</vt:lpstr>
      <vt:lpstr>Going up to Idea Zone</vt:lpstr>
      <vt:lpstr>Creativity „Flow“</vt:lpstr>
      <vt:lpstr>Some Ideas on Ideas</vt:lpstr>
      <vt:lpstr>PowerPoint Presentation</vt:lpstr>
      <vt:lpstr>From Incubation to Illumination</vt:lpstr>
      <vt:lpstr>Ideas typically do not come when you need them</vt:lpstr>
      <vt:lpstr> Brainstorming, or even better, brainwriting </vt:lpstr>
      <vt:lpstr>We need even radical ideas</vt:lpstr>
      <vt:lpstr>Some Creativity „Hints“</vt:lpstr>
      <vt:lpstr>Combine two ideas - example</vt:lpstr>
      <vt:lpstr>PowerPoint Presentation</vt:lpstr>
      <vt:lpstr>Head-Tails Puzzle</vt:lpstr>
      <vt:lpstr>Head – Tails Puzzle</vt:lpstr>
      <vt:lpstr>PowerPoint Presentation</vt:lpstr>
      <vt:lpstr>New Insight</vt:lpstr>
      <vt:lpstr>PowerPoint Presentation</vt:lpstr>
      <vt:lpstr>Head – Tails Puzzle Solved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of your talk</dc:title>
  <dc:creator>Divna Simeunović</dc:creator>
  <cp:lastModifiedBy>Divna Simeunović</cp:lastModifiedBy>
  <cp:revision>51</cp:revision>
  <dcterms:created xsi:type="dcterms:W3CDTF">2018-01-25T08:54:16Z</dcterms:created>
  <dcterms:modified xsi:type="dcterms:W3CDTF">2018-04-27T04:34:43Z</dcterms:modified>
</cp:coreProperties>
</file>