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6" autoAdjust="0"/>
  </p:normalViewPr>
  <p:slideViewPr>
    <p:cSldViewPr>
      <p:cViewPr>
        <p:scale>
          <a:sx n="134" d="100"/>
          <a:sy n="13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4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2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56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0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2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2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2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11E4-568E-47F3-AD3F-EB9679FB6B86}" type="datetimeFigureOut">
              <a:rPr lang="ru-RU" smtClean="0"/>
              <a:t>20.12.2014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1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ru.apavlov@gmail.com" TargetMode="External"/><Relationship Id="rId4" Type="http://schemas.openxmlformats.org/officeDocument/2006/relationships/hyperlink" Target="http://ru.linkedin.com/in/qapavl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ru.apavlov@gmail.com" TargetMode="External"/><Relationship Id="rId4" Type="http://schemas.openxmlformats.org/officeDocument/2006/relationships/hyperlink" Target="http://ru.linkedin.com/in/qapavl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85184"/>
            <a:ext cx="3714589" cy="1224136"/>
          </a:xfrm>
        </p:spPr>
        <p:txBody>
          <a:bodyPr>
            <a:normAutofit fontScale="475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об 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отношениях аналитика и тестировщика</a:t>
            </a:r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 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</a:t>
            </a:r>
            <a:endParaRPr lang="ru-RU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T-Systems</a:t>
            </a:r>
            <a:r>
              <a:rPr lang="en-US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60094" y="5229200"/>
            <a:ext cx="371458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166" y="1473179"/>
            <a:ext cx="847244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Всегда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помните: и аналитики 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тестировщики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занимаются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делом – делают заказчика счастливым!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Разделение ролей стоит просчитывать исходя из конкретного проекта,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зачастую обстоятельства заставляют нас оказываться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одном из мест.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этом случае используйте советы этого доклада.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коммуникации и понимание проблем друг друга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помогут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аналитику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тестировщику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стать оплотом качества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проекта, создавая системы, удовлетворяющие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требованиям заказчика.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www.columbusinvestigations.com/_Media/fotolia_questions_med_h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1052736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linkedin.com/in/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qapavlov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ru.apavlov@gmail.com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12182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cs319617.vk.me/v319617426/34c2/3fzTtlum_1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25417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412776"/>
            <a:ext cx="4622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Ex-Developer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СПБ НИУ ИТМО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Senior QA @ T-Systems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3800" y="4161855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linkedin.com/in/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qapavlov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ru.apavlov@gmail.com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Немного об отношениях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аналитика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тестировщика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144" y="412182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124538" cy="353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42137" y="3093143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http://jennylincoln.com/wp-content/uploads/2010/02/Conflict-Serve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3072672" cy="24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40352" y="309314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Аналитик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 тестирования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166" y="1473179"/>
            <a:ext cx="79860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Зачем нужны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тестировщики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Что ждут от аналитика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тестировщики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должны быть завершенными, последовательными,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недвусмысленными и проверяемыми.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Аналитик должен быстро уточнять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Постарайтесь разобраться в системе, чтобы описанные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были выполнимы.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Практическое взаимодействие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8324" y="1268760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оба стараетесь сделать заказчика счастливым, создав продукт, отвечающий всем его потребностям и представлениям.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Клиент хочет быть в курсе и его не раздражают регулярные вопросы.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Клиент описал основные требования, но чувствует отрицательные эмоции, если вы пытаетесь уточнить требования.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Клиент считает, что вы должны разбираться в этом сами.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marketleader.com/blog/wp-content/uploads/2013/08/Fotolia_51475353_XS-300x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96167"/>
            <a:ext cx="2857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Тестировщик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 аналитиков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166" y="1473179"/>
            <a:ext cx="7580921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нужны аналитики?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Выслушать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заказчика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Понять язык заказчика и сформулировать его требования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понятным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языком.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Предложить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оптимальное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решение, </a:t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заказчик сам не знает, чего хочет.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влияния новых требований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существующую архитектуру и функционал.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Задокументировать требования в виде документа или набора документов в требуемом виде.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Завести задачи в системе такс-трекинга и в дальнейшем отслеживать их нелегкую судьбу.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верхнеуровневый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контроль соответствия реализованного функционала требованиям.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Управлять изменениями требований.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 все взаимодействие с заказчиками по вопросам требований.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Часто – участвовать в сдаче продукта заказчику.</a:t>
            </a:r>
          </a:p>
        </p:txBody>
      </p:sp>
    </p:spTree>
    <p:extLst>
      <p:ext uri="{BB962C8B-B14F-4D97-AF65-F5344CB8AC3E}">
        <p14:creationId xmlns:p14="http://schemas.microsoft.com/office/powerpoint/2010/main" val="30685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 ждут от тестировщика аналитики?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166" y="1473179"/>
            <a:ext cx="79265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Оставьте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клиентом аналитику.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Если есть предложения по улучшению процесса – предлагайте.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последнее слово в любом случае остается за аналитиком.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требований проводите корректно.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Аналитики такие же люди и все мы совершаем ошибки.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skyluc.github.io/talks/2013-10-25-softshake/images/imag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8" y="3495928"/>
            <a:ext cx="4421939" cy="294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Тестировщик и аналитик в одном лице</a:t>
            </a:r>
          </a:p>
        </p:txBody>
      </p:sp>
      <p:pic>
        <p:nvPicPr>
          <p:cNvPr id="7170" name="Picture 2" descr="http://uchinovoe.ru/media/200449738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8196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166" y="1473179"/>
            <a:ext cx="5127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так?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человеческих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модель больше подходит проекту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Так сложилось исторически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Практическая сторона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65" y="5497758"/>
            <a:ext cx="2526782" cy="9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53166" y="1473179"/>
            <a:ext cx="637713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коммуникации. 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Объединений двух ролей в одну убирает еще одну ступень,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может произойти недопонимание.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Быстрая обратная связь. 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циркулирует быстрее от заказчика к разработчиком.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Быстрая реакция на изменение требований заказчиком. 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Вместе с изменением требований обновляется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тестовая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документация, обновляются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автотесты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J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Повышается соответствие системы ожиданиям заказчика.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Минусы: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Большая нагрузка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зоны ответственности.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должно быть максимально независимым,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Неравномерная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нагрузка в ходе проекта.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Крайне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работоемко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 стадии активного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8452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222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About me</vt:lpstr>
      <vt:lpstr>Немного об отношениях  аналитика и тестировщика</vt:lpstr>
      <vt:lpstr>Аналитик vs команда тестирования</vt:lpstr>
      <vt:lpstr>Практическое взаимодействие</vt:lpstr>
      <vt:lpstr>Тестировщик vs команда аналитиков</vt:lpstr>
      <vt:lpstr>Что ждут от тестировщика аналитики? </vt:lpstr>
      <vt:lpstr>Тестировщик и аналитик в одном лице</vt:lpstr>
      <vt:lpstr>Практическая сторона</vt:lpstr>
      <vt:lpstr>Вывод</vt:lpstr>
      <vt:lpstr>Вопросы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Pomodoro Technique: кухонный тайм-менеджмент</dc:title>
  <dc:creator>Deus</dc:creator>
  <cp:lastModifiedBy>Deus</cp:lastModifiedBy>
  <cp:revision>29</cp:revision>
  <dcterms:created xsi:type="dcterms:W3CDTF">2014-03-30T16:47:19Z</dcterms:created>
  <dcterms:modified xsi:type="dcterms:W3CDTF">2014-12-20T18:05:15Z</dcterms:modified>
</cp:coreProperties>
</file>