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0.xml" ContentType="application/vnd.openxmlformats-officedocument.theme+xml"/>
  <Override PartName="/ppt/slideLayouts/slideLayout72.xml" ContentType="application/vnd.openxmlformats-officedocument.presentationml.slideLayout+xml"/>
  <Override PartName="/ppt/theme/theme11.xml" ContentType="application/vnd.openxmlformats-officedocument.theme+xml"/>
  <Override PartName="/ppt/slideLayouts/slideLayout73.xml" ContentType="application/vnd.openxmlformats-officedocument.presentationml.slideLayout+xml"/>
  <Override PartName="/ppt/theme/theme12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3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8" r:id="rId3"/>
    <p:sldMasterId id="2147483671" r:id="rId4"/>
    <p:sldMasterId id="2147483701" r:id="rId5"/>
    <p:sldMasterId id="2147483703" r:id="rId6"/>
    <p:sldMasterId id="2147483708" r:id="rId7"/>
    <p:sldMasterId id="2147483710" r:id="rId8"/>
    <p:sldMasterId id="2147483712" r:id="rId9"/>
    <p:sldMasterId id="2147483714" r:id="rId10"/>
    <p:sldMasterId id="2147483740" r:id="rId11"/>
    <p:sldMasterId id="2147483742" r:id="rId12"/>
    <p:sldMasterId id="2147483744" r:id="rId13"/>
    <p:sldMasterId id="2147483771" r:id="rId14"/>
  </p:sldMasterIdLst>
  <p:notesMasterIdLst>
    <p:notesMasterId r:id="rId47"/>
  </p:notesMasterIdLst>
  <p:sldIdLst>
    <p:sldId id="296" r:id="rId15"/>
    <p:sldId id="258" r:id="rId16"/>
    <p:sldId id="256" r:id="rId17"/>
    <p:sldId id="287" r:id="rId18"/>
    <p:sldId id="262" r:id="rId19"/>
    <p:sldId id="316" r:id="rId20"/>
    <p:sldId id="288" r:id="rId21"/>
    <p:sldId id="293" r:id="rId22"/>
    <p:sldId id="299" r:id="rId23"/>
    <p:sldId id="289" r:id="rId24"/>
    <p:sldId id="270" r:id="rId25"/>
    <p:sldId id="294" r:id="rId26"/>
    <p:sldId id="268" r:id="rId27"/>
    <p:sldId id="295" r:id="rId28"/>
    <p:sldId id="317" r:id="rId29"/>
    <p:sldId id="318" r:id="rId30"/>
    <p:sldId id="319" r:id="rId31"/>
    <p:sldId id="278" r:id="rId32"/>
    <p:sldId id="277" r:id="rId33"/>
    <p:sldId id="279" r:id="rId34"/>
    <p:sldId id="320" r:id="rId35"/>
    <p:sldId id="281" r:id="rId36"/>
    <p:sldId id="283" r:id="rId37"/>
    <p:sldId id="273" r:id="rId38"/>
    <p:sldId id="314" r:id="rId39"/>
    <p:sldId id="310" r:id="rId40"/>
    <p:sldId id="272" r:id="rId41"/>
    <p:sldId id="315" r:id="rId42"/>
    <p:sldId id="313" r:id="rId43"/>
    <p:sldId id="321" r:id="rId44"/>
    <p:sldId id="323" r:id="rId45"/>
    <p:sldId id="284" r:id="rId4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33CC33"/>
    <a:srgbClr val="3399FF"/>
    <a:srgbClr val="00CC99"/>
    <a:srgbClr val="00FFCC"/>
    <a:srgbClr val="66FF99"/>
    <a:srgbClr val="99FFCC"/>
    <a:srgbClr val="00FF00"/>
    <a:srgbClr val="6699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64" autoAdjust="0"/>
  </p:normalViewPr>
  <p:slideViewPr>
    <p:cSldViewPr>
      <p:cViewPr varScale="1">
        <p:scale>
          <a:sx n="134" d="100"/>
          <a:sy n="134" d="100"/>
        </p:scale>
        <p:origin x="-84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81D4EE-814E-40F6-BE78-9A3FA8A1C324}" type="doc">
      <dgm:prSet loTypeId="urn:microsoft.com/office/officeart/2005/8/layout/chevron1" loCatId="process" qsTypeId="urn:microsoft.com/office/officeart/2005/8/quickstyle/simple3" qsCatId="simple" csTypeId="urn:microsoft.com/office/officeart/2005/8/colors/colorful3" csCatId="colorful" phldr="1"/>
      <dgm:spPr/>
    </dgm:pt>
    <dgm:pt modelId="{D7D47C99-E9EC-4E48-820E-DC79259F1272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Before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DB0EDA63-16C7-4314-BDC6-5ABA637ADBCE}" type="parTrans" cxnId="{5386341C-2108-48DD-8E70-D7A9BCF292C0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ECFCD51B-8B8B-420E-BDC5-9E310A486CCE}" type="sibTrans" cxnId="{5386341C-2108-48DD-8E70-D7A9BCF292C0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2E083338-1104-4AF7-A9F6-322CD888D133}">
      <dgm:prSet phldrT="[Text]"/>
      <dgm:spPr/>
      <dgm:t>
        <a:bodyPr/>
        <a:lstStyle/>
        <a:p>
          <a:r>
            <a:rPr lang="en-US" dirty="0" smtClean="0"/>
            <a:t>So far</a:t>
          </a:r>
          <a:endParaRPr lang="ru-RU" dirty="0"/>
        </a:p>
      </dgm:t>
    </dgm:pt>
    <dgm:pt modelId="{2FDE137C-D711-4790-8AE8-E52C02C5C150}" type="parTrans" cxnId="{AB37D263-9C6C-4741-BF5D-7482D711E529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5B21B1A2-2ECE-4DA6-B54E-ED3D991857C5}" type="sibTrans" cxnId="{AB37D263-9C6C-4741-BF5D-7482D711E529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CB25CBE1-6712-4383-967E-0EA17F029CDA}">
      <dgm:prSet phldrT="[Text]"/>
      <dgm:spPr/>
      <dgm:t>
        <a:bodyPr/>
        <a:lstStyle/>
        <a:p>
          <a:r>
            <a:rPr lang="en-US" dirty="0" smtClean="0"/>
            <a:t>2011</a:t>
          </a:r>
          <a:endParaRPr lang="ru-RU" dirty="0"/>
        </a:p>
      </dgm:t>
    </dgm:pt>
    <dgm:pt modelId="{B4C37DB6-1A9E-4B52-8629-5C9FC8DC8BA0}" type="parTrans" cxnId="{45D097E4-DD62-42C5-BB70-9306AABCEE41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B02BFFCC-FE27-4051-85AA-6CC60316BD6B}" type="sibTrans" cxnId="{45D097E4-DD62-42C5-BB70-9306AABCEE41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42BF144E-EC86-4A43-83D6-97E42FDA8EB7}">
      <dgm:prSet phldrT="[Text]"/>
      <dgm:spPr/>
      <dgm:t>
        <a:bodyPr/>
        <a:lstStyle/>
        <a:p>
          <a:r>
            <a:rPr lang="en-US" dirty="0" smtClean="0"/>
            <a:t>2014</a:t>
          </a:r>
          <a:endParaRPr lang="ru-RU" dirty="0"/>
        </a:p>
      </dgm:t>
    </dgm:pt>
    <dgm:pt modelId="{72D237FC-604E-4737-9216-6FF1235F8027}" type="parTrans" cxnId="{47CD216A-16A8-4B4A-8ED1-3976C14126C8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4FA290E9-EB55-4F8A-910A-E77AD591A097}" type="sibTrans" cxnId="{47CD216A-16A8-4B4A-8ED1-3976C14126C8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A02E67C0-C76E-4D6A-B009-EC5DACC80486}">
      <dgm:prSet phldrT="[Text]"/>
      <dgm:spPr/>
      <dgm:t>
        <a:bodyPr/>
        <a:lstStyle/>
        <a:p>
          <a:r>
            <a:rPr lang="en-US" dirty="0" smtClean="0"/>
            <a:t>2016</a:t>
          </a:r>
          <a:endParaRPr lang="ru-RU" dirty="0"/>
        </a:p>
      </dgm:t>
    </dgm:pt>
    <dgm:pt modelId="{C6698E71-FADD-4732-BD31-8063CF29E5EA}" type="parTrans" cxnId="{EF19978E-EFA9-49BF-A7AF-AFD92BD03818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1CE66EA6-EDFD-4EDF-A785-06DE852C66AF}" type="sibTrans" cxnId="{EF19978E-EFA9-49BF-A7AF-AFD92BD03818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DD596B7F-F2E1-4400-B27D-C8D919D7C875}" type="pres">
      <dgm:prSet presAssocID="{2881D4EE-814E-40F6-BE78-9A3FA8A1C324}" presName="Name0" presStyleCnt="0">
        <dgm:presLayoutVars>
          <dgm:dir/>
          <dgm:animLvl val="lvl"/>
          <dgm:resizeHandles val="exact"/>
        </dgm:presLayoutVars>
      </dgm:prSet>
      <dgm:spPr/>
    </dgm:pt>
    <dgm:pt modelId="{47866C08-A83B-4BF0-96AE-4FCB3F0B268E}" type="pres">
      <dgm:prSet presAssocID="{D7D47C99-E9EC-4E48-820E-DC79259F1272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4121C-584C-461F-9233-3952B355FD75}" type="pres">
      <dgm:prSet presAssocID="{ECFCD51B-8B8B-420E-BDC5-9E310A486CCE}" presName="parTxOnlySpace" presStyleCnt="0"/>
      <dgm:spPr/>
    </dgm:pt>
    <dgm:pt modelId="{E0315E10-8AFF-4523-A796-74177DC41B56}" type="pres">
      <dgm:prSet presAssocID="{CB25CBE1-6712-4383-967E-0EA17F029CDA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9BC82-6D02-418C-AADF-C8F3FB184197}" type="pres">
      <dgm:prSet presAssocID="{B02BFFCC-FE27-4051-85AA-6CC60316BD6B}" presName="parTxOnlySpace" presStyleCnt="0"/>
      <dgm:spPr/>
    </dgm:pt>
    <dgm:pt modelId="{519049EF-9EFC-4FDC-9731-B204253DAC8D}" type="pres">
      <dgm:prSet presAssocID="{42BF144E-EC86-4A43-83D6-97E42FDA8EB7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4C7C6-D16F-4918-9B6C-7A54BA6127F9}" type="pres">
      <dgm:prSet presAssocID="{4FA290E9-EB55-4F8A-910A-E77AD591A097}" presName="parTxOnlySpace" presStyleCnt="0"/>
      <dgm:spPr/>
    </dgm:pt>
    <dgm:pt modelId="{84CAAFE7-D7B4-404C-B4CB-778419C57F85}" type="pres">
      <dgm:prSet presAssocID="{A02E67C0-C76E-4D6A-B009-EC5DACC80486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B4CBE-9CD5-4117-9D29-F294905A3F80}" type="pres">
      <dgm:prSet presAssocID="{1CE66EA6-EDFD-4EDF-A785-06DE852C66AF}" presName="parTxOnlySpace" presStyleCnt="0"/>
      <dgm:spPr/>
    </dgm:pt>
    <dgm:pt modelId="{87930166-F337-440F-B840-7B9587C27A58}" type="pres">
      <dgm:prSet presAssocID="{2E083338-1104-4AF7-A9F6-322CD888D13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19978E-EFA9-49BF-A7AF-AFD92BD03818}" srcId="{2881D4EE-814E-40F6-BE78-9A3FA8A1C324}" destId="{A02E67C0-C76E-4D6A-B009-EC5DACC80486}" srcOrd="3" destOrd="0" parTransId="{C6698E71-FADD-4732-BD31-8063CF29E5EA}" sibTransId="{1CE66EA6-EDFD-4EDF-A785-06DE852C66AF}"/>
    <dgm:cxn modelId="{AB37D263-9C6C-4741-BF5D-7482D711E529}" srcId="{2881D4EE-814E-40F6-BE78-9A3FA8A1C324}" destId="{2E083338-1104-4AF7-A9F6-322CD888D133}" srcOrd="4" destOrd="0" parTransId="{2FDE137C-D711-4790-8AE8-E52C02C5C150}" sibTransId="{5B21B1A2-2ECE-4DA6-B54E-ED3D991857C5}"/>
    <dgm:cxn modelId="{48320A4B-D4BA-47F4-821F-9B572B9E4070}" type="presOf" srcId="{CB25CBE1-6712-4383-967E-0EA17F029CDA}" destId="{E0315E10-8AFF-4523-A796-74177DC41B56}" srcOrd="0" destOrd="0" presId="urn:microsoft.com/office/officeart/2005/8/layout/chevron1"/>
    <dgm:cxn modelId="{47426C7F-E049-4E22-8752-4DC929E87A37}" type="presOf" srcId="{42BF144E-EC86-4A43-83D6-97E42FDA8EB7}" destId="{519049EF-9EFC-4FDC-9731-B204253DAC8D}" srcOrd="0" destOrd="0" presId="urn:microsoft.com/office/officeart/2005/8/layout/chevron1"/>
    <dgm:cxn modelId="{47CD216A-16A8-4B4A-8ED1-3976C14126C8}" srcId="{2881D4EE-814E-40F6-BE78-9A3FA8A1C324}" destId="{42BF144E-EC86-4A43-83D6-97E42FDA8EB7}" srcOrd="2" destOrd="0" parTransId="{72D237FC-604E-4737-9216-6FF1235F8027}" sibTransId="{4FA290E9-EB55-4F8A-910A-E77AD591A097}"/>
    <dgm:cxn modelId="{805DE589-066E-4727-B26E-53E5202AF708}" type="presOf" srcId="{A02E67C0-C76E-4D6A-B009-EC5DACC80486}" destId="{84CAAFE7-D7B4-404C-B4CB-778419C57F85}" srcOrd="0" destOrd="0" presId="urn:microsoft.com/office/officeart/2005/8/layout/chevron1"/>
    <dgm:cxn modelId="{45D097E4-DD62-42C5-BB70-9306AABCEE41}" srcId="{2881D4EE-814E-40F6-BE78-9A3FA8A1C324}" destId="{CB25CBE1-6712-4383-967E-0EA17F029CDA}" srcOrd="1" destOrd="0" parTransId="{B4C37DB6-1A9E-4B52-8629-5C9FC8DC8BA0}" sibTransId="{B02BFFCC-FE27-4051-85AA-6CC60316BD6B}"/>
    <dgm:cxn modelId="{76CBB40C-8D10-44EE-97DB-F73F4F675F15}" type="presOf" srcId="{D7D47C99-E9EC-4E48-820E-DC79259F1272}" destId="{47866C08-A83B-4BF0-96AE-4FCB3F0B268E}" srcOrd="0" destOrd="0" presId="urn:microsoft.com/office/officeart/2005/8/layout/chevron1"/>
    <dgm:cxn modelId="{5386341C-2108-48DD-8E70-D7A9BCF292C0}" srcId="{2881D4EE-814E-40F6-BE78-9A3FA8A1C324}" destId="{D7D47C99-E9EC-4E48-820E-DC79259F1272}" srcOrd="0" destOrd="0" parTransId="{DB0EDA63-16C7-4314-BDC6-5ABA637ADBCE}" sibTransId="{ECFCD51B-8B8B-420E-BDC5-9E310A486CCE}"/>
    <dgm:cxn modelId="{935503A5-860D-4E57-A52F-BCA2E1BE45B1}" type="presOf" srcId="{2E083338-1104-4AF7-A9F6-322CD888D133}" destId="{87930166-F337-440F-B840-7B9587C27A58}" srcOrd="0" destOrd="0" presId="urn:microsoft.com/office/officeart/2005/8/layout/chevron1"/>
    <dgm:cxn modelId="{FF96BFDD-0413-4728-BA13-606A43B87419}" type="presOf" srcId="{2881D4EE-814E-40F6-BE78-9A3FA8A1C324}" destId="{DD596B7F-F2E1-4400-B27D-C8D919D7C875}" srcOrd="0" destOrd="0" presId="urn:microsoft.com/office/officeart/2005/8/layout/chevron1"/>
    <dgm:cxn modelId="{32DF1247-433E-45F2-91C6-CBFF2D069E8A}" type="presParOf" srcId="{DD596B7F-F2E1-4400-B27D-C8D919D7C875}" destId="{47866C08-A83B-4BF0-96AE-4FCB3F0B268E}" srcOrd="0" destOrd="0" presId="urn:microsoft.com/office/officeart/2005/8/layout/chevron1"/>
    <dgm:cxn modelId="{C3AED0F2-BB05-47DD-ABC3-FEAC26EBD5A5}" type="presParOf" srcId="{DD596B7F-F2E1-4400-B27D-C8D919D7C875}" destId="{5904121C-584C-461F-9233-3952B355FD75}" srcOrd="1" destOrd="0" presId="urn:microsoft.com/office/officeart/2005/8/layout/chevron1"/>
    <dgm:cxn modelId="{45FDB119-71B2-4156-846B-1BCE3D369F38}" type="presParOf" srcId="{DD596B7F-F2E1-4400-B27D-C8D919D7C875}" destId="{E0315E10-8AFF-4523-A796-74177DC41B56}" srcOrd="2" destOrd="0" presId="urn:microsoft.com/office/officeart/2005/8/layout/chevron1"/>
    <dgm:cxn modelId="{4D298322-F15F-4541-942C-BD3FB7B89AA7}" type="presParOf" srcId="{DD596B7F-F2E1-4400-B27D-C8D919D7C875}" destId="{8769BC82-6D02-418C-AADF-C8F3FB184197}" srcOrd="3" destOrd="0" presId="urn:microsoft.com/office/officeart/2005/8/layout/chevron1"/>
    <dgm:cxn modelId="{8FF2DB46-791C-4954-97B8-9D999B7CAEE6}" type="presParOf" srcId="{DD596B7F-F2E1-4400-B27D-C8D919D7C875}" destId="{519049EF-9EFC-4FDC-9731-B204253DAC8D}" srcOrd="4" destOrd="0" presId="urn:microsoft.com/office/officeart/2005/8/layout/chevron1"/>
    <dgm:cxn modelId="{C1DD4ED3-2342-43C6-B3CE-A8957B2409F0}" type="presParOf" srcId="{DD596B7F-F2E1-4400-B27D-C8D919D7C875}" destId="{1ED4C7C6-D16F-4918-9B6C-7A54BA6127F9}" srcOrd="5" destOrd="0" presId="urn:microsoft.com/office/officeart/2005/8/layout/chevron1"/>
    <dgm:cxn modelId="{DE78B8DA-8415-435A-97F0-4FB507D4D738}" type="presParOf" srcId="{DD596B7F-F2E1-4400-B27D-C8D919D7C875}" destId="{84CAAFE7-D7B4-404C-B4CB-778419C57F85}" srcOrd="6" destOrd="0" presId="urn:microsoft.com/office/officeart/2005/8/layout/chevron1"/>
    <dgm:cxn modelId="{B2BA597B-D853-42D9-988B-DF11C0B7C290}" type="presParOf" srcId="{DD596B7F-F2E1-4400-B27D-C8D919D7C875}" destId="{045B4CBE-9CD5-4117-9D29-F294905A3F80}" srcOrd="7" destOrd="0" presId="urn:microsoft.com/office/officeart/2005/8/layout/chevron1"/>
    <dgm:cxn modelId="{89353C11-A30E-46C6-A4E2-EA8E97A016FD}" type="presParOf" srcId="{DD596B7F-F2E1-4400-B27D-C8D919D7C875}" destId="{87930166-F337-440F-B840-7B9587C27A5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81D4EE-814E-40F6-BE78-9A3FA8A1C324}" type="doc">
      <dgm:prSet loTypeId="urn:microsoft.com/office/officeart/2005/8/layout/chevron1" loCatId="process" qsTypeId="urn:microsoft.com/office/officeart/2005/8/quickstyle/simple3" qsCatId="simple" csTypeId="urn:microsoft.com/office/officeart/2005/8/colors/colorful3" csCatId="colorful" phldr="1"/>
      <dgm:spPr/>
    </dgm:pt>
    <dgm:pt modelId="{2E083338-1104-4AF7-A9F6-322CD888D133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75000"/>
                </a:schemeClr>
              </a:solidFill>
            </a:rPr>
            <a:t>So far</a:t>
          </a:r>
          <a:endParaRPr lang="ru-RU" dirty="0">
            <a:solidFill>
              <a:schemeClr val="bg1">
                <a:lumMod val="75000"/>
              </a:schemeClr>
            </a:solidFill>
          </a:endParaRPr>
        </a:p>
      </dgm:t>
    </dgm:pt>
    <dgm:pt modelId="{2FDE137C-D711-4790-8AE8-E52C02C5C150}" type="parTrans" cxnId="{AB37D263-9C6C-4741-BF5D-7482D711E529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5B21B1A2-2ECE-4DA6-B54E-ED3D991857C5}" type="sibTrans" cxnId="{AB37D263-9C6C-4741-BF5D-7482D711E529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CB25CBE1-6712-4383-967E-0EA17F029CDA}">
      <dgm:prSet phldrT="[Text]"/>
      <dgm:spPr/>
      <dgm:t>
        <a:bodyPr/>
        <a:lstStyle/>
        <a:p>
          <a:r>
            <a:rPr lang="en-US" smtClean="0"/>
            <a:t>2011</a:t>
          </a:r>
          <a:endParaRPr lang="ru-RU" dirty="0"/>
        </a:p>
      </dgm:t>
    </dgm:pt>
    <dgm:pt modelId="{B4C37DB6-1A9E-4B52-8629-5C9FC8DC8BA0}" type="parTrans" cxnId="{45D097E4-DD62-42C5-BB70-9306AABCEE41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B02BFFCC-FE27-4051-85AA-6CC60316BD6B}" type="sibTrans" cxnId="{45D097E4-DD62-42C5-BB70-9306AABCEE41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42BF144E-EC86-4A43-83D6-97E42FDA8EB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75000"/>
                </a:schemeClr>
              </a:solidFill>
            </a:rPr>
            <a:t>2014</a:t>
          </a:r>
          <a:endParaRPr lang="ru-RU" dirty="0">
            <a:solidFill>
              <a:schemeClr val="bg1">
                <a:lumMod val="75000"/>
              </a:schemeClr>
            </a:solidFill>
          </a:endParaRPr>
        </a:p>
      </dgm:t>
    </dgm:pt>
    <dgm:pt modelId="{72D237FC-604E-4737-9216-6FF1235F8027}" type="parTrans" cxnId="{47CD216A-16A8-4B4A-8ED1-3976C14126C8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4FA290E9-EB55-4F8A-910A-E77AD591A097}" type="sibTrans" cxnId="{47CD216A-16A8-4B4A-8ED1-3976C14126C8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A02E67C0-C76E-4D6A-B009-EC5DACC80486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75000"/>
                </a:schemeClr>
              </a:solidFill>
            </a:rPr>
            <a:t>2016</a:t>
          </a:r>
          <a:endParaRPr lang="ru-RU" dirty="0">
            <a:solidFill>
              <a:schemeClr val="bg1">
                <a:lumMod val="75000"/>
              </a:schemeClr>
            </a:solidFill>
          </a:endParaRPr>
        </a:p>
      </dgm:t>
    </dgm:pt>
    <dgm:pt modelId="{C6698E71-FADD-4732-BD31-8063CF29E5EA}" type="parTrans" cxnId="{EF19978E-EFA9-49BF-A7AF-AFD92BD03818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1CE66EA6-EDFD-4EDF-A785-06DE852C66AF}" type="sibTrans" cxnId="{EF19978E-EFA9-49BF-A7AF-AFD92BD03818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D7D47C99-E9EC-4E48-820E-DC79259F1272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75000"/>
                </a:schemeClr>
              </a:solidFill>
            </a:rPr>
            <a:t>Before</a:t>
          </a:r>
          <a:endParaRPr lang="ru-RU" dirty="0">
            <a:solidFill>
              <a:schemeClr val="bg1">
                <a:lumMod val="75000"/>
              </a:schemeClr>
            </a:solidFill>
          </a:endParaRPr>
        </a:p>
      </dgm:t>
    </dgm:pt>
    <dgm:pt modelId="{ECFCD51B-8B8B-420E-BDC5-9E310A486CCE}" type="sibTrans" cxnId="{5386341C-2108-48DD-8E70-D7A9BCF292C0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DB0EDA63-16C7-4314-BDC6-5ABA637ADBCE}" type="parTrans" cxnId="{5386341C-2108-48DD-8E70-D7A9BCF292C0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DD596B7F-F2E1-4400-B27D-C8D919D7C875}" type="pres">
      <dgm:prSet presAssocID="{2881D4EE-814E-40F6-BE78-9A3FA8A1C324}" presName="Name0" presStyleCnt="0">
        <dgm:presLayoutVars>
          <dgm:dir/>
          <dgm:animLvl val="lvl"/>
          <dgm:resizeHandles val="exact"/>
        </dgm:presLayoutVars>
      </dgm:prSet>
      <dgm:spPr/>
    </dgm:pt>
    <dgm:pt modelId="{47866C08-A83B-4BF0-96AE-4FCB3F0B268E}" type="pres">
      <dgm:prSet presAssocID="{D7D47C99-E9EC-4E48-820E-DC79259F1272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4121C-584C-461F-9233-3952B355FD75}" type="pres">
      <dgm:prSet presAssocID="{ECFCD51B-8B8B-420E-BDC5-9E310A486CCE}" presName="parTxOnlySpace" presStyleCnt="0"/>
      <dgm:spPr/>
    </dgm:pt>
    <dgm:pt modelId="{E0315E10-8AFF-4523-A796-74177DC41B56}" type="pres">
      <dgm:prSet presAssocID="{CB25CBE1-6712-4383-967E-0EA17F029CDA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9BC82-6D02-418C-AADF-C8F3FB184197}" type="pres">
      <dgm:prSet presAssocID="{B02BFFCC-FE27-4051-85AA-6CC60316BD6B}" presName="parTxOnlySpace" presStyleCnt="0"/>
      <dgm:spPr/>
    </dgm:pt>
    <dgm:pt modelId="{519049EF-9EFC-4FDC-9731-B204253DAC8D}" type="pres">
      <dgm:prSet presAssocID="{42BF144E-EC86-4A43-83D6-97E42FDA8EB7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4C7C6-D16F-4918-9B6C-7A54BA6127F9}" type="pres">
      <dgm:prSet presAssocID="{4FA290E9-EB55-4F8A-910A-E77AD591A097}" presName="parTxOnlySpace" presStyleCnt="0"/>
      <dgm:spPr/>
    </dgm:pt>
    <dgm:pt modelId="{84CAAFE7-D7B4-404C-B4CB-778419C57F85}" type="pres">
      <dgm:prSet presAssocID="{A02E67C0-C76E-4D6A-B009-EC5DACC80486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B4CBE-9CD5-4117-9D29-F294905A3F80}" type="pres">
      <dgm:prSet presAssocID="{1CE66EA6-EDFD-4EDF-A785-06DE852C66AF}" presName="parTxOnlySpace" presStyleCnt="0"/>
      <dgm:spPr/>
    </dgm:pt>
    <dgm:pt modelId="{87930166-F337-440F-B840-7B9587C27A58}" type="pres">
      <dgm:prSet presAssocID="{2E083338-1104-4AF7-A9F6-322CD888D13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19978E-EFA9-49BF-A7AF-AFD92BD03818}" srcId="{2881D4EE-814E-40F6-BE78-9A3FA8A1C324}" destId="{A02E67C0-C76E-4D6A-B009-EC5DACC80486}" srcOrd="3" destOrd="0" parTransId="{C6698E71-FADD-4732-BD31-8063CF29E5EA}" sibTransId="{1CE66EA6-EDFD-4EDF-A785-06DE852C66AF}"/>
    <dgm:cxn modelId="{7872F12F-2888-4BAD-BA87-2FD3F82E02DA}" type="presOf" srcId="{42BF144E-EC86-4A43-83D6-97E42FDA8EB7}" destId="{519049EF-9EFC-4FDC-9731-B204253DAC8D}" srcOrd="0" destOrd="0" presId="urn:microsoft.com/office/officeart/2005/8/layout/chevron1"/>
    <dgm:cxn modelId="{5386341C-2108-48DD-8E70-D7A9BCF292C0}" srcId="{2881D4EE-814E-40F6-BE78-9A3FA8A1C324}" destId="{D7D47C99-E9EC-4E48-820E-DC79259F1272}" srcOrd="0" destOrd="0" parTransId="{DB0EDA63-16C7-4314-BDC6-5ABA637ADBCE}" sibTransId="{ECFCD51B-8B8B-420E-BDC5-9E310A486CCE}"/>
    <dgm:cxn modelId="{C7A44DCB-FD62-4AD0-8CAF-2C1243592CFC}" type="presOf" srcId="{2E083338-1104-4AF7-A9F6-322CD888D133}" destId="{87930166-F337-440F-B840-7B9587C27A58}" srcOrd="0" destOrd="0" presId="urn:microsoft.com/office/officeart/2005/8/layout/chevron1"/>
    <dgm:cxn modelId="{A0AEA97B-7CFC-4447-A55F-05D6CF0D7F83}" type="presOf" srcId="{2881D4EE-814E-40F6-BE78-9A3FA8A1C324}" destId="{DD596B7F-F2E1-4400-B27D-C8D919D7C875}" srcOrd="0" destOrd="0" presId="urn:microsoft.com/office/officeart/2005/8/layout/chevron1"/>
    <dgm:cxn modelId="{78A82C64-40B9-4499-9EDE-8FCA0674C797}" type="presOf" srcId="{D7D47C99-E9EC-4E48-820E-DC79259F1272}" destId="{47866C08-A83B-4BF0-96AE-4FCB3F0B268E}" srcOrd="0" destOrd="0" presId="urn:microsoft.com/office/officeart/2005/8/layout/chevron1"/>
    <dgm:cxn modelId="{C5A8B75D-9A6B-4A39-847E-A90CE1AE67B7}" type="presOf" srcId="{A02E67C0-C76E-4D6A-B009-EC5DACC80486}" destId="{84CAAFE7-D7B4-404C-B4CB-778419C57F85}" srcOrd="0" destOrd="0" presId="urn:microsoft.com/office/officeart/2005/8/layout/chevron1"/>
    <dgm:cxn modelId="{2D6CC636-863A-4B8D-AE8F-8FE05D9CF0E7}" type="presOf" srcId="{CB25CBE1-6712-4383-967E-0EA17F029CDA}" destId="{E0315E10-8AFF-4523-A796-74177DC41B56}" srcOrd="0" destOrd="0" presId="urn:microsoft.com/office/officeart/2005/8/layout/chevron1"/>
    <dgm:cxn modelId="{47CD216A-16A8-4B4A-8ED1-3976C14126C8}" srcId="{2881D4EE-814E-40F6-BE78-9A3FA8A1C324}" destId="{42BF144E-EC86-4A43-83D6-97E42FDA8EB7}" srcOrd="2" destOrd="0" parTransId="{72D237FC-604E-4737-9216-6FF1235F8027}" sibTransId="{4FA290E9-EB55-4F8A-910A-E77AD591A097}"/>
    <dgm:cxn modelId="{45D097E4-DD62-42C5-BB70-9306AABCEE41}" srcId="{2881D4EE-814E-40F6-BE78-9A3FA8A1C324}" destId="{CB25CBE1-6712-4383-967E-0EA17F029CDA}" srcOrd="1" destOrd="0" parTransId="{B4C37DB6-1A9E-4B52-8629-5C9FC8DC8BA0}" sibTransId="{B02BFFCC-FE27-4051-85AA-6CC60316BD6B}"/>
    <dgm:cxn modelId="{AB37D263-9C6C-4741-BF5D-7482D711E529}" srcId="{2881D4EE-814E-40F6-BE78-9A3FA8A1C324}" destId="{2E083338-1104-4AF7-A9F6-322CD888D133}" srcOrd="4" destOrd="0" parTransId="{2FDE137C-D711-4790-8AE8-E52C02C5C150}" sibTransId="{5B21B1A2-2ECE-4DA6-B54E-ED3D991857C5}"/>
    <dgm:cxn modelId="{96A06001-746A-42A0-AC40-2CA972E06404}" type="presParOf" srcId="{DD596B7F-F2E1-4400-B27D-C8D919D7C875}" destId="{47866C08-A83B-4BF0-96AE-4FCB3F0B268E}" srcOrd="0" destOrd="0" presId="urn:microsoft.com/office/officeart/2005/8/layout/chevron1"/>
    <dgm:cxn modelId="{891B421F-A404-4E94-B62A-E8DA7C4019E7}" type="presParOf" srcId="{DD596B7F-F2E1-4400-B27D-C8D919D7C875}" destId="{5904121C-584C-461F-9233-3952B355FD75}" srcOrd="1" destOrd="0" presId="urn:microsoft.com/office/officeart/2005/8/layout/chevron1"/>
    <dgm:cxn modelId="{5C3C3097-4A8B-4A64-AE63-6AB538D3647F}" type="presParOf" srcId="{DD596B7F-F2E1-4400-B27D-C8D919D7C875}" destId="{E0315E10-8AFF-4523-A796-74177DC41B56}" srcOrd="2" destOrd="0" presId="urn:microsoft.com/office/officeart/2005/8/layout/chevron1"/>
    <dgm:cxn modelId="{F989CE4B-8A65-499D-AE54-A53C91455D71}" type="presParOf" srcId="{DD596B7F-F2E1-4400-B27D-C8D919D7C875}" destId="{8769BC82-6D02-418C-AADF-C8F3FB184197}" srcOrd="3" destOrd="0" presId="urn:microsoft.com/office/officeart/2005/8/layout/chevron1"/>
    <dgm:cxn modelId="{602CBB1C-CF3E-46E1-BE71-1CF719C23D98}" type="presParOf" srcId="{DD596B7F-F2E1-4400-B27D-C8D919D7C875}" destId="{519049EF-9EFC-4FDC-9731-B204253DAC8D}" srcOrd="4" destOrd="0" presId="urn:microsoft.com/office/officeart/2005/8/layout/chevron1"/>
    <dgm:cxn modelId="{5CC043D2-D14A-4347-BFDB-107E1862E8C2}" type="presParOf" srcId="{DD596B7F-F2E1-4400-B27D-C8D919D7C875}" destId="{1ED4C7C6-D16F-4918-9B6C-7A54BA6127F9}" srcOrd="5" destOrd="0" presId="urn:microsoft.com/office/officeart/2005/8/layout/chevron1"/>
    <dgm:cxn modelId="{F6684889-64F1-4C5B-BABF-C5D9F2167A27}" type="presParOf" srcId="{DD596B7F-F2E1-4400-B27D-C8D919D7C875}" destId="{84CAAFE7-D7B4-404C-B4CB-778419C57F85}" srcOrd="6" destOrd="0" presId="urn:microsoft.com/office/officeart/2005/8/layout/chevron1"/>
    <dgm:cxn modelId="{FA01C802-C3DA-43DF-AF88-53502160F6CD}" type="presParOf" srcId="{DD596B7F-F2E1-4400-B27D-C8D919D7C875}" destId="{045B4CBE-9CD5-4117-9D29-F294905A3F80}" srcOrd="7" destOrd="0" presId="urn:microsoft.com/office/officeart/2005/8/layout/chevron1"/>
    <dgm:cxn modelId="{C10DAD27-C33D-4113-A707-E1417CE42182}" type="presParOf" srcId="{DD596B7F-F2E1-4400-B27D-C8D919D7C875}" destId="{87930166-F337-440F-B840-7B9587C27A58}" srcOrd="8" destOrd="0" presId="urn:microsoft.com/office/officeart/2005/8/layout/chevron1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1627FD-DE19-4F09-8029-BEC2B8DFB12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9051F9-2230-40A6-959A-4839C459085E}">
      <dgm:prSet phldrT="[Text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Бизнес-анализ</a:t>
          </a:r>
          <a:endParaRPr lang="ru-RU" dirty="0">
            <a:latin typeface="Century Gothic" panose="020B0502020202020204" pitchFamily="34" charset="0"/>
          </a:endParaRPr>
        </a:p>
      </dgm:t>
    </dgm:pt>
    <dgm:pt modelId="{3E474AC6-F806-4572-BCBD-5D46CF1281E8}" type="parTrans" cxnId="{EBB8F662-4260-40E8-A3F2-1792F2BA7730}">
      <dgm:prSet/>
      <dgm:spPr/>
      <dgm:t>
        <a:bodyPr/>
        <a:lstStyle/>
        <a:p>
          <a:endParaRPr lang="ru-RU"/>
        </a:p>
      </dgm:t>
    </dgm:pt>
    <dgm:pt modelId="{4E830F46-A40C-46A5-87CE-494A72ED863E}" type="sibTrans" cxnId="{EBB8F662-4260-40E8-A3F2-1792F2BA7730}">
      <dgm:prSet/>
      <dgm:spPr/>
      <dgm:t>
        <a:bodyPr/>
        <a:lstStyle/>
        <a:p>
          <a:endParaRPr lang="ru-RU"/>
        </a:p>
      </dgm:t>
    </dgm:pt>
    <dgm:pt modelId="{DB5849EB-8B8F-4C40-952B-222C5E4D008A}">
      <dgm:prSet phldrT="[Text]"/>
      <dgm:spPr>
        <a:solidFill>
          <a:srgbClr val="3399FF"/>
        </a:solidFill>
      </dgm:spPr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Системный анализ</a:t>
          </a:r>
          <a:endParaRPr lang="ru-RU" dirty="0">
            <a:latin typeface="Century Gothic" panose="020B0502020202020204" pitchFamily="34" charset="0"/>
          </a:endParaRPr>
        </a:p>
      </dgm:t>
    </dgm:pt>
    <dgm:pt modelId="{1D29EDB6-674E-48BF-AB3F-7A221578387C}" type="parTrans" cxnId="{9FF8C369-AACF-4B7C-9445-23828430E097}">
      <dgm:prSet/>
      <dgm:spPr/>
      <dgm:t>
        <a:bodyPr/>
        <a:lstStyle/>
        <a:p>
          <a:endParaRPr lang="ru-RU"/>
        </a:p>
      </dgm:t>
    </dgm:pt>
    <dgm:pt modelId="{B67A21D3-7F69-482A-867B-15A01A78B33B}" type="sibTrans" cxnId="{9FF8C369-AACF-4B7C-9445-23828430E097}">
      <dgm:prSet/>
      <dgm:spPr/>
      <dgm:t>
        <a:bodyPr/>
        <a:lstStyle/>
        <a:p>
          <a:endParaRPr lang="ru-RU"/>
        </a:p>
      </dgm:t>
    </dgm:pt>
    <dgm:pt modelId="{89111210-3E08-4F96-BDF0-14660DFFC32F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Разработка</a:t>
          </a:r>
          <a:endParaRPr lang="ru-RU" dirty="0">
            <a:latin typeface="Century Gothic" panose="020B0502020202020204" pitchFamily="34" charset="0"/>
          </a:endParaRPr>
        </a:p>
      </dgm:t>
    </dgm:pt>
    <dgm:pt modelId="{D4F368BA-B4F3-407D-B892-65001C47D487}" type="parTrans" cxnId="{04EE0C44-0B21-4FA5-AB01-856175BC518C}">
      <dgm:prSet/>
      <dgm:spPr/>
      <dgm:t>
        <a:bodyPr/>
        <a:lstStyle/>
        <a:p>
          <a:endParaRPr lang="ru-RU"/>
        </a:p>
      </dgm:t>
    </dgm:pt>
    <dgm:pt modelId="{663680FE-C21B-4164-B370-3B9665382A71}" type="sibTrans" cxnId="{04EE0C44-0B21-4FA5-AB01-856175BC518C}">
      <dgm:prSet/>
      <dgm:spPr/>
      <dgm:t>
        <a:bodyPr/>
        <a:lstStyle/>
        <a:p>
          <a:endParaRPr lang="ru-RU"/>
        </a:p>
      </dgm:t>
    </dgm:pt>
    <dgm:pt modelId="{FDF3457B-A80A-4E52-88B8-0C2E5B92AD2E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Тестирование</a:t>
          </a:r>
          <a:endParaRPr lang="ru-RU" dirty="0">
            <a:latin typeface="Century Gothic" panose="020B0502020202020204" pitchFamily="34" charset="0"/>
          </a:endParaRPr>
        </a:p>
      </dgm:t>
    </dgm:pt>
    <dgm:pt modelId="{B0778BEF-D184-449C-A39D-57B17B08CC36}" type="parTrans" cxnId="{2708C54A-9558-4B91-877C-DF95348CC314}">
      <dgm:prSet/>
      <dgm:spPr/>
      <dgm:t>
        <a:bodyPr/>
        <a:lstStyle/>
        <a:p>
          <a:endParaRPr lang="ru-RU"/>
        </a:p>
      </dgm:t>
    </dgm:pt>
    <dgm:pt modelId="{103ABCD5-2CF0-459C-84C9-838921A22E06}" type="sibTrans" cxnId="{2708C54A-9558-4B91-877C-DF95348CC314}">
      <dgm:prSet/>
      <dgm:spPr/>
      <dgm:t>
        <a:bodyPr/>
        <a:lstStyle/>
        <a:p>
          <a:endParaRPr lang="ru-RU"/>
        </a:p>
      </dgm:t>
    </dgm:pt>
    <dgm:pt modelId="{C9A30D31-6F9F-4009-BE84-4DF8B61244F5}" type="pres">
      <dgm:prSet presAssocID="{A41627FD-DE19-4F09-8029-BEC2B8DFB12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A8B08F1-1FDE-440C-9B99-92294B8548B0}" type="pres">
      <dgm:prSet presAssocID="{709051F9-2230-40A6-959A-4839C459085E}" presName="composite" presStyleCnt="0"/>
      <dgm:spPr/>
    </dgm:pt>
    <dgm:pt modelId="{ED8A9125-F72E-40A2-A9F5-22BA11914EE2}" type="pres">
      <dgm:prSet presAssocID="{709051F9-2230-40A6-959A-4839C459085E}" presName="bentUpArrow1" presStyleLbl="alignImgPlace1" presStyleIdx="0" presStyleCnt="3" custScaleX="178321" custScaleY="95051" custLinFactX="-9367" custLinFactNeighborX="-100000" custLinFactNeighborY="1195"/>
      <dgm:spPr/>
    </dgm:pt>
    <dgm:pt modelId="{2B00686C-C50F-443F-9B5F-BA966988E96A}" type="pres">
      <dgm:prSet presAssocID="{709051F9-2230-40A6-959A-4839C459085E}" presName="ParentText" presStyleLbl="node1" presStyleIdx="0" presStyleCnt="4" custLinFactX="-11846" custLinFactNeighborX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9E136-DA2A-4D62-843E-2D877157D4DB}" type="pres">
      <dgm:prSet presAssocID="{709051F9-2230-40A6-959A-4839C459085E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041BC-5B21-45E1-BFCC-7866C5FD1F9F}" type="pres">
      <dgm:prSet presAssocID="{4E830F46-A40C-46A5-87CE-494A72ED863E}" presName="sibTrans" presStyleCnt="0"/>
      <dgm:spPr/>
    </dgm:pt>
    <dgm:pt modelId="{B6662CAA-C683-40D2-A033-97F6CABEBD9D}" type="pres">
      <dgm:prSet presAssocID="{DB5849EB-8B8F-4C40-952B-222C5E4D008A}" presName="composite" presStyleCnt="0"/>
      <dgm:spPr/>
    </dgm:pt>
    <dgm:pt modelId="{A640AEC9-7760-46A9-BE7A-E8E55A8A200D}" type="pres">
      <dgm:prSet presAssocID="{DB5849EB-8B8F-4C40-952B-222C5E4D008A}" presName="bentUpArrow1" presStyleLbl="alignImgPlace1" presStyleIdx="1" presStyleCnt="3" custScaleX="183715" custLinFactNeighborX="-37609" custLinFactNeighborY="7589"/>
      <dgm:spPr/>
    </dgm:pt>
    <dgm:pt modelId="{AF3816EE-154F-427B-9B40-52B41B3C31FC}" type="pres">
      <dgm:prSet presAssocID="{DB5849EB-8B8F-4C40-952B-222C5E4D008A}" presName="ParentText" presStyleLbl="node1" presStyleIdx="1" presStyleCnt="4" custLinFactNeighborX="-61727" custLinFactNeighborY="22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29415-1B07-4EF5-AD1A-0E58245D9C1B}" type="pres">
      <dgm:prSet presAssocID="{DB5849EB-8B8F-4C40-952B-222C5E4D008A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69CA9-6696-4172-915B-105C27EBD185}" type="pres">
      <dgm:prSet presAssocID="{B67A21D3-7F69-482A-867B-15A01A78B33B}" presName="sibTrans" presStyleCnt="0"/>
      <dgm:spPr/>
    </dgm:pt>
    <dgm:pt modelId="{FD3AE861-6A93-4CAD-A287-178B812A7BD4}" type="pres">
      <dgm:prSet presAssocID="{89111210-3E08-4F96-BDF0-14660DFFC32F}" presName="composite" presStyleCnt="0"/>
      <dgm:spPr/>
    </dgm:pt>
    <dgm:pt modelId="{629CF6B0-6755-4249-9A0C-2A6B44D02855}" type="pres">
      <dgm:prSet presAssocID="{89111210-3E08-4F96-BDF0-14660DFFC32F}" presName="bentUpArrow1" presStyleLbl="alignImgPlace1" presStyleIdx="2" presStyleCnt="3" custScaleX="177527" custLinFactNeighborX="42621" custLinFactNeighborY="4423"/>
      <dgm:spPr/>
    </dgm:pt>
    <dgm:pt modelId="{B9564416-8140-4CF3-9250-76970E6E1227}" type="pres">
      <dgm:prSet presAssocID="{89111210-3E08-4F96-BDF0-14660DFFC32F}" presName="ParentText" presStyleLbl="node1" presStyleIdx="2" presStyleCnt="4" custLinFactNeighborX="-4081" custLinFactNeighborY="-4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D8EF0-BFAC-4DBE-AF11-F00DA4F065D5}" type="pres">
      <dgm:prSet presAssocID="{89111210-3E08-4F96-BDF0-14660DFFC32F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49200A8-2D10-4FE6-8B0A-2BEDC545D5BB}" type="pres">
      <dgm:prSet presAssocID="{663680FE-C21B-4164-B370-3B9665382A71}" presName="sibTrans" presStyleCnt="0"/>
      <dgm:spPr/>
    </dgm:pt>
    <dgm:pt modelId="{A4D4AEE6-6CD3-4B49-BECE-E498B36BB5C8}" type="pres">
      <dgm:prSet presAssocID="{FDF3457B-A80A-4E52-88B8-0C2E5B92AD2E}" presName="composite" presStyleCnt="0"/>
      <dgm:spPr/>
    </dgm:pt>
    <dgm:pt modelId="{A42C2C79-98DF-41E7-93ED-9699CED16187}" type="pres">
      <dgm:prSet presAssocID="{FDF3457B-A80A-4E52-88B8-0C2E5B92AD2E}" presName="ParentText" presStyleLbl="node1" presStyleIdx="3" presStyleCnt="4" custLinFactNeighborX="58614" custLinFactNeighborY="-31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08C54A-9558-4B91-877C-DF95348CC314}" srcId="{A41627FD-DE19-4F09-8029-BEC2B8DFB123}" destId="{FDF3457B-A80A-4E52-88B8-0C2E5B92AD2E}" srcOrd="3" destOrd="0" parTransId="{B0778BEF-D184-449C-A39D-57B17B08CC36}" sibTransId="{103ABCD5-2CF0-459C-84C9-838921A22E06}"/>
    <dgm:cxn modelId="{005B3D45-1B3C-454F-87F7-8B3EE429B047}" type="presOf" srcId="{FDF3457B-A80A-4E52-88B8-0C2E5B92AD2E}" destId="{A42C2C79-98DF-41E7-93ED-9699CED16187}" srcOrd="0" destOrd="0" presId="urn:microsoft.com/office/officeart/2005/8/layout/StepDownProcess"/>
    <dgm:cxn modelId="{EBB8F662-4260-40E8-A3F2-1792F2BA7730}" srcId="{A41627FD-DE19-4F09-8029-BEC2B8DFB123}" destId="{709051F9-2230-40A6-959A-4839C459085E}" srcOrd="0" destOrd="0" parTransId="{3E474AC6-F806-4572-BCBD-5D46CF1281E8}" sibTransId="{4E830F46-A40C-46A5-87CE-494A72ED863E}"/>
    <dgm:cxn modelId="{9D3BEA56-4836-4AE8-BEE1-2E77FA78AEDD}" type="presOf" srcId="{DB5849EB-8B8F-4C40-952B-222C5E4D008A}" destId="{AF3816EE-154F-427B-9B40-52B41B3C31FC}" srcOrd="0" destOrd="0" presId="urn:microsoft.com/office/officeart/2005/8/layout/StepDownProcess"/>
    <dgm:cxn modelId="{04EE0C44-0B21-4FA5-AB01-856175BC518C}" srcId="{A41627FD-DE19-4F09-8029-BEC2B8DFB123}" destId="{89111210-3E08-4F96-BDF0-14660DFFC32F}" srcOrd="2" destOrd="0" parTransId="{D4F368BA-B4F3-407D-B892-65001C47D487}" sibTransId="{663680FE-C21B-4164-B370-3B9665382A71}"/>
    <dgm:cxn modelId="{EDA2A639-8C49-458A-B8FA-2A26308A71C4}" type="presOf" srcId="{89111210-3E08-4F96-BDF0-14660DFFC32F}" destId="{B9564416-8140-4CF3-9250-76970E6E1227}" srcOrd="0" destOrd="0" presId="urn:microsoft.com/office/officeart/2005/8/layout/StepDownProcess"/>
    <dgm:cxn modelId="{7D385E31-C5CD-4DDB-B139-76A4EE05DC3D}" type="presOf" srcId="{A41627FD-DE19-4F09-8029-BEC2B8DFB123}" destId="{C9A30D31-6F9F-4009-BE84-4DF8B61244F5}" srcOrd="0" destOrd="0" presId="urn:microsoft.com/office/officeart/2005/8/layout/StepDownProcess"/>
    <dgm:cxn modelId="{9FF8C369-AACF-4B7C-9445-23828430E097}" srcId="{A41627FD-DE19-4F09-8029-BEC2B8DFB123}" destId="{DB5849EB-8B8F-4C40-952B-222C5E4D008A}" srcOrd="1" destOrd="0" parTransId="{1D29EDB6-674E-48BF-AB3F-7A221578387C}" sibTransId="{B67A21D3-7F69-482A-867B-15A01A78B33B}"/>
    <dgm:cxn modelId="{2DBC4A8C-A00E-4067-BFBC-56A7D08E0C09}" type="presOf" srcId="{709051F9-2230-40A6-959A-4839C459085E}" destId="{2B00686C-C50F-443F-9B5F-BA966988E96A}" srcOrd="0" destOrd="0" presId="urn:microsoft.com/office/officeart/2005/8/layout/StepDownProcess"/>
    <dgm:cxn modelId="{F139DDAA-0C06-443E-A1A6-48B4D13E14F7}" type="presParOf" srcId="{C9A30D31-6F9F-4009-BE84-4DF8B61244F5}" destId="{BA8B08F1-1FDE-440C-9B99-92294B8548B0}" srcOrd="0" destOrd="0" presId="urn:microsoft.com/office/officeart/2005/8/layout/StepDownProcess"/>
    <dgm:cxn modelId="{049AB115-5C0C-452A-A490-691B348DA66A}" type="presParOf" srcId="{BA8B08F1-1FDE-440C-9B99-92294B8548B0}" destId="{ED8A9125-F72E-40A2-A9F5-22BA11914EE2}" srcOrd="0" destOrd="0" presId="urn:microsoft.com/office/officeart/2005/8/layout/StepDownProcess"/>
    <dgm:cxn modelId="{A8F25153-E207-497A-B563-7FAB144FC08C}" type="presParOf" srcId="{BA8B08F1-1FDE-440C-9B99-92294B8548B0}" destId="{2B00686C-C50F-443F-9B5F-BA966988E96A}" srcOrd="1" destOrd="0" presId="urn:microsoft.com/office/officeart/2005/8/layout/StepDownProcess"/>
    <dgm:cxn modelId="{3DA0CAE3-2850-48B3-A8C9-119095E0EBD4}" type="presParOf" srcId="{BA8B08F1-1FDE-440C-9B99-92294B8548B0}" destId="{1A79E136-DA2A-4D62-843E-2D877157D4DB}" srcOrd="2" destOrd="0" presId="urn:microsoft.com/office/officeart/2005/8/layout/StepDownProcess"/>
    <dgm:cxn modelId="{19BF37B8-C988-42D7-ABE5-FEA055D88783}" type="presParOf" srcId="{C9A30D31-6F9F-4009-BE84-4DF8B61244F5}" destId="{7BA041BC-5B21-45E1-BFCC-7866C5FD1F9F}" srcOrd="1" destOrd="0" presId="urn:microsoft.com/office/officeart/2005/8/layout/StepDownProcess"/>
    <dgm:cxn modelId="{61E334CB-BEBA-4590-A791-145CD2864E59}" type="presParOf" srcId="{C9A30D31-6F9F-4009-BE84-4DF8B61244F5}" destId="{B6662CAA-C683-40D2-A033-97F6CABEBD9D}" srcOrd="2" destOrd="0" presId="urn:microsoft.com/office/officeart/2005/8/layout/StepDownProcess"/>
    <dgm:cxn modelId="{E2309A38-78D4-4BAD-B143-80E3F669ED40}" type="presParOf" srcId="{B6662CAA-C683-40D2-A033-97F6CABEBD9D}" destId="{A640AEC9-7760-46A9-BE7A-E8E55A8A200D}" srcOrd="0" destOrd="0" presId="urn:microsoft.com/office/officeart/2005/8/layout/StepDownProcess"/>
    <dgm:cxn modelId="{88FD81BA-FB79-46BE-9165-FA2F14A309D9}" type="presParOf" srcId="{B6662CAA-C683-40D2-A033-97F6CABEBD9D}" destId="{AF3816EE-154F-427B-9B40-52B41B3C31FC}" srcOrd="1" destOrd="0" presId="urn:microsoft.com/office/officeart/2005/8/layout/StepDownProcess"/>
    <dgm:cxn modelId="{FB544165-62AE-4162-A628-EF453A50932D}" type="presParOf" srcId="{B6662CAA-C683-40D2-A033-97F6CABEBD9D}" destId="{FDD29415-1B07-4EF5-AD1A-0E58245D9C1B}" srcOrd="2" destOrd="0" presId="urn:microsoft.com/office/officeart/2005/8/layout/StepDownProcess"/>
    <dgm:cxn modelId="{C8DA31D4-55F6-45E5-962E-74228C21D97A}" type="presParOf" srcId="{C9A30D31-6F9F-4009-BE84-4DF8B61244F5}" destId="{A7369CA9-6696-4172-915B-105C27EBD185}" srcOrd="3" destOrd="0" presId="urn:microsoft.com/office/officeart/2005/8/layout/StepDownProcess"/>
    <dgm:cxn modelId="{18E8EC79-39B5-4BD5-9EC6-A0FF733AD087}" type="presParOf" srcId="{C9A30D31-6F9F-4009-BE84-4DF8B61244F5}" destId="{FD3AE861-6A93-4CAD-A287-178B812A7BD4}" srcOrd="4" destOrd="0" presId="urn:microsoft.com/office/officeart/2005/8/layout/StepDownProcess"/>
    <dgm:cxn modelId="{9C9E53CE-BCE7-444B-B571-C9DC43177475}" type="presParOf" srcId="{FD3AE861-6A93-4CAD-A287-178B812A7BD4}" destId="{629CF6B0-6755-4249-9A0C-2A6B44D02855}" srcOrd="0" destOrd="0" presId="urn:microsoft.com/office/officeart/2005/8/layout/StepDownProcess"/>
    <dgm:cxn modelId="{D669782C-9D08-4C66-AA38-AE509CB7A8CD}" type="presParOf" srcId="{FD3AE861-6A93-4CAD-A287-178B812A7BD4}" destId="{B9564416-8140-4CF3-9250-76970E6E1227}" srcOrd="1" destOrd="0" presId="urn:microsoft.com/office/officeart/2005/8/layout/StepDownProcess"/>
    <dgm:cxn modelId="{AF8475F5-F514-4896-957D-87C61D0540A5}" type="presParOf" srcId="{FD3AE861-6A93-4CAD-A287-178B812A7BD4}" destId="{423D8EF0-BFAC-4DBE-AF11-F00DA4F065D5}" srcOrd="2" destOrd="0" presId="urn:microsoft.com/office/officeart/2005/8/layout/StepDownProcess"/>
    <dgm:cxn modelId="{1376469A-D9A5-4C41-BE7A-87C6A0651315}" type="presParOf" srcId="{C9A30D31-6F9F-4009-BE84-4DF8B61244F5}" destId="{249200A8-2D10-4FE6-8B0A-2BEDC545D5BB}" srcOrd="5" destOrd="0" presId="urn:microsoft.com/office/officeart/2005/8/layout/StepDownProcess"/>
    <dgm:cxn modelId="{ACE43178-34E3-4BE1-80E8-9ECF8C40B6B2}" type="presParOf" srcId="{C9A30D31-6F9F-4009-BE84-4DF8B61244F5}" destId="{A4D4AEE6-6CD3-4B49-BECE-E498B36BB5C8}" srcOrd="6" destOrd="0" presId="urn:microsoft.com/office/officeart/2005/8/layout/StepDownProcess"/>
    <dgm:cxn modelId="{265E2C7F-888B-41EB-9D06-575EE1EB98A3}" type="presParOf" srcId="{A4D4AEE6-6CD3-4B49-BECE-E498B36BB5C8}" destId="{A42C2C79-98DF-41E7-93ED-9699CED1618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81D4EE-814E-40F6-BE78-9A3FA8A1C324}" type="doc">
      <dgm:prSet loTypeId="urn:microsoft.com/office/officeart/2005/8/layout/chevron1" loCatId="process" qsTypeId="urn:microsoft.com/office/officeart/2005/8/quickstyle/simple3" qsCatId="simple" csTypeId="urn:microsoft.com/office/officeart/2005/8/colors/colorful3" csCatId="colorful" phldr="1"/>
      <dgm:spPr/>
    </dgm:pt>
    <dgm:pt modelId="{2E083338-1104-4AF7-A9F6-322CD888D133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75000"/>
                </a:schemeClr>
              </a:solidFill>
            </a:rPr>
            <a:t>So far</a:t>
          </a:r>
          <a:endParaRPr lang="ru-RU" dirty="0">
            <a:solidFill>
              <a:schemeClr val="bg1">
                <a:lumMod val="75000"/>
              </a:schemeClr>
            </a:solidFill>
          </a:endParaRPr>
        </a:p>
      </dgm:t>
    </dgm:pt>
    <dgm:pt modelId="{2FDE137C-D711-4790-8AE8-E52C02C5C150}" type="parTrans" cxnId="{AB37D263-9C6C-4741-BF5D-7482D711E529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5B21B1A2-2ECE-4DA6-B54E-ED3D991857C5}" type="sibTrans" cxnId="{AB37D263-9C6C-4741-BF5D-7482D711E529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CB25CBE1-6712-4383-967E-0EA17F029CDA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mtClean="0">
              <a:solidFill>
                <a:schemeClr val="bg1">
                  <a:lumMod val="75000"/>
                </a:schemeClr>
              </a:solidFill>
            </a:rPr>
            <a:t>2011</a:t>
          </a:r>
          <a:endParaRPr lang="ru-RU" dirty="0">
            <a:solidFill>
              <a:schemeClr val="bg1">
                <a:lumMod val="75000"/>
              </a:schemeClr>
            </a:solidFill>
          </a:endParaRPr>
        </a:p>
      </dgm:t>
    </dgm:pt>
    <dgm:pt modelId="{B4C37DB6-1A9E-4B52-8629-5C9FC8DC8BA0}" type="parTrans" cxnId="{45D097E4-DD62-42C5-BB70-9306AABCEE41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B02BFFCC-FE27-4051-85AA-6CC60316BD6B}" type="sibTrans" cxnId="{45D097E4-DD62-42C5-BB70-9306AABCEE41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A02E67C0-C76E-4D6A-B009-EC5DACC80486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75000"/>
                </a:schemeClr>
              </a:solidFill>
            </a:rPr>
            <a:t>2016</a:t>
          </a:r>
          <a:endParaRPr lang="ru-RU" dirty="0">
            <a:solidFill>
              <a:schemeClr val="bg1">
                <a:lumMod val="75000"/>
              </a:schemeClr>
            </a:solidFill>
          </a:endParaRPr>
        </a:p>
      </dgm:t>
    </dgm:pt>
    <dgm:pt modelId="{C6698E71-FADD-4732-BD31-8063CF29E5EA}" type="parTrans" cxnId="{EF19978E-EFA9-49BF-A7AF-AFD92BD03818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1CE66EA6-EDFD-4EDF-A785-06DE852C66AF}" type="sibTrans" cxnId="{EF19978E-EFA9-49BF-A7AF-AFD92BD03818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D7D47C99-E9EC-4E48-820E-DC79259F1272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75000"/>
                </a:schemeClr>
              </a:solidFill>
            </a:rPr>
            <a:t>Before</a:t>
          </a:r>
          <a:endParaRPr lang="ru-RU" dirty="0">
            <a:solidFill>
              <a:schemeClr val="bg1">
                <a:lumMod val="75000"/>
              </a:schemeClr>
            </a:solidFill>
          </a:endParaRPr>
        </a:p>
      </dgm:t>
    </dgm:pt>
    <dgm:pt modelId="{ECFCD51B-8B8B-420E-BDC5-9E310A486CCE}" type="sibTrans" cxnId="{5386341C-2108-48DD-8E70-D7A9BCF292C0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DB0EDA63-16C7-4314-BDC6-5ABA637ADBCE}" type="parTrans" cxnId="{5386341C-2108-48DD-8E70-D7A9BCF292C0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D675497D-5BA1-4664-8827-9DCE28C6C6E9}">
      <dgm:prSet phldrT="[Text]"/>
      <dgm:spPr/>
      <dgm:t>
        <a:bodyPr/>
        <a:lstStyle/>
        <a:p>
          <a:r>
            <a:rPr lang="en-US" smtClean="0"/>
            <a:t>2014</a:t>
          </a:r>
          <a:endParaRPr lang="ru-RU" dirty="0"/>
        </a:p>
      </dgm:t>
    </dgm:pt>
    <dgm:pt modelId="{CD5EE9BC-F201-4EA5-BB6A-88B342EE681E}" type="parTrans" cxnId="{78108532-4030-44AC-9204-13EA8C7BEFCE}">
      <dgm:prSet/>
      <dgm:spPr/>
      <dgm:t>
        <a:bodyPr/>
        <a:lstStyle/>
        <a:p>
          <a:endParaRPr lang="ru-RU"/>
        </a:p>
      </dgm:t>
    </dgm:pt>
    <dgm:pt modelId="{4D099ADC-1929-4FD3-956C-A2238A4E3BDA}" type="sibTrans" cxnId="{78108532-4030-44AC-9204-13EA8C7BEFCE}">
      <dgm:prSet/>
      <dgm:spPr/>
      <dgm:t>
        <a:bodyPr/>
        <a:lstStyle/>
        <a:p>
          <a:endParaRPr lang="ru-RU"/>
        </a:p>
      </dgm:t>
    </dgm:pt>
    <dgm:pt modelId="{DD596B7F-F2E1-4400-B27D-C8D919D7C875}" type="pres">
      <dgm:prSet presAssocID="{2881D4EE-814E-40F6-BE78-9A3FA8A1C324}" presName="Name0" presStyleCnt="0">
        <dgm:presLayoutVars>
          <dgm:dir/>
          <dgm:animLvl val="lvl"/>
          <dgm:resizeHandles val="exact"/>
        </dgm:presLayoutVars>
      </dgm:prSet>
      <dgm:spPr/>
    </dgm:pt>
    <dgm:pt modelId="{47866C08-A83B-4BF0-96AE-4FCB3F0B268E}" type="pres">
      <dgm:prSet presAssocID="{D7D47C99-E9EC-4E48-820E-DC79259F1272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4121C-584C-461F-9233-3952B355FD75}" type="pres">
      <dgm:prSet presAssocID="{ECFCD51B-8B8B-420E-BDC5-9E310A486CCE}" presName="parTxOnlySpace" presStyleCnt="0"/>
      <dgm:spPr/>
    </dgm:pt>
    <dgm:pt modelId="{E0315E10-8AFF-4523-A796-74177DC41B56}" type="pres">
      <dgm:prSet presAssocID="{CB25CBE1-6712-4383-967E-0EA17F029CDA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9BC82-6D02-418C-AADF-C8F3FB184197}" type="pres">
      <dgm:prSet presAssocID="{B02BFFCC-FE27-4051-85AA-6CC60316BD6B}" presName="parTxOnlySpace" presStyleCnt="0"/>
      <dgm:spPr/>
    </dgm:pt>
    <dgm:pt modelId="{A1E426C8-41D4-4BF8-AEFD-F637318AE559}" type="pres">
      <dgm:prSet presAssocID="{D675497D-5BA1-4664-8827-9DCE28C6C6E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E902C-0038-49E2-8810-29D8A0AF4B5D}" type="pres">
      <dgm:prSet presAssocID="{4D099ADC-1929-4FD3-956C-A2238A4E3BDA}" presName="parTxOnlySpace" presStyleCnt="0"/>
      <dgm:spPr/>
    </dgm:pt>
    <dgm:pt modelId="{84CAAFE7-D7B4-404C-B4CB-778419C57F85}" type="pres">
      <dgm:prSet presAssocID="{A02E67C0-C76E-4D6A-B009-EC5DACC80486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B4CBE-9CD5-4117-9D29-F294905A3F80}" type="pres">
      <dgm:prSet presAssocID="{1CE66EA6-EDFD-4EDF-A785-06DE852C66AF}" presName="parTxOnlySpace" presStyleCnt="0"/>
      <dgm:spPr/>
    </dgm:pt>
    <dgm:pt modelId="{87930166-F337-440F-B840-7B9587C27A58}" type="pres">
      <dgm:prSet presAssocID="{2E083338-1104-4AF7-A9F6-322CD888D13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19978E-EFA9-49BF-A7AF-AFD92BD03818}" srcId="{2881D4EE-814E-40F6-BE78-9A3FA8A1C324}" destId="{A02E67C0-C76E-4D6A-B009-EC5DACC80486}" srcOrd="3" destOrd="0" parTransId="{C6698E71-FADD-4732-BD31-8063CF29E5EA}" sibTransId="{1CE66EA6-EDFD-4EDF-A785-06DE852C66AF}"/>
    <dgm:cxn modelId="{1B8A4CD1-B691-48EF-BF55-CF2151348A9E}" type="presOf" srcId="{2881D4EE-814E-40F6-BE78-9A3FA8A1C324}" destId="{DD596B7F-F2E1-4400-B27D-C8D919D7C875}" srcOrd="0" destOrd="0" presId="urn:microsoft.com/office/officeart/2005/8/layout/chevron1"/>
    <dgm:cxn modelId="{652EF2A8-BD9F-47FD-A6A8-C484BAA285AF}" type="presOf" srcId="{A02E67C0-C76E-4D6A-B009-EC5DACC80486}" destId="{84CAAFE7-D7B4-404C-B4CB-778419C57F85}" srcOrd="0" destOrd="0" presId="urn:microsoft.com/office/officeart/2005/8/layout/chevron1"/>
    <dgm:cxn modelId="{78108532-4030-44AC-9204-13EA8C7BEFCE}" srcId="{2881D4EE-814E-40F6-BE78-9A3FA8A1C324}" destId="{D675497D-5BA1-4664-8827-9DCE28C6C6E9}" srcOrd="2" destOrd="0" parTransId="{CD5EE9BC-F201-4EA5-BB6A-88B342EE681E}" sibTransId="{4D099ADC-1929-4FD3-956C-A2238A4E3BDA}"/>
    <dgm:cxn modelId="{5386341C-2108-48DD-8E70-D7A9BCF292C0}" srcId="{2881D4EE-814E-40F6-BE78-9A3FA8A1C324}" destId="{D7D47C99-E9EC-4E48-820E-DC79259F1272}" srcOrd="0" destOrd="0" parTransId="{DB0EDA63-16C7-4314-BDC6-5ABA637ADBCE}" sibTransId="{ECFCD51B-8B8B-420E-BDC5-9E310A486CCE}"/>
    <dgm:cxn modelId="{8D56AC9D-87B5-4553-84CB-81127A138A9C}" type="presOf" srcId="{CB25CBE1-6712-4383-967E-0EA17F029CDA}" destId="{E0315E10-8AFF-4523-A796-74177DC41B56}" srcOrd="0" destOrd="0" presId="urn:microsoft.com/office/officeart/2005/8/layout/chevron1"/>
    <dgm:cxn modelId="{CA3B4D68-DA68-44C5-BB29-ECF972D1CF2F}" type="presOf" srcId="{D675497D-5BA1-4664-8827-9DCE28C6C6E9}" destId="{A1E426C8-41D4-4BF8-AEFD-F637318AE559}" srcOrd="0" destOrd="0" presId="urn:microsoft.com/office/officeart/2005/8/layout/chevron1"/>
    <dgm:cxn modelId="{45D097E4-DD62-42C5-BB70-9306AABCEE41}" srcId="{2881D4EE-814E-40F6-BE78-9A3FA8A1C324}" destId="{CB25CBE1-6712-4383-967E-0EA17F029CDA}" srcOrd="1" destOrd="0" parTransId="{B4C37DB6-1A9E-4B52-8629-5C9FC8DC8BA0}" sibTransId="{B02BFFCC-FE27-4051-85AA-6CC60316BD6B}"/>
    <dgm:cxn modelId="{AB37D263-9C6C-4741-BF5D-7482D711E529}" srcId="{2881D4EE-814E-40F6-BE78-9A3FA8A1C324}" destId="{2E083338-1104-4AF7-A9F6-322CD888D133}" srcOrd="4" destOrd="0" parTransId="{2FDE137C-D711-4790-8AE8-E52C02C5C150}" sibTransId="{5B21B1A2-2ECE-4DA6-B54E-ED3D991857C5}"/>
    <dgm:cxn modelId="{FCC3EEC8-8120-4C86-A0AF-B632FBD63F3A}" type="presOf" srcId="{2E083338-1104-4AF7-A9F6-322CD888D133}" destId="{87930166-F337-440F-B840-7B9587C27A58}" srcOrd="0" destOrd="0" presId="urn:microsoft.com/office/officeart/2005/8/layout/chevron1"/>
    <dgm:cxn modelId="{673EF6CD-9392-4C95-9664-589F59022AF5}" type="presOf" srcId="{D7D47C99-E9EC-4E48-820E-DC79259F1272}" destId="{47866C08-A83B-4BF0-96AE-4FCB3F0B268E}" srcOrd="0" destOrd="0" presId="urn:microsoft.com/office/officeart/2005/8/layout/chevron1"/>
    <dgm:cxn modelId="{3C2DC794-4107-4222-B263-C664954870AE}" type="presParOf" srcId="{DD596B7F-F2E1-4400-B27D-C8D919D7C875}" destId="{47866C08-A83B-4BF0-96AE-4FCB3F0B268E}" srcOrd="0" destOrd="0" presId="urn:microsoft.com/office/officeart/2005/8/layout/chevron1"/>
    <dgm:cxn modelId="{79940BBC-E7F7-4364-80C9-B9F2BEBF0547}" type="presParOf" srcId="{DD596B7F-F2E1-4400-B27D-C8D919D7C875}" destId="{5904121C-584C-461F-9233-3952B355FD75}" srcOrd="1" destOrd="0" presId="urn:microsoft.com/office/officeart/2005/8/layout/chevron1"/>
    <dgm:cxn modelId="{12F92979-3073-438B-9D02-E1372F6644C3}" type="presParOf" srcId="{DD596B7F-F2E1-4400-B27D-C8D919D7C875}" destId="{E0315E10-8AFF-4523-A796-74177DC41B56}" srcOrd="2" destOrd="0" presId="urn:microsoft.com/office/officeart/2005/8/layout/chevron1"/>
    <dgm:cxn modelId="{A9BBE264-67B9-4B0E-9A55-E05285FB4E34}" type="presParOf" srcId="{DD596B7F-F2E1-4400-B27D-C8D919D7C875}" destId="{8769BC82-6D02-418C-AADF-C8F3FB184197}" srcOrd="3" destOrd="0" presId="urn:microsoft.com/office/officeart/2005/8/layout/chevron1"/>
    <dgm:cxn modelId="{E22141D9-21CD-40A0-AAAB-FD1CC34F4290}" type="presParOf" srcId="{DD596B7F-F2E1-4400-B27D-C8D919D7C875}" destId="{A1E426C8-41D4-4BF8-AEFD-F637318AE559}" srcOrd="4" destOrd="0" presId="urn:microsoft.com/office/officeart/2005/8/layout/chevron1"/>
    <dgm:cxn modelId="{8FE881EA-DCBD-465F-81B7-253CE4AA81A4}" type="presParOf" srcId="{DD596B7F-F2E1-4400-B27D-C8D919D7C875}" destId="{B87E902C-0038-49E2-8810-29D8A0AF4B5D}" srcOrd="5" destOrd="0" presId="urn:microsoft.com/office/officeart/2005/8/layout/chevron1"/>
    <dgm:cxn modelId="{E7B8F8B6-2807-4443-B7E0-DA75AF9C0663}" type="presParOf" srcId="{DD596B7F-F2E1-4400-B27D-C8D919D7C875}" destId="{84CAAFE7-D7B4-404C-B4CB-778419C57F85}" srcOrd="6" destOrd="0" presId="urn:microsoft.com/office/officeart/2005/8/layout/chevron1"/>
    <dgm:cxn modelId="{51071AB6-D856-401C-B144-E325F742BFBC}" type="presParOf" srcId="{DD596B7F-F2E1-4400-B27D-C8D919D7C875}" destId="{045B4CBE-9CD5-4117-9D29-F294905A3F80}" srcOrd="7" destOrd="0" presId="urn:microsoft.com/office/officeart/2005/8/layout/chevron1"/>
    <dgm:cxn modelId="{C934FCD2-B7CC-4C06-9DDC-DEF71597601F}" type="presParOf" srcId="{DD596B7F-F2E1-4400-B27D-C8D919D7C875}" destId="{87930166-F337-440F-B840-7B9587C27A58}" srcOrd="8" destOrd="0" presId="urn:microsoft.com/office/officeart/2005/8/layout/chevron1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1627FD-DE19-4F09-8029-BEC2B8DFB12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9051F9-2230-40A6-959A-4839C459085E}">
      <dgm:prSet phldrT="[Text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Бизнес-анализ</a:t>
          </a:r>
          <a:endParaRPr lang="ru-RU" dirty="0">
            <a:latin typeface="Century Gothic" panose="020B0502020202020204" pitchFamily="34" charset="0"/>
          </a:endParaRPr>
        </a:p>
      </dgm:t>
    </dgm:pt>
    <dgm:pt modelId="{3E474AC6-F806-4572-BCBD-5D46CF1281E8}" type="parTrans" cxnId="{EBB8F662-4260-40E8-A3F2-1792F2BA7730}">
      <dgm:prSet/>
      <dgm:spPr/>
      <dgm:t>
        <a:bodyPr/>
        <a:lstStyle/>
        <a:p>
          <a:endParaRPr lang="ru-RU"/>
        </a:p>
      </dgm:t>
    </dgm:pt>
    <dgm:pt modelId="{4E830F46-A40C-46A5-87CE-494A72ED863E}" type="sibTrans" cxnId="{EBB8F662-4260-40E8-A3F2-1792F2BA7730}">
      <dgm:prSet/>
      <dgm:spPr/>
      <dgm:t>
        <a:bodyPr/>
        <a:lstStyle/>
        <a:p>
          <a:endParaRPr lang="ru-RU"/>
        </a:p>
      </dgm:t>
    </dgm:pt>
    <dgm:pt modelId="{DB5849EB-8B8F-4C40-952B-222C5E4D008A}">
      <dgm:prSet phldrT="[Text]"/>
      <dgm:spPr>
        <a:solidFill>
          <a:srgbClr val="3399FF"/>
        </a:solidFill>
      </dgm:spPr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Системный анализ</a:t>
          </a:r>
          <a:endParaRPr lang="ru-RU" dirty="0">
            <a:latin typeface="Century Gothic" panose="020B0502020202020204" pitchFamily="34" charset="0"/>
          </a:endParaRPr>
        </a:p>
      </dgm:t>
    </dgm:pt>
    <dgm:pt modelId="{1D29EDB6-674E-48BF-AB3F-7A221578387C}" type="parTrans" cxnId="{9FF8C369-AACF-4B7C-9445-23828430E097}">
      <dgm:prSet/>
      <dgm:spPr/>
      <dgm:t>
        <a:bodyPr/>
        <a:lstStyle/>
        <a:p>
          <a:endParaRPr lang="ru-RU"/>
        </a:p>
      </dgm:t>
    </dgm:pt>
    <dgm:pt modelId="{B67A21D3-7F69-482A-867B-15A01A78B33B}" type="sibTrans" cxnId="{9FF8C369-AACF-4B7C-9445-23828430E097}">
      <dgm:prSet/>
      <dgm:spPr/>
      <dgm:t>
        <a:bodyPr/>
        <a:lstStyle/>
        <a:p>
          <a:endParaRPr lang="ru-RU"/>
        </a:p>
      </dgm:t>
    </dgm:pt>
    <dgm:pt modelId="{89111210-3E08-4F96-BDF0-14660DFFC32F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Разработка</a:t>
          </a:r>
          <a:endParaRPr lang="ru-RU" dirty="0">
            <a:latin typeface="Century Gothic" panose="020B0502020202020204" pitchFamily="34" charset="0"/>
          </a:endParaRPr>
        </a:p>
      </dgm:t>
    </dgm:pt>
    <dgm:pt modelId="{D4F368BA-B4F3-407D-B892-65001C47D487}" type="parTrans" cxnId="{04EE0C44-0B21-4FA5-AB01-856175BC518C}">
      <dgm:prSet/>
      <dgm:spPr/>
      <dgm:t>
        <a:bodyPr/>
        <a:lstStyle/>
        <a:p>
          <a:endParaRPr lang="ru-RU"/>
        </a:p>
      </dgm:t>
    </dgm:pt>
    <dgm:pt modelId="{663680FE-C21B-4164-B370-3B9665382A71}" type="sibTrans" cxnId="{04EE0C44-0B21-4FA5-AB01-856175BC518C}">
      <dgm:prSet/>
      <dgm:spPr/>
      <dgm:t>
        <a:bodyPr/>
        <a:lstStyle/>
        <a:p>
          <a:endParaRPr lang="ru-RU"/>
        </a:p>
      </dgm:t>
    </dgm:pt>
    <dgm:pt modelId="{FDF3457B-A80A-4E52-88B8-0C2E5B92AD2E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Тестирование</a:t>
          </a:r>
          <a:endParaRPr lang="ru-RU" dirty="0">
            <a:latin typeface="Century Gothic" panose="020B0502020202020204" pitchFamily="34" charset="0"/>
          </a:endParaRPr>
        </a:p>
      </dgm:t>
    </dgm:pt>
    <dgm:pt modelId="{B0778BEF-D184-449C-A39D-57B17B08CC36}" type="parTrans" cxnId="{2708C54A-9558-4B91-877C-DF95348CC314}">
      <dgm:prSet/>
      <dgm:spPr/>
      <dgm:t>
        <a:bodyPr/>
        <a:lstStyle/>
        <a:p>
          <a:endParaRPr lang="ru-RU"/>
        </a:p>
      </dgm:t>
    </dgm:pt>
    <dgm:pt modelId="{103ABCD5-2CF0-459C-84C9-838921A22E06}" type="sibTrans" cxnId="{2708C54A-9558-4B91-877C-DF95348CC314}">
      <dgm:prSet/>
      <dgm:spPr/>
      <dgm:t>
        <a:bodyPr/>
        <a:lstStyle/>
        <a:p>
          <a:endParaRPr lang="ru-RU"/>
        </a:p>
      </dgm:t>
    </dgm:pt>
    <dgm:pt modelId="{C9A30D31-6F9F-4009-BE84-4DF8B61244F5}" type="pres">
      <dgm:prSet presAssocID="{A41627FD-DE19-4F09-8029-BEC2B8DFB12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A8B08F1-1FDE-440C-9B99-92294B8548B0}" type="pres">
      <dgm:prSet presAssocID="{709051F9-2230-40A6-959A-4839C459085E}" presName="composite" presStyleCnt="0"/>
      <dgm:spPr/>
    </dgm:pt>
    <dgm:pt modelId="{ED8A9125-F72E-40A2-A9F5-22BA11914EE2}" type="pres">
      <dgm:prSet presAssocID="{709051F9-2230-40A6-959A-4839C459085E}" presName="bentUpArrow1" presStyleLbl="alignImgPlace1" presStyleIdx="0" presStyleCnt="3" custAng="0" custFlipVert="0" custFlipHor="0" custScaleX="57361" custScaleY="95051" custLinFactX="-85067" custLinFactNeighborX="-100000" custLinFactNeighborY="1195"/>
      <dgm:spPr/>
    </dgm:pt>
    <dgm:pt modelId="{2B00686C-C50F-443F-9B5F-BA966988E96A}" type="pres">
      <dgm:prSet presAssocID="{709051F9-2230-40A6-959A-4839C459085E}" presName="ParentText" presStyleLbl="node1" presStyleIdx="0" presStyleCnt="4" custLinFactX="-5481" custLinFactNeighborX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9E136-DA2A-4D62-843E-2D877157D4DB}" type="pres">
      <dgm:prSet presAssocID="{709051F9-2230-40A6-959A-4839C459085E}" presName="ChildText" presStyleLbl="revTx" presStyleIdx="0" presStyleCnt="3" custLinFactX="-33398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041BC-5B21-45E1-BFCC-7866C5FD1F9F}" type="pres">
      <dgm:prSet presAssocID="{4E830F46-A40C-46A5-87CE-494A72ED863E}" presName="sibTrans" presStyleCnt="0"/>
      <dgm:spPr/>
    </dgm:pt>
    <dgm:pt modelId="{B6662CAA-C683-40D2-A033-97F6CABEBD9D}" type="pres">
      <dgm:prSet presAssocID="{DB5849EB-8B8F-4C40-952B-222C5E4D008A}" presName="composite" presStyleCnt="0"/>
      <dgm:spPr/>
    </dgm:pt>
    <dgm:pt modelId="{A640AEC9-7760-46A9-BE7A-E8E55A8A200D}" type="pres">
      <dgm:prSet presAssocID="{DB5849EB-8B8F-4C40-952B-222C5E4D008A}" presName="bentUpArrow1" presStyleLbl="alignImgPlace1" presStyleIdx="1" presStyleCnt="3" custScaleX="183715" custLinFactX="-81071" custLinFactNeighborX="-100000" custLinFactNeighborY="7589"/>
      <dgm:spPr/>
    </dgm:pt>
    <dgm:pt modelId="{AF3816EE-154F-427B-9B40-52B41B3C31FC}" type="pres">
      <dgm:prSet presAssocID="{DB5849EB-8B8F-4C40-952B-222C5E4D008A}" presName="ParentText" presStyleLbl="node1" presStyleIdx="1" presStyleCnt="4" custLinFactX="-60108" custLinFactNeighborX="-100000" custLinFactNeighborY="22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29415-1B07-4EF5-AD1A-0E58245D9C1B}" type="pres">
      <dgm:prSet presAssocID="{DB5849EB-8B8F-4C40-952B-222C5E4D008A}" presName="ChildText" presStyleLbl="revTx" presStyleIdx="1" presStyleCnt="3" custLinFactX="-33398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69CA9-6696-4172-915B-105C27EBD185}" type="pres">
      <dgm:prSet presAssocID="{B67A21D3-7F69-482A-867B-15A01A78B33B}" presName="sibTrans" presStyleCnt="0"/>
      <dgm:spPr/>
    </dgm:pt>
    <dgm:pt modelId="{FD3AE861-6A93-4CAD-A287-178B812A7BD4}" type="pres">
      <dgm:prSet presAssocID="{89111210-3E08-4F96-BDF0-14660DFFC32F}" presName="composite" presStyleCnt="0"/>
      <dgm:spPr/>
    </dgm:pt>
    <dgm:pt modelId="{629CF6B0-6755-4249-9A0C-2A6B44D02855}" type="pres">
      <dgm:prSet presAssocID="{89111210-3E08-4F96-BDF0-14660DFFC32F}" presName="bentUpArrow1" presStyleLbl="alignImgPlace1" presStyleIdx="2" presStyleCnt="3" custScaleX="177527" custLinFactNeighborX="-92308" custLinFactNeighborY="4423"/>
      <dgm:spPr/>
    </dgm:pt>
    <dgm:pt modelId="{B9564416-8140-4CF3-9250-76970E6E1227}" type="pres">
      <dgm:prSet presAssocID="{89111210-3E08-4F96-BDF0-14660DFFC32F}" presName="ParentText" presStyleLbl="node1" presStyleIdx="2" presStyleCnt="4" custLinFactNeighborX="-95330" custLinFactNeighborY="-4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D8EF0-BFAC-4DBE-AF11-F00DA4F065D5}" type="pres">
      <dgm:prSet presAssocID="{89111210-3E08-4F96-BDF0-14660DFFC32F}" presName="ChildText" presStyleLbl="revTx" presStyleIdx="2" presStyleCnt="3" custLinFactX="-33398" custLinFactNeighborX="-100000">
        <dgm:presLayoutVars>
          <dgm:chMax val="0"/>
          <dgm:chPref val="0"/>
          <dgm:bulletEnabled val="1"/>
        </dgm:presLayoutVars>
      </dgm:prSet>
      <dgm:spPr/>
    </dgm:pt>
    <dgm:pt modelId="{249200A8-2D10-4FE6-8B0A-2BEDC545D5BB}" type="pres">
      <dgm:prSet presAssocID="{663680FE-C21B-4164-B370-3B9665382A71}" presName="sibTrans" presStyleCnt="0"/>
      <dgm:spPr/>
    </dgm:pt>
    <dgm:pt modelId="{A4D4AEE6-6CD3-4B49-BECE-E498B36BB5C8}" type="pres">
      <dgm:prSet presAssocID="{FDF3457B-A80A-4E52-88B8-0C2E5B92AD2E}" presName="composite" presStyleCnt="0"/>
      <dgm:spPr/>
    </dgm:pt>
    <dgm:pt modelId="{A42C2C79-98DF-41E7-93ED-9699CED16187}" type="pres">
      <dgm:prSet presAssocID="{FDF3457B-A80A-4E52-88B8-0C2E5B92AD2E}" presName="ParentText" presStyleLbl="node1" presStyleIdx="3" presStyleCnt="4" custLinFactNeighborX="-25504" custLinFactNeighborY="-31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456435-DDB3-4243-8663-F937174186AD}" type="presOf" srcId="{709051F9-2230-40A6-959A-4839C459085E}" destId="{2B00686C-C50F-443F-9B5F-BA966988E96A}" srcOrd="0" destOrd="0" presId="urn:microsoft.com/office/officeart/2005/8/layout/StepDownProcess"/>
    <dgm:cxn modelId="{2708C54A-9558-4B91-877C-DF95348CC314}" srcId="{A41627FD-DE19-4F09-8029-BEC2B8DFB123}" destId="{FDF3457B-A80A-4E52-88B8-0C2E5B92AD2E}" srcOrd="3" destOrd="0" parTransId="{B0778BEF-D184-449C-A39D-57B17B08CC36}" sibTransId="{103ABCD5-2CF0-459C-84C9-838921A22E06}"/>
    <dgm:cxn modelId="{C500EFD1-D2A0-48D9-BCEF-2C861F81C083}" type="presOf" srcId="{A41627FD-DE19-4F09-8029-BEC2B8DFB123}" destId="{C9A30D31-6F9F-4009-BE84-4DF8B61244F5}" srcOrd="0" destOrd="0" presId="urn:microsoft.com/office/officeart/2005/8/layout/StepDownProcess"/>
    <dgm:cxn modelId="{EBB8F662-4260-40E8-A3F2-1792F2BA7730}" srcId="{A41627FD-DE19-4F09-8029-BEC2B8DFB123}" destId="{709051F9-2230-40A6-959A-4839C459085E}" srcOrd="0" destOrd="0" parTransId="{3E474AC6-F806-4572-BCBD-5D46CF1281E8}" sibTransId="{4E830F46-A40C-46A5-87CE-494A72ED863E}"/>
    <dgm:cxn modelId="{B7B18F99-8BA9-462D-82DD-1C4F46842D4C}" type="presOf" srcId="{FDF3457B-A80A-4E52-88B8-0C2E5B92AD2E}" destId="{A42C2C79-98DF-41E7-93ED-9699CED16187}" srcOrd="0" destOrd="0" presId="urn:microsoft.com/office/officeart/2005/8/layout/StepDownProcess"/>
    <dgm:cxn modelId="{04EE0C44-0B21-4FA5-AB01-856175BC518C}" srcId="{A41627FD-DE19-4F09-8029-BEC2B8DFB123}" destId="{89111210-3E08-4F96-BDF0-14660DFFC32F}" srcOrd="2" destOrd="0" parTransId="{D4F368BA-B4F3-407D-B892-65001C47D487}" sibTransId="{663680FE-C21B-4164-B370-3B9665382A71}"/>
    <dgm:cxn modelId="{E036F616-0635-4E09-8288-D3B08A4FE863}" type="presOf" srcId="{89111210-3E08-4F96-BDF0-14660DFFC32F}" destId="{B9564416-8140-4CF3-9250-76970E6E1227}" srcOrd="0" destOrd="0" presId="urn:microsoft.com/office/officeart/2005/8/layout/StepDownProcess"/>
    <dgm:cxn modelId="{90C0E4E1-313F-419C-9F4A-B0DBF52B791D}" type="presOf" srcId="{DB5849EB-8B8F-4C40-952B-222C5E4D008A}" destId="{AF3816EE-154F-427B-9B40-52B41B3C31FC}" srcOrd="0" destOrd="0" presId="urn:microsoft.com/office/officeart/2005/8/layout/StepDownProcess"/>
    <dgm:cxn modelId="{9FF8C369-AACF-4B7C-9445-23828430E097}" srcId="{A41627FD-DE19-4F09-8029-BEC2B8DFB123}" destId="{DB5849EB-8B8F-4C40-952B-222C5E4D008A}" srcOrd="1" destOrd="0" parTransId="{1D29EDB6-674E-48BF-AB3F-7A221578387C}" sibTransId="{B67A21D3-7F69-482A-867B-15A01A78B33B}"/>
    <dgm:cxn modelId="{3207781E-C48B-43F8-9DF9-A6EB6A93EC1A}" type="presParOf" srcId="{C9A30D31-6F9F-4009-BE84-4DF8B61244F5}" destId="{BA8B08F1-1FDE-440C-9B99-92294B8548B0}" srcOrd="0" destOrd="0" presId="urn:microsoft.com/office/officeart/2005/8/layout/StepDownProcess"/>
    <dgm:cxn modelId="{BDB0C2DB-8AE5-4C39-8502-10C2EE63C821}" type="presParOf" srcId="{BA8B08F1-1FDE-440C-9B99-92294B8548B0}" destId="{ED8A9125-F72E-40A2-A9F5-22BA11914EE2}" srcOrd="0" destOrd="0" presId="urn:microsoft.com/office/officeart/2005/8/layout/StepDownProcess"/>
    <dgm:cxn modelId="{5B27D8FB-1856-41A3-890A-4D9DDD083A95}" type="presParOf" srcId="{BA8B08F1-1FDE-440C-9B99-92294B8548B0}" destId="{2B00686C-C50F-443F-9B5F-BA966988E96A}" srcOrd="1" destOrd="0" presId="urn:microsoft.com/office/officeart/2005/8/layout/StepDownProcess"/>
    <dgm:cxn modelId="{D25DC48C-22BB-4235-8DC9-E6C2430D87BC}" type="presParOf" srcId="{BA8B08F1-1FDE-440C-9B99-92294B8548B0}" destId="{1A79E136-DA2A-4D62-843E-2D877157D4DB}" srcOrd="2" destOrd="0" presId="urn:microsoft.com/office/officeart/2005/8/layout/StepDownProcess"/>
    <dgm:cxn modelId="{87C300C8-589C-4CF3-B67D-4979783780CA}" type="presParOf" srcId="{C9A30D31-6F9F-4009-BE84-4DF8B61244F5}" destId="{7BA041BC-5B21-45E1-BFCC-7866C5FD1F9F}" srcOrd="1" destOrd="0" presId="urn:microsoft.com/office/officeart/2005/8/layout/StepDownProcess"/>
    <dgm:cxn modelId="{F946882C-5E07-4EA5-AA64-CD3868EAA411}" type="presParOf" srcId="{C9A30D31-6F9F-4009-BE84-4DF8B61244F5}" destId="{B6662CAA-C683-40D2-A033-97F6CABEBD9D}" srcOrd="2" destOrd="0" presId="urn:microsoft.com/office/officeart/2005/8/layout/StepDownProcess"/>
    <dgm:cxn modelId="{E4FB91F5-D84E-4AA6-8C3E-B8825A12FF5E}" type="presParOf" srcId="{B6662CAA-C683-40D2-A033-97F6CABEBD9D}" destId="{A640AEC9-7760-46A9-BE7A-E8E55A8A200D}" srcOrd="0" destOrd="0" presId="urn:microsoft.com/office/officeart/2005/8/layout/StepDownProcess"/>
    <dgm:cxn modelId="{1E84C4DC-D02C-4F13-AA11-C366BC2921EA}" type="presParOf" srcId="{B6662CAA-C683-40D2-A033-97F6CABEBD9D}" destId="{AF3816EE-154F-427B-9B40-52B41B3C31FC}" srcOrd="1" destOrd="0" presId="urn:microsoft.com/office/officeart/2005/8/layout/StepDownProcess"/>
    <dgm:cxn modelId="{A5DC7562-9508-47D7-A543-81005238AB5F}" type="presParOf" srcId="{B6662CAA-C683-40D2-A033-97F6CABEBD9D}" destId="{FDD29415-1B07-4EF5-AD1A-0E58245D9C1B}" srcOrd="2" destOrd="0" presId="urn:microsoft.com/office/officeart/2005/8/layout/StepDownProcess"/>
    <dgm:cxn modelId="{5FFA2457-E5DE-49F0-B36F-6B89A43594A6}" type="presParOf" srcId="{C9A30D31-6F9F-4009-BE84-4DF8B61244F5}" destId="{A7369CA9-6696-4172-915B-105C27EBD185}" srcOrd="3" destOrd="0" presId="urn:microsoft.com/office/officeart/2005/8/layout/StepDownProcess"/>
    <dgm:cxn modelId="{1F3491D2-9809-4DB0-B080-A44D09588DD5}" type="presParOf" srcId="{C9A30D31-6F9F-4009-BE84-4DF8B61244F5}" destId="{FD3AE861-6A93-4CAD-A287-178B812A7BD4}" srcOrd="4" destOrd="0" presId="urn:microsoft.com/office/officeart/2005/8/layout/StepDownProcess"/>
    <dgm:cxn modelId="{1F11FB79-E46B-4904-8E71-E7C075AA9197}" type="presParOf" srcId="{FD3AE861-6A93-4CAD-A287-178B812A7BD4}" destId="{629CF6B0-6755-4249-9A0C-2A6B44D02855}" srcOrd="0" destOrd="0" presId="urn:microsoft.com/office/officeart/2005/8/layout/StepDownProcess"/>
    <dgm:cxn modelId="{C59FFE54-5D4E-46A8-8001-BF546143D437}" type="presParOf" srcId="{FD3AE861-6A93-4CAD-A287-178B812A7BD4}" destId="{B9564416-8140-4CF3-9250-76970E6E1227}" srcOrd="1" destOrd="0" presId="urn:microsoft.com/office/officeart/2005/8/layout/StepDownProcess"/>
    <dgm:cxn modelId="{47F6FAF3-AD83-43E5-A290-B58E540A8017}" type="presParOf" srcId="{FD3AE861-6A93-4CAD-A287-178B812A7BD4}" destId="{423D8EF0-BFAC-4DBE-AF11-F00DA4F065D5}" srcOrd="2" destOrd="0" presId="urn:microsoft.com/office/officeart/2005/8/layout/StepDownProcess"/>
    <dgm:cxn modelId="{B8F44E34-0C40-4D06-BAC9-7875D3BB05CF}" type="presParOf" srcId="{C9A30D31-6F9F-4009-BE84-4DF8B61244F5}" destId="{249200A8-2D10-4FE6-8B0A-2BEDC545D5BB}" srcOrd="5" destOrd="0" presId="urn:microsoft.com/office/officeart/2005/8/layout/StepDownProcess"/>
    <dgm:cxn modelId="{18CF6FAA-149A-43F0-990E-012E34F9DF62}" type="presParOf" srcId="{C9A30D31-6F9F-4009-BE84-4DF8B61244F5}" destId="{A4D4AEE6-6CD3-4B49-BECE-E498B36BB5C8}" srcOrd="6" destOrd="0" presId="urn:microsoft.com/office/officeart/2005/8/layout/StepDownProcess"/>
    <dgm:cxn modelId="{7F25CD1D-C2C3-4455-B181-E562DD9661A0}" type="presParOf" srcId="{A4D4AEE6-6CD3-4B49-BECE-E498B36BB5C8}" destId="{A42C2C79-98DF-41E7-93ED-9699CED1618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81D4EE-814E-40F6-BE78-9A3FA8A1C324}" type="doc">
      <dgm:prSet loTypeId="urn:microsoft.com/office/officeart/2005/8/layout/chevron1" loCatId="process" qsTypeId="urn:microsoft.com/office/officeart/2005/8/quickstyle/simple3" qsCatId="simple" csTypeId="urn:microsoft.com/office/officeart/2005/8/colors/colorful3" csCatId="colorful" phldr="1"/>
      <dgm:spPr/>
    </dgm:pt>
    <dgm:pt modelId="{2E083338-1104-4AF7-A9F6-322CD888D133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75000"/>
                </a:schemeClr>
              </a:solidFill>
            </a:rPr>
            <a:t>So far</a:t>
          </a:r>
          <a:endParaRPr lang="ru-RU" dirty="0">
            <a:solidFill>
              <a:schemeClr val="bg1">
                <a:lumMod val="75000"/>
              </a:schemeClr>
            </a:solidFill>
          </a:endParaRPr>
        </a:p>
      </dgm:t>
    </dgm:pt>
    <dgm:pt modelId="{2FDE137C-D711-4790-8AE8-E52C02C5C150}" type="parTrans" cxnId="{AB37D263-9C6C-4741-BF5D-7482D711E529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5B21B1A2-2ECE-4DA6-B54E-ED3D991857C5}" type="sibTrans" cxnId="{AB37D263-9C6C-4741-BF5D-7482D711E529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CB25CBE1-6712-4383-967E-0EA17F029CDA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mtClean="0">
              <a:solidFill>
                <a:schemeClr val="bg1">
                  <a:lumMod val="75000"/>
                </a:schemeClr>
              </a:solidFill>
            </a:rPr>
            <a:t>2011</a:t>
          </a:r>
          <a:endParaRPr lang="ru-RU" dirty="0">
            <a:solidFill>
              <a:schemeClr val="bg1">
                <a:lumMod val="75000"/>
              </a:schemeClr>
            </a:solidFill>
          </a:endParaRPr>
        </a:p>
      </dgm:t>
    </dgm:pt>
    <dgm:pt modelId="{B4C37DB6-1A9E-4B52-8629-5C9FC8DC8BA0}" type="parTrans" cxnId="{45D097E4-DD62-42C5-BB70-9306AABCEE41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B02BFFCC-FE27-4051-85AA-6CC60316BD6B}" type="sibTrans" cxnId="{45D097E4-DD62-42C5-BB70-9306AABCEE41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A02E67C0-C76E-4D6A-B009-EC5DACC80486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75000"/>
                </a:schemeClr>
              </a:solidFill>
            </a:rPr>
            <a:t>2014</a:t>
          </a:r>
          <a:endParaRPr lang="ru-RU" dirty="0">
            <a:solidFill>
              <a:schemeClr val="bg1">
                <a:lumMod val="75000"/>
              </a:schemeClr>
            </a:solidFill>
          </a:endParaRPr>
        </a:p>
      </dgm:t>
    </dgm:pt>
    <dgm:pt modelId="{C6698E71-FADD-4732-BD31-8063CF29E5EA}" type="parTrans" cxnId="{EF19978E-EFA9-49BF-A7AF-AFD92BD03818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1CE66EA6-EDFD-4EDF-A785-06DE852C66AF}" type="sibTrans" cxnId="{EF19978E-EFA9-49BF-A7AF-AFD92BD03818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D7D47C99-E9EC-4E48-820E-DC79259F1272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75000"/>
                </a:schemeClr>
              </a:solidFill>
            </a:rPr>
            <a:t>Before</a:t>
          </a:r>
          <a:endParaRPr lang="ru-RU" dirty="0">
            <a:solidFill>
              <a:schemeClr val="bg1">
                <a:lumMod val="75000"/>
              </a:schemeClr>
            </a:solidFill>
          </a:endParaRPr>
        </a:p>
      </dgm:t>
    </dgm:pt>
    <dgm:pt modelId="{ECFCD51B-8B8B-420E-BDC5-9E310A486CCE}" type="sibTrans" cxnId="{5386341C-2108-48DD-8E70-D7A9BCF292C0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DB0EDA63-16C7-4314-BDC6-5ABA637ADBCE}" type="parTrans" cxnId="{5386341C-2108-48DD-8E70-D7A9BCF292C0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FF19E16E-7412-4CB0-A3AC-B308ED6F0335}">
      <dgm:prSet phldrT="[Text]"/>
      <dgm:spPr/>
      <dgm:t>
        <a:bodyPr/>
        <a:lstStyle/>
        <a:p>
          <a:r>
            <a:rPr lang="en-US" smtClean="0"/>
            <a:t>2016</a:t>
          </a:r>
          <a:endParaRPr lang="ru-RU" dirty="0"/>
        </a:p>
      </dgm:t>
    </dgm:pt>
    <dgm:pt modelId="{B2384D7F-12C5-4494-9A4F-C363AC2268FA}" type="parTrans" cxnId="{CCA4840F-C6B2-4C2A-869E-D8247D856539}">
      <dgm:prSet/>
      <dgm:spPr/>
      <dgm:t>
        <a:bodyPr/>
        <a:lstStyle/>
        <a:p>
          <a:endParaRPr lang="ru-RU"/>
        </a:p>
      </dgm:t>
    </dgm:pt>
    <dgm:pt modelId="{F3FF963A-5153-4C9C-A2B6-4AFA30B15826}" type="sibTrans" cxnId="{CCA4840F-C6B2-4C2A-869E-D8247D856539}">
      <dgm:prSet/>
      <dgm:spPr/>
      <dgm:t>
        <a:bodyPr/>
        <a:lstStyle/>
        <a:p>
          <a:endParaRPr lang="ru-RU"/>
        </a:p>
      </dgm:t>
    </dgm:pt>
    <dgm:pt modelId="{DD596B7F-F2E1-4400-B27D-C8D919D7C875}" type="pres">
      <dgm:prSet presAssocID="{2881D4EE-814E-40F6-BE78-9A3FA8A1C324}" presName="Name0" presStyleCnt="0">
        <dgm:presLayoutVars>
          <dgm:dir/>
          <dgm:animLvl val="lvl"/>
          <dgm:resizeHandles val="exact"/>
        </dgm:presLayoutVars>
      </dgm:prSet>
      <dgm:spPr/>
    </dgm:pt>
    <dgm:pt modelId="{47866C08-A83B-4BF0-96AE-4FCB3F0B268E}" type="pres">
      <dgm:prSet presAssocID="{D7D47C99-E9EC-4E48-820E-DC79259F1272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4121C-584C-461F-9233-3952B355FD75}" type="pres">
      <dgm:prSet presAssocID="{ECFCD51B-8B8B-420E-BDC5-9E310A486CCE}" presName="parTxOnlySpace" presStyleCnt="0"/>
      <dgm:spPr/>
    </dgm:pt>
    <dgm:pt modelId="{E0315E10-8AFF-4523-A796-74177DC41B56}" type="pres">
      <dgm:prSet presAssocID="{CB25CBE1-6712-4383-967E-0EA17F029CDA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9BC82-6D02-418C-AADF-C8F3FB184197}" type="pres">
      <dgm:prSet presAssocID="{B02BFFCC-FE27-4051-85AA-6CC60316BD6B}" presName="parTxOnlySpace" presStyleCnt="0"/>
      <dgm:spPr/>
    </dgm:pt>
    <dgm:pt modelId="{84CAAFE7-D7B4-404C-B4CB-778419C57F85}" type="pres">
      <dgm:prSet presAssocID="{A02E67C0-C76E-4D6A-B009-EC5DACC8048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B4CBE-9CD5-4117-9D29-F294905A3F80}" type="pres">
      <dgm:prSet presAssocID="{1CE66EA6-EDFD-4EDF-A785-06DE852C66AF}" presName="parTxOnlySpace" presStyleCnt="0"/>
      <dgm:spPr/>
    </dgm:pt>
    <dgm:pt modelId="{54591593-2EDF-4506-836E-68868E849B93}" type="pres">
      <dgm:prSet presAssocID="{FF19E16E-7412-4CB0-A3AC-B308ED6F033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C6BE1F-CB41-4B10-A8C8-737E6982D98A}" type="pres">
      <dgm:prSet presAssocID="{F3FF963A-5153-4C9C-A2B6-4AFA30B15826}" presName="parTxOnlySpace" presStyleCnt="0"/>
      <dgm:spPr/>
    </dgm:pt>
    <dgm:pt modelId="{87930166-F337-440F-B840-7B9587C27A58}" type="pres">
      <dgm:prSet presAssocID="{2E083338-1104-4AF7-A9F6-322CD888D13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936940-7C25-43FA-BFC4-40C3591505CD}" type="presOf" srcId="{2E083338-1104-4AF7-A9F6-322CD888D133}" destId="{87930166-F337-440F-B840-7B9587C27A58}" srcOrd="0" destOrd="0" presId="urn:microsoft.com/office/officeart/2005/8/layout/chevron1"/>
    <dgm:cxn modelId="{AB37D263-9C6C-4741-BF5D-7482D711E529}" srcId="{2881D4EE-814E-40F6-BE78-9A3FA8A1C324}" destId="{2E083338-1104-4AF7-A9F6-322CD888D133}" srcOrd="4" destOrd="0" parTransId="{2FDE137C-D711-4790-8AE8-E52C02C5C150}" sibTransId="{5B21B1A2-2ECE-4DA6-B54E-ED3D991857C5}"/>
    <dgm:cxn modelId="{D0647899-15B4-4CB3-BEDB-EAF0E4B17D85}" type="presOf" srcId="{2881D4EE-814E-40F6-BE78-9A3FA8A1C324}" destId="{DD596B7F-F2E1-4400-B27D-C8D919D7C875}" srcOrd="0" destOrd="0" presId="urn:microsoft.com/office/officeart/2005/8/layout/chevron1"/>
    <dgm:cxn modelId="{45D097E4-DD62-42C5-BB70-9306AABCEE41}" srcId="{2881D4EE-814E-40F6-BE78-9A3FA8A1C324}" destId="{CB25CBE1-6712-4383-967E-0EA17F029CDA}" srcOrd="1" destOrd="0" parTransId="{B4C37DB6-1A9E-4B52-8629-5C9FC8DC8BA0}" sibTransId="{B02BFFCC-FE27-4051-85AA-6CC60316BD6B}"/>
    <dgm:cxn modelId="{CCA4840F-C6B2-4C2A-869E-D8247D856539}" srcId="{2881D4EE-814E-40F6-BE78-9A3FA8A1C324}" destId="{FF19E16E-7412-4CB0-A3AC-B308ED6F0335}" srcOrd="3" destOrd="0" parTransId="{B2384D7F-12C5-4494-9A4F-C363AC2268FA}" sibTransId="{F3FF963A-5153-4C9C-A2B6-4AFA30B15826}"/>
    <dgm:cxn modelId="{3D10972A-C4EC-4984-BDE2-519BBF6DD30D}" type="presOf" srcId="{FF19E16E-7412-4CB0-A3AC-B308ED6F0335}" destId="{54591593-2EDF-4506-836E-68868E849B93}" srcOrd="0" destOrd="0" presId="urn:microsoft.com/office/officeart/2005/8/layout/chevron1"/>
    <dgm:cxn modelId="{08BF35FF-21E6-46F0-A040-9F357EF0FBB6}" type="presOf" srcId="{D7D47C99-E9EC-4E48-820E-DC79259F1272}" destId="{47866C08-A83B-4BF0-96AE-4FCB3F0B268E}" srcOrd="0" destOrd="0" presId="urn:microsoft.com/office/officeart/2005/8/layout/chevron1"/>
    <dgm:cxn modelId="{5386341C-2108-48DD-8E70-D7A9BCF292C0}" srcId="{2881D4EE-814E-40F6-BE78-9A3FA8A1C324}" destId="{D7D47C99-E9EC-4E48-820E-DC79259F1272}" srcOrd="0" destOrd="0" parTransId="{DB0EDA63-16C7-4314-BDC6-5ABA637ADBCE}" sibTransId="{ECFCD51B-8B8B-420E-BDC5-9E310A486CCE}"/>
    <dgm:cxn modelId="{EF19978E-EFA9-49BF-A7AF-AFD92BD03818}" srcId="{2881D4EE-814E-40F6-BE78-9A3FA8A1C324}" destId="{A02E67C0-C76E-4D6A-B009-EC5DACC80486}" srcOrd="2" destOrd="0" parTransId="{C6698E71-FADD-4732-BD31-8063CF29E5EA}" sibTransId="{1CE66EA6-EDFD-4EDF-A785-06DE852C66AF}"/>
    <dgm:cxn modelId="{02CCCEF4-29CF-4B41-A420-6B5B09B02FA1}" type="presOf" srcId="{A02E67C0-C76E-4D6A-B009-EC5DACC80486}" destId="{84CAAFE7-D7B4-404C-B4CB-778419C57F85}" srcOrd="0" destOrd="0" presId="urn:microsoft.com/office/officeart/2005/8/layout/chevron1"/>
    <dgm:cxn modelId="{20761C52-F057-46F3-9C18-0D46E311DC8C}" type="presOf" srcId="{CB25CBE1-6712-4383-967E-0EA17F029CDA}" destId="{E0315E10-8AFF-4523-A796-74177DC41B56}" srcOrd="0" destOrd="0" presId="urn:microsoft.com/office/officeart/2005/8/layout/chevron1"/>
    <dgm:cxn modelId="{1A10B845-69D7-444F-8E51-418BD7667F8B}" type="presParOf" srcId="{DD596B7F-F2E1-4400-B27D-C8D919D7C875}" destId="{47866C08-A83B-4BF0-96AE-4FCB3F0B268E}" srcOrd="0" destOrd="0" presId="urn:microsoft.com/office/officeart/2005/8/layout/chevron1"/>
    <dgm:cxn modelId="{C9FD3E0A-1DD6-44C3-BFBA-4C9D1E467175}" type="presParOf" srcId="{DD596B7F-F2E1-4400-B27D-C8D919D7C875}" destId="{5904121C-584C-461F-9233-3952B355FD75}" srcOrd="1" destOrd="0" presId="urn:microsoft.com/office/officeart/2005/8/layout/chevron1"/>
    <dgm:cxn modelId="{229B7EF8-7EA8-44B8-81D2-66EC78CC7F73}" type="presParOf" srcId="{DD596B7F-F2E1-4400-B27D-C8D919D7C875}" destId="{E0315E10-8AFF-4523-A796-74177DC41B56}" srcOrd="2" destOrd="0" presId="urn:microsoft.com/office/officeart/2005/8/layout/chevron1"/>
    <dgm:cxn modelId="{98B66B62-37FE-418B-A118-D5E6994A8EB2}" type="presParOf" srcId="{DD596B7F-F2E1-4400-B27D-C8D919D7C875}" destId="{8769BC82-6D02-418C-AADF-C8F3FB184197}" srcOrd="3" destOrd="0" presId="urn:microsoft.com/office/officeart/2005/8/layout/chevron1"/>
    <dgm:cxn modelId="{C92C8F6F-188E-466B-AD66-9577C5471BBB}" type="presParOf" srcId="{DD596B7F-F2E1-4400-B27D-C8D919D7C875}" destId="{84CAAFE7-D7B4-404C-B4CB-778419C57F85}" srcOrd="4" destOrd="0" presId="urn:microsoft.com/office/officeart/2005/8/layout/chevron1"/>
    <dgm:cxn modelId="{7CBA4A8B-7D13-40F5-A26D-06EA9B11A19F}" type="presParOf" srcId="{DD596B7F-F2E1-4400-B27D-C8D919D7C875}" destId="{045B4CBE-9CD5-4117-9D29-F294905A3F80}" srcOrd="5" destOrd="0" presId="urn:microsoft.com/office/officeart/2005/8/layout/chevron1"/>
    <dgm:cxn modelId="{B63A7324-C87C-4A14-A838-6C642E5FC122}" type="presParOf" srcId="{DD596B7F-F2E1-4400-B27D-C8D919D7C875}" destId="{54591593-2EDF-4506-836E-68868E849B93}" srcOrd="6" destOrd="0" presId="urn:microsoft.com/office/officeart/2005/8/layout/chevron1"/>
    <dgm:cxn modelId="{53873F22-C46A-4853-9119-C0C02F9B9B9A}" type="presParOf" srcId="{DD596B7F-F2E1-4400-B27D-C8D919D7C875}" destId="{20C6BE1F-CB41-4B10-A8C8-737E6982D98A}" srcOrd="7" destOrd="0" presId="urn:microsoft.com/office/officeart/2005/8/layout/chevron1"/>
    <dgm:cxn modelId="{13E07636-DFCD-4107-A391-ABDE4DE2E45E}" type="presParOf" srcId="{DD596B7F-F2E1-4400-B27D-C8D919D7C875}" destId="{87930166-F337-440F-B840-7B9587C27A58}" srcOrd="8" destOrd="0" presId="urn:microsoft.com/office/officeart/2005/8/layout/chevron1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1627FD-DE19-4F09-8029-BEC2B8DFB12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9051F9-2230-40A6-959A-4839C459085E}">
      <dgm:prSet phldrT="[Text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Бизнес-анализ</a:t>
          </a:r>
          <a:endParaRPr lang="ru-RU" dirty="0">
            <a:latin typeface="Century Gothic" panose="020B0502020202020204" pitchFamily="34" charset="0"/>
          </a:endParaRPr>
        </a:p>
      </dgm:t>
    </dgm:pt>
    <dgm:pt modelId="{3E474AC6-F806-4572-BCBD-5D46CF1281E8}" type="parTrans" cxnId="{EBB8F662-4260-40E8-A3F2-1792F2BA7730}">
      <dgm:prSet/>
      <dgm:spPr/>
      <dgm:t>
        <a:bodyPr/>
        <a:lstStyle/>
        <a:p>
          <a:endParaRPr lang="ru-RU"/>
        </a:p>
      </dgm:t>
    </dgm:pt>
    <dgm:pt modelId="{4E830F46-A40C-46A5-87CE-494A72ED863E}" type="sibTrans" cxnId="{EBB8F662-4260-40E8-A3F2-1792F2BA7730}">
      <dgm:prSet/>
      <dgm:spPr/>
      <dgm:t>
        <a:bodyPr/>
        <a:lstStyle/>
        <a:p>
          <a:endParaRPr lang="ru-RU"/>
        </a:p>
      </dgm:t>
    </dgm:pt>
    <dgm:pt modelId="{DB5849EB-8B8F-4C40-952B-222C5E4D008A}">
      <dgm:prSet phldrT="[Text]"/>
      <dgm:spPr>
        <a:solidFill>
          <a:srgbClr val="3399FF"/>
        </a:solidFill>
      </dgm:spPr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Системный анализ</a:t>
          </a:r>
          <a:endParaRPr lang="ru-RU" dirty="0">
            <a:latin typeface="Century Gothic" panose="020B0502020202020204" pitchFamily="34" charset="0"/>
          </a:endParaRPr>
        </a:p>
      </dgm:t>
    </dgm:pt>
    <dgm:pt modelId="{1D29EDB6-674E-48BF-AB3F-7A221578387C}" type="parTrans" cxnId="{9FF8C369-AACF-4B7C-9445-23828430E097}">
      <dgm:prSet/>
      <dgm:spPr/>
      <dgm:t>
        <a:bodyPr/>
        <a:lstStyle/>
        <a:p>
          <a:endParaRPr lang="ru-RU"/>
        </a:p>
      </dgm:t>
    </dgm:pt>
    <dgm:pt modelId="{B67A21D3-7F69-482A-867B-15A01A78B33B}" type="sibTrans" cxnId="{9FF8C369-AACF-4B7C-9445-23828430E097}">
      <dgm:prSet/>
      <dgm:spPr/>
      <dgm:t>
        <a:bodyPr/>
        <a:lstStyle/>
        <a:p>
          <a:endParaRPr lang="ru-RU"/>
        </a:p>
      </dgm:t>
    </dgm:pt>
    <dgm:pt modelId="{89111210-3E08-4F96-BDF0-14660DFFC32F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Разработка</a:t>
          </a:r>
          <a:endParaRPr lang="ru-RU" dirty="0">
            <a:latin typeface="Century Gothic" panose="020B0502020202020204" pitchFamily="34" charset="0"/>
          </a:endParaRPr>
        </a:p>
      </dgm:t>
    </dgm:pt>
    <dgm:pt modelId="{D4F368BA-B4F3-407D-B892-65001C47D487}" type="parTrans" cxnId="{04EE0C44-0B21-4FA5-AB01-856175BC518C}">
      <dgm:prSet/>
      <dgm:spPr/>
      <dgm:t>
        <a:bodyPr/>
        <a:lstStyle/>
        <a:p>
          <a:endParaRPr lang="ru-RU"/>
        </a:p>
      </dgm:t>
    </dgm:pt>
    <dgm:pt modelId="{663680FE-C21B-4164-B370-3B9665382A71}" type="sibTrans" cxnId="{04EE0C44-0B21-4FA5-AB01-856175BC518C}">
      <dgm:prSet/>
      <dgm:spPr/>
      <dgm:t>
        <a:bodyPr/>
        <a:lstStyle/>
        <a:p>
          <a:endParaRPr lang="ru-RU"/>
        </a:p>
      </dgm:t>
    </dgm:pt>
    <dgm:pt modelId="{FDF3457B-A80A-4E52-88B8-0C2E5B92AD2E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Тестирование</a:t>
          </a:r>
          <a:endParaRPr lang="ru-RU" dirty="0">
            <a:latin typeface="Century Gothic" panose="020B0502020202020204" pitchFamily="34" charset="0"/>
          </a:endParaRPr>
        </a:p>
      </dgm:t>
    </dgm:pt>
    <dgm:pt modelId="{B0778BEF-D184-449C-A39D-57B17B08CC36}" type="parTrans" cxnId="{2708C54A-9558-4B91-877C-DF95348CC314}">
      <dgm:prSet/>
      <dgm:spPr/>
      <dgm:t>
        <a:bodyPr/>
        <a:lstStyle/>
        <a:p>
          <a:endParaRPr lang="ru-RU"/>
        </a:p>
      </dgm:t>
    </dgm:pt>
    <dgm:pt modelId="{103ABCD5-2CF0-459C-84C9-838921A22E06}" type="sibTrans" cxnId="{2708C54A-9558-4B91-877C-DF95348CC314}">
      <dgm:prSet/>
      <dgm:spPr/>
      <dgm:t>
        <a:bodyPr/>
        <a:lstStyle/>
        <a:p>
          <a:endParaRPr lang="ru-RU"/>
        </a:p>
      </dgm:t>
    </dgm:pt>
    <dgm:pt modelId="{C9A30D31-6F9F-4009-BE84-4DF8B61244F5}" type="pres">
      <dgm:prSet presAssocID="{A41627FD-DE19-4F09-8029-BEC2B8DFB12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A8B08F1-1FDE-440C-9B99-92294B8548B0}" type="pres">
      <dgm:prSet presAssocID="{709051F9-2230-40A6-959A-4839C459085E}" presName="composite" presStyleCnt="0"/>
      <dgm:spPr/>
    </dgm:pt>
    <dgm:pt modelId="{ED8A9125-F72E-40A2-A9F5-22BA11914EE2}" type="pres">
      <dgm:prSet presAssocID="{709051F9-2230-40A6-959A-4839C459085E}" presName="bentUpArrow1" presStyleLbl="alignImgPlace1" presStyleIdx="0" presStyleCnt="3" custAng="0" custFlipVert="0" custFlipHor="0" custScaleX="57361" custScaleY="95051" custLinFactX="-85067" custLinFactNeighborX="-100000" custLinFactNeighborY="1195"/>
      <dgm:spPr/>
    </dgm:pt>
    <dgm:pt modelId="{2B00686C-C50F-443F-9B5F-BA966988E96A}" type="pres">
      <dgm:prSet presAssocID="{709051F9-2230-40A6-959A-4839C459085E}" presName="ParentText" presStyleLbl="node1" presStyleIdx="0" presStyleCnt="4" custLinFactX="-5481" custLinFactNeighborX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9E136-DA2A-4D62-843E-2D877157D4DB}" type="pres">
      <dgm:prSet presAssocID="{709051F9-2230-40A6-959A-4839C459085E}" presName="ChildText" presStyleLbl="revTx" presStyleIdx="0" presStyleCnt="3" custLinFactX="-33398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041BC-5B21-45E1-BFCC-7866C5FD1F9F}" type="pres">
      <dgm:prSet presAssocID="{4E830F46-A40C-46A5-87CE-494A72ED863E}" presName="sibTrans" presStyleCnt="0"/>
      <dgm:spPr/>
    </dgm:pt>
    <dgm:pt modelId="{B6662CAA-C683-40D2-A033-97F6CABEBD9D}" type="pres">
      <dgm:prSet presAssocID="{DB5849EB-8B8F-4C40-952B-222C5E4D008A}" presName="composite" presStyleCnt="0"/>
      <dgm:spPr/>
    </dgm:pt>
    <dgm:pt modelId="{A640AEC9-7760-46A9-BE7A-E8E55A8A200D}" type="pres">
      <dgm:prSet presAssocID="{DB5849EB-8B8F-4C40-952B-222C5E4D008A}" presName="bentUpArrow1" presStyleLbl="alignImgPlace1" presStyleIdx="1" presStyleCnt="3" custScaleX="183715" custLinFactX="-81071" custLinFactNeighborX="-100000" custLinFactNeighborY="7589"/>
      <dgm:spPr/>
    </dgm:pt>
    <dgm:pt modelId="{AF3816EE-154F-427B-9B40-52B41B3C31FC}" type="pres">
      <dgm:prSet presAssocID="{DB5849EB-8B8F-4C40-952B-222C5E4D008A}" presName="ParentText" presStyleLbl="node1" presStyleIdx="1" presStyleCnt="4" custLinFactX="-60108" custLinFactNeighborX="-100000" custLinFactNeighborY="22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29415-1B07-4EF5-AD1A-0E58245D9C1B}" type="pres">
      <dgm:prSet presAssocID="{DB5849EB-8B8F-4C40-952B-222C5E4D008A}" presName="ChildText" presStyleLbl="revTx" presStyleIdx="1" presStyleCnt="3" custLinFactX="-33398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69CA9-6696-4172-915B-105C27EBD185}" type="pres">
      <dgm:prSet presAssocID="{B67A21D3-7F69-482A-867B-15A01A78B33B}" presName="sibTrans" presStyleCnt="0"/>
      <dgm:spPr/>
    </dgm:pt>
    <dgm:pt modelId="{FD3AE861-6A93-4CAD-A287-178B812A7BD4}" type="pres">
      <dgm:prSet presAssocID="{89111210-3E08-4F96-BDF0-14660DFFC32F}" presName="composite" presStyleCnt="0"/>
      <dgm:spPr/>
    </dgm:pt>
    <dgm:pt modelId="{629CF6B0-6755-4249-9A0C-2A6B44D02855}" type="pres">
      <dgm:prSet presAssocID="{89111210-3E08-4F96-BDF0-14660DFFC32F}" presName="bentUpArrow1" presStyleLbl="alignImgPlace1" presStyleIdx="2" presStyleCnt="3" custScaleX="177527" custLinFactNeighborX="-92308" custLinFactNeighborY="4423"/>
      <dgm:spPr/>
    </dgm:pt>
    <dgm:pt modelId="{B9564416-8140-4CF3-9250-76970E6E1227}" type="pres">
      <dgm:prSet presAssocID="{89111210-3E08-4F96-BDF0-14660DFFC32F}" presName="ParentText" presStyleLbl="node1" presStyleIdx="2" presStyleCnt="4" custLinFactNeighborX="-95330" custLinFactNeighborY="-4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D8EF0-BFAC-4DBE-AF11-F00DA4F065D5}" type="pres">
      <dgm:prSet presAssocID="{89111210-3E08-4F96-BDF0-14660DFFC32F}" presName="ChildText" presStyleLbl="revTx" presStyleIdx="2" presStyleCnt="3" custLinFactX="-33398" custLinFactNeighborX="-100000">
        <dgm:presLayoutVars>
          <dgm:chMax val="0"/>
          <dgm:chPref val="0"/>
          <dgm:bulletEnabled val="1"/>
        </dgm:presLayoutVars>
      </dgm:prSet>
      <dgm:spPr/>
    </dgm:pt>
    <dgm:pt modelId="{249200A8-2D10-4FE6-8B0A-2BEDC545D5BB}" type="pres">
      <dgm:prSet presAssocID="{663680FE-C21B-4164-B370-3B9665382A71}" presName="sibTrans" presStyleCnt="0"/>
      <dgm:spPr/>
    </dgm:pt>
    <dgm:pt modelId="{A4D4AEE6-6CD3-4B49-BECE-E498B36BB5C8}" type="pres">
      <dgm:prSet presAssocID="{FDF3457B-A80A-4E52-88B8-0C2E5B92AD2E}" presName="composite" presStyleCnt="0"/>
      <dgm:spPr/>
    </dgm:pt>
    <dgm:pt modelId="{A42C2C79-98DF-41E7-93ED-9699CED16187}" type="pres">
      <dgm:prSet presAssocID="{FDF3457B-A80A-4E52-88B8-0C2E5B92AD2E}" presName="ParentText" presStyleLbl="node1" presStyleIdx="3" presStyleCnt="4" custLinFactNeighborX="-25504" custLinFactNeighborY="-31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08C54A-9558-4B91-877C-DF95348CC314}" srcId="{A41627FD-DE19-4F09-8029-BEC2B8DFB123}" destId="{FDF3457B-A80A-4E52-88B8-0C2E5B92AD2E}" srcOrd="3" destOrd="0" parTransId="{B0778BEF-D184-449C-A39D-57B17B08CC36}" sibTransId="{103ABCD5-2CF0-459C-84C9-838921A22E06}"/>
    <dgm:cxn modelId="{7F12D2CD-4640-4570-B45D-F55950F50768}" type="presOf" srcId="{89111210-3E08-4F96-BDF0-14660DFFC32F}" destId="{B9564416-8140-4CF3-9250-76970E6E1227}" srcOrd="0" destOrd="0" presId="urn:microsoft.com/office/officeart/2005/8/layout/StepDownProcess"/>
    <dgm:cxn modelId="{73EECBA4-8BFD-4EDD-974C-FD72269E0CFA}" type="presOf" srcId="{DB5849EB-8B8F-4C40-952B-222C5E4D008A}" destId="{AF3816EE-154F-427B-9B40-52B41B3C31FC}" srcOrd="0" destOrd="0" presId="urn:microsoft.com/office/officeart/2005/8/layout/StepDownProcess"/>
    <dgm:cxn modelId="{EBB8F662-4260-40E8-A3F2-1792F2BA7730}" srcId="{A41627FD-DE19-4F09-8029-BEC2B8DFB123}" destId="{709051F9-2230-40A6-959A-4839C459085E}" srcOrd="0" destOrd="0" parTransId="{3E474AC6-F806-4572-BCBD-5D46CF1281E8}" sibTransId="{4E830F46-A40C-46A5-87CE-494A72ED863E}"/>
    <dgm:cxn modelId="{25AEED04-83B4-4481-9C93-F0E94D3F090E}" type="presOf" srcId="{709051F9-2230-40A6-959A-4839C459085E}" destId="{2B00686C-C50F-443F-9B5F-BA966988E96A}" srcOrd="0" destOrd="0" presId="urn:microsoft.com/office/officeart/2005/8/layout/StepDownProcess"/>
    <dgm:cxn modelId="{3E10D590-9A1A-4E53-A83E-B7EC85A281A6}" type="presOf" srcId="{FDF3457B-A80A-4E52-88B8-0C2E5B92AD2E}" destId="{A42C2C79-98DF-41E7-93ED-9699CED16187}" srcOrd="0" destOrd="0" presId="urn:microsoft.com/office/officeart/2005/8/layout/StepDownProcess"/>
    <dgm:cxn modelId="{499AA96C-2D37-42EB-90E8-D2AC25FCB19F}" type="presOf" srcId="{A41627FD-DE19-4F09-8029-BEC2B8DFB123}" destId="{C9A30D31-6F9F-4009-BE84-4DF8B61244F5}" srcOrd="0" destOrd="0" presId="urn:microsoft.com/office/officeart/2005/8/layout/StepDownProcess"/>
    <dgm:cxn modelId="{04EE0C44-0B21-4FA5-AB01-856175BC518C}" srcId="{A41627FD-DE19-4F09-8029-BEC2B8DFB123}" destId="{89111210-3E08-4F96-BDF0-14660DFFC32F}" srcOrd="2" destOrd="0" parTransId="{D4F368BA-B4F3-407D-B892-65001C47D487}" sibTransId="{663680FE-C21B-4164-B370-3B9665382A71}"/>
    <dgm:cxn modelId="{9FF8C369-AACF-4B7C-9445-23828430E097}" srcId="{A41627FD-DE19-4F09-8029-BEC2B8DFB123}" destId="{DB5849EB-8B8F-4C40-952B-222C5E4D008A}" srcOrd="1" destOrd="0" parTransId="{1D29EDB6-674E-48BF-AB3F-7A221578387C}" sibTransId="{B67A21D3-7F69-482A-867B-15A01A78B33B}"/>
    <dgm:cxn modelId="{5DDAD7FF-7F2D-4479-B5E4-B01A7BE8519B}" type="presParOf" srcId="{C9A30D31-6F9F-4009-BE84-4DF8B61244F5}" destId="{BA8B08F1-1FDE-440C-9B99-92294B8548B0}" srcOrd="0" destOrd="0" presId="urn:microsoft.com/office/officeart/2005/8/layout/StepDownProcess"/>
    <dgm:cxn modelId="{CF18FBFD-5D75-4B3C-A52E-07D13A043992}" type="presParOf" srcId="{BA8B08F1-1FDE-440C-9B99-92294B8548B0}" destId="{ED8A9125-F72E-40A2-A9F5-22BA11914EE2}" srcOrd="0" destOrd="0" presId="urn:microsoft.com/office/officeart/2005/8/layout/StepDownProcess"/>
    <dgm:cxn modelId="{43BF951A-6888-4974-BD42-7853CCCCDBC2}" type="presParOf" srcId="{BA8B08F1-1FDE-440C-9B99-92294B8548B0}" destId="{2B00686C-C50F-443F-9B5F-BA966988E96A}" srcOrd="1" destOrd="0" presId="urn:microsoft.com/office/officeart/2005/8/layout/StepDownProcess"/>
    <dgm:cxn modelId="{1BB11687-0101-429E-81DE-5F90F2BD4881}" type="presParOf" srcId="{BA8B08F1-1FDE-440C-9B99-92294B8548B0}" destId="{1A79E136-DA2A-4D62-843E-2D877157D4DB}" srcOrd="2" destOrd="0" presId="urn:microsoft.com/office/officeart/2005/8/layout/StepDownProcess"/>
    <dgm:cxn modelId="{8D8C46FC-1BEF-4F2A-B406-BE4E9E2831A2}" type="presParOf" srcId="{C9A30D31-6F9F-4009-BE84-4DF8B61244F5}" destId="{7BA041BC-5B21-45E1-BFCC-7866C5FD1F9F}" srcOrd="1" destOrd="0" presId="urn:microsoft.com/office/officeart/2005/8/layout/StepDownProcess"/>
    <dgm:cxn modelId="{A3A00E4C-AFD7-475E-B574-668211707BBE}" type="presParOf" srcId="{C9A30D31-6F9F-4009-BE84-4DF8B61244F5}" destId="{B6662CAA-C683-40D2-A033-97F6CABEBD9D}" srcOrd="2" destOrd="0" presId="urn:microsoft.com/office/officeart/2005/8/layout/StepDownProcess"/>
    <dgm:cxn modelId="{33B6744B-A6F4-4F50-8273-EE2910127905}" type="presParOf" srcId="{B6662CAA-C683-40D2-A033-97F6CABEBD9D}" destId="{A640AEC9-7760-46A9-BE7A-E8E55A8A200D}" srcOrd="0" destOrd="0" presId="urn:microsoft.com/office/officeart/2005/8/layout/StepDownProcess"/>
    <dgm:cxn modelId="{6191306F-D94A-4F08-905F-E8F1316D83E3}" type="presParOf" srcId="{B6662CAA-C683-40D2-A033-97F6CABEBD9D}" destId="{AF3816EE-154F-427B-9B40-52B41B3C31FC}" srcOrd="1" destOrd="0" presId="urn:microsoft.com/office/officeart/2005/8/layout/StepDownProcess"/>
    <dgm:cxn modelId="{D5EB17DC-4649-48EC-A47D-C4CB257A9EDA}" type="presParOf" srcId="{B6662CAA-C683-40D2-A033-97F6CABEBD9D}" destId="{FDD29415-1B07-4EF5-AD1A-0E58245D9C1B}" srcOrd="2" destOrd="0" presId="urn:microsoft.com/office/officeart/2005/8/layout/StepDownProcess"/>
    <dgm:cxn modelId="{D63AA64A-A9A4-4911-A303-49E1AB10DAD4}" type="presParOf" srcId="{C9A30D31-6F9F-4009-BE84-4DF8B61244F5}" destId="{A7369CA9-6696-4172-915B-105C27EBD185}" srcOrd="3" destOrd="0" presId="urn:microsoft.com/office/officeart/2005/8/layout/StepDownProcess"/>
    <dgm:cxn modelId="{69534E9E-75FF-4856-AA71-82C28061173E}" type="presParOf" srcId="{C9A30D31-6F9F-4009-BE84-4DF8B61244F5}" destId="{FD3AE861-6A93-4CAD-A287-178B812A7BD4}" srcOrd="4" destOrd="0" presId="urn:microsoft.com/office/officeart/2005/8/layout/StepDownProcess"/>
    <dgm:cxn modelId="{95B91F31-FCA8-4263-984D-DC503FDCC927}" type="presParOf" srcId="{FD3AE861-6A93-4CAD-A287-178B812A7BD4}" destId="{629CF6B0-6755-4249-9A0C-2A6B44D02855}" srcOrd="0" destOrd="0" presId="urn:microsoft.com/office/officeart/2005/8/layout/StepDownProcess"/>
    <dgm:cxn modelId="{8FED8DAC-E1C1-49F2-BA23-A8F23C0C9A07}" type="presParOf" srcId="{FD3AE861-6A93-4CAD-A287-178B812A7BD4}" destId="{B9564416-8140-4CF3-9250-76970E6E1227}" srcOrd="1" destOrd="0" presId="urn:microsoft.com/office/officeart/2005/8/layout/StepDownProcess"/>
    <dgm:cxn modelId="{C645DC3D-16AB-4301-9C9A-E6996D846D1A}" type="presParOf" srcId="{FD3AE861-6A93-4CAD-A287-178B812A7BD4}" destId="{423D8EF0-BFAC-4DBE-AF11-F00DA4F065D5}" srcOrd="2" destOrd="0" presId="urn:microsoft.com/office/officeart/2005/8/layout/StepDownProcess"/>
    <dgm:cxn modelId="{2994960F-A958-4943-95BB-5C991BE373F5}" type="presParOf" srcId="{C9A30D31-6F9F-4009-BE84-4DF8B61244F5}" destId="{249200A8-2D10-4FE6-8B0A-2BEDC545D5BB}" srcOrd="5" destOrd="0" presId="urn:microsoft.com/office/officeart/2005/8/layout/StepDownProcess"/>
    <dgm:cxn modelId="{33F5675F-3393-46D8-8EA3-B1F11595E34B}" type="presParOf" srcId="{C9A30D31-6F9F-4009-BE84-4DF8B61244F5}" destId="{A4D4AEE6-6CD3-4B49-BECE-E498B36BB5C8}" srcOrd="6" destOrd="0" presId="urn:microsoft.com/office/officeart/2005/8/layout/StepDownProcess"/>
    <dgm:cxn modelId="{CBA01AF2-9864-473A-A741-48FAD3113339}" type="presParOf" srcId="{A4D4AEE6-6CD3-4B49-BECE-E498B36BB5C8}" destId="{A42C2C79-98DF-41E7-93ED-9699CED1618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66C08-A83B-4BF0-96AE-4FCB3F0B268E}">
      <dsp:nvSpPr>
        <dsp:cNvPr id="0" name=""/>
        <dsp:cNvSpPr/>
      </dsp:nvSpPr>
      <dsp:spPr>
        <a:xfrm>
          <a:off x="2021" y="0"/>
          <a:ext cx="1799320" cy="43204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bg1">
                  <a:lumMod val="50000"/>
                </a:schemeClr>
              </a:solidFill>
            </a:rPr>
            <a:t>Before</a:t>
          </a:r>
          <a:endParaRPr lang="ru-RU" sz="27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18045" y="0"/>
        <a:ext cx="1367272" cy="432048"/>
      </dsp:txXfrm>
    </dsp:sp>
    <dsp:sp modelId="{E0315E10-8AFF-4523-A796-74177DC41B56}">
      <dsp:nvSpPr>
        <dsp:cNvPr id="0" name=""/>
        <dsp:cNvSpPr/>
      </dsp:nvSpPr>
      <dsp:spPr>
        <a:xfrm>
          <a:off x="1621410" y="0"/>
          <a:ext cx="1799320" cy="432048"/>
        </a:xfrm>
        <a:prstGeom prst="chevron">
          <a:avLst/>
        </a:prstGeom>
        <a:gradFill rotWithShape="0">
          <a:gsLst>
            <a:gs pos="0">
              <a:schemeClr val="accent3">
                <a:hueOff val="2469750"/>
                <a:satOff val="-12303"/>
                <a:lumOff val="31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69750"/>
                <a:satOff val="-12303"/>
                <a:lumOff val="31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69750"/>
                <a:satOff val="-12303"/>
                <a:lumOff val="31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2011</a:t>
          </a:r>
          <a:endParaRPr lang="ru-RU" sz="2700" kern="1200" dirty="0"/>
        </a:p>
      </dsp:txBody>
      <dsp:txXfrm>
        <a:off x="1837434" y="0"/>
        <a:ext cx="1367272" cy="432048"/>
      </dsp:txXfrm>
    </dsp:sp>
    <dsp:sp modelId="{519049EF-9EFC-4FDC-9731-B204253DAC8D}">
      <dsp:nvSpPr>
        <dsp:cNvPr id="0" name=""/>
        <dsp:cNvSpPr/>
      </dsp:nvSpPr>
      <dsp:spPr>
        <a:xfrm>
          <a:off x="3240799" y="0"/>
          <a:ext cx="1799320" cy="432048"/>
        </a:xfrm>
        <a:prstGeom prst="chevron">
          <a:avLst/>
        </a:prstGeom>
        <a:gradFill rotWithShape="0">
          <a:gsLst>
            <a:gs pos="0">
              <a:schemeClr val="accent3">
                <a:hueOff val="4939500"/>
                <a:satOff val="-24607"/>
                <a:lumOff val="637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4939500"/>
                <a:satOff val="-24607"/>
                <a:lumOff val="637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4939500"/>
                <a:satOff val="-24607"/>
                <a:lumOff val="637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2014</a:t>
          </a:r>
          <a:endParaRPr lang="ru-RU" sz="2700" kern="1200" dirty="0"/>
        </a:p>
      </dsp:txBody>
      <dsp:txXfrm>
        <a:off x="3456823" y="0"/>
        <a:ext cx="1367272" cy="432048"/>
      </dsp:txXfrm>
    </dsp:sp>
    <dsp:sp modelId="{84CAAFE7-D7B4-404C-B4CB-778419C57F85}">
      <dsp:nvSpPr>
        <dsp:cNvPr id="0" name=""/>
        <dsp:cNvSpPr/>
      </dsp:nvSpPr>
      <dsp:spPr>
        <a:xfrm>
          <a:off x="4860188" y="0"/>
          <a:ext cx="1799320" cy="432048"/>
        </a:xfrm>
        <a:prstGeom prst="chevron">
          <a:avLst/>
        </a:prstGeom>
        <a:gradFill rotWithShape="0">
          <a:gsLst>
            <a:gs pos="0">
              <a:schemeClr val="accent3">
                <a:hueOff val="7409250"/>
                <a:satOff val="-36910"/>
                <a:lumOff val="95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7409250"/>
                <a:satOff val="-36910"/>
                <a:lumOff val="95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7409250"/>
                <a:satOff val="-36910"/>
                <a:lumOff val="95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2016</a:t>
          </a:r>
          <a:endParaRPr lang="ru-RU" sz="2700" kern="1200" dirty="0"/>
        </a:p>
      </dsp:txBody>
      <dsp:txXfrm>
        <a:off x="5076212" y="0"/>
        <a:ext cx="1367272" cy="432048"/>
      </dsp:txXfrm>
    </dsp:sp>
    <dsp:sp modelId="{87930166-F337-440F-B840-7B9587C27A58}">
      <dsp:nvSpPr>
        <dsp:cNvPr id="0" name=""/>
        <dsp:cNvSpPr/>
      </dsp:nvSpPr>
      <dsp:spPr>
        <a:xfrm>
          <a:off x="6479577" y="0"/>
          <a:ext cx="1799320" cy="432048"/>
        </a:xfrm>
        <a:prstGeom prst="chevron">
          <a:avLst/>
        </a:prstGeom>
        <a:gradFill rotWithShape="0">
          <a:gsLst>
            <a:gs pos="0">
              <a:schemeClr val="accent3">
                <a:hueOff val="9879000"/>
                <a:satOff val="-49214"/>
                <a:lumOff val="1274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9879000"/>
                <a:satOff val="-49214"/>
                <a:lumOff val="1274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9879000"/>
                <a:satOff val="-49214"/>
                <a:lumOff val="1274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So far</a:t>
          </a:r>
          <a:endParaRPr lang="ru-RU" sz="2700" kern="1200" dirty="0"/>
        </a:p>
      </dsp:txBody>
      <dsp:txXfrm>
        <a:off x="6695601" y="0"/>
        <a:ext cx="1367272" cy="432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66C08-A83B-4BF0-96AE-4FCB3F0B268E}">
      <dsp:nvSpPr>
        <dsp:cNvPr id="0" name=""/>
        <dsp:cNvSpPr/>
      </dsp:nvSpPr>
      <dsp:spPr>
        <a:xfrm>
          <a:off x="2021" y="0"/>
          <a:ext cx="1799320" cy="432048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bg1">
                  <a:lumMod val="75000"/>
                </a:schemeClr>
              </a:solidFill>
            </a:rPr>
            <a:t>Before</a:t>
          </a:r>
          <a:endParaRPr lang="ru-RU" sz="27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218045" y="0"/>
        <a:ext cx="1367272" cy="432048"/>
      </dsp:txXfrm>
    </dsp:sp>
    <dsp:sp modelId="{E0315E10-8AFF-4523-A796-74177DC41B56}">
      <dsp:nvSpPr>
        <dsp:cNvPr id="0" name=""/>
        <dsp:cNvSpPr/>
      </dsp:nvSpPr>
      <dsp:spPr>
        <a:xfrm>
          <a:off x="1621410" y="0"/>
          <a:ext cx="1799320" cy="432048"/>
        </a:xfrm>
        <a:prstGeom prst="chevron">
          <a:avLst/>
        </a:prstGeom>
        <a:gradFill rotWithShape="0">
          <a:gsLst>
            <a:gs pos="0">
              <a:schemeClr val="accent3">
                <a:hueOff val="2469750"/>
                <a:satOff val="-12303"/>
                <a:lumOff val="31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69750"/>
                <a:satOff val="-12303"/>
                <a:lumOff val="31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69750"/>
                <a:satOff val="-12303"/>
                <a:lumOff val="31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2011</a:t>
          </a:r>
          <a:endParaRPr lang="ru-RU" sz="2700" kern="1200" dirty="0"/>
        </a:p>
      </dsp:txBody>
      <dsp:txXfrm>
        <a:off x="1837434" y="0"/>
        <a:ext cx="1367272" cy="432048"/>
      </dsp:txXfrm>
    </dsp:sp>
    <dsp:sp modelId="{519049EF-9EFC-4FDC-9731-B204253DAC8D}">
      <dsp:nvSpPr>
        <dsp:cNvPr id="0" name=""/>
        <dsp:cNvSpPr/>
      </dsp:nvSpPr>
      <dsp:spPr>
        <a:xfrm>
          <a:off x="3240799" y="0"/>
          <a:ext cx="1799320" cy="432048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bg1">
                  <a:lumMod val="75000"/>
                </a:schemeClr>
              </a:solidFill>
            </a:rPr>
            <a:t>2014</a:t>
          </a:r>
          <a:endParaRPr lang="ru-RU" sz="27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3456823" y="0"/>
        <a:ext cx="1367272" cy="432048"/>
      </dsp:txXfrm>
    </dsp:sp>
    <dsp:sp modelId="{84CAAFE7-D7B4-404C-B4CB-778419C57F85}">
      <dsp:nvSpPr>
        <dsp:cNvPr id="0" name=""/>
        <dsp:cNvSpPr/>
      </dsp:nvSpPr>
      <dsp:spPr>
        <a:xfrm>
          <a:off x="4860188" y="0"/>
          <a:ext cx="1799320" cy="432048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bg1">
                  <a:lumMod val="75000"/>
                </a:schemeClr>
              </a:solidFill>
            </a:rPr>
            <a:t>2016</a:t>
          </a:r>
          <a:endParaRPr lang="ru-RU" sz="27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5076212" y="0"/>
        <a:ext cx="1367272" cy="432048"/>
      </dsp:txXfrm>
    </dsp:sp>
    <dsp:sp modelId="{87930166-F337-440F-B840-7B9587C27A58}">
      <dsp:nvSpPr>
        <dsp:cNvPr id="0" name=""/>
        <dsp:cNvSpPr/>
      </dsp:nvSpPr>
      <dsp:spPr>
        <a:xfrm>
          <a:off x="6479577" y="0"/>
          <a:ext cx="1799320" cy="432048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bg1">
                  <a:lumMod val="75000"/>
                </a:schemeClr>
              </a:solidFill>
            </a:rPr>
            <a:t>So far</a:t>
          </a:r>
          <a:endParaRPr lang="ru-RU" sz="27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6695601" y="0"/>
        <a:ext cx="1367272" cy="432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A9125-F72E-40A2-A9F5-22BA11914EE2}">
      <dsp:nvSpPr>
        <dsp:cNvPr id="0" name=""/>
        <dsp:cNvSpPr/>
      </dsp:nvSpPr>
      <dsp:spPr>
        <a:xfrm rot="5400000">
          <a:off x="1276169" y="491907"/>
          <a:ext cx="662195" cy="141433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0686C-C50F-443F-9B5F-BA966988E96A}">
      <dsp:nvSpPr>
        <dsp:cNvPr id="0" name=""/>
        <dsp:cNvSpPr/>
      </dsp:nvSpPr>
      <dsp:spPr>
        <a:xfrm>
          <a:off x="630068" y="21902"/>
          <a:ext cx="1172788" cy="820913"/>
        </a:xfrm>
        <a:prstGeom prst="roundRect">
          <a:avLst>
            <a:gd name="adj" fmla="val 166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Century Gothic" panose="020B0502020202020204" pitchFamily="34" charset="0"/>
            </a:rPr>
            <a:t>Бизнес-анализ</a:t>
          </a:r>
          <a:endParaRPr lang="ru-RU" sz="1100" kern="1200" dirty="0">
            <a:latin typeface="Century Gothic" panose="020B0502020202020204" pitchFamily="34" charset="0"/>
          </a:endParaRPr>
        </a:p>
      </dsp:txBody>
      <dsp:txXfrm>
        <a:off x="670149" y="61983"/>
        <a:ext cx="1092626" cy="740751"/>
      </dsp:txXfrm>
    </dsp:sp>
    <dsp:sp modelId="{1A79E136-DA2A-4D62-843E-2D877157D4DB}">
      <dsp:nvSpPr>
        <dsp:cNvPr id="0" name=""/>
        <dsp:cNvSpPr/>
      </dsp:nvSpPr>
      <dsp:spPr>
        <a:xfrm>
          <a:off x="3114573" y="100195"/>
          <a:ext cx="852974" cy="66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0AEC9-7760-46A9-BE7A-E8E55A8A200D}">
      <dsp:nvSpPr>
        <dsp:cNvPr id="0" name=""/>
        <dsp:cNvSpPr/>
      </dsp:nvSpPr>
      <dsp:spPr>
        <a:xfrm rot="5400000">
          <a:off x="2905468" y="1419979"/>
          <a:ext cx="696673" cy="14571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816EE-154F-427B-9B40-52B41B3C31FC}">
      <dsp:nvSpPr>
        <dsp:cNvPr id="0" name=""/>
        <dsp:cNvSpPr/>
      </dsp:nvSpPr>
      <dsp:spPr>
        <a:xfrm>
          <a:off x="2295256" y="945101"/>
          <a:ext cx="1172788" cy="820913"/>
        </a:xfrm>
        <a:prstGeom prst="roundRect">
          <a:avLst>
            <a:gd name="adj" fmla="val 16670"/>
          </a:avLst>
        </a:prstGeom>
        <a:solidFill>
          <a:srgbClr val="33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Century Gothic" panose="020B0502020202020204" pitchFamily="34" charset="0"/>
            </a:rPr>
            <a:t>Системный анализ</a:t>
          </a:r>
          <a:endParaRPr lang="ru-RU" sz="1100" kern="1200" dirty="0">
            <a:latin typeface="Century Gothic" panose="020B0502020202020204" pitchFamily="34" charset="0"/>
          </a:endParaRPr>
        </a:p>
      </dsp:txBody>
      <dsp:txXfrm>
        <a:off x="2335337" y="985182"/>
        <a:ext cx="1092626" cy="740751"/>
      </dsp:txXfrm>
    </dsp:sp>
    <dsp:sp modelId="{FDD29415-1B07-4EF5-AD1A-0E58245D9C1B}">
      <dsp:nvSpPr>
        <dsp:cNvPr id="0" name=""/>
        <dsp:cNvSpPr/>
      </dsp:nvSpPr>
      <dsp:spPr>
        <a:xfrm>
          <a:off x="4191971" y="1005112"/>
          <a:ext cx="852974" cy="66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CF6B0-6755-4249-9A0C-2A6B44D02855}">
      <dsp:nvSpPr>
        <dsp:cNvPr id="0" name=""/>
        <dsp:cNvSpPr/>
      </dsp:nvSpPr>
      <dsp:spPr>
        <a:xfrm rot="5400000">
          <a:off x="4573271" y="2344619"/>
          <a:ext cx="696673" cy="14080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64416-8140-4CF3-9250-76970E6E1227}">
      <dsp:nvSpPr>
        <dsp:cNvPr id="0" name=""/>
        <dsp:cNvSpPr/>
      </dsp:nvSpPr>
      <dsp:spPr>
        <a:xfrm>
          <a:off x="4002789" y="1845209"/>
          <a:ext cx="1172788" cy="820913"/>
        </a:xfrm>
        <a:prstGeom prst="roundRect">
          <a:avLst>
            <a:gd name="adj" fmla="val 1667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Century Gothic" panose="020B0502020202020204" pitchFamily="34" charset="0"/>
            </a:rPr>
            <a:t>Разработка</a:t>
          </a:r>
          <a:endParaRPr lang="ru-RU" sz="1100" kern="1200" dirty="0">
            <a:latin typeface="Century Gothic" panose="020B0502020202020204" pitchFamily="34" charset="0"/>
          </a:endParaRPr>
        </a:p>
      </dsp:txBody>
      <dsp:txXfrm>
        <a:off x="4042870" y="1885290"/>
        <a:ext cx="1092626" cy="740751"/>
      </dsp:txXfrm>
    </dsp:sp>
    <dsp:sp modelId="{423D8EF0-BFAC-4DBE-AF11-F00DA4F065D5}">
      <dsp:nvSpPr>
        <dsp:cNvPr id="0" name=""/>
        <dsp:cNvSpPr/>
      </dsp:nvSpPr>
      <dsp:spPr>
        <a:xfrm>
          <a:off x="5223439" y="1927269"/>
          <a:ext cx="852974" cy="66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C2C79-98DF-41E7-93ED-9699CED16187}">
      <dsp:nvSpPr>
        <dsp:cNvPr id="0" name=""/>
        <dsp:cNvSpPr/>
      </dsp:nvSpPr>
      <dsp:spPr>
        <a:xfrm>
          <a:off x="5622972" y="2745308"/>
          <a:ext cx="1172788" cy="820913"/>
        </a:xfrm>
        <a:prstGeom prst="roundRect">
          <a:avLst>
            <a:gd name="adj" fmla="val 1667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Century Gothic" panose="020B0502020202020204" pitchFamily="34" charset="0"/>
            </a:rPr>
            <a:t>Тестирование</a:t>
          </a:r>
          <a:endParaRPr lang="ru-RU" sz="1100" kern="1200" dirty="0">
            <a:latin typeface="Century Gothic" panose="020B0502020202020204" pitchFamily="34" charset="0"/>
          </a:endParaRPr>
        </a:p>
      </dsp:txBody>
      <dsp:txXfrm>
        <a:off x="5663053" y="2785389"/>
        <a:ext cx="1092626" cy="7407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66C08-A83B-4BF0-96AE-4FCB3F0B268E}">
      <dsp:nvSpPr>
        <dsp:cNvPr id="0" name=""/>
        <dsp:cNvSpPr/>
      </dsp:nvSpPr>
      <dsp:spPr>
        <a:xfrm>
          <a:off x="2021" y="0"/>
          <a:ext cx="1799320" cy="432048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bg1">
                  <a:lumMod val="75000"/>
                </a:schemeClr>
              </a:solidFill>
            </a:rPr>
            <a:t>Before</a:t>
          </a:r>
          <a:endParaRPr lang="ru-RU" sz="27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218045" y="0"/>
        <a:ext cx="1367272" cy="432048"/>
      </dsp:txXfrm>
    </dsp:sp>
    <dsp:sp modelId="{E0315E10-8AFF-4523-A796-74177DC41B56}">
      <dsp:nvSpPr>
        <dsp:cNvPr id="0" name=""/>
        <dsp:cNvSpPr/>
      </dsp:nvSpPr>
      <dsp:spPr>
        <a:xfrm>
          <a:off x="1621410" y="0"/>
          <a:ext cx="1799320" cy="432048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>
              <a:solidFill>
                <a:schemeClr val="bg1">
                  <a:lumMod val="75000"/>
                </a:schemeClr>
              </a:solidFill>
            </a:rPr>
            <a:t>2011</a:t>
          </a:r>
          <a:endParaRPr lang="ru-RU" sz="27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1837434" y="0"/>
        <a:ext cx="1367272" cy="432048"/>
      </dsp:txXfrm>
    </dsp:sp>
    <dsp:sp modelId="{A1E426C8-41D4-4BF8-AEFD-F637318AE559}">
      <dsp:nvSpPr>
        <dsp:cNvPr id="0" name=""/>
        <dsp:cNvSpPr/>
      </dsp:nvSpPr>
      <dsp:spPr>
        <a:xfrm>
          <a:off x="3240799" y="0"/>
          <a:ext cx="1799320" cy="432048"/>
        </a:xfrm>
        <a:prstGeom prst="chevron">
          <a:avLst/>
        </a:prstGeom>
        <a:gradFill rotWithShape="0">
          <a:gsLst>
            <a:gs pos="0">
              <a:schemeClr val="accent3">
                <a:hueOff val="4939500"/>
                <a:satOff val="-24607"/>
                <a:lumOff val="637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4939500"/>
                <a:satOff val="-24607"/>
                <a:lumOff val="637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4939500"/>
                <a:satOff val="-24607"/>
                <a:lumOff val="637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2014</a:t>
          </a:r>
          <a:endParaRPr lang="ru-RU" sz="2700" kern="1200" dirty="0"/>
        </a:p>
      </dsp:txBody>
      <dsp:txXfrm>
        <a:off x="3456823" y="0"/>
        <a:ext cx="1367272" cy="432048"/>
      </dsp:txXfrm>
    </dsp:sp>
    <dsp:sp modelId="{84CAAFE7-D7B4-404C-B4CB-778419C57F85}">
      <dsp:nvSpPr>
        <dsp:cNvPr id="0" name=""/>
        <dsp:cNvSpPr/>
      </dsp:nvSpPr>
      <dsp:spPr>
        <a:xfrm>
          <a:off x="4860188" y="0"/>
          <a:ext cx="1799320" cy="432048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bg1">
                  <a:lumMod val="75000"/>
                </a:schemeClr>
              </a:solidFill>
            </a:rPr>
            <a:t>2016</a:t>
          </a:r>
          <a:endParaRPr lang="ru-RU" sz="27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5076212" y="0"/>
        <a:ext cx="1367272" cy="432048"/>
      </dsp:txXfrm>
    </dsp:sp>
    <dsp:sp modelId="{87930166-F337-440F-B840-7B9587C27A58}">
      <dsp:nvSpPr>
        <dsp:cNvPr id="0" name=""/>
        <dsp:cNvSpPr/>
      </dsp:nvSpPr>
      <dsp:spPr>
        <a:xfrm>
          <a:off x="6479577" y="0"/>
          <a:ext cx="1799320" cy="432048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bg1">
                  <a:lumMod val="75000"/>
                </a:schemeClr>
              </a:solidFill>
            </a:rPr>
            <a:t>So far</a:t>
          </a:r>
          <a:endParaRPr lang="ru-RU" sz="27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6695601" y="0"/>
        <a:ext cx="1367272" cy="4320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A9125-F72E-40A2-A9F5-22BA11914EE2}">
      <dsp:nvSpPr>
        <dsp:cNvPr id="0" name=""/>
        <dsp:cNvSpPr/>
      </dsp:nvSpPr>
      <dsp:spPr>
        <a:xfrm rot="5400000">
          <a:off x="601116" y="971597"/>
          <a:ext cx="662195" cy="4549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0686C-C50F-443F-9B5F-BA966988E96A}">
      <dsp:nvSpPr>
        <dsp:cNvPr id="0" name=""/>
        <dsp:cNvSpPr/>
      </dsp:nvSpPr>
      <dsp:spPr>
        <a:xfrm>
          <a:off x="630069" y="21902"/>
          <a:ext cx="1172788" cy="820913"/>
        </a:xfrm>
        <a:prstGeom prst="roundRect">
          <a:avLst>
            <a:gd name="adj" fmla="val 166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Century Gothic" panose="020B0502020202020204" pitchFamily="34" charset="0"/>
            </a:rPr>
            <a:t>Бизнес-анализ</a:t>
          </a:r>
          <a:endParaRPr lang="ru-RU" sz="1100" kern="1200" dirty="0">
            <a:latin typeface="Century Gothic" panose="020B0502020202020204" pitchFamily="34" charset="0"/>
          </a:endParaRPr>
        </a:p>
      </dsp:txBody>
      <dsp:txXfrm>
        <a:off x="670150" y="61983"/>
        <a:ext cx="1092626" cy="740751"/>
      </dsp:txXfrm>
    </dsp:sp>
    <dsp:sp modelId="{1A79E136-DA2A-4D62-843E-2D877157D4DB}">
      <dsp:nvSpPr>
        <dsp:cNvPr id="0" name=""/>
        <dsp:cNvSpPr/>
      </dsp:nvSpPr>
      <dsp:spPr>
        <a:xfrm>
          <a:off x="1902075" y="100195"/>
          <a:ext cx="852974" cy="66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0AEC9-7760-46A9-BE7A-E8E55A8A200D}">
      <dsp:nvSpPr>
        <dsp:cNvPr id="0" name=""/>
        <dsp:cNvSpPr/>
      </dsp:nvSpPr>
      <dsp:spPr>
        <a:xfrm rot="5400000">
          <a:off x="1783580" y="1419979"/>
          <a:ext cx="696673" cy="14571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816EE-154F-427B-9B40-52B41B3C31FC}">
      <dsp:nvSpPr>
        <dsp:cNvPr id="0" name=""/>
        <dsp:cNvSpPr/>
      </dsp:nvSpPr>
      <dsp:spPr>
        <a:xfrm>
          <a:off x="1157420" y="945101"/>
          <a:ext cx="1172788" cy="820913"/>
        </a:xfrm>
        <a:prstGeom prst="roundRect">
          <a:avLst>
            <a:gd name="adj" fmla="val 16670"/>
          </a:avLst>
        </a:prstGeom>
        <a:solidFill>
          <a:srgbClr val="33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Century Gothic" panose="020B0502020202020204" pitchFamily="34" charset="0"/>
            </a:rPr>
            <a:t>Системный анализ</a:t>
          </a:r>
          <a:endParaRPr lang="ru-RU" sz="1100" kern="1200" dirty="0">
            <a:latin typeface="Century Gothic" panose="020B0502020202020204" pitchFamily="34" charset="0"/>
          </a:endParaRPr>
        </a:p>
      </dsp:txBody>
      <dsp:txXfrm>
        <a:off x="1197501" y="985182"/>
        <a:ext cx="1092626" cy="740751"/>
      </dsp:txXfrm>
    </dsp:sp>
    <dsp:sp modelId="{FDD29415-1B07-4EF5-AD1A-0E58245D9C1B}">
      <dsp:nvSpPr>
        <dsp:cNvPr id="0" name=""/>
        <dsp:cNvSpPr/>
      </dsp:nvSpPr>
      <dsp:spPr>
        <a:xfrm>
          <a:off x="3070085" y="1005112"/>
          <a:ext cx="852974" cy="66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CF6B0-6755-4249-9A0C-2A6B44D02855}">
      <dsp:nvSpPr>
        <dsp:cNvPr id="0" name=""/>
        <dsp:cNvSpPr/>
      </dsp:nvSpPr>
      <dsp:spPr>
        <a:xfrm rot="5400000">
          <a:off x="3435420" y="2344619"/>
          <a:ext cx="696673" cy="14080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64416-8140-4CF3-9250-76970E6E1227}">
      <dsp:nvSpPr>
        <dsp:cNvPr id="0" name=""/>
        <dsp:cNvSpPr/>
      </dsp:nvSpPr>
      <dsp:spPr>
        <a:xfrm>
          <a:off x="2864955" y="1845209"/>
          <a:ext cx="1172788" cy="820913"/>
        </a:xfrm>
        <a:prstGeom prst="roundRect">
          <a:avLst>
            <a:gd name="adj" fmla="val 1667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Century Gothic" panose="020B0502020202020204" pitchFamily="34" charset="0"/>
            </a:rPr>
            <a:t>Разработка</a:t>
          </a:r>
          <a:endParaRPr lang="ru-RU" sz="1100" kern="1200" dirty="0">
            <a:latin typeface="Century Gothic" panose="020B0502020202020204" pitchFamily="34" charset="0"/>
          </a:endParaRPr>
        </a:p>
      </dsp:txBody>
      <dsp:txXfrm>
        <a:off x="2905036" y="1885290"/>
        <a:ext cx="1092626" cy="740751"/>
      </dsp:txXfrm>
    </dsp:sp>
    <dsp:sp modelId="{423D8EF0-BFAC-4DBE-AF11-F00DA4F065D5}">
      <dsp:nvSpPr>
        <dsp:cNvPr id="0" name=""/>
        <dsp:cNvSpPr/>
      </dsp:nvSpPr>
      <dsp:spPr>
        <a:xfrm>
          <a:off x="4017911" y="1927269"/>
          <a:ext cx="852974" cy="66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C2C79-98DF-41E7-93ED-9699CED16187}">
      <dsp:nvSpPr>
        <dsp:cNvPr id="0" name=""/>
        <dsp:cNvSpPr/>
      </dsp:nvSpPr>
      <dsp:spPr>
        <a:xfrm>
          <a:off x="4485128" y="2745308"/>
          <a:ext cx="1172788" cy="820913"/>
        </a:xfrm>
        <a:prstGeom prst="roundRect">
          <a:avLst>
            <a:gd name="adj" fmla="val 1667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Century Gothic" panose="020B0502020202020204" pitchFamily="34" charset="0"/>
            </a:rPr>
            <a:t>Тестирование</a:t>
          </a:r>
          <a:endParaRPr lang="ru-RU" sz="1100" kern="1200" dirty="0">
            <a:latin typeface="Century Gothic" panose="020B0502020202020204" pitchFamily="34" charset="0"/>
          </a:endParaRPr>
        </a:p>
      </dsp:txBody>
      <dsp:txXfrm>
        <a:off x="4525209" y="2785389"/>
        <a:ext cx="1092626" cy="7407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66C08-A83B-4BF0-96AE-4FCB3F0B268E}">
      <dsp:nvSpPr>
        <dsp:cNvPr id="0" name=""/>
        <dsp:cNvSpPr/>
      </dsp:nvSpPr>
      <dsp:spPr>
        <a:xfrm>
          <a:off x="2021" y="0"/>
          <a:ext cx="1799320" cy="432048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bg1">
                  <a:lumMod val="75000"/>
                </a:schemeClr>
              </a:solidFill>
            </a:rPr>
            <a:t>Before</a:t>
          </a:r>
          <a:endParaRPr lang="ru-RU" sz="27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218045" y="0"/>
        <a:ext cx="1367272" cy="432048"/>
      </dsp:txXfrm>
    </dsp:sp>
    <dsp:sp modelId="{E0315E10-8AFF-4523-A796-74177DC41B56}">
      <dsp:nvSpPr>
        <dsp:cNvPr id="0" name=""/>
        <dsp:cNvSpPr/>
      </dsp:nvSpPr>
      <dsp:spPr>
        <a:xfrm>
          <a:off x="1621410" y="0"/>
          <a:ext cx="1799320" cy="432048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>
              <a:solidFill>
                <a:schemeClr val="bg1">
                  <a:lumMod val="75000"/>
                </a:schemeClr>
              </a:solidFill>
            </a:rPr>
            <a:t>2011</a:t>
          </a:r>
          <a:endParaRPr lang="ru-RU" sz="27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1837434" y="0"/>
        <a:ext cx="1367272" cy="432048"/>
      </dsp:txXfrm>
    </dsp:sp>
    <dsp:sp modelId="{84CAAFE7-D7B4-404C-B4CB-778419C57F85}">
      <dsp:nvSpPr>
        <dsp:cNvPr id="0" name=""/>
        <dsp:cNvSpPr/>
      </dsp:nvSpPr>
      <dsp:spPr>
        <a:xfrm>
          <a:off x="3240799" y="0"/>
          <a:ext cx="1799320" cy="432048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bg1">
                  <a:lumMod val="75000"/>
                </a:schemeClr>
              </a:solidFill>
            </a:rPr>
            <a:t>2014</a:t>
          </a:r>
          <a:endParaRPr lang="ru-RU" sz="27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3456823" y="0"/>
        <a:ext cx="1367272" cy="432048"/>
      </dsp:txXfrm>
    </dsp:sp>
    <dsp:sp modelId="{54591593-2EDF-4506-836E-68868E849B93}">
      <dsp:nvSpPr>
        <dsp:cNvPr id="0" name=""/>
        <dsp:cNvSpPr/>
      </dsp:nvSpPr>
      <dsp:spPr>
        <a:xfrm>
          <a:off x="4860188" y="0"/>
          <a:ext cx="1799320" cy="432048"/>
        </a:xfrm>
        <a:prstGeom prst="chevron">
          <a:avLst/>
        </a:prstGeom>
        <a:gradFill rotWithShape="0">
          <a:gsLst>
            <a:gs pos="0">
              <a:schemeClr val="accent3">
                <a:hueOff val="7409250"/>
                <a:satOff val="-36910"/>
                <a:lumOff val="95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7409250"/>
                <a:satOff val="-36910"/>
                <a:lumOff val="95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7409250"/>
                <a:satOff val="-36910"/>
                <a:lumOff val="95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2016</a:t>
          </a:r>
          <a:endParaRPr lang="ru-RU" sz="2700" kern="1200" dirty="0"/>
        </a:p>
      </dsp:txBody>
      <dsp:txXfrm>
        <a:off x="5076212" y="0"/>
        <a:ext cx="1367272" cy="432048"/>
      </dsp:txXfrm>
    </dsp:sp>
    <dsp:sp modelId="{87930166-F337-440F-B840-7B9587C27A58}">
      <dsp:nvSpPr>
        <dsp:cNvPr id="0" name=""/>
        <dsp:cNvSpPr/>
      </dsp:nvSpPr>
      <dsp:spPr>
        <a:xfrm>
          <a:off x="6479577" y="0"/>
          <a:ext cx="1799320" cy="432048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bg1">
                  <a:lumMod val="75000"/>
                </a:schemeClr>
              </a:solidFill>
            </a:rPr>
            <a:t>So far</a:t>
          </a:r>
          <a:endParaRPr lang="ru-RU" sz="27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6695601" y="0"/>
        <a:ext cx="1367272" cy="4320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A9125-F72E-40A2-A9F5-22BA11914EE2}">
      <dsp:nvSpPr>
        <dsp:cNvPr id="0" name=""/>
        <dsp:cNvSpPr/>
      </dsp:nvSpPr>
      <dsp:spPr>
        <a:xfrm rot="5400000">
          <a:off x="601116" y="971597"/>
          <a:ext cx="662195" cy="4549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0686C-C50F-443F-9B5F-BA966988E96A}">
      <dsp:nvSpPr>
        <dsp:cNvPr id="0" name=""/>
        <dsp:cNvSpPr/>
      </dsp:nvSpPr>
      <dsp:spPr>
        <a:xfrm>
          <a:off x="630069" y="21902"/>
          <a:ext cx="1172788" cy="820913"/>
        </a:xfrm>
        <a:prstGeom prst="roundRect">
          <a:avLst>
            <a:gd name="adj" fmla="val 166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Century Gothic" panose="020B0502020202020204" pitchFamily="34" charset="0"/>
            </a:rPr>
            <a:t>Бизнес-анализ</a:t>
          </a:r>
          <a:endParaRPr lang="ru-RU" sz="1100" kern="1200" dirty="0">
            <a:latin typeface="Century Gothic" panose="020B0502020202020204" pitchFamily="34" charset="0"/>
          </a:endParaRPr>
        </a:p>
      </dsp:txBody>
      <dsp:txXfrm>
        <a:off x="670150" y="61983"/>
        <a:ext cx="1092626" cy="740751"/>
      </dsp:txXfrm>
    </dsp:sp>
    <dsp:sp modelId="{1A79E136-DA2A-4D62-843E-2D877157D4DB}">
      <dsp:nvSpPr>
        <dsp:cNvPr id="0" name=""/>
        <dsp:cNvSpPr/>
      </dsp:nvSpPr>
      <dsp:spPr>
        <a:xfrm>
          <a:off x="1902075" y="100195"/>
          <a:ext cx="852974" cy="66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0AEC9-7760-46A9-BE7A-E8E55A8A200D}">
      <dsp:nvSpPr>
        <dsp:cNvPr id="0" name=""/>
        <dsp:cNvSpPr/>
      </dsp:nvSpPr>
      <dsp:spPr>
        <a:xfrm rot="5400000">
          <a:off x="1783580" y="1419979"/>
          <a:ext cx="696673" cy="14571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816EE-154F-427B-9B40-52B41B3C31FC}">
      <dsp:nvSpPr>
        <dsp:cNvPr id="0" name=""/>
        <dsp:cNvSpPr/>
      </dsp:nvSpPr>
      <dsp:spPr>
        <a:xfrm>
          <a:off x="1157420" y="945101"/>
          <a:ext cx="1172788" cy="820913"/>
        </a:xfrm>
        <a:prstGeom prst="roundRect">
          <a:avLst>
            <a:gd name="adj" fmla="val 16670"/>
          </a:avLst>
        </a:prstGeom>
        <a:solidFill>
          <a:srgbClr val="33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Century Gothic" panose="020B0502020202020204" pitchFamily="34" charset="0"/>
            </a:rPr>
            <a:t>Системный анализ</a:t>
          </a:r>
          <a:endParaRPr lang="ru-RU" sz="1100" kern="1200" dirty="0">
            <a:latin typeface="Century Gothic" panose="020B0502020202020204" pitchFamily="34" charset="0"/>
          </a:endParaRPr>
        </a:p>
      </dsp:txBody>
      <dsp:txXfrm>
        <a:off x="1197501" y="985182"/>
        <a:ext cx="1092626" cy="740751"/>
      </dsp:txXfrm>
    </dsp:sp>
    <dsp:sp modelId="{FDD29415-1B07-4EF5-AD1A-0E58245D9C1B}">
      <dsp:nvSpPr>
        <dsp:cNvPr id="0" name=""/>
        <dsp:cNvSpPr/>
      </dsp:nvSpPr>
      <dsp:spPr>
        <a:xfrm>
          <a:off x="3070085" y="1005112"/>
          <a:ext cx="852974" cy="66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CF6B0-6755-4249-9A0C-2A6B44D02855}">
      <dsp:nvSpPr>
        <dsp:cNvPr id="0" name=""/>
        <dsp:cNvSpPr/>
      </dsp:nvSpPr>
      <dsp:spPr>
        <a:xfrm rot="5400000">
          <a:off x="3435420" y="2344619"/>
          <a:ext cx="696673" cy="14080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64416-8140-4CF3-9250-76970E6E1227}">
      <dsp:nvSpPr>
        <dsp:cNvPr id="0" name=""/>
        <dsp:cNvSpPr/>
      </dsp:nvSpPr>
      <dsp:spPr>
        <a:xfrm>
          <a:off x="2864955" y="1845209"/>
          <a:ext cx="1172788" cy="820913"/>
        </a:xfrm>
        <a:prstGeom prst="roundRect">
          <a:avLst>
            <a:gd name="adj" fmla="val 1667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Century Gothic" panose="020B0502020202020204" pitchFamily="34" charset="0"/>
            </a:rPr>
            <a:t>Разработка</a:t>
          </a:r>
          <a:endParaRPr lang="ru-RU" sz="1100" kern="1200" dirty="0">
            <a:latin typeface="Century Gothic" panose="020B0502020202020204" pitchFamily="34" charset="0"/>
          </a:endParaRPr>
        </a:p>
      </dsp:txBody>
      <dsp:txXfrm>
        <a:off x="2905036" y="1885290"/>
        <a:ext cx="1092626" cy="740751"/>
      </dsp:txXfrm>
    </dsp:sp>
    <dsp:sp modelId="{423D8EF0-BFAC-4DBE-AF11-F00DA4F065D5}">
      <dsp:nvSpPr>
        <dsp:cNvPr id="0" name=""/>
        <dsp:cNvSpPr/>
      </dsp:nvSpPr>
      <dsp:spPr>
        <a:xfrm>
          <a:off x="4017911" y="1927269"/>
          <a:ext cx="852974" cy="66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C2C79-98DF-41E7-93ED-9699CED16187}">
      <dsp:nvSpPr>
        <dsp:cNvPr id="0" name=""/>
        <dsp:cNvSpPr/>
      </dsp:nvSpPr>
      <dsp:spPr>
        <a:xfrm>
          <a:off x="4485128" y="2745308"/>
          <a:ext cx="1172788" cy="820913"/>
        </a:xfrm>
        <a:prstGeom prst="roundRect">
          <a:avLst>
            <a:gd name="adj" fmla="val 1667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Century Gothic" panose="020B0502020202020204" pitchFamily="34" charset="0"/>
            </a:rPr>
            <a:t>Тестирование</a:t>
          </a:r>
          <a:endParaRPr lang="ru-RU" sz="1100" kern="1200" dirty="0">
            <a:latin typeface="Century Gothic" panose="020B0502020202020204" pitchFamily="34" charset="0"/>
          </a:endParaRPr>
        </a:p>
      </dsp:txBody>
      <dsp:txXfrm>
        <a:off x="4525209" y="2785389"/>
        <a:ext cx="1092626" cy="740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D670A-975E-444F-8BFE-FB19770F60BC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AC322-13C1-4424-80C6-4722DB2B3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11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Докладчик:</a:t>
            </a:r>
            <a:r>
              <a:rPr lang="ru-RU" baseline="0" dirty="0" smtClean="0"/>
              <a:t> Аня и Ксюша</a:t>
            </a:r>
            <a:endParaRPr lang="ru-RU" dirty="0" smtClean="0"/>
          </a:p>
          <a:p>
            <a:r>
              <a:rPr lang="ru-RU" dirty="0" smtClean="0"/>
              <a:t>Текст: </a:t>
            </a:r>
          </a:p>
          <a:p>
            <a:r>
              <a:rPr lang="ru-RU" dirty="0" smtClean="0"/>
              <a:t>Краткое представление</a:t>
            </a:r>
            <a:r>
              <a:rPr lang="ru-RU" baseline="0" dirty="0" smtClean="0"/>
              <a:t> (ФИ)</a:t>
            </a:r>
          </a:p>
          <a:p>
            <a:r>
              <a:rPr lang="ru-RU" baseline="0" dirty="0" smtClean="0"/>
              <a:t>Коротко о чем доклад</a:t>
            </a:r>
            <a:endParaRPr lang="ru-RU" dirty="0" smtClean="0"/>
          </a:p>
          <a:p>
            <a:r>
              <a:rPr lang="ru-RU" dirty="0" smtClean="0"/>
              <a:t>Рассказать историю подготовки презентации – как много мы узнали об</a:t>
            </a:r>
            <a:r>
              <a:rPr lang="ru-RU" baseline="0" dirty="0" smtClean="0"/>
              <a:t> отношении БА и СА друг к другу на разных этапах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A3F81-15A0-D94C-8521-5ABDFF234A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3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Докладчик:</a:t>
            </a:r>
            <a:r>
              <a:rPr lang="ru-RU" baseline="0" dirty="0" smtClean="0"/>
              <a:t> </a:t>
            </a:r>
          </a:p>
          <a:p>
            <a:r>
              <a:rPr lang="ru-RU" baseline="0" dirty="0" smtClean="0"/>
              <a:t>Ксюша логично переходит от предыдущего слайда к этому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Текст: </a:t>
            </a:r>
          </a:p>
          <a:p>
            <a:r>
              <a:rPr lang="ru-RU" dirty="0" smtClean="0"/>
              <a:t>Мысль о том, что это общая трансформация</a:t>
            </a:r>
            <a:r>
              <a:rPr lang="ru-RU" baseline="0" dirty="0" smtClean="0"/>
              <a:t> банка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AC322-13C1-4424-80C6-4722DB2B318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037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Докладчик:</a:t>
            </a:r>
            <a:r>
              <a:rPr lang="ru-RU" baseline="0" dirty="0" smtClean="0"/>
              <a:t> Ксюша</a:t>
            </a:r>
            <a:endParaRPr lang="ru-RU" dirty="0" smtClean="0"/>
          </a:p>
          <a:p>
            <a:r>
              <a:rPr lang="ru-RU" dirty="0" smtClean="0"/>
              <a:t>Текст: что такое трансформация</a:t>
            </a:r>
            <a:r>
              <a:rPr lang="ru-RU" baseline="0" dirty="0" smtClean="0"/>
              <a:t> для банка, для команд, для аналитиков</a:t>
            </a: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Сказать про </a:t>
            </a:r>
            <a:r>
              <a:rPr lang="ru-RU" sz="1200" dirty="0" smtClean="0">
                <a:latin typeface="Century Gothic" panose="020B0502020202020204" pitchFamily="34" charset="0"/>
              </a:rPr>
              <a:t>частичную взаимозаменяемость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 Ксюше оформление</a:t>
            </a:r>
            <a:r>
              <a:rPr lang="ru-RU" baseline="0" dirty="0" smtClean="0"/>
              <a:t> слайда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AC322-13C1-4424-80C6-4722DB2B318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134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Докладчик:</a:t>
            </a:r>
            <a:r>
              <a:rPr lang="ru-RU" baseline="0" dirty="0" smtClean="0"/>
              <a:t> Аня</a:t>
            </a:r>
            <a:endParaRPr lang="ru-RU" dirty="0" smtClean="0"/>
          </a:p>
          <a:p>
            <a:r>
              <a:rPr lang="ru-RU" dirty="0" smtClean="0"/>
              <a:t>Текст: в чем</a:t>
            </a:r>
            <a:r>
              <a:rPr lang="ru-RU" baseline="0" dirty="0" smtClean="0"/>
              <a:t> заключается трансформация с точки зрения процесса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AC322-13C1-4424-80C6-4722DB2B318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055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Докладчик:</a:t>
            </a:r>
            <a:r>
              <a:rPr lang="ru-RU" baseline="0" dirty="0" smtClean="0"/>
              <a:t> Аня</a:t>
            </a:r>
            <a:endParaRPr lang="ru-RU" dirty="0" smtClean="0"/>
          </a:p>
          <a:p>
            <a:r>
              <a:rPr lang="ru-RU" dirty="0" smtClean="0"/>
              <a:t>Текст: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AC322-13C1-4424-80C6-4722DB2B318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889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Докладчик:</a:t>
            </a:r>
            <a:r>
              <a:rPr lang="ru-RU" baseline="0" dirty="0" smtClean="0"/>
              <a:t> Аня</a:t>
            </a:r>
            <a:endParaRPr lang="ru-RU" dirty="0" smtClean="0"/>
          </a:p>
          <a:p>
            <a:r>
              <a:rPr lang="ru-RU" dirty="0" smtClean="0"/>
              <a:t>Текст: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AC322-13C1-4424-80C6-4722DB2B318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585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Картинка с составом команды – </a:t>
            </a:r>
            <a:r>
              <a:rPr lang="en-US" baseline="0" dirty="0" smtClean="0"/>
              <a:t>core team. </a:t>
            </a:r>
            <a:r>
              <a:rPr lang="ru-RU" baseline="0" dirty="0" smtClean="0"/>
              <a:t>Иногда системный аналитик входит в состав </a:t>
            </a:r>
            <a:r>
              <a:rPr lang="ru-RU" baseline="0" dirty="0" err="1" smtClean="0"/>
              <a:t>кор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тим</a:t>
            </a:r>
            <a:r>
              <a:rPr lang="ru-RU" baseline="0" dirty="0" smtClean="0"/>
              <a:t>. Аня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AC322-13C1-4424-80C6-4722DB2B318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38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Скоуп</a:t>
            </a:r>
            <a:r>
              <a:rPr lang="ru-RU" dirty="0" smtClean="0"/>
              <a:t>,</a:t>
            </a:r>
            <a:r>
              <a:rPr lang="ru-RU" baseline="0" dirty="0" smtClean="0"/>
              <a:t> сроки и бюджет стали более гибкими. Быстрее обратная связь. Метрики по количество проектов в работе и тайм ту </a:t>
            </a:r>
            <a:r>
              <a:rPr lang="ru-RU" baseline="0" dirty="0" err="1" smtClean="0"/>
              <a:t>маркет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AC322-13C1-4424-80C6-4722DB2B318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38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Скоуп</a:t>
            </a:r>
            <a:r>
              <a:rPr lang="ru-RU" dirty="0" smtClean="0"/>
              <a:t>,</a:t>
            </a:r>
            <a:r>
              <a:rPr lang="ru-RU" baseline="0" dirty="0" smtClean="0"/>
              <a:t> сроки и бюджет стали более гибкими. Быстрее обратная связь. Метрики по количество проектов в работе и тайм ту </a:t>
            </a:r>
            <a:r>
              <a:rPr lang="ru-RU" baseline="0" dirty="0" err="1" smtClean="0"/>
              <a:t>маркет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AC322-13C1-4424-80C6-4722DB2B318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38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Докладчик:</a:t>
            </a:r>
            <a:r>
              <a:rPr lang="ru-RU" baseline="0" dirty="0" smtClean="0"/>
              <a:t> Аня</a:t>
            </a:r>
          </a:p>
          <a:p>
            <a:r>
              <a:rPr lang="ru-RU" dirty="0" smtClean="0"/>
              <a:t>Текст: 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AC322-13C1-4424-80C6-4722DB2B318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10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Докладчик:</a:t>
            </a:r>
            <a:r>
              <a:rPr lang="ru-RU" baseline="0" dirty="0" smtClean="0"/>
              <a:t> Аня</a:t>
            </a:r>
          </a:p>
          <a:p>
            <a:r>
              <a:rPr lang="ru-RU" dirty="0" smtClean="0"/>
              <a:t>Текст: 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AC322-13C1-4424-80C6-4722DB2B318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605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Докладчик:</a:t>
            </a:r>
            <a:r>
              <a:rPr lang="ru-RU" baseline="0" dirty="0" smtClean="0"/>
              <a:t> вместе</a:t>
            </a:r>
            <a:endParaRPr lang="ru-RU" dirty="0" smtClean="0"/>
          </a:p>
          <a:p>
            <a:r>
              <a:rPr lang="ru-RU" dirty="0" smtClean="0"/>
              <a:t>Текст: представление</a:t>
            </a:r>
          </a:p>
          <a:p>
            <a:endParaRPr lang="ru-RU" dirty="0" smtClean="0"/>
          </a:p>
          <a:p>
            <a:r>
              <a:rPr lang="ru-RU" dirty="0" smtClean="0"/>
              <a:t>Забрать фото Ани</a:t>
            </a:r>
            <a:r>
              <a:rPr lang="ru-RU" baseline="0" dirty="0" smtClean="0"/>
              <a:t> с </a:t>
            </a:r>
            <a:r>
              <a:rPr lang="ru-RU" baseline="0" dirty="0" err="1" smtClean="0"/>
              <a:t>фейсбука</a:t>
            </a:r>
            <a:r>
              <a:rPr lang="ru-RU" baseline="0" dirty="0" smtClean="0"/>
              <a:t> – Ксюша</a:t>
            </a:r>
          </a:p>
          <a:p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AC322-13C1-4424-80C6-4722DB2B318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391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Приоритезация</a:t>
            </a:r>
            <a:r>
              <a:rPr lang="ru-RU" dirty="0" smtClean="0"/>
              <a:t> – на </a:t>
            </a:r>
            <a:r>
              <a:rPr lang="ru-RU" dirty="0" err="1" smtClean="0"/>
              <a:t>кор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но всё</a:t>
            </a:r>
            <a:r>
              <a:rPr lang="ru-RU" baseline="0" dirty="0" smtClean="0"/>
              <a:t> больше команды начинают принимать участие в </a:t>
            </a:r>
            <a:r>
              <a:rPr lang="ru-RU" baseline="0" dirty="0" err="1" smtClean="0"/>
              <a:t>приоритезации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AC322-13C1-4424-80C6-4722DB2B318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38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Докладчик:</a:t>
            </a:r>
            <a:r>
              <a:rPr lang="ru-RU" baseline="0" dirty="0" smtClean="0"/>
              <a:t> Аня</a:t>
            </a:r>
          </a:p>
          <a:p>
            <a:r>
              <a:rPr lang="ru-RU" dirty="0" smtClean="0"/>
              <a:t>Текст: 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AC322-13C1-4424-80C6-4722DB2B318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6433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Докладчик:</a:t>
            </a:r>
            <a:r>
              <a:rPr lang="ru-RU" baseline="0" dirty="0" smtClean="0"/>
              <a:t> Аня. Ксюша дополняет с точки зрения использования командой</a:t>
            </a:r>
            <a:endParaRPr lang="ru-RU" dirty="0" smtClean="0"/>
          </a:p>
          <a:p>
            <a:r>
              <a:rPr lang="ru-RU" dirty="0" smtClean="0"/>
              <a:t>Текст: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AC322-13C1-4424-80C6-4722DB2B318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5262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Докладчик:</a:t>
            </a:r>
            <a:r>
              <a:rPr lang="ru-RU" baseline="0" dirty="0" smtClean="0"/>
              <a:t> Ксюша</a:t>
            </a:r>
            <a:endParaRPr lang="ru-RU" dirty="0" smtClean="0"/>
          </a:p>
          <a:p>
            <a:r>
              <a:rPr lang="ru-RU" dirty="0" smtClean="0"/>
              <a:t>Текст: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AC322-13C1-4424-80C6-4722DB2B318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53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+ компонентный состав и </a:t>
            </a:r>
            <a:r>
              <a:rPr lang="ru-RU" dirty="0" err="1" smtClean="0"/>
              <a:t>сиквенс</a:t>
            </a:r>
            <a:r>
              <a:rPr lang="ru-RU" dirty="0" smtClean="0"/>
              <a:t> диаграммы</a:t>
            </a:r>
          </a:p>
          <a:p>
            <a:r>
              <a:rPr lang="ru-RU" sz="1200" dirty="0" smtClean="0">
                <a:latin typeface="Century Gothic" panose="020B0502020202020204" pitchFamily="34" charset="0"/>
              </a:rPr>
              <a:t>Что мешает реализовать большой проект маленькой команде:</a:t>
            </a: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Century Gothic" panose="020B0502020202020204" pitchFamily="34" charset="0"/>
              </a:rPr>
              <a:t>Непонимание основной цели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Century Gothic" panose="020B0502020202020204" pitchFamily="34" charset="0"/>
              </a:rPr>
              <a:t>Непонимание процессов за рамками своей системы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Century Gothic" panose="020B0502020202020204" pitchFamily="34" charset="0"/>
              </a:rPr>
              <a:t>Неопределенность количества команд и степени их участия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Century Gothic" panose="020B0502020202020204" pitchFamily="34" charset="0"/>
              </a:rPr>
              <a:t>Приоритеты проекта могут отличаться от приоритетов команды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Century Gothic" panose="020B0502020202020204" pitchFamily="34" charset="0"/>
              </a:rPr>
              <a:t>Отсутствие возможностей и желания координации большого количества взаимодействий систем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Century Gothic" panose="020B0502020202020204" pitchFamily="34" charset="0"/>
              </a:rPr>
              <a:t>Наличие непрерывного </a:t>
            </a:r>
            <a:r>
              <a:rPr lang="ru-RU" sz="1200" dirty="0" err="1" smtClean="0">
                <a:latin typeface="Century Gothic" panose="020B0502020202020204" pitchFamily="34" charset="0"/>
              </a:rPr>
              <a:t>бэклога</a:t>
            </a:r>
            <a:endParaRPr lang="ru-RU" sz="12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AC322-13C1-4424-80C6-4722DB2B318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4218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Докладчик:</a:t>
            </a:r>
            <a:r>
              <a:rPr lang="ru-RU" baseline="0" dirty="0" smtClean="0"/>
              <a:t> Ксюша</a:t>
            </a:r>
            <a:endParaRPr lang="ru-RU" dirty="0" smtClean="0"/>
          </a:p>
          <a:p>
            <a:r>
              <a:rPr lang="ru-RU" dirty="0" smtClean="0"/>
              <a:t>Текст: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AC322-13C1-4424-80C6-4722DB2B318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5471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Докладчик:</a:t>
            </a:r>
            <a:r>
              <a:rPr lang="ru-RU" baseline="0" dirty="0" smtClean="0"/>
              <a:t> Ксюша</a:t>
            </a:r>
          </a:p>
          <a:p>
            <a:r>
              <a:rPr lang="ru-RU" dirty="0" smtClean="0"/>
              <a:t>Текст: </a:t>
            </a:r>
          </a:p>
          <a:p>
            <a:endParaRPr lang="ru-RU" dirty="0" smtClean="0"/>
          </a:p>
          <a:p>
            <a:r>
              <a:rPr lang="ru-RU" dirty="0" smtClean="0"/>
              <a:t>+ компонентный состав и </a:t>
            </a:r>
            <a:r>
              <a:rPr lang="ru-RU" dirty="0" err="1" smtClean="0"/>
              <a:t>сиквенс</a:t>
            </a:r>
            <a:r>
              <a:rPr lang="ru-RU" dirty="0" smtClean="0"/>
              <a:t> диаграммы</a:t>
            </a:r>
          </a:p>
          <a:p>
            <a:r>
              <a:rPr lang="ru-RU" sz="1200" dirty="0" smtClean="0">
                <a:latin typeface="Century Gothic" panose="020B0502020202020204" pitchFamily="34" charset="0"/>
              </a:rPr>
              <a:t>Что мешает реализовать большой проект маленькой команде:</a:t>
            </a: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Century Gothic" panose="020B0502020202020204" pitchFamily="34" charset="0"/>
              </a:rPr>
              <a:t>Непонимание основной цели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Century Gothic" panose="020B0502020202020204" pitchFamily="34" charset="0"/>
              </a:rPr>
              <a:t>Непонимание процессов за рамками своей системы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Century Gothic" panose="020B0502020202020204" pitchFamily="34" charset="0"/>
              </a:rPr>
              <a:t>Неопределенность количества команд и степени их участия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Century Gothic" panose="020B0502020202020204" pitchFamily="34" charset="0"/>
              </a:rPr>
              <a:t>Приоритеты проекта могут отличаться от приоритетов команды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Century Gothic" panose="020B0502020202020204" pitchFamily="34" charset="0"/>
              </a:rPr>
              <a:t>Отсутствие возможностей и желания координации большого количества взаимодействий систем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Century Gothic" panose="020B0502020202020204" pitchFamily="34" charset="0"/>
              </a:rPr>
              <a:t>Наличие непрерывного </a:t>
            </a:r>
            <a:r>
              <a:rPr lang="ru-RU" sz="1200" dirty="0" err="1" smtClean="0">
                <a:latin typeface="Century Gothic" panose="020B0502020202020204" pitchFamily="34" charset="0"/>
              </a:rPr>
              <a:t>бэклога</a:t>
            </a:r>
            <a:endParaRPr lang="ru-RU" sz="12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AC322-13C1-4424-80C6-4722DB2B318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8762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Докладчик:</a:t>
            </a:r>
            <a:r>
              <a:rPr lang="ru-RU" baseline="0" dirty="0" smtClean="0"/>
              <a:t> Ксюша</a:t>
            </a:r>
          </a:p>
          <a:p>
            <a:r>
              <a:rPr lang="ru-RU" dirty="0" smtClean="0"/>
              <a:t>Текст: </a:t>
            </a:r>
          </a:p>
          <a:p>
            <a:endParaRPr lang="ru-RU" dirty="0" smtClean="0"/>
          </a:p>
          <a:p>
            <a:r>
              <a:rPr lang="ru-RU" dirty="0" smtClean="0"/>
              <a:t>+ компонентный состав и </a:t>
            </a:r>
            <a:r>
              <a:rPr lang="ru-RU" dirty="0" err="1" smtClean="0"/>
              <a:t>сиквенс</a:t>
            </a:r>
            <a:r>
              <a:rPr lang="ru-RU" dirty="0" smtClean="0"/>
              <a:t> диаграммы</a:t>
            </a:r>
          </a:p>
          <a:p>
            <a:r>
              <a:rPr lang="ru-RU" sz="1200" dirty="0" smtClean="0">
                <a:latin typeface="Century Gothic" panose="020B0502020202020204" pitchFamily="34" charset="0"/>
              </a:rPr>
              <a:t>Что мешает реализовать большой проект маленькой команде:</a:t>
            </a: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Century Gothic" panose="020B0502020202020204" pitchFamily="34" charset="0"/>
              </a:rPr>
              <a:t>Непонимание основной цели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Century Gothic" panose="020B0502020202020204" pitchFamily="34" charset="0"/>
              </a:rPr>
              <a:t>Непонимание процессов за рамками своей системы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Century Gothic" panose="020B0502020202020204" pitchFamily="34" charset="0"/>
              </a:rPr>
              <a:t>Неопределенность количества команд и степени их участия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Century Gothic" panose="020B0502020202020204" pitchFamily="34" charset="0"/>
              </a:rPr>
              <a:t>Приоритеты проекта могут отличаться от приоритетов команды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Century Gothic" panose="020B0502020202020204" pitchFamily="34" charset="0"/>
              </a:rPr>
              <a:t>Отсутствие возможностей и желания координации большого количества взаимодействий систем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Century Gothic" panose="020B0502020202020204" pitchFamily="34" charset="0"/>
              </a:rPr>
              <a:t>Наличие непрерывного </a:t>
            </a:r>
            <a:r>
              <a:rPr lang="ru-RU" sz="1200" dirty="0" err="1" smtClean="0">
                <a:latin typeface="Century Gothic" panose="020B0502020202020204" pitchFamily="34" charset="0"/>
              </a:rPr>
              <a:t>бэклога</a:t>
            </a:r>
            <a:endParaRPr lang="ru-RU" sz="12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AC322-13C1-4424-80C6-4722DB2B318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6366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Докладчик:</a:t>
            </a:r>
            <a:r>
              <a:rPr lang="ru-RU" baseline="0" dirty="0" smtClean="0"/>
              <a:t> Аня</a:t>
            </a:r>
          </a:p>
          <a:p>
            <a:r>
              <a:rPr lang="ru-RU" dirty="0" smtClean="0"/>
              <a:t>Текст: </a:t>
            </a:r>
          </a:p>
          <a:p>
            <a:r>
              <a:rPr lang="ru-RU" dirty="0" smtClean="0"/>
              <a:t>Резюмируем</a:t>
            </a:r>
            <a:r>
              <a:rPr lang="ru-RU" baseline="0" dirty="0" smtClean="0"/>
              <a:t> сказанное с точки зрения анализа. </a:t>
            </a:r>
          </a:p>
          <a:p>
            <a:r>
              <a:rPr lang="ru-RU" dirty="0" smtClean="0"/>
              <a:t>Убрать лишнее – серым. Возвращаемся</a:t>
            </a:r>
            <a:r>
              <a:rPr lang="ru-RU" baseline="0" dirty="0" smtClean="0"/>
              <a:t> к идее в начале презентации, резюмируем рассказанное с точки зрения этапов</a:t>
            </a:r>
          </a:p>
          <a:p>
            <a:r>
              <a:rPr lang="ru-RU" baseline="0" dirty="0" smtClean="0"/>
              <a:t>Аня сделает серым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AC322-13C1-4424-80C6-4722DB2B318F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4265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Докладчик: Аня</a:t>
            </a:r>
            <a:r>
              <a:rPr lang="ru-RU" baseline="0" dirty="0" smtClean="0"/>
              <a:t> – на уровне проекта, Ксюша – на уровне команд</a:t>
            </a:r>
          </a:p>
          <a:p>
            <a:endParaRPr lang="ru-RU" baseline="0" dirty="0" smtClean="0"/>
          </a:p>
          <a:p>
            <a:r>
              <a:rPr lang="ru-RU" baseline="0" dirty="0" smtClean="0"/>
              <a:t>Аня – Индивидуальный подход, постоянная обратная связь, статусные встречи</a:t>
            </a:r>
          </a:p>
          <a:p>
            <a:r>
              <a:rPr lang="ru-RU" baseline="0" dirty="0" smtClean="0"/>
              <a:t>Ксюша – да, статусные встречи – это </a:t>
            </a:r>
            <a:r>
              <a:rPr lang="ru-RU" baseline="0" dirty="0" err="1" smtClean="0"/>
              <a:t>оч</a:t>
            </a:r>
            <a:r>
              <a:rPr lang="ru-RU" baseline="0" dirty="0" smtClean="0"/>
              <a:t> важно, наличие артефактов, команды в бизнес контексте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AC322-13C1-4424-80C6-4722DB2B318F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410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Докладчик:</a:t>
            </a:r>
            <a:r>
              <a:rPr lang="ru-RU" baseline="0" dirty="0" smtClean="0"/>
              <a:t> Аня</a:t>
            </a:r>
            <a:endParaRPr lang="ru-RU" dirty="0" smtClean="0"/>
          </a:p>
          <a:p>
            <a:r>
              <a:rPr lang="ru-RU" dirty="0" smtClean="0"/>
              <a:t>Текст: </a:t>
            </a:r>
          </a:p>
          <a:p>
            <a:r>
              <a:rPr lang="ru-RU" dirty="0" smtClean="0"/>
              <a:t>Мы начнём с того, как развивался анализ в банке.</a:t>
            </a:r>
          </a:p>
          <a:p>
            <a:r>
              <a:rPr lang="ru-RU" dirty="0" smtClean="0"/>
              <a:t>Рассказываем о том, что оказываем весь </a:t>
            </a:r>
            <a:r>
              <a:rPr lang="ru-RU" dirty="0" err="1" smtClean="0"/>
              <a:t>роцесс</a:t>
            </a:r>
            <a:r>
              <a:rPr lang="ru-RU" dirty="0" smtClean="0"/>
              <a:t>,</a:t>
            </a:r>
            <a:r>
              <a:rPr lang="ru-RU" baseline="0" dirty="0" smtClean="0"/>
              <a:t> но </a:t>
            </a:r>
            <a:r>
              <a:rPr lang="ru-RU" baseline="0" dirty="0" err="1" smtClean="0"/>
              <a:t>концентриуемся</a:t>
            </a:r>
            <a:r>
              <a:rPr lang="ru-RU" baseline="0" dirty="0" smtClean="0"/>
              <a:t> на анализе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AC322-13C1-4424-80C6-4722DB2B318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76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Докладчик:</a:t>
            </a:r>
            <a:r>
              <a:rPr lang="ru-RU" baseline="0" dirty="0" smtClean="0"/>
              <a:t> Аня про успех, Ксюша про боль</a:t>
            </a:r>
            <a:endParaRPr lang="ru-RU" dirty="0" smtClean="0"/>
          </a:p>
          <a:p>
            <a:r>
              <a:rPr lang="ru-RU" dirty="0" smtClean="0"/>
              <a:t>Текст: </a:t>
            </a:r>
          </a:p>
          <a:p>
            <a:endParaRPr lang="ru-RU" dirty="0" smtClean="0"/>
          </a:p>
          <a:p>
            <a:r>
              <a:rPr lang="ru-RU" dirty="0" smtClean="0"/>
              <a:t>Сложности выбора подхода – о том, как не всё хорошо по </a:t>
            </a:r>
            <a:r>
              <a:rPr lang="en-US" dirty="0" smtClean="0"/>
              <a:t>agile </a:t>
            </a:r>
            <a:r>
              <a:rPr lang="ru-RU" dirty="0" smtClean="0"/>
              <a:t>и как вообще выбираться (на больших проектах и маленьких</a:t>
            </a:r>
            <a:r>
              <a:rPr lang="ru-RU" baseline="0" dirty="0" smtClean="0"/>
              <a:t> задачах)</a:t>
            </a:r>
          </a:p>
          <a:p>
            <a:endParaRPr lang="ru-RU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Century Gothic" panose="020B0502020202020204" pitchFamily="34" charset="0"/>
              </a:rPr>
              <a:t>Команды готовы инвестировать время в ближайшую фазу – сказать устно</a:t>
            </a:r>
          </a:p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AC322-13C1-4424-80C6-4722DB2B318F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666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Докладчик:</a:t>
            </a:r>
            <a:r>
              <a:rPr lang="ru-RU" baseline="0" dirty="0" smtClean="0"/>
              <a:t> Аня</a:t>
            </a:r>
            <a:endParaRPr lang="ru-RU" dirty="0" smtClean="0"/>
          </a:p>
          <a:p>
            <a:r>
              <a:rPr lang="ru-RU" dirty="0" smtClean="0"/>
              <a:t>Текст: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AC322-13C1-4424-80C6-4722DB2B318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183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Докладчик:</a:t>
            </a:r>
            <a:r>
              <a:rPr lang="ru-RU" baseline="0" dirty="0" smtClean="0"/>
              <a:t> Аня</a:t>
            </a:r>
            <a:endParaRPr lang="ru-RU" dirty="0" smtClean="0"/>
          </a:p>
          <a:p>
            <a:r>
              <a:rPr lang="ru-RU" dirty="0" smtClean="0"/>
              <a:t>Текст: </a:t>
            </a:r>
          </a:p>
          <a:p>
            <a:r>
              <a:rPr lang="ru-RU" dirty="0" smtClean="0"/>
              <a:t>Рассказ о</a:t>
            </a:r>
            <a:r>
              <a:rPr lang="ru-RU" baseline="0" dirty="0" smtClean="0"/>
              <a:t> процессе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AC322-13C1-4424-80C6-4722DB2B318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382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Докладчик: Аня</a:t>
            </a:r>
            <a:r>
              <a:rPr lang="ru-RU" baseline="0" dirty="0" smtClean="0"/>
              <a:t> </a:t>
            </a:r>
            <a:endParaRPr lang="ru-RU" dirty="0" smtClean="0"/>
          </a:p>
          <a:p>
            <a:r>
              <a:rPr lang="ru-RU" dirty="0" smtClean="0"/>
              <a:t>Набросать успехи -Аня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AC322-13C1-4424-80C6-4722DB2B318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15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Докладчик:</a:t>
            </a:r>
            <a:r>
              <a:rPr lang="ru-RU" baseline="0" dirty="0" smtClean="0"/>
              <a:t> Ксюша</a:t>
            </a:r>
            <a:endParaRPr lang="ru-RU" dirty="0" smtClean="0"/>
          </a:p>
          <a:p>
            <a:r>
              <a:rPr lang="ru-RU" dirty="0" smtClean="0"/>
              <a:t>Текст: не читаем все, говорим в общем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AC322-13C1-4424-80C6-4722DB2B318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24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Докладчик:</a:t>
            </a:r>
            <a:r>
              <a:rPr lang="ru-RU" baseline="0" dirty="0" smtClean="0"/>
              <a:t> Ксюша</a:t>
            </a:r>
            <a:endParaRPr lang="ru-RU" dirty="0" smtClean="0"/>
          </a:p>
          <a:p>
            <a:r>
              <a:rPr lang="ru-RU" dirty="0" smtClean="0"/>
              <a:t>Текст: рассказ о том, как изменился процесс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AC322-13C1-4424-80C6-4722DB2B318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247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Докладчик:</a:t>
            </a:r>
            <a:r>
              <a:rPr lang="ru-RU" baseline="0" dirty="0" smtClean="0"/>
              <a:t> Аня про успех, Ксюша про боль</a:t>
            </a:r>
            <a:endParaRPr lang="ru-RU" dirty="0" smtClean="0"/>
          </a:p>
          <a:p>
            <a:r>
              <a:rPr lang="ru-RU" dirty="0" smtClean="0"/>
              <a:t>Текст: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AC322-13C1-4424-80C6-4722DB2B318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66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9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9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9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9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9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00327" y="1258250"/>
            <a:ext cx="3006648" cy="1071318"/>
          </a:xfrm>
          <a:prstGeom prst="rect">
            <a:avLst/>
          </a:prstGeom>
        </p:spPr>
        <p:txBody>
          <a:bodyPr vert="horz" wrap="square" lIns="0" tIns="24358" rIns="0" bIns="0" rtlCol="0" anchor="t" anchorCtr="0">
            <a:spAutoFit/>
          </a:bodyPr>
          <a:lstStyle>
            <a:lvl1pPr marL="9743" indent="0">
              <a:lnSpc>
                <a:spcPts val="4060"/>
              </a:lnSpc>
              <a:buNone/>
              <a:defRPr lang="ru-RU" sz="3900" b="1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725313" y="2625387"/>
            <a:ext cx="1711837" cy="288861"/>
          </a:xfrm>
          <a:prstGeom prst="rect">
            <a:avLst/>
          </a:prstGeom>
        </p:spPr>
        <p:txBody>
          <a:bodyPr wrap="none" lIns="61868" tIns="30934" rIns="61868" bIns="30934">
            <a:spAutoFit/>
          </a:bodyPr>
          <a:lstStyle>
            <a:lvl1pPr marL="0" indent="0">
              <a:buNone/>
              <a:defRPr sz="16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</a:t>
            </a:r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" name="object 14"/>
          <p:cNvSpPr/>
          <p:nvPr/>
        </p:nvSpPr>
        <p:spPr>
          <a:xfrm>
            <a:off x="2913739" y="4329678"/>
            <a:ext cx="0" cy="434023"/>
          </a:xfrm>
          <a:custGeom>
            <a:avLst/>
            <a:gdLst/>
            <a:ahLst/>
            <a:cxnLst/>
            <a:rect l="l" t="t" r="r" b="b"/>
            <a:pathLst>
              <a:path h="638175">
                <a:moveTo>
                  <a:pt x="0" y="0"/>
                </a:moveTo>
                <a:lnTo>
                  <a:pt x="0" y="63808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2" y="4329678"/>
            <a:ext cx="1988199" cy="446734"/>
          </a:xfrm>
          <a:prstGeom prst="rect">
            <a:avLst/>
          </a:prstGeom>
        </p:spPr>
      </p:pic>
      <p:sp>
        <p:nvSpPr>
          <p:cNvPr id="6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052168" y="4414818"/>
            <a:ext cx="766141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  <a:p>
            <a:pPr lvl="0"/>
            <a:r>
              <a:rPr lang="en-US" dirty="0" smtClean="0"/>
              <a:t>example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4128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orient="horz" pos="4065">
          <p15:clr>
            <a:srgbClr val="FBAE40"/>
          </p15:clr>
        </p15:guide>
        <p15:guide id="3" orient="horz" pos="13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2 колонки)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66609" y="1794096"/>
            <a:ext cx="3618000" cy="207836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66609" y="1356124"/>
            <a:ext cx="3618000" cy="373983"/>
          </a:xfrm>
        </p:spPr>
        <p:txBody>
          <a:bodyPr/>
          <a:lstStyle/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112544" y="1794096"/>
            <a:ext cx="3618000" cy="207836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112544" y="1356124"/>
            <a:ext cx="3618000" cy="373983"/>
          </a:xfrm>
        </p:spPr>
        <p:txBody>
          <a:bodyPr/>
          <a:lstStyle/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41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36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3"/>
            <a:ext cx="8317707" cy="571045"/>
          </a:xfrm>
        </p:spPr>
        <p:txBody>
          <a:bodyPr vert="horz" wrap="square" lIns="0" tIns="24299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76439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0306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orient="horz" pos="4065">
          <p15:clr>
            <a:srgbClr val="FBAE40"/>
          </p15:clr>
        </p15:guide>
        <p15:guide id="3" orient="horz" pos="1344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2 колонки)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766609" y="1356123"/>
            <a:ext cx="3618000" cy="178968"/>
          </a:xfrm>
        </p:spPr>
        <p:txBody>
          <a:bodyPr wrap="square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2"/>
          </p:nvPr>
        </p:nvSpPr>
        <p:spPr>
          <a:xfrm>
            <a:off x="5112543" y="1356123"/>
            <a:ext cx="3618310" cy="178968"/>
          </a:xfrm>
        </p:spPr>
        <p:txBody>
          <a:bodyPr wrap="square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766609" y="1618918"/>
            <a:ext cx="3618000" cy="96950"/>
          </a:xfrm>
        </p:spPr>
        <p:txBody>
          <a:bodyPr wrap="square">
            <a:spAutoFit/>
          </a:bodyPr>
          <a:lstStyle>
            <a:lvl1pPr marL="0" marR="0" indent="0" algn="l" defTabSz="6804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/>
            </a:lvl1pPr>
          </a:lstStyle>
          <a:p>
            <a:pPr marL="0" marR="0" lvl="0" indent="0" algn="l" defTabSz="6804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5112544" y="1618918"/>
            <a:ext cx="3618000" cy="96950"/>
          </a:xfrm>
        </p:spPr>
        <p:txBody>
          <a:bodyPr wrap="square">
            <a:spAutoFit/>
          </a:bodyPr>
          <a:lstStyle>
            <a:lvl1pPr marL="0" marR="0" indent="0" algn="l" defTabSz="6804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/>
            </a:lvl1pPr>
          </a:lstStyle>
          <a:p>
            <a:pPr marL="0" marR="0" lvl="0" indent="0" algn="l" defTabSz="6804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299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1765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orient="horz" pos="4065">
          <p15:clr>
            <a:srgbClr val="FBAE40"/>
          </p15:clr>
        </p15:guide>
        <p15:guide id="3" orient="horz" pos="1139">
          <p15:clr>
            <a:srgbClr val="FBAE40"/>
          </p15:clr>
        </p15:guide>
        <p15:guide id="4" pos="4294">
          <p15:clr>
            <a:srgbClr val="FBAE40"/>
          </p15:clr>
        </p15:guide>
        <p15:guide id="5" pos="3840">
          <p15:clr>
            <a:srgbClr val="FBAE40"/>
          </p15:clr>
        </p15:guide>
        <p15:guide id="6" pos="3545">
          <p15:clr>
            <a:srgbClr val="FBAE40"/>
          </p15:clr>
        </p15:guide>
        <p15:guide id="7" pos="7038">
          <p15:clr>
            <a:srgbClr val="FBAE40"/>
          </p15:clr>
        </p15:guide>
        <p15:guide id="8" pos="4135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2 колонки)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66609" y="1794096"/>
            <a:ext cx="3618000" cy="207836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66609" y="1356124"/>
            <a:ext cx="3618000" cy="373983"/>
          </a:xfrm>
        </p:spPr>
        <p:txBody>
          <a:bodyPr/>
          <a:lstStyle/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112544" y="1794096"/>
            <a:ext cx="3618000" cy="207836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112544" y="1356124"/>
            <a:ext cx="3618000" cy="373983"/>
          </a:xfrm>
        </p:spPr>
        <p:txBody>
          <a:bodyPr/>
          <a:lstStyle/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299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485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2 колонки)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66609" y="2303837"/>
            <a:ext cx="3618000" cy="207836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66609" y="1865865"/>
            <a:ext cx="3618000" cy="373983"/>
          </a:xfrm>
        </p:spPr>
        <p:txBody>
          <a:bodyPr/>
          <a:lstStyle/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112544" y="2303837"/>
            <a:ext cx="3618000" cy="207836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12544" y="1865865"/>
            <a:ext cx="3618000" cy="373983"/>
          </a:xfrm>
        </p:spPr>
        <p:txBody>
          <a:bodyPr/>
          <a:lstStyle/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62" y="480154"/>
            <a:ext cx="8317395" cy="1105158"/>
          </a:xfrm>
        </p:spPr>
        <p:txBody>
          <a:bodyPr vert="horz" wrap="square" lIns="0" tIns="24299" rIns="0" bIns="0" rtlCol="0" anchor="t" anchorCtr="0">
            <a:spAutoFit/>
          </a:bodyPr>
          <a:lstStyle>
            <a:lvl1pPr>
              <a:lnSpc>
                <a:spcPts val="4058"/>
              </a:lnSpc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</a:t>
            </a:r>
            <a:endParaRPr lang="en-US" dirty="0" smtClean="0"/>
          </a:p>
          <a:p>
            <a:pPr lvl="0">
              <a:spcBef>
                <a:spcPct val="0"/>
              </a:spcBef>
            </a:pP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22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2 колонки)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66609" y="1570706"/>
            <a:ext cx="3618000" cy="948870"/>
          </a:xfrm>
        </p:spPr>
        <p:txBody>
          <a:bodyPr/>
          <a:lstStyle>
            <a:lvl1pPr marL="102684" indent="-94091">
              <a:lnSpc>
                <a:spcPct val="100000"/>
              </a:lnSpc>
              <a:buChar char="▪"/>
              <a:tabLst>
                <a:tab pos="88936" algn="l"/>
              </a:tabLst>
              <a:defRPr baseline="0"/>
            </a:lvl1pPr>
          </a:lstStyle>
          <a:p>
            <a:pPr marL="151765" indent="-139065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 </a:t>
            </a:r>
          </a:p>
          <a:p>
            <a:pPr marL="151765" indent="-139065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 </a:t>
            </a:r>
          </a:p>
          <a:p>
            <a:pPr marL="151765" indent="-139065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12544" y="1570706"/>
            <a:ext cx="3618000" cy="948870"/>
          </a:xfrm>
        </p:spPr>
        <p:txBody>
          <a:bodyPr/>
          <a:lstStyle>
            <a:lvl1pPr marL="102684" indent="-94091">
              <a:lnSpc>
                <a:spcPct val="100000"/>
              </a:lnSpc>
              <a:buChar char="▪"/>
              <a:tabLst>
                <a:tab pos="88936" algn="l"/>
              </a:tabLst>
              <a:defRPr baseline="0"/>
            </a:lvl1pPr>
          </a:lstStyle>
          <a:p>
            <a:pPr marL="151765" indent="-139065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 </a:t>
            </a:r>
          </a:p>
          <a:p>
            <a:pPr marL="151765" indent="-139065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 </a:t>
            </a:r>
          </a:p>
          <a:p>
            <a:pPr marL="151765" indent="-139065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4"/>
          </p:nvPr>
        </p:nvSpPr>
        <p:spPr>
          <a:xfrm>
            <a:off x="76439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299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248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акты и цифры (3 колонк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3" y="2322603"/>
            <a:ext cx="53476" cy="348255"/>
          </a:xfrm>
          <a:prstGeom prst="rect">
            <a:avLst/>
          </a:prstGeom>
        </p:spPr>
      </p:pic>
      <p:sp>
        <p:nvSpPr>
          <p:cNvPr id="21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821114" y="2307525"/>
            <a:ext cx="1946694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rgbClr val="393C4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727637" y="2862962"/>
            <a:ext cx="2366327" cy="1499111"/>
          </a:xfrm>
        </p:spPr>
        <p:txBody>
          <a:bodyPr wrap="square">
            <a:normAutofit/>
          </a:bodyPr>
          <a:lstStyle>
            <a:lvl1pPr>
              <a:defRPr sz="1100" b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текста</a:t>
            </a:r>
            <a:endParaRPr lang="ru-RU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66" y="2322603"/>
            <a:ext cx="53476" cy="348255"/>
          </a:xfrm>
          <a:prstGeom prst="rect">
            <a:avLst/>
          </a:prstGeom>
        </p:spPr>
      </p:pic>
      <p:sp>
        <p:nvSpPr>
          <p:cNvPr id="24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485456" y="2307525"/>
            <a:ext cx="1946694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rgbClr val="393C4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3391980" y="2862962"/>
            <a:ext cx="2366327" cy="1499111"/>
          </a:xfrm>
        </p:spPr>
        <p:txBody>
          <a:bodyPr wrap="square">
            <a:normAutofit/>
          </a:bodyPr>
          <a:lstStyle>
            <a:lvl1pPr>
              <a:defRPr sz="1100" b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текста</a:t>
            </a:r>
            <a:endParaRPr lang="ru-RU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97" y="2322603"/>
            <a:ext cx="53476" cy="348255"/>
          </a:xfrm>
          <a:prstGeom prst="rect">
            <a:avLst/>
          </a:prstGeom>
        </p:spPr>
      </p:pic>
      <p:sp>
        <p:nvSpPr>
          <p:cNvPr id="28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147488" y="2307525"/>
            <a:ext cx="1946694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rgbClr val="393C4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6054012" y="2862962"/>
            <a:ext cx="2366327" cy="1499111"/>
          </a:xfrm>
        </p:spPr>
        <p:txBody>
          <a:bodyPr wrap="square">
            <a:normAutofit/>
          </a:bodyPr>
          <a:lstStyle>
            <a:lvl1pPr>
              <a:defRPr sz="1100" b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8"/>
          </p:nvPr>
        </p:nvSpPr>
        <p:spPr>
          <a:xfrm>
            <a:off x="76439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299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9326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orient="horz" pos="4065">
          <p15:clr>
            <a:srgbClr val="FBAE40"/>
          </p15:clr>
        </p15:guide>
        <p15:guide id="3" orient="horz" pos="1139">
          <p15:clr>
            <a:srgbClr val="FBAE40"/>
          </p15:clr>
        </p15:guide>
        <p15:guide id="4" pos="4294">
          <p15:clr>
            <a:srgbClr val="FBAE40"/>
          </p15:clr>
        </p15:guide>
        <p15:guide id="5" pos="3840">
          <p15:clr>
            <a:srgbClr val="FBAE40"/>
          </p15:clr>
        </p15:guide>
        <p15:guide id="6" pos="3545">
          <p15:clr>
            <a:srgbClr val="FBAE40"/>
          </p15:clr>
        </p15:guide>
        <p15:guide id="7" pos="7038">
          <p15:clr>
            <a:srgbClr val="FBAE40"/>
          </p15:clr>
        </p15:guide>
        <p15:guide id="8" pos="4135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ями (7 колоно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413147" y="3429474"/>
            <a:ext cx="1069514" cy="138151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ФИ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413147" y="3583082"/>
            <a:ext cx="1069514" cy="438975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1621179" y="3429474"/>
            <a:ext cx="1069514" cy="138151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ФИ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1621179" y="3583082"/>
            <a:ext cx="1069514" cy="438975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2829211" y="3429474"/>
            <a:ext cx="1069514" cy="138151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ФИ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2829211" y="3583082"/>
            <a:ext cx="1069514" cy="438975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4048318" y="3429474"/>
            <a:ext cx="1069514" cy="138151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ФИ</a:t>
            </a:r>
            <a:endParaRPr lang="ru-RU" dirty="0"/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4048318" y="3583082"/>
            <a:ext cx="1069514" cy="438975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5256350" y="3429474"/>
            <a:ext cx="1069514" cy="138151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ФИ</a:t>
            </a:r>
            <a:endParaRPr lang="ru-RU" dirty="0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5256350" y="3583082"/>
            <a:ext cx="1069514" cy="438975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25" hasCustomPrompt="1"/>
          </p:nvPr>
        </p:nvSpPr>
        <p:spPr>
          <a:xfrm>
            <a:off x="6464382" y="3429474"/>
            <a:ext cx="1069514" cy="138151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ФИ</a:t>
            </a:r>
            <a:endParaRPr lang="ru-RU" dirty="0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26" hasCustomPrompt="1"/>
          </p:nvPr>
        </p:nvSpPr>
        <p:spPr>
          <a:xfrm>
            <a:off x="6464382" y="3583082"/>
            <a:ext cx="1069514" cy="438975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27" hasCustomPrompt="1"/>
          </p:nvPr>
        </p:nvSpPr>
        <p:spPr>
          <a:xfrm>
            <a:off x="7661340" y="3429474"/>
            <a:ext cx="1069514" cy="138151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ФИ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28" hasCustomPrompt="1"/>
          </p:nvPr>
        </p:nvSpPr>
        <p:spPr>
          <a:xfrm>
            <a:off x="7661340" y="3583082"/>
            <a:ext cx="1069514" cy="438975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299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3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4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503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2 колонк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 userDrawn="1"/>
        </p:nvSpPr>
        <p:spPr>
          <a:xfrm>
            <a:off x="-7632" y="3006571"/>
            <a:ext cx="9160978" cy="2147216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20"/>
          </p:nvPr>
        </p:nvSpPr>
        <p:spPr>
          <a:xfrm>
            <a:off x="76439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764380" y="3530021"/>
            <a:ext cx="2320756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65" hasCustomPrompt="1"/>
          </p:nvPr>
        </p:nvSpPr>
        <p:spPr>
          <a:xfrm>
            <a:off x="764395" y="3855253"/>
            <a:ext cx="1591851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5" name="Текст 8"/>
          <p:cNvSpPr>
            <a:spLocks noGrp="1"/>
          </p:cNvSpPr>
          <p:nvPr>
            <p:ph type="body" sz="quarter" idx="78" hasCustomPrompt="1"/>
          </p:nvPr>
        </p:nvSpPr>
        <p:spPr>
          <a:xfrm>
            <a:off x="4212624" y="3530021"/>
            <a:ext cx="2320756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7" name="Текст 8"/>
          <p:cNvSpPr>
            <a:spLocks noGrp="1"/>
          </p:cNvSpPr>
          <p:nvPr>
            <p:ph type="body" sz="quarter" idx="80" hasCustomPrompt="1"/>
          </p:nvPr>
        </p:nvSpPr>
        <p:spPr>
          <a:xfrm>
            <a:off x="4212638" y="3855253"/>
            <a:ext cx="1591851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0" name="Текст 8"/>
          <p:cNvSpPr>
            <a:spLocks noGrp="1"/>
          </p:cNvSpPr>
          <p:nvPr>
            <p:ph type="body" sz="quarter" idx="77" hasCustomPrompt="1"/>
          </p:nvPr>
        </p:nvSpPr>
        <p:spPr>
          <a:xfrm>
            <a:off x="4212624" y="3222753"/>
            <a:ext cx="2320756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61" name="Текст 8"/>
          <p:cNvSpPr>
            <a:spLocks noGrp="1"/>
          </p:cNvSpPr>
          <p:nvPr>
            <p:ph type="body" sz="quarter" idx="83" hasCustomPrompt="1"/>
          </p:nvPr>
        </p:nvSpPr>
        <p:spPr>
          <a:xfrm>
            <a:off x="764380" y="3222753"/>
            <a:ext cx="2320756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68" name="Текст 8"/>
          <p:cNvSpPr>
            <a:spLocks noGrp="1"/>
          </p:cNvSpPr>
          <p:nvPr>
            <p:ph type="body" sz="quarter" idx="84" hasCustomPrompt="1"/>
          </p:nvPr>
        </p:nvSpPr>
        <p:spPr>
          <a:xfrm>
            <a:off x="764380" y="4455549"/>
            <a:ext cx="2320756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9" name="Текст 8"/>
          <p:cNvSpPr>
            <a:spLocks noGrp="1"/>
          </p:cNvSpPr>
          <p:nvPr>
            <p:ph type="body" sz="quarter" idx="85" hasCustomPrompt="1"/>
          </p:nvPr>
        </p:nvSpPr>
        <p:spPr>
          <a:xfrm>
            <a:off x="764395" y="4780781"/>
            <a:ext cx="1591851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0" name="Текст 8"/>
          <p:cNvSpPr>
            <a:spLocks noGrp="1"/>
          </p:cNvSpPr>
          <p:nvPr>
            <p:ph type="body" sz="quarter" idx="86" hasCustomPrompt="1"/>
          </p:nvPr>
        </p:nvSpPr>
        <p:spPr>
          <a:xfrm>
            <a:off x="4212624" y="4455549"/>
            <a:ext cx="2320756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1" name="Текст 8"/>
          <p:cNvSpPr>
            <a:spLocks noGrp="1"/>
          </p:cNvSpPr>
          <p:nvPr>
            <p:ph type="body" sz="quarter" idx="87" hasCustomPrompt="1"/>
          </p:nvPr>
        </p:nvSpPr>
        <p:spPr>
          <a:xfrm>
            <a:off x="4212638" y="4780781"/>
            <a:ext cx="1591851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2" name="Текст 8"/>
          <p:cNvSpPr>
            <a:spLocks noGrp="1"/>
          </p:cNvSpPr>
          <p:nvPr>
            <p:ph type="body" sz="quarter" idx="88" hasCustomPrompt="1"/>
          </p:nvPr>
        </p:nvSpPr>
        <p:spPr>
          <a:xfrm>
            <a:off x="4212624" y="4148281"/>
            <a:ext cx="2320756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73" name="Текст 8"/>
          <p:cNvSpPr>
            <a:spLocks noGrp="1"/>
          </p:cNvSpPr>
          <p:nvPr>
            <p:ph type="body" sz="quarter" idx="89" hasCustomPrompt="1"/>
          </p:nvPr>
        </p:nvSpPr>
        <p:spPr>
          <a:xfrm>
            <a:off x="764380" y="4148281"/>
            <a:ext cx="2320756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74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764380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0488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75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434322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0488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76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6104263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0488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299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04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3 колонки)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7632" y="3398648"/>
            <a:ext cx="9160978" cy="1755153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Текст 8"/>
          <p:cNvSpPr>
            <a:spLocks noGrp="1"/>
          </p:cNvSpPr>
          <p:nvPr userDrawn="1">
            <p:ph type="body" sz="quarter" idx="15"/>
          </p:nvPr>
        </p:nvSpPr>
        <p:spPr>
          <a:xfrm>
            <a:off x="76439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Текст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64380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0488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25" name="Текст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434322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0488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26" name="Текст 8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104263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0488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6104263" y="3560622"/>
            <a:ext cx="2234872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27" hasCustomPrompt="1"/>
          </p:nvPr>
        </p:nvSpPr>
        <p:spPr>
          <a:xfrm>
            <a:off x="6104263" y="3881784"/>
            <a:ext cx="2234872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28" hasCustomPrompt="1"/>
          </p:nvPr>
        </p:nvSpPr>
        <p:spPr>
          <a:xfrm>
            <a:off x="6104263" y="4365058"/>
            <a:ext cx="2234872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29" hasCustomPrompt="1"/>
          </p:nvPr>
        </p:nvSpPr>
        <p:spPr>
          <a:xfrm>
            <a:off x="6104263" y="4686219"/>
            <a:ext cx="2234872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44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3434322" y="3560622"/>
            <a:ext cx="2234872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3434322" y="3881784"/>
            <a:ext cx="2234872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46" name="Текст 8"/>
          <p:cNvSpPr>
            <a:spLocks noGrp="1"/>
          </p:cNvSpPr>
          <p:nvPr>
            <p:ph type="body" sz="quarter" idx="32" hasCustomPrompt="1"/>
          </p:nvPr>
        </p:nvSpPr>
        <p:spPr>
          <a:xfrm>
            <a:off x="3434322" y="4365058"/>
            <a:ext cx="2234872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33" hasCustomPrompt="1"/>
          </p:nvPr>
        </p:nvSpPr>
        <p:spPr>
          <a:xfrm>
            <a:off x="3434322" y="4686219"/>
            <a:ext cx="2234872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0" y="3560622"/>
            <a:ext cx="2234872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764380" y="3881784"/>
            <a:ext cx="2234872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36" hasCustomPrompt="1"/>
          </p:nvPr>
        </p:nvSpPr>
        <p:spPr>
          <a:xfrm>
            <a:off x="764380" y="4365058"/>
            <a:ext cx="2234872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1" name="Текст 8"/>
          <p:cNvSpPr>
            <a:spLocks noGrp="1"/>
          </p:cNvSpPr>
          <p:nvPr>
            <p:ph type="body" sz="quarter" idx="37" hasCustomPrompt="1"/>
          </p:nvPr>
        </p:nvSpPr>
        <p:spPr>
          <a:xfrm>
            <a:off x="764380" y="4686219"/>
            <a:ext cx="2234872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299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2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3 колонки)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-7632" y="3323962"/>
            <a:ext cx="9160978" cy="1829825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/>
          </p:nvPr>
        </p:nvSpPr>
        <p:spPr>
          <a:xfrm>
            <a:off x="76439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764380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0488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434322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0488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6104263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0488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3562102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37" hasCustomPrompt="1"/>
          </p:nvPr>
        </p:nvSpPr>
        <p:spPr>
          <a:xfrm>
            <a:off x="764381" y="3764424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39" hasCustomPrompt="1"/>
          </p:nvPr>
        </p:nvSpPr>
        <p:spPr>
          <a:xfrm>
            <a:off x="764381" y="4147246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21"/>
          </p:nvPr>
        </p:nvSpPr>
        <p:spPr>
          <a:xfrm>
            <a:off x="764381" y="4502055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0" hasCustomPrompt="1"/>
          </p:nvPr>
        </p:nvSpPr>
        <p:spPr>
          <a:xfrm>
            <a:off x="3434322" y="3562102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41" hasCustomPrompt="1"/>
          </p:nvPr>
        </p:nvSpPr>
        <p:spPr>
          <a:xfrm>
            <a:off x="3434322" y="3764424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2" hasCustomPrompt="1"/>
          </p:nvPr>
        </p:nvSpPr>
        <p:spPr>
          <a:xfrm>
            <a:off x="3434322" y="4147246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43"/>
          </p:nvPr>
        </p:nvSpPr>
        <p:spPr>
          <a:xfrm>
            <a:off x="3434323" y="4502055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4" hasCustomPrompt="1"/>
          </p:nvPr>
        </p:nvSpPr>
        <p:spPr>
          <a:xfrm>
            <a:off x="6104264" y="3562102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5" hasCustomPrompt="1"/>
          </p:nvPr>
        </p:nvSpPr>
        <p:spPr>
          <a:xfrm>
            <a:off x="6104264" y="3764424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6" hasCustomPrompt="1"/>
          </p:nvPr>
        </p:nvSpPr>
        <p:spPr>
          <a:xfrm>
            <a:off x="6104264" y="4147246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7"/>
          </p:nvPr>
        </p:nvSpPr>
        <p:spPr>
          <a:xfrm>
            <a:off x="6104264" y="4502055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3"/>
            <a:ext cx="8317707" cy="571045"/>
          </a:xfrm>
        </p:spPr>
        <p:txBody>
          <a:bodyPr vert="horz" wrap="square" lIns="0" tIns="24299" rIns="0" bIns="0" rtlCol="0" anchor="t" anchorCtr="0">
            <a:spAutoFit/>
          </a:bodyPr>
          <a:lstStyle>
            <a:lvl1pPr marL="0" marR="0" indent="0" algn="l" defTabSz="68048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4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183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2 колонки)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66609" y="2303837"/>
            <a:ext cx="3618000" cy="207836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66609" y="1865865"/>
            <a:ext cx="3618000" cy="373983"/>
          </a:xfrm>
        </p:spPr>
        <p:txBody>
          <a:bodyPr/>
          <a:lstStyle/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112544" y="2303837"/>
            <a:ext cx="3618000" cy="207836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12544" y="1865865"/>
            <a:ext cx="3618000" cy="373983"/>
          </a:xfrm>
        </p:spPr>
        <p:txBody>
          <a:bodyPr/>
          <a:lstStyle/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52" y="480154"/>
            <a:ext cx="8317395" cy="1105158"/>
          </a:xfrm>
        </p:spPr>
        <p:txBody>
          <a:bodyPr vert="horz" wrap="square" lIns="0" tIns="24341" rIns="0" bIns="0" rtlCol="0" anchor="t" anchorCtr="0">
            <a:spAutoFit/>
          </a:bodyPr>
          <a:lstStyle>
            <a:lvl1pPr>
              <a:lnSpc>
                <a:spcPts val="4058"/>
              </a:lnSpc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</a:t>
            </a:r>
            <a:endParaRPr lang="en-US" dirty="0" smtClean="0"/>
          </a:p>
          <a:p>
            <a:pPr lvl="0">
              <a:spcBef>
                <a:spcPct val="0"/>
              </a:spcBef>
            </a:pP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968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4 колонки)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7632" y="3410351"/>
            <a:ext cx="9160978" cy="1743436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3718255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37" hasCustomPrompt="1"/>
          </p:nvPr>
        </p:nvSpPr>
        <p:spPr>
          <a:xfrm>
            <a:off x="764381" y="3920577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21"/>
          </p:nvPr>
        </p:nvSpPr>
        <p:spPr>
          <a:xfrm>
            <a:off x="764381" y="4321590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30"/>
          </p:nvPr>
        </p:nvSpPr>
        <p:spPr>
          <a:xfrm>
            <a:off x="764381" y="4489709"/>
            <a:ext cx="1240958" cy="96950"/>
          </a:xfrm>
        </p:spPr>
        <p:txBody>
          <a:bodyPr wrap="square">
            <a:spAutoFit/>
          </a:bodyPr>
          <a:lstStyle>
            <a:lvl1pPr>
              <a:defRPr sz="7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47" hasCustomPrompt="1"/>
          </p:nvPr>
        </p:nvSpPr>
        <p:spPr>
          <a:xfrm>
            <a:off x="2571203" y="3718255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48" hasCustomPrompt="1"/>
          </p:nvPr>
        </p:nvSpPr>
        <p:spPr>
          <a:xfrm>
            <a:off x="2571203" y="3920577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49"/>
          </p:nvPr>
        </p:nvSpPr>
        <p:spPr>
          <a:xfrm>
            <a:off x="2571203" y="4321590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50"/>
          </p:nvPr>
        </p:nvSpPr>
        <p:spPr>
          <a:xfrm>
            <a:off x="2571203" y="4489709"/>
            <a:ext cx="1240958" cy="96950"/>
          </a:xfrm>
        </p:spPr>
        <p:txBody>
          <a:bodyPr wrap="square">
            <a:spAutoFit/>
          </a:bodyPr>
          <a:lstStyle>
            <a:lvl1pPr>
              <a:defRPr sz="7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Текст 8"/>
          <p:cNvSpPr>
            <a:spLocks noGrp="1"/>
          </p:cNvSpPr>
          <p:nvPr>
            <p:ph type="body" sz="quarter" idx="51" hasCustomPrompt="1"/>
          </p:nvPr>
        </p:nvSpPr>
        <p:spPr>
          <a:xfrm>
            <a:off x="4378026" y="3718255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2" name="Текст 8"/>
          <p:cNvSpPr>
            <a:spLocks noGrp="1"/>
          </p:cNvSpPr>
          <p:nvPr>
            <p:ph type="body" sz="quarter" idx="52" hasCustomPrompt="1"/>
          </p:nvPr>
        </p:nvSpPr>
        <p:spPr>
          <a:xfrm>
            <a:off x="4378026" y="3920577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3" name="Текст 8"/>
          <p:cNvSpPr>
            <a:spLocks noGrp="1"/>
          </p:cNvSpPr>
          <p:nvPr>
            <p:ph type="body" sz="quarter" idx="53"/>
          </p:nvPr>
        </p:nvSpPr>
        <p:spPr>
          <a:xfrm>
            <a:off x="4378026" y="4321590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" name="Текст 8"/>
          <p:cNvSpPr>
            <a:spLocks noGrp="1"/>
          </p:cNvSpPr>
          <p:nvPr>
            <p:ph type="body" sz="quarter" idx="54"/>
          </p:nvPr>
        </p:nvSpPr>
        <p:spPr>
          <a:xfrm>
            <a:off x="4378026" y="4489709"/>
            <a:ext cx="1240958" cy="96950"/>
          </a:xfrm>
        </p:spPr>
        <p:txBody>
          <a:bodyPr wrap="square">
            <a:spAutoFit/>
          </a:bodyPr>
          <a:lstStyle>
            <a:lvl1pPr>
              <a:defRPr sz="7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Текст 8"/>
          <p:cNvSpPr>
            <a:spLocks noGrp="1"/>
          </p:cNvSpPr>
          <p:nvPr>
            <p:ph type="body" sz="quarter" idx="55" hasCustomPrompt="1"/>
          </p:nvPr>
        </p:nvSpPr>
        <p:spPr>
          <a:xfrm>
            <a:off x="6187977" y="3718255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6" name="Текст 8"/>
          <p:cNvSpPr>
            <a:spLocks noGrp="1"/>
          </p:cNvSpPr>
          <p:nvPr>
            <p:ph type="body" sz="quarter" idx="56" hasCustomPrompt="1"/>
          </p:nvPr>
        </p:nvSpPr>
        <p:spPr>
          <a:xfrm>
            <a:off x="6187977" y="3920577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7" name="Текст 8"/>
          <p:cNvSpPr>
            <a:spLocks noGrp="1"/>
          </p:cNvSpPr>
          <p:nvPr>
            <p:ph type="body" sz="quarter" idx="57"/>
          </p:nvPr>
        </p:nvSpPr>
        <p:spPr>
          <a:xfrm>
            <a:off x="6187977" y="4321590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Текст 8"/>
          <p:cNvSpPr>
            <a:spLocks noGrp="1"/>
          </p:cNvSpPr>
          <p:nvPr>
            <p:ph type="body" sz="quarter" idx="58"/>
          </p:nvPr>
        </p:nvSpPr>
        <p:spPr>
          <a:xfrm>
            <a:off x="6187977" y="4489709"/>
            <a:ext cx="1240958" cy="96950"/>
          </a:xfrm>
        </p:spPr>
        <p:txBody>
          <a:bodyPr wrap="square">
            <a:spAutoFit/>
          </a:bodyPr>
          <a:lstStyle>
            <a:lvl1pPr>
              <a:defRPr sz="7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Текст 8"/>
          <p:cNvSpPr>
            <a:spLocks noGrp="1"/>
          </p:cNvSpPr>
          <p:nvPr>
            <p:ph type="body" sz="quarter" idx="12"/>
          </p:nvPr>
        </p:nvSpPr>
        <p:spPr>
          <a:xfrm>
            <a:off x="76439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Текст 8"/>
          <p:cNvSpPr>
            <a:spLocks noGrp="1"/>
          </p:cNvSpPr>
          <p:nvPr>
            <p:ph type="body" sz="quarter" idx="24"/>
          </p:nvPr>
        </p:nvSpPr>
        <p:spPr>
          <a:xfrm>
            <a:off x="766610" y="1765839"/>
            <a:ext cx="3178319" cy="152349"/>
          </a:xfrm>
        </p:spPr>
        <p:txBody>
          <a:bodyPr wrap="square">
            <a:spAutoFit/>
          </a:bodyPr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Текст 8"/>
          <p:cNvSpPr>
            <a:spLocks noGrp="1"/>
          </p:cNvSpPr>
          <p:nvPr>
            <p:ph type="body" sz="quarter" idx="59"/>
          </p:nvPr>
        </p:nvSpPr>
        <p:spPr>
          <a:xfrm>
            <a:off x="4378026" y="1765839"/>
            <a:ext cx="3178319" cy="152349"/>
          </a:xfrm>
        </p:spPr>
        <p:txBody>
          <a:bodyPr wrap="square">
            <a:spAutoFit/>
          </a:bodyPr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299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882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4 колонки)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 userDrawn="1"/>
        </p:nvSpPr>
        <p:spPr>
          <a:xfrm>
            <a:off x="-3211" y="2794660"/>
            <a:ext cx="9160978" cy="2359127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3013417"/>
            <a:ext cx="1596604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764381" y="3323206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30"/>
          </p:nvPr>
        </p:nvSpPr>
        <p:spPr>
          <a:xfrm>
            <a:off x="764381" y="4828247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37" hasCustomPrompt="1"/>
          </p:nvPr>
        </p:nvSpPr>
        <p:spPr>
          <a:xfrm>
            <a:off x="764381" y="3914423"/>
            <a:ext cx="1596604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38" hasCustomPrompt="1"/>
          </p:nvPr>
        </p:nvSpPr>
        <p:spPr>
          <a:xfrm>
            <a:off x="764381" y="4224213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1" hasCustomPrompt="1"/>
          </p:nvPr>
        </p:nvSpPr>
        <p:spPr>
          <a:xfrm>
            <a:off x="6946227" y="3013417"/>
            <a:ext cx="1596604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42" hasCustomPrompt="1"/>
          </p:nvPr>
        </p:nvSpPr>
        <p:spPr>
          <a:xfrm>
            <a:off x="6946227" y="3323206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43"/>
          </p:nvPr>
        </p:nvSpPr>
        <p:spPr>
          <a:xfrm>
            <a:off x="6946227" y="4828247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Текст 8"/>
          <p:cNvSpPr>
            <a:spLocks noGrp="1"/>
          </p:cNvSpPr>
          <p:nvPr>
            <p:ph type="body" sz="quarter" idx="44" hasCustomPrompt="1"/>
          </p:nvPr>
        </p:nvSpPr>
        <p:spPr>
          <a:xfrm>
            <a:off x="6946227" y="3914423"/>
            <a:ext cx="1596604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37" name="Текст 8"/>
          <p:cNvSpPr>
            <a:spLocks noGrp="1"/>
          </p:cNvSpPr>
          <p:nvPr>
            <p:ph type="body" sz="quarter" idx="45" hasCustomPrompt="1"/>
          </p:nvPr>
        </p:nvSpPr>
        <p:spPr>
          <a:xfrm>
            <a:off x="6946227" y="4224213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6" hasCustomPrompt="1"/>
          </p:nvPr>
        </p:nvSpPr>
        <p:spPr>
          <a:xfrm>
            <a:off x="2824996" y="3013417"/>
            <a:ext cx="1596604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7" hasCustomPrompt="1"/>
          </p:nvPr>
        </p:nvSpPr>
        <p:spPr>
          <a:xfrm>
            <a:off x="2824996" y="3323206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8"/>
          </p:nvPr>
        </p:nvSpPr>
        <p:spPr>
          <a:xfrm>
            <a:off x="2824996" y="4828247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9" hasCustomPrompt="1"/>
          </p:nvPr>
        </p:nvSpPr>
        <p:spPr>
          <a:xfrm>
            <a:off x="2824996" y="3914423"/>
            <a:ext cx="1596604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50" hasCustomPrompt="1"/>
          </p:nvPr>
        </p:nvSpPr>
        <p:spPr>
          <a:xfrm>
            <a:off x="2824996" y="4224213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1" hasCustomPrompt="1"/>
          </p:nvPr>
        </p:nvSpPr>
        <p:spPr>
          <a:xfrm>
            <a:off x="4885611" y="3013417"/>
            <a:ext cx="1596604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4" name="Текст 8"/>
          <p:cNvSpPr>
            <a:spLocks noGrp="1"/>
          </p:cNvSpPr>
          <p:nvPr>
            <p:ph type="body" sz="quarter" idx="52" hasCustomPrompt="1"/>
          </p:nvPr>
        </p:nvSpPr>
        <p:spPr>
          <a:xfrm>
            <a:off x="4885611" y="3323206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53"/>
          </p:nvPr>
        </p:nvSpPr>
        <p:spPr>
          <a:xfrm>
            <a:off x="4885611" y="4828247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Текст 8"/>
          <p:cNvSpPr>
            <a:spLocks noGrp="1"/>
          </p:cNvSpPr>
          <p:nvPr>
            <p:ph type="body" sz="quarter" idx="54" hasCustomPrompt="1"/>
          </p:nvPr>
        </p:nvSpPr>
        <p:spPr>
          <a:xfrm>
            <a:off x="4885611" y="3914423"/>
            <a:ext cx="1596604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55" hasCustomPrompt="1"/>
          </p:nvPr>
        </p:nvSpPr>
        <p:spPr>
          <a:xfrm>
            <a:off x="4885611" y="4224213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5" name="Текст 8"/>
          <p:cNvSpPr>
            <a:spLocks noGrp="1"/>
          </p:cNvSpPr>
          <p:nvPr>
            <p:ph type="body" sz="quarter" idx="12"/>
          </p:nvPr>
        </p:nvSpPr>
        <p:spPr>
          <a:xfrm>
            <a:off x="76439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Текст 8"/>
          <p:cNvSpPr>
            <a:spLocks noGrp="1"/>
          </p:cNvSpPr>
          <p:nvPr>
            <p:ph type="body" sz="quarter" idx="24"/>
          </p:nvPr>
        </p:nvSpPr>
        <p:spPr>
          <a:xfrm>
            <a:off x="766610" y="1765839"/>
            <a:ext cx="3178319" cy="152349"/>
          </a:xfrm>
        </p:spPr>
        <p:txBody>
          <a:bodyPr wrap="square">
            <a:spAutoFit/>
          </a:bodyPr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Текст 8"/>
          <p:cNvSpPr>
            <a:spLocks noGrp="1"/>
          </p:cNvSpPr>
          <p:nvPr>
            <p:ph type="body" sz="quarter" idx="59"/>
          </p:nvPr>
        </p:nvSpPr>
        <p:spPr>
          <a:xfrm>
            <a:off x="4378026" y="1765839"/>
            <a:ext cx="3178319" cy="152349"/>
          </a:xfrm>
        </p:spPr>
        <p:txBody>
          <a:bodyPr wrap="square">
            <a:spAutoFit/>
          </a:bodyPr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299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1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97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4 колонки)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632" y="3161477"/>
            <a:ext cx="9160978" cy="1992310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0"/>
          </p:nvPr>
        </p:nvSpPr>
        <p:spPr>
          <a:xfrm>
            <a:off x="76439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1"/>
          </p:nvPr>
        </p:nvSpPr>
        <p:spPr>
          <a:xfrm>
            <a:off x="764380" y="3351692"/>
            <a:ext cx="2977890" cy="276301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16"/>
          </p:nvPr>
        </p:nvSpPr>
        <p:spPr>
          <a:xfrm>
            <a:off x="4378026" y="392950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17"/>
          </p:nvPr>
        </p:nvSpPr>
        <p:spPr>
          <a:xfrm>
            <a:off x="764381" y="392950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18"/>
          </p:nvPr>
        </p:nvSpPr>
        <p:spPr>
          <a:xfrm>
            <a:off x="2571203" y="392950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19"/>
          </p:nvPr>
        </p:nvSpPr>
        <p:spPr>
          <a:xfrm>
            <a:off x="6184848" y="392950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20"/>
          </p:nvPr>
        </p:nvSpPr>
        <p:spPr>
          <a:xfrm>
            <a:off x="4378026" y="4174940"/>
            <a:ext cx="1596604" cy="124650"/>
          </a:xfrm>
        </p:spPr>
        <p:txBody>
          <a:bodyPr wrap="square">
            <a:spAutoFit/>
          </a:bodyPr>
          <a:lstStyle>
            <a:lvl1pPr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21"/>
          </p:nvPr>
        </p:nvSpPr>
        <p:spPr>
          <a:xfrm>
            <a:off x="764381" y="4174940"/>
            <a:ext cx="1596604" cy="124650"/>
          </a:xfrm>
        </p:spPr>
        <p:txBody>
          <a:bodyPr wrap="square">
            <a:spAutoFit/>
          </a:bodyPr>
          <a:lstStyle>
            <a:lvl1pPr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22"/>
          </p:nvPr>
        </p:nvSpPr>
        <p:spPr>
          <a:xfrm>
            <a:off x="2571203" y="4174940"/>
            <a:ext cx="1596604" cy="124650"/>
          </a:xfrm>
        </p:spPr>
        <p:txBody>
          <a:bodyPr wrap="square">
            <a:spAutoFit/>
          </a:bodyPr>
          <a:lstStyle>
            <a:lvl1pPr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23"/>
          </p:nvPr>
        </p:nvSpPr>
        <p:spPr>
          <a:xfrm>
            <a:off x="6184848" y="4174940"/>
            <a:ext cx="1596604" cy="124650"/>
          </a:xfrm>
        </p:spPr>
        <p:txBody>
          <a:bodyPr wrap="square">
            <a:spAutoFit/>
          </a:bodyPr>
          <a:lstStyle>
            <a:lvl1pPr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24"/>
          </p:nvPr>
        </p:nvSpPr>
        <p:spPr>
          <a:xfrm>
            <a:off x="766609" y="1765825"/>
            <a:ext cx="3618000" cy="178968"/>
          </a:xfrm>
        </p:spPr>
        <p:txBody>
          <a:bodyPr wrap="square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12"/>
          </p:nvPr>
        </p:nvSpPr>
        <p:spPr>
          <a:xfrm>
            <a:off x="5112543" y="1765824"/>
            <a:ext cx="3618310" cy="178968"/>
          </a:xfrm>
        </p:spPr>
        <p:txBody>
          <a:bodyPr wrap="square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299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1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4217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orient="horz" pos="4065">
          <p15:clr>
            <a:srgbClr val="FBAE40"/>
          </p15:clr>
        </p15:guide>
        <p15:guide id="3" orient="horz" pos="1344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4 колонки)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 userDrawn="1"/>
        </p:nvSpPr>
        <p:spPr>
          <a:xfrm>
            <a:off x="-3211" y="2794660"/>
            <a:ext cx="9160978" cy="2359127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Текст 8"/>
          <p:cNvSpPr>
            <a:spLocks noGrp="1"/>
          </p:cNvSpPr>
          <p:nvPr>
            <p:ph type="body" sz="quarter" idx="20"/>
          </p:nvPr>
        </p:nvSpPr>
        <p:spPr>
          <a:xfrm>
            <a:off x="76439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64"/>
          </p:nvPr>
        </p:nvSpPr>
        <p:spPr>
          <a:xfrm>
            <a:off x="764380" y="1523199"/>
            <a:ext cx="2977890" cy="276301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6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Текст 8"/>
          <p:cNvSpPr>
            <a:spLocks noGrp="1"/>
          </p:cNvSpPr>
          <p:nvPr>
            <p:ph type="body" sz="quarter" idx="30"/>
          </p:nvPr>
        </p:nvSpPr>
        <p:spPr>
          <a:xfrm>
            <a:off x="764381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2997215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764381" y="3530021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43" hasCustomPrompt="1"/>
          </p:nvPr>
        </p:nvSpPr>
        <p:spPr>
          <a:xfrm>
            <a:off x="764395" y="3330669"/>
            <a:ext cx="851197" cy="113032"/>
          </a:xfrm>
        </p:spPr>
        <p:txBody>
          <a:bodyPr wrap="square">
            <a:spAutoFit/>
          </a:bodyPr>
          <a:lstStyle>
            <a:lvl1pPr>
              <a:defRPr sz="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1" name="Текст 8"/>
          <p:cNvSpPr>
            <a:spLocks noGrp="1"/>
          </p:cNvSpPr>
          <p:nvPr>
            <p:ph type="body" sz="quarter" idx="65" hasCustomPrompt="1"/>
          </p:nvPr>
        </p:nvSpPr>
        <p:spPr>
          <a:xfrm>
            <a:off x="764395" y="3855253"/>
            <a:ext cx="851197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4" name="Текст 8"/>
          <p:cNvSpPr>
            <a:spLocks noGrp="1"/>
          </p:cNvSpPr>
          <p:nvPr>
            <p:ph type="body" sz="quarter" idx="66" hasCustomPrompt="1"/>
          </p:nvPr>
        </p:nvSpPr>
        <p:spPr>
          <a:xfrm>
            <a:off x="764381" y="4352439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5" name="Текст 8"/>
          <p:cNvSpPr>
            <a:spLocks noGrp="1"/>
          </p:cNvSpPr>
          <p:nvPr>
            <p:ph type="body" sz="quarter" idx="67" hasCustomPrompt="1"/>
          </p:nvPr>
        </p:nvSpPr>
        <p:spPr>
          <a:xfrm>
            <a:off x="764395" y="4153085"/>
            <a:ext cx="851197" cy="113032"/>
          </a:xfrm>
        </p:spPr>
        <p:txBody>
          <a:bodyPr wrap="square">
            <a:spAutoFit/>
          </a:bodyPr>
          <a:lstStyle>
            <a:lvl1pPr>
              <a:defRPr sz="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1" name="Текст 8"/>
          <p:cNvSpPr>
            <a:spLocks noGrp="1"/>
          </p:cNvSpPr>
          <p:nvPr>
            <p:ph type="body" sz="quarter" idx="69"/>
          </p:nvPr>
        </p:nvSpPr>
        <p:spPr>
          <a:xfrm>
            <a:off x="2571203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Текст 8"/>
          <p:cNvSpPr>
            <a:spLocks noGrp="1"/>
          </p:cNvSpPr>
          <p:nvPr>
            <p:ph type="body" sz="quarter" idx="71" hasCustomPrompt="1"/>
          </p:nvPr>
        </p:nvSpPr>
        <p:spPr>
          <a:xfrm>
            <a:off x="2571203" y="3530021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4" name="Текст 8"/>
          <p:cNvSpPr>
            <a:spLocks noGrp="1"/>
          </p:cNvSpPr>
          <p:nvPr>
            <p:ph type="body" sz="quarter" idx="72" hasCustomPrompt="1"/>
          </p:nvPr>
        </p:nvSpPr>
        <p:spPr>
          <a:xfrm>
            <a:off x="2571217" y="3330669"/>
            <a:ext cx="851197" cy="113032"/>
          </a:xfrm>
        </p:spPr>
        <p:txBody>
          <a:bodyPr wrap="square">
            <a:spAutoFit/>
          </a:bodyPr>
          <a:lstStyle>
            <a:lvl1pPr>
              <a:defRPr sz="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5" name="Текст 8"/>
          <p:cNvSpPr>
            <a:spLocks noGrp="1"/>
          </p:cNvSpPr>
          <p:nvPr>
            <p:ph type="body" sz="quarter" idx="73" hasCustomPrompt="1"/>
          </p:nvPr>
        </p:nvSpPr>
        <p:spPr>
          <a:xfrm>
            <a:off x="2571217" y="3855253"/>
            <a:ext cx="851197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6" name="Текст 8"/>
          <p:cNvSpPr>
            <a:spLocks noGrp="1"/>
          </p:cNvSpPr>
          <p:nvPr>
            <p:ph type="body" sz="quarter" idx="74" hasCustomPrompt="1"/>
          </p:nvPr>
        </p:nvSpPr>
        <p:spPr>
          <a:xfrm>
            <a:off x="2571203" y="4352439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7" name="Текст 8"/>
          <p:cNvSpPr>
            <a:spLocks noGrp="1"/>
          </p:cNvSpPr>
          <p:nvPr>
            <p:ph type="body" sz="quarter" idx="75" hasCustomPrompt="1"/>
          </p:nvPr>
        </p:nvSpPr>
        <p:spPr>
          <a:xfrm>
            <a:off x="2571217" y="4153085"/>
            <a:ext cx="851197" cy="113032"/>
          </a:xfrm>
        </p:spPr>
        <p:txBody>
          <a:bodyPr wrap="square">
            <a:spAutoFit/>
          </a:bodyPr>
          <a:lstStyle>
            <a:lvl1pPr>
              <a:defRPr sz="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9" name="Текст 8"/>
          <p:cNvSpPr>
            <a:spLocks noGrp="1"/>
          </p:cNvSpPr>
          <p:nvPr>
            <p:ph type="body" sz="quarter" idx="76"/>
          </p:nvPr>
        </p:nvSpPr>
        <p:spPr>
          <a:xfrm>
            <a:off x="4378026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0" name="Текст 8"/>
          <p:cNvSpPr>
            <a:spLocks noGrp="1"/>
          </p:cNvSpPr>
          <p:nvPr>
            <p:ph type="body" sz="quarter" idx="77" hasCustomPrompt="1"/>
          </p:nvPr>
        </p:nvSpPr>
        <p:spPr>
          <a:xfrm>
            <a:off x="4378026" y="2997215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1" name="Текст 8"/>
          <p:cNvSpPr>
            <a:spLocks noGrp="1"/>
          </p:cNvSpPr>
          <p:nvPr>
            <p:ph type="body" sz="quarter" idx="78" hasCustomPrompt="1"/>
          </p:nvPr>
        </p:nvSpPr>
        <p:spPr>
          <a:xfrm>
            <a:off x="4378026" y="3530021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2" name="Текст 8"/>
          <p:cNvSpPr>
            <a:spLocks noGrp="1"/>
          </p:cNvSpPr>
          <p:nvPr>
            <p:ph type="body" sz="quarter" idx="79" hasCustomPrompt="1"/>
          </p:nvPr>
        </p:nvSpPr>
        <p:spPr>
          <a:xfrm>
            <a:off x="4378040" y="3330669"/>
            <a:ext cx="851197" cy="113032"/>
          </a:xfrm>
        </p:spPr>
        <p:txBody>
          <a:bodyPr wrap="square">
            <a:spAutoFit/>
          </a:bodyPr>
          <a:lstStyle>
            <a:lvl1pPr>
              <a:defRPr sz="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3" name="Текст 8"/>
          <p:cNvSpPr>
            <a:spLocks noGrp="1"/>
          </p:cNvSpPr>
          <p:nvPr>
            <p:ph type="body" sz="quarter" idx="80" hasCustomPrompt="1"/>
          </p:nvPr>
        </p:nvSpPr>
        <p:spPr>
          <a:xfrm>
            <a:off x="4378040" y="3855253"/>
            <a:ext cx="851197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4" name="Текст 8"/>
          <p:cNvSpPr>
            <a:spLocks noGrp="1"/>
          </p:cNvSpPr>
          <p:nvPr>
            <p:ph type="body" sz="quarter" idx="81" hasCustomPrompt="1"/>
          </p:nvPr>
        </p:nvSpPr>
        <p:spPr>
          <a:xfrm>
            <a:off x="4378026" y="4352439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5" name="Текст 8"/>
          <p:cNvSpPr>
            <a:spLocks noGrp="1"/>
          </p:cNvSpPr>
          <p:nvPr>
            <p:ph type="body" sz="quarter" idx="82" hasCustomPrompt="1"/>
          </p:nvPr>
        </p:nvSpPr>
        <p:spPr>
          <a:xfrm>
            <a:off x="4378040" y="4153085"/>
            <a:ext cx="851197" cy="113032"/>
          </a:xfrm>
        </p:spPr>
        <p:txBody>
          <a:bodyPr wrap="square">
            <a:spAutoFit/>
          </a:bodyPr>
          <a:lstStyle>
            <a:lvl1pPr>
              <a:defRPr sz="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7" name="Текст 8"/>
          <p:cNvSpPr>
            <a:spLocks noGrp="1"/>
          </p:cNvSpPr>
          <p:nvPr>
            <p:ph type="body" sz="quarter" idx="84" hasCustomPrompt="1"/>
          </p:nvPr>
        </p:nvSpPr>
        <p:spPr>
          <a:xfrm>
            <a:off x="6184848" y="3530021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8" name="Текст 8"/>
          <p:cNvSpPr>
            <a:spLocks noGrp="1"/>
          </p:cNvSpPr>
          <p:nvPr>
            <p:ph type="body" sz="quarter" idx="85" hasCustomPrompt="1"/>
          </p:nvPr>
        </p:nvSpPr>
        <p:spPr>
          <a:xfrm>
            <a:off x="6184862" y="3330669"/>
            <a:ext cx="851197" cy="113032"/>
          </a:xfrm>
        </p:spPr>
        <p:txBody>
          <a:bodyPr wrap="square">
            <a:spAutoFit/>
          </a:bodyPr>
          <a:lstStyle>
            <a:lvl1pPr>
              <a:defRPr sz="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9" name="Текст 8"/>
          <p:cNvSpPr>
            <a:spLocks noGrp="1"/>
          </p:cNvSpPr>
          <p:nvPr>
            <p:ph type="body" sz="quarter" idx="86" hasCustomPrompt="1"/>
          </p:nvPr>
        </p:nvSpPr>
        <p:spPr>
          <a:xfrm>
            <a:off x="6184862" y="3855253"/>
            <a:ext cx="851197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80" name="Текст 8"/>
          <p:cNvSpPr>
            <a:spLocks noGrp="1"/>
          </p:cNvSpPr>
          <p:nvPr>
            <p:ph type="body" sz="quarter" idx="87" hasCustomPrompt="1"/>
          </p:nvPr>
        </p:nvSpPr>
        <p:spPr>
          <a:xfrm>
            <a:off x="6184848" y="4352439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81" name="Текст 8"/>
          <p:cNvSpPr>
            <a:spLocks noGrp="1"/>
          </p:cNvSpPr>
          <p:nvPr>
            <p:ph type="body" sz="quarter" idx="88" hasCustomPrompt="1"/>
          </p:nvPr>
        </p:nvSpPr>
        <p:spPr>
          <a:xfrm>
            <a:off x="6184862" y="4153085"/>
            <a:ext cx="851197" cy="113032"/>
          </a:xfrm>
        </p:spPr>
        <p:txBody>
          <a:bodyPr wrap="square">
            <a:spAutoFit/>
          </a:bodyPr>
          <a:lstStyle>
            <a:lvl1pPr>
              <a:defRPr sz="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89" name="Текст 8"/>
          <p:cNvSpPr>
            <a:spLocks noGrp="1"/>
          </p:cNvSpPr>
          <p:nvPr>
            <p:ph type="body" sz="quarter" idx="89" hasCustomPrompt="1"/>
          </p:nvPr>
        </p:nvSpPr>
        <p:spPr>
          <a:xfrm>
            <a:off x="764381" y="2136053"/>
            <a:ext cx="825459" cy="414452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2400" b="1"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1" name="Текст 8"/>
          <p:cNvSpPr>
            <a:spLocks noGrp="1"/>
          </p:cNvSpPr>
          <p:nvPr>
            <p:ph type="body" sz="quarter" idx="90"/>
          </p:nvPr>
        </p:nvSpPr>
        <p:spPr>
          <a:xfrm>
            <a:off x="1716102" y="2257961"/>
            <a:ext cx="284505" cy="538609"/>
          </a:xfrm>
          <a:noFill/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2" name="Текст 8"/>
          <p:cNvSpPr>
            <a:spLocks noGrp="1"/>
          </p:cNvSpPr>
          <p:nvPr>
            <p:ph type="body" sz="quarter" idx="91" hasCustomPrompt="1"/>
          </p:nvPr>
        </p:nvSpPr>
        <p:spPr>
          <a:xfrm>
            <a:off x="2571202" y="2136053"/>
            <a:ext cx="825459" cy="414452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2400" b="1"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3" name="Текст 8"/>
          <p:cNvSpPr>
            <a:spLocks noGrp="1"/>
          </p:cNvSpPr>
          <p:nvPr>
            <p:ph type="body" sz="quarter" idx="92"/>
          </p:nvPr>
        </p:nvSpPr>
        <p:spPr>
          <a:xfrm>
            <a:off x="3522924" y="2257961"/>
            <a:ext cx="284505" cy="538609"/>
          </a:xfrm>
          <a:noFill/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4" name="Текст 8"/>
          <p:cNvSpPr>
            <a:spLocks noGrp="1"/>
          </p:cNvSpPr>
          <p:nvPr>
            <p:ph type="body" sz="quarter" idx="93" hasCustomPrompt="1"/>
          </p:nvPr>
        </p:nvSpPr>
        <p:spPr>
          <a:xfrm>
            <a:off x="4378026" y="2136053"/>
            <a:ext cx="825459" cy="414452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2400" b="1"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5" name="Текст 8"/>
          <p:cNvSpPr>
            <a:spLocks noGrp="1"/>
          </p:cNvSpPr>
          <p:nvPr>
            <p:ph type="body" sz="quarter" idx="94"/>
          </p:nvPr>
        </p:nvSpPr>
        <p:spPr>
          <a:xfrm>
            <a:off x="5329747" y="2257961"/>
            <a:ext cx="284505" cy="538609"/>
          </a:xfrm>
          <a:noFill/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299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9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447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4 колонки)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7632" y="3935215"/>
            <a:ext cx="9160978" cy="1218585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21"/>
          </p:nvPr>
        </p:nvSpPr>
        <p:spPr>
          <a:xfrm>
            <a:off x="764381" y="4681494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22"/>
          </p:nvPr>
        </p:nvSpPr>
        <p:spPr>
          <a:xfrm>
            <a:off x="2571203" y="4395843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4175191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2571203" y="4175191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86" hasCustomPrompt="1"/>
          </p:nvPr>
        </p:nvSpPr>
        <p:spPr>
          <a:xfrm>
            <a:off x="4378040" y="4345340"/>
            <a:ext cx="1591851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88" hasCustomPrompt="1"/>
          </p:nvPr>
        </p:nvSpPr>
        <p:spPr>
          <a:xfrm>
            <a:off x="4378040" y="4670571"/>
            <a:ext cx="1591851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89" hasCustomPrompt="1"/>
          </p:nvPr>
        </p:nvSpPr>
        <p:spPr>
          <a:xfrm>
            <a:off x="4378026" y="4175191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90"/>
          </p:nvPr>
        </p:nvSpPr>
        <p:spPr>
          <a:xfrm>
            <a:off x="6184848" y="4395843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91" hasCustomPrompt="1"/>
          </p:nvPr>
        </p:nvSpPr>
        <p:spPr>
          <a:xfrm>
            <a:off x="6184848" y="4175191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20"/>
          </p:nvPr>
        </p:nvSpPr>
        <p:spPr>
          <a:xfrm>
            <a:off x="76439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764380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0488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434322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0488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6104263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0488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1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299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181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4 колонки)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7632" y="3006571"/>
            <a:ext cx="9160978" cy="2147216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12"/>
          </p:nvPr>
        </p:nvSpPr>
        <p:spPr>
          <a:xfrm>
            <a:off x="76439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24"/>
          </p:nvPr>
        </p:nvSpPr>
        <p:spPr>
          <a:xfrm>
            <a:off x="766610" y="1765839"/>
            <a:ext cx="3178319" cy="152349"/>
          </a:xfrm>
        </p:spPr>
        <p:txBody>
          <a:bodyPr wrap="square">
            <a:spAutoFit/>
          </a:bodyPr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30"/>
          </p:nvPr>
        </p:nvSpPr>
        <p:spPr>
          <a:xfrm>
            <a:off x="764381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3220233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764381" y="3530021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36" hasCustomPrompt="1"/>
          </p:nvPr>
        </p:nvSpPr>
        <p:spPr>
          <a:xfrm>
            <a:off x="764381" y="4112437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37"/>
          </p:nvPr>
        </p:nvSpPr>
        <p:spPr>
          <a:xfrm>
            <a:off x="2571203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38" hasCustomPrompt="1"/>
          </p:nvPr>
        </p:nvSpPr>
        <p:spPr>
          <a:xfrm>
            <a:off x="2571203" y="3220233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4" name="Текст 8"/>
          <p:cNvSpPr>
            <a:spLocks noGrp="1"/>
          </p:cNvSpPr>
          <p:nvPr>
            <p:ph type="body" sz="quarter" idx="39" hasCustomPrompt="1"/>
          </p:nvPr>
        </p:nvSpPr>
        <p:spPr>
          <a:xfrm>
            <a:off x="2571203" y="3530021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40" hasCustomPrompt="1"/>
          </p:nvPr>
        </p:nvSpPr>
        <p:spPr>
          <a:xfrm>
            <a:off x="2571203" y="4112437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6" name="Текст 8"/>
          <p:cNvSpPr>
            <a:spLocks noGrp="1"/>
          </p:cNvSpPr>
          <p:nvPr>
            <p:ph type="body" sz="quarter" idx="41"/>
          </p:nvPr>
        </p:nvSpPr>
        <p:spPr>
          <a:xfrm>
            <a:off x="4378026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42" hasCustomPrompt="1"/>
          </p:nvPr>
        </p:nvSpPr>
        <p:spPr>
          <a:xfrm>
            <a:off x="4378026" y="3220233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43" hasCustomPrompt="1"/>
          </p:nvPr>
        </p:nvSpPr>
        <p:spPr>
          <a:xfrm>
            <a:off x="4378026" y="3530021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44" hasCustomPrompt="1"/>
          </p:nvPr>
        </p:nvSpPr>
        <p:spPr>
          <a:xfrm>
            <a:off x="4378026" y="4112437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45"/>
          </p:nvPr>
        </p:nvSpPr>
        <p:spPr>
          <a:xfrm>
            <a:off x="6184848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Текст 8"/>
          <p:cNvSpPr>
            <a:spLocks noGrp="1"/>
          </p:cNvSpPr>
          <p:nvPr>
            <p:ph type="body" sz="quarter" idx="46" hasCustomPrompt="1"/>
          </p:nvPr>
        </p:nvSpPr>
        <p:spPr>
          <a:xfrm>
            <a:off x="6184848" y="3220233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2" name="Текст 8"/>
          <p:cNvSpPr>
            <a:spLocks noGrp="1"/>
          </p:cNvSpPr>
          <p:nvPr>
            <p:ph type="body" sz="quarter" idx="47" hasCustomPrompt="1"/>
          </p:nvPr>
        </p:nvSpPr>
        <p:spPr>
          <a:xfrm>
            <a:off x="6184848" y="3530021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3" name="Текст 8"/>
          <p:cNvSpPr>
            <a:spLocks noGrp="1"/>
          </p:cNvSpPr>
          <p:nvPr>
            <p:ph type="body" sz="quarter" idx="48" hasCustomPrompt="1"/>
          </p:nvPr>
        </p:nvSpPr>
        <p:spPr>
          <a:xfrm>
            <a:off x="6184848" y="4112437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4" name="Текст 8"/>
          <p:cNvSpPr>
            <a:spLocks noGrp="1"/>
          </p:cNvSpPr>
          <p:nvPr>
            <p:ph type="body" sz="quarter" idx="49"/>
          </p:nvPr>
        </p:nvSpPr>
        <p:spPr>
          <a:xfrm>
            <a:off x="4378026" y="1765839"/>
            <a:ext cx="3178319" cy="152349"/>
          </a:xfrm>
        </p:spPr>
        <p:txBody>
          <a:bodyPr wrap="square">
            <a:spAutoFit/>
          </a:bodyPr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299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07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3+2 колонк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3211" y="2794660"/>
            <a:ext cx="9160978" cy="2359127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20"/>
          </p:nvPr>
        </p:nvSpPr>
        <p:spPr>
          <a:xfrm>
            <a:off x="76439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3372800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764381" y="3581587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36" hasCustomPrompt="1"/>
          </p:nvPr>
        </p:nvSpPr>
        <p:spPr>
          <a:xfrm>
            <a:off x="764381" y="4280204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37" hasCustomPrompt="1"/>
          </p:nvPr>
        </p:nvSpPr>
        <p:spPr>
          <a:xfrm>
            <a:off x="764381" y="4601366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11"/>
          </p:nvPr>
        </p:nvSpPr>
        <p:spPr>
          <a:xfrm>
            <a:off x="764380" y="2990388"/>
            <a:ext cx="2977890" cy="276301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38" hasCustomPrompt="1"/>
          </p:nvPr>
        </p:nvSpPr>
        <p:spPr>
          <a:xfrm>
            <a:off x="6787589" y="3372800"/>
            <a:ext cx="2234872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39" hasCustomPrompt="1"/>
          </p:nvPr>
        </p:nvSpPr>
        <p:spPr>
          <a:xfrm>
            <a:off x="6787604" y="3758301"/>
            <a:ext cx="851197" cy="113032"/>
          </a:xfrm>
        </p:spPr>
        <p:txBody>
          <a:bodyPr wrap="square">
            <a:spAutoFit/>
          </a:bodyPr>
          <a:lstStyle>
            <a:lvl1pPr>
              <a:defRPr sz="800" b="1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0" hasCustomPrompt="1"/>
          </p:nvPr>
        </p:nvSpPr>
        <p:spPr>
          <a:xfrm>
            <a:off x="6787604" y="4004248"/>
            <a:ext cx="851197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4" name="Текст 8"/>
          <p:cNvSpPr>
            <a:spLocks noGrp="1"/>
          </p:cNvSpPr>
          <p:nvPr>
            <p:ph type="body" sz="quarter" idx="41" hasCustomPrompt="1"/>
          </p:nvPr>
        </p:nvSpPr>
        <p:spPr>
          <a:xfrm>
            <a:off x="6787604" y="4601366"/>
            <a:ext cx="851197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6" name="Текст 8"/>
          <p:cNvSpPr>
            <a:spLocks noGrp="1"/>
          </p:cNvSpPr>
          <p:nvPr>
            <p:ph type="body" sz="quarter" idx="43" hasCustomPrompt="1"/>
          </p:nvPr>
        </p:nvSpPr>
        <p:spPr>
          <a:xfrm>
            <a:off x="6787604" y="4425259"/>
            <a:ext cx="851197" cy="96950"/>
          </a:xfrm>
        </p:spPr>
        <p:txBody>
          <a:bodyPr wrap="square">
            <a:spAutoFit/>
          </a:bodyPr>
          <a:lstStyle>
            <a:lvl1pPr>
              <a:defRPr sz="7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44" hasCustomPrompt="1"/>
          </p:nvPr>
        </p:nvSpPr>
        <p:spPr>
          <a:xfrm>
            <a:off x="6050621" y="4082745"/>
            <a:ext cx="534088" cy="226065"/>
          </a:xfrm>
        </p:spPr>
        <p:txBody>
          <a:bodyPr wrap="square">
            <a:spAutoFit/>
          </a:bodyPr>
          <a:lstStyle>
            <a:lvl1pPr algn="r"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46" hasCustomPrompt="1"/>
          </p:nvPr>
        </p:nvSpPr>
        <p:spPr>
          <a:xfrm>
            <a:off x="6050621" y="4679862"/>
            <a:ext cx="534088" cy="226065"/>
          </a:xfrm>
        </p:spPr>
        <p:txBody>
          <a:bodyPr wrap="square">
            <a:spAutoFit/>
          </a:bodyPr>
          <a:lstStyle>
            <a:lvl1pPr algn="r"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1" name="Текст 8"/>
          <p:cNvSpPr>
            <a:spLocks noGrp="1"/>
          </p:cNvSpPr>
          <p:nvPr>
            <p:ph type="body" sz="quarter" idx="47" hasCustomPrompt="1"/>
          </p:nvPr>
        </p:nvSpPr>
        <p:spPr>
          <a:xfrm>
            <a:off x="5733526" y="4425260"/>
            <a:ext cx="851197" cy="113032"/>
          </a:xfrm>
        </p:spPr>
        <p:txBody>
          <a:bodyPr wrap="square">
            <a:spAutoFit/>
          </a:bodyPr>
          <a:lstStyle>
            <a:lvl1pPr algn="r">
              <a:defRPr sz="800" b="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3" name="Текст 8"/>
          <p:cNvSpPr>
            <a:spLocks noGrp="1"/>
          </p:cNvSpPr>
          <p:nvPr>
            <p:ph type="body" sz="quarter" idx="48" hasCustomPrompt="1"/>
          </p:nvPr>
        </p:nvSpPr>
        <p:spPr>
          <a:xfrm>
            <a:off x="2518137" y="3372800"/>
            <a:ext cx="1240958" cy="113032"/>
          </a:xfrm>
        </p:spPr>
        <p:txBody>
          <a:bodyPr wrap="square">
            <a:spAutoFit/>
          </a:bodyPr>
          <a:lstStyle>
            <a:lvl1pPr>
              <a:defRPr sz="800" baseline="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4" name="Текст 8"/>
          <p:cNvSpPr>
            <a:spLocks noGrp="1"/>
          </p:cNvSpPr>
          <p:nvPr>
            <p:ph type="body" sz="quarter" idx="49" hasCustomPrompt="1"/>
          </p:nvPr>
        </p:nvSpPr>
        <p:spPr>
          <a:xfrm>
            <a:off x="2518137" y="3581587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5" name="Текст 8"/>
          <p:cNvSpPr>
            <a:spLocks noGrp="1"/>
          </p:cNvSpPr>
          <p:nvPr>
            <p:ph type="body" sz="quarter" idx="50" hasCustomPrompt="1"/>
          </p:nvPr>
        </p:nvSpPr>
        <p:spPr>
          <a:xfrm>
            <a:off x="2518137" y="4280204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6" name="Текст 8"/>
          <p:cNvSpPr>
            <a:spLocks noGrp="1"/>
          </p:cNvSpPr>
          <p:nvPr>
            <p:ph type="body" sz="quarter" idx="51" hasCustomPrompt="1"/>
          </p:nvPr>
        </p:nvSpPr>
        <p:spPr>
          <a:xfrm>
            <a:off x="2518137" y="4601366"/>
            <a:ext cx="1240958" cy="339097"/>
          </a:xfrm>
        </p:spPr>
        <p:txBody>
          <a:bodyPr wrap="square">
            <a:spAutoFit/>
          </a:bodyPr>
          <a:lstStyle>
            <a:lvl1pPr marL="0" marR="0" indent="0" algn="l" defTabSz="6804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8" name="Текст 8"/>
          <p:cNvSpPr>
            <a:spLocks noGrp="1"/>
          </p:cNvSpPr>
          <p:nvPr>
            <p:ph type="body" sz="quarter" idx="53" hasCustomPrompt="1"/>
          </p:nvPr>
        </p:nvSpPr>
        <p:spPr>
          <a:xfrm>
            <a:off x="4268631" y="3372800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9" name="Текст 8"/>
          <p:cNvSpPr>
            <a:spLocks noGrp="1"/>
          </p:cNvSpPr>
          <p:nvPr>
            <p:ph type="body" sz="quarter" idx="54" hasCustomPrompt="1"/>
          </p:nvPr>
        </p:nvSpPr>
        <p:spPr>
          <a:xfrm>
            <a:off x="4268631" y="3581587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0" name="Текст 8"/>
          <p:cNvSpPr>
            <a:spLocks noGrp="1"/>
          </p:cNvSpPr>
          <p:nvPr>
            <p:ph type="body" sz="quarter" idx="55" hasCustomPrompt="1"/>
          </p:nvPr>
        </p:nvSpPr>
        <p:spPr>
          <a:xfrm>
            <a:off x="4268631" y="4280204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61" name="Текст 8"/>
          <p:cNvSpPr>
            <a:spLocks noGrp="1"/>
          </p:cNvSpPr>
          <p:nvPr>
            <p:ph type="body" sz="quarter" idx="56" hasCustomPrompt="1"/>
          </p:nvPr>
        </p:nvSpPr>
        <p:spPr>
          <a:xfrm>
            <a:off x="4268631" y="4601366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2" name="Текст 8"/>
          <p:cNvSpPr>
            <a:spLocks noGrp="1"/>
          </p:cNvSpPr>
          <p:nvPr>
            <p:ph type="body" sz="quarter" idx="57" hasCustomPrompt="1"/>
          </p:nvPr>
        </p:nvSpPr>
        <p:spPr>
          <a:xfrm>
            <a:off x="7862531" y="3758301"/>
            <a:ext cx="851197" cy="113032"/>
          </a:xfrm>
        </p:spPr>
        <p:txBody>
          <a:bodyPr wrap="square">
            <a:spAutoFit/>
          </a:bodyPr>
          <a:lstStyle>
            <a:lvl1pPr>
              <a:defRPr sz="800" b="1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3" name="Текст 8"/>
          <p:cNvSpPr>
            <a:spLocks noGrp="1"/>
          </p:cNvSpPr>
          <p:nvPr>
            <p:ph type="body" sz="quarter" idx="58" hasCustomPrompt="1"/>
          </p:nvPr>
        </p:nvSpPr>
        <p:spPr>
          <a:xfrm>
            <a:off x="7862531" y="4004248"/>
            <a:ext cx="851197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4" name="Текст 8"/>
          <p:cNvSpPr>
            <a:spLocks noGrp="1"/>
          </p:cNvSpPr>
          <p:nvPr>
            <p:ph type="body" sz="quarter" idx="59" hasCustomPrompt="1"/>
          </p:nvPr>
        </p:nvSpPr>
        <p:spPr>
          <a:xfrm>
            <a:off x="7862531" y="4601366"/>
            <a:ext cx="851197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5" name="Текст 8"/>
          <p:cNvSpPr>
            <a:spLocks noGrp="1"/>
          </p:cNvSpPr>
          <p:nvPr>
            <p:ph type="body" sz="quarter" idx="60" hasCustomPrompt="1"/>
          </p:nvPr>
        </p:nvSpPr>
        <p:spPr>
          <a:xfrm>
            <a:off x="7862531" y="4425259"/>
            <a:ext cx="851197" cy="96950"/>
          </a:xfrm>
        </p:spPr>
        <p:txBody>
          <a:bodyPr wrap="square">
            <a:spAutoFit/>
          </a:bodyPr>
          <a:lstStyle>
            <a:lvl1pPr>
              <a:defRPr sz="7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6" name="object 35"/>
          <p:cNvSpPr/>
          <p:nvPr userDrawn="1"/>
        </p:nvSpPr>
        <p:spPr>
          <a:xfrm>
            <a:off x="722694" y="3956375"/>
            <a:ext cx="5021916" cy="0"/>
          </a:xfrm>
          <a:custGeom>
            <a:avLst/>
            <a:gdLst/>
            <a:ahLst/>
            <a:cxnLst/>
            <a:rect l="l" t="t" r="r" b="b"/>
            <a:pathLst>
              <a:path w="7442200">
                <a:moveTo>
                  <a:pt x="0" y="0"/>
                </a:moveTo>
                <a:lnTo>
                  <a:pt x="7442047" y="0"/>
                </a:lnTo>
              </a:path>
            </a:pathLst>
          </a:custGeom>
          <a:ln w="6350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67" name="object 36"/>
          <p:cNvSpPr/>
          <p:nvPr userDrawn="1"/>
        </p:nvSpPr>
        <p:spPr>
          <a:xfrm>
            <a:off x="6334732" y="3953559"/>
            <a:ext cx="2396122" cy="0"/>
          </a:xfrm>
          <a:custGeom>
            <a:avLst/>
            <a:gdLst/>
            <a:ahLst/>
            <a:cxnLst/>
            <a:rect l="l" t="t" r="r" b="b"/>
            <a:pathLst>
              <a:path w="3550920">
                <a:moveTo>
                  <a:pt x="0" y="0"/>
                </a:moveTo>
                <a:lnTo>
                  <a:pt x="3550894" y="0"/>
                </a:lnTo>
              </a:path>
            </a:pathLst>
          </a:custGeom>
          <a:ln w="6350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61"/>
          </p:nvPr>
        </p:nvSpPr>
        <p:spPr>
          <a:xfrm>
            <a:off x="764381" y="2083242"/>
            <a:ext cx="1596604" cy="604806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Текст 8"/>
          <p:cNvSpPr>
            <a:spLocks noGrp="1"/>
          </p:cNvSpPr>
          <p:nvPr>
            <p:ph type="body" sz="quarter" idx="64"/>
          </p:nvPr>
        </p:nvSpPr>
        <p:spPr>
          <a:xfrm>
            <a:off x="764380" y="1523199"/>
            <a:ext cx="2977890" cy="276301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6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6" name="Текст 8"/>
          <p:cNvSpPr>
            <a:spLocks noGrp="1"/>
          </p:cNvSpPr>
          <p:nvPr>
            <p:ph type="body" sz="quarter" idx="65"/>
          </p:nvPr>
        </p:nvSpPr>
        <p:spPr>
          <a:xfrm>
            <a:off x="2573781" y="2083242"/>
            <a:ext cx="1596604" cy="604806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7" name="Текст 8"/>
          <p:cNvSpPr>
            <a:spLocks noGrp="1"/>
          </p:cNvSpPr>
          <p:nvPr>
            <p:ph type="body" sz="quarter" idx="66"/>
          </p:nvPr>
        </p:nvSpPr>
        <p:spPr>
          <a:xfrm>
            <a:off x="4383182" y="2083242"/>
            <a:ext cx="1596604" cy="604806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8" name="Текст 8"/>
          <p:cNvSpPr>
            <a:spLocks noGrp="1"/>
          </p:cNvSpPr>
          <p:nvPr>
            <p:ph type="body" sz="quarter" idx="67"/>
          </p:nvPr>
        </p:nvSpPr>
        <p:spPr>
          <a:xfrm>
            <a:off x="6192583" y="2083242"/>
            <a:ext cx="1596604" cy="604806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299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5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04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5 колоно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7632" y="3796517"/>
            <a:ext cx="9160978" cy="1357270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76439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24"/>
          </p:nvPr>
        </p:nvSpPr>
        <p:spPr>
          <a:xfrm>
            <a:off x="766610" y="1765839"/>
            <a:ext cx="3178319" cy="152349"/>
          </a:xfrm>
        </p:spPr>
        <p:txBody>
          <a:bodyPr wrap="square">
            <a:spAutoFit/>
          </a:bodyPr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49"/>
          </p:nvPr>
        </p:nvSpPr>
        <p:spPr>
          <a:xfrm>
            <a:off x="4378026" y="1765839"/>
            <a:ext cx="3178319" cy="152349"/>
          </a:xfrm>
        </p:spPr>
        <p:txBody>
          <a:bodyPr wrap="square">
            <a:spAutoFit/>
          </a:bodyPr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30"/>
          </p:nvPr>
        </p:nvSpPr>
        <p:spPr>
          <a:xfrm>
            <a:off x="764381" y="4787482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4020165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50" hasCustomPrompt="1"/>
          </p:nvPr>
        </p:nvSpPr>
        <p:spPr>
          <a:xfrm>
            <a:off x="2419549" y="4020165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51" hasCustomPrompt="1"/>
          </p:nvPr>
        </p:nvSpPr>
        <p:spPr>
          <a:xfrm>
            <a:off x="4074715" y="4020165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52" hasCustomPrompt="1"/>
          </p:nvPr>
        </p:nvSpPr>
        <p:spPr>
          <a:xfrm>
            <a:off x="5729883" y="4020165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53" hasCustomPrompt="1"/>
          </p:nvPr>
        </p:nvSpPr>
        <p:spPr>
          <a:xfrm>
            <a:off x="7385051" y="4020165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299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565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 (полная дат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/>
          <p:cNvGrpSpPr/>
          <p:nvPr userDrawn="1"/>
        </p:nvGrpSpPr>
        <p:grpSpPr>
          <a:xfrm>
            <a:off x="330797" y="2119274"/>
            <a:ext cx="8434614" cy="1974458"/>
            <a:chOff x="490222" y="3116117"/>
            <a:chExt cx="12499630" cy="2903185"/>
          </a:xfrm>
        </p:grpSpPr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22" y="3166374"/>
              <a:ext cx="12493752" cy="2852928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742" y="3150065"/>
              <a:ext cx="2438400" cy="73152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024" y="3150065"/>
              <a:ext cx="2438400" cy="73152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054" y="3150065"/>
              <a:ext cx="2438400" cy="73152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3330" y="3150065"/>
              <a:ext cx="2438400" cy="73152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742" y="5890003"/>
              <a:ext cx="2438400" cy="73152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024" y="5890003"/>
              <a:ext cx="2438400" cy="73152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054" y="5890003"/>
              <a:ext cx="2438400" cy="73152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3330" y="5890003"/>
              <a:ext cx="2438400" cy="73152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580" y="3116117"/>
              <a:ext cx="259080" cy="143256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5148" y="5850122"/>
              <a:ext cx="2584704" cy="143256"/>
            </a:xfrm>
            <a:prstGeom prst="rect">
              <a:avLst/>
            </a:prstGeom>
          </p:spPr>
        </p:pic>
      </p:grpSp>
      <p:sp>
        <p:nvSpPr>
          <p:cNvPr id="108" name="Rectangle 107"/>
          <p:cNvSpPr/>
          <p:nvPr userDrawn="1"/>
        </p:nvSpPr>
        <p:spPr>
          <a:xfrm>
            <a:off x="704848" y="1999244"/>
            <a:ext cx="680187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Текст 8"/>
          <p:cNvSpPr>
            <a:spLocks noGrp="1"/>
          </p:cNvSpPr>
          <p:nvPr userDrawn="1">
            <p:ph type="body" sz="quarter" idx="20"/>
          </p:nvPr>
        </p:nvSpPr>
        <p:spPr>
          <a:xfrm>
            <a:off x="76439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Текст 8"/>
          <p:cNvSpPr>
            <a:spLocks noGrp="1"/>
          </p:cNvSpPr>
          <p:nvPr userDrawn="1">
            <p:ph type="body" sz="quarter" idx="21"/>
          </p:nvPr>
        </p:nvSpPr>
        <p:spPr>
          <a:xfrm>
            <a:off x="7643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Текст 8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64381" y="2094275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62" name="Текст 8"/>
          <p:cNvSpPr>
            <a:spLocks noGrp="1"/>
          </p:cNvSpPr>
          <p:nvPr userDrawn="1">
            <p:ph type="body" sz="quarter" idx="23"/>
          </p:nvPr>
        </p:nvSpPr>
        <p:spPr>
          <a:xfrm>
            <a:off x="225786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6" name="Текст 8"/>
          <p:cNvSpPr>
            <a:spLocks noGrp="1"/>
          </p:cNvSpPr>
          <p:nvPr userDrawn="1">
            <p:ph type="body" sz="quarter" idx="26"/>
          </p:nvPr>
        </p:nvSpPr>
        <p:spPr>
          <a:xfrm>
            <a:off x="37544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0" name="Текст 8"/>
          <p:cNvSpPr>
            <a:spLocks noGrp="1"/>
          </p:cNvSpPr>
          <p:nvPr userDrawn="1">
            <p:ph type="body" sz="quarter" idx="29"/>
          </p:nvPr>
        </p:nvSpPr>
        <p:spPr>
          <a:xfrm>
            <a:off x="5254436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3" name="Текст 8"/>
          <p:cNvSpPr>
            <a:spLocks noGrp="1"/>
          </p:cNvSpPr>
          <p:nvPr userDrawn="1">
            <p:ph type="body" sz="quarter" idx="31"/>
          </p:nvPr>
        </p:nvSpPr>
        <p:spPr>
          <a:xfrm>
            <a:off x="6751054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1" name="Текст 8"/>
          <p:cNvSpPr>
            <a:spLocks noGrp="1"/>
          </p:cNvSpPr>
          <p:nvPr userDrawn="1">
            <p:ph type="body" sz="quarter" idx="33"/>
          </p:nvPr>
        </p:nvSpPr>
        <p:spPr>
          <a:xfrm>
            <a:off x="76438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4" name="Текст 8"/>
          <p:cNvSpPr>
            <a:spLocks noGrp="1"/>
          </p:cNvSpPr>
          <p:nvPr userDrawn="1">
            <p:ph type="body" sz="quarter" idx="35"/>
          </p:nvPr>
        </p:nvSpPr>
        <p:spPr>
          <a:xfrm>
            <a:off x="225786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7" name="Текст 8"/>
          <p:cNvSpPr>
            <a:spLocks noGrp="1"/>
          </p:cNvSpPr>
          <p:nvPr userDrawn="1">
            <p:ph type="body" sz="quarter" idx="37"/>
          </p:nvPr>
        </p:nvSpPr>
        <p:spPr>
          <a:xfrm>
            <a:off x="375448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0" name="Текст 8"/>
          <p:cNvSpPr>
            <a:spLocks noGrp="1"/>
          </p:cNvSpPr>
          <p:nvPr userDrawn="1">
            <p:ph type="body" sz="quarter" idx="39"/>
          </p:nvPr>
        </p:nvSpPr>
        <p:spPr>
          <a:xfrm>
            <a:off x="5254436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" name="Текст 8"/>
          <p:cNvSpPr>
            <a:spLocks noGrp="1"/>
          </p:cNvSpPr>
          <p:nvPr userDrawn="1">
            <p:ph type="body" sz="quarter" idx="41"/>
          </p:nvPr>
        </p:nvSpPr>
        <p:spPr>
          <a:xfrm>
            <a:off x="6751054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299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51" name="Rectangle 50"/>
          <p:cNvSpPr/>
          <p:nvPr userDrawn="1"/>
        </p:nvSpPr>
        <p:spPr>
          <a:xfrm>
            <a:off x="2189081" y="1999244"/>
            <a:ext cx="680187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Текст 8"/>
          <p:cNvSpPr>
            <a:spLocks noGrp="1"/>
          </p:cNvSpPr>
          <p:nvPr>
            <p:ph type="body" sz="quarter" idx="43" hasCustomPrompt="1"/>
          </p:nvPr>
        </p:nvSpPr>
        <p:spPr>
          <a:xfrm>
            <a:off x="2248614" y="2094275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3691880" y="1999244"/>
            <a:ext cx="680187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Текст 8"/>
          <p:cNvSpPr>
            <a:spLocks noGrp="1"/>
          </p:cNvSpPr>
          <p:nvPr>
            <p:ph type="body" sz="quarter" idx="44" hasCustomPrompt="1"/>
          </p:nvPr>
        </p:nvSpPr>
        <p:spPr>
          <a:xfrm>
            <a:off x="3751413" y="2094275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5185640" y="1999244"/>
            <a:ext cx="680187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Текст 8"/>
          <p:cNvSpPr>
            <a:spLocks noGrp="1"/>
          </p:cNvSpPr>
          <p:nvPr>
            <p:ph type="body" sz="quarter" idx="45" hasCustomPrompt="1"/>
          </p:nvPr>
        </p:nvSpPr>
        <p:spPr>
          <a:xfrm>
            <a:off x="5245174" y="2094275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6692756" y="1999244"/>
            <a:ext cx="680187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Текст 8"/>
          <p:cNvSpPr>
            <a:spLocks noGrp="1"/>
          </p:cNvSpPr>
          <p:nvPr>
            <p:ph type="body" sz="quarter" idx="46" hasCustomPrompt="1"/>
          </p:nvPr>
        </p:nvSpPr>
        <p:spPr>
          <a:xfrm>
            <a:off x="6752289" y="2094275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704848" y="3869716"/>
            <a:ext cx="680187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Текст 8"/>
          <p:cNvSpPr>
            <a:spLocks noGrp="1"/>
          </p:cNvSpPr>
          <p:nvPr>
            <p:ph type="body" sz="quarter" idx="47" hasCustomPrompt="1"/>
          </p:nvPr>
        </p:nvSpPr>
        <p:spPr>
          <a:xfrm>
            <a:off x="764381" y="3964748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67" name="Rectangle 66"/>
          <p:cNvSpPr/>
          <p:nvPr userDrawn="1"/>
        </p:nvSpPr>
        <p:spPr>
          <a:xfrm>
            <a:off x="2189081" y="3869716"/>
            <a:ext cx="680187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9" name="Текст 8"/>
          <p:cNvSpPr>
            <a:spLocks noGrp="1"/>
          </p:cNvSpPr>
          <p:nvPr>
            <p:ph type="body" sz="quarter" idx="48" hasCustomPrompt="1"/>
          </p:nvPr>
        </p:nvSpPr>
        <p:spPr>
          <a:xfrm>
            <a:off x="2248614" y="3964748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71" name="Rectangle 70"/>
          <p:cNvSpPr/>
          <p:nvPr userDrawn="1"/>
        </p:nvSpPr>
        <p:spPr>
          <a:xfrm>
            <a:off x="3691880" y="3869716"/>
            <a:ext cx="680187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4" name="Текст 8"/>
          <p:cNvSpPr>
            <a:spLocks noGrp="1"/>
          </p:cNvSpPr>
          <p:nvPr>
            <p:ph type="body" sz="quarter" idx="49" hasCustomPrompt="1"/>
          </p:nvPr>
        </p:nvSpPr>
        <p:spPr>
          <a:xfrm>
            <a:off x="3751413" y="3964748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76" name="Rectangle 75"/>
          <p:cNvSpPr/>
          <p:nvPr userDrawn="1"/>
        </p:nvSpPr>
        <p:spPr>
          <a:xfrm>
            <a:off x="5185640" y="3869716"/>
            <a:ext cx="680187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7" name="Текст 8"/>
          <p:cNvSpPr>
            <a:spLocks noGrp="1"/>
          </p:cNvSpPr>
          <p:nvPr>
            <p:ph type="body" sz="quarter" idx="50" hasCustomPrompt="1"/>
          </p:nvPr>
        </p:nvSpPr>
        <p:spPr>
          <a:xfrm>
            <a:off x="5245174" y="3964748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78" name="Rectangle 77"/>
          <p:cNvSpPr/>
          <p:nvPr userDrawn="1"/>
        </p:nvSpPr>
        <p:spPr>
          <a:xfrm>
            <a:off x="6692756" y="3869716"/>
            <a:ext cx="680187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9" name="Текст 8"/>
          <p:cNvSpPr>
            <a:spLocks noGrp="1"/>
          </p:cNvSpPr>
          <p:nvPr>
            <p:ph type="body" sz="quarter" idx="51" hasCustomPrompt="1"/>
          </p:nvPr>
        </p:nvSpPr>
        <p:spPr>
          <a:xfrm>
            <a:off x="6752289" y="3964748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140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33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 userDrawn="1"/>
        </p:nvGrpSpPr>
        <p:grpSpPr>
          <a:xfrm>
            <a:off x="330797" y="2119274"/>
            <a:ext cx="8434614" cy="1974458"/>
            <a:chOff x="490222" y="3116117"/>
            <a:chExt cx="12499630" cy="290318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22" y="3166374"/>
              <a:ext cx="12493752" cy="2852928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742" y="3150065"/>
              <a:ext cx="2438400" cy="7315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024" y="3150065"/>
              <a:ext cx="2438400" cy="7315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054" y="3150065"/>
              <a:ext cx="2438400" cy="7315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3330" y="3150065"/>
              <a:ext cx="2438400" cy="7315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742" y="5890003"/>
              <a:ext cx="2438400" cy="73152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024" y="5890003"/>
              <a:ext cx="2438400" cy="7315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054" y="5890003"/>
              <a:ext cx="2438400" cy="7315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3330" y="5890003"/>
              <a:ext cx="2438400" cy="73152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580" y="3116117"/>
              <a:ext cx="259080" cy="143256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5148" y="5850122"/>
              <a:ext cx="2584704" cy="143256"/>
            </a:xfrm>
            <a:prstGeom prst="rect">
              <a:avLst/>
            </a:prstGeom>
          </p:spPr>
        </p:pic>
      </p:grpSp>
      <p:sp>
        <p:nvSpPr>
          <p:cNvPr id="108" name="Rectangle 107"/>
          <p:cNvSpPr/>
          <p:nvPr userDrawn="1"/>
        </p:nvSpPr>
        <p:spPr>
          <a:xfrm>
            <a:off x="704835" y="1999244"/>
            <a:ext cx="361632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 userDrawn="1"/>
        </p:nvSpPr>
        <p:spPr>
          <a:xfrm>
            <a:off x="2198316" y="1999244"/>
            <a:ext cx="361632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0" name="Rectangle 109"/>
          <p:cNvSpPr/>
          <p:nvPr userDrawn="1"/>
        </p:nvSpPr>
        <p:spPr>
          <a:xfrm>
            <a:off x="3694935" y="1999244"/>
            <a:ext cx="361632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1" name="Rectangle 110"/>
          <p:cNvSpPr/>
          <p:nvPr userDrawn="1"/>
        </p:nvSpPr>
        <p:spPr>
          <a:xfrm>
            <a:off x="5194890" y="1999244"/>
            <a:ext cx="361632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 userDrawn="1"/>
        </p:nvSpPr>
        <p:spPr>
          <a:xfrm>
            <a:off x="6691508" y="1999244"/>
            <a:ext cx="361632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2" name="Rectangle 91"/>
          <p:cNvSpPr/>
          <p:nvPr userDrawn="1"/>
        </p:nvSpPr>
        <p:spPr>
          <a:xfrm>
            <a:off x="704835" y="3865065"/>
            <a:ext cx="361632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5" name="Rectangle 94"/>
          <p:cNvSpPr/>
          <p:nvPr userDrawn="1"/>
        </p:nvSpPr>
        <p:spPr>
          <a:xfrm>
            <a:off x="2198316" y="3865065"/>
            <a:ext cx="361632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8" name="Rectangle 97"/>
          <p:cNvSpPr/>
          <p:nvPr userDrawn="1"/>
        </p:nvSpPr>
        <p:spPr>
          <a:xfrm>
            <a:off x="3694935" y="3865065"/>
            <a:ext cx="361632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 userDrawn="1"/>
        </p:nvSpPr>
        <p:spPr>
          <a:xfrm>
            <a:off x="5194890" y="3865065"/>
            <a:ext cx="361632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6691508" y="3865065"/>
            <a:ext cx="361632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Текст 8"/>
          <p:cNvSpPr>
            <a:spLocks noGrp="1"/>
          </p:cNvSpPr>
          <p:nvPr userDrawn="1">
            <p:ph type="body" sz="quarter" idx="20"/>
          </p:nvPr>
        </p:nvSpPr>
        <p:spPr>
          <a:xfrm>
            <a:off x="76439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Текст 8"/>
          <p:cNvSpPr>
            <a:spLocks noGrp="1"/>
          </p:cNvSpPr>
          <p:nvPr userDrawn="1">
            <p:ph type="body" sz="quarter" idx="21"/>
          </p:nvPr>
        </p:nvSpPr>
        <p:spPr>
          <a:xfrm>
            <a:off x="7643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Текст 8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64380" y="209427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62" name="Текст 8"/>
          <p:cNvSpPr>
            <a:spLocks noGrp="1"/>
          </p:cNvSpPr>
          <p:nvPr userDrawn="1">
            <p:ph type="body" sz="quarter" idx="23"/>
          </p:nvPr>
        </p:nvSpPr>
        <p:spPr>
          <a:xfrm>
            <a:off x="225786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4" name="Текст 8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2257862" y="209427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66" name="Текст 8"/>
          <p:cNvSpPr>
            <a:spLocks noGrp="1"/>
          </p:cNvSpPr>
          <p:nvPr userDrawn="1">
            <p:ph type="body" sz="quarter" idx="26"/>
          </p:nvPr>
        </p:nvSpPr>
        <p:spPr>
          <a:xfrm>
            <a:off x="37544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Текст 8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754480" y="209427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70" name="Текст 8"/>
          <p:cNvSpPr>
            <a:spLocks noGrp="1"/>
          </p:cNvSpPr>
          <p:nvPr userDrawn="1">
            <p:ph type="body" sz="quarter" idx="29"/>
          </p:nvPr>
        </p:nvSpPr>
        <p:spPr>
          <a:xfrm>
            <a:off x="5254436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2" name="Текст 8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254435" y="209427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73" name="Текст 8"/>
          <p:cNvSpPr>
            <a:spLocks noGrp="1"/>
          </p:cNvSpPr>
          <p:nvPr userDrawn="1">
            <p:ph type="body" sz="quarter" idx="31"/>
          </p:nvPr>
        </p:nvSpPr>
        <p:spPr>
          <a:xfrm>
            <a:off x="6751054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5" name="Текст 8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751054" y="209427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91" name="Текст 8"/>
          <p:cNvSpPr>
            <a:spLocks noGrp="1"/>
          </p:cNvSpPr>
          <p:nvPr userDrawn="1">
            <p:ph type="body" sz="quarter" idx="33"/>
          </p:nvPr>
        </p:nvSpPr>
        <p:spPr>
          <a:xfrm>
            <a:off x="76438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3" name="Текст 8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64380" y="395907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94" name="Текст 8"/>
          <p:cNvSpPr>
            <a:spLocks noGrp="1"/>
          </p:cNvSpPr>
          <p:nvPr userDrawn="1">
            <p:ph type="body" sz="quarter" idx="35"/>
          </p:nvPr>
        </p:nvSpPr>
        <p:spPr>
          <a:xfrm>
            <a:off x="225786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6" name="Текст 8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2257862" y="395907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97" name="Текст 8"/>
          <p:cNvSpPr>
            <a:spLocks noGrp="1"/>
          </p:cNvSpPr>
          <p:nvPr userDrawn="1">
            <p:ph type="body" sz="quarter" idx="37"/>
          </p:nvPr>
        </p:nvSpPr>
        <p:spPr>
          <a:xfrm>
            <a:off x="375448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9" name="Текст 8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3754480" y="395907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100" name="Текст 8"/>
          <p:cNvSpPr>
            <a:spLocks noGrp="1"/>
          </p:cNvSpPr>
          <p:nvPr userDrawn="1">
            <p:ph type="body" sz="quarter" idx="39"/>
          </p:nvPr>
        </p:nvSpPr>
        <p:spPr>
          <a:xfrm>
            <a:off x="5254436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2" name="Текст 8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254435" y="395907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103" name="Текст 8"/>
          <p:cNvSpPr>
            <a:spLocks noGrp="1"/>
          </p:cNvSpPr>
          <p:nvPr userDrawn="1">
            <p:ph type="body" sz="quarter" idx="41"/>
          </p:nvPr>
        </p:nvSpPr>
        <p:spPr>
          <a:xfrm>
            <a:off x="6751054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5" name="Текст 8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6751054" y="395907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4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299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78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357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акты и цифры (3 колонк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3" y="2322603"/>
            <a:ext cx="53476" cy="348255"/>
          </a:xfrm>
          <a:prstGeom prst="rect">
            <a:avLst/>
          </a:prstGeom>
        </p:spPr>
      </p:pic>
      <p:sp>
        <p:nvSpPr>
          <p:cNvPr id="21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821114" y="2307525"/>
            <a:ext cx="1946694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rgbClr val="393C4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727627" y="2862962"/>
            <a:ext cx="2366327" cy="1499111"/>
          </a:xfrm>
        </p:spPr>
        <p:txBody>
          <a:bodyPr wrap="square">
            <a:normAutofit/>
          </a:bodyPr>
          <a:lstStyle>
            <a:lvl1pPr>
              <a:defRPr sz="1100" b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текста</a:t>
            </a:r>
            <a:endParaRPr lang="ru-RU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66" y="2322603"/>
            <a:ext cx="53476" cy="348255"/>
          </a:xfrm>
          <a:prstGeom prst="rect">
            <a:avLst/>
          </a:prstGeom>
        </p:spPr>
      </p:pic>
      <p:sp>
        <p:nvSpPr>
          <p:cNvPr id="24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485456" y="2307525"/>
            <a:ext cx="1946694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rgbClr val="393C4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3391970" y="2862962"/>
            <a:ext cx="2366327" cy="1499111"/>
          </a:xfrm>
        </p:spPr>
        <p:txBody>
          <a:bodyPr wrap="square">
            <a:normAutofit/>
          </a:bodyPr>
          <a:lstStyle>
            <a:lvl1pPr>
              <a:defRPr sz="1100" b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текста</a:t>
            </a:r>
            <a:endParaRPr lang="ru-RU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97" y="2322603"/>
            <a:ext cx="53476" cy="348255"/>
          </a:xfrm>
          <a:prstGeom prst="rect">
            <a:avLst/>
          </a:prstGeom>
        </p:spPr>
      </p:pic>
      <p:sp>
        <p:nvSpPr>
          <p:cNvPr id="28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147488" y="2307525"/>
            <a:ext cx="1946694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rgbClr val="393C4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6054002" y="2862962"/>
            <a:ext cx="2366327" cy="1499111"/>
          </a:xfrm>
        </p:spPr>
        <p:txBody>
          <a:bodyPr wrap="square">
            <a:normAutofit/>
          </a:bodyPr>
          <a:lstStyle>
            <a:lvl1pPr>
              <a:defRPr sz="1100" b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8"/>
          </p:nvPr>
        </p:nvSpPr>
        <p:spPr>
          <a:xfrm>
            <a:off x="76438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41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4924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orient="horz" pos="4065">
          <p15:clr>
            <a:srgbClr val="FBAE40"/>
          </p15:clr>
        </p15:guide>
        <p15:guide id="3" orient="horz" pos="1139">
          <p15:clr>
            <a:srgbClr val="FBAE40"/>
          </p15:clr>
        </p15:guide>
        <p15:guide id="4" pos="4294">
          <p15:clr>
            <a:srgbClr val="FBAE40"/>
          </p15:clr>
        </p15:guide>
        <p15:guide id="5" pos="3840">
          <p15:clr>
            <a:srgbClr val="FBAE40"/>
          </p15:clr>
        </p15:guide>
        <p15:guide id="6" pos="3545">
          <p15:clr>
            <a:srgbClr val="FBAE40"/>
          </p15:clr>
        </p15:guide>
        <p15:guide id="7" pos="7038">
          <p15:clr>
            <a:srgbClr val="FBAE40"/>
          </p15:clr>
        </p15:guide>
        <p15:guide id="8" pos="4135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81" y="2119287"/>
            <a:ext cx="1744130" cy="97429"/>
          </a:xfrm>
          <a:prstGeom prst="rect">
            <a:avLst/>
          </a:prstGeom>
        </p:spPr>
      </p:pic>
      <p:sp>
        <p:nvSpPr>
          <p:cNvPr id="56" name="Текст 8"/>
          <p:cNvSpPr>
            <a:spLocks noGrp="1"/>
          </p:cNvSpPr>
          <p:nvPr userDrawn="1">
            <p:ph type="body" sz="quarter" idx="20"/>
          </p:nvPr>
        </p:nvSpPr>
        <p:spPr>
          <a:xfrm>
            <a:off x="76439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7" y="2142361"/>
            <a:ext cx="1645406" cy="4975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61" y="2142361"/>
            <a:ext cx="1645406" cy="4975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69" y="2142361"/>
            <a:ext cx="1645406" cy="4975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084" y="2142361"/>
            <a:ext cx="1645406" cy="49751"/>
          </a:xfrm>
          <a:prstGeom prst="rect">
            <a:avLst/>
          </a:prstGeom>
        </p:spPr>
      </p:pic>
      <p:sp>
        <p:nvSpPr>
          <p:cNvPr id="79" name="Rectangle 78"/>
          <p:cNvSpPr/>
          <p:nvPr userDrawn="1"/>
        </p:nvSpPr>
        <p:spPr>
          <a:xfrm>
            <a:off x="704835" y="1999244"/>
            <a:ext cx="361632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0" name="Rectangle 79"/>
          <p:cNvSpPr/>
          <p:nvPr userDrawn="1"/>
        </p:nvSpPr>
        <p:spPr>
          <a:xfrm>
            <a:off x="2198316" y="1999244"/>
            <a:ext cx="361632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 userDrawn="1"/>
        </p:nvSpPr>
        <p:spPr>
          <a:xfrm>
            <a:off x="3694935" y="1999244"/>
            <a:ext cx="361632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 userDrawn="1"/>
        </p:nvSpPr>
        <p:spPr>
          <a:xfrm>
            <a:off x="5194890" y="1999244"/>
            <a:ext cx="361632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 userDrawn="1"/>
        </p:nvSpPr>
        <p:spPr>
          <a:xfrm>
            <a:off x="6691508" y="1999244"/>
            <a:ext cx="361632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9" name="Текст 8"/>
          <p:cNvSpPr>
            <a:spLocks noGrp="1"/>
          </p:cNvSpPr>
          <p:nvPr>
            <p:ph type="body" sz="quarter" idx="21"/>
          </p:nvPr>
        </p:nvSpPr>
        <p:spPr>
          <a:xfrm>
            <a:off x="7643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0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764380" y="209427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106" name="Текст 8"/>
          <p:cNvSpPr>
            <a:spLocks noGrp="1"/>
          </p:cNvSpPr>
          <p:nvPr>
            <p:ph type="body" sz="quarter" idx="23"/>
          </p:nvPr>
        </p:nvSpPr>
        <p:spPr>
          <a:xfrm>
            <a:off x="225786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7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2257862" y="209427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113" name="Текст 8"/>
          <p:cNvSpPr>
            <a:spLocks noGrp="1"/>
          </p:cNvSpPr>
          <p:nvPr>
            <p:ph type="body" sz="quarter" idx="26"/>
          </p:nvPr>
        </p:nvSpPr>
        <p:spPr>
          <a:xfrm>
            <a:off x="37544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4" name="Текст 8"/>
          <p:cNvSpPr>
            <a:spLocks noGrp="1"/>
          </p:cNvSpPr>
          <p:nvPr>
            <p:ph type="body" sz="quarter" idx="27" hasCustomPrompt="1"/>
          </p:nvPr>
        </p:nvSpPr>
        <p:spPr>
          <a:xfrm>
            <a:off x="3754480" y="209427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115" name="Текст 8"/>
          <p:cNvSpPr>
            <a:spLocks noGrp="1"/>
          </p:cNvSpPr>
          <p:nvPr>
            <p:ph type="body" sz="quarter" idx="29"/>
          </p:nvPr>
        </p:nvSpPr>
        <p:spPr>
          <a:xfrm>
            <a:off x="5254436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6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5254435" y="209427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117" name="Текст 8"/>
          <p:cNvSpPr>
            <a:spLocks noGrp="1"/>
          </p:cNvSpPr>
          <p:nvPr>
            <p:ph type="body" sz="quarter" idx="31"/>
          </p:nvPr>
        </p:nvSpPr>
        <p:spPr>
          <a:xfrm>
            <a:off x="6751054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8" name="Текст 8"/>
          <p:cNvSpPr>
            <a:spLocks noGrp="1"/>
          </p:cNvSpPr>
          <p:nvPr>
            <p:ph type="body" sz="quarter" idx="32" hasCustomPrompt="1"/>
          </p:nvPr>
        </p:nvSpPr>
        <p:spPr>
          <a:xfrm>
            <a:off x="6751054" y="209427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pic>
        <p:nvPicPr>
          <p:cNvPr id="130" name="Picture 12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4" y="2119287"/>
            <a:ext cx="174824" cy="97429"/>
          </a:xfrm>
          <a:prstGeom prst="rect">
            <a:avLst/>
          </a:prstGeom>
        </p:spPr>
      </p:pic>
      <p:sp>
        <p:nvSpPr>
          <p:cNvPr id="3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299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1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332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8" y="2153705"/>
            <a:ext cx="6875740" cy="1940278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554" y="3993888"/>
            <a:ext cx="1744130" cy="97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7" y="2142361"/>
            <a:ext cx="1645406" cy="497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61" y="2142361"/>
            <a:ext cx="1645406" cy="49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69" y="2142361"/>
            <a:ext cx="1645406" cy="497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7" y="4005795"/>
            <a:ext cx="1645406" cy="497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61" y="4005795"/>
            <a:ext cx="1645406" cy="497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69" y="4005795"/>
            <a:ext cx="1645406" cy="49751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704835" y="1999244"/>
            <a:ext cx="361632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198316" y="1999244"/>
            <a:ext cx="361632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694935" y="1999244"/>
            <a:ext cx="361632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194890" y="1999244"/>
            <a:ext cx="361632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04835" y="3865065"/>
            <a:ext cx="361632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2198316" y="3865065"/>
            <a:ext cx="361632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3694935" y="3865065"/>
            <a:ext cx="361632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5194890" y="3865065"/>
            <a:ext cx="361632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Текст 8"/>
          <p:cNvSpPr>
            <a:spLocks noGrp="1"/>
          </p:cNvSpPr>
          <p:nvPr userDrawn="1">
            <p:ph type="body" sz="quarter" idx="20"/>
          </p:nvPr>
        </p:nvSpPr>
        <p:spPr>
          <a:xfrm>
            <a:off x="76439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Текст 8"/>
          <p:cNvSpPr>
            <a:spLocks noGrp="1"/>
          </p:cNvSpPr>
          <p:nvPr userDrawn="1">
            <p:ph type="body" sz="quarter" idx="21"/>
          </p:nvPr>
        </p:nvSpPr>
        <p:spPr>
          <a:xfrm>
            <a:off x="7643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Текст 8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64380" y="209427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35" name="Текст 8"/>
          <p:cNvSpPr>
            <a:spLocks noGrp="1"/>
          </p:cNvSpPr>
          <p:nvPr userDrawn="1">
            <p:ph type="body" sz="quarter" idx="23"/>
          </p:nvPr>
        </p:nvSpPr>
        <p:spPr>
          <a:xfrm>
            <a:off x="225786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Текст 8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2257862" y="209427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37" name="Текст 8"/>
          <p:cNvSpPr>
            <a:spLocks noGrp="1"/>
          </p:cNvSpPr>
          <p:nvPr userDrawn="1">
            <p:ph type="body" sz="quarter" idx="26"/>
          </p:nvPr>
        </p:nvSpPr>
        <p:spPr>
          <a:xfrm>
            <a:off x="37544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Текст 8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754480" y="209427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39" name="Текст 8"/>
          <p:cNvSpPr>
            <a:spLocks noGrp="1"/>
          </p:cNvSpPr>
          <p:nvPr userDrawn="1">
            <p:ph type="body" sz="quarter" idx="29"/>
          </p:nvPr>
        </p:nvSpPr>
        <p:spPr>
          <a:xfrm>
            <a:off x="5254436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Текст 8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254435" y="209427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43" name="Текст 8"/>
          <p:cNvSpPr>
            <a:spLocks noGrp="1"/>
          </p:cNvSpPr>
          <p:nvPr userDrawn="1">
            <p:ph type="body" sz="quarter" idx="33"/>
          </p:nvPr>
        </p:nvSpPr>
        <p:spPr>
          <a:xfrm>
            <a:off x="76438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Текст 8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64380" y="395907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45" name="Текст 8"/>
          <p:cNvSpPr>
            <a:spLocks noGrp="1"/>
          </p:cNvSpPr>
          <p:nvPr userDrawn="1">
            <p:ph type="body" sz="quarter" idx="35"/>
          </p:nvPr>
        </p:nvSpPr>
        <p:spPr>
          <a:xfrm>
            <a:off x="225786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Текст 8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2257862" y="395907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47" name="Текст 8"/>
          <p:cNvSpPr>
            <a:spLocks noGrp="1"/>
          </p:cNvSpPr>
          <p:nvPr userDrawn="1">
            <p:ph type="body" sz="quarter" idx="37"/>
          </p:nvPr>
        </p:nvSpPr>
        <p:spPr>
          <a:xfrm>
            <a:off x="375448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Текст 8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3754480" y="395907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49" name="Текст 8"/>
          <p:cNvSpPr>
            <a:spLocks noGrp="1"/>
          </p:cNvSpPr>
          <p:nvPr userDrawn="1">
            <p:ph type="body" sz="quarter" idx="39"/>
          </p:nvPr>
        </p:nvSpPr>
        <p:spPr>
          <a:xfrm>
            <a:off x="5254436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Текст 8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254435" y="395907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pic>
        <p:nvPicPr>
          <p:cNvPr id="104" name="Picture 10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4" y="2119287"/>
            <a:ext cx="174824" cy="97429"/>
          </a:xfrm>
          <a:prstGeom prst="rect">
            <a:avLst/>
          </a:prstGeom>
        </p:spPr>
      </p:pic>
      <p:sp>
        <p:nvSpPr>
          <p:cNvPr id="4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299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1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5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29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1" y="2155959"/>
            <a:ext cx="5314661" cy="19402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03" y="3994430"/>
            <a:ext cx="1744130" cy="97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7" y="2142361"/>
            <a:ext cx="1645406" cy="49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61" y="2142361"/>
            <a:ext cx="1645406" cy="49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4" y="2119287"/>
            <a:ext cx="174824" cy="97429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704835" y="1999244"/>
            <a:ext cx="361632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198316" y="1999244"/>
            <a:ext cx="361632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694935" y="1999244"/>
            <a:ext cx="361632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21"/>
          </p:nvPr>
        </p:nvSpPr>
        <p:spPr>
          <a:xfrm>
            <a:off x="7643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764380" y="209427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23"/>
          </p:nvPr>
        </p:nvSpPr>
        <p:spPr>
          <a:xfrm>
            <a:off x="225786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2257862" y="209427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26"/>
          </p:nvPr>
        </p:nvSpPr>
        <p:spPr>
          <a:xfrm>
            <a:off x="37544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27" hasCustomPrompt="1"/>
          </p:nvPr>
        </p:nvSpPr>
        <p:spPr>
          <a:xfrm>
            <a:off x="3754480" y="209427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704835" y="3865065"/>
            <a:ext cx="361632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Текст 8"/>
          <p:cNvSpPr>
            <a:spLocks noGrp="1"/>
          </p:cNvSpPr>
          <p:nvPr>
            <p:ph type="body" sz="quarter" idx="33"/>
          </p:nvPr>
        </p:nvSpPr>
        <p:spPr>
          <a:xfrm>
            <a:off x="76438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0" y="395907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20"/>
          </p:nvPr>
        </p:nvSpPr>
        <p:spPr>
          <a:xfrm>
            <a:off x="76439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3"/>
            <a:ext cx="8317707" cy="571045"/>
          </a:xfrm>
        </p:spPr>
        <p:txBody>
          <a:bodyPr vert="horz" wrap="square" lIns="0" tIns="24299" rIns="0" bIns="0" rtlCol="0" anchor="t" anchorCtr="0">
            <a:spAutoFit/>
          </a:bodyPr>
          <a:lstStyle>
            <a:lvl1pPr marL="0" marR="0" indent="0" algn="l" defTabSz="68048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2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33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7" y="1775945"/>
            <a:ext cx="4921820" cy="1517397"/>
          </a:xfrm>
          <a:prstGeom prst="rect">
            <a:avLst/>
          </a:prstGeom>
        </p:spPr>
      </p:pic>
      <p:cxnSp>
        <p:nvCxnSpPr>
          <p:cNvPr id="58" name="Straight Connector 57"/>
          <p:cNvCxnSpPr/>
          <p:nvPr userDrawn="1"/>
        </p:nvCxnSpPr>
        <p:spPr>
          <a:xfrm>
            <a:off x="4039770" y="1792659"/>
            <a:ext cx="4251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77195" y="3271648"/>
            <a:ext cx="21248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753" y="1773169"/>
            <a:ext cx="1645406" cy="49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63" y="1773169"/>
            <a:ext cx="1645406" cy="497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4" y="1747718"/>
            <a:ext cx="174824" cy="97429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704848" y="3101258"/>
            <a:ext cx="340093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0" y="3195264"/>
            <a:ext cx="438432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2253399" y="3101258"/>
            <a:ext cx="850234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2312946" y="3195264"/>
            <a:ext cx="438432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707285" y="1626767"/>
            <a:ext cx="753065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36" hasCustomPrompt="1"/>
          </p:nvPr>
        </p:nvSpPr>
        <p:spPr>
          <a:xfrm>
            <a:off x="766831" y="1720773"/>
            <a:ext cx="438432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764381" y="2070036"/>
            <a:ext cx="1033378" cy="425758"/>
          </a:xfrm>
          <a:noFill/>
        </p:spPr>
        <p:txBody>
          <a:bodyPr wrap="square">
            <a:spAutoFit/>
          </a:bodyPr>
          <a:lstStyle>
            <a:lvl1pPr marL="127174" marR="0" indent="-49838" algn="l" defTabSz="680488" rtl="0" eaLnBrk="1" fontAlgn="auto" latinLnBrk="0" hangingPunct="1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127603" algn="l"/>
              </a:tabLst>
              <a:defRPr sz="700" baseline="0">
                <a:latin typeface="+mn-lt"/>
              </a:defRPr>
            </a:lvl1pPr>
          </a:lstStyle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37"/>
          </p:nvPr>
        </p:nvSpPr>
        <p:spPr>
          <a:xfrm>
            <a:off x="764381" y="1926672"/>
            <a:ext cx="1033378" cy="236988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 b="1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3763087" y="1626767"/>
            <a:ext cx="364386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41" hasCustomPrompt="1"/>
          </p:nvPr>
        </p:nvSpPr>
        <p:spPr>
          <a:xfrm>
            <a:off x="3822634" y="1720773"/>
            <a:ext cx="438432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42" hasCustomPrompt="1"/>
          </p:nvPr>
        </p:nvSpPr>
        <p:spPr>
          <a:xfrm>
            <a:off x="3820183" y="2070036"/>
            <a:ext cx="1033378" cy="425758"/>
          </a:xfrm>
          <a:noFill/>
        </p:spPr>
        <p:txBody>
          <a:bodyPr wrap="square">
            <a:spAutoFit/>
          </a:bodyPr>
          <a:lstStyle>
            <a:lvl1pPr marL="127174" marR="0" indent="-49838" algn="l" defTabSz="680488" rtl="0" eaLnBrk="1" fontAlgn="auto" latinLnBrk="0" hangingPunct="1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127603" algn="l"/>
              </a:tabLst>
              <a:defRPr sz="700" baseline="0">
                <a:latin typeface="+mn-lt"/>
              </a:defRPr>
            </a:lvl1pPr>
          </a:lstStyle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43"/>
          </p:nvPr>
        </p:nvSpPr>
        <p:spPr>
          <a:xfrm>
            <a:off x="3820183" y="1926672"/>
            <a:ext cx="1033378" cy="236988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 b="1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" name="Rectangle 53"/>
          <p:cNvSpPr/>
          <p:nvPr userDrawn="1"/>
        </p:nvSpPr>
        <p:spPr>
          <a:xfrm>
            <a:off x="2242545" y="1626767"/>
            <a:ext cx="631603" cy="33930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07" tIns="30851" rIns="61707" bIns="30851" rtlCol="0" anchor="ctr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Текст 8"/>
          <p:cNvSpPr>
            <a:spLocks noGrp="1"/>
          </p:cNvSpPr>
          <p:nvPr>
            <p:ph type="body" sz="quarter" idx="44" hasCustomPrompt="1"/>
          </p:nvPr>
        </p:nvSpPr>
        <p:spPr>
          <a:xfrm>
            <a:off x="2302078" y="1720773"/>
            <a:ext cx="438432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56" name="Текст 8"/>
          <p:cNvSpPr>
            <a:spLocks noGrp="1"/>
          </p:cNvSpPr>
          <p:nvPr>
            <p:ph type="body" sz="quarter" idx="45" hasCustomPrompt="1"/>
          </p:nvPr>
        </p:nvSpPr>
        <p:spPr>
          <a:xfrm>
            <a:off x="2299627" y="2070036"/>
            <a:ext cx="1033378" cy="425758"/>
          </a:xfrm>
          <a:noFill/>
        </p:spPr>
        <p:txBody>
          <a:bodyPr wrap="square">
            <a:spAutoFit/>
          </a:bodyPr>
          <a:lstStyle>
            <a:lvl1pPr marL="127174" marR="0" indent="-49838" algn="l" defTabSz="680488" rtl="0" eaLnBrk="1" fontAlgn="auto" latinLnBrk="0" hangingPunct="1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127603" algn="l"/>
              </a:tabLst>
              <a:defRPr sz="700" baseline="0">
                <a:latin typeface="+mn-lt"/>
              </a:defRPr>
            </a:lvl1pPr>
          </a:lstStyle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</p:txBody>
      </p:sp>
      <p:sp>
        <p:nvSpPr>
          <p:cNvPr id="57" name="Текст 8"/>
          <p:cNvSpPr>
            <a:spLocks noGrp="1"/>
          </p:cNvSpPr>
          <p:nvPr>
            <p:ph type="body" sz="quarter" idx="46"/>
          </p:nvPr>
        </p:nvSpPr>
        <p:spPr>
          <a:xfrm>
            <a:off x="2299627" y="1926672"/>
            <a:ext cx="1033378" cy="236988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 b="1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Текст 8"/>
          <p:cNvSpPr>
            <a:spLocks noGrp="1"/>
          </p:cNvSpPr>
          <p:nvPr>
            <p:ph type="body" sz="quarter" idx="48" hasCustomPrompt="1"/>
          </p:nvPr>
        </p:nvSpPr>
        <p:spPr>
          <a:xfrm>
            <a:off x="764381" y="3543944"/>
            <a:ext cx="1033378" cy="425758"/>
          </a:xfrm>
          <a:noFill/>
        </p:spPr>
        <p:txBody>
          <a:bodyPr wrap="square">
            <a:spAutoFit/>
          </a:bodyPr>
          <a:lstStyle>
            <a:lvl1pPr marL="127174" marR="0" indent="-49838" algn="l" defTabSz="680488" rtl="0" eaLnBrk="1" fontAlgn="auto" latinLnBrk="0" hangingPunct="1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127603" algn="l"/>
              </a:tabLst>
              <a:defRPr sz="700" baseline="0">
                <a:latin typeface="+mn-lt"/>
              </a:defRPr>
            </a:lvl1pPr>
          </a:lstStyle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</p:txBody>
      </p:sp>
      <p:sp>
        <p:nvSpPr>
          <p:cNvPr id="62" name="Текст 8"/>
          <p:cNvSpPr>
            <a:spLocks noGrp="1"/>
          </p:cNvSpPr>
          <p:nvPr>
            <p:ph type="body" sz="quarter" idx="49"/>
          </p:nvPr>
        </p:nvSpPr>
        <p:spPr>
          <a:xfrm>
            <a:off x="764381" y="3400578"/>
            <a:ext cx="1033378" cy="236988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 b="1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4" name="Текст 8"/>
          <p:cNvSpPr>
            <a:spLocks noGrp="1"/>
          </p:cNvSpPr>
          <p:nvPr>
            <p:ph type="body" sz="quarter" idx="51" hasCustomPrompt="1"/>
          </p:nvPr>
        </p:nvSpPr>
        <p:spPr>
          <a:xfrm>
            <a:off x="2299627" y="3543944"/>
            <a:ext cx="1033378" cy="425758"/>
          </a:xfrm>
          <a:noFill/>
        </p:spPr>
        <p:txBody>
          <a:bodyPr wrap="square">
            <a:spAutoFit/>
          </a:bodyPr>
          <a:lstStyle>
            <a:lvl1pPr marL="127174" marR="0" indent="-49838" algn="l" defTabSz="680488" rtl="0" eaLnBrk="1" fontAlgn="auto" latinLnBrk="0" hangingPunct="1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127603" algn="l"/>
              </a:tabLst>
              <a:defRPr sz="700" baseline="0">
                <a:latin typeface="+mn-lt"/>
              </a:defRPr>
            </a:lvl1pPr>
          </a:lstStyle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</p:txBody>
      </p:sp>
      <p:sp>
        <p:nvSpPr>
          <p:cNvPr id="65" name="Текст 8"/>
          <p:cNvSpPr>
            <a:spLocks noGrp="1"/>
          </p:cNvSpPr>
          <p:nvPr>
            <p:ph type="body" sz="quarter" idx="52"/>
          </p:nvPr>
        </p:nvSpPr>
        <p:spPr>
          <a:xfrm>
            <a:off x="2299627" y="3400578"/>
            <a:ext cx="1033378" cy="236988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 b="1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0" name="Текст 8"/>
          <p:cNvSpPr>
            <a:spLocks noGrp="1"/>
          </p:cNvSpPr>
          <p:nvPr>
            <p:ph type="body" sz="quarter" idx="20"/>
          </p:nvPr>
        </p:nvSpPr>
        <p:spPr>
          <a:xfrm>
            <a:off x="76439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299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7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8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073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акты и цифры (4 колонк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8"/>
          <p:cNvSpPr>
            <a:spLocks noGrp="1"/>
          </p:cNvSpPr>
          <p:nvPr>
            <p:ph type="body" sz="quarter" idx="10"/>
          </p:nvPr>
        </p:nvSpPr>
        <p:spPr>
          <a:xfrm>
            <a:off x="472110" y="1567572"/>
            <a:ext cx="1386787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rgbClr val="4D4F5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1"/>
          </p:nvPr>
        </p:nvSpPr>
        <p:spPr>
          <a:xfrm>
            <a:off x="340058" y="1858281"/>
            <a:ext cx="1785120" cy="113032"/>
          </a:xfrm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0062" y="2603848"/>
            <a:ext cx="1517623" cy="2196393"/>
          </a:xfrm>
          <a:prstGeom prst="rect">
            <a:avLst/>
          </a:prstGeom>
        </p:spPr>
        <p:txBody>
          <a:bodyPr lIns="0" tIns="0" rIns="0" bIns="0"/>
          <a:lstStyle>
            <a:lvl1pPr marL="51557" marR="78195" indent="-42964" algn="l" defTabSz="618218" rtl="0" eaLnBrk="1" fontAlgn="auto" latinLnBrk="0" hangingPunct="1">
              <a:lnSpc>
                <a:spcPct val="116700"/>
              </a:lnSpc>
              <a:spcBef>
                <a:spcPts val="406"/>
              </a:spcBef>
              <a:spcAft>
                <a:spcPts val="0"/>
              </a:spcAft>
              <a:buClrTx/>
              <a:buSzTx/>
              <a:buFont typeface="Arial"/>
              <a:buChar char="▪"/>
              <a:tabLst>
                <a:tab pos="58861" algn="l"/>
              </a:tabLst>
              <a:defRPr sz="11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3pPr marL="772771" indent="-154555">
              <a:buFont typeface="Wingdings" charset="2"/>
              <a:buChar char="§"/>
              <a:defRPr/>
            </a:lvl3pPr>
          </a:lstStyle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13"/>
          </p:nvPr>
        </p:nvSpPr>
        <p:spPr>
          <a:xfrm>
            <a:off x="2509222" y="1567572"/>
            <a:ext cx="1386787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rgbClr val="4D4F5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14"/>
          </p:nvPr>
        </p:nvSpPr>
        <p:spPr>
          <a:xfrm>
            <a:off x="2377171" y="1858281"/>
            <a:ext cx="1785120" cy="113032"/>
          </a:xfrm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377174" y="2603848"/>
            <a:ext cx="1517623" cy="2196393"/>
          </a:xfrm>
          <a:prstGeom prst="rect">
            <a:avLst/>
          </a:prstGeom>
        </p:spPr>
        <p:txBody>
          <a:bodyPr lIns="0" tIns="0" rIns="0" bIns="0"/>
          <a:lstStyle>
            <a:lvl1pPr marL="51557" marR="78195" indent="-42964" algn="l" defTabSz="618218" rtl="0" eaLnBrk="1" fontAlgn="auto" latinLnBrk="0" hangingPunct="1">
              <a:lnSpc>
                <a:spcPct val="116700"/>
              </a:lnSpc>
              <a:spcBef>
                <a:spcPts val="406"/>
              </a:spcBef>
              <a:spcAft>
                <a:spcPts val="0"/>
              </a:spcAft>
              <a:buClrTx/>
              <a:buSzTx/>
              <a:buFont typeface="Arial"/>
              <a:buChar char="▪"/>
              <a:tabLst>
                <a:tab pos="58861" algn="l"/>
              </a:tabLst>
              <a:defRPr sz="11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3pPr marL="772771" indent="-154555">
              <a:buFont typeface="Wingdings" charset="2"/>
              <a:buChar char="§"/>
              <a:defRPr/>
            </a:lvl3pPr>
          </a:lstStyle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17"/>
          </p:nvPr>
        </p:nvSpPr>
        <p:spPr>
          <a:xfrm>
            <a:off x="4547755" y="1567572"/>
            <a:ext cx="1386787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rgbClr val="4D4F5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18"/>
          </p:nvPr>
        </p:nvSpPr>
        <p:spPr>
          <a:xfrm>
            <a:off x="4415704" y="1858281"/>
            <a:ext cx="1785120" cy="113032"/>
          </a:xfrm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415708" y="2603848"/>
            <a:ext cx="1517623" cy="2196393"/>
          </a:xfrm>
          <a:prstGeom prst="rect">
            <a:avLst/>
          </a:prstGeom>
        </p:spPr>
        <p:txBody>
          <a:bodyPr lIns="0" tIns="0" rIns="0" bIns="0"/>
          <a:lstStyle>
            <a:lvl1pPr marL="51557" marR="78195" indent="-42964" algn="l" defTabSz="618218" rtl="0" eaLnBrk="1" fontAlgn="auto" latinLnBrk="0" hangingPunct="1">
              <a:lnSpc>
                <a:spcPct val="116700"/>
              </a:lnSpc>
              <a:spcBef>
                <a:spcPts val="406"/>
              </a:spcBef>
              <a:spcAft>
                <a:spcPts val="0"/>
              </a:spcAft>
              <a:buClrTx/>
              <a:buSzTx/>
              <a:buFont typeface="Arial"/>
              <a:buChar char="▪"/>
              <a:tabLst>
                <a:tab pos="58861" algn="l"/>
              </a:tabLst>
              <a:defRPr sz="11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3pPr marL="772771" indent="-154555">
              <a:buFont typeface="Wingdings" charset="2"/>
              <a:buChar char="§"/>
              <a:defRPr/>
            </a:lvl3pPr>
          </a:lstStyle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21"/>
          </p:nvPr>
        </p:nvSpPr>
        <p:spPr>
          <a:xfrm>
            <a:off x="6584867" y="1567572"/>
            <a:ext cx="1386787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rgbClr val="4D4F5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22"/>
          </p:nvPr>
        </p:nvSpPr>
        <p:spPr>
          <a:xfrm>
            <a:off x="6452817" y="1858281"/>
            <a:ext cx="1785120" cy="113032"/>
          </a:xfrm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452820" y="2603848"/>
            <a:ext cx="1517623" cy="2196393"/>
          </a:xfrm>
          <a:prstGeom prst="rect">
            <a:avLst/>
          </a:prstGeom>
        </p:spPr>
        <p:txBody>
          <a:bodyPr lIns="0" tIns="0" rIns="0" bIns="0"/>
          <a:lstStyle>
            <a:lvl1pPr marL="51557" marR="78195" indent="-42964" algn="l" defTabSz="618218" rtl="0" eaLnBrk="1" fontAlgn="auto" latinLnBrk="0" hangingPunct="1">
              <a:lnSpc>
                <a:spcPct val="116700"/>
              </a:lnSpc>
              <a:spcBef>
                <a:spcPts val="406"/>
              </a:spcBef>
              <a:spcAft>
                <a:spcPts val="0"/>
              </a:spcAft>
              <a:buClrTx/>
              <a:buSzTx/>
              <a:buFont typeface="Arial"/>
              <a:buChar char="▪"/>
              <a:tabLst>
                <a:tab pos="58861" algn="l"/>
              </a:tabLst>
              <a:defRPr sz="11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3pPr marL="772771" indent="-154555">
              <a:buFont typeface="Wingdings" charset="2"/>
              <a:buChar char="§"/>
              <a:defRPr/>
            </a:lvl3pPr>
          </a:lstStyle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3"/>
            <a:ext cx="8317707" cy="571045"/>
          </a:xfrm>
        </p:spPr>
        <p:txBody>
          <a:bodyPr vert="horz" wrap="square" lIns="0" tIns="24341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9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75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акты и цифры (5 колоно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8"/>
          <p:cNvSpPr>
            <a:spLocks noGrp="1"/>
          </p:cNvSpPr>
          <p:nvPr>
            <p:ph type="body" sz="quarter" idx="10"/>
          </p:nvPr>
        </p:nvSpPr>
        <p:spPr>
          <a:xfrm>
            <a:off x="724807" y="1349565"/>
            <a:ext cx="1152424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1"/>
          </p:nvPr>
        </p:nvSpPr>
        <p:spPr>
          <a:xfrm>
            <a:off x="612000" y="1654259"/>
            <a:ext cx="1318385" cy="96950"/>
          </a:xfrm>
        </p:spPr>
        <p:txBody>
          <a:bodyPr wrap="square">
            <a:spAutoFit/>
          </a:bodyPr>
          <a:lstStyle>
            <a:lvl1pPr>
              <a:defRPr sz="7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2000" y="2341762"/>
            <a:ext cx="1318385" cy="21736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1557" marR="78195" indent="-42964" algn="l" defTabSz="618218" rtl="0" eaLnBrk="1" fontAlgn="auto" latinLnBrk="0" hangingPunct="1">
              <a:lnSpc>
                <a:spcPct val="116700"/>
              </a:lnSpc>
              <a:spcBef>
                <a:spcPts val="406"/>
              </a:spcBef>
              <a:spcAft>
                <a:spcPts val="0"/>
              </a:spcAft>
              <a:buClrTx/>
              <a:buSzTx/>
              <a:buFont typeface="Arial"/>
              <a:buChar char="▪"/>
              <a:tabLst>
                <a:tab pos="58861" algn="l"/>
              </a:tabLst>
              <a:defRPr sz="7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3pPr marL="772771" indent="-154555">
              <a:buFont typeface="Wingdings" charset="2"/>
              <a:buChar char="§"/>
              <a:defRPr/>
            </a:lvl3pPr>
          </a:lstStyle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13"/>
          </p:nvPr>
        </p:nvSpPr>
        <p:spPr>
          <a:xfrm>
            <a:off x="2291014" y="1349565"/>
            <a:ext cx="1152424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14"/>
          </p:nvPr>
        </p:nvSpPr>
        <p:spPr>
          <a:xfrm>
            <a:off x="2178207" y="1654259"/>
            <a:ext cx="1318385" cy="96950"/>
          </a:xfrm>
        </p:spPr>
        <p:txBody>
          <a:bodyPr wrap="square">
            <a:spAutoFit/>
          </a:bodyPr>
          <a:lstStyle>
            <a:lvl1pPr>
              <a:defRPr sz="7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178207" y="2341762"/>
            <a:ext cx="1318385" cy="21736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1557" marR="78195" indent="-42964" algn="l" defTabSz="618218" rtl="0" eaLnBrk="1" fontAlgn="auto" latinLnBrk="0" hangingPunct="1">
              <a:lnSpc>
                <a:spcPct val="116700"/>
              </a:lnSpc>
              <a:spcBef>
                <a:spcPts val="406"/>
              </a:spcBef>
              <a:spcAft>
                <a:spcPts val="0"/>
              </a:spcAft>
              <a:buClrTx/>
              <a:buSzTx/>
              <a:buFont typeface="Arial"/>
              <a:buChar char="▪"/>
              <a:tabLst>
                <a:tab pos="58861" algn="l"/>
              </a:tabLst>
              <a:defRPr sz="7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3pPr marL="772771" indent="-154555">
              <a:buFont typeface="Wingdings" charset="2"/>
              <a:buChar char="§"/>
              <a:defRPr/>
            </a:lvl3pPr>
          </a:lstStyle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17"/>
          </p:nvPr>
        </p:nvSpPr>
        <p:spPr>
          <a:xfrm>
            <a:off x="3857220" y="1349565"/>
            <a:ext cx="1152424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Текст 8"/>
          <p:cNvSpPr>
            <a:spLocks noGrp="1"/>
          </p:cNvSpPr>
          <p:nvPr>
            <p:ph type="body" sz="quarter" idx="18"/>
          </p:nvPr>
        </p:nvSpPr>
        <p:spPr>
          <a:xfrm>
            <a:off x="3744413" y="1654259"/>
            <a:ext cx="1318385" cy="96950"/>
          </a:xfrm>
        </p:spPr>
        <p:txBody>
          <a:bodyPr wrap="square">
            <a:spAutoFit/>
          </a:bodyPr>
          <a:lstStyle>
            <a:lvl1pPr>
              <a:defRPr sz="7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744413" y="2341762"/>
            <a:ext cx="1318385" cy="21736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1557" marR="78195" indent="-42964" algn="l" defTabSz="618218" rtl="0" eaLnBrk="1" fontAlgn="auto" latinLnBrk="0" hangingPunct="1">
              <a:lnSpc>
                <a:spcPct val="116700"/>
              </a:lnSpc>
              <a:spcBef>
                <a:spcPts val="406"/>
              </a:spcBef>
              <a:spcAft>
                <a:spcPts val="0"/>
              </a:spcAft>
              <a:buClrTx/>
              <a:buSzTx/>
              <a:buFont typeface="Arial"/>
              <a:buChar char="▪"/>
              <a:tabLst>
                <a:tab pos="58861" algn="l"/>
              </a:tabLst>
              <a:defRPr sz="7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3pPr marL="772771" indent="-154555">
              <a:buFont typeface="Wingdings" charset="2"/>
              <a:buChar char="§"/>
              <a:defRPr/>
            </a:lvl3pPr>
          </a:lstStyle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21"/>
          </p:nvPr>
        </p:nvSpPr>
        <p:spPr>
          <a:xfrm>
            <a:off x="5429803" y="1349565"/>
            <a:ext cx="1152424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22"/>
          </p:nvPr>
        </p:nvSpPr>
        <p:spPr>
          <a:xfrm>
            <a:off x="5316996" y="1654259"/>
            <a:ext cx="1318385" cy="96950"/>
          </a:xfrm>
        </p:spPr>
        <p:txBody>
          <a:bodyPr wrap="square">
            <a:spAutoFit/>
          </a:bodyPr>
          <a:lstStyle>
            <a:lvl1pPr>
              <a:defRPr sz="7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5316996" y="2341762"/>
            <a:ext cx="1318385" cy="21736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1557" marR="78195" indent="-42964" algn="l" defTabSz="618218" rtl="0" eaLnBrk="1" fontAlgn="auto" latinLnBrk="0" hangingPunct="1">
              <a:lnSpc>
                <a:spcPct val="116700"/>
              </a:lnSpc>
              <a:spcBef>
                <a:spcPts val="406"/>
              </a:spcBef>
              <a:spcAft>
                <a:spcPts val="0"/>
              </a:spcAft>
              <a:buClrTx/>
              <a:buSzTx/>
              <a:buFont typeface="Arial"/>
              <a:buChar char="▪"/>
              <a:tabLst>
                <a:tab pos="58861" algn="l"/>
              </a:tabLst>
              <a:defRPr sz="7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3pPr marL="772771" indent="-154555">
              <a:buFont typeface="Wingdings" charset="2"/>
              <a:buChar char="§"/>
              <a:defRPr/>
            </a:lvl3pPr>
          </a:lstStyle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52" name="Текст 8"/>
          <p:cNvSpPr>
            <a:spLocks noGrp="1"/>
          </p:cNvSpPr>
          <p:nvPr>
            <p:ph type="body" sz="quarter" idx="24"/>
          </p:nvPr>
        </p:nvSpPr>
        <p:spPr>
          <a:xfrm>
            <a:off x="6996010" y="1349565"/>
            <a:ext cx="1152424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Текст 8"/>
          <p:cNvSpPr>
            <a:spLocks noGrp="1"/>
          </p:cNvSpPr>
          <p:nvPr>
            <p:ph type="body" sz="quarter" idx="25"/>
          </p:nvPr>
        </p:nvSpPr>
        <p:spPr>
          <a:xfrm>
            <a:off x="6883203" y="1654259"/>
            <a:ext cx="1318385" cy="96950"/>
          </a:xfrm>
        </p:spPr>
        <p:txBody>
          <a:bodyPr wrap="square">
            <a:spAutoFit/>
          </a:bodyPr>
          <a:lstStyle>
            <a:lvl1pPr>
              <a:defRPr sz="7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883203" y="2341762"/>
            <a:ext cx="1318385" cy="21736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1557" marR="78195" indent="-42964" algn="l" defTabSz="618218" rtl="0" eaLnBrk="1" fontAlgn="auto" latinLnBrk="0" hangingPunct="1">
              <a:lnSpc>
                <a:spcPct val="116700"/>
              </a:lnSpc>
              <a:spcBef>
                <a:spcPts val="406"/>
              </a:spcBef>
              <a:spcAft>
                <a:spcPts val="0"/>
              </a:spcAft>
              <a:buClrTx/>
              <a:buSzTx/>
              <a:buFont typeface="Arial"/>
              <a:buChar char="▪"/>
              <a:tabLst>
                <a:tab pos="58861" algn="l"/>
              </a:tabLst>
              <a:defRPr sz="7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3pPr marL="772771" indent="-154555">
              <a:buFont typeface="Wingdings" charset="2"/>
              <a:buChar char="§"/>
              <a:defRPr/>
            </a:lvl3pPr>
          </a:lstStyle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41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29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ями (7 колоно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413147" y="3429464"/>
            <a:ext cx="1069514" cy="138151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ФИ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413147" y="3583082"/>
            <a:ext cx="1069514" cy="438975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1621179" y="3429464"/>
            <a:ext cx="1069514" cy="138151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ФИ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1621179" y="3583082"/>
            <a:ext cx="1069514" cy="438975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2829211" y="3429464"/>
            <a:ext cx="1069514" cy="138151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ФИ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2829211" y="3583082"/>
            <a:ext cx="1069514" cy="438975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4048318" y="3429464"/>
            <a:ext cx="1069514" cy="138151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ФИ</a:t>
            </a:r>
            <a:endParaRPr lang="ru-RU" dirty="0"/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4048318" y="3583082"/>
            <a:ext cx="1069514" cy="438975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5256350" y="3429464"/>
            <a:ext cx="1069514" cy="138151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ФИ</a:t>
            </a:r>
            <a:endParaRPr lang="ru-RU" dirty="0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5256350" y="3583082"/>
            <a:ext cx="1069514" cy="438975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25" hasCustomPrompt="1"/>
          </p:nvPr>
        </p:nvSpPr>
        <p:spPr>
          <a:xfrm>
            <a:off x="6464382" y="3429464"/>
            <a:ext cx="1069514" cy="138151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ФИ</a:t>
            </a:r>
            <a:endParaRPr lang="ru-RU" dirty="0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26" hasCustomPrompt="1"/>
          </p:nvPr>
        </p:nvSpPr>
        <p:spPr>
          <a:xfrm>
            <a:off x="6464382" y="3583082"/>
            <a:ext cx="1069514" cy="438975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27" hasCustomPrompt="1"/>
          </p:nvPr>
        </p:nvSpPr>
        <p:spPr>
          <a:xfrm>
            <a:off x="7661340" y="3429464"/>
            <a:ext cx="1069514" cy="138151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ФИ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28" hasCustomPrompt="1"/>
          </p:nvPr>
        </p:nvSpPr>
        <p:spPr>
          <a:xfrm>
            <a:off x="7661340" y="3583082"/>
            <a:ext cx="1069514" cy="438975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41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3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4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045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2 колонк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 userDrawn="1"/>
        </p:nvSpPr>
        <p:spPr>
          <a:xfrm>
            <a:off x="-7632" y="3006571"/>
            <a:ext cx="9160978" cy="2147216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/>
          <a:lstStyle/>
          <a:p>
            <a:pPr algn="ctr"/>
            <a:endParaRPr lang="en-US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20"/>
          </p:nvPr>
        </p:nvSpPr>
        <p:spPr>
          <a:xfrm>
            <a:off x="76438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764380" y="3530021"/>
            <a:ext cx="2320756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65" hasCustomPrompt="1"/>
          </p:nvPr>
        </p:nvSpPr>
        <p:spPr>
          <a:xfrm>
            <a:off x="764385" y="3855253"/>
            <a:ext cx="1591851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5" name="Текст 8"/>
          <p:cNvSpPr>
            <a:spLocks noGrp="1"/>
          </p:cNvSpPr>
          <p:nvPr>
            <p:ph type="body" sz="quarter" idx="78" hasCustomPrompt="1"/>
          </p:nvPr>
        </p:nvSpPr>
        <p:spPr>
          <a:xfrm>
            <a:off x="4212624" y="3530021"/>
            <a:ext cx="2320756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7" name="Текст 8"/>
          <p:cNvSpPr>
            <a:spLocks noGrp="1"/>
          </p:cNvSpPr>
          <p:nvPr>
            <p:ph type="body" sz="quarter" idx="80" hasCustomPrompt="1"/>
          </p:nvPr>
        </p:nvSpPr>
        <p:spPr>
          <a:xfrm>
            <a:off x="4212628" y="3855253"/>
            <a:ext cx="1591851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0" name="Текст 8"/>
          <p:cNvSpPr>
            <a:spLocks noGrp="1"/>
          </p:cNvSpPr>
          <p:nvPr>
            <p:ph type="body" sz="quarter" idx="77" hasCustomPrompt="1"/>
          </p:nvPr>
        </p:nvSpPr>
        <p:spPr>
          <a:xfrm>
            <a:off x="4212624" y="3222743"/>
            <a:ext cx="2320756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61" name="Текст 8"/>
          <p:cNvSpPr>
            <a:spLocks noGrp="1"/>
          </p:cNvSpPr>
          <p:nvPr>
            <p:ph type="body" sz="quarter" idx="83" hasCustomPrompt="1"/>
          </p:nvPr>
        </p:nvSpPr>
        <p:spPr>
          <a:xfrm>
            <a:off x="764380" y="3222743"/>
            <a:ext cx="2320756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68" name="Текст 8"/>
          <p:cNvSpPr>
            <a:spLocks noGrp="1"/>
          </p:cNvSpPr>
          <p:nvPr>
            <p:ph type="body" sz="quarter" idx="84" hasCustomPrompt="1"/>
          </p:nvPr>
        </p:nvSpPr>
        <p:spPr>
          <a:xfrm>
            <a:off x="764380" y="4455549"/>
            <a:ext cx="2320756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9" name="Текст 8"/>
          <p:cNvSpPr>
            <a:spLocks noGrp="1"/>
          </p:cNvSpPr>
          <p:nvPr>
            <p:ph type="body" sz="quarter" idx="85" hasCustomPrompt="1"/>
          </p:nvPr>
        </p:nvSpPr>
        <p:spPr>
          <a:xfrm>
            <a:off x="764385" y="4780781"/>
            <a:ext cx="1591851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0" name="Текст 8"/>
          <p:cNvSpPr>
            <a:spLocks noGrp="1"/>
          </p:cNvSpPr>
          <p:nvPr>
            <p:ph type="body" sz="quarter" idx="86" hasCustomPrompt="1"/>
          </p:nvPr>
        </p:nvSpPr>
        <p:spPr>
          <a:xfrm>
            <a:off x="4212624" y="4455549"/>
            <a:ext cx="2320756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1" name="Текст 8"/>
          <p:cNvSpPr>
            <a:spLocks noGrp="1"/>
          </p:cNvSpPr>
          <p:nvPr>
            <p:ph type="body" sz="quarter" idx="87" hasCustomPrompt="1"/>
          </p:nvPr>
        </p:nvSpPr>
        <p:spPr>
          <a:xfrm>
            <a:off x="4212628" y="4780781"/>
            <a:ext cx="1591851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2" name="Текст 8"/>
          <p:cNvSpPr>
            <a:spLocks noGrp="1"/>
          </p:cNvSpPr>
          <p:nvPr>
            <p:ph type="body" sz="quarter" idx="88" hasCustomPrompt="1"/>
          </p:nvPr>
        </p:nvSpPr>
        <p:spPr>
          <a:xfrm>
            <a:off x="4212624" y="4148271"/>
            <a:ext cx="2320756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73" name="Текст 8"/>
          <p:cNvSpPr>
            <a:spLocks noGrp="1"/>
          </p:cNvSpPr>
          <p:nvPr>
            <p:ph type="body" sz="quarter" idx="89" hasCustomPrompt="1"/>
          </p:nvPr>
        </p:nvSpPr>
        <p:spPr>
          <a:xfrm>
            <a:off x="764380" y="4148271"/>
            <a:ext cx="2320756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74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764380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177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75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434322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177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76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6104263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177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41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7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3 колонки)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7632" y="3398638"/>
            <a:ext cx="9160978" cy="1755153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/>
          <a:lstStyle/>
          <a:p>
            <a:pPr algn="ctr"/>
            <a:endParaRPr lang="en-US" dirty="0"/>
          </a:p>
        </p:txBody>
      </p:sp>
      <p:sp>
        <p:nvSpPr>
          <p:cNvPr id="23" name="Текст 8"/>
          <p:cNvSpPr>
            <a:spLocks noGrp="1"/>
          </p:cNvSpPr>
          <p:nvPr userDrawn="1">
            <p:ph type="body" sz="quarter" idx="15"/>
          </p:nvPr>
        </p:nvSpPr>
        <p:spPr>
          <a:xfrm>
            <a:off x="76438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Текст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64380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177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25" name="Текст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434322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177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26" name="Текст 8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104263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177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6104263" y="3560612"/>
            <a:ext cx="2234872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27" hasCustomPrompt="1"/>
          </p:nvPr>
        </p:nvSpPr>
        <p:spPr>
          <a:xfrm>
            <a:off x="6104263" y="3881784"/>
            <a:ext cx="2234872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28" hasCustomPrompt="1"/>
          </p:nvPr>
        </p:nvSpPr>
        <p:spPr>
          <a:xfrm>
            <a:off x="6104263" y="4365048"/>
            <a:ext cx="2234872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29" hasCustomPrompt="1"/>
          </p:nvPr>
        </p:nvSpPr>
        <p:spPr>
          <a:xfrm>
            <a:off x="6104263" y="4686219"/>
            <a:ext cx="2234872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44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3434322" y="3560612"/>
            <a:ext cx="2234872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3434322" y="3881784"/>
            <a:ext cx="2234872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46" name="Текст 8"/>
          <p:cNvSpPr>
            <a:spLocks noGrp="1"/>
          </p:cNvSpPr>
          <p:nvPr>
            <p:ph type="body" sz="quarter" idx="32" hasCustomPrompt="1"/>
          </p:nvPr>
        </p:nvSpPr>
        <p:spPr>
          <a:xfrm>
            <a:off x="3434322" y="4365048"/>
            <a:ext cx="2234872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33" hasCustomPrompt="1"/>
          </p:nvPr>
        </p:nvSpPr>
        <p:spPr>
          <a:xfrm>
            <a:off x="3434322" y="4686219"/>
            <a:ext cx="2234872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0" y="3560612"/>
            <a:ext cx="2234872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764380" y="3881784"/>
            <a:ext cx="2234872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36" hasCustomPrompt="1"/>
          </p:nvPr>
        </p:nvSpPr>
        <p:spPr>
          <a:xfrm>
            <a:off x="764380" y="4365048"/>
            <a:ext cx="2234872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1" name="Текст 8"/>
          <p:cNvSpPr>
            <a:spLocks noGrp="1"/>
          </p:cNvSpPr>
          <p:nvPr>
            <p:ph type="body" sz="quarter" idx="37" hasCustomPrompt="1"/>
          </p:nvPr>
        </p:nvSpPr>
        <p:spPr>
          <a:xfrm>
            <a:off x="764380" y="4686219"/>
            <a:ext cx="2234872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41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31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3 колонки)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-7632" y="3323962"/>
            <a:ext cx="9160978" cy="1829825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/>
          <a:lstStyle/>
          <a:p>
            <a:pPr algn="ctr"/>
            <a:endParaRPr lang="en-US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/>
          </p:nvPr>
        </p:nvSpPr>
        <p:spPr>
          <a:xfrm>
            <a:off x="76438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764380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177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434322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177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6104263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177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3562102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37" hasCustomPrompt="1"/>
          </p:nvPr>
        </p:nvSpPr>
        <p:spPr>
          <a:xfrm>
            <a:off x="764381" y="3764424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39" hasCustomPrompt="1"/>
          </p:nvPr>
        </p:nvSpPr>
        <p:spPr>
          <a:xfrm>
            <a:off x="764381" y="4147246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21"/>
          </p:nvPr>
        </p:nvSpPr>
        <p:spPr>
          <a:xfrm>
            <a:off x="764381" y="4502055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0" hasCustomPrompt="1"/>
          </p:nvPr>
        </p:nvSpPr>
        <p:spPr>
          <a:xfrm>
            <a:off x="3434322" y="3562102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41" hasCustomPrompt="1"/>
          </p:nvPr>
        </p:nvSpPr>
        <p:spPr>
          <a:xfrm>
            <a:off x="3434322" y="3764424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2" hasCustomPrompt="1"/>
          </p:nvPr>
        </p:nvSpPr>
        <p:spPr>
          <a:xfrm>
            <a:off x="3434322" y="4147246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43"/>
          </p:nvPr>
        </p:nvSpPr>
        <p:spPr>
          <a:xfrm>
            <a:off x="3434323" y="4502055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4" hasCustomPrompt="1"/>
          </p:nvPr>
        </p:nvSpPr>
        <p:spPr>
          <a:xfrm>
            <a:off x="6104264" y="3562102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5" hasCustomPrompt="1"/>
          </p:nvPr>
        </p:nvSpPr>
        <p:spPr>
          <a:xfrm>
            <a:off x="6104264" y="3764424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6" hasCustomPrompt="1"/>
          </p:nvPr>
        </p:nvSpPr>
        <p:spPr>
          <a:xfrm>
            <a:off x="6104264" y="4147246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7"/>
          </p:nvPr>
        </p:nvSpPr>
        <p:spPr>
          <a:xfrm>
            <a:off x="6104264" y="4502055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3"/>
            <a:ext cx="8317707" cy="571045"/>
          </a:xfrm>
        </p:spPr>
        <p:txBody>
          <a:bodyPr vert="horz" wrap="square" lIns="0" tIns="24341" rIns="0" bIns="0" rtlCol="0" anchor="t" anchorCtr="0">
            <a:spAutoFit/>
          </a:bodyPr>
          <a:lstStyle>
            <a:lvl1pPr marL="0" marR="0" indent="0" algn="l" defTabSz="6817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4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472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4 колонки)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7632" y="3410351"/>
            <a:ext cx="9160978" cy="1743436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/>
          <a:lstStyle/>
          <a:p>
            <a:pPr algn="ctr"/>
            <a:endParaRPr lang="en-US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3718255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37" hasCustomPrompt="1"/>
          </p:nvPr>
        </p:nvSpPr>
        <p:spPr>
          <a:xfrm>
            <a:off x="764381" y="3920577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21"/>
          </p:nvPr>
        </p:nvSpPr>
        <p:spPr>
          <a:xfrm>
            <a:off x="764381" y="4321580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30"/>
          </p:nvPr>
        </p:nvSpPr>
        <p:spPr>
          <a:xfrm>
            <a:off x="764381" y="4489709"/>
            <a:ext cx="1240958" cy="96950"/>
          </a:xfrm>
        </p:spPr>
        <p:txBody>
          <a:bodyPr wrap="square">
            <a:spAutoFit/>
          </a:bodyPr>
          <a:lstStyle>
            <a:lvl1pPr>
              <a:defRPr sz="7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47" hasCustomPrompt="1"/>
          </p:nvPr>
        </p:nvSpPr>
        <p:spPr>
          <a:xfrm>
            <a:off x="2571203" y="3718255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48" hasCustomPrompt="1"/>
          </p:nvPr>
        </p:nvSpPr>
        <p:spPr>
          <a:xfrm>
            <a:off x="2571203" y="3920577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49"/>
          </p:nvPr>
        </p:nvSpPr>
        <p:spPr>
          <a:xfrm>
            <a:off x="2571203" y="4321580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50"/>
          </p:nvPr>
        </p:nvSpPr>
        <p:spPr>
          <a:xfrm>
            <a:off x="2571203" y="4489709"/>
            <a:ext cx="1240958" cy="96950"/>
          </a:xfrm>
        </p:spPr>
        <p:txBody>
          <a:bodyPr wrap="square">
            <a:spAutoFit/>
          </a:bodyPr>
          <a:lstStyle>
            <a:lvl1pPr>
              <a:defRPr sz="7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Текст 8"/>
          <p:cNvSpPr>
            <a:spLocks noGrp="1"/>
          </p:cNvSpPr>
          <p:nvPr>
            <p:ph type="body" sz="quarter" idx="51" hasCustomPrompt="1"/>
          </p:nvPr>
        </p:nvSpPr>
        <p:spPr>
          <a:xfrm>
            <a:off x="4378026" y="3718255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2" name="Текст 8"/>
          <p:cNvSpPr>
            <a:spLocks noGrp="1"/>
          </p:cNvSpPr>
          <p:nvPr>
            <p:ph type="body" sz="quarter" idx="52" hasCustomPrompt="1"/>
          </p:nvPr>
        </p:nvSpPr>
        <p:spPr>
          <a:xfrm>
            <a:off x="4378026" y="3920577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3" name="Текст 8"/>
          <p:cNvSpPr>
            <a:spLocks noGrp="1"/>
          </p:cNvSpPr>
          <p:nvPr>
            <p:ph type="body" sz="quarter" idx="53"/>
          </p:nvPr>
        </p:nvSpPr>
        <p:spPr>
          <a:xfrm>
            <a:off x="4378026" y="4321580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" name="Текст 8"/>
          <p:cNvSpPr>
            <a:spLocks noGrp="1"/>
          </p:cNvSpPr>
          <p:nvPr>
            <p:ph type="body" sz="quarter" idx="54"/>
          </p:nvPr>
        </p:nvSpPr>
        <p:spPr>
          <a:xfrm>
            <a:off x="4378026" y="4489709"/>
            <a:ext cx="1240958" cy="96950"/>
          </a:xfrm>
        </p:spPr>
        <p:txBody>
          <a:bodyPr wrap="square">
            <a:spAutoFit/>
          </a:bodyPr>
          <a:lstStyle>
            <a:lvl1pPr>
              <a:defRPr sz="7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Текст 8"/>
          <p:cNvSpPr>
            <a:spLocks noGrp="1"/>
          </p:cNvSpPr>
          <p:nvPr>
            <p:ph type="body" sz="quarter" idx="55" hasCustomPrompt="1"/>
          </p:nvPr>
        </p:nvSpPr>
        <p:spPr>
          <a:xfrm>
            <a:off x="6187977" y="3718255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6" name="Текст 8"/>
          <p:cNvSpPr>
            <a:spLocks noGrp="1"/>
          </p:cNvSpPr>
          <p:nvPr>
            <p:ph type="body" sz="quarter" idx="56" hasCustomPrompt="1"/>
          </p:nvPr>
        </p:nvSpPr>
        <p:spPr>
          <a:xfrm>
            <a:off x="6187977" y="3920577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7" name="Текст 8"/>
          <p:cNvSpPr>
            <a:spLocks noGrp="1"/>
          </p:cNvSpPr>
          <p:nvPr>
            <p:ph type="body" sz="quarter" idx="57"/>
          </p:nvPr>
        </p:nvSpPr>
        <p:spPr>
          <a:xfrm>
            <a:off x="6187977" y="4321580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Текст 8"/>
          <p:cNvSpPr>
            <a:spLocks noGrp="1"/>
          </p:cNvSpPr>
          <p:nvPr>
            <p:ph type="body" sz="quarter" idx="58"/>
          </p:nvPr>
        </p:nvSpPr>
        <p:spPr>
          <a:xfrm>
            <a:off x="6187977" y="4489709"/>
            <a:ext cx="1240958" cy="96950"/>
          </a:xfrm>
        </p:spPr>
        <p:txBody>
          <a:bodyPr wrap="square">
            <a:spAutoFit/>
          </a:bodyPr>
          <a:lstStyle>
            <a:lvl1pPr>
              <a:defRPr sz="7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Текст 8"/>
          <p:cNvSpPr>
            <a:spLocks noGrp="1"/>
          </p:cNvSpPr>
          <p:nvPr>
            <p:ph type="body" sz="quarter" idx="12"/>
          </p:nvPr>
        </p:nvSpPr>
        <p:spPr>
          <a:xfrm>
            <a:off x="76438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Текст 8"/>
          <p:cNvSpPr>
            <a:spLocks noGrp="1"/>
          </p:cNvSpPr>
          <p:nvPr>
            <p:ph type="body" sz="quarter" idx="24"/>
          </p:nvPr>
        </p:nvSpPr>
        <p:spPr>
          <a:xfrm>
            <a:off x="766610" y="1765829"/>
            <a:ext cx="3178319" cy="152349"/>
          </a:xfrm>
        </p:spPr>
        <p:txBody>
          <a:bodyPr wrap="square">
            <a:spAutoFit/>
          </a:bodyPr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Текст 8"/>
          <p:cNvSpPr>
            <a:spLocks noGrp="1"/>
          </p:cNvSpPr>
          <p:nvPr>
            <p:ph type="body" sz="quarter" idx="59"/>
          </p:nvPr>
        </p:nvSpPr>
        <p:spPr>
          <a:xfrm>
            <a:off x="4378026" y="1765829"/>
            <a:ext cx="3178319" cy="152349"/>
          </a:xfrm>
        </p:spPr>
        <p:txBody>
          <a:bodyPr wrap="square">
            <a:spAutoFit/>
          </a:bodyPr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41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7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(английская 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91385" y="1285288"/>
            <a:ext cx="4548309" cy="5232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9743" indent="0">
              <a:lnSpc>
                <a:spcPts val="4060"/>
              </a:lnSpc>
              <a:buNone/>
              <a:defRPr lang="ru-RU" sz="3900" b="1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Text example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700327" y="2989308"/>
            <a:ext cx="1301056" cy="2260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Text example</a:t>
            </a:r>
            <a:endParaRPr lang="ru-RU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700328" y="3331914"/>
            <a:ext cx="692497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100" b="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dirty="0" smtClean="0"/>
              <a:t>Text example</a:t>
            </a:r>
            <a:endParaRPr lang="ru-RU" dirty="0"/>
          </a:p>
        </p:txBody>
      </p:sp>
      <p:sp>
        <p:nvSpPr>
          <p:cNvPr id="11" name="object 14"/>
          <p:cNvSpPr/>
          <p:nvPr/>
        </p:nvSpPr>
        <p:spPr>
          <a:xfrm>
            <a:off x="2913739" y="4329678"/>
            <a:ext cx="0" cy="434023"/>
          </a:xfrm>
          <a:custGeom>
            <a:avLst/>
            <a:gdLst/>
            <a:ahLst/>
            <a:cxnLst/>
            <a:rect l="l" t="t" r="r" b="b"/>
            <a:pathLst>
              <a:path h="638175">
                <a:moveTo>
                  <a:pt x="0" y="0"/>
                </a:moveTo>
                <a:lnTo>
                  <a:pt x="0" y="63808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2" y="4329678"/>
            <a:ext cx="1988199" cy="446734"/>
          </a:xfrm>
          <a:prstGeom prst="rect">
            <a:avLst/>
          </a:prstGeom>
        </p:spPr>
      </p:pic>
      <p:sp>
        <p:nvSpPr>
          <p:cNvPr id="14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052168" y="4414818"/>
            <a:ext cx="766141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  <a:p>
            <a:pPr lvl="0"/>
            <a:r>
              <a:rPr lang="en-US" dirty="0" smtClean="0"/>
              <a:t>example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3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4 колонки)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 userDrawn="1"/>
        </p:nvSpPr>
        <p:spPr>
          <a:xfrm>
            <a:off x="-3211" y="2794660"/>
            <a:ext cx="9160978" cy="2359127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/>
          <a:lstStyle/>
          <a:p>
            <a:pPr algn="ctr"/>
            <a:endParaRPr lang="en-US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3013407"/>
            <a:ext cx="1596604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764381" y="3323206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30"/>
          </p:nvPr>
        </p:nvSpPr>
        <p:spPr>
          <a:xfrm>
            <a:off x="764381" y="4828247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37" hasCustomPrompt="1"/>
          </p:nvPr>
        </p:nvSpPr>
        <p:spPr>
          <a:xfrm>
            <a:off x="764381" y="3914413"/>
            <a:ext cx="1596604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38" hasCustomPrompt="1"/>
          </p:nvPr>
        </p:nvSpPr>
        <p:spPr>
          <a:xfrm>
            <a:off x="764381" y="4224213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1" hasCustomPrompt="1"/>
          </p:nvPr>
        </p:nvSpPr>
        <p:spPr>
          <a:xfrm>
            <a:off x="6946227" y="3013407"/>
            <a:ext cx="1596604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42" hasCustomPrompt="1"/>
          </p:nvPr>
        </p:nvSpPr>
        <p:spPr>
          <a:xfrm>
            <a:off x="6946227" y="3323206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43"/>
          </p:nvPr>
        </p:nvSpPr>
        <p:spPr>
          <a:xfrm>
            <a:off x="6946227" y="4828247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Текст 8"/>
          <p:cNvSpPr>
            <a:spLocks noGrp="1"/>
          </p:cNvSpPr>
          <p:nvPr>
            <p:ph type="body" sz="quarter" idx="44" hasCustomPrompt="1"/>
          </p:nvPr>
        </p:nvSpPr>
        <p:spPr>
          <a:xfrm>
            <a:off x="6946227" y="3914413"/>
            <a:ext cx="1596604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37" name="Текст 8"/>
          <p:cNvSpPr>
            <a:spLocks noGrp="1"/>
          </p:cNvSpPr>
          <p:nvPr>
            <p:ph type="body" sz="quarter" idx="45" hasCustomPrompt="1"/>
          </p:nvPr>
        </p:nvSpPr>
        <p:spPr>
          <a:xfrm>
            <a:off x="6946227" y="4224213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6" hasCustomPrompt="1"/>
          </p:nvPr>
        </p:nvSpPr>
        <p:spPr>
          <a:xfrm>
            <a:off x="2824996" y="3013407"/>
            <a:ext cx="1596604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7" hasCustomPrompt="1"/>
          </p:nvPr>
        </p:nvSpPr>
        <p:spPr>
          <a:xfrm>
            <a:off x="2824996" y="3323206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8"/>
          </p:nvPr>
        </p:nvSpPr>
        <p:spPr>
          <a:xfrm>
            <a:off x="2824996" y="4828247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9" hasCustomPrompt="1"/>
          </p:nvPr>
        </p:nvSpPr>
        <p:spPr>
          <a:xfrm>
            <a:off x="2824996" y="3914413"/>
            <a:ext cx="1596604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50" hasCustomPrompt="1"/>
          </p:nvPr>
        </p:nvSpPr>
        <p:spPr>
          <a:xfrm>
            <a:off x="2824996" y="4224213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1" hasCustomPrompt="1"/>
          </p:nvPr>
        </p:nvSpPr>
        <p:spPr>
          <a:xfrm>
            <a:off x="4885611" y="3013407"/>
            <a:ext cx="1596604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4" name="Текст 8"/>
          <p:cNvSpPr>
            <a:spLocks noGrp="1"/>
          </p:cNvSpPr>
          <p:nvPr>
            <p:ph type="body" sz="quarter" idx="52" hasCustomPrompt="1"/>
          </p:nvPr>
        </p:nvSpPr>
        <p:spPr>
          <a:xfrm>
            <a:off x="4885611" y="3323206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53"/>
          </p:nvPr>
        </p:nvSpPr>
        <p:spPr>
          <a:xfrm>
            <a:off x="4885611" y="4828247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Текст 8"/>
          <p:cNvSpPr>
            <a:spLocks noGrp="1"/>
          </p:cNvSpPr>
          <p:nvPr>
            <p:ph type="body" sz="quarter" idx="54" hasCustomPrompt="1"/>
          </p:nvPr>
        </p:nvSpPr>
        <p:spPr>
          <a:xfrm>
            <a:off x="4885611" y="3914413"/>
            <a:ext cx="1596604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55" hasCustomPrompt="1"/>
          </p:nvPr>
        </p:nvSpPr>
        <p:spPr>
          <a:xfrm>
            <a:off x="4885611" y="4224213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5" name="Текст 8"/>
          <p:cNvSpPr>
            <a:spLocks noGrp="1"/>
          </p:cNvSpPr>
          <p:nvPr>
            <p:ph type="body" sz="quarter" idx="12"/>
          </p:nvPr>
        </p:nvSpPr>
        <p:spPr>
          <a:xfrm>
            <a:off x="76438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Текст 8"/>
          <p:cNvSpPr>
            <a:spLocks noGrp="1"/>
          </p:cNvSpPr>
          <p:nvPr>
            <p:ph type="body" sz="quarter" idx="24"/>
          </p:nvPr>
        </p:nvSpPr>
        <p:spPr>
          <a:xfrm>
            <a:off x="766610" y="1765829"/>
            <a:ext cx="3178319" cy="152349"/>
          </a:xfrm>
        </p:spPr>
        <p:txBody>
          <a:bodyPr wrap="square">
            <a:spAutoFit/>
          </a:bodyPr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Текст 8"/>
          <p:cNvSpPr>
            <a:spLocks noGrp="1"/>
          </p:cNvSpPr>
          <p:nvPr>
            <p:ph type="body" sz="quarter" idx="59"/>
          </p:nvPr>
        </p:nvSpPr>
        <p:spPr>
          <a:xfrm>
            <a:off x="4378026" y="1765829"/>
            <a:ext cx="3178319" cy="152349"/>
          </a:xfrm>
        </p:spPr>
        <p:txBody>
          <a:bodyPr wrap="square">
            <a:spAutoFit/>
          </a:bodyPr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41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1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2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4 колонки)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632" y="3161477"/>
            <a:ext cx="9160978" cy="1992310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/>
          <a:lstStyle/>
          <a:p>
            <a:pPr algn="ctr"/>
            <a:endParaRPr lang="en-US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0"/>
          </p:nvPr>
        </p:nvSpPr>
        <p:spPr>
          <a:xfrm>
            <a:off x="76438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1"/>
          </p:nvPr>
        </p:nvSpPr>
        <p:spPr>
          <a:xfrm>
            <a:off x="764380" y="3351682"/>
            <a:ext cx="2977890" cy="276301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16"/>
          </p:nvPr>
        </p:nvSpPr>
        <p:spPr>
          <a:xfrm>
            <a:off x="4378026" y="392950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17"/>
          </p:nvPr>
        </p:nvSpPr>
        <p:spPr>
          <a:xfrm>
            <a:off x="764381" y="392950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18"/>
          </p:nvPr>
        </p:nvSpPr>
        <p:spPr>
          <a:xfrm>
            <a:off x="2571203" y="392950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19"/>
          </p:nvPr>
        </p:nvSpPr>
        <p:spPr>
          <a:xfrm>
            <a:off x="6184848" y="392950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20"/>
          </p:nvPr>
        </p:nvSpPr>
        <p:spPr>
          <a:xfrm>
            <a:off x="4378026" y="4174940"/>
            <a:ext cx="1596604" cy="124650"/>
          </a:xfrm>
        </p:spPr>
        <p:txBody>
          <a:bodyPr wrap="square">
            <a:spAutoFit/>
          </a:bodyPr>
          <a:lstStyle>
            <a:lvl1pPr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21"/>
          </p:nvPr>
        </p:nvSpPr>
        <p:spPr>
          <a:xfrm>
            <a:off x="764381" y="4174940"/>
            <a:ext cx="1596604" cy="124650"/>
          </a:xfrm>
        </p:spPr>
        <p:txBody>
          <a:bodyPr wrap="square">
            <a:spAutoFit/>
          </a:bodyPr>
          <a:lstStyle>
            <a:lvl1pPr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22"/>
          </p:nvPr>
        </p:nvSpPr>
        <p:spPr>
          <a:xfrm>
            <a:off x="2571203" y="4174940"/>
            <a:ext cx="1596604" cy="124650"/>
          </a:xfrm>
        </p:spPr>
        <p:txBody>
          <a:bodyPr wrap="square">
            <a:spAutoFit/>
          </a:bodyPr>
          <a:lstStyle>
            <a:lvl1pPr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23"/>
          </p:nvPr>
        </p:nvSpPr>
        <p:spPr>
          <a:xfrm>
            <a:off x="6184848" y="4174940"/>
            <a:ext cx="1596604" cy="124650"/>
          </a:xfrm>
        </p:spPr>
        <p:txBody>
          <a:bodyPr wrap="square">
            <a:spAutoFit/>
          </a:bodyPr>
          <a:lstStyle>
            <a:lvl1pPr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24"/>
          </p:nvPr>
        </p:nvSpPr>
        <p:spPr>
          <a:xfrm>
            <a:off x="766609" y="1765825"/>
            <a:ext cx="3618000" cy="178968"/>
          </a:xfrm>
        </p:spPr>
        <p:txBody>
          <a:bodyPr wrap="square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12"/>
          </p:nvPr>
        </p:nvSpPr>
        <p:spPr>
          <a:xfrm>
            <a:off x="5112543" y="1765824"/>
            <a:ext cx="3618310" cy="178968"/>
          </a:xfrm>
        </p:spPr>
        <p:txBody>
          <a:bodyPr wrap="square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41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1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694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orient="horz" pos="4065">
          <p15:clr>
            <a:srgbClr val="FBAE40"/>
          </p15:clr>
        </p15:guide>
        <p15:guide id="3" orient="horz" pos="134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4 колонки)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 userDrawn="1"/>
        </p:nvSpPr>
        <p:spPr>
          <a:xfrm>
            <a:off x="-3211" y="2794660"/>
            <a:ext cx="9160978" cy="2359127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/>
          <a:lstStyle/>
          <a:p>
            <a:pPr algn="ctr"/>
            <a:endParaRPr lang="en-US" dirty="0"/>
          </a:p>
        </p:txBody>
      </p:sp>
      <p:sp>
        <p:nvSpPr>
          <p:cNvPr id="44" name="Текст 8"/>
          <p:cNvSpPr>
            <a:spLocks noGrp="1"/>
          </p:cNvSpPr>
          <p:nvPr>
            <p:ph type="body" sz="quarter" idx="20"/>
          </p:nvPr>
        </p:nvSpPr>
        <p:spPr>
          <a:xfrm>
            <a:off x="76438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64"/>
          </p:nvPr>
        </p:nvSpPr>
        <p:spPr>
          <a:xfrm>
            <a:off x="764380" y="1523189"/>
            <a:ext cx="2977890" cy="276301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6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Текст 8"/>
          <p:cNvSpPr>
            <a:spLocks noGrp="1"/>
          </p:cNvSpPr>
          <p:nvPr>
            <p:ph type="body" sz="quarter" idx="30"/>
          </p:nvPr>
        </p:nvSpPr>
        <p:spPr>
          <a:xfrm>
            <a:off x="764381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2997215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764381" y="3530021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43" hasCustomPrompt="1"/>
          </p:nvPr>
        </p:nvSpPr>
        <p:spPr>
          <a:xfrm>
            <a:off x="764385" y="3330669"/>
            <a:ext cx="851197" cy="113032"/>
          </a:xfrm>
        </p:spPr>
        <p:txBody>
          <a:bodyPr wrap="square">
            <a:spAutoFit/>
          </a:bodyPr>
          <a:lstStyle>
            <a:lvl1pPr>
              <a:defRPr sz="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1" name="Текст 8"/>
          <p:cNvSpPr>
            <a:spLocks noGrp="1"/>
          </p:cNvSpPr>
          <p:nvPr>
            <p:ph type="body" sz="quarter" idx="65" hasCustomPrompt="1"/>
          </p:nvPr>
        </p:nvSpPr>
        <p:spPr>
          <a:xfrm>
            <a:off x="764385" y="3855253"/>
            <a:ext cx="851197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4" name="Текст 8"/>
          <p:cNvSpPr>
            <a:spLocks noGrp="1"/>
          </p:cNvSpPr>
          <p:nvPr>
            <p:ph type="body" sz="quarter" idx="66" hasCustomPrompt="1"/>
          </p:nvPr>
        </p:nvSpPr>
        <p:spPr>
          <a:xfrm>
            <a:off x="764381" y="4352439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5" name="Текст 8"/>
          <p:cNvSpPr>
            <a:spLocks noGrp="1"/>
          </p:cNvSpPr>
          <p:nvPr>
            <p:ph type="body" sz="quarter" idx="67" hasCustomPrompt="1"/>
          </p:nvPr>
        </p:nvSpPr>
        <p:spPr>
          <a:xfrm>
            <a:off x="764385" y="4153085"/>
            <a:ext cx="851197" cy="113032"/>
          </a:xfrm>
        </p:spPr>
        <p:txBody>
          <a:bodyPr wrap="square">
            <a:spAutoFit/>
          </a:bodyPr>
          <a:lstStyle>
            <a:lvl1pPr>
              <a:defRPr sz="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1" name="Текст 8"/>
          <p:cNvSpPr>
            <a:spLocks noGrp="1"/>
          </p:cNvSpPr>
          <p:nvPr>
            <p:ph type="body" sz="quarter" idx="69"/>
          </p:nvPr>
        </p:nvSpPr>
        <p:spPr>
          <a:xfrm>
            <a:off x="2571203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Текст 8"/>
          <p:cNvSpPr>
            <a:spLocks noGrp="1"/>
          </p:cNvSpPr>
          <p:nvPr>
            <p:ph type="body" sz="quarter" idx="71" hasCustomPrompt="1"/>
          </p:nvPr>
        </p:nvSpPr>
        <p:spPr>
          <a:xfrm>
            <a:off x="2571203" y="3530021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4" name="Текст 8"/>
          <p:cNvSpPr>
            <a:spLocks noGrp="1"/>
          </p:cNvSpPr>
          <p:nvPr>
            <p:ph type="body" sz="quarter" idx="72" hasCustomPrompt="1"/>
          </p:nvPr>
        </p:nvSpPr>
        <p:spPr>
          <a:xfrm>
            <a:off x="2571207" y="3330669"/>
            <a:ext cx="851197" cy="113032"/>
          </a:xfrm>
        </p:spPr>
        <p:txBody>
          <a:bodyPr wrap="square">
            <a:spAutoFit/>
          </a:bodyPr>
          <a:lstStyle>
            <a:lvl1pPr>
              <a:defRPr sz="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5" name="Текст 8"/>
          <p:cNvSpPr>
            <a:spLocks noGrp="1"/>
          </p:cNvSpPr>
          <p:nvPr>
            <p:ph type="body" sz="quarter" idx="73" hasCustomPrompt="1"/>
          </p:nvPr>
        </p:nvSpPr>
        <p:spPr>
          <a:xfrm>
            <a:off x="2571207" y="3855253"/>
            <a:ext cx="851197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6" name="Текст 8"/>
          <p:cNvSpPr>
            <a:spLocks noGrp="1"/>
          </p:cNvSpPr>
          <p:nvPr>
            <p:ph type="body" sz="quarter" idx="74" hasCustomPrompt="1"/>
          </p:nvPr>
        </p:nvSpPr>
        <p:spPr>
          <a:xfrm>
            <a:off x="2571203" y="4352439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7" name="Текст 8"/>
          <p:cNvSpPr>
            <a:spLocks noGrp="1"/>
          </p:cNvSpPr>
          <p:nvPr>
            <p:ph type="body" sz="quarter" idx="75" hasCustomPrompt="1"/>
          </p:nvPr>
        </p:nvSpPr>
        <p:spPr>
          <a:xfrm>
            <a:off x="2571207" y="4153085"/>
            <a:ext cx="851197" cy="113032"/>
          </a:xfrm>
        </p:spPr>
        <p:txBody>
          <a:bodyPr wrap="square">
            <a:spAutoFit/>
          </a:bodyPr>
          <a:lstStyle>
            <a:lvl1pPr>
              <a:defRPr sz="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9" name="Текст 8"/>
          <p:cNvSpPr>
            <a:spLocks noGrp="1"/>
          </p:cNvSpPr>
          <p:nvPr>
            <p:ph type="body" sz="quarter" idx="76"/>
          </p:nvPr>
        </p:nvSpPr>
        <p:spPr>
          <a:xfrm>
            <a:off x="4378026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0" name="Текст 8"/>
          <p:cNvSpPr>
            <a:spLocks noGrp="1"/>
          </p:cNvSpPr>
          <p:nvPr>
            <p:ph type="body" sz="quarter" idx="77" hasCustomPrompt="1"/>
          </p:nvPr>
        </p:nvSpPr>
        <p:spPr>
          <a:xfrm>
            <a:off x="4378026" y="2997215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1" name="Текст 8"/>
          <p:cNvSpPr>
            <a:spLocks noGrp="1"/>
          </p:cNvSpPr>
          <p:nvPr>
            <p:ph type="body" sz="quarter" idx="78" hasCustomPrompt="1"/>
          </p:nvPr>
        </p:nvSpPr>
        <p:spPr>
          <a:xfrm>
            <a:off x="4378026" y="3530021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2" name="Текст 8"/>
          <p:cNvSpPr>
            <a:spLocks noGrp="1"/>
          </p:cNvSpPr>
          <p:nvPr>
            <p:ph type="body" sz="quarter" idx="79" hasCustomPrompt="1"/>
          </p:nvPr>
        </p:nvSpPr>
        <p:spPr>
          <a:xfrm>
            <a:off x="4378030" y="3330669"/>
            <a:ext cx="851197" cy="113032"/>
          </a:xfrm>
        </p:spPr>
        <p:txBody>
          <a:bodyPr wrap="square">
            <a:spAutoFit/>
          </a:bodyPr>
          <a:lstStyle>
            <a:lvl1pPr>
              <a:defRPr sz="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3" name="Текст 8"/>
          <p:cNvSpPr>
            <a:spLocks noGrp="1"/>
          </p:cNvSpPr>
          <p:nvPr>
            <p:ph type="body" sz="quarter" idx="80" hasCustomPrompt="1"/>
          </p:nvPr>
        </p:nvSpPr>
        <p:spPr>
          <a:xfrm>
            <a:off x="4378030" y="3855253"/>
            <a:ext cx="851197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4" name="Текст 8"/>
          <p:cNvSpPr>
            <a:spLocks noGrp="1"/>
          </p:cNvSpPr>
          <p:nvPr>
            <p:ph type="body" sz="quarter" idx="81" hasCustomPrompt="1"/>
          </p:nvPr>
        </p:nvSpPr>
        <p:spPr>
          <a:xfrm>
            <a:off x="4378026" y="4352439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5" name="Текст 8"/>
          <p:cNvSpPr>
            <a:spLocks noGrp="1"/>
          </p:cNvSpPr>
          <p:nvPr>
            <p:ph type="body" sz="quarter" idx="82" hasCustomPrompt="1"/>
          </p:nvPr>
        </p:nvSpPr>
        <p:spPr>
          <a:xfrm>
            <a:off x="4378030" y="4153085"/>
            <a:ext cx="851197" cy="113032"/>
          </a:xfrm>
        </p:spPr>
        <p:txBody>
          <a:bodyPr wrap="square">
            <a:spAutoFit/>
          </a:bodyPr>
          <a:lstStyle>
            <a:lvl1pPr>
              <a:defRPr sz="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7" name="Текст 8"/>
          <p:cNvSpPr>
            <a:spLocks noGrp="1"/>
          </p:cNvSpPr>
          <p:nvPr>
            <p:ph type="body" sz="quarter" idx="84" hasCustomPrompt="1"/>
          </p:nvPr>
        </p:nvSpPr>
        <p:spPr>
          <a:xfrm>
            <a:off x="6184848" y="3530021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8" name="Текст 8"/>
          <p:cNvSpPr>
            <a:spLocks noGrp="1"/>
          </p:cNvSpPr>
          <p:nvPr>
            <p:ph type="body" sz="quarter" idx="85" hasCustomPrompt="1"/>
          </p:nvPr>
        </p:nvSpPr>
        <p:spPr>
          <a:xfrm>
            <a:off x="6184852" y="3330669"/>
            <a:ext cx="851197" cy="113032"/>
          </a:xfrm>
        </p:spPr>
        <p:txBody>
          <a:bodyPr wrap="square">
            <a:spAutoFit/>
          </a:bodyPr>
          <a:lstStyle>
            <a:lvl1pPr>
              <a:defRPr sz="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9" name="Текст 8"/>
          <p:cNvSpPr>
            <a:spLocks noGrp="1"/>
          </p:cNvSpPr>
          <p:nvPr>
            <p:ph type="body" sz="quarter" idx="86" hasCustomPrompt="1"/>
          </p:nvPr>
        </p:nvSpPr>
        <p:spPr>
          <a:xfrm>
            <a:off x="6184852" y="3855253"/>
            <a:ext cx="851197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80" name="Текст 8"/>
          <p:cNvSpPr>
            <a:spLocks noGrp="1"/>
          </p:cNvSpPr>
          <p:nvPr>
            <p:ph type="body" sz="quarter" idx="87" hasCustomPrompt="1"/>
          </p:nvPr>
        </p:nvSpPr>
        <p:spPr>
          <a:xfrm>
            <a:off x="6184848" y="4352439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81" name="Текст 8"/>
          <p:cNvSpPr>
            <a:spLocks noGrp="1"/>
          </p:cNvSpPr>
          <p:nvPr>
            <p:ph type="body" sz="quarter" idx="88" hasCustomPrompt="1"/>
          </p:nvPr>
        </p:nvSpPr>
        <p:spPr>
          <a:xfrm>
            <a:off x="6184852" y="4153085"/>
            <a:ext cx="851197" cy="113032"/>
          </a:xfrm>
        </p:spPr>
        <p:txBody>
          <a:bodyPr wrap="square">
            <a:spAutoFit/>
          </a:bodyPr>
          <a:lstStyle>
            <a:lvl1pPr>
              <a:defRPr sz="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89" name="Текст 8"/>
          <p:cNvSpPr>
            <a:spLocks noGrp="1"/>
          </p:cNvSpPr>
          <p:nvPr>
            <p:ph type="body" sz="quarter" idx="89" hasCustomPrompt="1"/>
          </p:nvPr>
        </p:nvSpPr>
        <p:spPr>
          <a:xfrm>
            <a:off x="764381" y="2136053"/>
            <a:ext cx="825459" cy="414452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2400" b="1"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1" name="Текст 8"/>
          <p:cNvSpPr>
            <a:spLocks noGrp="1"/>
          </p:cNvSpPr>
          <p:nvPr>
            <p:ph type="body" sz="quarter" idx="90"/>
          </p:nvPr>
        </p:nvSpPr>
        <p:spPr>
          <a:xfrm>
            <a:off x="1716092" y="2257951"/>
            <a:ext cx="284505" cy="538609"/>
          </a:xfrm>
          <a:noFill/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2" name="Текст 8"/>
          <p:cNvSpPr>
            <a:spLocks noGrp="1"/>
          </p:cNvSpPr>
          <p:nvPr>
            <p:ph type="body" sz="quarter" idx="91" hasCustomPrompt="1"/>
          </p:nvPr>
        </p:nvSpPr>
        <p:spPr>
          <a:xfrm>
            <a:off x="2571202" y="2136053"/>
            <a:ext cx="825459" cy="414452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2400" b="1"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3" name="Текст 8"/>
          <p:cNvSpPr>
            <a:spLocks noGrp="1"/>
          </p:cNvSpPr>
          <p:nvPr>
            <p:ph type="body" sz="quarter" idx="92"/>
          </p:nvPr>
        </p:nvSpPr>
        <p:spPr>
          <a:xfrm>
            <a:off x="3522914" y="2257951"/>
            <a:ext cx="284505" cy="538609"/>
          </a:xfrm>
          <a:noFill/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4" name="Текст 8"/>
          <p:cNvSpPr>
            <a:spLocks noGrp="1"/>
          </p:cNvSpPr>
          <p:nvPr>
            <p:ph type="body" sz="quarter" idx="93" hasCustomPrompt="1"/>
          </p:nvPr>
        </p:nvSpPr>
        <p:spPr>
          <a:xfrm>
            <a:off x="4378026" y="2136053"/>
            <a:ext cx="825459" cy="414452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2400" b="1"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5" name="Текст 8"/>
          <p:cNvSpPr>
            <a:spLocks noGrp="1"/>
          </p:cNvSpPr>
          <p:nvPr>
            <p:ph type="body" sz="quarter" idx="94"/>
          </p:nvPr>
        </p:nvSpPr>
        <p:spPr>
          <a:xfrm>
            <a:off x="5329737" y="2257951"/>
            <a:ext cx="284505" cy="538609"/>
          </a:xfrm>
          <a:noFill/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41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9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41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4 колонки)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7632" y="3935205"/>
            <a:ext cx="9160978" cy="1218585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/>
          <a:lstStyle/>
          <a:p>
            <a:pPr algn="ctr"/>
            <a:endParaRPr lang="en-US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21"/>
          </p:nvPr>
        </p:nvSpPr>
        <p:spPr>
          <a:xfrm>
            <a:off x="764381" y="4681494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22"/>
          </p:nvPr>
        </p:nvSpPr>
        <p:spPr>
          <a:xfrm>
            <a:off x="2571203" y="4395843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4175191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2571203" y="4175191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86" hasCustomPrompt="1"/>
          </p:nvPr>
        </p:nvSpPr>
        <p:spPr>
          <a:xfrm>
            <a:off x="4378030" y="4345340"/>
            <a:ext cx="1591851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88" hasCustomPrompt="1"/>
          </p:nvPr>
        </p:nvSpPr>
        <p:spPr>
          <a:xfrm>
            <a:off x="4378030" y="4670571"/>
            <a:ext cx="1591851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89" hasCustomPrompt="1"/>
          </p:nvPr>
        </p:nvSpPr>
        <p:spPr>
          <a:xfrm>
            <a:off x="4378026" y="4175191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90"/>
          </p:nvPr>
        </p:nvSpPr>
        <p:spPr>
          <a:xfrm>
            <a:off x="6184848" y="4395843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91" hasCustomPrompt="1"/>
          </p:nvPr>
        </p:nvSpPr>
        <p:spPr>
          <a:xfrm>
            <a:off x="6184848" y="4175191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20"/>
          </p:nvPr>
        </p:nvSpPr>
        <p:spPr>
          <a:xfrm>
            <a:off x="76438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764380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177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434322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177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6104263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177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1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41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63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4 колонки)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7632" y="3006571"/>
            <a:ext cx="9160978" cy="2147216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/>
          <a:lstStyle/>
          <a:p>
            <a:pPr algn="ctr"/>
            <a:endParaRPr lang="en-US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12"/>
          </p:nvPr>
        </p:nvSpPr>
        <p:spPr>
          <a:xfrm>
            <a:off x="76438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24"/>
          </p:nvPr>
        </p:nvSpPr>
        <p:spPr>
          <a:xfrm>
            <a:off x="766610" y="1765829"/>
            <a:ext cx="3178319" cy="152349"/>
          </a:xfrm>
        </p:spPr>
        <p:txBody>
          <a:bodyPr wrap="square">
            <a:spAutoFit/>
          </a:bodyPr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30"/>
          </p:nvPr>
        </p:nvSpPr>
        <p:spPr>
          <a:xfrm>
            <a:off x="764381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3220223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764381" y="3530021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36" hasCustomPrompt="1"/>
          </p:nvPr>
        </p:nvSpPr>
        <p:spPr>
          <a:xfrm>
            <a:off x="764381" y="4112427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37"/>
          </p:nvPr>
        </p:nvSpPr>
        <p:spPr>
          <a:xfrm>
            <a:off x="2571203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38" hasCustomPrompt="1"/>
          </p:nvPr>
        </p:nvSpPr>
        <p:spPr>
          <a:xfrm>
            <a:off x="2571203" y="3220223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4" name="Текст 8"/>
          <p:cNvSpPr>
            <a:spLocks noGrp="1"/>
          </p:cNvSpPr>
          <p:nvPr>
            <p:ph type="body" sz="quarter" idx="39" hasCustomPrompt="1"/>
          </p:nvPr>
        </p:nvSpPr>
        <p:spPr>
          <a:xfrm>
            <a:off x="2571203" y="3530021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40" hasCustomPrompt="1"/>
          </p:nvPr>
        </p:nvSpPr>
        <p:spPr>
          <a:xfrm>
            <a:off x="2571203" y="4112427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6" name="Текст 8"/>
          <p:cNvSpPr>
            <a:spLocks noGrp="1"/>
          </p:cNvSpPr>
          <p:nvPr>
            <p:ph type="body" sz="quarter" idx="41"/>
          </p:nvPr>
        </p:nvSpPr>
        <p:spPr>
          <a:xfrm>
            <a:off x="4378026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42" hasCustomPrompt="1"/>
          </p:nvPr>
        </p:nvSpPr>
        <p:spPr>
          <a:xfrm>
            <a:off x="4378026" y="3220223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43" hasCustomPrompt="1"/>
          </p:nvPr>
        </p:nvSpPr>
        <p:spPr>
          <a:xfrm>
            <a:off x="4378026" y="3530021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44" hasCustomPrompt="1"/>
          </p:nvPr>
        </p:nvSpPr>
        <p:spPr>
          <a:xfrm>
            <a:off x="4378026" y="4112427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45"/>
          </p:nvPr>
        </p:nvSpPr>
        <p:spPr>
          <a:xfrm>
            <a:off x="6184848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Текст 8"/>
          <p:cNvSpPr>
            <a:spLocks noGrp="1"/>
          </p:cNvSpPr>
          <p:nvPr>
            <p:ph type="body" sz="quarter" idx="46" hasCustomPrompt="1"/>
          </p:nvPr>
        </p:nvSpPr>
        <p:spPr>
          <a:xfrm>
            <a:off x="6184848" y="3220223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2" name="Текст 8"/>
          <p:cNvSpPr>
            <a:spLocks noGrp="1"/>
          </p:cNvSpPr>
          <p:nvPr>
            <p:ph type="body" sz="quarter" idx="47" hasCustomPrompt="1"/>
          </p:nvPr>
        </p:nvSpPr>
        <p:spPr>
          <a:xfrm>
            <a:off x="6184848" y="3530021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3" name="Текст 8"/>
          <p:cNvSpPr>
            <a:spLocks noGrp="1"/>
          </p:cNvSpPr>
          <p:nvPr>
            <p:ph type="body" sz="quarter" idx="48" hasCustomPrompt="1"/>
          </p:nvPr>
        </p:nvSpPr>
        <p:spPr>
          <a:xfrm>
            <a:off x="6184848" y="4112427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4" name="Текст 8"/>
          <p:cNvSpPr>
            <a:spLocks noGrp="1"/>
          </p:cNvSpPr>
          <p:nvPr>
            <p:ph type="body" sz="quarter" idx="49"/>
          </p:nvPr>
        </p:nvSpPr>
        <p:spPr>
          <a:xfrm>
            <a:off x="4378026" y="1765829"/>
            <a:ext cx="3178319" cy="152349"/>
          </a:xfrm>
        </p:spPr>
        <p:txBody>
          <a:bodyPr wrap="square">
            <a:spAutoFit/>
          </a:bodyPr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41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671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3+2 колонк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3211" y="2794660"/>
            <a:ext cx="9160978" cy="2359127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/>
          <a:lstStyle/>
          <a:p>
            <a:pPr algn="ctr"/>
            <a:endParaRPr lang="en-US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20"/>
          </p:nvPr>
        </p:nvSpPr>
        <p:spPr>
          <a:xfrm>
            <a:off x="76438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3372800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764381" y="3581587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36" hasCustomPrompt="1"/>
          </p:nvPr>
        </p:nvSpPr>
        <p:spPr>
          <a:xfrm>
            <a:off x="764381" y="4280194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37" hasCustomPrompt="1"/>
          </p:nvPr>
        </p:nvSpPr>
        <p:spPr>
          <a:xfrm>
            <a:off x="764381" y="4601366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11"/>
          </p:nvPr>
        </p:nvSpPr>
        <p:spPr>
          <a:xfrm>
            <a:off x="764380" y="2990378"/>
            <a:ext cx="2977890" cy="276301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38" hasCustomPrompt="1"/>
          </p:nvPr>
        </p:nvSpPr>
        <p:spPr>
          <a:xfrm>
            <a:off x="6787589" y="3372800"/>
            <a:ext cx="2234872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39" hasCustomPrompt="1"/>
          </p:nvPr>
        </p:nvSpPr>
        <p:spPr>
          <a:xfrm>
            <a:off x="6787594" y="3758301"/>
            <a:ext cx="851197" cy="113032"/>
          </a:xfrm>
        </p:spPr>
        <p:txBody>
          <a:bodyPr wrap="square">
            <a:spAutoFit/>
          </a:bodyPr>
          <a:lstStyle>
            <a:lvl1pPr>
              <a:defRPr sz="800" b="1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0" hasCustomPrompt="1"/>
          </p:nvPr>
        </p:nvSpPr>
        <p:spPr>
          <a:xfrm>
            <a:off x="6787594" y="4004248"/>
            <a:ext cx="851197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4" name="Текст 8"/>
          <p:cNvSpPr>
            <a:spLocks noGrp="1"/>
          </p:cNvSpPr>
          <p:nvPr>
            <p:ph type="body" sz="quarter" idx="41" hasCustomPrompt="1"/>
          </p:nvPr>
        </p:nvSpPr>
        <p:spPr>
          <a:xfrm>
            <a:off x="6787594" y="4601366"/>
            <a:ext cx="851197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6" name="Текст 8"/>
          <p:cNvSpPr>
            <a:spLocks noGrp="1"/>
          </p:cNvSpPr>
          <p:nvPr>
            <p:ph type="body" sz="quarter" idx="43" hasCustomPrompt="1"/>
          </p:nvPr>
        </p:nvSpPr>
        <p:spPr>
          <a:xfrm>
            <a:off x="6787594" y="4425259"/>
            <a:ext cx="851197" cy="96950"/>
          </a:xfrm>
        </p:spPr>
        <p:txBody>
          <a:bodyPr wrap="square">
            <a:spAutoFit/>
          </a:bodyPr>
          <a:lstStyle>
            <a:lvl1pPr>
              <a:defRPr sz="7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44" hasCustomPrompt="1"/>
          </p:nvPr>
        </p:nvSpPr>
        <p:spPr>
          <a:xfrm>
            <a:off x="6050621" y="4082735"/>
            <a:ext cx="534088" cy="226065"/>
          </a:xfrm>
        </p:spPr>
        <p:txBody>
          <a:bodyPr wrap="square">
            <a:spAutoFit/>
          </a:bodyPr>
          <a:lstStyle>
            <a:lvl1pPr algn="r"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46" hasCustomPrompt="1"/>
          </p:nvPr>
        </p:nvSpPr>
        <p:spPr>
          <a:xfrm>
            <a:off x="6050621" y="4679852"/>
            <a:ext cx="534088" cy="226065"/>
          </a:xfrm>
        </p:spPr>
        <p:txBody>
          <a:bodyPr wrap="square">
            <a:spAutoFit/>
          </a:bodyPr>
          <a:lstStyle>
            <a:lvl1pPr algn="r"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1" name="Текст 8"/>
          <p:cNvSpPr>
            <a:spLocks noGrp="1"/>
          </p:cNvSpPr>
          <p:nvPr>
            <p:ph type="body" sz="quarter" idx="47" hasCustomPrompt="1"/>
          </p:nvPr>
        </p:nvSpPr>
        <p:spPr>
          <a:xfrm>
            <a:off x="5733516" y="4425260"/>
            <a:ext cx="851197" cy="113032"/>
          </a:xfrm>
        </p:spPr>
        <p:txBody>
          <a:bodyPr wrap="square">
            <a:spAutoFit/>
          </a:bodyPr>
          <a:lstStyle>
            <a:lvl1pPr algn="r">
              <a:defRPr sz="800" b="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3" name="Текст 8"/>
          <p:cNvSpPr>
            <a:spLocks noGrp="1"/>
          </p:cNvSpPr>
          <p:nvPr>
            <p:ph type="body" sz="quarter" idx="48" hasCustomPrompt="1"/>
          </p:nvPr>
        </p:nvSpPr>
        <p:spPr>
          <a:xfrm>
            <a:off x="2518137" y="3372800"/>
            <a:ext cx="1240958" cy="113032"/>
          </a:xfrm>
        </p:spPr>
        <p:txBody>
          <a:bodyPr wrap="square">
            <a:spAutoFit/>
          </a:bodyPr>
          <a:lstStyle>
            <a:lvl1pPr>
              <a:defRPr sz="800" baseline="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4" name="Текст 8"/>
          <p:cNvSpPr>
            <a:spLocks noGrp="1"/>
          </p:cNvSpPr>
          <p:nvPr>
            <p:ph type="body" sz="quarter" idx="49" hasCustomPrompt="1"/>
          </p:nvPr>
        </p:nvSpPr>
        <p:spPr>
          <a:xfrm>
            <a:off x="2518137" y="3581587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5" name="Текст 8"/>
          <p:cNvSpPr>
            <a:spLocks noGrp="1"/>
          </p:cNvSpPr>
          <p:nvPr>
            <p:ph type="body" sz="quarter" idx="50" hasCustomPrompt="1"/>
          </p:nvPr>
        </p:nvSpPr>
        <p:spPr>
          <a:xfrm>
            <a:off x="2518137" y="4280194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6" name="Текст 8"/>
          <p:cNvSpPr>
            <a:spLocks noGrp="1"/>
          </p:cNvSpPr>
          <p:nvPr>
            <p:ph type="body" sz="quarter" idx="51" hasCustomPrompt="1"/>
          </p:nvPr>
        </p:nvSpPr>
        <p:spPr>
          <a:xfrm>
            <a:off x="2518137" y="4601366"/>
            <a:ext cx="1240958" cy="339097"/>
          </a:xfrm>
        </p:spPr>
        <p:txBody>
          <a:bodyPr wrap="square">
            <a:spAutoFit/>
          </a:bodyPr>
          <a:lstStyle>
            <a:lvl1pPr marL="0" marR="0" indent="0" algn="l" defTabSz="6817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8" name="Текст 8"/>
          <p:cNvSpPr>
            <a:spLocks noGrp="1"/>
          </p:cNvSpPr>
          <p:nvPr>
            <p:ph type="body" sz="quarter" idx="53" hasCustomPrompt="1"/>
          </p:nvPr>
        </p:nvSpPr>
        <p:spPr>
          <a:xfrm>
            <a:off x="4268631" y="3372800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9" name="Текст 8"/>
          <p:cNvSpPr>
            <a:spLocks noGrp="1"/>
          </p:cNvSpPr>
          <p:nvPr>
            <p:ph type="body" sz="quarter" idx="54" hasCustomPrompt="1"/>
          </p:nvPr>
        </p:nvSpPr>
        <p:spPr>
          <a:xfrm>
            <a:off x="4268631" y="3581587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0" name="Текст 8"/>
          <p:cNvSpPr>
            <a:spLocks noGrp="1"/>
          </p:cNvSpPr>
          <p:nvPr>
            <p:ph type="body" sz="quarter" idx="55" hasCustomPrompt="1"/>
          </p:nvPr>
        </p:nvSpPr>
        <p:spPr>
          <a:xfrm>
            <a:off x="4268631" y="4280194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61" name="Текст 8"/>
          <p:cNvSpPr>
            <a:spLocks noGrp="1"/>
          </p:cNvSpPr>
          <p:nvPr>
            <p:ph type="body" sz="quarter" idx="56" hasCustomPrompt="1"/>
          </p:nvPr>
        </p:nvSpPr>
        <p:spPr>
          <a:xfrm>
            <a:off x="4268631" y="4601366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2" name="Текст 8"/>
          <p:cNvSpPr>
            <a:spLocks noGrp="1"/>
          </p:cNvSpPr>
          <p:nvPr>
            <p:ph type="body" sz="quarter" idx="57" hasCustomPrompt="1"/>
          </p:nvPr>
        </p:nvSpPr>
        <p:spPr>
          <a:xfrm>
            <a:off x="7862521" y="3758301"/>
            <a:ext cx="851197" cy="113032"/>
          </a:xfrm>
        </p:spPr>
        <p:txBody>
          <a:bodyPr wrap="square">
            <a:spAutoFit/>
          </a:bodyPr>
          <a:lstStyle>
            <a:lvl1pPr>
              <a:defRPr sz="800" b="1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3" name="Текст 8"/>
          <p:cNvSpPr>
            <a:spLocks noGrp="1"/>
          </p:cNvSpPr>
          <p:nvPr>
            <p:ph type="body" sz="quarter" idx="58" hasCustomPrompt="1"/>
          </p:nvPr>
        </p:nvSpPr>
        <p:spPr>
          <a:xfrm>
            <a:off x="7862521" y="4004248"/>
            <a:ext cx="851197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4" name="Текст 8"/>
          <p:cNvSpPr>
            <a:spLocks noGrp="1"/>
          </p:cNvSpPr>
          <p:nvPr>
            <p:ph type="body" sz="quarter" idx="59" hasCustomPrompt="1"/>
          </p:nvPr>
        </p:nvSpPr>
        <p:spPr>
          <a:xfrm>
            <a:off x="7862521" y="4601366"/>
            <a:ext cx="851197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5" name="Текст 8"/>
          <p:cNvSpPr>
            <a:spLocks noGrp="1"/>
          </p:cNvSpPr>
          <p:nvPr>
            <p:ph type="body" sz="quarter" idx="60" hasCustomPrompt="1"/>
          </p:nvPr>
        </p:nvSpPr>
        <p:spPr>
          <a:xfrm>
            <a:off x="7862521" y="4425259"/>
            <a:ext cx="851197" cy="96950"/>
          </a:xfrm>
        </p:spPr>
        <p:txBody>
          <a:bodyPr wrap="square">
            <a:spAutoFit/>
          </a:bodyPr>
          <a:lstStyle>
            <a:lvl1pPr>
              <a:defRPr sz="7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6" name="object 35"/>
          <p:cNvSpPr/>
          <p:nvPr userDrawn="1"/>
        </p:nvSpPr>
        <p:spPr>
          <a:xfrm>
            <a:off x="722694" y="3956375"/>
            <a:ext cx="5021916" cy="0"/>
          </a:xfrm>
          <a:custGeom>
            <a:avLst/>
            <a:gdLst/>
            <a:ahLst/>
            <a:cxnLst/>
            <a:rect l="l" t="t" r="r" b="b"/>
            <a:pathLst>
              <a:path w="7442200">
                <a:moveTo>
                  <a:pt x="0" y="0"/>
                </a:moveTo>
                <a:lnTo>
                  <a:pt x="7442047" y="0"/>
                </a:lnTo>
              </a:path>
            </a:pathLst>
          </a:custGeom>
          <a:ln w="6350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36"/>
          <p:cNvSpPr/>
          <p:nvPr userDrawn="1"/>
        </p:nvSpPr>
        <p:spPr>
          <a:xfrm>
            <a:off x="6334732" y="3953559"/>
            <a:ext cx="2396122" cy="0"/>
          </a:xfrm>
          <a:custGeom>
            <a:avLst/>
            <a:gdLst/>
            <a:ahLst/>
            <a:cxnLst/>
            <a:rect l="l" t="t" r="r" b="b"/>
            <a:pathLst>
              <a:path w="3550920">
                <a:moveTo>
                  <a:pt x="0" y="0"/>
                </a:moveTo>
                <a:lnTo>
                  <a:pt x="3550894" y="0"/>
                </a:lnTo>
              </a:path>
            </a:pathLst>
          </a:custGeom>
          <a:ln w="6350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61"/>
          </p:nvPr>
        </p:nvSpPr>
        <p:spPr>
          <a:xfrm>
            <a:off x="764381" y="2083242"/>
            <a:ext cx="1596604" cy="604806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Текст 8"/>
          <p:cNvSpPr>
            <a:spLocks noGrp="1"/>
          </p:cNvSpPr>
          <p:nvPr>
            <p:ph type="body" sz="quarter" idx="64"/>
          </p:nvPr>
        </p:nvSpPr>
        <p:spPr>
          <a:xfrm>
            <a:off x="764380" y="1523189"/>
            <a:ext cx="2977890" cy="276301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6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6" name="Текст 8"/>
          <p:cNvSpPr>
            <a:spLocks noGrp="1"/>
          </p:cNvSpPr>
          <p:nvPr>
            <p:ph type="body" sz="quarter" idx="65"/>
          </p:nvPr>
        </p:nvSpPr>
        <p:spPr>
          <a:xfrm>
            <a:off x="2573781" y="2083242"/>
            <a:ext cx="1596604" cy="604806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7" name="Текст 8"/>
          <p:cNvSpPr>
            <a:spLocks noGrp="1"/>
          </p:cNvSpPr>
          <p:nvPr>
            <p:ph type="body" sz="quarter" idx="66"/>
          </p:nvPr>
        </p:nvSpPr>
        <p:spPr>
          <a:xfrm>
            <a:off x="4383182" y="2083242"/>
            <a:ext cx="1596604" cy="604806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8" name="Текст 8"/>
          <p:cNvSpPr>
            <a:spLocks noGrp="1"/>
          </p:cNvSpPr>
          <p:nvPr>
            <p:ph type="body" sz="quarter" idx="67"/>
          </p:nvPr>
        </p:nvSpPr>
        <p:spPr>
          <a:xfrm>
            <a:off x="6192583" y="2083242"/>
            <a:ext cx="1596604" cy="604806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41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5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57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5 колоно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7632" y="3796517"/>
            <a:ext cx="9160978" cy="1357270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/>
          <a:lstStyle/>
          <a:p>
            <a:pPr algn="ctr"/>
            <a:endParaRPr lang="en-US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76438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24"/>
          </p:nvPr>
        </p:nvSpPr>
        <p:spPr>
          <a:xfrm>
            <a:off x="766610" y="1765829"/>
            <a:ext cx="3178319" cy="152349"/>
          </a:xfrm>
        </p:spPr>
        <p:txBody>
          <a:bodyPr wrap="square">
            <a:spAutoFit/>
          </a:bodyPr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49"/>
          </p:nvPr>
        </p:nvSpPr>
        <p:spPr>
          <a:xfrm>
            <a:off x="4378026" y="1765829"/>
            <a:ext cx="3178319" cy="152349"/>
          </a:xfrm>
        </p:spPr>
        <p:txBody>
          <a:bodyPr wrap="square">
            <a:spAutoFit/>
          </a:bodyPr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30"/>
          </p:nvPr>
        </p:nvSpPr>
        <p:spPr>
          <a:xfrm>
            <a:off x="764381" y="4787472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4020155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50" hasCustomPrompt="1"/>
          </p:nvPr>
        </p:nvSpPr>
        <p:spPr>
          <a:xfrm>
            <a:off x="2419549" y="4020155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51" hasCustomPrompt="1"/>
          </p:nvPr>
        </p:nvSpPr>
        <p:spPr>
          <a:xfrm>
            <a:off x="4074715" y="4020155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52" hasCustomPrompt="1"/>
          </p:nvPr>
        </p:nvSpPr>
        <p:spPr>
          <a:xfrm>
            <a:off x="5729883" y="4020155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53" hasCustomPrompt="1"/>
          </p:nvPr>
        </p:nvSpPr>
        <p:spPr>
          <a:xfrm>
            <a:off x="7385051" y="4020155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41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96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 (полная дат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/>
          <p:cNvGrpSpPr/>
          <p:nvPr userDrawn="1"/>
        </p:nvGrpSpPr>
        <p:grpSpPr>
          <a:xfrm>
            <a:off x="330797" y="2119274"/>
            <a:ext cx="8434614" cy="1974458"/>
            <a:chOff x="490222" y="3116117"/>
            <a:chExt cx="12499630" cy="2903185"/>
          </a:xfrm>
        </p:grpSpPr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22" y="3166374"/>
              <a:ext cx="12493752" cy="2852928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742" y="3150065"/>
              <a:ext cx="2438400" cy="73152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024" y="3150065"/>
              <a:ext cx="2438400" cy="73152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054" y="3150065"/>
              <a:ext cx="2438400" cy="73152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3330" y="3150065"/>
              <a:ext cx="2438400" cy="73152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742" y="5890003"/>
              <a:ext cx="2438400" cy="73152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024" y="5890003"/>
              <a:ext cx="2438400" cy="73152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054" y="5890003"/>
              <a:ext cx="2438400" cy="73152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3330" y="5890003"/>
              <a:ext cx="2438400" cy="73152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580" y="3116117"/>
              <a:ext cx="259080" cy="143256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5148" y="5850122"/>
              <a:ext cx="2584704" cy="143256"/>
            </a:xfrm>
            <a:prstGeom prst="rect">
              <a:avLst/>
            </a:prstGeom>
          </p:spPr>
        </p:pic>
      </p:grpSp>
      <p:sp>
        <p:nvSpPr>
          <p:cNvPr id="108" name="Rectangle 107"/>
          <p:cNvSpPr/>
          <p:nvPr userDrawn="1"/>
        </p:nvSpPr>
        <p:spPr>
          <a:xfrm>
            <a:off x="704838" y="1999184"/>
            <a:ext cx="680187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56" name="Текст 8"/>
          <p:cNvSpPr>
            <a:spLocks noGrp="1"/>
          </p:cNvSpPr>
          <p:nvPr userDrawn="1">
            <p:ph type="body" sz="quarter" idx="20"/>
          </p:nvPr>
        </p:nvSpPr>
        <p:spPr>
          <a:xfrm>
            <a:off x="76438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Текст 8"/>
          <p:cNvSpPr>
            <a:spLocks noGrp="1"/>
          </p:cNvSpPr>
          <p:nvPr userDrawn="1">
            <p:ph type="body" sz="quarter" idx="21"/>
          </p:nvPr>
        </p:nvSpPr>
        <p:spPr>
          <a:xfrm>
            <a:off x="7643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Текст 8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64381" y="2094265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62" name="Текст 8"/>
          <p:cNvSpPr>
            <a:spLocks noGrp="1"/>
          </p:cNvSpPr>
          <p:nvPr userDrawn="1">
            <p:ph type="body" sz="quarter" idx="23"/>
          </p:nvPr>
        </p:nvSpPr>
        <p:spPr>
          <a:xfrm>
            <a:off x="225786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6" name="Текст 8"/>
          <p:cNvSpPr>
            <a:spLocks noGrp="1"/>
          </p:cNvSpPr>
          <p:nvPr userDrawn="1">
            <p:ph type="body" sz="quarter" idx="26"/>
          </p:nvPr>
        </p:nvSpPr>
        <p:spPr>
          <a:xfrm>
            <a:off x="37544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0" name="Текст 8"/>
          <p:cNvSpPr>
            <a:spLocks noGrp="1"/>
          </p:cNvSpPr>
          <p:nvPr userDrawn="1">
            <p:ph type="body" sz="quarter" idx="29"/>
          </p:nvPr>
        </p:nvSpPr>
        <p:spPr>
          <a:xfrm>
            <a:off x="5254436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3" name="Текст 8"/>
          <p:cNvSpPr>
            <a:spLocks noGrp="1"/>
          </p:cNvSpPr>
          <p:nvPr userDrawn="1">
            <p:ph type="body" sz="quarter" idx="31"/>
          </p:nvPr>
        </p:nvSpPr>
        <p:spPr>
          <a:xfrm>
            <a:off x="6751054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1" name="Текст 8"/>
          <p:cNvSpPr>
            <a:spLocks noGrp="1"/>
          </p:cNvSpPr>
          <p:nvPr userDrawn="1">
            <p:ph type="body" sz="quarter" idx="33"/>
          </p:nvPr>
        </p:nvSpPr>
        <p:spPr>
          <a:xfrm>
            <a:off x="76438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4" name="Текст 8"/>
          <p:cNvSpPr>
            <a:spLocks noGrp="1"/>
          </p:cNvSpPr>
          <p:nvPr userDrawn="1">
            <p:ph type="body" sz="quarter" idx="35"/>
          </p:nvPr>
        </p:nvSpPr>
        <p:spPr>
          <a:xfrm>
            <a:off x="225786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7" name="Текст 8"/>
          <p:cNvSpPr>
            <a:spLocks noGrp="1"/>
          </p:cNvSpPr>
          <p:nvPr userDrawn="1">
            <p:ph type="body" sz="quarter" idx="37"/>
          </p:nvPr>
        </p:nvSpPr>
        <p:spPr>
          <a:xfrm>
            <a:off x="375448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0" name="Текст 8"/>
          <p:cNvSpPr>
            <a:spLocks noGrp="1"/>
          </p:cNvSpPr>
          <p:nvPr userDrawn="1">
            <p:ph type="body" sz="quarter" idx="39"/>
          </p:nvPr>
        </p:nvSpPr>
        <p:spPr>
          <a:xfrm>
            <a:off x="5254436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" name="Текст 8"/>
          <p:cNvSpPr>
            <a:spLocks noGrp="1"/>
          </p:cNvSpPr>
          <p:nvPr userDrawn="1">
            <p:ph type="body" sz="quarter" idx="41"/>
          </p:nvPr>
        </p:nvSpPr>
        <p:spPr>
          <a:xfrm>
            <a:off x="6751054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41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51" name="Rectangle 50"/>
          <p:cNvSpPr/>
          <p:nvPr userDrawn="1"/>
        </p:nvSpPr>
        <p:spPr>
          <a:xfrm>
            <a:off x="2189071" y="1999184"/>
            <a:ext cx="680187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52" name="Текст 8"/>
          <p:cNvSpPr>
            <a:spLocks noGrp="1"/>
          </p:cNvSpPr>
          <p:nvPr>
            <p:ph type="body" sz="quarter" idx="43" hasCustomPrompt="1"/>
          </p:nvPr>
        </p:nvSpPr>
        <p:spPr>
          <a:xfrm>
            <a:off x="2248614" y="2094265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3691870" y="1999184"/>
            <a:ext cx="680187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54" name="Текст 8"/>
          <p:cNvSpPr>
            <a:spLocks noGrp="1"/>
          </p:cNvSpPr>
          <p:nvPr>
            <p:ph type="body" sz="quarter" idx="44" hasCustomPrompt="1"/>
          </p:nvPr>
        </p:nvSpPr>
        <p:spPr>
          <a:xfrm>
            <a:off x="3751413" y="2094265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5185630" y="1999184"/>
            <a:ext cx="680187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58" name="Текст 8"/>
          <p:cNvSpPr>
            <a:spLocks noGrp="1"/>
          </p:cNvSpPr>
          <p:nvPr>
            <p:ph type="body" sz="quarter" idx="45" hasCustomPrompt="1"/>
          </p:nvPr>
        </p:nvSpPr>
        <p:spPr>
          <a:xfrm>
            <a:off x="5245174" y="2094265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6692746" y="1999184"/>
            <a:ext cx="680187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60" name="Текст 8"/>
          <p:cNvSpPr>
            <a:spLocks noGrp="1"/>
          </p:cNvSpPr>
          <p:nvPr>
            <p:ph type="body" sz="quarter" idx="46" hasCustomPrompt="1"/>
          </p:nvPr>
        </p:nvSpPr>
        <p:spPr>
          <a:xfrm>
            <a:off x="6752289" y="2094265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704838" y="3869656"/>
            <a:ext cx="680187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65" name="Текст 8"/>
          <p:cNvSpPr>
            <a:spLocks noGrp="1"/>
          </p:cNvSpPr>
          <p:nvPr>
            <p:ph type="body" sz="quarter" idx="47" hasCustomPrompt="1"/>
          </p:nvPr>
        </p:nvSpPr>
        <p:spPr>
          <a:xfrm>
            <a:off x="764381" y="3964738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67" name="Rectangle 66"/>
          <p:cNvSpPr/>
          <p:nvPr userDrawn="1"/>
        </p:nvSpPr>
        <p:spPr>
          <a:xfrm>
            <a:off x="2189071" y="3869656"/>
            <a:ext cx="680187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69" name="Текст 8"/>
          <p:cNvSpPr>
            <a:spLocks noGrp="1"/>
          </p:cNvSpPr>
          <p:nvPr>
            <p:ph type="body" sz="quarter" idx="48" hasCustomPrompt="1"/>
          </p:nvPr>
        </p:nvSpPr>
        <p:spPr>
          <a:xfrm>
            <a:off x="2248614" y="3964738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71" name="Rectangle 70"/>
          <p:cNvSpPr/>
          <p:nvPr userDrawn="1"/>
        </p:nvSpPr>
        <p:spPr>
          <a:xfrm>
            <a:off x="3691870" y="3869656"/>
            <a:ext cx="680187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74" name="Текст 8"/>
          <p:cNvSpPr>
            <a:spLocks noGrp="1"/>
          </p:cNvSpPr>
          <p:nvPr>
            <p:ph type="body" sz="quarter" idx="49" hasCustomPrompt="1"/>
          </p:nvPr>
        </p:nvSpPr>
        <p:spPr>
          <a:xfrm>
            <a:off x="3751413" y="3964738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76" name="Rectangle 75"/>
          <p:cNvSpPr/>
          <p:nvPr userDrawn="1"/>
        </p:nvSpPr>
        <p:spPr>
          <a:xfrm>
            <a:off x="5185630" y="3869656"/>
            <a:ext cx="680187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77" name="Текст 8"/>
          <p:cNvSpPr>
            <a:spLocks noGrp="1"/>
          </p:cNvSpPr>
          <p:nvPr>
            <p:ph type="body" sz="quarter" idx="50" hasCustomPrompt="1"/>
          </p:nvPr>
        </p:nvSpPr>
        <p:spPr>
          <a:xfrm>
            <a:off x="5245174" y="3964738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78" name="Rectangle 77"/>
          <p:cNvSpPr/>
          <p:nvPr userDrawn="1"/>
        </p:nvSpPr>
        <p:spPr>
          <a:xfrm>
            <a:off x="6692746" y="3869656"/>
            <a:ext cx="680187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79" name="Текст 8"/>
          <p:cNvSpPr>
            <a:spLocks noGrp="1"/>
          </p:cNvSpPr>
          <p:nvPr>
            <p:ph type="body" sz="quarter" idx="51" hasCustomPrompt="1"/>
          </p:nvPr>
        </p:nvSpPr>
        <p:spPr>
          <a:xfrm>
            <a:off x="6752289" y="3964738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140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478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 userDrawn="1"/>
        </p:nvGrpSpPr>
        <p:grpSpPr>
          <a:xfrm>
            <a:off x="330797" y="2119274"/>
            <a:ext cx="8434614" cy="1974458"/>
            <a:chOff x="490222" y="3116117"/>
            <a:chExt cx="12499630" cy="290318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22" y="3166374"/>
              <a:ext cx="12493752" cy="2852928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742" y="3150065"/>
              <a:ext cx="2438400" cy="7315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024" y="3150065"/>
              <a:ext cx="2438400" cy="7315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054" y="3150065"/>
              <a:ext cx="2438400" cy="7315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3330" y="3150065"/>
              <a:ext cx="2438400" cy="7315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742" y="5890003"/>
              <a:ext cx="2438400" cy="73152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024" y="5890003"/>
              <a:ext cx="2438400" cy="7315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054" y="5890003"/>
              <a:ext cx="2438400" cy="7315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3330" y="5890003"/>
              <a:ext cx="2438400" cy="73152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580" y="3116117"/>
              <a:ext cx="259080" cy="143256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5148" y="5850122"/>
              <a:ext cx="2584704" cy="143256"/>
            </a:xfrm>
            <a:prstGeom prst="rect">
              <a:avLst/>
            </a:prstGeom>
          </p:spPr>
        </p:pic>
      </p:grpSp>
      <p:sp>
        <p:nvSpPr>
          <p:cNvPr id="108" name="Rectangle 107"/>
          <p:cNvSpPr/>
          <p:nvPr userDrawn="1"/>
        </p:nvSpPr>
        <p:spPr>
          <a:xfrm>
            <a:off x="704835" y="1999184"/>
            <a:ext cx="361632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 userDrawn="1"/>
        </p:nvSpPr>
        <p:spPr>
          <a:xfrm>
            <a:off x="2198316" y="1999184"/>
            <a:ext cx="361632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 userDrawn="1"/>
        </p:nvSpPr>
        <p:spPr>
          <a:xfrm>
            <a:off x="3694935" y="1999184"/>
            <a:ext cx="361632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 userDrawn="1"/>
        </p:nvSpPr>
        <p:spPr>
          <a:xfrm>
            <a:off x="5194890" y="1999184"/>
            <a:ext cx="361632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 userDrawn="1"/>
        </p:nvSpPr>
        <p:spPr>
          <a:xfrm>
            <a:off x="6691508" y="1999184"/>
            <a:ext cx="361632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 userDrawn="1"/>
        </p:nvSpPr>
        <p:spPr>
          <a:xfrm>
            <a:off x="704835" y="3865005"/>
            <a:ext cx="361632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 userDrawn="1"/>
        </p:nvSpPr>
        <p:spPr>
          <a:xfrm>
            <a:off x="2198316" y="3865005"/>
            <a:ext cx="361632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3694935" y="3865005"/>
            <a:ext cx="361632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 userDrawn="1"/>
        </p:nvSpPr>
        <p:spPr>
          <a:xfrm>
            <a:off x="5194890" y="3865005"/>
            <a:ext cx="361632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 userDrawn="1"/>
        </p:nvSpPr>
        <p:spPr>
          <a:xfrm>
            <a:off x="6691508" y="3865005"/>
            <a:ext cx="361632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56" name="Текст 8"/>
          <p:cNvSpPr>
            <a:spLocks noGrp="1"/>
          </p:cNvSpPr>
          <p:nvPr userDrawn="1">
            <p:ph type="body" sz="quarter" idx="20"/>
          </p:nvPr>
        </p:nvSpPr>
        <p:spPr>
          <a:xfrm>
            <a:off x="76438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Текст 8"/>
          <p:cNvSpPr>
            <a:spLocks noGrp="1"/>
          </p:cNvSpPr>
          <p:nvPr userDrawn="1">
            <p:ph type="body" sz="quarter" idx="21"/>
          </p:nvPr>
        </p:nvSpPr>
        <p:spPr>
          <a:xfrm>
            <a:off x="7643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Текст 8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64380" y="209426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62" name="Текст 8"/>
          <p:cNvSpPr>
            <a:spLocks noGrp="1"/>
          </p:cNvSpPr>
          <p:nvPr userDrawn="1">
            <p:ph type="body" sz="quarter" idx="23"/>
          </p:nvPr>
        </p:nvSpPr>
        <p:spPr>
          <a:xfrm>
            <a:off x="225786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4" name="Текст 8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2257862" y="209426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66" name="Текст 8"/>
          <p:cNvSpPr>
            <a:spLocks noGrp="1"/>
          </p:cNvSpPr>
          <p:nvPr userDrawn="1">
            <p:ph type="body" sz="quarter" idx="26"/>
          </p:nvPr>
        </p:nvSpPr>
        <p:spPr>
          <a:xfrm>
            <a:off x="37544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Текст 8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754480" y="209426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70" name="Текст 8"/>
          <p:cNvSpPr>
            <a:spLocks noGrp="1"/>
          </p:cNvSpPr>
          <p:nvPr userDrawn="1">
            <p:ph type="body" sz="quarter" idx="29"/>
          </p:nvPr>
        </p:nvSpPr>
        <p:spPr>
          <a:xfrm>
            <a:off x="5254436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2" name="Текст 8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254435" y="209426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73" name="Текст 8"/>
          <p:cNvSpPr>
            <a:spLocks noGrp="1"/>
          </p:cNvSpPr>
          <p:nvPr userDrawn="1">
            <p:ph type="body" sz="quarter" idx="31"/>
          </p:nvPr>
        </p:nvSpPr>
        <p:spPr>
          <a:xfrm>
            <a:off x="6751054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5" name="Текст 8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751054" y="209426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91" name="Текст 8"/>
          <p:cNvSpPr>
            <a:spLocks noGrp="1"/>
          </p:cNvSpPr>
          <p:nvPr userDrawn="1">
            <p:ph type="body" sz="quarter" idx="33"/>
          </p:nvPr>
        </p:nvSpPr>
        <p:spPr>
          <a:xfrm>
            <a:off x="76438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3" name="Текст 8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64380" y="395906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94" name="Текст 8"/>
          <p:cNvSpPr>
            <a:spLocks noGrp="1"/>
          </p:cNvSpPr>
          <p:nvPr userDrawn="1">
            <p:ph type="body" sz="quarter" idx="35"/>
          </p:nvPr>
        </p:nvSpPr>
        <p:spPr>
          <a:xfrm>
            <a:off x="225786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6" name="Текст 8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2257862" y="395906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97" name="Текст 8"/>
          <p:cNvSpPr>
            <a:spLocks noGrp="1"/>
          </p:cNvSpPr>
          <p:nvPr userDrawn="1">
            <p:ph type="body" sz="quarter" idx="37"/>
          </p:nvPr>
        </p:nvSpPr>
        <p:spPr>
          <a:xfrm>
            <a:off x="375448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9" name="Текст 8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3754480" y="395906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100" name="Текст 8"/>
          <p:cNvSpPr>
            <a:spLocks noGrp="1"/>
          </p:cNvSpPr>
          <p:nvPr userDrawn="1">
            <p:ph type="body" sz="quarter" idx="39"/>
          </p:nvPr>
        </p:nvSpPr>
        <p:spPr>
          <a:xfrm>
            <a:off x="5254436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2" name="Текст 8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254435" y="395906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103" name="Текст 8"/>
          <p:cNvSpPr>
            <a:spLocks noGrp="1"/>
          </p:cNvSpPr>
          <p:nvPr userDrawn="1">
            <p:ph type="body" sz="quarter" idx="41"/>
          </p:nvPr>
        </p:nvSpPr>
        <p:spPr>
          <a:xfrm>
            <a:off x="6751054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5" name="Текст 8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6751054" y="395906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4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41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78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296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81" y="2119277"/>
            <a:ext cx="1744130" cy="97429"/>
          </a:xfrm>
          <a:prstGeom prst="rect">
            <a:avLst/>
          </a:prstGeom>
        </p:spPr>
      </p:pic>
      <p:sp>
        <p:nvSpPr>
          <p:cNvPr id="56" name="Текст 8"/>
          <p:cNvSpPr>
            <a:spLocks noGrp="1"/>
          </p:cNvSpPr>
          <p:nvPr userDrawn="1">
            <p:ph type="body" sz="quarter" idx="20"/>
          </p:nvPr>
        </p:nvSpPr>
        <p:spPr>
          <a:xfrm>
            <a:off x="76438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7" y="2142361"/>
            <a:ext cx="1645406" cy="4975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61" y="2142361"/>
            <a:ext cx="1645406" cy="4975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69" y="2142361"/>
            <a:ext cx="1645406" cy="4975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084" y="2142361"/>
            <a:ext cx="1645406" cy="49751"/>
          </a:xfrm>
          <a:prstGeom prst="rect">
            <a:avLst/>
          </a:prstGeom>
        </p:spPr>
      </p:pic>
      <p:sp>
        <p:nvSpPr>
          <p:cNvPr id="79" name="Rectangle 78"/>
          <p:cNvSpPr/>
          <p:nvPr userDrawn="1"/>
        </p:nvSpPr>
        <p:spPr>
          <a:xfrm>
            <a:off x="704835" y="1999184"/>
            <a:ext cx="361632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 userDrawn="1"/>
        </p:nvSpPr>
        <p:spPr>
          <a:xfrm>
            <a:off x="2198316" y="1999184"/>
            <a:ext cx="361632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 userDrawn="1"/>
        </p:nvSpPr>
        <p:spPr>
          <a:xfrm>
            <a:off x="3694935" y="1999184"/>
            <a:ext cx="361632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 userDrawn="1"/>
        </p:nvSpPr>
        <p:spPr>
          <a:xfrm>
            <a:off x="5194890" y="1999184"/>
            <a:ext cx="361632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 userDrawn="1"/>
        </p:nvSpPr>
        <p:spPr>
          <a:xfrm>
            <a:off x="6691508" y="1999184"/>
            <a:ext cx="361632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9" name="Текст 8"/>
          <p:cNvSpPr>
            <a:spLocks noGrp="1"/>
          </p:cNvSpPr>
          <p:nvPr>
            <p:ph type="body" sz="quarter" idx="21"/>
          </p:nvPr>
        </p:nvSpPr>
        <p:spPr>
          <a:xfrm>
            <a:off x="7643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0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764380" y="209426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106" name="Текст 8"/>
          <p:cNvSpPr>
            <a:spLocks noGrp="1"/>
          </p:cNvSpPr>
          <p:nvPr>
            <p:ph type="body" sz="quarter" idx="23"/>
          </p:nvPr>
        </p:nvSpPr>
        <p:spPr>
          <a:xfrm>
            <a:off x="225786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7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2257862" y="209426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113" name="Текст 8"/>
          <p:cNvSpPr>
            <a:spLocks noGrp="1"/>
          </p:cNvSpPr>
          <p:nvPr>
            <p:ph type="body" sz="quarter" idx="26"/>
          </p:nvPr>
        </p:nvSpPr>
        <p:spPr>
          <a:xfrm>
            <a:off x="37544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4" name="Текст 8"/>
          <p:cNvSpPr>
            <a:spLocks noGrp="1"/>
          </p:cNvSpPr>
          <p:nvPr>
            <p:ph type="body" sz="quarter" idx="27" hasCustomPrompt="1"/>
          </p:nvPr>
        </p:nvSpPr>
        <p:spPr>
          <a:xfrm>
            <a:off x="3754480" y="209426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115" name="Текст 8"/>
          <p:cNvSpPr>
            <a:spLocks noGrp="1"/>
          </p:cNvSpPr>
          <p:nvPr>
            <p:ph type="body" sz="quarter" idx="29"/>
          </p:nvPr>
        </p:nvSpPr>
        <p:spPr>
          <a:xfrm>
            <a:off x="5254436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6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5254435" y="209426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117" name="Текст 8"/>
          <p:cNvSpPr>
            <a:spLocks noGrp="1"/>
          </p:cNvSpPr>
          <p:nvPr>
            <p:ph type="body" sz="quarter" idx="31"/>
          </p:nvPr>
        </p:nvSpPr>
        <p:spPr>
          <a:xfrm>
            <a:off x="6751054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8" name="Текст 8"/>
          <p:cNvSpPr>
            <a:spLocks noGrp="1"/>
          </p:cNvSpPr>
          <p:nvPr>
            <p:ph type="body" sz="quarter" idx="32" hasCustomPrompt="1"/>
          </p:nvPr>
        </p:nvSpPr>
        <p:spPr>
          <a:xfrm>
            <a:off x="6751054" y="209426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pic>
        <p:nvPicPr>
          <p:cNvPr id="130" name="Picture 12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4" y="2119277"/>
            <a:ext cx="174824" cy="97429"/>
          </a:xfrm>
          <a:prstGeom prst="rect">
            <a:avLst/>
          </a:prstGeom>
        </p:spPr>
      </p:pic>
      <p:sp>
        <p:nvSpPr>
          <p:cNvPr id="3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41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1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37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24F3226-A44F-49DA-942F-7CE60C7CB437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049EE5-A579-405C-909B-9A0223418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9085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8" y="2153705"/>
            <a:ext cx="6875740" cy="1940278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554" y="3993878"/>
            <a:ext cx="1744130" cy="97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7" y="2142361"/>
            <a:ext cx="1645406" cy="497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61" y="2142361"/>
            <a:ext cx="1645406" cy="49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69" y="2142361"/>
            <a:ext cx="1645406" cy="497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7" y="4005795"/>
            <a:ext cx="1645406" cy="497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61" y="4005795"/>
            <a:ext cx="1645406" cy="497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69" y="4005795"/>
            <a:ext cx="1645406" cy="49751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704835" y="1999184"/>
            <a:ext cx="361632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198316" y="1999184"/>
            <a:ext cx="361632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3694935" y="1999184"/>
            <a:ext cx="361632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5194890" y="1999184"/>
            <a:ext cx="361632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704835" y="3865005"/>
            <a:ext cx="361632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2198316" y="3865005"/>
            <a:ext cx="361632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3694935" y="3865005"/>
            <a:ext cx="361632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5194890" y="3865005"/>
            <a:ext cx="361632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2" name="Текст 8"/>
          <p:cNvSpPr>
            <a:spLocks noGrp="1"/>
          </p:cNvSpPr>
          <p:nvPr userDrawn="1">
            <p:ph type="body" sz="quarter" idx="20"/>
          </p:nvPr>
        </p:nvSpPr>
        <p:spPr>
          <a:xfrm>
            <a:off x="76438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Текст 8"/>
          <p:cNvSpPr>
            <a:spLocks noGrp="1"/>
          </p:cNvSpPr>
          <p:nvPr userDrawn="1">
            <p:ph type="body" sz="quarter" idx="21"/>
          </p:nvPr>
        </p:nvSpPr>
        <p:spPr>
          <a:xfrm>
            <a:off x="7643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Текст 8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64380" y="209426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35" name="Текст 8"/>
          <p:cNvSpPr>
            <a:spLocks noGrp="1"/>
          </p:cNvSpPr>
          <p:nvPr userDrawn="1">
            <p:ph type="body" sz="quarter" idx="23"/>
          </p:nvPr>
        </p:nvSpPr>
        <p:spPr>
          <a:xfrm>
            <a:off x="225786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Текст 8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2257862" y="209426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37" name="Текст 8"/>
          <p:cNvSpPr>
            <a:spLocks noGrp="1"/>
          </p:cNvSpPr>
          <p:nvPr userDrawn="1">
            <p:ph type="body" sz="quarter" idx="26"/>
          </p:nvPr>
        </p:nvSpPr>
        <p:spPr>
          <a:xfrm>
            <a:off x="37544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Текст 8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754480" y="209426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39" name="Текст 8"/>
          <p:cNvSpPr>
            <a:spLocks noGrp="1"/>
          </p:cNvSpPr>
          <p:nvPr userDrawn="1">
            <p:ph type="body" sz="quarter" idx="29"/>
          </p:nvPr>
        </p:nvSpPr>
        <p:spPr>
          <a:xfrm>
            <a:off x="5254436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Текст 8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254435" y="209426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43" name="Текст 8"/>
          <p:cNvSpPr>
            <a:spLocks noGrp="1"/>
          </p:cNvSpPr>
          <p:nvPr userDrawn="1">
            <p:ph type="body" sz="quarter" idx="33"/>
          </p:nvPr>
        </p:nvSpPr>
        <p:spPr>
          <a:xfrm>
            <a:off x="76438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Текст 8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64380" y="395906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45" name="Текст 8"/>
          <p:cNvSpPr>
            <a:spLocks noGrp="1"/>
          </p:cNvSpPr>
          <p:nvPr userDrawn="1">
            <p:ph type="body" sz="quarter" idx="35"/>
          </p:nvPr>
        </p:nvSpPr>
        <p:spPr>
          <a:xfrm>
            <a:off x="225786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Текст 8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2257862" y="395906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47" name="Текст 8"/>
          <p:cNvSpPr>
            <a:spLocks noGrp="1"/>
          </p:cNvSpPr>
          <p:nvPr userDrawn="1">
            <p:ph type="body" sz="quarter" idx="37"/>
          </p:nvPr>
        </p:nvSpPr>
        <p:spPr>
          <a:xfrm>
            <a:off x="375448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Текст 8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3754480" y="395906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49" name="Текст 8"/>
          <p:cNvSpPr>
            <a:spLocks noGrp="1"/>
          </p:cNvSpPr>
          <p:nvPr userDrawn="1">
            <p:ph type="body" sz="quarter" idx="39"/>
          </p:nvPr>
        </p:nvSpPr>
        <p:spPr>
          <a:xfrm>
            <a:off x="5254436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Текст 8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254435" y="395906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pic>
        <p:nvPicPr>
          <p:cNvPr id="104" name="Picture 10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4" y="2119277"/>
            <a:ext cx="174824" cy="97429"/>
          </a:xfrm>
          <a:prstGeom prst="rect">
            <a:avLst/>
          </a:prstGeom>
        </p:spPr>
      </p:pic>
      <p:sp>
        <p:nvSpPr>
          <p:cNvPr id="4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41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1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5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493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1" y="2155959"/>
            <a:ext cx="5314661" cy="19402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03" y="3994420"/>
            <a:ext cx="1744130" cy="97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7" y="2142361"/>
            <a:ext cx="1645406" cy="49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61" y="2142361"/>
            <a:ext cx="1645406" cy="49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4" y="2119277"/>
            <a:ext cx="174824" cy="97429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704835" y="1999184"/>
            <a:ext cx="361632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2198316" y="1999184"/>
            <a:ext cx="361632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3694935" y="1999184"/>
            <a:ext cx="361632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21"/>
          </p:nvPr>
        </p:nvSpPr>
        <p:spPr>
          <a:xfrm>
            <a:off x="7643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764380" y="209426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23"/>
          </p:nvPr>
        </p:nvSpPr>
        <p:spPr>
          <a:xfrm>
            <a:off x="225786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2257862" y="209426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26"/>
          </p:nvPr>
        </p:nvSpPr>
        <p:spPr>
          <a:xfrm>
            <a:off x="37544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27" hasCustomPrompt="1"/>
          </p:nvPr>
        </p:nvSpPr>
        <p:spPr>
          <a:xfrm>
            <a:off x="3754480" y="2094265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704835" y="3865005"/>
            <a:ext cx="361632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7" name="Текст 8"/>
          <p:cNvSpPr>
            <a:spLocks noGrp="1"/>
          </p:cNvSpPr>
          <p:nvPr>
            <p:ph type="body" sz="quarter" idx="33"/>
          </p:nvPr>
        </p:nvSpPr>
        <p:spPr>
          <a:xfrm>
            <a:off x="76438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0" y="395906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20"/>
          </p:nvPr>
        </p:nvSpPr>
        <p:spPr>
          <a:xfrm>
            <a:off x="76438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3"/>
            <a:ext cx="8317707" cy="571045"/>
          </a:xfrm>
        </p:spPr>
        <p:txBody>
          <a:bodyPr vert="horz" wrap="square" lIns="0" tIns="24341" rIns="0" bIns="0" rtlCol="0" anchor="t" anchorCtr="0">
            <a:spAutoFit/>
          </a:bodyPr>
          <a:lstStyle>
            <a:lvl1pPr marL="0" marR="0" indent="0" algn="l" defTabSz="6817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2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114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7" y="1775945"/>
            <a:ext cx="4921820" cy="1517397"/>
          </a:xfrm>
          <a:prstGeom prst="rect">
            <a:avLst/>
          </a:prstGeom>
        </p:spPr>
      </p:pic>
      <p:cxnSp>
        <p:nvCxnSpPr>
          <p:cNvPr id="58" name="Straight Connector 57"/>
          <p:cNvCxnSpPr/>
          <p:nvPr userDrawn="1"/>
        </p:nvCxnSpPr>
        <p:spPr>
          <a:xfrm>
            <a:off x="4039770" y="1792659"/>
            <a:ext cx="4251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77185" y="3271648"/>
            <a:ext cx="21248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753" y="1773169"/>
            <a:ext cx="1645406" cy="49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63" y="1773169"/>
            <a:ext cx="1645406" cy="497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4" y="1747708"/>
            <a:ext cx="174824" cy="97429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704838" y="3101198"/>
            <a:ext cx="340093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0" y="3195254"/>
            <a:ext cx="438432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2253399" y="3101198"/>
            <a:ext cx="850234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2312946" y="3195254"/>
            <a:ext cx="438432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707285" y="1626707"/>
            <a:ext cx="753065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36" hasCustomPrompt="1"/>
          </p:nvPr>
        </p:nvSpPr>
        <p:spPr>
          <a:xfrm>
            <a:off x="766831" y="1720763"/>
            <a:ext cx="438432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764381" y="2070036"/>
            <a:ext cx="1033378" cy="425758"/>
          </a:xfrm>
          <a:noFill/>
        </p:spPr>
        <p:txBody>
          <a:bodyPr wrap="square">
            <a:spAutoFit/>
          </a:bodyPr>
          <a:lstStyle>
            <a:lvl1pPr marL="127174" marR="0" indent="-49838" algn="l" defTabSz="681770" rtl="0" eaLnBrk="1" fontAlgn="auto" latinLnBrk="0" hangingPunct="1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127603" algn="l"/>
              </a:tabLst>
              <a:defRPr sz="700" baseline="0">
                <a:latin typeface="+mn-lt"/>
              </a:defRPr>
            </a:lvl1pPr>
          </a:lstStyle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37"/>
          </p:nvPr>
        </p:nvSpPr>
        <p:spPr>
          <a:xfrm>
            <a:off x="764381" y="1926672"/>
            <a:ext cx="1033378" cy="236988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 b="1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3763087" y="1626707"/>
            <a:ext cx="364386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41" hasCustomPrompt="1"/>
          </p:nvPr>
        </p:nvSpPr>
        <p:spPr>
          <a:xfrm>
            <a:off x="3822634" y="1720763"/>
            <a:ext cx="438432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42" hasCustomPrompt="1"/>
          </p:nvPr>
        </p:nvSpPr>
        <p:spPr>
          <a:xfrm>
            <a:off x="3820183" y="2070036"/>
            <a:ext cx="1033378" cy="425758"/>
          </a:xfrm>
          <a:noFill/>
        </p:spPr>
        <p:txBody>
          <a:bodyPr wrap="square">
            <a:spAutoFit/>
          </a:bodyPr>
          <a:lstStyle>
            <a:lvl1pPr marL="127174" marR="0" indent="-49838" algn="l" defTabSz="681770" rtl="0" eaLnBrk="1" fontAlgn="auto" latinLnBrk="0" hangingPunct="1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127603" algn="l"/>
              </a:tabLst>
              <a:defRPr sz="700" baseline="0">
                <a:latin typeface="+mn-lt"/>
              </a:defRPr>
            </a:lvl1pPr>
          </a:lstStyle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43"/>
          </p:nvPr>
        </p:nvSpPr>
        <p:spPr>
          <a:xfrm>
            <a:off x="3820183" y="1926672"/>
            <a:ext cx="1033378" cy="236988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 b="1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" name="Rectangle 53"/>
          <p:cNvSpPr/>
          <p:nvPr userDrawn="1"/>
        </p:nvSpPr>
        <p:spPr>
          <a:xfrm>
            <a:off x="2242535" y="1626707"/>
            <a:ext cx="631603" cy="339423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55" name="Текст 8"/>
          <p:cNvSpPr>
            <a:spLocks noGrp="1"/>
          </p:cNvSpPr>
          <p:nvPr>
            <p:ph type="body" sz="quarter" idx="44" hasCustomPrompt="1"/>
          </p:nvPr>
        </p:nvSpPr>
        <p:spPr>
          <a:xfrm>
            <a:off x="2302078" y="1720763"/>
            <a:ext cx="438432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56" name="Текст 8"/>
          <p:cNvSpPr>
            <a:spLocks noGrp="1"/>
          </p:cNvSpPr>
          <p:nvPr>
            <p:ph type="body" sz="quarter" idx="45" hasCustomPrompt="1"/>
          </p:nvPr>
        </p:nvSpPr>
        <p:spPr>
          <a:xfrm>
            <a:off x="2299627" y="2070036"/>
            <a:ext cx="1033378" cy="425758"/>
          </a:xfrm>
          <a:noFill/>
        </p:spPr>
        <p:txBody>
          <a:bodyPr wrap="square">
            <a:spAutoFit/>
          </a:bodyPr>
          <a:lstStyle>
            <a:lvl1pPr marL="127174" marR="0" indent="-49838" algn="l" defTabSz="681770" rtl="0" eaLnBrk="1" fontAlgn="auto" latinLnBrk="0" hangingPunct="1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127603" algn="l"/>
              </a:tabLst>
              <a:defRPr sz="700" baseline="0">
                <a:latin typeface="+mn-lt"/>
              </a:defRPr>
            </a:lvl1pPr>
          </a:lstStyle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</p:txBody>
      </p:sp>
      <p:sp>
        <p:nvSpPr>
          <p:cNvPr id="57" name="Текст 8"/>
          <p:cNvSpPr>
            <a:spLocks noGrp="1"/>
          </p:cNvSpPr>
          <p:nvPr>
            <p:ph type="body" sz="quarter" idx="46"/>
          </p:nvPr>
        </p:nvSpPr>
        <p:spPr>
          <a:xfrm>
            <a:off x="2299627" y="1926672"/>
            <a:ext cx="1033378" cy="236988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 b="1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Текст 8"/>
          <p:cNvSpPr>
            <a:spLocks noGrp="1"/>
          </p:cNvSpPr>
          <p:nvPr>
            <p:ph type="body" sz="quarter" idx="48" hasCustomPrompt="1"/>
          </p:nvPr>
        </p:nvSpPr>
        <p:spPr>
          <a:xfrm>
            <a:off x="764381" y="3543944"/>
            <a:ext cx="1033378" cy="425758"/>
          </a:xfrm>
          <a:noFill/>
        </p:spPr>
        <p:txBody>
          <a:bodyPr wrap="square">
            <a:spAutoFit/>
          </a:bodyPr>
          <a:lstStyle>
            <a:lvl1pPr marL="127174" marR="0" indent="-49838" algn="l" defTabSz="681770" rtl="0" eaLnBrk="1" fontAlgn="auto" latinLnBrk="0" hangingPunct="1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127603" algn="l"/>
              </a:tabLst>
              <a:defRPr sz="700" baseline="0">
                <a:latin typeface="+mn-lt"/>
              </a:defRPr>
            </a:lvl1pPr>
          </a:lstStyle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</p:txBody>
      </p:sp>
      <p:sp>
        <p:nvSpPr>
          <p:cNvPr id="62" name="Текст 8"/>
          <p:cNvSpPr>
            <a:spLocks noGrp="1"/>
          </p:cNvSpPr>
          <p:nvPr>
            <p:ph type="body" sz="quarter" idx="49"/>
          </p:nvPr>
        </p:nvSpPr>
        <p:spPr>
          <a:xfrm>
            <a:off x="764381" y="3400578"/>
            <a:ext cx="1033378" cy="236988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 b="1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4" name="Текст 8"/>
          <p:cNvSpPr>
            <a:spLocks noGrp="1"/>
          </p:cNvSpPr>
          <p:nvPr>
            <p:ph type="body" sz="quarter" idx="51" hasCustomPrompt="1"/>
          </p:nvPr>
        </p:nvSpPr>
        <p:spPr>
          <a:xfrm>
            <a:off x="2299627" y="3543944"/>
            <a:ext cx="1033378" cy="425758"/>
          </a:xfrm>
          <a:noFill/>
        </p:spPr>
        <p:txBody>
          <a:bodyPr wrap="square">
            <a:spAutoFit/>
          </a:bodyPr>
          <a:lstStyle>
            <a:lvl1pPr marL="127174" marR="0" indent="-49838" algn="l" defTabSz="681770" rtl="0" eaLnBrk="1" fontAlgn="auto" latinLnBrk="0" hangingPunct="1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127603" algn="l"/>
              </a:tabLst>
              <a:defRPr sz="700" baseline="0">
                <a:latin typeface="+mn-lt"/>
              </a:defRPr>
            </a:lvl1pPr>
          </a:lstStyle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</p:txBody>
      </p:sp>
      <p:sp>
        <p:nvSpPr>
          <p:cNvPr id="65" name="Текст 8"/>
          <p:cNvSpPr>
            <a:spLocks noGrp="1"/>
          </p:cNvSpPr>
          <p:nvPr>
            <p:ph type="body" sz="quarter" idx="52"/>
          </p:nvPr>
        </p:nvSpPr>
        <p:spPr>
          <a:xfrm>
            <a:off x="2299627" y="3400578"/>
            <a:ext cx="1033378" cy="236988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 b="1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0" name="Текст 8"/>
          <p:cNvSpPr>
            <a:spLocks noGrp="1"/>
          </p:cNvSpPr>
          <p:nvPr>
            <p:ph type="body" sz="quarter" idx="20"/>
          </p:nvPr>
        </p:nvSpPr>
        <p:spPr>
          <a:xfrm>
            <a:off x="76438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41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7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8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657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акты и цифры (2 колонк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43" y="2190029"/>
            <a:ext cx="53476" cy="348255"/>
          </a:xfrm>
          <a:prstGeom prst="rect">
            <a:avLst/>
          </a:prstGeom>
        </p:spPr>
      </p:pic>
      <p:sp>
        <p:nvSpPr>
          <p:cNvPr id="29" name="Текст 8"/>
          <p:cNvSpPr>
            <a:spLocks noGrp="1"/>
          </p:cNvSpPr>
          <p:nvPr>
            <p:ph type="body" sz="quarter" idx="10"/>
          </p:nvPr>
        </p:nvSpPr>
        <p:spPr>
          <a:xfrm>
            <a:off x="76438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621248" y="2734289"/>
            <a:ext cx="2366327" cy="1499111"/>
          </a:xfrm>
        </p:spPr>
        <p:txBody>
          <a:bodyPr wrap="square">
            <a:normAutofit/>
          </a:bodyPr>
          <a:lstStyle>
            <a:lvl1pPr>
              <a:defRPr sz="1100" b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712004" y="2209728"/>
            <a:ext cx="1946694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rgbClr val="393C4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301" y="2190029"/>
            <a:ext cx="53476" cy="348255"/>
          </a:xfrm>
          <a:prstGeom prst="rect">
            <a:avLst/>
          </a:prstGeom>
        </p:spPr>
      </p:pic>
      <p:sp>
        <p:nvSpPr>
          <p:cNvPr id="34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4167306" y="2734289"/>
            <a:ext cx="2366327" cy="1499111"/>
          </a:xfrm>
        </p:spPr>
        <p:txBody>
          <a:bodyPr wrap="square">
            <a:normAutofit/>
          </a:bodyPr>
          <a:lstStyle>
            <a:lvl1pPr>
              <a:defRPr sz="1100" b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258062" y="2209728"/>
            <a:ext cx="1946694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rgbClr val="393C4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41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675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ями (2 колонк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8"/>
          <p:cNvSpPr>
            <a:spLocks noGrp="1"/>
          </p:cNvSpPr>
          <p:nvPr>
            <p:ph type="body" sz="quarter" idx="10"/>
          </p:nvPr>
        </p:nvSpPr>
        <p:spPr>
          <a:xfrm>
            <a:off x="606139" y="3559583"/>
            <a:ext cx="3493432" cy="226065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12"/>
          </p:nvPr>
        </p:nvSpPr>
        <p:spPr>
          <a:xfrm>
            <a:off x="606139" y="4152397"/>
            <a:ext cx="3493432" cy="733808"/>
          </a:xfrm>
        </p:spPr>
        <p:txBody>
          <a:bodyPr wrap="square">
            <a:normAutofit/>
          </a:bodyPr>
          <a:lstStyle>
            <a:lvl1pPr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13"/>
          </p:nvPr>
        </p:nvSpPr>
        <p:spPr>
          <a:xfrm>
            <a:off x="4203985" y="3559583"/>
            <a:ext cx="3493432" cy="226065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14"/>
          </p:nvPr>
        </p:nvSpPr>
        <p:spPr>
          <a:xfrm>
            <a:off x="4203984" y="4152397"/>
            <a:ext cx="3493432" cy="733808"/>
          </a:xfrm>
        </p:spPr>
        <p:txBody>
          <a:bodyPr wrap="square">
            <a:normAutofit/>
          </a:bodyPr>
          <a:lstStyle>
            <a:lvl1pPr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15"/>
          </p:nvPr>
        </p:nvSpPr>
        <p:spPr>
          <a:xfrm>
            <a:off x="76438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41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095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ями (3 колонк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8"/>
          <p:cNvSpPr>
            <a:spLocks noGrp="1"/>
          </p:cNvSpPr>
          <p:nvPr>
            <p:ph type="body" sz="quarter" idx="10"/>
          </p:nvPr>
        </p:nvSpPr>
        <p:spPr>
          <a:xfrm>
            <a:off x="764382" y="3210324"/>
            <a:ext cx="2384729" cy="452129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2"/>
          </p:nvPr>
        </p:nvSpPr>
        <p:spPr>
          <a:xfrm>
            <a:off x="764382" y="4319699"/>
            <a:ext cx="2384729" cy="450703"/>
          </a:xfrm>
        </p:spPr>
        <p:txBody>
          <a:bodyPr wrap="square">
            <a:normAutofit/>
          </a:bodyPr>
          <a:lstStyle>
            <a:lvl1pPr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5"/>
          </p:nvPr>
        </p:nvSpPr>
        <p:spPr>
          <a:xfrm>
            <a:off x="76438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17"/>
          </p:nvPr>
        </p:nvSpPr>
        <p:spPr>
          <a:xfrm>
            <a:off x="3412326" y="3210324"/>
            <a:ext cx="2384729" cy="452129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18"/>
          </p:nvPr>
        </p:nvSpPr>
        <p:spPr>
          <a:xfrm>
            <a:off x="3412326" y="4319699"/>
            <a:ext cx="2384729" cy="450703"/>
          </a:xfrm>
        </p:spPr>
        <p:txBody>
          <a:bodyPr wrap="square">
            <a:normAutofit/>
          </a:bodyPr>
          <a:lstStyle>
            <a:lvl1pPr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Текст 8"/>
          <p:cNvSpPr>
            <a:spLocks noGrp="1"/>
          </p:cNvSpPr>
          <p:nvPr>
            <p:ph type="body" sz="quarter" idx="20"/>
          </p:nvPr>
        </p:nvSpPr>
        <p:spPr>
          <a:xfrm>
            <a:off x="6060270" y="3210324"/>
            <a:ext cx="2384729" cy="452129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Текст 8"/>
          <p:cNvSpPr>
            <a:spLocks noGrp="1"/>
          </p:cNvSpPr>
          <p:nvPr>
            <p:ph type="body" sz="quarter" idx="21"/>
          </p:nvPr>
        </p:nvSpPr>
        <p:spPr>
          <a:xfrm>
            <a:off x="6060270" y="4319699"/>
            <a:ext cx="2384729" cy="450703"/>
          </a:xfrm>
        </p:spPr>
        <p:txBody>
          <a:bodyPr wrap="square">
            <a:normAutofit/>
          </a:bodyPr>
          <a:lstStyle>
            <a:lvl1pPr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41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56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5"/>
          <p:cNvSpPr/>
          <p:nvPr/>
        </p:nvSpPr>
        <p:spPr>
          <a:xfrm>
            <a:off x="8737760" y="4805130"/>
            <a:ext cx="405073" cy="188348"/>
          </a:xfrm>
          <a:custGeom>
            <a:avLst/>
            <a:gdLst/>
            <a:ahLst/>
            <a:cxnLst/>
            <a:rect l="l" t="t" r="r" b="b"/>
            <a:pathLst>
              <a:path w="473709" h="495300">
                <a:moveTo>
                  <a:pt x="473680" y="0"/>
                </a:moveTo>
                <a:lnTo>
                  <a:pt x="222313" y="0"/>
                </a:lnTo>
                <a:lnTo>
                  <a:pt x="0" y="263474"/>
                </a:lnTo>
                <a:lnTo>
                  <a:pt x="0" y="494736"/>
                </a:lnTo>
                <a:lnTo>
                  <a:pt x="473680" y="494736"/>
                </a:lnTo>
                <a:lnTo>
                  <a:pt x="473680" y="0"/>
                </a:lnTo>
              </a:path>
            </a:pathLst>
          </a:custGeom>
          <a:solidFill>
            <a:srgbClr val="FAED36"/>
          </a:solidFill>
        </p:spPr>
        <p:txBody>
          <a:bodyPr wrap="square" lIns="0" tIns="0" rIns="0" bIns="0" rtlCol="0">
            <a:spAutoFit/>
          </a:bodyPr>
          <a:lstStyle/>
          <a:p>
            <a:pPr defTabSz="618087"/>
            <a:endParaRPr sz="1200">
              <a:solidFill>
                <a:prstClr val="black"/>
              </a:solidFill>
            </a:endParaRPr>
          </a:p>
        </p:txBody>
      </p:sp>
      <p:sp>
        <p:nvSpPr>
          <p:cNvPr id="51" name="Holder 6"/>
          <p:cNvSpPr>
            <a:spLocks noGrp="1"/>
          </p:cNvSpPr>
          <p:nvPr>
            <p:ph type="sldNum" sz="quarter" idx="7"/>
          </p:nvPr>
        </p:nvSpPr>
        <p:spPr>
          <a:xfrm>
            <a:off x="6917131" y="488938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8087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18087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8962" y="903913"/>
            <a:ext cx="8183815" cy="168209"/>
          </a:xfrm>
          <a:prstGeom prst="rect">
            <a:avLst/>
          </a:prstGeom>
        </p:spPr>
        <p:txBody>
          <a:bodyPr lIns="61808" tIns="30904" rIns="61808" bIns="309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9" name="object 27"/>
          <p:cNvSpPr/>
          <p:nvPr userDrawn="1"/>
        </p:nvSpPr>
        <p:spPr>
          <a:xfrm>
            <a:off x="-5425" y="2"/>
            <a:ext cx="8515219" cy="188348"/>
          </a:xfrm>
          <a:custGeom>
            <a:avLst/>
            <a:gdLst/>
            <a:ahLst/>
            <a:cxnLst/>
            <a:rect l="l" t="t" r="r" b="b"/>
            <a:pathLst>
              <a:path w="9951720" h="1196340">
                <a:moveTo>
                  <a:pt x="9951377" y="0"/>
                </a:moveTo>
                <a:lnTo>
                  <a:pt x="0" y="0"/>
                </a:lnTo>
                <a:lnTo>
                  <a:pt x="0" y="1195844"/>
                </a:lnTo>
                <a:lnTo>
                  <a:pt x="9403651" y="1195844"/>
                </a:lnTo>
                <a:lnTo>
                  <a:pt x="9951377" y="546684"/>
                </a:lnTo>
                <a:lnTo>
                  <a:pt x="995137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defTabSz="618087"/>
            <a:endParaRPr sz="1200">
              <a:solidFill>
                <a:prstClr val="black"/>
              </a:solidFill>
            </a:endParaRPr>
          </a:p>
        </p:txBody>
      </p:sp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298287" y="354556"/>
            <a:ext cx="8547428" cy="22606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СЛАЙДА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009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24F3226-A44F-49DA-942F-7CE60C7CB437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049EE5-A579-405C-909B-9A0223418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9085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24F3226-A44F-49DA-942F-7CE60C7CB437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049EE5-A579-405C-909B-9A0223418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000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Евро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  <a:prstGeom prst="rect">
            <a:avLst/>
          </a:prstGeom>
        </p:spPr>
        <p:txBody>
          <a:bodyPr vert="horz" wrap="square" lIns="0" tIns="24337" rIns="0" bIns="0" rtlCol="0" anchor="t" anchorCtr="0">
            <a:spAutoFit/>
          </a:bodyPr>
          <a:lstStyle>
            <a:lvl1pPr marL="0" indent="0">
              <a:buNone/>
              <a:defRPr lang="ru-RU" sz="3900" b="1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413148" y="229134"/>
            <a:ext cx="952183" cy="114262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algn="l">
              <a:defRPr sz="800" b="0" cap="all" baseline="0">
                <a:solidFill>
                  <a:srgbClr val="444754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764381" y="1105753"/>
            <a:ext cx="841577" cy="18620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marL="0" indent="0">
              <a:lnSpc>
                <a:spcPct val="110000"/>
              </a:lnSpc>
              <a:buNone/>
              <a:defRPr sz="110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413148" y="4352194"/>
            <a:ext cx="1596604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413148" y="4530512"/>
            <a:ext cx="1596604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3815761" y="4352194"/>
            <a:ext cx="1596604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3815761" y="4530512"/>
            <a:ext cx="1596604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5517068" y="4352194"/>
            <a:ext cx="1596604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25" hasCustomPrompt="1"/>
          </p:nvPr>
        </p:nvSpPr>
        <p:spPr>
          <a:xfrm>
            <a:off x="5517068" y="4530512"/>
            <a:ext cx="1596604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26" hasCustomPrompt="1"/>
          </p:nvPr>
        </p:nvSpPr>
        <p:spPr>
          <a:xfrm>
            <a:off x="2114454" y="4352194"/>
            <a:ext cx="1596604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27" hasCustomPrompt="1"/>
          </p:nvPr>
        </p:nvSpPr>
        <p:spPr>
          <a:xfrm>
            <a:off x="2114454" y="4530512"/>
            <a:ext cx="1596604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28" hasCustomPrompt="1"/>
          </p:nvPr>
        </p:nvSpPr>
        <p:spPr>
          <a:xfrm>
            <a:off x="7218375" y="4352194"/>
            <a:ext cx="1596604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29" hasCustomPrompt="1"/>
          </p:nvPr>
        </p:nvSpPr>
        <p:spPr>
          <a:xfrm>
            <a:off x="7218375" y="4530512"/>
            <a:ext cx="1596604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413149" y="3276744"/>
            <a:ext cx="262892" cy="1184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marL="0" indent="0">
              <a:lnSpc>
                <a:spcPct val="110000"/>
              </a:lnSpc>
              <a:buNone/>
              <a:defRPr sz="7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ru-RU" smtClean="0"/>
              <a:t>Страна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413148" y="3405636"/>
            <a:ext cx="752479" cy="23513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marR="0" indent="0" algn="l" defTabSz="618102" rtl="0" eaLnBrk="1" fontAlgn="auto" latinLnBrk="0" hangingPunct="1">
              <a:lnSpc>
                <a:spcPct val="110000"/>
              </a:lnSpc>
              <a:spcBef>
                <a:spcPts val="677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0" marR="0" lvl="0" indent="0" algn="l" defTabSz="618102" rtl="0" eaLnBrk="1" fontAlgn="auto" latinLnBrk="0" hangingPunct="1">
              <a:lnSpc>
                <a:spcPct val="110000"/>
              </a:lnSpc>
              <a:spcBef>
                <a:spcPts val="677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93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92741" y="515984"/>
            <a:ext cx="8317707" cy="1071318"/>
          </a:xfrm>
          <a:prstGeom prst="rect">
            <a:avLst/>
          </a:prstGeom>
        </p:spPr>
        <p:txBody>
          <a:bodyPr vert="horz" wrap="square" lIns="0" tIns="24349" rIns="0" bIns="0" rtlCol="0" anchor="t" anchorCtr="0">
            <a:spAutoFit/>
          </a:bodyPr>
          <a:lstStyle>
            <a:lvl1pPr marL="9739" indent="0">
              <a:lnSpc>
                <a:spcPts val="4058"/>
              </a:lnSpc>
              <a:buNone/>
              <a:defRPr lang="ru-RU" sz="3900" b="1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01.</a:t>
            </a:r>
            <a:endParaRPr lang="ru-RU" dirty="0" smtClean="0"/>
          </a:p>
          <a:p>
            <a:pPr lvl="0">
              <a:spcBef>
                <a:spcPct val="0"/>
              </a:spcBef>
            </a:pPr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92743" y="2341974"/>
            <a:ext cx="2821947" cy="944193"/>
          </a:xfrm>
          <a:prstGeom prst="rect">
            <a:avLst/>
          </a:prstGeom>
        </p:spPr>
        <p:txBody>
          <a:bodyPr lIns="0" tIns="0" rIns="0" bIns="0"/>
          <a:lstStyle>
            <a:lvl1pPr marL="88506" marR="0" indent="-79913" algn="l" defTabSz="618450" rtl="0" eaLnBrk="1" fontAlgn="auto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Tx/>
              <a:buSzTx/>
              <a:buFont typeface="Arial"/>
              <a:buChar char="▪"/>
              <a:tabLst>
                <a:tab pos="88936" algn="l"/>
              </a:tabLst>
              <a:defRPr sz="11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3pPr marL="773062" indent="-154613">
              <a:buFont typeface="Wingdings" charset="2"/>
              <a:buChar char="§"/>
              <a:defRPr/>
            </a:lvl3pPr>
          </a:lstStyle>
          <a:p>
            <a:pPr marL="130810" indent="-118110">
              <a:lnSpc>
                <a:spcPct val="100000"/>
              </a:lnSpc>
              <a:spcBef>
                <a:spcPts val="7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</a:t>
            </a:r>
            <a:r>
              <a:rPr lang="ru-RU" sz="1100" baseline="0" dirty="0" smtClean="0">
                <a:latin typeface="Arial Narrow"/>
                <a:cs typeface="Arial Narrow"/>
              </a:rPr>
              <a:t> текста</a:t>
            </a:r>
          </a:p>
          <a:p>
            <a:pPr marL="130810" indent="-118110">
              <a:lnSpc>
                <a:spcPct val="100000"/>
              </a:lnSpc>
              <a:spcBef>
                <a:spcPts val="7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</a:t>
            </a:r>
            <a:r>
              <a:rPr lang="ru-RU" sz="1100" baseline="0" dirty="0" smtClean="0">
                <a:latin typeface="Arial Narrow"/>
                <a:cs typeface="Arial Narrow"/>
              </a:rPr>
              <a:t> текста</a:t>
            </a:r>
            <a:endParaRPr lang="ru-RU" sz="1100" dirty="0" smtClean="0">
              <a:latin typeface="Arial Narrow"/>
              <a:cs typeface="Arial Narrow"/>
            </a:endParaRPr>
          </a:p>
          <a:p>
            <a:pPr marL="130810" indent="-118110">
              <a:lnSpc>
                <a:spcPct val="100000"/>
              </a:lnSpc>
              <a:spcBef>
                <a:spcPts val="7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</a:t>
            </a:r>
            <a:r>
              <a:rPr lang="ru-RU" sz="1100" baseline="0" dirty="0" smtClean="0">
                <a:latin typeface="Arial Narrow"/>
                <a:cs typeface="Arial Narrow"/>
              </a:rPr>
              <a:t> текста</a:t>
            </a:r>
            <a:endParaRPr lang="ru-RU" sz="1100" dirty="0" smtClean="0">
              <a:latin typeface="Arial Narrow"/>
              <a:cs typeface="Arial Narrow"/>
            </a:endParaRPr>
          </a:p>
          <a:p>
            <a:pPr marL="130810" indent="-118110">
              <a:lnSpc>
                <a:spcPct val="100000"/>
              </a:lnSpc>
              <a:spcBef>
                <a:spcPts val="780"/>
              </a:spcBef>
              <a:buChar char="▪"/>
              <a:tabLst>
                <a:tab pos="131445" algn="l"/>
              </a:tabLst>
            </a:pPr>
            <a:endParaRPr lang="ru-RU" sz="11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956848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orient="horz" pos="4065">
          <p15:clr>
            <a:srgbClr val="FBAE40"/>
          </p15:clr>
        </p15:guide>
        <p15:guide id="3" orient="horz" pos="1139">
          <p15:clr>
            <a:srgbClr val="FBAE40"/>
          </p15:clr>
        </p15:guide>
        <p15:guide id="4" pos="4294">
          <p15:clr>
            <a:srgbClr val="FBAE40"/>
          </p15:clr>
        </p15:guide>
        <p15:guide id="5" pos="3840">
          <p15:clr>
            <a:srgbClr val="FBAE40"/>
          </p15:clr>
        </p15:guide>
        <p15:guide id="6" pos="3545">
          <p15:clr>
            <a:srgbClr val="FBAE40"/>
          </p15:clr>
        </p15:guide>
        <p15:guide id="7" pos="7038">
          <p15:clr>
            <a:srgbClr val="FBAE40"/>
          </p15:clr>
        </p15:guide>
        <p15:guide id="8" pos="4135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Росс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  <a:prstGeom prst="rect">
            <a:avLst/>
          </a:prstGeom>
        </p:spPr>
        <p:txBody>
          <a:bodyPr vert="horz" wrap="square" lIns="0" tIns="24333" rIns="0" bIns="0" rtlCol="0" anchor="t" anchorCtr="0">
            <a:spAutoFit/>
          </a:bodyPr>
          <a:lstStyle>
            <a:lvl1pPr marL="0" indent="0">
              <a:buNone/>
              <a:defRPr lang="ru-RU" sz="3900" b="1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13148" y="229134"/>
            <a:ext cx="952183" cy="114262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algn="l">
              <a:defRPr sz="800" b="0" cap="all" baseline="0">
                <a:solidFill>
                  <a:srgbClr val="444754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764381" y="1105753"/>
            <a:ext cx="841577" cy="18620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marL="0" indent="0">
              <a:lnSpc>
                <a:spcPct val="110000"/>
              </a:lnSpc>
              <a:buNone/>
              <a:defRPr sz="110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413148" y="4352194"/>
            <a:ext cx="1596604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413148" y="4530512"/>
            <a:ext cx="1596604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3815761" y="4352194"/>
            <a:ext cx="1596604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3815761" y="4530512"/>
            <a:ext cx="1596604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26" hasCustomPrompt="1"/>
          </p:nvPr>
        </p:nvSpPr>
        <p:spPr>
          <a:xfrm>
            <a:off x="2114454" y="4352194"/>
            <a:ext cx="1596604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7" hasCustomPrompt="1"/>
          </p:nvPr>
        </p:nvSpPr>
        <p:spPr>
          <a:xfrm>
            <a:off x="2114454" y="4530512"/>
            <a:ext cx="1596604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92741" y="515984"/>
            <a:ext cx="8317707" cy="1071318"/>
          </a:xfrm>
          <a:prstGeom prst="rect">
            <a:avLst/>
          </a:prstGeom>
        </p:spPr>
        <p:txBody>
          <a:bodyPr vert="horz" wrap="square" lIns="0" tIns="24333" rIns="0" bIns="0" rtlCol="0" anchor="t" anchorCtr="0">
            <a:spAutoFit/>
          </a:bodyPr>
          <a:lstStyle>
            <a:lvl1pPr marL="9731" indent="0">
              <a:lnSpc>
                <a:spcPts val="4058"/>
              </a:lnSpc>
              <a:buNone/>
              <a:defRPr lang="ru-RU" sz="3900" b="1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01.</a:t>
            </a:r>
            <a:endParaRPr lang="ru-RU" dirty="0" smtClean="0"/>
          </a:p>
          <a:p>
            <a:pPr lvl="0">
              <a:spcBef>
                <a:spcPct val="0"/>
              </a:spcBef>
            </a:pPr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92747" y="2341978"/>
            <a:ext cx="2821947" cy="944193"/>
          </a:xfrm>
          <a:prstGeom prst="rect">
            <a:avLst/>
          </a:prstGeom>
        </p:spPr>
        <p:txBody>
          <a:bodyPr lIns="0" tIns="0" rIns="0" bIns="0"/>
          <a:lstStyle>
            <a:lvl1pPr marL="88506" marR="0" indent="-79913" algn="l" defTabSz="617985" rtl="0" eaLnBrk="1" fontAlgn="auto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Tx/>
              <a:buSzTx/>
              <a:buFont typeface="Arial"/>
              <a:buChar char="▪"/>
              <a:tabLst>
                <a:tab pos="88936" algn="l"/>
              </a:tabLst>
              <a:defRPr sz="11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3pPr marL="772480" indent="-154497">
              <a:buFont typeface="Wingdings" charset="2"/>
              <a:buChar char="§"/>
              <a:defRPr/>
            </a:lvl3pPr>
          </a:lstStyle>
          <a:p>
            <a:pPr marL="130810" indent="-118110">
              <a:lnSpc>
                <a:spcPct val="100000"/>
              </a:lnSpc>
              <a:spcBef>
                <a:spcPts val="7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</a:t>
            </a:r>
            <a:r>
              <a:rPr lang="ru-RU" sz="1100" baseline="0" dirty="0" smtClean="0">
                <a:latin typeface="Arial Narrow"/>
                <a:cs typeface="Arial Narrow"/>
              </a:rPr>
              <a:t> текста</a:t>
            </a:r>
          </a:p>
          <a:p>
            <a:pPr marL="130810" indent="-118110">
              <a:lnSpc>
                <a:spcPct val="100000"/>
              </a:lnSpc>
              <a:spcBef>
                <a:spcPts val="7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</a:t>
            </a:r>
            <a:r>
              <a:rPr lang="ru-RU" sz="1100" baseline="0" dirty="0" smtClean="0">
                <a:latin typeface="Arial Narrow"/>
                <a:cs typeface="Arial Narrow"/>
              </a:rPr>
              <a:t> текста</a:t>
            </a:r>
            <a:endParaRPr lang="ru-RU" sz="1100" dirty="0" smtClean="0">
              <a:latin typeface="Arial Narrow"/>
              <a:cs typeface="Arial Narrow"/>
            </a:endParaRPr>
          </a:p>
          <a:p>
            <a:pPr marL="130810" indent="-118110">
              <a:lnSpc>
                <a:spcPct val="100000"/>
              </a:lnSpc>
              <a:spcBef>
                <a:spcPts val="7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</a:t>
            </a:r>
            <a:r>
              <a:rPr lang="ru-RU" sz="1100" baseline="0" dirty="0" smtClean="0">
                <a:latin typeface="Arial Narrow"/>
                <a:cs typeface="Arial Narrow"/>
              </a:rPr>
              <a:t> текста</a:t>
            </a:r>
            <a:endParaRPr lang="ru-RU" sz="1100" dirty="0" smtClean="0">
              <a:latin typeface="Arial Narrow"/>
              <a:cs typeface="Arial Narrow"/>
            </a:endParaRPr>
          </a:p>
          <a:p>
            <a:pPr marL="130810" indent="-118110">
              <a:lnSpc>
                <a:spcPct val="100000"/>
              </a:lnSpc>
              <a:spcBef>
                <a:spcPts val="780"/>
              </a:spcBef>
              <a:buChar char="▪"/>
              <a:tabLst>
                <a:tab pos="131445" algn="l"/>
              </a:tabLst>
            </a:pP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927300" y="2341978"/>
            <a:ext cx="2821947" cy="944193"/>
          </a:xfrm>
          <a:prstGeom prst="rect">
            <a:avLst/>
          </a:prstGeom>
        </p:spPr>
        <p:txBody>
          <a:bodyPr lIns="0" tIns="0" rIns="0" bIns="0"/>
          <a:lstStyle>
            <a:lvl1pPr marL="88506" marR="0" indent="-79913" algn="l" defTabSz="617985" rtl="0" eaLnBrk="1" fontAlgn="auto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Tx/>
              <a:buSzTx/>
              <a:buFont typeface="Arial"/>
              <a:buChar char="▪"/>
              <a:tabLst>
                <a:tab pos="88936" algn="l"/>
              </a:tabLst>
              <a:defRPr sz="11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3pPr marL="772480" indent="-154497">
              <a:buFont typeface="Wingdings" charset="2"/>
              <a:buChar char="§"/>
              <a:defRPr/>
            </a:lvl3pPr>
          </a:lstStyle>
          <a:p>
            <a:pPr marL="130810" indent="-118110">
              <a:lnSpc>
                <a:spcPct val="100000"/>
              </a:lnSpc>
              <a:spcBef>
                <a:spcPts val="7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</a:t>
            </a:r>
            <a:r>
              <a:rPr lang="ru-RU" sz="1100" baseline="0" dirty="0" smtClean="0">
                <a:latin typeface="Arial Narrow"/>
                <a:cs typeface="Arial Narrow"/>
              </a:rPr>
              <a:t> текста</a:t>
            </a:r>
          </a:p>
          <a:p>
            <a:pPr marL="130810" indent="-118110">
              <a:lnSpc>
                <a:spcPct val="100000"/>
              </a:lnSpc>
              <a:spcBef>
                <a:spcPts val="7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</a:t>
            </a:r>
            <a:r>
              <a:rPr lang="ru-RU" sz="1100" baseline="0" dirty="0" smtClean="0">
                <a:latin typeface="Arial Narrow"/>
                <a:cs typeface="Arial Narrow"/>
              </a:rPr>
              <a:t> текста</a:t>
            </a:r>
            <a:endParaRPr lang="ru-RU" sz="1100" dirty="0" smtClean="0">
              <a:latin typeface="Arial Narrow"/>
              <a:cs typeface="Arial Narrow"/>
            </a:endParaRPr>
          </a:p>
          <a:p>
            <a:pPr marL="130810" indent="-118110">
              <a:lnSpc>
                <a:spcPct val="100000"/>
              </a:lnSpc>
              <a:spcBef>
                <a:spcPts val="7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</a:t>
            </a:r>
            <a:r>
              <a:rPr lang="ru-RU" sz="1100" baseline="0" dirty="0" smtClean="0">
                <a:latin typeface="Arial Narrow"/>
                <a:cs typeface="Arial Narrow"/>
              </a:rPr>
              <a:t> текста</a:t>
            </a:r>
            <a:endParaRPr lang="ru-RU" sz="1100" dirty="0" smtClean="0">
              <a:latin typeface="Arial Narrow"/>
              <a:cs typeface="Arial Narrow"/>
            </a:endParaRPr>
          </a:p>
          <a:p>
            <a:pPr marL="130810" indent="-118110">
              <a:lnSpc>
                <a:spcPct val="100000"/>
              </a:lnSpc>
              <a:spcBef>
                <a:spcPts val="780"/>
              </a:spcBef>
              <a:buChar char="▪"/>
              <a:tabLst>
                <a:tab pos="131445" algn="l"/>
              </a:tabLst>
            </a:pPr>
            <a:endParaRPr lang="ru-RU" sz="11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785411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2 колонки)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66609" y="1794096"/>
            <a:ext cx="3618000" cy="207836"/>
          </a:xfrm>
          <a:prstGeom prst="rect">
            <a:avLst/>
          </a:prstGeom>
        </p:spPr>
        <p:txBody>
          <a:bodyPr lIns="61799" tIns="30898" rIns="61799" bIns="30898"/>
          <a:lstStyle/>
          <a:p>
            <a:pPr lvl="1">
              <a:spcBef>
                <a:spcPts val="0"/>
              </a:spcBef>
            </a:pPr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66609" y="1356124"/>
            <a:ext cx="3618000" cy="373983"/>
          </a:xfrm>
          <a:prstGeom prst="rect">
            <a:avLst/>
          </a:prstGeom>
        </p:spPr>
        <p:txBody>
          <a:bodyPr lIns="61799" tIns="30898" rIns="61799" bIns="30898"/>
          <a:lstStyle/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112544" y="1794096"/>
            <a:ext cx="3618000" cy="207836"/>
          </a:xfrm>
          <a:prstGeom prst="rect">
            <a:avLst/>
          </a:prstGeom>
        </p:spPr>
        <p:txBody>
          <a:bodyPr lIns="61799" tIns="30898" rIns="61799" bIns="30898"/>
          <a:lstStyle/>
          <a:p>
            <a:pPr lvl="1">
              <a:spcBef>
                <a:spcPts val="0"/>
              </a:spcBef>
            </a:pPr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112544" y="1356124"/>
            <a:ext cx="3618000" cy="373983"/>
          </a:xfrm>
          <a:prstGeom prst="rect">
            <a:avLst/>
          </a:prstGeom>
        </p:spPr>
        <p:txBody>
          <a:bodyPr lIns="61799" tIns="30898" rIns="61799" bIns="30898"/>
          <a:lstStyle/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  <a:prstGeom prst="rect">
            <a:avLst/>
          </a:prstGeom>
        </p:spPr>
        <p:txBody>
          <a:bodyPr vert="horz" wrap="square" lIns="0" tIns="24333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413148" y="229134"/>
            <a:ext cx="952183" cy="114262"/>
          </a:xfrm>
          <a:prstGeom prst="rect">
            <a:avLst/>
          </a:prstGeom>
        </p:spPr>
        <p:txBody>
          <a:bodyPr wrap="none" lIns="61799" tIns="0" rIns="61799" bIns="30898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614822" cy="131722"/>
          </a:xfrm>
          <a:prstGeom prst="rect">
            <a:avLst/>
          </a:prstGeom>
        </p:spPr>
        <p:txBody>
          <a:bodyPr wrap="none" lIns="61799" tIns="30898" rIns="61799" bIns="30898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656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2 колонки)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766609" y="1356129"/>
            <a:ext cx="3618000" cy="325621"/>
          </a:xfrm>
          <a:prstGeom prst="rect">
            <a:avLst/>
          </a:prstGeom>
        </p:spPr>
        <p:txBody>
          <a:bodyPr wrap="square" lIns="61799" tIns="30898" rIns="61799" bIns="30898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2"/>
          </p:nvPr>
        </p:nvSpPr>
        <p:spPr>
          <a:xfrm>
            <a:off x="5112543" y="1356129"/>
            <a:ext cx="3618310" cy="325621"/>
          </a:xfrm>
          <a:prstGeom prst="rect">
            <a:avLst/>
          </a:prstGeom>
        </p:spPr>
        <p:txBody>
          <a:bodyPr wrap="square" lIns="61799" tIns="30898" rIns="61799" bIns="30898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766609" y="1618918"/>
            <a:ext cx="3618000" cy="159422"/>
          </a:xfrm>
          <a:prstGeom prst="rect">
            <a:avLst/>
          </a:prstGeom>
        </p:spPr>
        <p:txBody>
          <a:bodyPr wrap="square" lIns="61799" tIns="30898" rIns="61799" bIns="30898">
            <a:spAutoFit/>
          </a:bodyPr>
          <a:lstStyle>
            <a:lvl1pPr marL="0" marR="0" indent="0" algn="l" defTabSz="6815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/>
            </a:lvl1pPr>
          </a:lstStyle>
          <a:p>
            <a:pPr marL="0" marR="0" lvl="0" indent="0" algn="l" defTabSz="6815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5112544" y="1618918"/>
            <a:ext cx="3618000" cy="159422"/>
          </a:xfrm>
          <a:prstGeom prst="rect">
            <a:avLst/>
          </a:prstGeom>
        </p:spPr>
        <p:txBody>
          <a:bodyPr wrap="square" lIns="61799" tIns="30898" rIns="61799" bIns="30898">
            <a:spAutoFit/>
          </a:bodyPr>
          <a:lstStyle>
            <a:lvl1pPr marL="0" marR="0" indent="0" algn="l" defTabSz="6815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/>
            </a:lvl1pPr>
          </a:lstStyle>
          <a:p>
            <a:pPr marL="0" marR="0" lvl="0" indent="0" algn="l" defTabSz="6815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614822" cy="131722"/>
          </a:xfrm>
          <a:prstGeom prst="rect">
            <a:avLst/>
          </a:prstGeom>
        </p:spPr>
        <p:txBody>
          <a:bodyPr wrap="none" lIns="61799" tIns="30898" rIns="61799" bIns="30898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  <a:prstGeom prst="rect">
            <a:avLst/>
          </a:prstGeom>
        </p:spPr>
        <p:txBody>
          <a:bodyPr vert="horz" wrap="square" lIns="0" tIns="24333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413148" y="229134"/>
            <a:ext cx="952183" cy="114262"/>
          </a:xfrm>
          <a:prstGeom prst="rect">
            <a:avLst/>
          </a:prstGeom>
        </p:spPr>
        <p:txBody>
          <a:bodyPr wrap="none" lIns="61799" tIns="0" rIns="61799" bIns="30898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1743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orient="horz" pos="4065">
          <p15:clr>
            <a:srgbClr val="FBAE40"/>
          </p15:clr>
        </p15:guide>
        <p15:guide id="3" orient="horz" pos="1139">
          <p15:clr>
            <a:srgbClr val="FBAE40"/>
          </p15:clr>
        </p15:guide>
        <p15:guide id="4" pos="4294">
          <p15:clr>
            <a:srgbClr val="FBAE40"/>
          </p15:clr>
        </p15:guide>
        <p15:guide id="5" pos="3840">
          <p15:clr>
            <a:srgbClr val="FBAE40"/>
          </p15:clr>
        </p15:guide>
        <p15:guide id="6" pos="3545">
          <p15:clr>
            <a:srgbClr val="FBAE40"/>
          </p15:clr>
        </p15:guide>
        <p15:guide id="7" pos="7038">
          <p15:clr>
            <a:srgbClr val="FBAE40"/>
          </p15:clr>
        </p15:guide>
        <p15:guide id="8" pos="4135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Ми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3"/>
            <a:ext cx="8317707" cy="571041"/>
          </a:xfrm>
          <a:prstGeom prst="rect">
            <a:avLst/>
          </a:prstGeom>
        </p:spPr>
        <p:txBody>
          <a:bodyPr vert="horz" wrap="square" lIns="0" tIns="24329" rIns="0" bIns="0" rtlCol="0" anchor="t" anchorCtr="0">
            <a:spAutoFit/>
          </a:bodyPr>
          <a:lstStyle>
            <a:lvl1pPr marL="0" indent="0">
              <a:buNone/>
              <a:defRPr lang="ru-RU" sz="3900" b="1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413148" y="229134"/>
            <a:ext cx="952183" cy="114262"/>
          </a:xfrm>
          <a:prstGeom prst="rect">
            <a:avLst/>
          </a:prstGeom>
        </p:spPr>
        <p:txBody>
          <a:bodyPr wrap="none" lIns="0" tIns="0" rIns="0" bIns="0" anchor="b"/>
          <a:lstStyle>
            <a:lvl1pPr algn="l">
              <a:defRPr sz="800" b="0" cap="all" baseline="0">
                <a:solidFill>
                  <a:srgbClr val="4D4F5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764381" y="1105753"/>
            <a:ext cx="841577" cy="18620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marL="0" indent="0">
              <a:lnSpc>
                <a:spcPct val="110000"/>
              </a:lnSpc>
              <a:buNone/>
              <a:defRPr sz="1100" b="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3372800"/>
            <a:ext cx="1240958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800" spc="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764381" y="3581587"/>
            <a:ext cx="1240958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36" hasCustomPrompt="1"/>
          </p:nvPr>
        </p:nvSpPr>
        <p:spPr>
          <a:xfrm>
            <a:off x="764381" y="4280197"/>
            <a:ext cx="1240958" cy="226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800" spc="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37" hasCustomPrompt="1"/>
          </p:nvPr>
        </p:nvSpPr>
        <p:spPr>
          <a:xfrm>
            <a:off x="764381" y="4601366"/>
            <a:ext cx="1240958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1"/>
          </p:nvPr>
        </p:nvSpPr>
        <p:spPr>
          <a:xfrm>
            <a:off x="764380" y="2990381"/>
            <a:ext cx="2977890" cy="2763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38" hasCustomPrompt="1"/>
          </p:nvPr>
        </p:nvSpPr>
        <p:spPr>
          <a:xfrm>
            <a:off x="6787589" y="3372800"/>
            <a:ext cx="2234872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spc="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39" hasCustomPrompt="1"/>
          </p:nvPr>
        </p:nvSpPr>
        <p:spPr>
          <a:xfrm>
            <a:off x="6787597" y="3758301"/>
            <a:ext cx="851197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1" spc="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40" hasCustomPrompt="1"/>
          </p:nvPr>
        </p:nvSpPr>
        <p:spPr>
          <a:xfrm>
            <a:off x="6787597" y="4004248"/>
            <a:ext cx="851197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1" hasCustomPrompt="1"/>
          </p:nvPr>
        </p:nvSpPr>
        <p:spPr>
          <a:xfrm>
            <a:off x="6787597" y="4601366"/>
            <a:ext cx="851197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3" hasCustomPrompt="1"/>
          </p:nvPr>
        </p:nvSpPr>
        <p:spPr>
          <a:xfrm>
            <a:off x="6787597" y="4425259"/>
            <a:ext cx="851197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700" b="1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44" hasCustomPrompt="1"/>
          </p:nvPr>
        </p:nvSpPr>
        <p:spPr>
          <a:xfrm>
            <a:off x="6050621" y="4082738"/>
            <a:ext cx="534088" cy="226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spcBef>
                <a:spcPts val="0"/>
              </a:spcBef>
              <a:buNone/>
              <a:defRPr sz="800" spc="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46" hasCustomPrompt="1"/>
          </p:nvPr>
        </p:nvSpPr>
        <p:spPr>
          <a:xfrm>
            <a:off x="6050621" y="4679855"/>
            <a:ext cx="534088" cy="226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spcBef>
                <a:spcPts val="0"/>
              </a:spcBef>
              <a:buNone/>
              <a:defRPr sz="800" spc="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7" hasCustomPrompt="1"/>
          </p:nvPr>
        </p:nvSpPr>
        <p:spPr>
          <a:xfrm>
            <a:off x="5733519" y="4425260"/>
            <a:ext cx="851197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spcBef>
                <a:spcPts val="0"/>
              </a:spcBef>
              <a:buNone/>
              <a:defRPr sz="800" b="0" spc="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48" hasCustomPrompt="1"/>
          </p:nvPr>
        </p:nvSpPr>
        <p:spPr>
          <a:xfrm>
            <a:off x="2518137" y="3372800"/>
            <a:ext cx="1240958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800" spc="0" baseline="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9" hasCustomPrompt="1"/>
          </p:nvPr>
        </p:nvSpPr>
        <p:spPr>
          <a:xfrm>
            <a:off x="2518137" y="3581587"/>
            <a:ext cx="1240958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50" hasCustomPrompt="1"/>
          </p:nvPr>
        </p:nvSpPr>
        <p:spPr>
          <a:xfrm>
            <a:off x="2518137" y="4280197"/>
            <a:ext cx="1240958" cy="226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800" spc="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51" hasCustomPrompt="1"/>
          </p:nvPr>
        </p:nvSpPr>
        <p:spPr>
          <a:xfrm>
            <a:off x="2518137" y="4601366"/>
            <a:ext cx="1240958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6813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53" hasCustomPrompt="1"/>
          </p:nvPr>
        </p:nvSpPr>
        <p:spPr>
          <a:xfrm>
            <a:off x="4268631" y="3372800"/>
            <a:ext cx="1240958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800" spc="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54" hasCustomPrompt="1"/>
          </p:nvPr>
        </p:nvSpPr>
        <p:spPr>
          <a:xfrm>
            <a:off x="4268631" y="3581587"/>
            <a:ext cx="1240958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55" hasCustomPrompt="1"/>
          </p:nvPr>
        </p:nvSpPr>
        <p:spPr>
          <a:xfrm>
            <a:off x="4268631" y="4280197"/>
            <a:ext cx="1240958" cy="226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800" spc="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56" hasCustomPrompt="1"/>
          </p:nvPr>
        </p:nvSpPr>
        <p:spPr>
          <a:xfrm>
            <a:off x="4268631" y="4601366"/>
            <a:ext cx="1240958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57" hasCustomPrompt="1"/>
          </p:nvPr>
        </p:nvSpPr>
        <p:spPr>
          <a:xfrm>
            <a:off x="7862524" y="3758301"/>
            <a:ext cx="851197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1" spc="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58" hasCustomPrompt="1"/>
          </p:nvPr>
        </p:nvSpPr>
        <p:spPr>
          <a:xfrm>
            <a:off x="7862524" y="4004248"/>
            <a:ext cx="851197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9" hasCustomPrompt="1"/>
          </p:nvPr>
        </p:nvSpPr>
        <p:spPr>
          <a:xfrm>
            <a:off x="7862524" y="4601366"/>
            <a:ext cx="851197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60" hasCustomPrompt="1"/>
          </p:nvPr>
        </p:nvSpPr>
        <p:spPr>
          <a:xfrm>
            <a:off x="7862524" y="4425259"/>
            <a:ext cx="851197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700" b="1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6" name="object 35"/>
          <p:cNvSpPr/>
          <p:nvPr userDrawn="1"/>
        </p:nvSpPr>
        <p:spPr>
          <a:xfrm>
            <a:off x="722694" y="3956375"/>
            <a:ext cx="5021916" cy="0"/>
          </a:xfrm>
          <a:custGeom>
            <a:avLst/>
            <a:gdLst/>
            <a:ahLst/>
            <a:cxnLst/>
            <a:rect l="l" t="t" r="r" b="b"/>
            <a:pathLst>
              <a:path w="7442200">
                <a:moveTo>
                  <a:pt x="0" y="0"/>
                </a:moveTo>
                <a:lnTo>
                  <a:pt x="7442047" y="0"/>
                </a:lnTo>
              </a:path>
            </a:pathLst>
          </a:custGeom>
          <a:ln w="6350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 spc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object 36"/>
          <p:cNvSpPr/>
          <p:nvPr userDrawn="1"/>
        </p:nvSpPr>
        <p:spPr>
          <a:xfrm>
            <a:off x="6334732" y="3953559"/>
            <a:ext cx="2396122" cy="0"/>
          </a:xfrm>
          <a:custGeom>
            <a:avLst/>
            <a:gdLst/>
            <a:ahLst/>
            <a:cxnLst/>
            <a:rect l="l" t="t" r="r" b="b"/>
            <a:pathLst>
              <a:path w="3550920">
                <a:moveTo>
                  <a:pt x="0" y="0"/>
                </a:moveTo>
                <a:lnTo>
                  <a:pt x="3550894" y="0"/>
                </a:lnTo>
              </a:path>
            </a:pathLst>
          </a:custGeom>
          <a:ln w="6350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 spc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61" hasCustomPrompt="1"/>
          </p:nvPr>
        </p:nvSpPr>
        <p:spPr>
          <a:xfrm>
            <a:off x="764381" y="2083242"/>
            <a:ext cx="1596604" cy="60480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70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64" hasCustomPrompt="1"/>
          </p:nvPr>
        </p:nvSpPr>
        <p:spPr>
          <a:xfrm>
            <a:off x="764381" y="1523192"/>
            <a:ext cx="1587227" cy="2763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marL="0" indent="0">
              <a:lnSpc>
                <a:spcPct val="110000"/>
              </a:lnSpc>
              <a:buNone/>
              <a:defRPr sz="16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65"/>
          </p:nvPr>
        </p:nvSpPr>
        <p:spPr>
          <a:xfrm>
            <a:off x="2573781" y="2083242"/>
            <a:ext cx="1596604" cy="60480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70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66" hasCustomPrompt="1"/>
          </p:nvPr>
        </p:nvSpPr>
        <p:spPr>
          <a:xfrm>
            <a:off x="4383182" y="2083242"/>
            <a:ext cx="1596604" cy="60480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70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67" hasCustomPrompt="1"/>
          </p:nvPr>
        </p:nvSpPr>
        <p:spPr>
          <a:xfrm>
            <a:off x="6192583" y="2083242"/>
            <a:ext cx="1596604" cy="60480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70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4613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Новосибирской обла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3"/>
            <a:ext cx="8317707" cy="571045"/>
          </a:xfrm>
          <a:prstGeom prst="rect">
            <a:avLst/>
          </a:prstGeom>
        </p:spPr>
        <p:txBody>
          <a:bodyPr vert="horz" wrap="square" lIns="0" tIns="24324" rIns="0" bIns="0" rtlCol="0" anchor="t" anchorCtr="0">
            <a:spAutoFit/>
          </a:bodyPr>
          <a:lstStyle>
            <a:lvl1pPr marL="0" indent="0">
              <a:buNone/>
              <a:defRPr lang="ru-RU" sz="3900" b="1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413148" y="229134"/>
            <a:ext cx="952183" cy="114262"/>
          </a:xfrm>
          <a:prstGeom prst="rect">
            <a:avLst/>
          </a:prstGeom>
        </p:spPr>
        <p:txBody>
          <a:bodyPr wrap="none" lIns="0" tIns="0" rIns="0" bIns="0" anchor="b"/>
          <a:lstStyle>
            <a:lvl1pPr algn="l">
              <a:defRPr sz="800" b="0" cap="all" baseline="0">
                <a:solidFill>
                  <a:srgbClr val="4D4F5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764381" y="1105753"/>
            <a:ext cx="841577" cy="18620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marL="0" indent="0">
              <a:lnSpc>
                <a:spcPct val="110000"/>
              </a:lnSpc>
              <a:buNone/>
              <a:defRPr sz="1100" b="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413148" y="4352194"/>
            <a:ext cx="1596604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413148" y="4530512"/>
            <a:ext cx="1596604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3815761" y="4352194"/>
            <a:ext cx="1596604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3815761" y="4530512"/>
            <a:ext cx="1596604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5517068" y="4352194"/>
            <a:ext cx="1596604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25" hasCustomPrompt="1"/>
          </p:nvPr>
        </p:nvSpPr>
        <p:spPr>
          <a:xfrm>
            <a:off x="5517068" y="4530512"/>
            <a:ext cx="1596604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26" hasCustomPrompt="1"/>
          </p:nvPr>
        </p:nvSpPr>
        <p:spPr>
          <a:xfrm>
            <a:off x="2114454" y="4352194"/>
            <a:ext cx="1596604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27" hasCustomPrompt="1"/>
          </p:nvPr>
        </p:nvSpPr>
        <p:spPr>
          <a:xfrm>
            <a:off x="2114454" y="4530512"/>
            <a:ext cx="1596604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28" hasCustomPrompt="1"/>
          </p:nvPr>
        </p:nvSpPr>
        <p:spPr>
          <a:xfrm>
            <a:off x="7218375" y="4352194"/>
            <a:ext cx="1596604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29" hasCustomPrompt="1"/>
          </p:nvPr>
        </p:nvSpPr>
        <p:spPr>
          <a:xfrm>
            <a:off x="7218375" y="4530512"/>
            <a:ext cx="1596604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764381" y="1440775"/>
            <a:ext cx="1132978" cy="63945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700" b="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99561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Новосибирской обла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3"/>
            <a:ext cx="8317707" cy="571045"/>
          </a:xfrm>
          <a:prstGeom prst="rect">
            <a:avLst/>
          </a:prstGeom>
        </p:spPr>
        <p:txBody>
          <a:bodyPr vert="horz" wrap="square" lIns="0" tIns="24320" rIns="0" bIns="0" rtlCol="0" anchor="t" anchorCtr="0">
            <a:spAutoFit/>
          </a:bodyPr>
          <a:lstStyle>
            <a:lvl1pPr marL="0" indent="0">
              <a:buNone/>
              <a:defRPr lang="ru-RU" sz="3900" b="1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413148" y="229134"/>
            <a:ext cx="952183" cy="114262"/>
          </a:xfrm>
          <a:prstGeom prst="rect">
            <a:avLst/>
          </a:prstGeom>
        </p:spPr>
        <p:txBody>
          <a:bodyPr wrap="none" lIns="0" tIns="0" rIns="0" bIns="0" anchor="b"/>
          <a:lstStyle>
            <a:lvl1pPr algn="l">
              <a:defRPr sz="800" b="0" cap="all" baseline="0">
                <a:solidFill>
                  <a:srgbClr val="4D4F5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764381" y="1105753"/>
            <a:ext cx="841577" cy="18620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marL="0" indent="0">
              <a:lnSpc>
                <a:spcPct val="110000"/>
              </a:lnSpc>
              <a:buNone/>
              <a:defRPr sz="1100" b="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413148" y="4352194"/>
            <a:ext cx="1596604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413148" y="4530512"/>
            <a:ext cx="1596604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3815761" y="4352194"/>
            <a:ext cx="1596604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3815761" y="4530512"/>
            <a:ext cx="1596604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5517068" y="4352194"/>
            <a:ext cx="1596604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25" hasCustomPrompt="1"/>
          </p:nvPr>
        </p:nvSpPr>
        <p:spPr>
          <a:xfrm>
            <a:off x="5517068" y="4530512"/>
            <a:ext cx="1596604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26" hasCustomPrompt="1"/>
          </p:nvPr>
        </p:nvSpPr>
        <p:spPr>
          <a:xfrm>
            <a:off x="2114454" y="4352194"/>
            <a:ext cx="1596604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27" hasCustomPrompt="1"/>
          </p:nvPr>
        </p:nvSpPr>
        <p:spPr>
          <a:xfrm>
            <a:off x="2114454" y="4530512"/>
            <a:ext cx="1596604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28" hasCustomPrompt="1"/>
          </p:nvPr>
        </p:nvSpPr>
        <p:spPr>
          <a:xfrm>
            <a:off x="7218375" y="4352194"/>
            <a:ext cx="1596604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29" hasCustomPrompt="1"/>
          </p:nvPr>
        </p:nvSpPr>
        <p:spPr>
          <a:xfrm>
            <a:off x="7218375" y="4530512"/>
            <a:ext cx="1596604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764381" y="1440775"/>
            <a:ext cx="1132978" cy="63945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700" b="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3053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3"/>
            <a:ext cx="8317707" cy="571045"/>
          </a:xfrm>
        </p:spPr>
        <p:txBody>
          <a:bodyPr vert="horz" wrap="square" lIns="0" tIns="24316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764390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4640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orient="horz" pos="4065">
          <p15:clr>
            <a:srgbClr val="FBAE40"/>
          </p15:clr>
        </p15:guide>
        <p15:guide id="3" orient="horz" pos="134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2 колонки)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766609" y="1356123"/>
            <a:ext cx="3618000" cy="178968"/>
          </a:xfrm>
        </p:spPr>
        <p:txBody>
          <a:bodyPr wrap="square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2"/>
          </p:nvPr>
        </p:nvSpPr>
        <p:spPr>
          <a:xfrm>
            <a:off x="5112543" y="1356123"/>
            <a:ext cx="3618310" cy="178968"/>
          </a:xfrm>
        </p:spPr>
        <p:txBody>
          <a:bodyPr wrap="square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766609" y="1618918"/>
            <a:ext cx="3618000" cy="96950"/>
          </a:xfrm>
        </p:spPr>
        <p:txBody>
          <a:bodyPr wrap="square">
            <a:spAutoFit/>
          </a:bodyPr>
          <a:lstStyle>
            <a:lvl1pPr marL="0" marR="0" indent="0" algn="l" defTabSz="681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/>
            </a:lvl1pPr>
          </a:lstStyle>
          <a:p>
            <a:pPr marL="0" marR="0" lvl="0" indent="0" algn="l" defTabSz="681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5112544" y="1618918"/>
            <a:ext cx="3618000" cy="96950"/>
          </a:xfrm>
        </p:spPr>
        <p:txBody>
          <a:bodyPr wrap="square">
            <a:spAutoFit/>
          </a:bodyPr>
          <a:lstStyle>
            <a:lvl1pPr marL="0" marR="0" indent="0" algn="l" defTabSz="681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/>
            </a:lvl1pPr>
          </a:lstStyle>
          <a:p>
            <a:pPr marL="0" marR="0" lvl="0" indent="0" algn="l" defTabSz="681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16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661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orient="horz" pos="4065">
          <p15:clr>
            <a:srgbClr val="FBAE40"/>
          </p15:clr>
        </p15:guide>
        <p15:guide id="3" orient="horz" pos="1139">
          <p15:clr>
            <a:srgbClr val="FBAE40"/>
          </p15:clr>
        </p15:guide>
        <p15:guide id="4" pos="4294">
          <p15:clr>
            <a:srgbClr val="FBAE40"/>
          </p15:clr>
        </p15:guide>
        <p15:guide id="5" pos="3840">
          <p15:clr>
            <a:srgbClr val="FBAE40"/>
          </p15:clr>
        </p15:guide>
        <p15:guide id="6" pos="3545">
          <p15:clr>
            <a:srgbClr val="FBAE40"/>
          </p15:clr>
        </p15:guide>
        <p15:guide id="7" pos="7038">
          <p15:clr>
            <a:srgbClr val="FBAE40"/>
          </p15:clr>
        </p15:guide>
        <p15:guide id="8" pos="413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2 колонки)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66609" y="1794096"/>
            <a:ext cx="3618000" cy="207836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66609" y="1356124"/>
            <a:ext cx="3618000" cy="373983"/>
          </a:xfrm>
        </p:spPr>
        <p:txBody>
          <a:bodyPr/>
          <a:lstStyle/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112544" y="1794096"/>
            <a:ext cx="3618000" cy="207836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112544" y="1356124"/>
            <a:ext cx="3618000" cy="373983"/>
          </a:xfrm>
        </p:spPr>
        <p:txBody>
          <a:bodyPr/>
          <a:lstStyle/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16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096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92741" y="515984"/>
            <a:ext cx="8317707" cy="1071318"/>
          </a:xfrm>
          <a:prstGeom prst="rect">
            <a:avLst/>
          </a:prstGeom>
        </p:spPr>
        <p:txBody>
          <a:bodyPr vert="horz" wrap="square" lIns="0" tIns="24349" rIns="0" bIns="0" rtlCol="0" anchor="t" anchorCtr="0">
            <a:spAutoFit/>
          </a:bodyPr>
          <a:lstStyle>
            <a:lvl1pPr marL="9739" indent="0">
              <a:lnSpc>
                <a:spcPts val="4058"/>
              </a:lnSpc>
              <a:buNone/>
              <a:defRPr lang="ru-RU" sz="3900" b="1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01.</a:t>
            </a:r>
            <a:endParaRPr lang="ru-RU" dirty="0" smtClean="0"/>
          </a:p>
          <a:p>
            <a:pPr lvl="0">
              <a:spcBef>
                <a:spcPct val="0"/>
              </a:spcBef>
            </a:pPr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92743" y="2341974"/>
            <a:ext cx="2821947" cy="944193"/>
          </a:xfrm>
          <a:prstGeom prst="rect">
            <a:avLst/>
          </a:prstGeom>
        </p:spPr>
        <p:txBody>
          <a:bodyPr lIns="0" tIns="0" rIns="0" bIns="0"/>
          <a:lstStyle>
            <a:lvl1pPr marL="88506" marR="0" indent="-79913" algn="l" defTabSz="618450" rtl="0" eaLnBrk="1" fontAlgn="auto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Tx/>
              <a:buSzTx/>
              <a:buFont typeface="Arial"/>
              <a:buChar char="▪"/>
              <a:tabLst>
                <a:tab pos="88936" algn="l"/>
              </a:tabLst>
              <a:defRPr sz="11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3pPr marL="773062" indent="-154613">
              <a:buFont typeface="Wingdings" charset="2"/>
              <a:buChar char="§"/>
              <a:defRPr/>
            </a:lvl3pPr>
          </a:lstStyle>
          <a:p>
            <a:pPr marL="130810" indent="-118110">
              <a:lnSpc>
                <a:spcPct val="100000"/>
              </a:lnSpc>
              <a:spcBef>
                <a:spcPts val="7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</a:t>
            </a:r>
            <a:r>
              <a:rPr lang="ru-RU" sz="1100" baseline="0" dirty="0" smtClean="0">
                <a:latin typeface="Arial Narrow"/>
                <a:cs typeface="Arial Narrow"/>
              </a:rPr>
              <a:t> текста</a:t>
            </a:r>
          </a:p>
          <a:p>
            <a:pPr marL="130810" indent="-118110">
              <a:lnSpc>
                <a:spcPct val="100000"/>
              </a:lnSpc>
              <a:spcBef>
                <a:spcPts val="7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</a:t>
            </a:r>
            <a:r>
              <a:rPr lang="ru-RU" sz="1100" baseline="0" dirty="0" smtClean="0">
                <a:latin typeface="Arial Narrow"/>
                <a:cs typeface="Arial Narrow"/>
              </a:rPr>
              <a:t> текста</a:t>
            </a:r>
            <a:endParaRPr lang="ru-RU" sz="1100" dirty="0" smtClean="0">
              <a:latin typeface="Arial Narrow"/>
              <a:cs typeface="Arial Narrow"/>
            </a:endParaRPr>
          </a:p>
          <a:p>
            <a:pPr marL="130810" indent="-118110">
              <a:lnSpc>
                <a:spcPct val="100000"/>
              </a:lnSpc>
              <a:spcBef>
                <a:spcPts val="7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</a:t>
            </a:r>
            <a:r>
              <a:rPr lang="ru-RU" sz="1100" baseline="0" dirty="0" smtClean="0">
                <a:latin typeface="Arial Narrow"/>
                <a:cs typeface="Arial Narrow"/>
              </a:rPr>
              <a:t> текста</a:t>
            </a:r>
            <a:endParaRPr lang="ru-RU" sz="1100" dirty="0" smtClean="0">
              <a:latin typeface="Arial Narrow"/>
              <a:cs typeface="Arial Narrow"/>
            </a:endParaRPr>
          </a:p>
          <a:p>
            <a:pPr marL="130810" indent="-118110">
              <a:lnSpc>
                <a:spcPct val="100000"/>
              </a:lnSpc>
              <a:spcBef>
                <a:spcPts val="780"/>
              </a:spcBef>
              <a:buChar char="▪"/>
              <a:tabLst>
                <a:tab pos="131445" algn="l"/>
              </a:tabLst>
            </a:pP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927296" y="2341974"/>
            <a:ext cx="2821947" cy="944193"/>
          </a:xfrm>
          <a:prstGeom prst="rect">
            <a:avLst/>
          </a:prstGeom>
        </p:spPr>
        <p:txBody>
          <a:bodyPr lIns="0" tIns="0" rIns="0" bIns="0"/>
          <a:lstStyle>
            <a:lvl1pPr marL="88506" marR="0" indent="-79913" algn="l" defTabSz="618450" rtl="0" eaLnBrk="1" fontAlgn="auto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Tx/>
              <a:buSzTx/>
              <a:buFont typeface="Arial"/>
              <a:buChar char="▪"/>
              <a:tabLst>
                <a:tab pos="88936" algn="l"/>
              </a:tabLst>
              <a:defRPr sz="11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3pPr marL="773062" indent="-154613">
              <a:buFont typeface="Wingdings" charset="2"/>
              <a:buChar char="§"/>
              <a:defRPr/>
            </a:lvl3pPr>
          </a:lstStyle>
          <a:p>
            <a:pPr marL="130810" indent="-118110">
              <a:lnSpc>
                <a:spcPct val="100000"/>
              </a:lnSpc>
              <a:spcBef>
                <a:spcPts val="7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</a:t>
            </a:r>
            <a:r>
              <a:rPr lang="ru-RU" sz="1100" baseline="0" dirty="0" smtClean="0">
                <a:latin typeface="Arial Narrow"/>
                <a:cs typeface="Arial Narrow"/>
              </a:rPr>
              <a:t> текста</a:t>
            </a:r>
          </a:p>
          <a:p>
            <a:pPr marL="130810" indent="-118110">
              <a:lnSpc>
                <a:spcPct val="100000"/>
              </a:lnSpc>
              <a:spcBef>
                <a:spcPts val="7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</a:t>
            </a:r>
            <a:r>
              <a:rPr lang="ru-RU" sz="1100" baseline="0" dirty="0" smtClean="0">
                <a:latin typeface="Arial Narrow"/>
                <a:cs typeface="Arial Narrow"/>
              </a:rPr>
              <a:t> текста</a:t>
            </a:r>
            <a:endParaRPr lang="ru-RU" sz="1100" dirty="0" smtClean="0">
              <a:latin typeface="Arial Narrow"/>
              <a:cs typeface="Arial Narrow"/>
            </a:endParaRPr>
          </a:p>
          <a:p>
            <a:pPr marL="130810" indent="-118110">
              <a:lnSpc>
                <a:spcPct val="100000"/>
              </a:lnSpc>
              <a:spcBef>
                <a:spcPts val="7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</a:t>
            </a:r>
            <a:r>
              <a:rPr lang="ru-RU" sz="1100" baseline="0" dirty="0" smtClean="0">
                <a:latin typeface="Arial Narrow"/>
                <a:cs typeface="Arial Narrow"/>
              </a:rPr>
              <a:t> текста</a:t>
            </a:r>
            <a:endParaRPr lang="ru-RU" sz="1100" dirty="0" smtClean="0">
              <a:latin typeface="Arial Narrow"/>
              <a:cs typeface="Arial Narrow"/>
            </a:endParaRPr>
          </a:p>
          <a:p>
            <a:pPr marL="130810" indent="-118110">
              <a:lnSpc>
                <a:spcPct val="100000"/>
              </a:lnSpc>
              <a:spcBef>
                <a:spcPts val="780"/>
              </a:spcBef>
              <a:buChar char="▪"/>
              <a:tabLst>
                <a:tab pos="131445" algn="l"/>
              </a:tabLst>
            </a:pPr>
            <a:endParaRPr lang="ru-RU" sz="11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746312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2 колонки)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66609" y="2303837"/>
            <a:ext cx="3618000" cy="207836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66609" y="1865865"/>
            <a:ext cx="3618000" cy="373983"/>
          </a:xfrm>
        </p:spPr>
        <p:txBody>
          <a:bodyPr/>
          <a:lstStyle/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112544" y="2303837"/>
            <a:ext cx="3618000" cy="207836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12544" y="1865865"/>
            <a:ext cx="3618000" cy="373983"/>
          </a:xfrm>
        </p:spPr>
        <p:txBody>
          <a:bodyPr/>
          <a:lstStyle/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58" y="480154"/>
            <a:ext cx="8317395" cy="1105158"/>
          </a:xfrm>
        </p:spPr>
        <p:txBody>
          <a:bodyPr vert="horz" wrap="square" lIns="0" tIns="24316" rIns="0" bIns="0" rtlCol="0" anchor="t" anchorCtr="0">
            <a:spAutoFit/>
          </a:bodyPr>
          <a:lstStyle>
            <a:lvl1pPr>
              <a:lnSpc>
                <a:spcPts val="4058"/>
              </a:lnSpc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</a:t>
            </a:r>
            <a:endParaRPr lang="en-US" dirty="0" smtClean="0"/>
          </a:p>
          <a:p>
            <a:pPr lvl="0">
              <a:spcBef>
                <a:spcPct val="0"/>
              </a:spcBef>
            </a:pP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4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акты и цифры (3 колонк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3" y="2322603"/>
            <a:ext cx="53476" cy="348255"/>
          </a:xfrm>
          <a:prstGeom prst="rect">
            <a:avLst/>
          </a:prstGeom>
        </p:spPr>
      </p:pic>
      <p:sp>
        <p:nvSpPr>
          <p:cNvPr id="21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821114" y="2307525"/>
            <a:ext cx="1946694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rgbClr val="393C4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727633" y="2862962"/>
            <a:ext cx="2366327" cy="1499111"/>
          </a:xfrm>
        </p:spPr>
        <p:txBody>
          <a:bodyPr wrap="square">
            <a:normAutofit/>
          </a:bodyPr>
          <a:lstStyle>
            <a:lvl1pPr>
              <a:defRPr sz="1100" b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текста</a:t>
            </a:r>
            <a:endParaRPr lang="ru-RU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66" y="2322603"/>
            <a:ext cx="53476" cy="348255"/>
          </a:xfrm>
          <a:prstGeom prst="rect">
            <a:avLst/>
          </a:prstGeom>
        </p:spPr>
      </p:pic>
      <p:sp>
        <p:nvSpPr>
          <p:cNvPr id="24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485456" y="2307525"/>
            <a:ext cx="1946694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rgbClr val="393C4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3391976" y="2862962"/>
            <a:ext cx="2366327" cy="1499111"/>
          </a:xfrm>
        </p:spPr>
        <p:txBody>
          <a:bodyPr wrap="square">
            <a:normAutofit/>
          </a:bodyPr>
          <a:lstStyle>
            <a:lvl1pPr>
              <a:defRPr sz="1100" b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текста</a:t>
            </a:r>
            <a:endParaRPr lang="ru-RU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97" y="2322603"/>
            <a:ext cx="53476" cy="348255"/>
          </a:xfrm>
          <a:prstGeom prst="rect">
            <a:avLst/>
          </a:prstGeom>
        </p:spPr>
      </p:pic>
      <p:sp>
        <p:nvSpPr>
          <p:cNvPr id="28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147488" y="2307525"/>
            <a:ext cx="1946694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rgbClr val="393C4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6054008" y="2862962"/>
            <a:ext cx="2366327" cy="1499111"/>
          </a:xfrm>
        </p:spPr>
        <p:txBody>
          <a:bodyPr wrap="square">
            <a:normAutofit/>
          </a:bodyPr>
          <a:lstStyle>
            <a:lvl1pPr>
              <a:defRPr sz="1100" b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8"/>
          </p:nvPr>
        </p:nvSpPr>
        <p:spPr>
          <a:xfrm>
            <a:off x="764390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16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1569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orient="horz" pos="4065">
          <p15:clr>
            <a:srgbClr val="FBAE40"/>
          </p15:clr>
        </p15:guide>
        <p15:guide id="3" orient="horz" pos="1139">
          <p15:clr>
            <a:srgbClr val="FBAE40"/>
          </p15:clr>
        </p15:guide>
        <p15:guide id="4" pos="4294">
          <p15:clr>
            <a:srgbClr val="FBAE40"/>
          </p15:clr>
        </p15:guide>
        <p15:guide id="5" pos="3840">
          <p15:clr>
            <a:srgbClr val="FBAE40"/>
          </p15:clr>
        </p15:guide>
        <p15:guide id="6" pos="3545">
          <p15:clr>
            <a:srgbClr val="FBAE40"/>
          </p15:clr>
        </p15:guide>
        <p15:guide id="7" pos="7038">
          <p15:clr>
            <a:srgbClr val="FBAE40"/>
          </p15:clr>
        </p15:guide>
        <p15:guide id="8" pos="413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акты и цифры (5 колоно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8"/>
          <p:cNvSpPr>
            <a:spLocks noGrp="1"/>
          </p:cNvSpPr>
          <p:nvPr>
            <p:ph type="body" sz="quarter" idx="10"/>
          </p:nvPr>
        </p:nvSpPr>
        <p:spPr>
          <a:xfrm>
            <a:off x="724807" y="1349565"/>
            <a:ext cx="1152424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1"/>
          </p:nvPr>
        </p:nvSpPr>
        <p:spPr>
          <a:xfrm>
            <a:off x="612006" y="1654259"/>
            <a:ext cx="1318385" cy="96950"/>
          </a:xfrm>
        </p:spPr>
        <p:txBody>
          <a:bodyPr wrap="square">
            <a:spAutoFit/>
          </a:bodyPr>
          <a:lstStyle>
            <a:lvl1pPr>
              <a:defRPr sz="7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2006" y="2341762"/>
            <a:ext cx="1318385" cy="21736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1557" marR="78195" indent="-42964" algn="l" defTabSz="617520" rtl="0" eaLnBrk="1" fontAlgn="auto" latinLnBrk="0" hangingPunct="1">
              <a:lnSpc>
                <a:spcPct val="116700"/>
              </a:lnSpc>
              <a:spcBef>
                <a:spcPts val="406"/>
              </a:spcBef>
              <a:spcAft>
                <a:spcPts val="0"/>
              </a:spcAft>
              <a:buClrTx/>
              <a:buSzTx/>
              <a:buFont typeface="Arial"/>
              <a:buChar char="▪"/>
              <a:tabLst>
                <a:tab pos="58861" algn="l"/>
              </a:tabLst>
              <a:defRPr sz="7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3pPr marL="771898" indent="-154381">
              <a:buFont typeface="Wingdings" charset="2"/>
              <a:buChar char="§"/>
              <a:defRPr/>
            </a:lvl3pPr>
          </a:lstStyle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13"/>
          </p:nvPr>
        </p:nvSpPr>
        <p:spPr>
          <a:xfrm>
            <a:off x="2291014" y="1349565"/>
            <a:ext cx="1152424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14"/>
          </p:nvPr>
        </p:nvSpPr>
        <p:spPr>
          <a:xfrm>
            <a:off x="2178213" y="1654259"/>
            <a:ext cx="1318385" cy="96950"/>
          </a:xfrm>
        </p:spPr>
        <p:txBody>
          <a:bodyPr wrap="square">
            <a:spAutoFit/>
          </a:bodyPr>
          <a:lstStyle>
            <a:lvl1pPr>
              <a:defRPr sz="7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178213" y="2341762"/>
            <a:ext cx="1318385" cy="21736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1557" marR="78195" indent="-42964" algn="l" defTabSz="617520" rtl="0" eaLnBrk="1" fontAlgn="auto" latinLnBrk="0" hangingPunct="1">
              <a:lnSpc>
                <a:spcPct val="116700"/>
              </a:lnSpc>
              <a:spcBef>
                <a:spcPts val="406"/>
              </a:spcBef>
              <a:spcAft>
                <a:spcPts val="0"/>
              </a:spcAft>
              <a:buClrTx/>
              <a:buSzTx/>
              <a:buFont typeface="Arial"/>
              <a:buChar char="▪"/>
              <a:tabLst>
                <a:tab pos="58861" algn="l"/>
              </a:tabLst>
              <a:defRPr sz="7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3pPr marL="771898" indent="-154381">
              <a:buFont typeface="Wingdings" charset="2"/>
              <a:buChar char="§"/>
              <a:defRPr/>
            </a:lvl3pPr>
          </a:lstStyle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17"/>
          </p:nvPr>
        </p:nvSpPr>
        <p:spPr>
          <a:xfrm>
            <a:off x="3857220" y="1349565"/>
            <a:ext cx="1152424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Текст 8"/>
          <p:cNvSpPr>
            <a:spLocks noGrp="1"/>
          </p:cNvSpPr>
          <p:nvPr>
            <p:ph type="body" sz="quarter" idx="18"/>
          </p:nvPr>
        </p:nvSpPr>
        <p:spPr>
          <a:xfrm>
            <a:off x="3744419" y="1654259"/>
            <a:ext cx="1318385" cy="96950"/>
          </a:xfrm>
        </p:spPr>
        <p:txBody>
          <a:bodyPr wrap="square">
            <a:spAutoFit/>
          </a:bodyPr>
          <a:lstStyle>
            <a:lvl1pPr>
              <a:defRPr sz="7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744419" y="2341762"/>
            <a:ext cx="1318385" cy="21736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1557" marR="78195" indent="-42964" algn="l" defTabSz="617520" rtl="0" eaLnBrk="1" fontAlgn="auto" latinLnBrk="0" hangingPunct="1">
              <a:lnSpc>
                <a:spcPct val="116700"/>
              </a:lnSpc>
              <a:spcBef>
                <a:spcPts val="406"/>
              </a:spcBef>
              <a:spcAft>
                <a:spcPts val="0"/>
              </a:spcAft>
              <a:buClrTx/>
              <a:buSzTx/>
              <a:buFont typeface="Arial"/>
              <a:buChar char="▪"/>
              <a:tabLst>
                <a:tab pos="58861" algn="l"/>
              </a:tabLst>
              <a:defRPr sz="7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3pPr marL="771898" indent="-154381">
              <a:buFont typeface="Wingdings" charset="2"/>
              <a:buChar char="§"/>
              <a:defRPr/>
            </a:lvl3pPr>
          </a:lstStyle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21"/>
          </p:nvPr>
        </p:nvSpPr>
        <p:spPr>
          <a:xfrm>
            <a:off x="5429803" y="1349565"/>
            <a:ext cx="1152424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22"/>
          </p:nvPr>
        </p:nvSpPr>
        <p:spPr>
          <a:xfrm>
            <a:off x="5317002" y="1654259"/>
            <a:ext cx="1318385" cy="96950"/>
          </a:xfrm>
        </p:spPr>
        <p:txBody>
          <a:bodyPr wrap="square">
            <a:spAutoFit/>
          </a:bodyPr>
          <a:lstStyle>
            <a:lvl1pPr>
              <a:defRPr sz="7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5317002" y="2341762"/>
            <a:ext cx="1318385" cy="21736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1557" marR="78195" indent="-42964" algn="l" defTabSz="617520" rtl="0" eaLnBrk="1" fontAlgn="auto" latinLnBrk="0" hangingPunct="1">
              <a:lnSpc>
                <a:spcPct val="116700"/>
              </a:lnSpc>
              <a:spcBef>
                <a:spcPts val="406"/>
              </a:spcBef>
              <a:spcAft>
                <a:spcPts val="0"/>
              </a:spcAft>
              <a:buClrTx/>
              <a:buSzTx/>
              <a:buFont typeface="Arial"/>
              <a:buChar char="▪"/>
              <a:tabLst>
                <a:tab pos="58861" algn="l"/>
              </a:tabLst>
              <a:defRPr sz="7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3pPr marL="771898" indent="-154381">
              <a:buFont typeface="Wingdings" charset="2"/>
              <a:buChar char="§"/>
              <a:defRPr/>
            </a:lvl3pPr>
          </a:lstStyle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52" name="Текст 8"/>
          <p:cNvSpPr>
            <a:spLocks noGrp="1"/>
          </p:cNvSpPr>
          <p:nvPr>
            <p:ph type="body" sz="quarter" idx="24"/>
          </p:nvPr>
        </p:nvSpPr>
        <p:spPr>
          <a:xfrm>
            <a:off x="6996010" y="1349565"/>
            <a:ext cx="1152424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Текст 8"/>
          <p:cNvSpPr>
            <a:spLocks noGrp="1"/>
          </p:cNvSpPr>
          <p:nvPr>
            <p:ph type="body" sz="quarter" idx="25"/>
          </p:nvPr>
        </p:nvSpPr>
        <p:spPr>
          <a:xfrm>
            <a:off x="6883209" y="1654259"/>
            <a:ext cx="1318385" cy="96950"/>
          </a:xfrm>
        </p:spPr>
        <p:txBody>
          <a:bodyPr wrap="square">
            <a:spAutoFit/>
          </a:bodyPr>
          <a:lstStyle>
            <a:lvl1pPr>
              <a:defRPr sz="7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883209" y="2341762"/>
            <a:ext cx="1318385" cy="21736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1557" marR="78195" indent="-42964" algn="l" defTabSz="617520" rtl="0" eaLnBrk="1" fontAlgn="auto" latinLnBrk="0" hangingPunct="1">
              <a:lnSpc>
                <a:spcPct val="116700"/>
              </a:lnSpc>
              <a:spcBef>
                <a:spcPts val="406"/>
              </a:spcBef>
              <a:spcAft>
                <a:spcPts val="0"/>
              </a:spcAft>
              <a:buClrTx/>
              <a:buSzTx/>
              <a:buFont typeface="Arial"/>
              <a:buChar char="▪"/>
              <a:tabLst>
                <a:tab pos="58861" algn="l"/>
              </a:tabLst>
              <a:defRPr sz="7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3pPr marL="771898" indent="-154381">
              <a:buFont typeface="Wingdings" charset="2"/>
              <a:buChar char="§"/>
              <a:defRPr/>
            </a:lvl3pPr>
          </a:lstStyle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16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988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ями (7 колоно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413147" y="3429470"/>
            <a:ext cx="1069514" cy="138151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ФИ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413147" y="3583082"/>
            <a:ext cx="1069514" cy="438975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1621179" y="3429470"/>
            <a:ext cx="1069514" cy="138151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ФИ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1621179" y="3583082"/>
            <a:ext cx="1069514" cy="438975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2829211" y="3429470"/>
            <a:ext cx="1069514" cy="138151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ФИ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2829211" y="3583082"/>
            <a:ext cx="1069514" cy="438975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4048318" y="3429470"/>
            <a:ext cx="1069514" cy="138151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ФИ</a:t>
            </a:r>
            <a:endParaRPr lang="ru-RU" dirty="0"/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4048318" y="3583082"/>
            <a:ext cx="1069514" cy="438975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5256350" y="3429470"/>
            <a:ext cx="1069514" cy="138151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ФИ</a:t>
            </a:r>
            <a:endParaRPr lang="ru-RU" dirty="0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5256350" y="3583082"/>
            <a:ext cx="1069514" cy="438975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25" hasCustomPrompt="1"/>
          </p:nvPr>
        </p:nvSpPr>
        <p:spPr>
          <a:xfrm>
            <a:off x="6464382" y="3429470"/>
            <a:ext cx="1069514" cy="138151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ФИ</a:t>
            </a:r>
            <a:endParaRPr lang="ru-RU" dirty="0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26" hasCustomPrompt="1"/>
          </p:nvPr>
        </p:nvSpPr>
        <p:spPr>
          <a:xfrm>
            <a:off x="6464382" y="3583082"/>
            <a:ext cx="1069514" cy="438975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27" hasCustomPrompt="1"/>
          </p:nvPr>
        </p:nvSpPr>
        <p:spPr>
          <a:xfrm>
            <a:off x="7661340" y="3429470"/>
            <a:ext cx="1069514" cy="138151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ФИ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28" hasCustomPrompt="1"/>
          </p:nvPr>
        </p:nvSpPr>
        <p:spPr>
          <a:xfrm>
            <a:off x="7661340" y="3583082"/>
            <a:ext cx="1069514" cy="438975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16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3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4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63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2 колонк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 userDrawn="1"/>
        </p:nvSpPr>
        <p:spPr>
          <a:xfrm>
            <a:off x="-7632" y="3006571"/>
            <a:ext cx="9160978" cy="2147216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20"/>
          </p:nvPr>
        </p:nvSpPr>
        <p:spPr>
          <a:xfrm>
            <a:off x="764390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764380" y="3530021"/>
            <a:ext cx="2320756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65" hasCustomPrompt="1"/>
          </p:nvPr>
        </p:nvSpPr>
        <p:spPr>
          <a:xfrm>
            <a:off x="764391" y="3855253"/>
            <a:ext cx="1591851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5" name="Текст 8"/>
          <p:cNvSpPr>
            <a:spLocks noGrp="1"/>
          </p:cNvSpPr>
          <p:nvPr>
            <p:ph type="body" sz="quarter" idx="78" hasCustomPrompt="1"/>
          </p:nvPr>
        </p:nvSpPr>
        <p:spPr>
          <a:xfrm>
            <a:off x="4212624" y="3530021"/>
            <a:ext cx="2320756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7" name="Текст 8"/>
          <p:cNvSpPr>
            <a:spLocks noGrp="1"/>
          </p:cNvSpPr>
          <p:nvPr>
            <p:ph type="body" sz="quarter" idx="80" hasCustomPrompt="1"/>
          </p:nvPr>
        </p:nvSpPr>
        <p:spPr>
          <a:xfrm>
            <a:off x="4212634" y="3855253"/>
            <a:ext cx="1591851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0" name="Текст 8"/>
          <p:cNvSpPr>
            <a:spLocks noGrp="1"/>
          </p:cNvSpPr>
          <p:nvPr>
            <p:ph type="body" sz="quarter" idx="77" hasCustomPrompt="1"/>
          </p:nvPr>
        </p:nvSpPr>
        <p:spPr>
          <a:xfrm>
            <a:off x="4212624" y="3222749"/>
            <a:ext cx="2320756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61" name="Текст 8"/>
          <p:cNvSpPr>
            <a:spLocks noGrp="1"/>
          </p:cNvSpPr>
          <p:nvPr>
            <p:ph type="body" sz="quarter" idx="83" hasCustomPrompt="1"/>
          </p:nvPr>
        </p:nvSpPr>
        <p:spPr>
          <a:xfrm>
            <a:off x="764380" y="3222749"/>
            <a:ext cx="2320756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68" name="Текст 8"/>
          <p:cNvSpPr>
            <a:spLocks noGrp="1"/>
          </p:cNvSpPr>
          <p:nvPr>
            <p:ph type="body" sz="quarter" idx="84" hasCustomPrompt="1"/>
          </p:nvPr>
        </p:nvSpPr>
        <p:spPr>
          <a:xfrm>
            <a:off x="764380" y="4455549"/>
            <a:ext cx="2320756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9" name="Текст 8"/>
          <p:cNvSpPr>
            <a:spLocks noGrp="1"/>
          </p:cNvSpPr>
          <p:nvPr>
            <p:ph type="body" sz="quarter" idx="85" hasCustomPrompt="1"/>
          </p:nvPr>
        </p:nvSpPr>
        <p:spPr>
          <a:xfrm>
            <a:off x="764391" y="4780781"/>
            <a:ext cx="1591851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0" name="Текст 8"/>
          <p:cNvSpPr>
            <a:spLocks noGrp="1"/>
          </p:cNvSpPr>
          <p:nvPr>
            <p:ph type="body" sz="quarter" idx="86" hasCustomPrompt="1"/>
          </p:nvPr>
        </p:nvSpPr>
        <p:spPr>
          <a:xfrm>
            <a:off x="4212624" y="4455549"/>
            <a:ext cx="2320756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1" name="Текст 8"/>
          <p:cNvSpPr>
            <a:spLocks noGrp="1"/>
          </p:cNvSpPr>
          <p:nvPr>
            <p:ph type="body" sz="quarter" idx="87" hasCustomPrompt="1"/>
          </p:nvPr>
        </p:nvSpPr>
        <p:spPr>
          <a:xfrm>
            <a:off x="4212634" y="4780781"/>
            <a:ext cx="1591851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2" name="Текст 8"/>
          <p:cNvSpPr>
            <a:spLocks noGrp="1"/>
          </p:cNvSpPr>
          <p:nvPr>
            <p:ph type="body" sz="quarter" idx="88" hasCustomPrompt="1"/>
          </p:nvPr>
        </p:nvSpPr>
        <p:spPr>
          <a:xfrm>
            <a:off x="4212624" y="4148277"/>
            <a:ext cx="2320756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73" name="Текст 8"/>
          <p:cNvSpPr>
            <a:spLocks noGrp="1"/>
          </p:cNvSpPr>
          <p:nvPr>
            <p:ph type="body" sz="quarter" idx="89" hasCustomPrompt="1"/>
          </p:nvPr>
        </p:nvSpPr>
        <p:spPr>
          <a:xfrm>
            <a:off x="764380" y="4148277"/>
            <a:ext cx="2320756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74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764380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100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75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434322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100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76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6104263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100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16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019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3 колонки)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7632" y="3398644"/>
            <a:ext cx="9160978" cy="1755153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Текст 8"/>
          <p:cNvSpPr>
            <a:spLocks noGrp="1"/>
          </p:cNvSpPr>
          <p:nvPr userDrawn="1">
            <p:ph type="body" sz="quarter" idx="15"/>
          </p:nvPr>
        </p:nvSpPr>
        <p:spPr>
          <a:xfrm>
            <a:off x="764390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Текст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64380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100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25" name="Текст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434322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100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26" name="Текст 8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104263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100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6104263" y="3560618"/>
            <a:ext cx="2234872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27" hasCustomPrompt="1"/>
          </p:nvPr>
        </p:nvSpPr>
        <p:spPr>
          <a:xfrm>
            <a:off x="6104263" y="3881784"/>
            <a:ext cx="2234872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28" hasCustomPrompt="1"/>
          </p:nvPr>
        </p:nvSpPr>
        <p:spPr>
          <a:xfrm>
            <a:off x="6104263" y="4365054"/>
            <a:ext cx="2234872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29" hasCustomPrompt="1"/>
          </p:nvPr>
        </p:nvSpPr>
        <p:spPr>
          <a:xfrm>
            <a:off x="6104263" y="4686219"/>
            <a:ext cx="2234872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44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3434322" y="3560618"/>
            <a:ext cx="2234872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3434322" y="3881784"/>
            <a:ext cx="2234872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46" name="Текст 8"/>
          <p:cNvSpPr>
            <a:spLocks noGrp="1"/>
          </p:cNvSpPr>
          <p:nvPr>
            <p:ph type="body" sz="quarter" idx="32" hasCustomPrompt="1"/>
          </p:nvPr>
        </p:nvSpPr>
        <p:spPr>
          <a:xfrm>
            <a:off x="3434322" y="4365054"/>
            <a:ext cx="2234872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33" hasCustomPrompt="1"/>
          </p:nvPr>
        </p:nvSpPr>
        <p:spPr>
          <a:xfrm>
            <a:off x="3434322" y="4686219"/>
            <a:ext cx="2234872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0" y="3560618"/>
            <a:ext cx="2234872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764380" y="3881784"/>
            <a:ext cx="2234872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36" hasCustomPrompt="1"/>
          </p:nvPr>
        </p:nvSpPr>
        <p:spPr>
          <a:xfrm>
            <a:off x="764380" y="4365054"/>
            <a:ext cx="2234872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1" name="Текст 8"/>
          <p:cNvSpPr>
            <a:spLocks noGrp="1"/>
          </p:cNvSpPr>
          <p:nvPr>
            <p:ph type="body" sz="quarter" idx="37" hasCustomPrompt="1"/>
          </p:nvPr>
        </p:nvSpPr>
        <p:spPr>
          <a:xfrm>
            <a:off x="764380" y="4686219"/>
            <a:ext cx="2234872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16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546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3 колонки)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-7632" y="3323962"/>
            <a:ext cx="9160978" cy="1829825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/>
          </p:nvPr>
        </p:nvSpPr>
        <p:spPr>
          <a:xfrm>
            <a:off x="764390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764380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100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434322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100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6104263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100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3562102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37" hasCustomPrompt="1"/>
          </p:nvPr>
        </p:nvSpPr>
        <p:spPr>
          <a:xfrm>
            <a:off x="764381" y="3764424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39" hasCustomPrompt="1"/>
          </p:nvPr>
        </p:nvSpPr>
        <p:spPr>
          <a:xfrm>
            <a:off x="764381" y="4147246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21"/>
          </p:nvPr>
        </p:nvSpPr>
        <p:spPr>
          <a:xfrm>
            <a:off x="764381" y="4502055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0" hasCustomPrompt="1"/>
          </p:nvPr>
        </p:nvSpPr>
        <p:spPr>
          <a:xfrm>
            <a:off x="3434322" y="3562102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41" hasCustomPrompt="1"/>
          </p:nvPr>
        </p:nvSpPr>
        <p:spPr>
          <a:xfrm>
            <a:off x="3434322" y="3764424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2" hasCustomPrompt="1"/>
          </p:nvPr>
        </p:nvSpPr>
        <p:spPr>
          <a:xfrm>
            <a:off x="3434322" y="4147246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43"/>
          </p:nvPr>
        </p:nvSpPr>
        <p:spPr>
          <a:xfrm>
            <a:off x="3434323" y="4502055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4" hasCustomPrompt="1"/>
          </p:nvPr>
        </p:nvSpPr>
        <p:spPr>
          <a:xfrm>
            <a:off x="6104264" y="3562102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5" hasCustomPrompt="1"/>
          </p:nvPr>
        </p:nvSpPr>
        <p:spPr>
          <a:xfrm>
            <a:off x="6104264" y="3764424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6" hasCustomPrompt="1"/>
          </p:nvPr>
        </p:nvSpPr>
        <p:spPr>
          <a:xfrm>
            <a:off x="6104264" y="4147246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7"/>
          </p:nvPr>
        </p:nvSpPr>
        <p:spPr>
          <a:xfrm>
            <a:off x="6104264" y="4502055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3"/>
            <a:ext cx="8317707" cy="571045"/>
          </a:xfrm>
        </p:spPr>
        <p:txBody>
          <a:bodyPr vert="horz" wrap="square" lIns="0" tIns="24316" rIns="0" bIns="0" rtlCol="0" anchor="t" anchorCtr="0">
            <a:spAutoFit/>
          </a:bodyPr>
          <a:lstStyle>
            <a:lvl1pPr marL="0" marR="0" indent="0" algn="l" defTabSz="681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4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70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4 колонки)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7632" y="3410351"/>
            <a:ext cx="9160978" cy="1743436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3718255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37" hasCustomPrompt="1"/>
          </p:nvPr>
        </p:nvSpPr>
        <p:spPr>
          <a:xfrm>
            <a:off x="764381" y="3920577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21"/>
          </p:nvPr>
        </p:nvSpPr>
        <p:spPr>
          <a:xfrm>
            <a:off x="764381" y="4321586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30"/>
          </p:nvPr>
        </p:nvSpPr>
        <p:spPr>
          <a:xfrm>
            <a:off x="764381" y="4489709"/>
            <a:ext cx="1240958" cy="96950"/>
          </a:xfrm>
        </p:spPr>
        <p:txBody>
          <a:bodyPr wrap="square">
            <a:spAutoFit/>
          </a:bodyPr>
          <a:lstStyle>
            <a:lvl1pPr>
              <a:defRPr sz="7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47" hasCustomPrompt="1"/>
          </p:nvPr>
        </p:nvSpPr>
        <p:spPr>
          <a:xfrm>
            <a:off x="2571203" y="3718255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48" hasCustomPrompt="1"/>
          </p:nvPr>
        </p:nvSpPr>
        <p:spPr>
          <a:xfrm>
            <a:off x="2571203" y="3920577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49"/>
          </p:nvPr>
        </p:nvSpPr>
        <p:spPr>
          <a:xfrm>
            <a:off x="2571203" y="4321586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50"/>
          </p:nvPr>
        </p:nvSpPr>
        <p:spPr>
          <a:xfrm>
            <a:off x="2571203" y="4489709"/>
            <a:ext cx="1240958" cy="96950"/>
          </a:xfrm>
        </p:spPr>
        <p:txBody>
          <a:bodyPr wrap="square">
            <a:spAutoFit/>
          </a:bodyPr>
          <a:lstStyle>
            <a:lvl1pPr>
              <a:defRPr sz="7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Текст 8"/>
          <p:cNvSpPr>
            <a:spLocks noGrp="1"/>
          </p:cNvSpPr>
          <p:nvPr>
            <p:ph type="body" sz="quarter" idx="51" hasCustomPrompt="1"/>
          </p:nvPr>
        </p:nvSpPr>
        <p:spPr>
          <a:xfrm>
            <a:off x="4378026" y="3718255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2" name="Текст 8"/>
          <p:cNvSpPr>
            <a:spLocks noGrp="1"/>
          </p:cNvSpPr>
          <p:nvPr>
            <p:ph type="body" sz="quarter" idx="52" hasCustomPrompt="1"/>
          </p:nvPr>
        </p:nvSpPr>
        <p:spPr>
          <a:xfrm>
            <a:off x="4378026" y="3920577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3" name="Текст 8"/>
          <p:cNvSpPr>
            <a:spLocks noGrp="1"/>
          </p:cNvSpPr>
          <p:nvPr>
            <p:ph type="body" sz="quarter" idx="53"/>
          </p:nvPr>
        </p:nvSpPr>
        <p:spPr>
          <a:xfrm>
            <a:off x="4378026" y="4321586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" name="Текст 8"/>
          <p:cNvSpPr>
            <a:spLocks noGrp="1"/>
          </p:cNvSpPr>
          <p:nvPr>
            <p:ph type="body" sz="quarter" idx="54"/>
          </p:nvPr>
        </p:nvSpPr>
        <p:spPr>
          <a:xfrm>
            <a:off x="4378026" y="4489709"/>
            <a:ext cx="1240958" cy="96950"/>
          </a:xfrm>
        </p:spPr>
        <p:txBody>
          <a:bodyPr wrap="square">
            <a:spAutoFit/>
          </a:bodyPr>
          <a:lstStyle>
            <a:lvl1pPr>
              <a:defRPr sz="7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Текст 8"/>
          <p:cNvSpPr>
            <a:spLocks noGrp="1"/>
          </p:cNvSpPr>
          <p:nvPr>
            <p:ph type="body" sz="quarter" idx="55" hasCustomPrompt="1"/>
          </p:nvPr>
        </p:nvSpPr>
        <p:spPr>
          <a:xfrm>
            <a:off x="6187977" y="3718255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6" name="Текст 8"/>
          <p:cNvSpPr>
            <a:spLocks noGrp="1"/>
          </p:cNvSpPr>
          <p:nvPr>
            <p:ph type="body" sz="quarter" idx="56" hasCustomPrompt="1"/>
          </p:nvPr>
        </p:nvSpPr>
        <p:spPr>
          <a:xfrm>
            <a:off x="6187977" y="3920577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7" name="Текст 8"/>
          <p:cNvSpPr>
            <a:spLocks noGrp="1"/>
          </p:cNvSpPr>
          <p:nvPr>
            <p:ph type="body" sz="quarter" idx="57"/>
          </p:nvPr>
        </p:nvSpPr>
        <p:spPr>
          <a:xfrm>
            <a:off x="6187977" y="4321586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Текст 8"/>
          <p:cNvSpPr>
            <a:spLocks noGrp="1"/>
          </p:cNvSpPr>
          <p:nvPr>
            <p:ph type="body" sz="quarter" idx="58"/>
          </p:nvPr>
        </p:nvSpPr>
        <p:spPr>
          <a:xfrm>
            <a:off x="6187977" y="4489709"/>
            <a:ext cx="1240958" cy="96950"/>
          </a:xfrm>
        </p:spPr>
        <p:txBody>
          <a:bodyPr wrap="square">
            <a:spAutoFit/>
          </a:bodyPr>
          <a:lstStyle>
            <a:lvl1pPr>
              <a:defRPr sz="7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Текст 8"/>
          <p:cNvSpPr>
            <a:spLocks noGrp="1"/>
          </p:cNvSpPr>
          <p:nvPr>
            <p:ph type="body" sz="quarter" idx="12"/>
          </p:nvPr>
        </p:nvSpPr>
        <p:spPr>
          <a:xfrm>
            <a:off x="764390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Текст 8"/>
          <p:cNvSpPr>
            <a:spLocks noGrp="1"/>
          </p:cNvSpPr>
          <p:nvPr>
            <p:ph type="body" sz="quarter" idx="24"/>
          </p:nvPr>
        </p:nvSpPr>
        <p:spPr>
          <a:xfrm>
            <a:off x="766610" y="1765835"/>
            <a:ext cx="3178319" cy="152349"/>
          </a:xfrm>
        </p:spPr>
        <p:txBody>
          <a:bodyPr wrap="square">
            <a:spAutoFit/>
          </a:bodyPr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Текст 8"/>
          <p:cNvSpPr>
            <a:spLocks noGrp="1"/>
          </p:cNvSpPr>
          <p:nvPr>
            <p:ph type="body" sz="quarter" idx="59"/>
          </p:nvPr>
        </p:nvSpPr>
        <p:spPr>
          <a:xfrm>
            <a:off x="4378026" y="1765835"/>
            <a:ext cx="3178319" cy="152349"/>
          </a:xfrm>
        </p:spPr>
        <p:txBody>
          <a:bodyPr wrap="square">
            <a:spAutoFit/>
          </a:bodyPr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16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551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4 колонки)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 userDrawn="1"/>
        </p:nvSpPr>
        <p:spPr>
          <a:xfrm>
            <a:off x="-3211" y="2794660"/>
            <a:ext cx="9160978" cy="2359127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3013413"/>
            <a:ext cx="1596604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764381" y="3323206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30"/>
          </p:nvPr>
        </p:nvSpPr>
        <p:spPr>
          <a:xfrm>
            <a:off x="764381" y="4828247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37" hasCustomPrompt="1"/>
          </p:nvPr>
        </p:nvSpPr>
        <p:spPr>
          <a:xfrm>
            <a:off x="764381" y="3914419"/>
            <a:ext cx="1596604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38" hasCustomPrompt="1"/>
          </p:nvPr>
        </p:nvSpPr>
        <p:spPr>
          <a:xfrm>
            <a:off x="764381" y="4224213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1" hasCustomPrompt="1"/>
          </p:nvPr>
        </p:nvSpPr>
        <p:spPr>
          <a:xfrm>
            <a:off x="6946227" y="3013413"/>
            <a:ext cx="1596604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42" hasCustomPrompt="1"/>
          </p:nvPr>
        </p:nvSpPr>
        <p:spPr>
          <a:xfrm>
            <a:off x="6946227" y="3323206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43"/>
          </p:nvPr>
        </p:nvSpPr>
        <p:spPr>
          <a:xfrm>
            <a:off x="6946227" y="4828247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Текст 8"/>
          <p:cNvSpPr>
            <a:spLocks noGrp="1"/>
          </p:cNvSpPr>
          <p:nvPr>
            <p:ph type="body" sz="quarter" idx="44" hasCustomPrompt="1"/>
          </p:nvPr>
        </p:nvSpPr>
        <p:spPr>
          <a:xfrm>
            <a:off x="6946227" y="3914419"/>
            <a:ext cx="1596604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37" name="Текст 8"/>
          <p:cNvSpPr>
            <a:spLocks noGrp="1"/>
          </p:cNvSpPr>
          <p:nvPr>
            <p:ph type="body" sz="quarter" idx="45" hasCustomPrompt="1"/>
          </p:nvPr>
        </p:nvSpPr>
        <p:spPr>
          <a:xfrm>
            <a:off x="6946227" y="4224213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6" hasCustomPrompt="1"/>
          </p:nvPr>
        </p:nvSpPr>
        <p:spPr>
          <a:xfrm>
            <a:off x="2824996" y="3013413"/>
            <a:ext cx="1596604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7" hasCustomPrompt="1"/>
          </p:nvPr>
        </p:nvSpPr>
        <p:spPr>
          <a:xfrm>
            <a:off x="2824996" y="3323206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8"/>
          </p:nvPr>
        </p:nvSpPr>
        <p:spPr>
          <a:xfrm>
            <a:off x="2824996" y="4828247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9" hasCustomPrompt="1"/>
          </p:nvPr>
        </p:nvSpPr>
        <p:spPr>
          <a:xfrm>
            <a:off x="2824996" y="3914419"/>
            <a:ext cx="1596604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50" hasCustomPrompt="1"/>
          </p:nvPr>
        </p:nvSpPr>
        <p:spPr>
          <a:xfrm>
            <a:off x="2824996" y="4224213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1" hasCustomPrompt="1"/>
          </p:nvPr>
        </p:nvSpPr>
        <p:spPr>
          <a:xfrm>
            <a:off x="4885611" y="3013413"/>
            <a:ext cx="1596604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4" name="Текст 8"/>
          <p:cNvSpPr>
            <a:spLocks noGrp="1"/>
          </p:cNvSpPr>
          <p:nvPr>
            <p:ph type="body" sz="quarter" idx="52" hasCustomPrompt="1"/>
          </p:nvPr>
        </p:nvSpPr>
        <p:spPr>
          <a:xfrm>
            <a:off x="4885611" y="3323206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53"/>
          </p:nvPr>
        </p:nvSpPr>
        <p:spPr>
          <a:xfrm>
            <a:off x="4885611" y="4828247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Текст 8"/>
          <p:cNvSpPr>
            <a:spLocks noGrp="1"/>
          </p:cNvSpPr>
          <p:nvPr>
            <p:ph type="body" sz="quarter" idx="54" hasCustomPrompt="1"/>
          </p:nvPr>
        </p:nvSpPr>
        <p:spPr>
          <a:xfrm>
            <a:off x="4885611" y="3914419"/>
            <a:ext cx="1596604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55" hasCustomPrompt="1"/>
          </p:nvPr>
        </p:nvSpPr>
        <p:spPr>
          <a:xfrm>
            <a:off x="4885611" y="4224213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5" name="Текст 8"/>
          <p:cNvSpPr>
            <a:spLocks noGrp="1"/>
          </p:cNvSpPr>
          <p:nvPr>
            <p:ph type="body" sz="quarter" idx="12"/>
          </p:nvPr>
        </p:nvSpPr>
        <p:spPr>
          <a:xfrm>
            <a:off x="764390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Текст 8"/>
          <p:cNvSpPr>
            <a:spLocks noGrp="1"/>
          </p:cNvSpPr>
          <p:nvPr>
            <p:ph type="body" sz="quarter" idx="24"/>
          </p:nvPr>
        </p:nvSpPr>
        <p:spPr>
          <a:xfrm>
            <a:off x="766610" y="1765835"/>
            <a:ext cx="3178319" cy="152349"/>
          </a:xfrm>
        </p:spPr>
        <p:txBody>
          <a:bodyPr wrap="square">
            <a:spAutoFit/>
          </a:bodyPr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Текст 8"/>
          <p:cNvSpPr>
            <a:spLocks noGrp="1"/>
          </p:cNvSpPr>
          <p:nvPr>
            <p:ph type="body" sz="quarter" idx="59"/>
          </p:nvPr>
        </p:nvSpPr>
        <p:spPr>
          <a:xfrm>
            <a:off x="4378026" y="1765835"/>
            <a:ext cx="3178319" cy="152349"/>
          </a:xfrm>
        </p:spPr>
        <p:txBody>
          <a:bodyPr wrap="square">
            <a:spAutoFit/>
          </a:bodyPr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16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1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16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4 колонки)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632" y="3161477"/>
            <a:ext cx="9160978" cy="1992310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0"/>
          </p:nvPr>
        </p:nvSpPr>
        <p:spPr>
          <a:xfrm>
            <a:off x="764390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1"/>
          </p:nvPr>
        </p:nvSpPr>
        <p:spPr>
          <a:xfrm>
            <a:off x="764380" y="3351688"/>
            <a:ext cx="2977890" cy="276301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16"/>
          </p:nvPr>
        </p:nvSpPr>
        <p:spPr>
          <a:xfrm>
            <a:off x="4378026" y="392950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17"/>
          </p:nvPr>
        </p:nvSpPr>
        <p:spPr>
          <a:xfrm>
            <a:off x="764381" y="392950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18"/>
          </p:nvPr>
        </p:nvSpPr>
        <p:spPr>
          <a:xfrm>
            <a:off x="2571203" y="392950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19"/>
          </p:nvPr>
        </p:nvSpPr>
        <p:spPr>
          <a:xfrm>
            <a:off x="6184848" y="392950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20"/>
          </p:nvPr>
        </p:nvSpPr>
        <p:spPr>
          <a:xfrm>
            <a:off x="4378026" y="4174940"/>
            <a:ext cx="1596604" cy="124650"/>
          </a:xfrm>
        </p:spPr>
        <p:txBody>
          <a:bodyPr wrap="square">
            <a:spAutoFit/>
          </a:bodyPr>
          <a:lstStyle>
            <a:lvl1pPr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21"/>
          </p:nvPr>
        </p:nvSpPr>
        <p:spPr>
          <a:xfrm>
            <a:off x="764381" y="4174940"/>
            <a:ext cx="1596604" cy="124650"/>
          </a:xfrm>
        </p:spPr>
        <p:txBody>
          <a:bodyPr wrap="square">
            <a:spAutoFit/>
          </a:bodyPr>
          <a:lstStyle>
            <a:lvl1pPr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22"/>
          </p:nvPr>
        </p:nvSpPr>
        <p:spPr>
          <a:xfrm>
            <a:off x="2571203" y="4174940"/>
            <a:ext cx="1596604" cy="124650"/>
          </a:xfrm>
        </p:spPr>
        <p:txBody>
          <a:bodyPr wrap="square">
            <a:spAutoFit/>
          </a:bodyPr>
          <a:lstStyle>
            <a:lvl1pPr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23"/>
          </p:nvPr>
        </p:nvSpPr>
        <p:spPr>
          <a:xfrm>
            <a:off x="6184848" y="4174940"/>
            <a:ext cx="1596604" cy="124650"/>
          </a:xfrm>
        </p:spPr>
        <p:txBody>
          <a:bodyPr wrap="square">
            <a:spAutoFit/>
          </a:bodyPr>
          <a:lstStyle>
            <a:lvl1pPr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24"/>
          </p:nvPr>
        </p:nvSpPr>
        <p:spPr>
          <a:xfrm>
            <a:off x="766609" y="1765825"/>
            <a:ext cx="3618000" cy="178968"/>
          </a:xfrm>
        </p:spPr>
        <p:txBody>
          <a:bodyPr wrap="square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12"/>
          </p:nvPr>
        </p:nvSpPr>
        <p:spPr>
          <a:xfrm>
            <a:off x="5112543" y="1765824"/>
            <a:ext cx="3618310" cy="178968"/>
          </a:xfrm>
        </p:spPr>
        <p:txBody>
          <a:bodyPr wrap="square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16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1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962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orient="horz" pos="4065">
          <p15:clr>
            <a:srgbClr val="FBAE40"/>
          </p15:clr>
        </p15:guide>
        <p15:guide id="3" orient="horz" pos="13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миджевый (заголово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00330" y="1258250"/>
            <a:ext cx="4548309" cy="548020"/>
          </a:xfrm>
          <a:prstGeom prst="rect">
            <a:avLst/>
          </a:prstGeom>
        </p:spPr>
        <p:txBody>
          <a:bodyPr vert="horz" wrap="square" lIns="0" tIns="24345" rIns="0" bIns="0" rtlCol="0" anchor="t" anchorCtr="0">
            <a:spAutoFit/>
          </a:bodyPr>
          <a:lstStyle>
            <a:lvl1pPr marL="9737" indent="0">
              <a:lnSpc>
                <a:spcPts val="4058"/>
              </a:lnSpc>
              <a:buNone/>
              <a:defRPr lang="ru-RU" sz="3900" b="1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Text example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639397" y="2970110"/>
            <a:ext cx="1425666" cy="288861"/>
          </a:xfrm>
          <a:prstGeom prst="rect">
            <a:avLst/>
          </a:prstGeom>
        </p:spPr>
        <p:txBody>
          <a:bodyPr wrap="none" lIns="61833" tIns="30916" rIns="61833" bIns="30916">
            <a:spAutoFit/>
          </a:bodyPr>
          <a:lstStyle>
            <a:lvl1pPr marL="0" indent="0">
              <a:spcBef>
                <a:spcPts val="0"/>
              </a:spcBef>
              <a:buNone/>
              <a:defRPr sz="16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Text example</a:t>
            </a:r>
            <a:endParaRPr lang="ru-RU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639398" y="3268479"/>
            <a:ext cx="2101821" cy="447943"/>
          </a:xfrm>
          <a:prstGeom prst="rect">
            <a:avLst/>
          </a:prstGeom>
        </p:spPr>
        <p:txBody>
          <a:bodyPr wrap="square" lIns="61833" tIns="30916" rIns="61833" bIns="30916">
            <a:spAutoFit/>
          </a:bodyPr>
          <a:lstStyle>
            <a:lvl1pPr marL="8593" marR="467020" indent="0">
              <a:lnSpc>
                <a:spcPct val="114599"/>
              </a:lnSpc>
              <a:spcBef>
                <a:spcPts val="568"/>
              </a:spcBef>
              <a:buNone/>
              <a:defRPr sz="1600" b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2700" marR="690245">
              <a:lnSpc>
                <a:spcPct val="114599"/>
              </a:lnSpc>
              <a:spcBef>
                <a:spcPts val="840"/>
              </a:spcBef>
            </a:pPr>
            <a:r>
              <a:rPr lang="en-US" sz="1100" dirty="0" smtClean="0">
                <a:latin typeface="Arial Narrow"/>
                <a:cs typeface="Arial Narrow"/>
              </a:rPr>
              <a:t>Annual management meeting</a:t>
            </a:r>
            <a:r>
              <a:rPr lang="ru-RU" sz="1100" dirty="0" smtClean="0">
                <a:latin typeface="Arial Narrow"/>
                <a:cs typeface="Arial Narrow"/>
              </a:rPr>
              <a:t> </a:t>
            </a:r>
            <a:r>
              <a:rPr lang="en-US" sz="1100" dirty="0" smtClean="0">
                <a:latin typeface="Arial Narrow"/>
                <a:cs typeface="Arial Narrow"/>
              </a:rPr>
              <a:t>March 2016</a:t>
            </a:r>
            <a:endParaRPr lang="en-US" sz="11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1380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4 колонки)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-7632" y="3323962"/>
            <a:ext cx="9160978" cy="1829825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2"/>
          </p:nvPr>
        </p:nvSpPr>
        <p:spPr>
          <a:xfrm>
            <a:off x="764381" y="2108402"/>
            <a:ext cx="1596604" cy="823801"/>
          </a:xfrm>
        </p:spPr>
        <p:txBody>
          <a:bodyPr wrap="square">
            <a:normAutofit/>
          </a:bodyPr>
          <a:lstStyle>
            <a:lvl1pPr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3"/>
          </p:nvPr>
        </p:nvSpPr>
        <p:spPr>
          <a:xfrm>
            <a:off x="2571204" y="2108402"/>
            <a:ext cx="1596604" cy="823801"/>
          </a:xfrm>
        </p:spPr>
        <p:txBody>
          <a:bodyPr wrap="square">
            <a:normAutofit/>
          </a:bodyPr>
          <a:lstStyle>
            <a:lvl1pPr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4"/>
          </p:nvPr>
        </p:nvSpPr>
        <p:spPr>
          <a:xfrm>
            <a:off x="4378026" y="2108402"/>
            <a:ext cx="1596604" cy="823801"/>
          </a:xfrm>
        </p:spPr>
        <p:txBody>
          <a:bodyPr wrap="square">
            <a:normAutofit/>
          </a:bodyPr>
          <a:lstStyle>
            <a:lvl1pPr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5"/>
          </p:nvPr>
        </p:nvSpPr>
        <p:spPr>
          <a:xfrm>
            <a:off x="6184848" y="2108402"/>
            <a:ext cx="1596604" cy="823801"/>
          </a:xfrm>
        </p:spPr>
        <p:txBody>
          <a:bodyPr wrap="square">
            <a:normAutofit/>
          </a:bodyPr>
          <a:lstStyle>
            <a:lvl1pPr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6"/>
          </p:nvPr>
        </p:nvSpPr>
        <p:spPr>
          <a:xfrm>
            <a:off x="4378026" y="3560607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17"/>
          </p:nvPr>
        </p:nvSpPr>
        <p:spPr>
          <a:xfrm>
            <a:off x="764381" y="3560607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18"/>
          </p:nvPr>
        </p:nvSpPr>
        <p:spPr>
          <a:xfrm>
            <a:off x="2571203" y="3560607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19"/>
          </p:nvPr>
        </p:nvSpPr>
        <p:spPr>
          <a:xfrm>
            <a:off x="6184848" y="3560607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20"/>
          </p:nvPr>
        </p:nvSpPr>
        <p:spPr>
          <a:xfrm>
            <a:off x="764390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764381" y="3804335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2571202" y="3804335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Цифра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4378026" y="3804335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Цифра</a:t>
            </a:r>
            <a:endParaRPr lang="ru-RU" dirty="0"/>
          </a:p>
        </p:txBody>
      </p:sp>
      <p:sp>
        <p:nvSpPr>
          <p:cNvPr id="36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6184848" y="3804335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Цифра</a:t>
            </a:r>
            <a:endParaRPr lang="ru-RU" dirty="0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25"/>
          </p:nvPr>
        </p:nvSpPr>
        <p:spPr>
          <a:xfrm>
            <a:off x="4378026" y="4286394"/>
            <a:ext cx="1596604" cy="435710"/>
          </a:xfrm>
        </p:spPr>
        <p:txBody>
          <a:bodyPr wrap="square">
            <a:norm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26"/>
          </p:nvPr>
        </p:nvSpPr>
        <p:spPr>
          <a:xfrm>
            <a:off x="764381" y="4286394"/>
            <a:ext cx="1596604" cy="435710"/>
          </a:xfrm>
        </p:spPr>
        <p:txBody>
          <a:bodyPr wrap="square">
            <a:norm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27"/>
          </p:nvPr>
        </p:nvSpPr>
        <p:spPr>
          <a:xfrm>
            <a:off x="2571203" y="4286394"/>
            <a:ext cx="1596604" cy="435710"/>
          </a:xfrm>
        </p:spPr>
        <p:txBody>
          <a:bodyPr wrap="square">
            <a:norm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28"/>
          </p:nvPr>
        </p:nvSpPr>
        <p:spPr>
          <a:xfrm>
            <a:off x="6184848" y="4286394"/>
            <a:ext cx="1596604" cy="435710"/>
          </a:xfrm>
        </p:spPr>
        <p:txBody>
          <a:bodyPr wrap="square">
            <a:norm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Текст 8"/>
          <p:cNvSpPr>
            <a:spLocks noGrp="1"/>
          </p:cNvSpPr>
          <p:nvPr>
            <p:ph type="body" sz="quarter" idx="29"/>
          </p:nvPr>
        </p:nvSpPr>
        <p:spPr>
          <a:xfrm>
            <a:off x="4378026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30"/>
          </p:nvPr>
        </p:nvSpPr>
        <p:spPr>
          <a:xfrm>
            <a:off x="764381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Текст 8"/>
          <p:cNvSpPr>
            <a:spLocks noGrp="1"/>
          </p:cNvSpPr>
          <p:nvPr>
            <p:ph type="body" sz="quarter" idx="31"/>
          </p:nvPr>
        </p:nvSpPr>
        <p:spPr>
          <a:xfrm>
            <a:off x="2571203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32"/>
          </p:nvPr>
        </p:nvSpPr>
        <p:spPr>
          <a:xfrm>
            <a:off x="6184848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16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2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816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4 колонки)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 userDrawn="1"/>
        </p:nvSpPr>
        <p:spPr>
          <a:xfrm>
            <a:off x="-3211" y="2794660"/>
            <a:ext cx="9160978" cy="2359127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Текст 8"/>
          <p:cNvSpPr>
            <a:spLocks noGrp="1"/>
          </p:cNvSpPr>
          <p:nvPr>
            <p:ph type="body" sz="quarter" idx="20"/>
          </p:nvPr>
        </p:nvSpPr>
        <p:spPr>
          <a:xfrm>
            <a:off x="764390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64"/>
          </p:nvPr>
        </p:nvSpPr>
        <p:spPr>
          <a:xfrm>
            <a:off x="764380" y="1523195"/>
            <a:ext cx="2977890" cy="276301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6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Текст 8"/>
          <p:cNvSpPr>
            <a:spLocks noGrp="1"/>
          </p:cNvSpPr>
          <p:nvPr>
            <p:ph type="body" sz="quarter" idx="30"/>
          </p:nvPr>
        </p:nvSpPr>
        <p:spPr>
          <a:xfrm>
            <a:off x="764381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2997215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764381" y="3530021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43" hasCustomPrompt="1"/>
          </p:nvPr>
        </p:nvSpPr>
        <p:spPr>
          <a:xfrm>
            <a:off x="764391" y="3330669"/>
            <a:ext cx="851197" cy="113032"/>
          </a:xfrm>
        </p:spPr>
        <p:txBody>
          <a:bodyPr wrap="square">
            <a:spAutoFit/>
          </a:bodyPr>
          <a:lstStyle>
            <a:lvl1pPr>
              <a:defRPr sz="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1" name="Текст 8"/>
          <p:cNvSpPr>
            <a:spLocks noGrp="1"/>
          </p:cNvSpPr>
          <p:nvPr>
            <p:ph type="body" sz="quarter" idx="65" hasCustomPrompt="1"/>
          </p:nvPr>
        </p:nvSpPr>
        <p:spPr>
          <a:xfrm>
            <a:off x="764391" y="3855253"/>
            <a:ext cx="851197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4" name="Текст 8"/>
          <p:cNvSpPr>
            <a:spLocks noGrp="1"/>
          </p:cNvSpPr>
          <p:nvPr>
            <p:ph type="body" sz="quarter" idx="66" hasCustomPrompt="1"/>
          </p:nvPr>
        </p:nvSpPr>
        <p:spPr>
          <a:xfrm>
            <a:off x="764381" y="4352439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5" name="Текст 8"/>
          <p:cNvSpPr>
            <a:spLocks noGrp="1"/>
          </p:cNvSpPr>
          <p:nvPr>
            <p:ph type="body" sz="quarter" idx="67" hasCustomPrompt="1"/>
          </p:nvPr>
        </p:nvSpPr>
        <p:spPr>
          <a:xfrm>
            <a:off x="764391" y="4153085"/>
            <a:ext cx="851197" cy="113032"/>
          </a:xfrm>
        </p:spPr>
        <p:txBody>
          <a:bodyPr wrap="square">
            <a:spAutoFit/>
          </a:bodyPr>
          <a:lstStyle>
            <a:lvl1pPr>
              <a:defRPr sz="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1" name="Текст 8"/>
          <p:cNvSpPr>
            <a:spLocks noGrp="1"/>
          </p:cNvSpPr>
          <p:nvPr>
            <p:ph type="body" sz="quarter" idx="69"/>
          </p:nvPr>
        </p:nvSpPr>
        <p:spPr>
          <a:xfrm>
            <a:off x="2571203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Текст 8"/>
          <p:cNvSpPr>
            <a:spLocks noGrp="1"/>
          </p:cNvSpPr>
          <p:nvPr>
            <p:ph type="body" sz="quarter" idx="71" hasCustomPrompt="1"/>
          </p:nvPr>
        </p:nvSpPr>
        <p:spPr>
          <a:xfrm>
            <a:off x="2571203" y="3530021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4" name="Текст 8"/>
          <p:cNvSpPr>
            <a:spLocks noGrp="1"/>
          </p:cNvSpPr>
          <p:nvPr>
            <p:ph type="body" sz="quarter" idx="72" hasCustomPrompt="1"/>
          </p:nvPr>
        </p:nvSpPr>
        <p:spPr>
          <a:xfrm>
            <a:off x="2571213" y="3330669"/>
            <a:ext cx="851197" cy="113032"/>
          </a:xfrm>
        </p:spPr>
        <p:txBody>
          <a:bodyPr wrap="square">
            <a:spAutoFit/>
          </a:bodyPr>
          <a:lstStyle>
            <a:lvl1pPr>
              <a:defRPr sz="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5" name="Текст 8"/>
          <p:cNvSpPr>
            <a:spLocks noGrp="1"/>
          </p:cNvSpPr>
          <p:nvPr>
            <p:ph type="body" sz="quarter" idx="73" hasCustomPrompt="1"/>
          </p:nvPr>
        </p:nvSpPr>
        <p:spPr>
          <a:xfrm>
            <a:off x="2571213" y="3855253"/>
            <a:ext cx="851197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6" name="Текст 8"/>
          <p:cNvSpPr>
            <a:spLocks noGrp="1"/>
          </p:cNvSpPr>
          <p:nvPr>
            <p:ph type="body" sz="quarter" idx="74" hasCustomPrompt="1"/>
          </p:nvPr>
        </p:nvSpPr>
        <p:spPr>
          <a:xfrm>
            <a:off x="2571203" y="4352439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7" name="Текст 8"/>
          <p:cNvSpPr>
            <a:spLocks noGrp="1"/>
          </p:cNvSpPr>
          <p:nvPr>
            <p:ph type="body" sz="quarter" idx="75" hasCustomPrompt="1"/>
          </p:nvPr>
        </p:nvSpPr>
        <p:spPr>
          <a:xfrm>
            <a:off x="2571213" y="4153085"/>
            <a:ext cx="851197" cy="113032"/>
          </a:xfrm>
        </p:spPr>
        <p:txBody>
          <a:bodyPr wrap="square">
            <a:spAutoFit/>
          </a:bodyPr>
          <a:lstStyle>
            <a:lvl1pPr>
              <a:defRPr sz="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9" name="Текст 8"/>
          <p:cNvSpPr>
            <a:spLocks noGrp="1"/>
          </p:cNvSpPr>
          <p:nvPr>
            <p:ph type="body" sz="quarter" idx="76"/>
          </p:nvPr>
        </p:nvSpPr>
        <p:spPr>
          <a:xfrm>
            <a:off x="4378026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0" name="Текст 8"/>
          <p:cNvSpPr>
            <a:spLocks noGrp="1"/>
          </p:cNvSpPr>
          <p:nvPr>
            <p:ph type="body" sz="quarter" idx="77" hasCustomPrompt="1"/>
          </p:nvPr>
        </p:nvSpPr>
        <p:spPr>
          <a:xfrm>
            <a:off x="4378026" y="2997215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1" name="Текст 8"/>
          <p:cNvSpPr>
            <a:spLocks noGrp="1"/>
          </p:cNvSpPr>
          <p:nvPr>
            <p:ph type="body" sz="quarter" idx="78" hasCustomPrompt="1"/>
          </p:nvPr>
        </p:nvSpPr>
        <p:spPr>
          <a:xfrm>
            <a:off x="4378026" y="3530021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2" name="Текст 8"/>
          <p:cNvSpPr>
            <a:spLocks noGrp="1"/>
          </p:cNvSpPr>
          <p:nvPr>
            <p:ph type="body" sz="quarter" idx="79" hasCustomPrompt="1"/>
          </p:nvPr>
        </p:nvSpPr>
        <p:spPr>
          <a:xfrm>
            <a:off x="4378036" y="3330669"/>
            <a:ext cx="851197" cy="113032"/>
          </a:xfrm>
        </p:spPr>
        <p:txBody>
          <a:bodyPr wrap="square">
            <a:spAutoFit/>
          </a:bodyPr>
          <a:lstStyle>
            <a:lvl1pPr>
              <a:defRPr sz="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3" name="Текст 8"/>
          <p:cNvSpPr>
            <a:spLocks noGrp="1"/>
          </p:cNvSpPr>
          <p:nvPr>
            <p:ph type="body" sz="quarter" idx="80" hasCustomPrompt="1"/>
          </p:nvPr>
        </p:nvSpPr>
        <p:spPr>
          <a:xfrm>
            <a:off x="4378036" y="3855253"/>
            <a:ext cx="851197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4" name="Текст 8"/>
          <p:cNvSpPr>
            <a:spLocks noGrp="1"/>
          </p:cNvSpPr>
          <p:nvPr>
            <p:ph type="body" sz="quarter" idx="81" hasCustomPrompt="1"/>
          </p:nvPr>
        </p:nvSpPr>
        <p:spPr>
          <a:xfrm>
            <a:off x="4378026" y="4352439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5" name="Текст 8"/>
          <p:cNvSpPr>
            <a:spLocks noGrp="1"/>
          </p:cNvSpPr>
          <p:nvPr>
            <p:ph type="body" sz="quarter" idx="82" hasCustomPrompt="1"/>
          </p:nvPr>
        </p:nvSpPr>
        <p:spPr>
          <a:xfrm>
            <a:off x="4378036" y="4153085"/>
            <a:ext cx="851197" cy="113032"/>
          </a:xfrm>
        </p:spPr>
        <p:txBody>
          <a:bodyPr wrap="square">
            <a:spAutoFit/>
          </a:bodyPr>
          <a:lstStyle>
            <a:lvl1pPr>
              <a:defRPr sz="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7" name="Текст 8"/>
          <p:cNvSpPr>
            <a:spLocks noGrp="1"/>
          </p:cNvSpPr>
          <p:nvPr>
            <p:ph type="body" sz="quarter" idx="84" hasCustomPrompt="1"/>
          </p:nvPr>
        </p:nvSpPr>
        <p:spPr>
          <a:xfrm>
            <a:off x="6184848" y="3530021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8" name="Текст 8"/>
          <p:cNvSpPr>
            <a:spLocks noGrp="1"/>
          </p:cNvSpPr>
          <p:nvPr>
            <p:ph type="body" sz="quarter" idx="85" hasCustomPrompt="1"/>
          </p:nvPr>
        </p:nvSpPr>
        <p:spPr>
          <a:xfrm>
            <a:off x="6184858" y="3330669"/>
            <a:ext cx="851197" cy="113032"/>
          </a:xfrm>
        </p:spPr>
        <p:txBody>
          <a:bodyPr wrap="square">
            <a:spAutoFit/>
          </a:bodyPr>
          <a:lstStyle>
            <a:lvl1pPr>
              <a:defRPr sz="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9" name="Текст 8"/>
          <p:cNvSpPr>
            <a:spLocks noGrp="1"/>
          </p:cNvSpPr>
          <p:nvPr>
            <p:ph type="body" sz="quarter" idx="86" hasCustomPrompt="1"/>
          </p:nvPr>
        </p:nvSpPr>
        <p:spPr>
          <a:xfrm>
            <a:off x="6184858" y="3855253"/>
            <a:ext cx="851197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80" name="Текст 8"/>
          <p:cNvSpPr>
            <a:spLocks noGrp="1"/>
          </p:cNvSpPr>
          <p:nvPr>
            <p:ph type="body" sz="quarter" idx="87" hasCustomPrompt="1"/>
          </p:nvPr>
        </p:nvSpPr>
        <p:spPr>
          <a:xfrm>
            <a:off x="6184848" y="4352439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81" name="Текст 8"/>
          <p:cNvSpPr>
            <a:spLocks noGrp="1"/>
          </p:cNvSpPr>
          <p:nvPr>
            <p:ph type="body" sz="quarter" idx="88" hasCustomPrompt="1"/>
          </p:nvPr>
        </p:nvSpPr>
        <p:spPr>
          <a:xfrm>
            <a:off x="6184858" y="4153085"/>
            <a:ext cx="851197" cy="113032"/>
          </a:xfrm>
        </p:spPr>
        <p:txBody>
          <a:bodyPr wrap="square">
            <a:spAutoFit/>
          </a:bodyPr>
          <a:lstStyle>
            <a:lvl1pPr>
              <a:defRPr sz="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89" name="Текст 8"/>
          <p:cNvSpPr>
            <a:spLocks noGrp="1"/>
          </p:cNvSpPr>
          <p:nvPr>
            <p:ph type="body" sz="quarter" idx="89" hasCustomPrompt="1"/>
          </p:nvPr>
        </p:nvSpPr>
        <p:spPr>
          <a:xfrm>
            <a:off x="764381" y="2136053"/>
            <a:ext cx="825459" cy="414452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2400" b="1"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1" name="Текст 8"/>
          <p:cNvSpPr>
            <a:spLocks noGrp="1"/>
          </p:cNvSpPr>
          <p:nvPr>
            <p:ph type="body" sz="quarter" idx="90"/>
          </p:nvPr>
        </p:nvSpPr>
        <p:spPr>
          <a:xfrm>
            <a:off x="1716098" y="2257957"/>
            <a:ext cx="284505" cy="538609"/>
          </a:xfrm>
          <a:noFill/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2" name="Текст 8"/>
          <p:cNvSpPr>
            <a:spLocks noGrp="1"/>
          </p:cNvSpPr>
          <p:nvPr>
            <p:ph type="body" sz="quarter" idx="91" hasCustomPrompt="1"/>
          </p:nvPr>
        </p:nvSpPr>
        <p:spPr>
          <a:xfrm>
            <a:off x="2571202" y="2136053"/>
            <a:ext cx="825459" cy="414452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2400" b="1"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3" name="Текст 8"/>
          <p:cNvSpPr>
            <a:spLocks noGrp="1"/>
          </p:cNvSpPr>
          <p:nvPr>
            <p:ph type="body" sz="quarter" idx="92"/>
          </p:nvPr>
        </p:nvSpPr>
        <p:spPr>
          <a:xfrm>
            <a:off x="3522920" y="2257957"/>
            <a:ext cx="284505" cy="538609"/>
          </a:xfrm>
          <a:noFill/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4" name="Текст 8"/>
          <p:cNvSpPr>
            <a:spLocks noGrp="1"/>
          </p:cNvSpPr>
          <p:nvPr>
            <p:ph type="body" sz="quarter" idx="93" hasCustomPrompt="1"/>
          </p:nvPr>
        </p:nvSpPr>
        <p:spPr>
          <a:xfrm>
            <a:off x="4378026" y="2136053"/>
            <a:ext cx="825459" cy="414452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2400" b="1"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5" name="Текст 8"/>
          <p:cNvSpPr>
            <a:spLocks noGrp="1"/>
          </p:cNvSpPr>
          <p:nvPr>
            <p:ph type="body" sz="quarter" idx="94"/>
          </p:nvPr>
        </p:nvSpPr>
        <p:spPr>
          <a:xfrm>
            <a:off x="5329743" y="2257957"/>
            <a:ext cx="284505" cy="538609"/>
          </a:xfrm>
          <a:noFill/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16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9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56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4 колонки)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7632" y="3935211"/>
            <a:ext cx="9160978" cy="1218585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21"/>
          </p:nvPr>
        </p:nvSpPr>
        <p:spPr>
          <a:xfrm>
            <a:off x="764381" y="4681494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22"/>
          </p:nvPr>
        </p:nvSpPr>
        <p:spPr>
          <a:xfrm>
            <a:off x="2571203" y="4395843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4175191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2571203" y="4175191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86" hasCustomPrompt="1"/>
          </p:nvPr>
        </p:nvSpPr>
        <p:spPr>
          <a:xfrm>
            <a:off x="4378036" y="4345340"/>
            <a:ext cx="1591851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88" hasCustomPrompt="1"/>
          </p:nvPr>
        </p:nvSpPr>
        <p:spPr>
          <a:xfrm>
            <a:off x="4378036" y="4670571"/>
            <a:ext cx="1591851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89" hasCustomPrompt="1"/>
          </p:nvPr>
        </p:nvSpPr>
        <p:spPr>
          <a:xfrm>
            <a:off x="4378026" y="4175191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90"/>
          </p:nvPr>
        </p:nvSpPr>
        <p:spPr>
          <a:xfrm>
            <a:off x="6184848" y="4395843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91" hasCustomPrompt="1"/>
          </p:nvPr>
        </p:nvSpPr>
        <p:spPr>
          <a:xfrm>
            <a:off x="6184848" y="4175191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20"/>
          </p:nvPr>
        </p:nvSpPr>
        <p:spPr>
          <a:xfrm>
            <a:off x="764390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764380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100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434322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100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6104263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1000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1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16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9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4 колонки)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7632" y="3006571"/>
            <a:ext cx="9160978" cy="2147216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12"/>
          </p:nvPr>
        </p:nvSpPr>
        <p:spPr>
          <a:xfrm>
            <a:off x="764390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24"/>
          </p:nvPr>
        </p:nvSpPr>
        <p:spPr>
          <a:xfrm>
            <a:off x="766610" y="1765835"/>
            <a:ext cx="3178319" cy="152349"/>
          </a:xfrm>
        </p:spPr>
        <p:txBody>
          <a:bodyPr wrap="square">
            <a:spAutoFit/>
          </a:bodyPr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30"/>
          </p:nvPr>
        </p:nvSpPr>
        <p:spPr>
          <a:xfrm>
            <a:off x="764381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3220229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764381" y="3530021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36" hasCustomPrompt="1"/>
          </p:nvPr>
        </p:nvSpPr>
        <p:spPr>
          <a:xfrm>
            <a:off x="764381" y="4112433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37"/>
          </p:nvPr>
        </p:nvSpPr>
        <p:spPr>
          <a:xfrm>
            <a:off x="2571203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38" hasCustomPrompt="1"/>
          </p:nvPr>
        </p:nvSpPr>
        <p:spPr>
          <a:xfrm>
            <a:off x="2571203" y="3220229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4" name="Текст 8"/>
          <p:cNvSpPr>
            <a:spLocks noGrp="1"/>
          </p:cNvSpPr>
          <p:nvPr>
            <p:ph type="body" sz="quarter" idx="39" hasCustomPrompt="1"/>
          </p:nvPr>
        </p:nvSpPr>
        <p:spPr>
          <a:xfrm>
            <a:off x="2571203" y="3530021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40" hasCustomPrompt="1"/>
          </p:nvPr>
        </p:nvSpPr>
        <p:spPr>
          <a:xfrm>
            <a:off x="2571203" y="4112433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6" name="Текст 8"/>
          <p:cNvSpPr>
            <a:spLocks noGrp="1"/>
          </p:cNvSpPr>
          <p:nvPr>
            <p:ph type="body" sz="quarter" idx="41"/>
          </p:nvPr>
        </p:nvSpPr>
        <p:spPr>
          <a:xfrm>
            <a:off x="4378026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42" hasCustomPrompt="1"/>
          </p:nvPr>
        </p:nvSpPr>
        <p:spPr>
          <a:xfrm>
            <a:off x="4378026" y="3220229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43" hasCustomPrompt="1"/>
          </p:nvPr>
        </p:nvSpPr>
        <p:spPr>
          <a:xfrm>
            <a:off x="4378026" y="3530021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44" hasCustomPrompt="1"/>
          </p:nvPr>
        </p:nvSpPr>
        <p:spPr>
          <a:xfrm>
            <a:off x="4378026" y="4112433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45"/>
          </p:nvPr>
        </p:nvSpPr>
        <p:spPr>
          <a:xfrm>
            <a:off x="6184848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Текст 8"/>
          <p:cNvSpPr>
            <a:spLocks noGrp="1"/>
          </p:cNvSpPr>
          <p:nvPr>
            <p:ph type="body" sz="quarter" idx="46" hasCustomPrompt="1"/>
          </p:nvPr>
        </p:nvSpPr>
        <p:spPr>
          <a:xfrm>
            <a:off x="6184848" y="3220229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2" name="Текст 8"/>
          <p:cNvSpPr>
            <a:spLocks noGrp="1"/>
          </p:cNvSpPr>
          <p:nvPr>
            <p:ph type="body" sz="quarter" idx="47" hasCustomPrompt="1"/>
          </p:nvPr>
        </p:nvSpPr>
        <p:spPr>
          <a:xfrm>
            <a:off x="6184848" y="3530021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3" name="Текст 8"/>
          <p:cNvSpPr>
            <a:spLocks noGrp="1"/>
          </p:cNvSpPr>
          <p:nvPr>
            <p:ph type="body" sz="quarter" idx="48" hasCustomPrompt="1"/>
          </p:nvPr>
        </p:nvSpPr>
        <p:spPr>
          <a:xfrm>
            <a:off x="6184848" y="4112433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4" name="Текст 8"/>
          <p:cNvSpPr>
            <a:spLocks noGrp="1"/>
          </p:cNvSpPr>
          <p:nvPr>
            <p:ph type="body" sz="quarter" idx="49"/>
          </p:nvPr>
        </p:nvSpPr>
        <p:spPr>
          <a:xfrm>
            <a:off x="4378026" y="1765835"/>
            <a:ext cx="3178319" cy="152349"/>
          </a:xfrm>
        </p:spPr>
        <p:txBody>
          <a:bodyPr wrap="square">
            <a:spAutoFit/>
          </a:bodyPr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16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3+2 колонк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3211" y="2794660"/>
            <a:ext cx="9160978" cy="2359127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20"/>
          </p:nvPr>
        </p:nvSpPr>
        <p:spPr>
          <a:xfrm>
            <a:off x="764390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3372800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764381" y="3581587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36" hasCustomPrompt="1"/>
          </p:nvPr>
        </p:nvSpPr>
        <p:spPr>
          <a:xfrm>
            <a:off x="764381" y="4280200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37" hasCustomPrompt="1"/>
          </p:nvPr>
        </p:nvSpPr>
        <p:spPr>
          <a:xfrm>
            <a:off x="764381" y="4601366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11"/>
          </p:nvPr>
        </p:nvSpPr>
        <p:spPr>
          <a:xfrm>
            <a:off x="764380" y="2990384"/>
            <a:ext cx="2977890" cy="276301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38" hasCustomPrompt="1"/>
          </p:nvPr>
        </p:nvSpPr>
        <p:spPr>
          <a:xfrm>
            <a:off x="6787589" y="3372800"/>
            <a:ext cx="2234872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39" hasCustomPrompt="1"/>
          </p:nvPr>
        </p:nvSpPr>
        <p:spPr>
          <a:xfrm>
            <a:off x="6787600" y="3758301"/>
            <a:ext cx="851197" cy="113032"/>
          </a:xfrm>
        </p:spPr>
        <p:txBody>
          <a:bodyPr wrap="square">
            <a:spAutoFit/>
          </a:bodyPr>
          <a:lstStyle>
            <a:lvl1pPr>
              <a:defRPr sz="800" b="1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0" hasCustomPrompt="1"/>
          </p:nvPr>
        </p:nvSpPr>
        <p:spPr>
          <a:xfrm>
            <a:off x="6787600" y="4004248"/>
            <a:ext cx="851197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4" name="Текст 8"/>
          <p:cNvSpPr>
            <a:spLocks noGrp="1"/>
          </p:cNvSpPr>
          <p:nvPr>
            <p:ph type="body" sz="quarter" idx="41" hasCustomPrompt="1"/>
          </p:nvPr>
        </p:nvSpPr>
        <p:spPr>
          <a:xfrm>
            <a:off x="6787600" y="4601366"/>
            <a:ext cx="851197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6" name="Текст 8"/>
          <p:cNvSpPr>
            <a:spLocks noGrp="1"/>
          </p:cNvSpPr>
          <p:nvPr>
            <p:ph type="body" sz="quarter" idx="43" hasCustomPrompt="1"/>
          </p:nvPr>
        </p:nvSpPr>
        <p:spPr>
          <a:xfrm>
            <a:off x="6787600" y="4425259"/>
            <a:ext cx="851197" cy="96950"/>
          </a:xfrm>
        </p:spPr>
        <p:txBody>
          <a:bodyPr wrap="square">
            <a:spAutoFit/>
          </a:bodyPr>
          <a:lstStyle>
            <a:lvl1pPr>
              <a:defRPr sz="7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44" hasCustomPrompt="1"/>
          </p:nvPr>
        </p:nvSpPr>
        <p:spPr>
          <a:xfrm>
            <a:off x="6050621" y="4082741"/>
            <a:ext cx="534088" cy="226065"/>
          </a:xfrm>
        </p:spPr>
        <p:txBody>
          <a:bodyPr wrap="square">
            <a:spAutoFit/>
          </a:bodyPr>
          <a:lstStyle>
            <a:lvl1pPr algn="r"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46" hasCustomPrompt="1"/>
          </p:nvPr>
        </p:nvSpPr>
        <p:spPr>
          <a:xfrm>
            <a:off x="6050621" y="4679858"/>
            <a:ext cx="534088" cy="226065"/>
          </a:xfrm>
        </p:spPr>
        <p:txBody>
          <a:bodyPr wrap="square">
            <a:spAutoFit/>
          </a:bodyPr>
          <a:lstStyle>
            <a:lvl1pPr algn="r"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1" name="Текст 8"/>
          <p:cNvSpPr>
            <a:spLocks noGrp="1"/>
          </p:cNvSpPr>
          <p:nvPr>
            <p:ph type="body" sz="quarter" idx="47" hasCustomPrompt="1"/>
          </p:nvPr>
        </p:nvSpPr>
        <p:spPr>
          <a:xfrm>
            <a:off x="5733522" y="4425260"/>
            <a:ext cx="851197" cy="113032"/>
          </a:xfrm>
        </p:spPr>
        <p:txBody>
          <a:bodyPr wrap="square">
            <a:spAutoFit/>
          </a:bodyPr>
          <a:lstStyle>
            <a:lvl1pPr algn="r">
              <a:defRPr sz="800" b="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3" name="Текст 8"/>
          <p:cNvSpPr>
            <a:spLocks noGrp="1"/>
          </p:cNvSpPr>
          <p:nvPr>
            <p:ph type="body" sz="quarter" idx="48" hasCustomPrompt="1"/>
          </p:nvPr>
        </p:nvSpPr>
        <p:spPr>
          <a:xfrm>
            <a:off x="2518137" y="3372800"/>
            <a:ext cx="1240958" cy="113032"/>
          </a:xfrm>
        </p:spPr>
        <p:txBody>
          <a:bodyPr wrap="square">
            <a:spAutoFit/>
          </a:bodyPr>
          <a:lstStyle>
            <a:lvl1pPr>
              <a:defRPr sz="800" baseline="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4" name="Текст 8"/>
          <p:cNvSpPr>
            <a:spLocks noGrp="1"/>
          </p:cNvSpPr>
          <p:nvPr>
            <p:ph type="body" sz="quarter" idx="49" hasCustomPrompt="1"/>
          </p:nvPr>
        </p:nvSpPr>
        <p:spPr>
          <a:xfrm>
            <a:off x="2518137" y="3581587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5" name="Текст 8"/>
          <p:cNvSpPr>
            <a:spLocks noGrp="1"/>
          </p:cNvSpPr>
          <p:nvPr>
            <p:ph type="body" sz="quarter" idx="50" hasCustomPrompt="1"/>
          </p:nvPr>
        </p:nvSpPr>
        <p:spPr>
          <a:xfrm>
            <a:off x="2518137" y="4280200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6" name="Текст 8"/>
          <p:cNvSpPr>
            <a:spLocks noGrp="1"/>
          </p:cNvSpPr>
          <p:nvPr>
            <p:ph type="body" sz="quarter" idx="51" hasCustomPrompt="1"/>
          </p:nvPr>
        </p:nvSpPr>
        <p:spPr>
          <a:xfrm>
            <a:off x="2518137" y="4601366"/>
            <a:ext cx="1240958" cy="339097"/>
          </a:xfrm>
        </p:spPr>
        <p:txBody>
          <a:bodyPr wrap="square">
            <a:spAutoFit/>
          </a:bodyPr>
          <a:lstStyle>
            <a:lvl1pPr marL="0" marR="0" indent="0" algn="l" defTabSz="681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8" name="Текст 8"/>
          <p:cNvSpPr>
            <a:spLocks noGrp="1"/>
          </p:cNvSpPr>
          <p:nvPr>
            <p:ph type="body" sz="quarter" idx="53" hasCustomPrompt="1"/>
          </p:nvPr>
        </p:nvSpPr>
        <p:spPr>
          <a:xfrm>
            <a:off x="4268631" y="3372800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9" name="Текст 8"/>
          <p:cNvSpPr>
            <a:spLocks noGrp="1"/>
          </p:cNvSpPr>
          <p:nvPr>
            <p:ph type="body" sz="quarter" idx="54" hasCustomPrompt="1"/>
          </p:nvPr>
        </p:nvSpPr>
        <p:spPr>
          <a:xfrm>
            <a:off x="4268631" y="3581587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0" name="Текст 8"/>
          <p:cNvSpPr>
            <a:spLocks noGrp="1"/>
          </p:cNvSpPr>
          <p:nvPr>
            <p:ph type="body" sz="quarter" idx="55" hasCustomPrompt="1"/>
          </p:nvPr>
        </p:nvSpPr>
        <p:spPr>
          <a:xfrm>
            <a:off x="4268631" y="4280200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61" name="Текст 8"/>
          <p:cNvSpPr>
            <a:spLocks noGrp="1"/>
          </p:cNvSpPr>
          <p:nvPr>
            <p:ph type="body" sz="quarter" idx="56" hasCustomPrompt="1"/>
          </p:nvPr>
        </p:nvSpPr>
        <p:spPr>
          <a:xfrm>
            <a:off x="4268631" y="4601366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2" name="Текст 8"/>
          <p:cNvSpPr>
            <a:spLocks noGrp="1"/>
          </p:cNvSpPr>
          <p:nvPr>
            <p:ph type="body" sz="quarter" idx="57" hasCustomPrompt="1"/>
          </p:nvPr>
        </p:nvSpPr>
        <p:spPr>
          <a:xfrm>
            <a:off x="7862527" y="3758301"/>
            <a:ext cx="851197" cy="113032"/>
          </a:xfrm>
        </p:spPr>
        <p:txBody>
          <a:bodyPr wrap="square">
            <a:spAutoFit/>
          </a:bodyPr>
          <a:lstStyle>
            <a:lvl1pPr>
              <a:defRPr sz="800" b="1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3" name="Текст 8"/>
          <p:cNvSpPr>
            <a:spLocks noGrp="1"/>
          </p:cNvSpPr>
          <p:nvPr>
            <p:ph type="body" sz="quarter" idx="58" hasCustomPrompt="1"/>
          </p:nvPr>
        </p:nvSpPr>
        <p:spPr>
          <a:xfrm>
            <a:off x="7862527" y="4004248"/>
            <a:ext cx="851197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4" name="Текст 8"/>
          <p:cNvSpPr>
            <a:spLocks noGrp="1"/>
          </p:cNvSpPr>
          <p:nvPr>
            <p:ph type="body" sz="quarter" idx="59" hasCustomPrompt="1"/>
          </p:nvPr>
        </p:nvSpPr>
        <p:spPr>
          <a:xfrm>
            <a:off x="7862527" y="4601366"/>
            <a:ext cx="851197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5" name="Текст 8"/>
          <p:cNvSpPr>
            <a:spLocks noGrp="1"/>
          </p:cNvSpPr>
          <p:nvPr>
            <p:ph type="body" sz="quarter" idx="60" hasCustomPrompt="1"/>
          </p:nvPr>
        </p:nvSpPr>
        <p:spPr>
          <a:xfrm>
            <a:off x="7862527" y="4425259"/>
            <a:ext cx="851197" cy="96950"/>
          </a:xfrm>
        </p:spPr>
        <p:txBody>
          <a:bodyPr wrap="square">
            <a:spAutoFit/>
          </a:bodyPr>
          <a:lstStyle>
            <a:lvl1pPr>
              <a:defRPr sz="7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6" name="object 35"/>
          <p:cNvSpPr/>
          <p:nvPr userDrawn="1"/>
        </p:nvSpPr>
        <p:spPr>
          <a:xfrm>
            <a:off x="722694" y="3956375"/>
            <a:ext cx="5021916" cy="0"/>
          </a:xfrm>
          <a:custGeom>
            <a:avLst/>
            <a:gdLst/>
            <a:ahLst/>
            <a:cxnLst/>
            <a:rect l="l" t="t" r="r" b="b"/>
            <a:pathLst>
              <a:path w="7442200">
                <a:moveTo>
                  <a:pt x="0" y="0"/>
                </a:moveTo>
                <a:lnTo>
                  <a:pt x="7442047" y="0"/>
                </a:lnTo>
              </a:path>
            </a:pathLst>
          </a:custGeom>
          <a:ln w="6350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7" name="object 36"/>
          <p:cNvSpPr/>
          <p:nvPr userDrawn="1"/>
        </p:nvSpPr>
        <p:spPr>
          <a:xfrm>
            <a:off x="6334732" y="3953559"/>
            <a:ext cx="2396122" cy="0"/>
          </a:xfrm>
          <a:custGeom>
            <a:avLst/>
            <a:gdLst/>
            <a:ahLst/>
            <a:cxnLst/>
            <a:rect l="l" t="t" r="r" b="b"/>
            <a:pathLst>
              <a:path w="3550920">
                <a:moveTo>
                  <a:pt x="0" y="0"/>
                </a:moveTo>
                <a:lnTo>
                  <a:pt x="3550894" y="0"/>
                </a:lnTo>
              </a:path>
            </a:pathLst>
          </a:custGeom>
          <a:ln w="6350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61"/>
          </p:nvPr>
        </p:nvSpPr>
        <p:spPr>
          <a:xfrm>
            <a:off x="764381" y="2083242"/>
            <a:ext cx="1596604" cy="604806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Текст 8"/>
          <p:cNvSpPr>
            <a:spLocks noGrp="1"/>
          </p:cNvSpPr>
          <p:nvPr>
            <p:ph type="body" sz="quarter" idx="64"/>
          </p:nvPr>
        </p:nvSpPr>
        <p:spPr>
          <a:xfrm>
            <a:off x="764380" y="1523195"/>
            <a:ext cx="2977890" cy="276301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6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6" name="Текст 8"/>
          <p:cNvSpPr>
            <a:spLocks noGrp="1"/>
          </p:cNvSpPr>
          <p:nvPr>
            <p:ph type="body" sz="quarter" idx="65"/>
          </p:nvPr>
        </p:nvSpPr>
        <p:spPr>
          <a:xfrm>
            <a:off x="2573781" y="2083242"/>
            <a:ext cx="1596604" cy="604806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7" name="Текст 8"/>
          <p:cNvSpPr>
            <a:spLocks noGrp="1"/>
          </p:cNvSpPr>
          <p:nvPr>
            <p:ph type="body" sz="quarter" idx="66"/>
          </p:nvPr>
        </p:nvSpPr>
        <p:spPr>
          <a:xfrm>
            <a:off x="4383182" y="2083242"/>
            <a:ext cx="1596604" cy="604806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8" name="Текст 8"/>
          <p:cNvSpPr>
            <a:spLocks noGrp="1"/>
          </p:cNvSpPr>
          <p:nvPr>
            <p:ph type="body" sz="quarter" idx="67"/>
          </p:nvPr>
        </p:nvSpPr>
        <p:spPr>
          <a:xfrm>
            <a:off x="6192583" y="2083242"/>
            <a:ext cx="1596604" cy="604806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16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5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487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5 колоно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7632" y="3796517"/>
            <a:ext cx="9160978" cy="1357270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764390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24"/>
          </p:nvPr>
        </p:nvSpPr>
        <p:spPr>
          <a:xfrm>
            <a:off x="766610" y="1765835"/>
            <a:ext cx="3178319" cy="152349"/>
          </a:xfrm>
        </p:spPr>
        <p:txBody>
          <a:bodyPr wrap="square">
            <a:spAutoFit/>
          </a:bodyPr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49"/>
          </p:nvPr>
        </p:nvSpPr>
        <p:spPr>
          <a:xfrm>
            <a:off x="4378026" y="1765835"/>
            <a:ext cx="3178319" cy="152349"/>
          </a:xfrm>
        </p:spPr>
        <p:txBody>
          <a:bodyPr wrap="square">
            <a:spAutoFit/>
          </a:bodyPr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30"/>
          </p:nvPr>
        </p:nvSpPr>
        <p:spPr>
          <a:xfrm>
            <a:off x="764381" y="4787478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4020161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50" hasCustomPrompt="1"/>
          </p:nvPr>
        </p:nvSpPr>
        <p:spPr>
          <a:xfrm>
            <a:off x="2419549" y="4020161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51" hasCustomPrompt="1"/>
          </p:nvPr>
        </p:nvSpPr>
        <p:spPr>
          <a:xfrm>
            <a:off x="4074715" y="4020161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52" hasCustomPrompt="1"/>
          </p:nvPr>
        </p:nvSpPr>
        <p:spPr>
          <a:xfrm>
            <a:off x="5729883" y="4020161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53" hasCustomPrompt="1"/>
          </p:nvPr>
        </p:nvSpPr>
        <p:spPr>
          <a:xfrm>
            <a:off x="7385051" y="4020161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16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070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 (полная дат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/>
          <p:cNvGrpSpPr/>
          <p:nvPr userDrawn="1"/>
        </p:nvGrpSpPr>
        <p:grpSpPr>
          <a:xfrm>
            <a:off x="330797" y="2119274"/>
            <a:ext cx="8434614" cy="1974458"/>
            <a:chOff x="490222" y="3116117"/>
            <a:chExt cx="12499630" cy="2903185"/>
          </a:xfrm>
        </p:grpSpPr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22" y="3166374"/>
              <a:ext cx="12493752" cy="2852928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742" y="3150065"/>
              <a:ext cx="2438400" cy="73152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024" y="3150065"/>
              <a:ext cx="2438400" cy="73152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054" y="3150065"/>
              <a:ext cx="2438400" cy="73152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3330" y="3150065"/>
              <a:ext cx="2438400" cy="73152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742" y="5890003"/>
              <a:ext cx="2438400" cy="73152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024" y="5890003"/>
              <a:ext cx="2438400" cy="73152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054" y="5890003"/>
              <a:ext cx="2438400" cy="73152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3330" y="5890003"/>
              <a:ext cx="2438400" cy="73152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580" y="3116117"/>
              <a:ext cx="259080" cy="143256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5148" y="5850122"/>
              <a:ext cx="2584704" cy="143256"/>
            </a:xfrm>
            <a:prstGeom prst="rect">
              <a:avLst/>
            </a:prstGeom>
          </p:spPr>
        </p:pic>
      </p:grpSp>
      <p:sp>
        <p:nvSpPr>
          <p:cNvPr id="108" name="Rectangle 107"/>
          <p:cNvSpPr/>
          <p:nvPr userDrawn="1"/>
        </p:nvSpPr>
        <p:spPr>
          <a:xfrm>
            <a:off x="704844" y="1999221"/>
            <a:ext cx="680187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Текст 8"/>
          <p:cNvSpPr>
            <a:spLocks noGrp="1"/>
          </p:cNvSpPr>
          <p:nvPr userDrawn="1">
            <p:ph type="body" sz="quarter" idx="20"/>
          </p:nvPr>
        </p:nvSpPr>
        <p:spPr>
          <a:xfrm>
            <a:off x="764390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Текст 8"/>
          <p:cNvSpPr>
            <a:spLocks noGrp="1"/>
          </p:cNvSpPr>
          <p:nvPr userDrawn="1">
            <p:ph type="body" sz="quarter" idx="21"/>
          </p:nvPr>
        </p:nvSpPr>
        <p:spPr>
          <a:xfrm>
            <a:off x="7643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Текст 8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64381" y="2094271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62" name="Текст 8"/>
          <p:cNvSpPr>
            <a:spLocks noGrp="1"/>
          </p:cNvSpPr>
          <p:nvPr userDrawn="1">
            <p:ph type="body" sz="quarter" idx="23"/>
          </p:nvPr>
        </p:nvSpPr>
        <p:spPr>
          <a:xfrm>
            <a:off x="225786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6" name="Текст 8"/>
          <p:cNvSpPr>
            <a:spLocks noGrp="1"/>
          </p:cNvSpPr>
          <p:nvPr userDrawn="1">
            <p:ph type="body" sz="quarter" idx="26"/>
          </p:nvPr>
        </p:nvSpPr>
        <p:spPr>
          <a:xfrm>
            <a:off x="37544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0" name="Текст 8"/>
          <p:cNvSpPr>
            <a:spLocks noGrp="1"/>
          </p:cNvSpPr>
          <p:nvPr userDrawn="1">
            <p:ph type="body" sz="quarter" idx="29"/>
          </p:nvPr>
        </p:nvSpPr>
        <p:spPr>
          <a:xfrm>
            <a:off x="5254436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3" name="Текст 8"/>
          <p:cNvSpPr>
            <a:spLocks noGrp="1"/>
          </p:cNvSpPr>
          <p:nvPr userDrawn="1">
            <p:ph type="body" sz="quarter" idx="31"/>
          </p:nvPr>
        </p:nvSpPr>
        <p:spPr>
          <a:xfrm>
            <a:off x="6751054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1" name="Текст 8"/>
          <p:cNvSpPr>
            <a:spLocks noGrp="1"/>
          </p:cNvSpPr>
          <p:nvPr userDrawn="1">
            <p:ph type="body" sz="quarter" idx="33"/>
          </p:nvPr>
        </p:nvSpPr>
        <p:spPr>
          <a:xfrm>
            <a:off x="76438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4" name="Текст 8"/>
          <p:cNvSpPr>
            <a:spLocks noGrp="1"/>
          </p:cNvSpPr>
          <p:nvPr userDrawn="1">
            <p:ph type="body" sz="quarter" idx="35"/>
          </p:nvPr>
        </p:nvSpPr>
        <p:spPr>
          <a:xfrm>
            <a:off x="225786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7" name="Текст 8"/>
          <p:cNvSpPr>
            <a:spLocks noGrp="1"/>
          </p:cNvSpPr>
          <p:nvPr userDrawn="1">
            <p:ph type="body" sz="quarter" idx="37"/>
          </p:nvPr>
        </p:nvSpPr>
        <p:spPr>
          <a:xfrm>
            <a:off x="375448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0" name="Текст 8"/>
          <p:cNvSpPr>
            <a:spLocks noGrp="1"/>
          </p:cNvSpPr>
          <p:nvPr userDrawn="1">
            <p:ph type="body" sz="quarter" idx="39"/>
          </p:nvPr>
        </p:nvSpPr>
        <p:spPr>
          <a:xfrm>
            <a:off x="5254436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" name="Текст 8"/>
          <p:cNvSpPr>
            <a:spLocks noGrp="1"/>
          </p:cNvSpPr>
          <p:nvPr userDrawn="1">
            <p:ph type="body" sz="quarter" idx="41"/>
          </p:nvPr>
        </p:nvSpPr>
        <p:spPr>
          <a:xfrm>
            <a:off x="6751054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16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51" name="Rectangle 50"/>
          <p:cNvSpPr/>
          <p:nvPr userDrawn="1"/>
        </p:nvSpPr>
        <p:spPr>
          <a:xfrm>
            <a:off x="2189077" y="1999221"/>
            <a:ext cx="680187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Текст 8"/>
          <p:cNvSpPr>
            <a:spLocks noGrp="1"/>
          </p:cNvSpPr>
          <p:nvPr>
            <p:ph type="body" sz="quarter" idx="43" hasCustomPrompt="1"/>
          </p:nvPr>
        </p:nvSpPr>
        <p:spPr>
          <a:xfrm>
            <a:off x="2248614" y="2094271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3691876" y="1999221"/>
            <a:ext cx="680187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Текст 8"/>
          <p:cNvSpPr>
            <a:spLocks noGrp="1"/>
          </p:cNvSpPr>
          <p:nvPr>
            <p:ph type="body" sz="quarter" idx="44" hasCustomPrompt="1"/>
          </p:nvPr>
        </p:nvSpPr>
        <p:spPr>
          <a:xfrm>
            <a:off x="3751413" y="2094271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5185636" y="1999221"/>
            <a:ext cx="680187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Текст 8"/>
          <p:cNvSpPr>
            <a:spLocks noGrp="1"/>
          </p:cNvSpPr>
          <p:nvPr>
            <p:ph type="body" sz="quarter" idx="45" hasCustomPrompt="1"/>
          </p:nvPr>
        </p:nvSpPr>
        <p:spPr>
          <a:xfrm>
            <a:off x="5245174" y="2094271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6692752" y="1999221"/>
            <a:ext cx="680187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Текст 8"/>
          <p:cNvSpPr>
            <a:spLocks noGrp="1"/>
          </p:cNvSpPr>
          <p:nvPr>
            <p:ph type="body" sz="quarter" idx="46" hasCustomPrompt="1"/>
          </p:nvPr>
        </p:nvSpPr>
        <p:spPr>
          <a:xfrm>
            <a:off x="6752289" y="2094271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704844" y="3869693"/>
            <a:ext cx="680187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Текст 8"/>
          <p:cNvSpPr>
            <a:spLocks noGrp="1"/>
          </p:cNvSpPr>
          <p:nvPr>
            <p:ph type="body" sz="quarter" idx="47" hasCustomPrompt="1"/>
          </p:nvPr>
        </p:nvSpPr>
        <p:spPr>
          <a:xfrm>
            <a:off x="764381" y="3964744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67" name="Rectangle 66"/>
          <p:cNvSpPr/>
          <p:nvPr userDrawn="1"/>
        </p:nvSpPr>
        <p:spPr>
          <a:xfrm>
            <a:off x="2189077" y="3869693"/>
            <a:ext cx="680187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Текст 8"/>
          <p:cNvSpPr>
            <a:spLocks noGrp="1"/>
          </p:cNvSpPr>
          <p:nvPr>
            <p:ph type="body" sz="quarter" idx="48" hasCustomPrompt="1"/>
          </p:nvPr>
        </p:nvSpPr>
        <p:spPr>
          <a:xfrm>
            <a:off x="2248614" y="3964744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71" name="Rectangle 70"/>
          <p:cNvSpPr/>
          <p:nvPr userDrawn="1"/>
        </p:nvSpPr>
        <p:spPr>
          <a:xfrm>
            <a:off x="3691876" y="3869693"/>
            <a:ext cx="680187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Текст 8"/>
          <p:cNvSpPr>
            <a:spLocks noGrp="1"/>
          </p:cNvSpPr>
          <p:nvPr>
            <p:ph type="body" sz="quarter" idx="49" hasCustomPrompt="1"/>
          </p:nvPr>
        </p:nvSpPr>
        <p:spPr>
          <a:xfrm>
            <a:off x="3751413" y="3964744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76" name="Rectangle 75"/>
          <p:cNvSpPr/>
          <p:nvPr userDrawn="1"/>
        </p:nvSpPr>
        <p:spPr>
          <a:xfrm>
            <a:off x="5185636" y="3869693"/>
            <a:ext cx="680187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Текст 8"/>
          <p:cNvSpPr>
            <a:spLocks noGrp="1"/>
          </p:cNvSpPr>
          <p:nvPr>
            <p:ph type="body" sz="quarter" idx="50" hasCustomPrompt="1"/>
          </p:nvPr>
        </p:nvSpPr>
        <p:spPr>
          <a:xfrm>
            <a:off x="5245174" y="3964744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78" name="Rectangle 77"/>
          <p:cNvSpPr/>
          <p:nvPr userDrawn="1"/>
        </p:nvSpPr>
        <p:spPr>
          <a:xfrm>
            <a:off x="6692752" y="3869693"/>
            <a:ext cx="680187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Текст 8"/>
          <p:cNvSpPr>
            <a:spLocks noGrp="1"/>
          </p:cNvSpPr>
          <p:nvPr>
            <p:ph type="body" sz="quarter" idx="51" hasCustomPrompt="1"/>
          </p:nvPr>
        </p:nvSpPr>
        <p:spPr>
          <a:xfrm>
            <a:off x="6752289" y="3964744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140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26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 userDrawn="1"/>
        </p:nvGrpSpPr>
        <p:grpSpPr>
          <a:xfrm>
            <a:off x="330797" y="2119274"/>
            <a:ext cx="8434614" cy="1974458"/>
            <a:chOff x="490222" y="3116117"/>
            <a:chExt cx="12499630" cy="290318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22" y="3166374"/>
              <a:ext cx="12493752" cy="2852928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742" y="3150065"/>
              <a:ext cx="2438400" cy="7315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024" y="3150065"/>
              <a:ext cx="2438400" cy="7315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054" y="3150065"/>
              <a:ext cx="2438400" cy="7315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3330" y="3150065"/>
              <a:ext cx="2438400" cy="7315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742" y="5890003"/>
              <a:ext cx="2438400" cy="73152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024" y="5890003"/>
              <a:ext cx="2438400" cy="7315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054" y="5890003"/>
              <a:ext cx="2438400" cy="7315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3330" y="5890003"/>
              <a:ext cx="2438400" cy="73152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580" y="3116117"/>
              <a:ext cx="259080" cy="143256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5148" y="5850122"/>
              <a:ext cx="2584704" cy="143256"/>
            </a:xfrm>
            <a:prstGeom prst="rect">
              <a:avLst/>
            </a:prstGeom>
          </p:spPr>
        </p:pic>
      </p:grpSp>
      <p:sp>
        <p:nvSpPr>
          <p:cNvPr id="108" name="Rectangle 107"/>
          <p:cNvSpPr/>
          <p:nvPr userDrawn="1"/>
        </p:nvSpPr>
        <p:spPr>
          <a:xfrm>
            <a:off x="704835" y="1999221"/>
            <a:ext cx="361632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 userDrawn="1"/>
        </p:nvSpPr>
        <p:spPr>
          <a:xfrm>
            <a:off x="2198316" y="1999221"/>
            <a:ext cx="361632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Rectangle 109"/>
          <p:cNvSpPr/>
          <p:nvPr userDrawn="1"/>
        </p:nvSpPr>
        <p:spPr>
          <a:xfrm>
            <a:off x="3694935" y="1999221"/>
            <a:ext cx="361632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Rectangle 110"/>
          <p:cNvSpPr/>
          <p:nvPr userDrawn="1"/>
        </p:nvSpPr>
        <p:spPr>
          <a:xfrm>
            <a:off x="5194890" y="1999221"/>
            <a:ext cx="361632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 userDrawn="1"/>
        </p:nvSpPr>
        <p:spPr>
          <a:xfrm>
            <a:off x="6691508" y="1999221"/>
            <a:ext cx="361632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2" name="Rectangle 91"/>
          <p:cNvSpPr/>
          <p:nvPr userDrawn="1"/>
        </p:nvSpPr>
        <p:spPr>
          <a:xfrm>
            <a:off x="704835" y="3865042"/>
            <a:ext cx="361632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Rectangle 94"/>
          <p:cNvSpPr/>
          <p:nvPr userDrawn="1"/>
        </p:nvSpPr>
        <p:spPr>
          <a:xfrm>
            <a:off x="2198316" y="3865042"/>
            <a:ext cx="361632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Rectangle 97"/>
          <p:cNvSpPr/>
          <p:nvPr userDrawn="1"/>
        </p:nvSpPr>
        <p:spPr>
          <a:xfrm>
            <a:off x="3694935" y="3865042"/>
            <a:ext cx="361632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 userDrawn="1"/>
        </p:nvSpPr>
        <p:spPr>
          <a:xfrm>
            <a:off x="5194890" y="3865042"/>
            <a:ext cx="361632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6691508" y="3865042"/>
            <a:ext cx="361632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Текст 8"/>
          <p:cNvSpPr>
            <a:spLocks noGrp="1"/>
          </p:cNvSpPr>
          <p:nvPr userDrawn="1">
            <p:ph type="body" sz="quarter" idx="20"/>
          </p:nvPr>
        </p:nvSpPr>
        <p:spPr>
          <a:xfrm>
            <a:off x="764390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Текст 8"/>
          <p:cNvSpPr>
            <a:spLocks noGrp="1"/>
          </p:cNvSpPr>
          <p:nvPr userDrawn="1">
            <p:ph type="body" sz="quarter" idx="21"/>
          </p:nvPr>
        </p:nvSpPr>
        <p:spPr>
          <a:xfrm>
            <a:off x="7643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Текст 8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64380" y="209427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62" name="Текст 8"/>
          <p:cNvSpPr>
            <a:spLocks noGrp="1"/>
          </p:cNvSpPr>
          <p:nvPr userDrawn="1">
            <p:ph type="body" sz="quarter" idx="23"/>
          </p:nvPr>
        </p:nvSpPr>
        <p:spPr>
          <a:xfrm>
            <a:off x="225786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4" name="Текст 8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2257862" y="209427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66" name="Текст 8"/>
          <p:cNvSpPr>
            <a:spLocks noGrp="1"/>
          </p:cNvSpPr>
          <p:nvPr userDrawn="1">
            <p:ph type="body" sz="quarter" idx="26"/>
          </p:nvPr>
        </p:nvSpPr>
        <p:spPr>
          <a:xfrm>
            <a:off x="37544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Текст 8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754480" y="209427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70" name="Текст 8"/>
          <p:cNvSpPr>
            <a:spLocks noGrp="1"/>
          </p:cNvSpPr>
          <p:nvPr userDrawn="1">
            <p:ph type="body" sz="quarter" idx="29"/>
          </p:nvPr>
        </p:nvSpPr>
        <p:spPr>
          <a:xfrm>
            <a:off x="5254436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2" name="Текст 8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254435" y="209427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73" name="Текст 8"/>
          <p:cNvSpPr>
            <a:spLocks noGrp="1"/>
          </p:cNvSpPr>
          <p:nvPr userDrawn="1">
            <p:ph type="body" sz="quarter" idx="31"/>
          </p:nvPr>
        </p:nvSpPr>
        <p:spPr>
          <a:xfrm>
            <a:off x="6751054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5" name="Текст 8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751054" y="209427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91" name="Текст 8"/>
          <p:cNvSpPr>
            <a:spLocks noGrp="1"/>
          </p:cNvSpPr>
          <p:nvPr userDrawn="1">
            <p:ph type="body" sz="quarter" idx="33"/>
          </p:nvPr>
        </p:nvSpPr>
        <p:spPr>
          <a:xfrm>
            <a:off x="76438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3" name="Текст 8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64380" y="3959067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94" name="Текст 8"/>
          <p:cNvSpPr>
            <a:spLocks noGrp="1"/>
          </p:cNvSpPr>
          <p:nvPr userDrawn="1">
            <p:ph type="body" sz="quarter" idx="35"/>
          </p:nvPr>
        </p:nvSpPr>
        <p:spPr>
          <a:xfrm>
            <a:off x="225786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6" name="Текст 8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2257862" y="3959067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97" name="Текст 8"/>
          <p:cNvSpPr>
            <a:spLocks noGrp="1"/>
          </p:cNvSpPr>
          <p:nvPr userDrawn="1">
            <p:ph type="body" sz="quarter" idx="37"/>
          </p:nvPr>
        </p:nvSpPr>
        <p:spPr>
          <a:xfrm>
            <a:off x="375448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9" name="Текст 8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3754480" y="3959067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100" name="Текст 8"/>
          <p:cNvSpPr>
            <a:spLocks noGrp="1"/>
          </p:cNvSpPr>
          <p:nvPr userDrawn="1">
            <p:ph type="body" sz="quarter" idx="39"/>
          </p:nvPr>
        </p:nvSpPr>
        <p:spPr>
          <a:xfrm>
            <a:off x="5254436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2" name="Текст 8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254435" y="3959067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103" name="Текст 8"/>
          <p:cNvSpPr>
            <a:spLocks noGrp="1"/>
          </p:cNvSpPr>
          <p:nvPr userDrawn="1">
            <p:ph type="body" sz="quarter" idx="41"/>
          </p:nvPr>
        </p:nvSpPr>
        <p:spPr>
          <a:xfrm>
            <a:off x="6751054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5" name="Текст 8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6751054" y="3959067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4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16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78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881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81" y="2119283"/>
            <a:ext cx="1744130" cy="97429"/>
          </a:xfrm>
          <a:prstGeom prst="rect">
            <a:avLst/>
          </a:prstGeom>
        </p:spPr>
      </p:pic>
      <p:sp>
        <p:nvSpPr>
          <p:cNvPr id="56" name="Текст 8"/>
          <p:cNvSpPr>
            <a:spLocks noGrp="1"/>
          </p:cNvSpPr>
          <p:nvPr userDrawn="1">
            <p:ph type="body" sz="quarter" idx="20"/>
          </p:nvPr>
        </p:nvSpPr>
        <p:spPr>
          <a:xfrm>
            <a:off x="764390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7" y="2142361"/>
            <a:ext cx="1645406" cy="4975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61" y="2142361"/>
            <a:ext cx="1645406" cy="4975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69" y="2142361"/>
            <a:ext cx="1645406" cy="4975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084" y="2142361"/>
            <a:ext cx="1645406" cy="49751"/>
          </a:xfrm>
          <a:prstGeom prst="rect">
            <a:avLst/>
          </a:prstGeom>
        </p:spPr>
      </p:pic>
      <p:sp>
        <p:nvSpPr>
          <p:cNvPr id="79" name="Rectangle 78"/>
          <p:cNvSpPr/>
          <p:nvPr userDrawn="1"/>
        </p:nvSpPr>
        <p:spPr>
          <a:xfrm>
            <a:off x="704835" y="1999221"/>
            <a:ext cx="361632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Rectangle 79"/>
          <p:cNvSpPr/>
          <p:nvPr userDrawn="1"/>
        </p:nvSpPr>
        <p:spPr>
          <a:xfrm>
            <a:off x="2198316" y="1999221"/>
            <a:ext cx="361632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 userDrawn="1"/>
        </p:nvSpPr>
        <p:spPr>
          <a:xfrm>
            <a:off x="3694935" y="1999221"/>
            <a:ext cx="361632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 userDrawn="1"/>
        </p:nvSpPr>
        <p:spPr>
          <a:xfrm>
            <a:off x="5194890" y="1999221"/>
            <a:ext cx="361632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 userDrawn="1"/>
        </p:nvSpPr>
        <p:spPr>
          <a:xfrm>
            <a:off x="6691508" y="1999221"/>
            <a:ext cx="361632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Текст 8"/>
          <p:cNvSpPr>
            <a:spLocks noGrp="1"/>
          </p:cNvSpPr>
          <p:nvPr>
            <p:ph type="body" sz="quarter" idx="21"/>
          </p:nvPr>
        </p:nvSpPr>
        <p:spPr>
          <a:xfrm>
            <a:off x="7643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0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764380" y="209427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106" name="Текст 8"/>
          <p:cNvSpPr>
            <a:spLocks noGrp="1"/>
          </p:cNvSpPr>
          <p:nvPr>
            <p:ph type="body" sz="quarter" idx="23"/>
          </p:nvPr>
        </p:nvSpPr>
        <p:spPr>
          <a:xfrm>
            <a:off x="225786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7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2257862" y="209427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113" name="Текст 8"/>
          <p:cNvSpPr>
            <a:spLocks noGrp="1"/>
          </p:cNvSpPr>
          <p:nvPr>
            <p:ph type="body" sz="quarter" idx="26"/>
          </p:nvPr>
        </p:nvSpPr>
        <p:spPr>
          <a:xfrm>
            <a:off x="37544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4" name="Текст 8"/>
          <p:cNvSpPr>
            <a:spLocks noGrp="1"/>
          </p:cNvSpPr>
          <p:nvPr>
            <p:ph type="body" sz="quarter" idx="27" hasCustomPrompt="1"/>
          </p:nvPr>
        </p:nvSpPr>
        <p:spPr>
          <a:xfrm>
            <a:off x="3754480" y="209427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115" name="Текст 8"/>
          <p:cNvSpPr>
            <a:spLocks noGrp="1"/>
          </p:cNvSpPr>
          <p:nvPr>
            <p:ph type="body" sz="quarter" idx="29"/>
          </p:nvPr>
        </p:nvSpPr>
        <p:spPr>
          <a:xfrm>
            <a:off x="5254436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6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5254435" y="209427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117" name="Текст 8"/>
          <p:cNvSpPr>
            <a:spLocks noGrp="1"/>
          </p:cNvSpPr>
          <p:nvPr>
            <p:ph type="body" sz="quarter" idx="31"/>
          </p:nvPr>
        </p:nvSpPr>
        <p:spPr>
          <a:xfrm>
            <a:off x="6751054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8" name="Текст 8"/>
          <p:cNvSpPr>
            <a:spLocks noGrp="1"/>
          </p:cNvSpPr>
          <p:nvPr>
            <p:ph type="body" sz="quarter" idx="32" hasCustomPrompt="1"/>
          </p:nvPr>
        </p:nvSpPr>
        <p:spPr>
          <a:xfrm>
            <a:off x="6751054" y="209427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pic>
        <p:nvPicPr>
          <p:cNvPr id="130" name="Picture 12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4" y="2119283"/>
            <a:ext cx="174824" cy="97429"/>
          </a:xfrm>
          <a:prstGeom prst="rect">
            <a:avLst/>
          </a:prstGeom>
        </p:spPr>
      </p:pic>
      <p:sp>
        <p:nvSpPr>
          <p:cNvPr id="3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16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1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30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8" y="2153705"/>
            <a:ext cx="6875740" cy="1940278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554" y="3993884"/>
            <a:ext cx="1744130" cy="97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7" y="2142361"/>
            <a:ext cx="1645406" cy="497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61" y="2142361"/>
            <a:ext cx="1645406" cy="49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69" y="2142361"/>
            <a:ext cx="1645406" cy="497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7" y="4005795"/>
            <a:ext cx="1645406" cy="497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61" y="4005795"/>
            <a:ext cx="1645406" cy="497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69" y="4005795"/>
            <a:ext cx="1645406" cy="49751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704835" y="1999221"/>
            <a:ext cx="361632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198316" y="1999221"/>
            <a:ext cx="361632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694935" y="1999221"/>
            <a:ext cx="361632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194890" y="1999221"/>
            <a:ext cx="361632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04835" y="3865042"/>
            <a:ext cx="361632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2198316" y="3865042"/>
            <a:ext cx="361632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3694935" y="3865042"/>
            <a:ext cx="361632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5194890" y="3865042"/>
            <a:ext cx="361632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Текст 8"/>
          <p:cNvSpPr>
            <a:spLocks noGrp="1"/>
          </p:cNvSpPr>
          <p:nvPr userDrawn="1">
            <p:ph type="body" sz="quarter" idx="20"/>
          </p:nvPr>
        </p:nvSpPr>
        <p:spPr>
          <a:xfrm>
            <a:off x="764390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Текст 8"/>
          <p:cNvSpPr>
            <a:spLocks noGrp="1"/>
          </p:cNvSpPr>
          <p:nvPr userDrawn="1">
            <p:ph type="body" sz="quarter" idx="21"/>
          </p:nvPr>
        </p:nvSpPr>
        <p:spPr>
          <a:xfrm>
            <a:off x="7643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Текст 8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64380" y="209427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35" name="Текст 8"/>
          <p:cNvSpPr>
            <a:spLocks noGrp="1"/>
          </p:cNvSpPr>
          <p:nvPr userDrawn="1">
            <p:ph type="body" sz="quarter" idx="23"/>
          </p:nvPr>
        </p:nvSpPr>
        <p:spPr>
          <a:xfrm>
            <a:off x="225786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Текст 8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2257862" y="209427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37" name="Текст 8"/>
          <p:cNvSpPr>
            <a:spLocks noGrp="1"/>
          </p:cNvSpPr>
          <p:nvPr userDrawn="1">
            <p:ph type="body" sz="quarter" idx="26"/>
          </p:nvPr>
        </p:nvSpPr>
        <p:spPr>
          <a:xfrm>
            <a:off x="37544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Текст 8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754480" y="209427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39" name="Текст 8"/>
          <p:cNvSpPr>
            <a:spLocks noGrp="1"/>
          </p:cNvSpPr>
          <p:nvPr userDrawn="1">
            <p:ph type="body" sz="quarter" idx="29"/>
          </p:nvPr>
        </p:nvSpPr>
        <p:spPr>
          <a:xfrm>
            <a:off x="5254436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Текст 8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254435" y="209427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43" name="Текст 8"/>
          <p:cNvSpPr>
            <a:spLocks noGrp="1"/>
          </p:cNvSpPr>
          <p:nvPr userDrawn="1">
            <p:ph type="body" sz="quarter" idx="33"/>
          </p:nvPr>
        </p:nvSpPr>
        <p:spPr>
          <a:xfrm>
            <a:off x="76438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Текст 8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64380" y="3959067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45" name="Текст 8"/>
          <p:cNvSpPr>
            <a:spLocks noGrp="1"/>
          </p:cNvSpPr>
          <p:nvPr userDrawn="1">
            <p:ph type="body" sz="quarter" idx="35"/>
          </p:nvPr>
        </p:nvSpPr>
        <p:spPr>
          <a:xfrm>
            <a:off x="225786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Текст 8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2257862" y="3959067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47" name="Текст 8"/>
          <p:cNvSpPr>
            <a:spLocks noGrp="1"/>
          </p:cNvSpPr>
          <p:nvPr userDrawn="1">
            <p:ph type="body" sz="quarter" idx="37"/>
          </p:nvPr>
        </p:nvSpPr>
        <p:spPr>
          <a:xfrm>
            <a:off x="375448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Текст 8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3754480" y="3959067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49" name="Текст 8"/>
          <p:cNvSpPr>
            <a:spLocks noGrp="1"/>
          </p:cNvSpPr>
          <p:nvPr userDrawn="1">
            <p:ph type="body" sz="quarter" idx="39"/>
          </p:nvPr>
        </p:nvSpPr>
        <p:spPr>
          <a:xfrm>
            <a:off x="5254436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Текст 8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254435" y="3959067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pic>
        <p:nvPicPr>
          <p:cNvPr id="104" name="Picture 10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4" y="2119283"/>
            <a:ext cx="174824" cy="97429"/>
          </a:xfrm>
          <a:prstGeom prst="rect">
            <a:avLst/>
          </a:prstGeom>
        </p:spPr>
      </p:pic>
      <p:sp>
        <p:nvSpPr>
          <p:cNvPr id="4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16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1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5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74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мидже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  <a:prstGeom prst="rect">
            <a:avLst/>
          </a:prstGeom>
        </p:spPr>
        <p:txBody>
          <a:bodyPr vert="horz" wrap="square" lIns="0" tIns="24345" rIns="0" bIns="0" rtlCol="0" anchor="t" anchorCtr="0">
            <a:spAutoFit/>
          </a:bodyPr>
          <a:lstStyle>
            <a:lvl1pPr marL="0" indent="0">
              <a:buNone/>
              <a:defRPr lang="ru-RU" sz="3900" b="1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413148" y="229133"/>
            <a:ext cx="1538768" cy="1130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algn="l">
              <a:defRPr sz="800" b="0" cap="all" baseline="0">
                <a:solidFill>
                  <a:srgbClr val="4D4F5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0"/>
          </p:nvPr>
        </p:nvSpPr>
        <p:spPr>
          <a:xfrm>
            <a:off x="764383" y="1105753"/>
            <a:ext cx="1526059" cy="18620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marL="0" indent="0">
              <a:lnSpc>
                <a:spcPct val="110000"/>
              </a:lnSpc>
              <a:buNone/>
              <a:defRPr sz="110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764380" y="3163654"/>
            <a:ext cx="1454436" cy="1184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10000"/>
              </a:lnSpc>
              <a:buNone/>
              <a:defRPr sz="70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2"/>
          </p:nvPr>
        </p:nvSpPr>
        <p:spPr>
          <a:xfrm>
            <a:off x="2528986" y="3163654"/>
            <a:ext cx="1454436" cy="1184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10000"/>
              </a:lnSpc>
              <a:buNone/>
              <a:defRPr sz="70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3"/>
          </p:nvPr>
        </p:nvSpPr>
        <p:spPr>
          <a:xfrm>
            <a:off x="4293592" y="3163654"/>
            <a:ext cx="1454436" cy="1184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10000"/>
              </a:lnSpc>
              <a:buNone/>
              <a:defRPr sz="70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4"/>
          </p:nvPr>
        </p:nvSpPr>
        <p:spPr>
          <a:xfrm>
            <a:off x="6058196" y="3163654"/>
            <a:ext cx="1454436" cy="1184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10000"/>
              </a:lnSpc>
              <a:buNone/>
              <a:defRPr sz="70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2630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1" y="2155959"/>
            <a:ext cx="5314661" cy="19402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03" y="3994426"/>
            <a:ext cx="1744130" cy="97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7" y="2142361"/>
            <a:ext cx="1645406" cy="49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61" y="2142361"/>
            <a:ext cx="1645406" cy="49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4" y="2119283"/>
            <a:ext cx="174824" cy="97429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704835" y="1999221"/>
            <a:ext cx="361632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198316" y="1999221"/>
            <a:ext cx="361632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694935" y="1999221"/>
            <a:ext cx="361632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21"/>
          </p:nvPr>
        </p:nvSpPr>
        <p:spPr>
          <a:xfrm>
            <a:off x="7643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764380" y="209427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23"/>
          </p:nvPr>
        </p:nvSpPr>
        <p:spPr>
          <a:xfrm>
            <a:off x="225786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2257862" y="209427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26"/>
          </p:nvPr>
        </p:nvSpPr>
        <p:spPr>
          <a:xfrm>
            <a:off x="37544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27" hasCustomPrompt="1"/>
          </p:nvPr>
        </p:nvSpPr>
        <p:spPr>
          <a:xfrm>
            <a:off x="3754480" y="2094271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704835" y="3865042"/>
            <a:ext cx="361632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Текст 8"/>
          <p:cNvSpPr>
            <a:spLocks noGrp="1"/>
          </p:cNvSpPr>
          <p:nvPr>
            <p:ph type="body" sz="quarter" idx="33"/>
          </p:nvPr>
        </p:nvSpPr>
        <p:spPr>
          <a:xfrm>
            <a:off x="76438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0" y="3959067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20"/>
          </p:nvPr>
        </p:nvSpPr>
        <p:spPr>
          <a:xfrm>
            <a:off x="764390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3"/>
            <a:ext cx="8317707" cy="571045"/>
          </a:xfrm>
        </p:spPr>
        <p:txBody>
          <a:bodyPr vert="horz" wrap="square" lIns="0" tIns="24316" rIns="0" bIns="0" rtlCol="0" anchor="t" anchorCtr="0">
            <a:spAutoFit/>
          </a:bodyPr>
          <a:lstStyle>
            <a:lvl1pPr marL="0" marR="0" indent="0" algn="l" defTabSz="681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2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76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7" y="1775945"/>
            <a:ext cx="4921820" cy="1517397"/>
          </a:xfrm>
          <a:prstGeom prst="rect">
            <a:avLst/>
          </a:prstGeom>
        </p:spPr>
      </p:pic>
      <p:cxnSp>
        <p:nvCxnSpPr>
          <p:cNvPr id="58" name="Straight Connector 57"/>
          <p:cNvCxnSpPr/>
          <p:nvPr userDrawn="1"/>
        </p:nvCxnSpPr>
        <p:spPr>
          <a:xfrm>
            <a:off x="4039770" y="1792659"/>
            <a:ext cx="4251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77191" y="3271648"/>
            <a:ext cx="21248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753" y="1773169"/>
            <a:ext cx="1645406" cy="49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63" y="1773169"/>
            <a:ext cx="1645406" cy="497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4" y="1747714"/>
            <a:ext cx="174824" cy="97429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704844" y="3101235"/>
            <a:ext cx="340093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0" y="3195260"/>
            <a:ext cx="438432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2253399" y="3101235"/>
            <a:ext cx="850234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2312946" y="3195260"/>
            <a:ext cx="438432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707285" y="1626744"/>
            <a:ext cx="753065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36" hasCustomPrompt="1"/>
          </p:nvPr>
        </p:nvSpPr>
        <p:spPr>
          <a:xfrm>
            <a:off x="766831" y="1720769"/>
            <a:ext cx="438432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764381" y="2070036"/>
            <a:ext cx="1033378" cy="425758"/>
          </a:xfrm>
          <a:noFill/>
        </p:spPr>
        <p:txBody>
          <a:bodyPr wrap="square">
            <a:spAutoFit/>
          </a:bodyPr>
          <a:lstStyle>
            <a:lvl1pPr marL="127174" marR="0" indent="-49838" algn="l" defTabSz="681000" rtl="0" eaLnBrk="1" fontAlgn="auto" latinLnBrk="0" hangingPunct="1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127603" algn="l"/>
              </a:tabLst>
              <a:defRPr sz="700" baseline="0">
                <a:latin typeface="+mn-lt"/>
              </a:defRPr>
            </a:lvl1pPr>
          </a:lstStyle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37"/>
          </p:nvPr>
        </p:nvSpPr>
        <p:spPr>
          <a:xfrm>
            <a:off x="764381" y="1926672"/>
            <a:ext cx="1033378" cy="236988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 b="1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3763087" y="1626744"/>
            <a:ext cx="364386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41" hasCustomPrompt="1"/>
          </p:nvPr>
        </p:nvSpPr>
        <p:spPr>
          <a:xfrm>
            <a:off x="3822634" y="1720769"/>
            <a:ext cx="438432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42" hasCustomPrompt="1"/>
          </p:nvPr>
        </p:nvSpPr>
        <p:spPr>
          <a:xfrm>
            <a:off x="3820183" y="2070036"/>
            <a:ext cx="1033378" cy="425758"/>
          </a:xfrm>
          <a:noFill/>
        </p:spPr>
        <p:txBody>
          <a:bodyPr wrap="square">
            <a:spAutoFit/>
          </a:bodyPr>
          <a:lstStyle>
            <a:lvl1pPr marL="127174" marR="0" indent="-49838" algn="l" defTabSz="681000" rtl="0" eaLnBrk="1" fontAlgn="auto" latinLnBrk="0" hangingPunct="1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127603" algn="l"/>
              </a:tabLst>
              <a:defRPr sz="700" baseline="0">
                <a:latin typeface="+mn-lt"/>
              </a:defRPr>
            </a:lvl1pPr>
          </a:lstStyle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43"/>
          </p:nvPr>
        </p:nvSpPr>
        <p:spPr>
          <a:xfrm>
            <a:off x="3820183" y="1926672"/>
            <a:ext cx="1033378" cy="236988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 b="1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" name="Rectangle 53"/>
          <p:cNvSpPr/>
          <p:nvPr userDrawn="1"/>
        </p:nvSpPr>
        <p:spPr>
          <a:xfrm>
            <a:off x="2242541" y="1626744"/>
            <a:ext cx="631603" cy="339350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Текст 8"/>
          <p:cNvSpPr>
            <a:spLocks noGrp="1"/>
          </p:cNvSpPr>
          <p:nvPr>
            <p:ph type="body" sz="quarter" idx="44" hasCustomPrompt="1"/>
          </p:nvPr>
        </p:nvSpPr>
        <p:spPr>
          <a:xfrm>
            <a:off x="2302078" y="1720769"/>
            <a:ext cx="438432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56" name="Текст 8"/>
          <p:cNvSpPr>
            <a:spLocks noGrp="1"/>
          </p:cNvSpPr>
          <p:nvPr>
            <p:ph type="body" sz="quarter" idx="45" hasCustomPrompt="1"/>
          </p:nvPr>
        </p:nvSpPr>
        <p:spPr>
          <a:xfrm>
            <a:off x="2299627" y="2070036"/>
            <a:ext cx="1033378" cy="425758"/>
          </a:xfrm>
          <a:noFill/>
        </p:spPr>
        <p:txBody>
          <a:bodyPr wrap="square">
            <a:spAutoFit/>
          </a:bodyPr>
          <a:lstStyle>
            <a:lvl1pPr marL="127174" marR="0" indent="-49838" algn="l" defTabSz="681000" rtl="0" eaLnBrk="1" fontAlgn="auto" latinLnBrk="0" hangingPunct="1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127603" algn="l"/>
              </a:tabLst>
              <a:defRPr sz="700" baseline="0">
                <a:latin typeface="+mn-lt"/>
              </a:defRPr>
            </a:lvl1pPr>
          </a:lstStyle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</p:txBody>
      </p:sp>
      <p:sp>
        <p:nvSpPr>
          <p:cNvPr id="57" name="Текст 8"/>
          <p:cNvSpPr>
            <a:spLocks noGrp="1"/>
          </p:cNvSpPr>
          <p:nvPr>
            <p:ph type="body" sz="quarter" idx="46"/>
          </p:nvPr>
        </p:nvSpPr>
        <p:spPr>
          <a:xfrm>
            <a:off x="2299627" y="1926672"/>
            <a:ext cx="1033378" cy="236988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 b="1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Текст 8"/>
          <p:cNvSpPr>
            <a:spLocks noGrp="1"/>
          </p:cNvSpPr>
          <p:nvPr>
            <p:ph type="body" sz="quarter" idx="48" hasCustomPrompt="1"/>
          </p:nvPr>
        </p:nvSpPr>
        <p:spPr>
          <a:xfrm>
            <a:off x="764381" y="3543944"/>
            <a:ext cx="1033378" cy="425758"/>
          </a:xfrm>
          <a:noFill/>
        </p:spPr>
        <p:txBody>
          <a:bodyPr wrap="square">
            <a:spAutoFit/>
          </a:bodyPr>
          <a:lstStyle>
            <a:lvl1pPr marL="127174" marR="0" indent="-49838" algn="l" defTabSz="681000" rtl="0" eaLnBrk="1" fontAlgn="auto" latinLnBrk="0" hangingPunct="1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127603" algn="l"/>
              </a:tabLst>
              <a:defRPr sz="700" baseline="0">
                <a:latin typeface="+mn-lt"/>
              </a:defRPr>
            </a:lvl1pPr>
          </a:lstStyle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</p:txBody>
      </p:sp>
      <p:sp>
        <p:nvSpPr>
          <p:cNvPr id="62" name="Текст 8"/>
          <p:cNvSpPr>
            <a:spLocks noGrp="1"/>
          </p:cNvSpPr>
          <p:nvPr>
            <p:ph type="body" sz="quarter" idx="49"/>
          </p:nvPr>
        </p:nvSpPr>
        <p:spPr>
          <a:xfrm>
            <a:off x="764381" y="3400578"/>
            <a:ext cx="1033378" cy="236988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 b="1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4" name="Текст 8"/>
          <p:cNvSpPr>
            <a:spLocks noGrp="1"/>
          </p:cNvSpPr>
          <p:nvPr>
            <p:ph type="body" sz="quarter" idx="51" hasCustomPrompt="1"/>
          </p:nvPr>
        </p:nvSpPr>
        <p:spPr>
          <a:xfrm>
            <a:off x="2299627" y="3543944"/>
            <a:ext cx="1033378" cy="425758"/>
          </a:xfrm>
          <a:noFill/>
        </p:spPr>
        <p:txBody>
          <a:bodyPr wrap="square">
            <a:spAutoFit/>
          </a:bodyPr>
          <a:lstStyle>
            <a:lvl1pPr marL="127174" marR="0" indent="-49838" algn="l" defTabSz="681000" rtl="0" eaLnBrk="1" fontAlgn="auto" latinLnBrk="0" hangingPunct="1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127603" algn="l"/>
              </a:tabLst>
              <a:defRPr sz="700" baseline="0">
                <a:latin typeface="+mn-lt"/>
              </a:defRPr>
            </a:lvl1pPr>
          </a:lstStyle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</p:txBody>
      </p:sp>
      <p:sp>
        <p:nvSpPr>
          <p:cNvPr id="65" name="Текст 8"/>
          <p:cNvSpPr>
            <a:spLocks noGrp="1"/>
          </p:cNvSpPr>
          <p:nvPr>
            <p:ph type="body" sz="quarter" idx="52"/>
          </p:nvPr>
        </p:nvSpPr>
        <p:spPr>
          <a:xfrm>
            <a:off x="2299627" y="3400578"/>
            <a:ext cx="1033378" cy="236988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 b="1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0" name="Текст 8"/>
          <p:cNvSpPr>
            <a:spLocks noGrp="1"/>
          </p:cNvSpPr>
          <p:nvPr>
            <p:ph type="body" sz="quarter" idx="20"/>
          </p:nvPr>
        </p:nvSpPr>
        <p:spPr>
          <a:xfrm>
            <a:off x="764390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16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7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8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082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Ми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3"/>
            <a:ext cx="8317707" cy="571041"/>
          </a:xfrm>
          <a:prstGeom prst="rect">
            <a:avLst/>
          </a:prstGeom>
        </p:spPr>
        <p:txBody>
          <a:bodyPr vert="horz" wrap="square" lIns="0" tIns="24312" rIns="0" bIns="0" rtlCol="0" anchor="t" anchorCtr="0">
            <a:spAutoFit/>
          </a:bodyPr>
          <a:lstStyle>
            <a:lvl1pPr marL="0" indent="0">
              <a:buNone/>
              <a:defRPr lang="ru-RU" sz="3900" b="1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413148" y="229134"/>
            <a:ext cx="952183" cy="114262"/>
          </a:xfrm>
          <a:prstGeom prst="rect">
            <a:avLst/>
          </a:prstGeom>
        </p:spPr>
        <p:txBody>
          <a:bodyPr wrap="none" lIns="0" tIns="0" rIns="0" bIns="0" anchor="b"/>
          <a:lstStyle>
            <a:lvl1pPr algn="l">
              <a:defRPr sz="800" b="0" cap="all" baseline="0">
                <a:solidFill>
                  <a:srgbClr val="4D4F5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764381" y="1105753"/>
            <a:ext cx="841577" cy="18620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marL="0" indent="0">
              <a:lnSpc>
                <a:spcPct val="110000"/>
              </a:lnSpc>
              <a:buNone/>
              <a:defRPr sz="1100" b="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3372800"/>
            <a:ext cx="1240958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800" spc="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764381" y="3581587"/>
            <a:ext cx="1240958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36" hasCustomPrompt="1"/>
          </p:nvPr>
        </p:nvSpPr>
        <p:spPr>
          <a:xfrm>
            <a:off x="764381" y="4280201"/>
            <a:ext cx="1240958" cy="226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800" spc="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37" hasCustomPrompt="1"/>
          </p:nvPr>
        </p:nvSpPr>
        <p:spPr>
          <a:xfrm>
            <a:off x="764381" y="4601366"/>
            <a:ext cx="1240958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1"/>
          </p:nvPr>
        </p:nvSpPr>
        <p:spPr>
          <a:xfrm>
            <a:off x="764380" y="2990385"/>
            <a:ext cx="2977890" cy="2763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38" hasCustomPrompt="1"/>
          </p:nvPr>
        </p:nvSpPr>
        <p:spPr>
          <a:xfrm>
            <a:off x="6787589" y="3372800"/>
            <a:ext cx="2234872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spc="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39" hasCustomPrompt="1"/>
          </p:nvPr>
        </p:nvSpPr>
        <p:spPr>
          <a:xfrm>
            <a:off x="6787601" y="3758301"/>
            <a:ext cx="851197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1" spc="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40" hasCustomPrompt="1"/>
          </p:nvPr>
        </p:nvSpPr>
        <p:spPr>
          <a:xfrm>
            <a:off x="6787601" y="4004248"/>
            <a:ext cx="851197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1" hasCustomPrompt="1"/>
          </p:nvPr>
        </p:nvSpPr>
        <p:spPr>
          <a:xfrm>
            <a:off x="6787601" y="4601366"/>
            <a:ext cx="851197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3" hasCustomPrompt="1"/>
          </p:nvPr>
        </p:nvSpPr>
        <p:spPr>
          <a:xfrm>
            <a:off x="6787601" y="4425259"/>
            <a:ext cx="851197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700" b="1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44" hasCustomPrompt="1"/>
          </p:nvPr>
        </p:nvSpPr>
        <p:spPr>
          <a:xfrm>
            <a:off x="6050621" y="4082742"/>
            <a:ext cx="534088" cy="226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spcBef>
                <a:spcPts val="0"/>
              </a:spcBef>
              <a:buNone/>
              <a:defRPr sz="800" spc="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46" hasCustomPrompt="1"/>
          </p:nvPr>
        </p:nvSpPr>
        <p:spPr>
          <a:xfrm>
            <a:off x="6050621" y="4679859"/>
            <a:ext cx="534088" cy="226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spcBef>
                <a:spcPts val="0"/>
              </a:spcBef>
              <a:buNone/>
              <a:defRPr sz="800" spc="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7" hasCustomPrompt="1"/>
          </p:nvPr>
        </p:nvSpPr>
        <p:spPr>
          <a:xfrm>
            <a:off x="5733523" y="4425260"/>
            <a:ext cx="851197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spcBef>
                <a:spcPts val="0"/>
              </a:spcBef>
              <a:buNone/>
              <a:defRPr sz="800" b="0" spc="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48" hasCustomPrompt="1"/>
          </p:nvPr>
        </p:nvSpPr>
        <p:spPr>
          <a:xfrm>
            <a:off x="2518137" y="3372800"/>
            <a:ext cx="1240958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800" spc="0" baseline="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9" hasCustomPrompt="1"/>
          </p:nvPr>
        </p:nvSpPr>
        <p:spPr>
          <a:xfrm>
            <a:off x="2518137" y="3581587"/>
            <a:ext cx="1240958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50" hasCustomPrompt="1"/>
          </p:nvPr>
        </p:nvSpPr>
        <p:spPr>
          <a:xfrm>
            <a:off x="2518137" y="4280201"/>
            <a:ext cx="1240958" cy="226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800" spc="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51" hasCustomPrompt="1"/>
          </p:nvPr>
        </p:nvSpPr>
        <p:spPr>
          <a:xfrm>
            <a:off x="2518137" y="4601366"/>
            <a:ext cx="1240958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6808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53" hasCustomPrompt="1"/>
          </p:nvPr>
        </p:nvSpPr>
        <p:spPr>
          <a:xfrm>
            <a:off x="4268631" y="3372800"/>
            <a:ext cx="1240958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800" spc="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54" hasCustomPrompt="1"/>
          </p:nvPr>
        </p:nvSpPr>
        <p:spPr>
          <a:xfrm>
            <a:off x="4268631" y="3581587"/>
            <a:ext cx="1240958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55" hasCustomPrompt="1"/>
          </p:nvPr>
        </p:nvSpPr>
        <p:spPr>
          <a:xfrm>
            <a:off x="4268631" y="4280201"/>
            <a:ext cx="1240958" cy="226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800" spc="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56" hasCustomPrompt="1"/>
          </p:nvPr>
        </p:nvSpPr>
        <p:spPr>
          <a:xfrm>
            <a:off x="4268631" y="4601366"/>
            <a:ext cx="1240958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57" hasCustomPrompt="1"/>
          </p:nvPr>
        </p:nvSpPr>
        <p:spPr>
          <a:xfrm>
            <a:off x="7862528" y="3758301"/>
            <a:ext cx="851197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1" spc="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58" hasCustomPrompt="1"/>
          </p:nvPr>
        </p:nvSpPr>
        <p:spPr>
          <a:xfrm>
            <a:off x="7862528" y="4004248"/>
            <a:ext cx="851197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9" hasCustomPrompt="1"/>
          </p:nvPr>
        </p:nvSpPr>
        <p:spPr>
          <a:xfrm>
            <a:off x="7862528" y="4601366"/>
            <a:ext cx="851197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60" hasCustomPrompt="1"/>
          </p:nvPr>
        </p:nvSpPr>
        <p:spPr>
          <a:xfrm>
            <a:off x="7862528" y="4425259"/>
            <a:ext cx="851197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700" b="1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6" name="object 35"/>
          <p:cNvSpPr/>
          <p:nvPr userDrawn="1"/>
        </p:nvSpPr>
        <p:spPr>
          <a:xfrm>
            <a:off x="722694" y="3956375"/>
            <a:ext cx="5021916" cy="0"/>
          </a:xfrm>
          <a:custGeom>
            <a:avLst/>
            <a:gdLst/>
            <a:ahLst/>
            <a:cxnLst/>
            <a:rect l="l" t="t" r="r" b="b"/>
            <a:pathLst>
              <a:path w="7442200">
                <a:moveTo>
                  <a:pt x="0" y="0"/>
                </a:moveTo>
                <a:lnTo>
                  <a:pt x="7442047" y="0"/>
                </a:lnTo>
              </a:path>
            </a:pathLst>
          </a:custGeom>
          <a:ln w="6350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object 36"/>
          <p:cNvSpPr/>
          <p:nvPr userDrawn="1"/>
        </p:nvSpPr>
        <p:spPr>
          <a:xfrm>
            <a:off x="6334732" y="3953559"/>
            <a:ext cx="2396122" cy="0"/>
          </a:xfrm>
          <a:custGeom>
            <a:avLst/>
            <a:gdLst/>
            <a:ahLst/>
            <a:cxnLst/>
            <a:rect l="l" t="t" r="r" b="b"/>
            <a:pathLst>
              <a:path w="3550920">
                <a:moveTo>
                  <a:pt x="0" y="0"/>
                </a:moveTo>
                <a:lnTo>
                  <a:pt x="3550894" y="0"/>
                </a:lnTo>
              </a:path>
            </a:pathLst>
          </a:custGeom>
          <a:ln w="6350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61" hasCustomPrompt="1"/>
          </p:nvPr>
        </p:nvSpPr>
        <p:spPr>
          <a:xfrm>
            <a:off x="764381" y="2083242"/>
            <a:ext cx="1596604" cy="60480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70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64" hasCustomPrompt="1"/>
          </p:nvPr>
        </p:nvSpPr>
        <p:spPr>
          <a:xfrm>
            <a:off x="764381" y="1523196"/>
            <a:ext cx="1587227" cy="2763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marL="0" indent="0">
              <a:lnSpc>
                <a:spcPct val="110000"/>
              </a:lnSpc>
              <a:buNone/>
              <a:defRPr sz="16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65"/>
          </p:nvPr>
        </p:nvSpPr>
        <p:spPr>
          <a:xfrm>
            <a:off x="2573781" y="2083242"/>
            <a:ext cx="1596604" cy="60480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70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66" hasCustomPrompt="1"/>
          </p:nvPr>
        </p:nvSpPr>
        <p:spPr>
          <a:xfrm>
            <a:off x="4383182" y="2083242"/>
            <a:ext cx="1596604" cy="60480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70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67" hasCustomPrompt="1"/>
          </p:nvPr>
        </p:nvSpPr>
        <p:spPr>
          <a:xfrm>
            <a:off x="6192583" y="2083242"/>
            <a:ext cx="1596604" cy="60480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70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5501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Евро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  <a:prstGeom prst="rect">
            <a:avLst/>
          </a:prstGeom>
        </p:spPr>
        <p:txBody>
          <a:bodyPr vert="horz" wrap="square" lIns="0" tIns="24308" rIns="0" bIns="0" rtlCol="0" anchor="t" anchorCtr="0">
            <a:spAutoFit/>
          </a:bodyPr>
          <a:lstStyle>
            <a:lvl1pPr marL="0" indent="0">
              <a:buNone/>
              <a:defRPr lang="ru-RU" sz="3900" b="1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413148" y="229134"/>
            <a:ext cx="952183" cy="114262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algn="l">
              <a:defRPr sz="800" b="0" cap="all" baseline="0">
                <a:solidFill>
                  <a:srgbClr val="444754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764381" y="1105753"/>
            <a:ext cx="841577" cy="18620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marL="0" indent="0">
              <a:lnSpc>
                <a:spcPct val="110000"/>
              </a:lnSpc>
              <a:buNone/>
              <a:defRPr sz="110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413148" y="4352194"/>
            <a:ext cx="1596604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413148" y="4530512"/>
            <a:ext cx="1596604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3815761" y="4352194"/>
            <a:ext cx="1596604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3815761" y="4530512"/>
            <a:ext cx="1596604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5517068" y="4352194"/>
            <a:ext cx="1596604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25" hasCustomPrompt="1"/>
          </p:nvPr>
        </p:nvSpPr>
        <p:spPr>
          <a:xfrm>
            <a:off x="5517068" y="4530512"/>
            <a:ext cx="1596604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26" hasCustomPrompt="1"/>
          </p:nvPr>
        </p:nvSpPr>
        <p:spPr>
          <a:xfrm>
            <a:off x="2114454" y="4352194"/>
            <a:ext cx="1596604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27" hasCustomPrompt="1"/>
          </p:nvPr>
        </p:nvSpPr>
        <p:spPr>
          <a:xfrm>
            <a:off x="2114454" y="4530512"/>
            <a:ext cx="1596604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28" hasCustomPrompt="1"/>
          </p:nvPr>
        </p:nvSpPr>
        <p:spPr>
          <a:xfrm>
            <a:off x="7218375" y="4352194"/>
            <a:ext cx="1596604" cy="113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>
                <a:solidFill>
                  <a:srgbClr val="FEFC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29" hasCustomPrompt="1"/>
          </p:nvPr>
        </p:nvSpPr>
        <p:spPr>
          <a:xfrm>
            <a:off x="7218375" y="4530512"/>
            <a:ext cx="1596604" cy="339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413149" y="3276744"/>
            <a:ext cx="262892" cy="1184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marL="0" indent="0">
              <a:lnSpc>
                <a:spcPct val="110000"/>
              </a:lnSpc>
              <a:buNone/>
              <a:defRPr sz="7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ru-RU" smtClean="0"/>
              <a:t>Страна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413148" y="3405636"/>
            <a:ext cx="752479" cy="23513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marR="0" indent="0" algn="l" defTabSz="617288" rtl="0" eaLnBrk="1" fontAlgn="auto" latinLnBrk="0" hangingPunct="1">
              <a:lnSpc>
                <a:spcPct val="110000"/>
              </a:lnSpc>
              <a:spcBef>
                <a:spcPts val="677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0" marR="0" lvl="0" indent="0" algn="l" defTabSz="617288" rtl="0" eaLnBrk="1" fontAlgn="auto" latinLnBrk="0" hangingPunct="1">
              <a:lnSpc>
                <a:spcPct val="110000"/>
              </a:lnSpc>
              <a:spcBef>
                <a:spcPts val="677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977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3"/>
            <a:ext cx="8317707" cy="571045"/>
          </a:xfrm>
        </p:spPr>
        <p:txBody>
          <a:bodyPr vert="horz" wrap="square" lIns="0" tIns="24303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764393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1939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orient="horz" pos="4065">
          <p15:clr>
            <a:srgbClr val="FBAE40"/>
          </p15:clr>
        </p15:guide>
        <p15:guide id="3" orient="horz" pos="1344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2 колонки)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766609" y="1356123"/>
            <a:ext cx="3618000" cy="178968"/>
          </a:xfrm>
        </p:spPr>
        <p:txBody>
          <a:bodyPr wrap="square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2"/>
          </p:nvPr>
        </p:nvSpPr>
        <p:spPr>
          <a:xfrm>
            <a:off x="5112543" y="1356123"/>
            <a:ext cx="3618310" cy="178968"/>
          </a:xfrm>
        </p:spPr>
        <p:txBody>
          <a:bodyPr wrap="square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766609" y="1618918"/>
            <a:ext cx="3618000" cy="96950"/>
          </a:xfrm>
        </p:spPr>
        <p:txBody>
          <a:bodyPr wrap="square">
            <a:spAutoFit/>
          </a:bodyPr>
          <a:lstStyle>
            <a:lvl1pPr marL="0" marR="0" indent="0" algn="l" defTabSz="68061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/>
            </a:lvl1pPr>
          </a:lstStyle>
          <a:p>
            <a:pPr marL="0" marR="0" lvl="0" indent="0" algn="l" defTabSz="68061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5112544" y="1618918"/>
            <a:ext cx="3618000" cy="96950"/>
          </a:xfrm>
        </p:spPr>
        <p:txBody>
          <a:bodyPr wrap="square">
            <a:spAutoFit/>
          </a:bodyPr>
          <a:lstStyle>
            <a:lvl1pPr marL="0" marR="0" indent="0" algn="l" defTabSz="68061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/>
            </a:lvl1pPr>
          </a:lstStyle>
          <a:p>
            <a:pPr marL="0" marR="0" lvl="0" indent="0" algn="l" defTabSz="68061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03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9615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orient="horz" pos="4065">
          <p15:clr>
            <a:srgbClr val="FBAE40"/>
          </p15:clr>
        </p15:guide>
        <p15:guide id="3" orient="horz" pos="1139">
          <p15:clr>
            <a:srgbClr val="FBAE40"/>
          </p15:clr>
        </p15:guide>
        <p15:guide id="4" pos="4294">
          <p15:clr>
            <a:srgbClr val="FBAE40"/>
          </p15:clr>
        </p15:guide>
        <p15:guide id="5" pos="3840">
          <p15:clr>
            <a:srgbClr val="FBAE40"/>
          </p15:clr>
        </p15:guide>
        <p15:guide id="6" pos="3545">
          <p15:clr>
            <a:srgbClr val="FBAE40"/>
          </p15:clr>
        </p15:guide>
        <p15:guide id="7" pos="7038">
          <p15:clr>
            <a:srgbClr val="FBAE40"/>
          </p15:clr>
        </p15:guide>
        <p15:guide id="8" pos="4135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2 колонки)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66609" y="1794096"/>
            <a:ext cx="3618000" cy="207836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66609" y="1356124"/>
            <a:ext cx="3618000" cy="373983"/>
          </a:xfrm>
        </p:spPr>
        <p:txBody>
          <a:bodyPr/>
          <a:lstStyle/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112544" y="1794096"/>
            <a:ext cx="3618000" cy="207836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112544" y="1356124"/>
            <a:ext cx="3618000" cy="373983"/>
          </a:xfrm>
        </p:spPr>
        <p:txBody>
          <a:bodyPr/>
          <a:lstStyle/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03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22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2 колонки)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66609" y="2303837"/>
            <a:ext cx="3618000" cy="207836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66609" y="1865865"/>
            <a:ext cx="3618000" cy="373983"/>
          </a:xfrm>
        </p:spPr>
        <p:txBody>
          <a:bodyPr/>
          <a:lstStyle/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112544" y="2303837"/>
            <a:ext cx="3618000" cy="207836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12544" y="1865865"/>
            <a:ext cx="3618000" cy="373983"/>
          </a:xfrm>
        </p:spPr>
        <p:txBody>
          <a:bodyPr/>
          <a:lstStyle/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61" y="480154"/>
            <a:ext cx="8317395" cy="1105158"/>
          </a:xfrm>
        </p:spPr>
        <p:txBody>
          <a:bodyPr vert="horz" wrap="square" lIns="0" tIns="24303" rIns="0" bIns="0" rtlCol="0" anchor="t" anchorCtr="0">
            <a:spAutoFit/>
          </a:bodyPr>
          <a:lstStyle>
            <a:lvl1pPr>
              <a:lnSpc>
                <a:spcPts val="4058"/>
              </a:lnSpc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</a:t>
            </a:r>
            <a:endParaRPr lang="en-US" dirty="0" smtClean="0"/>
          </a:p>
          <a:p>
            <a:pPr lvl="0">
              <a:spcBef>
                <a:spcPct val="0"/>
              </a:spcBef>
            </a:pP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45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акты и цифры (3 колонк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3" y="2322603"/>
            <a:ext cx="53476" cy="348255"/>
          </a:xfrm>
          <a:prstGeom prst="rect">
            <a:avLst/>
          </a:prstGeom>
        </p:spPr>
      </p:pic>
      <p:sp>
        <p:nvSpPr>
          <p:cNvPr id="21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821114" y="2307525"/>
            <a:ext cx="1946694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rgbClr val="393C4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727636" y="2862962"/>
            <a:ext cx="2366327" cy="1499111"/>
          </a:xfrm>
        </p:spPr>
        <p:txBody>
          <a:bodyPr wrap="square">
            <a:normAutofit/>
          </a:bodyPr>
          <a:lstStyle>
            <a:lvl1pPr>
              <a:defRPr sz="1100" b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текста</a:t>
            </a:r>
            <a:endParaRPr lang="ru-RU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66" y="2322603"/>
            <a:ext cx="53476" cy="348255"/>
          </a:xfrm>
          <a:prstGeom prst="rect">
            <a:avLst/>
          </a:prstGeom>
        </p:spPr>
      </p:pic>
      <p:sp>
        <p:nvSpPr>
          <p:cNvPr id="24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485456" y="2307525"/>
            <a:ext cx="1946694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rgbClr val="393C4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3391979" y="2862962"/>
            <a:ext cx="2366327" cy="1499111"/>
          </a:xfrm>
        </p:spPr>
        <p:txBody>
          <a:bodyPr wrap="square">
            <a:normAutofit/>
          </a:bodyPr>
          <a:lstStyle>
            <a:lvl1pPr>
              <a:defRPr sz="1100" b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текста</a:t>
            </a:r>
            <a:endParaRPr lang="ru-RU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97" y="2322603"/>
            <a:ext cx="53476" cy="348255"/>
          </a:xfrm>
          <a:prstGeom prst="rect">
            <a:avLst/>
          </a:prstGeom>
        </p:spPr>
      </p:pic>
      <p:sp>
        <p:nvSpPr>
          <p:cNvPr id="28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147488" y="2307525"/>
            <a:ext cx="1946694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rgbClr val="393C4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6054011" y="2862962"/>
            <a:ext cx="2366327" cy="1499111"/>
          </a:xfrm>
        </p:spPr>
        <p:txBody>
          <a:bodyPr wrap="square">
            <a:normAutofit/>
          </a:bodyPr>
          <a:lstStyle>
            <a:lvl1pPr>
              <a:defRPr sz="1100" b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8"/>
          </p:nvPr>
        </p:nvSpPr>
        <p:spPr>
          <a:xfrm>
            <a:off x="764393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03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6956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orient="horz" pos="4065">
          <p15:clr>
            <a:srgbClr val="FBAE40"/>
          </p15:clr>
        </p15:guide>
        <p15:guide id="3" orient="horz" pos="1139">
          <p15:clr>
            <a:srgbClr val="FBAE40"/>
          </p15:clr>
        </p15:guide>
        <p15:guide id="4" pos="4294">
          <p15:clr>
            <a:srgbClr val="FBAE40"/>
          </p15:clr>
        </p15:guide>
        <p15:guide id="5" pos="3840">
          <p15:clr>
            <a:srgbClr val="FBAE40"/>
          </p15:clr>
        </p15:guide>
        <p15:guide id="6" pos="3545">
          <p15:clr>
            <a:srgbClr val="FBAE40"/>
          </p15:clr>
        </p15:guide>
        <p15:guide id="7" pos="7038">
          <p15:clr>
            <a:srgbClr val="FBAE40"/>
          </p15:clr>
        </p15:guide>
        <p15:guide id="8" pos="4135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акты и цифры (5 колоно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8"/>
          <p:cNvSpPr>
            <a:spLocks noGrp="1"/>
          </p:cNvSpPr>
          <p:nvPr>
            <p:ph type="body" sz="quarter" idx="10"/>
          </p:nvPr>
        </p:nvSpPr>
        <p:spPr>
          <a:xfrm>
            <a:off x="724807" y="1349565"/>
            <a:ext cx="1152424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1"/>
          </p:nvPr>
        </p:nvSpPr>
        <p:spPr>
          <a:xfrm>
            <a:off x="612009" y="1654259"/>
            <a:ext cx="1318385" cy="96950"/>
          </a:xfrm>
        </p:spPr>
        <p:txBody>
          <a:bodyPr wrap="square">
            <a:spAutoFit/>
          </a:bodyPr>
          <a:lstStyle>
            <a:lvl1pPr>
              <a:defRPr sz="7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2009" y="2341762"/>
            <a:ext cx="1318385" cy="21736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1557" marR="78195" indent="-42964" algn="l" defTabSz="617172" rtl="0" eaLnBrk="1" fontAlgn="auto" latinLnBrk="0" hangingPunct="1">
              <a:lnSpc>
                <a:spcPct val="116700"/>
              </a:lnSpc>
              <a:spcBef>
                <a:spcPts val="406"/>
              </a:spcBef>
              <a:spcAft>
                <a:spcPts val="0"/>
              </a:spcAft>
              <a:buClrTx/>
              <a:buSzTx/>
              <a:buFont typeface="Arial"/>
              <a:buChar char="▪"/>
              <a:tabLst>
                <a:tab pos="58861" algn="l"/>
              </a:tabLst>
              <a:defRPr sz="7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3pPr marL="771462" indent="-154294">
              <a:buFont typeface="Wingdings" charset="2"/>
              <a:buChar char="§"/>
              <a:defRPr/>
            </a:lvl3pPr>
          </a:lstStyle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13"/>
          </p:nvPr>
        </p:nvSpPr>
        <p:spPr>
          <a:xfrm>
            <a:off x="2291014" y="1349565"/>
            <a:ext cx="1152424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14"/>
          </p:nvPr>
        </p:nvSpPr>
        <p:spPr>
          <a:xfrm>
            <a:off x="2178216" y="1654259"/>
            <a:ext cx="1318385" cy="96950"/>
          </a:xfrm>
        </p:spPr>
        <p:txBody>
          <a:bodyPr wrap="square">
            <a:spAutoFit/>
          </a:bodyPr>
          <a:lstStyle>
            <a:lvl1pPr>
              <a:defRPr sz="7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178216" y="2341762"/>
            <a:ext cx="1318385" cy="21736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1557" marR="78195" indent="-42964" algn="l" defTabSz="617172" rtl="0" eaLnBrk="1" fontAlgn="auto" latinLnBrk="0" hangingPunct="1">
              <a:lnSpc>
                <a:spcPct val="116700"/>
              </a:lnSpc>
              <a:spcBef>
                <a:spcPts val="406"/>
              </a:spcBef>
              <a:spcAft>
                <a:spcPts val="0"/>
              </a:spcAft>
              <a:buClrTx/>
              <a:buSzTx/>
              <a:buFont typeface="Arial"/>
              <a:buChar char="▪"/>
              <a:tabLst>
                <a:tab pos="58861" algn="l"/>
              </a:tabLst>
              <a:defRPr sz="7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3pPr marL="771462" indent="-154294">
              <a:buFont typeface="Wingdings" charset="2"/>
              <a:buChar char="§"/>
              <a:defRPr/>
            </a:lvl3pPr>
          </a:lstStyle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17"/>
          </p:nvPr>
        </p:nvSpPr>
        <p:spPr>
          <a:xfrm>
            <a:off x="3857220" y="1349565"/>
            <a:ext cx="1152424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Текст 8"/>
          <p:cNvSpPr>
            <a:spLocks noGrp="1"/>
          </p:cNvSpPr>
          <p:nvPr>
            <p:ph type="body" sz="quarter" idx="18"/>
          </p:nvPr>
        </p:nvSpPr>
        <p:spPr>
          <a:xfrm>
            <a:off x="3744422" y="1654259"/>
            <a:ext cx="1318385" cy="96950"/>
          </a:xfrm>
        </p:spPr>
        <p:txBody>
          <a:bodyPr wrap="square">
            <a:spAutoFit/>
          </a:bodyPr>
          <a:lstStyle>
            <a:lvl1pPr>
              <a:defRPr sz="7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744422" y="2341762"/>
            <a:ext cx="1318385" cy="21736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1557" marR="78195" indent="-42964" algn="l" defTabSz="617172" rtl="0" eaLnBrk="1" fontAlgn="auto" latinLnBrk="0" hangingPunct="1">
              <a:lnSpc>
                <a:spcPct val="116700"/>
              </a:lnSpc>
              <a:spcBef>
                <a:spcPts val="406"/>
              </a:spcBef>
              <a:spcAft>
                <a:spcPts val="0"/>
              </a:spcAft>
              <a:buClrTx/>
              <a:buSzTx/>
              <a:buFont typeface="Arial"/>
              <a:buChar char="▪"/>
              <a:tabLst>
                <a:tab pos="58861" algn="l"/>
              </a:tabLst>
              <a:defRPr sz="7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3pPr marL="771462" indent="-154294">
              <a:buFont typeface="Wingdings" charset="2"/>
              <a:buChar char="§"/>
              <a:defRPr/>
            </a:lvl3pPr>
          </a:lstStyle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21"/>
          </p:nvPr>
        </p:nvSpPr>
        <p:spPr>
          <a:xfrm>
            <a:off x="5429803" y="1349565"/>
            <a:ext cx="1152424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22"/>
          </p:nvPr>
        </p:nvSpPr>
        <p:spPr>
          <a:xfrm>
            <a:off x="5317005" y="1654259"/>
            <a:ext cx="1318385" cy="96950"/>
          </a:xfrm>
        </p:spPr>
        <p:txBody>
          <a:bodyPr wrap="square">
            <a:spAutoFit/>
          </a:bodyPr>
          <a:lstStyle>
            <a:lvl1pPr>
              <a:defRPr sz="7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5317005" y="2341762"/>
            <a:ext cx="1318385" cy="21736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1557" marR="78195" indent="-42964" algn="l" defTabSz="617172" rtl="0" eaLnBrk="1" fontAlgn="auto" latinLnBrk="0" hangingPunct="1">
              <a:lnSpc>
                <a:spcPct val="116700"/>
              </a:lnSpc>
              <a:spcBef>
                <a:spcPts val="406"/>
              </a:spcBef>
              <a:spcAft>
                <a:spcPts val="0"/>
              </a:spcAft>
              <a:buClrTx/>
              <a:buSzTx/>
              <a:buFont typeface="Arial"/>
              <a:buChar char="▪"/>
              <a:tabLst>
                <a:tab pos="58861" algn="l"/>
              </a:tabLst>
              <a:defRPr sz="7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3pPr marL="771462" indent="-154294">
              <a:buFont typeface="Wingdings" charset="2"/>
              <a:buChar char="§"/>
              <a:defRPr/>
            </a:lvl3pPr>
          </a:lstStyle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52" name="Текст 8"/>
          <p:cNvSpPr>
            <a:spLocks noGrp="1"/>
          </p:cNvSpPr>
          <p:nvPr>
            <p:ph type="body" sz="quarter" idx="24"/>
          </p:nvPr>
        </p:nvSpPr>
        <p:spPr>
          <a:xfrm>
            <a:off x="6996010" y="1349565"/>
            <a:ext cx="1152424" cy="33909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Текст 8"/>
          <p:cNvSpPr>
            <a:spLocks noGrp="1"/>
          </p:cNvSpPr>
          <p:nvPr>
            <p:ph type="body" sz="quarter" idx="25"/>
          </p:nvPr>
        </p:nvSpPr>
        <p:spPr>
          <a:xfrm>
            <a:off x="6883212" y="1654259"/>
            <a:ext cx="1318385" cy="96950"/>
          </a:xfrm>
        </p:spPr>
        <p:txBody>
          <a:bodyPr wrap="square">
            <a:spAutoFit/>
          </a:bodyPr>
          <a:lstStyle>
            <a:lvl1pPr>
              <a:defRPr sz="7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883212" y="2341762"/>
            <a:ext cx="1318385" cy="21736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1557" marR="78195" indent="-42964" algn="l" defTabSz="617172" rtl="0" eaLnBrk="1" fontAlgn="auto" latinLnBrk="0" hangingPunct="1">
              <a:lnSpc>
                <a:spcPct val="116700"/>
              </a:lnSpc>
              <a:spcBef>
                <a:spcPts val="406"/>
              </a:spcBef>
              <a:spcAft>
                <a:spcPts val="0"/>
              </a:spcAft>
              <a:buClrTx/>
              <a:buSzTx/>
              <a:buFont typeface="Arial"/>
              <a:buChar char="▪"/>
              <a:tabLst>
                <a:tab pos="58861" algn="l"/>
              </a:tabLst>
              <a:defRPr sz="7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3pPr marL="771462" indent="-154294">
              <a:buFont typeface="Wingdings" charset="2"/>
              <a:buChar char="§"/>
              <a:defRPr/>
            </a:lvl3pPr>
          </a:lstStyle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</a:p>
          <a:p>
            <a:pPr marL="70485">
              <a:lnSpc>
                <a:spcPct val="100000"/>
              </a:lnSpc>
              <a:spcBef>
                <a:spcPts val="500"/>
              </a:spcBef>
            </a:pPr>
            <a:endParaRPr lang="ru-RU" sz="800" dirty="0" smtClean="0">
              <a:solidFill>
                <a:srgbClr val="221F1F"/>
              </a:solidFill>
              <a:latin typeface="Arial Narrow"/>
              <a:cs typeface="Arial Narrow"/>
            </a:endParaRPr>
          </a:p>
          <a:p>
            <a:pPr marL="76200" marR="115570" indent="-63500">
              <a:lnSpc>
                <a:spcPct val="116700"/>
              </a:lnSpc>
              <a:spcBef>
                <a:spcPts val="600"/>
              </a:spcBef>
              <a:buChar char="▪"/>
              <a:tabLst>
                <a:tab pos="86995" algn="l"/>
              </a:tabLst>
            </a:pPr>
            <a:r>
              <a:rPr lang="ru-RU" sz="800" dirty="0" smtClean="0">
                <a:solidFill>
                  <a:srgbClr val="221F1F"/>
                </a:solidFill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03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21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3"/>
            <a:ext cx="8317707" cy="571045"/>
          </a:xfrm>
        </p:spPr>
        <p:txBody>
          <a:bodyPr vert="horz" wrap="square" lIns="0" tIns="24341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764384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9126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orient="horz" pos="4065">
          <p15:clr>
            <a:srgbClr val="FBAE40"/>
          </p15:clr>
        </p15:guide>
        <p15:guide id="3" orient="horz" pos="1344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ями (7 колоно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413147" y="3429473"/>
            <a:ext cx="1069514" cy="138151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ФИ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413147" y="3583082"/>
            <a:ext cx="1069514" cy="438975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1621179" y="3429473"/>
            <a:ext cx="1069514" cy="138151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ФИ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1621179" y="3583082"/>
            <a:ext cx="1069514" cy="438975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2829211" y="3429473"/>
            <a:ext cx="1069514" cy="138151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ФИ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2829211" y="3583082"/>
            <a:ext cx="1069514" cy="438975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4048318" y="3429473"/>
            <a:ext cx="1069514" cy="138151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ФИ</a:t>
            </a:r>
            <a:endParaRPr lang="ru-RU" dirty="0"/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4048318" y="3583082"/>
            <a:ext cx="1069514" cy="438975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5256350" y="3429473"/>
            <a:ext cx="1069514" cy="138151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ФИ</a:t>
            </a:r>
            <a:endParaRPr lang="ru-RU" dirty="0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5256350" y="3583082"/>
            <a:ext cx="1069514" cy="438975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25" hasCustomPrompt="1"/>
          </p:nvPr>
        </p:nvSpPr>
        <p:spPr>
          <a:xfrm>
            <a:off x="6464382" y="3429473"/>
            <a:ext cx="1069514" cy="138151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ФИ</a:t>
            </a:r>
            <a:endParaRPr lang="ru-RU" dirty="0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26" hasCustomPrompt="1"/>
          </p:nvPr>
        </p:nvSpPr>
        <p:spPr>
          <a:xfrm>
            <a:off x="6464382" y="3583082"/>
            <a:ext cx="1069514" cy="438975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27" hasCustomPrompt="1"/>
          </p:nvPr>
        </p:nvSpPr>
        <p:spPr>
          <a:xfrm>
            <a:off x="7661340" y="3429473"/>
            <a:ext cx="1069514" cy="138151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ФИ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28" hasCustomPrompt="1"/>
          </p:nvPr>
        </p:nvSpPr>
        <p:spPr>
          <a:xfrm>
            <a:off x="7661340" y="3583082"/>
            <a:ext cx="1069514" cy="438975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03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3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4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88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2 колонк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 userDrawn="1"/>
        </p:nvSpPr>
        <p:spPr>
          <a:xfrm>
            <a:off x="-7632" y="3006571"/>
            <a:ext cx="9160978" cy="2147216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20"/>
          </p:nvPr>
        </p:nvSpPr>
        <p:spPr>
          <a:xfrm>
            <a:off x="764393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764380" y="3530021"/>
            <a:ext cx="2320756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65" hasCustomPrompt="1"/>
          </p:nvPr>
        </p:nvSpPr>
        <p:spPr>
          <a:xfrm>
            <a:off x="764394" y="3855253"/>
            <a:ext cx="1591851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5" name="Текст 8"/>
          <p:cNvSpPr>
            <a:spLocks noGrp="1"/>
          </p:cNvSpPr>
          <p:nvPr>
            <p:ph type="body" sz="quarter" idx="78" hasCustomPrompt="1"/>
          </p:nvPr>
        </p:nvSpPr>
        <p:spPr>
          <a:xfrm>
            <a:off x="4212624" y="3530021"/>
            <a:ext cx="2320756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7" name="Текст 8"/>
          <p:cNvSpPr>
            <a:spLocks noGrp="1"/>
          </p:cNvSpPr>
          <p:nvPr>
            <p:ph type="body" sz="quarter" idx="80" hasCustomPrompt="1"/>
          </p:nvPr>
        </p:nvSpPr>
        <p:spPr>
          <a:xfrm>
            <a:off x="4212637" y="3855253"/>
            <a:ext cx="1591851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0" name="Текст 8"/>
          <p:cNvSpPr>
            <a:spLocks noGrp="1"/>
          </p:cNvSpPr>
          <p:nvPr>
            <p:ph type="body" sz="quarter" idx="77" hasCustomPrompt="1"/>
          </p:nvPr>
        </p:nvSpPr>
        <p:spPr>
          <a:xfrm>
            <a:off x="4212624" y="3222752"/>
            <a:ext cx="2320756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61" name="Текст 8"/>
          <p:cNvSpPr>
            <a:spLocks noGrp="1"/>
          </p:cNvSpPr>
          <p:nvPr>
            <p:ph type="body" sz="quarter" idx="83" hasCustomPrompt="1"/>
          </p:nvPr>
        </p:nvSpPr>
        <p:spPr>
          <a:xfrm>
            <a:off x="764380" y="3222752"/>
            <a:ext cx="2320756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68" name="Текст 8"/>
          <p:cNvSpPr>
            <a:spLocks noGrp="1"/>
          </p:cNvSpPr>
          <p:nvPr>
            <p:ph type="body" sz="quarter" idx="84" hasCustomPrompt="1"/>
          </p:nvPr>
        </p:nvSpPr>
        <p:spPr>
          <a:xfrm>
            <a:off x="764380" y="4455549"/>
            <a:ext cx="2320756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9" name="Текст 8"/>
          <p:cNvSpPr>
            <a:spLocks noGrp="1"/>
          </p:cNvSpPr>
          <p:nvPr>
            <p:ph type="body" sz="quarter" idx="85" hasCustomPrompt="1"/>
          </p:nvPr>
        </p:nvSpPr>
        <p:spPr>
          <a:xfrm>
            <a:off x="764394" y="4780781"/>
            <a:ext cx="1591851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0" name="Текст 8"/>
          <p:cNvSpPr>
            <a:spLocks noGrp="1"/>
          </p:cNvSpPr>
          <p:nvPr>
            <p:ph type="body" sz="quarter" idx="86" hasCustomPrompt="1"/>
          </p:nvPr>
        </p:nvSpPr>
        <p:spPr>
          <a:xfrm>
            <a:off x="4212624" y="4455549"/>
            <a:ext cx="2320756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1" name="Текст 8"/>
          <p:cNvSpPr>
            <a:spLocks noGrp="1"/>
          </p:cNvSpPr>
          <p:nvPr>
            <p:ph type="body" sz="quarter" idx="87" hasCustomPrompt="1"/>
          </p:nvPr>
        </p:nvSpPr>
        <p:spPr>
          <a:xfrm>
            <a:off x="4212637" y="4780781"/>
            <a:ext cx="1591851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2" name="Текст 8"/>
          <p:cNvSpPr>
            <a:spLocks noGrp="1"/>
          </p:cNvSpPr>
          <p:nvPr>
            <p:ph type="body" sz="quarter" idx="88" hasCustomPrompt="1"/>
          </p:nvPr>
        </p:nvSpPr>
        <p:spPr>
          <a:xfrm>
            <a:off x="4212624" y="4148280"/>
            <a:ext cx="2320756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73" name="Текст 8"/>
          <p:cNvSpPr>
            <a:spLocks noGrp="1"/>
          </p:cNvSpPr>
          <p:nvPr>
            <p:ph type="body" sz="quarter" idx="89" hasCustomPrompt="1"/>
          </p:nvPr>
        </p:nvSpPr>
        <p:spPr>
          <a:xfrm>
            <a:off x="764380" y="4148280"/>
            <a:ext cx="2320756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74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764380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0616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75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434322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0616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76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6104263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0616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03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729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3 колонки)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7632" y="3398647"/>
            <a:ext cx="9160978" cy="1755153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Текст 8"/>
          <p:cNvSpPr>
            <a:spLocks noGrp="1"/>
          </p:cNvSpPr>
          <p:nvPr userDrawn="1">
            <p:ph type="body" sz="quarter" idx="15"/>
          </p:nvPr>
        </p:nvSpPr>
        <p:spPr>
          <a:xfrm>
            <a:off x="764393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Текст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64380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0616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25" name="Текст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434322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0616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26" name="Текст 8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104263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0616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6104263" y="3560621"/>
            <a:ext cx="2234872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27" hasCustomPrompt="1"/>
          </p:nvPr>
        </p:nvSpPr>
        <p:spPr>
          <a:xfrm>
            <a:off x="6104263" y="3881784"/>
            <a:ext cx="2234872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28" hasCustomPrompt="1"/>
          </p:nvPr>
        </p:nvSpPr>
        <p:spPr>
          <a:xfrm>
            <a:off x="6104263" y="4365057"/>
            <a:ext cx="2234872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29" hasCustomPrompt="1"/>
          </p:nvPr>
        </p:nvSpPr>
        <p:spPr>
          <a:xfrm>
            <a:off x="6104263" y="4686219"/>
            <a:ext cx="2234872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44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3434322" y="3560621"/>
            <a:ext cx="2234872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3434322" y="3881784"/>
            <a:ext cx="2234872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46" name="Текст 8"/>
          <p:cNvSpPr>
            <a:spLocks noGrp="1"/>
          </p:cNvSpPr>
          <p:nvPr>
            <p:ph type="body" sz="quarter" idx="32" hasCustomPrompt="1"/>
          </p:nvPr>
        </p:nvSpPr>
        <p:spPr>
          <a:xfrm>
            <a:off x="3434322" y="4365057"/>
            <a:ext cx="2234872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33" hasCustomPrompt="1"/>
          </p:nvPr>
        </p:nvSpPr>
        <p:spPr>
          <a:xfrm>
            <a:off x="3434322" y="4686219"/>
            <a:ext cx="2234872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0" y="3560621"/>
            <a:ext cx="2234872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764380" y="3881784"/>
            <a:ext cx="2234872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36" hasCustomPrompt="1"/>
          </p:nvPr>
        </p:nvSpPr>
        <p:spPr>
          <a:xfrm>
            <a:off x="764380" y="4365057"/>
            <a:ext cx="2234872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1" name="Текст 8"/>
          <p:cNvSpPr>
            <a:spLocks noGrp="1"/>
          </p:cNvSpPr>
          <p:nvPr>
            <p:ph type="body" sz="quarter" idx="37" hasCustomPrompt="1"/>
          </p:nvPr>
        </p:nvSpPr>
        <p:spPr>
          <a:xfrm>
            <a:off x="764380" y="4686219"/>
            <a:ext cx="2234872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03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28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3 колонки)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-7632" y="3323962"/>
            <a:ext cx="9160978" cy="1829825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/>
          </p:nvPr>
        </p:nvSpPr>
        <p:spPr>
          <a:xfrm>
            <a:off x="764393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764380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0616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434322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0616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6104263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0616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3562102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37" hasCustomPrompt="1"/>
          </p:nvPr>
        </p:nvSpPr>
        <p:spPr>
          <a:xfrm>
            <a:off x="764381" y="3764424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39" hasCustomPrompt="1"/>
          </p:nvPr>
        </p:nvSpPr>
        <p:spPr>
          <a:xfrm>
            <a:off x="764381" y="4147246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21"/>
          </p:nvPr>
        </p:nvSpPr>
        <p:spPr>
          <a:xfrm>
            <a:off x="764381" y="4502055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0" hasCustomPrompt="1"/>
          </p:nvPr>
        </p:nvSpPr>
        <p:spPr>
          <a:xfrm>
            <a:off x="3434322" y="3562102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41" hasCustomPrompt="1"/>
          </p:nvPr>
        </p:nvSpPr>
        <p:spPr>
          <a:xfrm>
            <a:off x="3434322" y="3764424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2" hasCustomPrompt="1"/>
          </p:nvPr>
        </p:nvSpPr>
        <p:spPr>
          <a:xfrm>
            <a:off x="3434322" y="4147246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43"/>
          </p:nvPr>
        </p:nvSpPr>
        <p:spPr>
          <a:xfrm>
            <a:off x="3434323" y="4502055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4" hasCustomPrompt="1"/>
          </p:nvPr>
        </p:nvSpPr>
        <p:spPr>
          <a:xfrm>
            <a:off x="6104264" y="3562102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5" hasCustomPrompt="1"/>
          </p:nvPr>
        </p:nvSpPr>
        <p:spPr>
          <a:xfrm>
            <a:off x="6104264" y="3764424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6" hasCustomPrompt="1"/>
          </p:nvPr>
        </p:nvSpPr>
        <p:spPr>
          <a:xfrm>
            <a:off x="6104264" y="4147246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7"/>
          </p:nvPr>
        </p:nvSpPr>
        <p:spPr>
          <a:xfrm>
            <a:off x="6104264" y="4502055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3"/>
            <a:ext cx="8317707" cy="571045"/>
          </a:xfrm>
        </p:spPr>
        <p:txBody>
          <a:bodyPr vert="horz" wrap="square" lIns="0" tIns="24303" rIns="0" bIns="0" rtlCol="0" anchor="t" anchorCtr="0">
            <a:spAutoFit/>
          </a:bodyPr>
          <a:lstStyle>
            <a:lvl1pPr marL="0" marR="0" indent="0" algn="l" defTabSz="68061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4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29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4 колонки)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7632" y="3410351"/>
            <a:ext cx="9160978" cy="1743436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3718255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37" hasCustomPrompt="1"/>
          </p:nvPr>
        </p:nvSpPr>
        <p:spPr>
          <a:xfrm>
            <a:off x="764381" y="3920577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21"/>
          </p:nvPr>
        </p:nvSpPr>
        <p:spPr>
          <a:xfrm>
            <a:off x="764381" y="4321589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30"/>
          </p:nvPr>
        </p:nvSpPr>
        <p:spPr>
          <a:xfrm>
            <a:off x="764381" y="4489709"/>
            <a:ext cx="1240958" cy="96950"/>
          </a:xfrm>
        </p:spPr>
        <p:txBody>
          <a:bodyPr wrap="square">
            <a:spAutoFit/>
          </a:bodyPr>
          <a:lstStyle>
            <a:lvl1pPr>
              <a:defRPr sz="7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47" hasCustomPrompt="1"/>
          </p:nvPr>
        </p:nvSpPr>
        <p:spPr>
          <a:xfrm>
            <a:off x="2571203" y="3718255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48" hasCustomPrompt="1"/>
          </p:nvPr>
        </p:nvSpPr>
        <p:spPr>
          <a:xfrm>
            <a:off x="2571203" y="3920577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49"/>
          </p:nvPr>
        </p:nvSpPr>
        <p:spPr>
          <a:xfrm>
            <a:off x="2571203" y="4321589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50"/>
          </p:nvPr>
        </p:nvSpPr>
        <p:spPr>
          <a:xfrm>
            <a:off x="2571203" y="4489709"/>
            <a:ext cx="1240958" cy="96950"/>
          </a:xfrm>
        </p:spPr>
        <p:txBody>
          <a:bodyPr wrap="square">
            <a:spAutoFit/>
          </a:bodyPr>
          <a:lstStyle>
            <a:lvl1pPr>
              <a:defRPr sz="7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Текст 8"/>
          <p:cNvSpPr>
            <a:spLocks noGrp="1"/>
          </p:cNvSpPr>
          <p:nvPr>
            <p:ph type="body" sz="quarter" idx="51" hasCustomPrompt="1"/>
          </p:nvPr>
        </p:nvSpPr>
        <p:spPr>
          <a:xfrm>
            <a:off x="4378026" y="3718255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2" name="Текст 8"/>
          <p:cNvSpPr>
            <a:spLocks noGrp="1"/>
          </p:cNvSpPr>
          <p:nvPr>
            <p:ph type="body" sz="quarter" idx="52" hasCustomPrompt="1"/>
          </p:nvPr>
        </p:nvSpPr>
        <p:spPr>
          <a:xfrm>
            <a:off x="4378026" y="3920577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3" name="Текст 8"/>
          <p:cNvSpPr>
            <a:spLocks noGrp="1"/>
          </p:cNvSpPr>
          <p:nvPr>
            <p:ph type="body" sz="quarter" idx="53"/>
          </p:nvPr>
        </p:nvSpPr>
        <p:spPr>
          <a:xfrm>
            <a:off x="4378026" y="4321589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" name="Текст 8"/>
          <p:cNvSpPr>
            <a:spLocks noGrp="1"/>
          </p:cNvSpPr>
          <p:nvPr>
            <p:ph type="body" sz="quarter" idx="54"/>
          </p:nvPr>
        </p:nvSpPr>
        <p:spPr>
          <a:xfrm>
            <a:off x="4378026" y="4489709"/>
            <a:ext cx="1240958" cy="96950"/>
          </a:xfrm>
        </p:spPr>
        <p:txBody>
          <a:bodyPr wrap="square">
            <a:spAutoFit/>
          </a:bodyPr>
          <a:lstStyle>
            <a:lvl1pPr>
              <a:defRPr sz="7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Текст 8"/>
          <p:cNvSpPr>
            <a:spLocks noGrp="1"/>
          </p:cNvSpPr>
          <p:nvPr>
            <p:ph type="body" sz="quarter" idx="55" hasCustomPrompt="1"/>
          </p:nvPr>
        </p:nvSpPr>
        <p:spPr>
          <a:xfrm>
            <a:off x="6187977" y="3718255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6" name="Текст 8"/>
          <p:cNvSpPr>
            <a:spLocks noGrp="1"/>
          </p:cNvSpPr>
          <p:nvPr>
            <p:ph type="body" sz="quarter" idx="56" hasCustomPrompt="1"/>
          </p:nvPr>
        </p:nvSpPr>
        <p:spPr>
          <a:xfrm>
            <a:off x="6187977" y="3920577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7" name="Текст 8"/>
          <p:cNvSpPr>
            <a:spLocks noGrp="1"/>
          </p:cNvSpPr>
          <p:nvPr>
            <p:ph type="body" sz="quarter" idx="57"/>
          </p:nvPr>
        </p:nvSpPr>
        <p:spPr>
          <a:xfrm>
            <a:off x="6187977" y="4321589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Текст 8"/>
          <p:cNvSpPr>
            <a:spLocks noGrp="1"/>
          </p:cNvSpPr>
          <p:nvPr>
            <p:ph type="body" sz="quarter" idx="58"/>
          </p:nvPr>
        </p:nvSpPr>
        <p:spPr>
          <a:xfrm>
            <a:off x="6187977" y="4489709"/>
            <a:ext cx="1240958" cy="96950"/>
          </a:xfrm>
        </p:spPr>
        <p:txBody>
          <a:bodyPr wrap="square">
            <a:spAutoFit/>
          </a:bodyPr>
          <a:lstStyle>
            <a:lvl1pPr>
              <a:defRPr sz="7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Текст 8"/>
          <p:cNvSpPr>
            <a:spLocks noGrp="1"/>
          </p:cNvSpPr>
          <p:nvPr>
            <p:ph type="body" sz="quarter" idx="12"/>
          </p:nvPr>
        </p:nvSpPr>
        <p:spPr>
          <a:xfrm>
            <a:off x="764393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Текст 8"/>
          <p:cNvSpPr>
            <a:spLocks noGrp="1"/>
          </p:cNvSpPr>
          <p:nvPr>
            <p:ph type="body" sz="quarter" idx="24"/>
          </p:nvPr>
        </p:nvSpPr>
        <p:spPr>
          <a:xfrm>
            <a:off x="766610" y="1765838"/>
            <a:ext cx="3178319" cy="152349"/>
          </a:xfrm>
        </p:spPr>
        <p:txBody>
          <a:bodyPr wrap="square">
            <a:spAutoFit/>
          </a:bodyPr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Текст 8"/>
          <p:cNvSpPr>
            <a:spLocks noGrp="1"/>
          </p:cNvSpPr>
          <p:nvPr>
            <p:ph type="body" sz="quarter" idx="59"/>
          </p:nvPr>
        </p:nvSpPr>
        <p:spPr>
          <a:xfrm>
            <a:off x="4378026" y="1765838"/>
            <a:ext cx="3178319" cy="152349"/>
          </a:xfrm>
        </p:spPr>
        <p:txBody>
          <a:bodyPr wrap="square">
            <a:spAutoFit/>
          </a:bodyPr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03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75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4 колонки)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 userDrawn="1"/>
        </p:nvSpPr>
        <p:spPr>
          <a:xfrm>
            <a:off x="-3211" y="2794660"/>
            <a:ext cx="9160978" cy="2359127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3013416"/>
            <a:ext cx="1596604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764381" y="3323206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30"/>
          </p:nvPr>
        </p:nvSpPr>
        <p:spPr>
          <a:xfrm>
            <a:off x="764381" y="4828247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37" hasCustomPrompt="1"/>
          </p:nvPr>
        </p:nvSpPr>
        <p:spPr>
          <a:xfrm>
            <a:off x="764381" y="3914422"/>
            <a:ext cx="1596604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38" hasCustomPrompt="1"/>
          </p:nvPr>
        </p:nvSpPr>
        <p:spPr>
          <a:xfrm>
            <a:off x="764381" y="4224213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1" hasCustomPrompt="1"/>
          </p:nvPr>
        </p:nvSpPr>
        <p:spPr>
          <a:xfrm>
            <a:off x="6946227" y="3013416"/>
            <a:ext cx="1596604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42" hasCustomPrompt="1"/>
          </p:nvPr>
        </p:nvSpPr>
        <p:spPr>
          <a:xfrm>
            <a:off x="6946227" y="3323206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43"/>
          </p:nvPr>
        </p:nvSpPr>
        <p:spPr>
          <a:xfrm>
            <a:off x="6946227" y="4828247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Текст 8"/>
          <p:cNvSpPr>
            <a:spLocks noGrp="1"/>
          </p:cNvSpPr>
          <p:nvPr>
            <p:ph type="body" sz="quarter" idx="44" hasCustomPrompt="1"/>
          </p:nvPr>
        </p:nvSpPr>
        <p:spPr>
          <a:xfrm>
            <a:off x="6946227" y="3914422"/>
            <a:ext cx="1596604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37" name="Текст 8"/>
          <p:cNvSpPr>
            <a:spLocks noGrp="1"/>
          </p:cNvSpPr>
          <p:nvPr>
            <p:ph type="body" sz="quarter" idx="45" hasCustomPrompt="1"/>
          </p:nvPr>
        </p:nvSpPr>
        <p:spPr>
          <a:xfrm>
            <a:off x="6946227" y="4224213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6" hasCustomPrompt="1"/>
          </p:nvPr>
        </p:nvSpPr>
        <p:spPr>
          <a:xfrm>
            <a:off x="2824996" y="3013416"/>
            <a:ext cx="1596604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7" hasCustomPrompt="1"/>
          </p:nvPr>
        </p:nvSpPr>
        <p:spPr>
          <a:xfrm>
            <a:off x="2824996" y="3323206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8"/>
          </p:nvPr>
        </p:nvSpPr>
        <p:spPr>
          <a:xfrm>
            <a:off x="2824996" y="4828247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9" hasCustomPrompt="1"/>
          </p:nvPr>
        </p:nvSpPr>
        <p:spPr>
          <a:xfrm>
            <a:off x="2824996" y="3914422"/>
            <a:ext cx="1596604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50" hasCustomPrompt="1"/>
          </p:nvPr>
        </p:nvSpPr>
        <p:spPr>
          <a:xfrm>
            <a:off x="2824996" y="4224213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1" hasCustomPrompt="1"/>
          </p:nvPr>
        </p:nvSpPr>
        <p:spPr>
          <a:xfrm>
            <a:off x="4885611" y="3013416"/>
            <a:ext cx="1596604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4" name="Текст 8"/>
          <p:cNvSpPr>
            <a:spLocks noGrp="1"/>
          </p:cNvSpPr>
          <p:nvPr>
            <p:ph type="body" sz="quarter" idx="52" hasCustomPrompt="1"/>
          </p:nvPr>
        </p:nvSpPr>
        <p:spPr>
          <a:xfrm>
            <a:off x="4885611" y="3323206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53"/>
          </p:nvPr>
        </p:nvSpPr>
        <p:spPr>
          <a:xfrm>
            <a:off x="4885611" y="4828247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Текст 8"/>
          <p:cNvSpPr>
            <a:spLocks noGrp="1"/>
          </p:cNvSpPr>
          <p:nvPr>
            <p:ph type="body" sz="quarter" idx="54" hasCustomPrompt="1"/>
          </p:nvPr>
        </p:nvSpPr>
        <p:spPr>
          <a:xfrm>
            <a:off x="4885611" y="3914422"/>
            <a:ext cx="1596604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55" hasCustomPrompt="1"/>
          </p:nvPr>
        </p:nvSpPr>
        <p:spPr>
          <a:xfrm>
            <a:off x="4885611" y="4224213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5" name="Текст 8"/>
          <p:cNvSpPr>
            <a:spLocks noGrp="1"/>
          </p:cNvSpPr>
          <p:nvPr>
            <p:ph type="body" sz="quarter" idx="12"/>
          </p:nvPr>
        </p:nvSpPr>
        <p:spPr>
          <a:xfrm>
            <a:off x="764393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Текст 8"/>
          <p:cNvSpPr>
            <a:spLocks noGrp="1"/>
          </p:cNvSpPr>
          <p:nvPr>
            <p:ph type="body" sz="quarter" idx="24"/>
          </p:nvPr>
        </p:nvSpPr>
        <p:spPr>
          <a:xfrm>
            <a:off x="766610" y="1765838"/>
            <a:ext cx="3178319" cy="152349"/>
          </a:xfrm>
        </p:spPr>
        <p:txBody>
          <a:bodyPr wrap="square">
            <a:spAutoFit/>
          </a:bodyPr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Текст 8"/>
          <p:cNvSpPr>
            <a:spLocks noGrp="1"/>
          </p:cNvSpPr>
          <p:nvPr>
            <p:ph type="body" sz="quarter" idx="59"/>
          </p:nvPr>
        </p:nvSpPr>
        <p:spPr>
          <a:xfrm>
            <a:off x="4378026" y="1765838"/>
            <a:ext cx="3178319" cy="152349"/>
          </a:xfrm>
        </p:spPr>
        <p:txBody>
          <a:bodyPr wrap="square">
            <a:spAutoFit/>
          </a:bodyPr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03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1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897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4 колонки)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632" y="3161477"/>
            <a:ext cx="9160978" cy="1992310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0"/>
          </p:nvPr>
        </p:nvSpPr>
        <p:spPr>
          <a:xfrm>
            <a:off x="764393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1"/>
          </p:nvPr>
        </p:nvSpPr>
        <p:spPr>
          <a:xfrm>
            <a:off x="764380" y="3351691"/>
            <a:ext cx="2977890" cy="276301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16"/>
          </p:nvPr>
        </p:nvSpPr>
        <p:spPr>
          <a:xfrm>
            <a:off x="4378026" y="392950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17"/>
          </p:nvPr>
        </p:nvSpPr>
        <p:spPr>
          <a:xfrm>
            <a:off x="764381" y="392950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18"/>
          </p:nvPr>
        </p:nvSpPr>
        <p:spPr>
          <a:xfrm>
            <a:off x="2571203" y="392950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19"/>
          </p:nvPr>
        </p:nvSpPr>
        <p:spPr>
          <a:xfrm>
            <a:off x="6184848" y="392950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20"/>
          </p:nvPr>
        </p:nvSpPr>
        <p:spPr>
          <a:xfrm>
            <a:off x="4378026" y="4174940"/>
            <a:ext cx="1596604" cy="124650"/>
          </a:xfrm>
        </p:spPr>
        <p:txBody>
          <a:bodyPr wrap="square">
            <a:spAutoFit/>
          </a:bodyPr>
          <a:lstStyle>
            <a:lvl1pPr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21"/>
          </p:nvPr>
        </p:nvSpPr>
        <p:spPr>
          <a:xfrm>
            <a:off x="764381" y="4174940"/>
            <a:ext cx="1596604" cy="124650"/>
          </a:xfrm>
        </p:spPr>
        <p:txBody>
          <a:bodyPr wrap="square">
            <a:spAutoFit/>
          </a:bodyPr>
          <a:lstStyle>
            <a:lvl1pPr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22"/>
          </p:nvPr>
        </p:nvSpPr>
        <p:spPr>
          <a:xfrm>
            <a:off x="2571203" y="4174940"/>
            <a:ext cx="1596604" cy="124650"/>
          </a:xfrm>
        </p:spPr>
        <p:txBody>
          <a:bodyPr wrap="square">
            <a:spAutoFit/>
          </a:bodyPr>
          <a:lstStyle>
            <a:lvl1pPr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23"/>
          </p:nvPr>
        </p:nvSpPr>
        <p:spPr>
          <a:xfrm>
            <a:off x="6184848" y="4174940"/>
            <a:ext cx="1596604" cy="124650"/>
          </a:xfrm>
        </p:spPr>
        <p:txBody>
          <a:bodyPr wrap="square">
            <a:spAutoFit/>
          </a:bodyPr>
          <a:lstStyle>
            <a:lvl1pPr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24"/>
          </p:nvPr>
        </p:nvSpPr>
        <p:spPr>
          <a:xfrm>
            <a:off x="766609" y="1765825"/>
            <a:ext cx="3618000" cy="178968"/>
          </a:xfrm>
        </p:spPr>
        <p:txBody>
          <a:bodyPr wrap="square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12"/>
          </p:nvPr>
        </p:nvSpPr>
        <p:spPr>
          <a:xfrm>
            <a:off x="5112543" y="1765824"/>
            <a:ext cx="3618310" cy="178968"/>
          </a:xfrm>
        </p:spPr>
        <p:txBody>
          <a:bodyPr wrap="square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03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1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2083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orient="horz" pos="4065">
          <p15:clr>
            <a:srgbClr val="FBAE40"/>
          </p15:clr>
        </p15:guide>
        <p15:guide id="3" orient="horz" pos="1344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4 колонки)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-7632" y="3323962"/>
            <a:ext cx="9160978" cy="1829825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2"/>
          </p:nvPr>
        </p:nvSpPr>
        <p:spPr>
          <a:xfrm>
            <a:off x="764381" y="2108405"/>
            <a:ext cx="1596604" cy="823801"/>
          </a:xfrm>
        </p:spPr>
        <p:txBody>
          <a:bodyPr wrap="square">
            <a:normAutofit/>
          </a:bodyPr>
          <a:lstStyle>
            <a:lvl1pPr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3"/>
          </p:nvPr>
        </p:nvSpPr>
        <p:spPr>
          <a:xfrm>
            <a:off x="2571204" y="2108405"/>
            <a:ext cx="1596604" cy="823801"/>
          </a:xfrm>
        </p:spPr>
        <p:txBody>
          <a:bodyPr wrap="square">
            <a:normAutofit/>
          </a:bodyPr>
          <a:lstStyle>
            <a:lvl1pPr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4"/>
          </p:nvPr>
        </p:nvSpPr>
        <p:spPr>
          <a:xfrm>
            <a:off x="4378026" y="2108405"/>
            <a:ext cx="1596604" cy="823801"/>
          </a:xfrm>
        </p:spPr>
        <p:txBody>
          <a:bodyPr wrap="square">
            <a:normAutofit/>
          </a:bodyPr>
          <a:lstStyle>
            <a:lvl1pPr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5"/>
          </p:nvPr>
        </p:nvSpPr>
        <p:spPr>
          <a:xfrm>
            <a:off x="6184848" y="2108405"/>
            <a:ext cx="1596604" cy="823801"/>
          </a:xfrm>
        </p:spPr>
        <p:txBody>
          <a:bodyPr wrap="square">
            <a:normAutofit/>
          </a:bodyPr>
          <a:lstStyle>
            <a:lvl1pPr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6"/>
          </p:nvPr>
        </p:nvSpPr>
        <p:spPr>
          <a:xfrm>
            <a:off x="4378026" y="3560607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17"/>
          </p:nvPr>
        </p:nvSpPr>
        <p:spPr>
          <a:xfrm>
            <a:off x="764381" y="3560607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18"/>
          </p:nvPr>
        </p:nvSpPr>
        <p:spPr>
          <a:xfrm>
            <a:off x="2571203" y="3560607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19"/>
          </p:nvPr>
        </p:nvSpPr>
        <p:spPr>
          <a:xfrm>
            <a:off x="6184848" y="3560607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20"/>
          </p:nvPr>
        </p:nvSpPr>
        <p:spPr>
          <a:xfrm>
            <a:off x="764393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764381" y="3804335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Цифра</a:t>
            </a:r>
            <a:endParaRPr lang="ru-RU" dirty="0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2571202" y="3804335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Цифра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4378026" y="3804335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Цифра</a:t>
            </a:r>
            <a:endParaRPr lang="ru-RU" dirty="0"/>
          </a:p>
        </p:txBody>
      </p:sp>
      <p:sp>
        <p:nvSpPr>
          <p:cNvPr id="36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6184848" y="3804335"/>
            <a:ext cx="1596604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Цифра</a:t>
            </a:r>
            <a:endParaRPr lang="ru-RU" dirty="0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25"/>
          </p:nvPr>
        </p:nvSpPr>
        <p:spPr>
          <a:xfrm>
            <a:off x="4378026" y="4286394"/>
            <a:ext cx="1596604" cy="435710"/>
          </a:xfrm>
        </p:spPr>
        <p:txBody>
          <a:bodyPr wrap="square">
            <a:norm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26"/>
          </p:nvPr>
        </p:nvSpPr>
        <p:spPr>
          <a:xfrm>
            <a:off x="764381" y="4286394"/>
            <a:ext cx="1596604" cy="435710"/>
          </a:xfrm>
        </p:spPr>
        <p:txBody>
          <a:bodyPr wrap="square">
            <a:norm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27"/>
          </p:nvPr>
        </p:nvSpPr>
        <p:spPr>
          <a:xfrm>
            <a:off x="2571203" y="4286394"/>
            <a:ext cx="1596604" cy="435710"/>
          </a:xfrm>
        </p:spPr>
        <p:txBody>
          <a:bodyPr wrap="square">
            <a:norm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28"/>
          </p:nvPr>
        </p:nvSpPr>
        <p:spPr>
          <a:xfrm>
            <a:off x="6184848" y="4286394"/>
            <a:ext cx="1596604" cy="435710"/>
          </a:xfrm>
        </p:spPr>
        <p:txBody>
          <a:bodyPr wrap="square">
            <a:norm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Текст 8"/>
          <p:cNvSpPr>
            <a:spLocks noGrp="1"/>
          </p:cNvSpPr>
          <p:nvPr>
            <p:ph type="body" sz="quarter" idx="29"/>
          </p:nvPr>
        </p:nvSpPr>
        <p:spPr>
          <a:xfrm>
            <a:off x="4378026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30"/>
          </p:nvPr>
        </p:nvSpPr>
        <p:spPr>
          <a:xfrm>
            <a:off x="764381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Текст 8"/>
          <p:cNvSpPr>
            <a:spLocks noGrp="1"/>
          </p:cNvSpPr>
          <p:nvPr>
            <p:ph type="body" sz="quarter" idx="31"/>
          </p:nvPr>
        </p:nvSpPr>
        <p:spPr>
          <a:xfrm>
            <a:off x="2571203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32"/>
          </p:nvPr>
        </p:nvSpPr>
        <p:spPr>
          <a:xfrm>
            <a:off x="6184848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03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2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93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4 колонки)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 userDrawn="1"/>
        </p:nvSpPr>
        <p:spPr>
          <a:xfrm>
            <a:off x="-3211" y="2794660"/>
            <a:ext cx="9160978" cy="2359127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Текст 8"/>
          <p:cNvSpPr>
            <a:spLocks noGrp="1"/>
          </p:cNvSpPr>
          <p:nvPr>
            <p:ph type="body" sz="quarter" idx="20"/>
          </p:nvPr>
        </p:nvSpPr>
        <p:spPr>
          <a:xfrm>
            <a:off x="764393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64"/>
          </p:nvPr>
        </p:nvSpPr>
        <p:spPr>
          <a:xfrm>
            <a:off x="764380" y="1523198"/>
            <a:ext cx="2977890" cy="276301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6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Текст 8"/>
          <p:cNvSpPr>
            <a:spLocks noGrp="1"/>
          </p:cNvSpPr>
          <p:nvPr>
            <p:ph type="body" sz="quarter" idx="30"/>
          </p:nvPr>
        </p:nvSpPr>
        <p:spPr>
          <a:xfrm>
            <a:off x="764381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2997215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764381" y="3530021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43" hasCustomPrompt="1"/>
          </p:nvPr>
        </p:nvSpPr>
        <p:spPr>
          <a:xfrm>
            <a:off x="764394" y="3330669"/>
            <a:ext cx="851197" cy="113032"/>
          </a:xfrm>
        </p:spPr>
        <p:txBody>
          <a:bodyPr wrap="square">
            <a:spAutoFit/>
          </a:bodyPr>
          <a:lstStyle>
            <a:lvl1pPr>
              <a:defRPr sz="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1" name="Текст 8"/>
          <p:cNvSpPr>
            <a:spLocks noGrp="1"/>
          </p:cNvSpPr>
          <p:nvPr>
            <p:ph type="body" sz="quarter" idx="65" hasCustomPrompt="1"/>
          </p:nvPr>
        </p:nvSpPr>
        <p:spPr>
          <a:xfrm>
            <a:off x="764394" y="3855253"/>
            <a:ext cx="851197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4" name="Текст 8"/>
          <p:cNvSpPr>
            <a:spLocks noGrp="1"/>
          </p:cNvSpPr>
          <p:nvPr>
            <p:ph type="body" sz="quarter" idx="66" hasCustomPrompt="1"/>
          </p:nvPr>
        </p:nvSpPr>
        <p:spPr>
          <a:xfrm>
            <a:off x="764381" y="4352439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5" name="Текст 8"/>
          <p:cNvSpPr>
            <a:spLocks noGrp="1"/>
          </p:cNvSpPr>
          <p:nvPr>
            <p:ph type="body" sz="quarter" idx="67" hasCustomPrompt="1"/>
          </p:nvPr>
        </p:nvSpPr>
        <p:spPr>
          <a:xfrm>
            <a:off x="764394" y="4153085"/>
            <a:ext cx="851197" cy="113032"/>
          </a:xfrm>
        </p:spPr>
        <p:txBody>
          <a:bodyPr wrap="square">
            <a:spAutoFit/>
          </a:bodyPr>
          <a:lstStyle>
            <a:lvl1pPr>
              <a:defRPr sz="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1" name="Текст 8"/>
          <p:cNvSpPr>
            <a:spLocks noGrp="1"/>
          </p:cNvSpPr>
          <p:nvPr>
            <p:ph type="body" sz="quarter" idx="69"/>
          </p:nvPr>
        </p:nvSpPr>
        <p:spPr>
          <a:xfrm>
            <a:off x="2571203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Текст 8"/>
          <p:cNvSpPr>
            <a:spLocks noGrp="1"/>
          </p:cNvSpPr>
          <p:nvPr>
            <p:ph type="body" sz="quarter" idx="71" hasCustomPrompt="1"/>
          </p:nvPr>
        </p:nvSpPr>
        <p:spPr>
          <a:xfrm>
            <a:off x="2571203" y="3530021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4" name="Текст 8"/>
          <p:cNvSpPr>
            <a:spLocks noGrp="1"/>
          </p:cNvSpPr>
          <p:nvPr>
            <p:ph type="body" sz="quarter" idx="72" hasCustomPrompt="1"/>
          </p:nvPr>
        </p:nvSpPr>
        <p:spPr>
          <a:xfrm>
            <a:off x="2571216" y="3330669"/>
            <a:ext cx="851197" cy="113032"/>
          </a:xfrm>
        </p:spPr>
        <p:txBody>
          <a:bodyPr wrap="square">
            <a:spAutoFit/>
          </a:bodyPr>
          <a:lstStyle>
            <a:lvl1pPr>
              <a:defRPr sz="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5" name="Текст 8"/>
          <p:cNvSpPr>
            <a:spLocks noGrp="1"/>
          </p:cNvSpPr>
          <p:nvPr>
            <p:ph type="body" sz="quarter" idx="73" hasCustomPrompt="1"/>
          </p:nvPr>
        </p:nvSpPr>
        <p:spPr>
          <a:xfrm>
            <a:off x="2571216" y="3855253"/>
            <a:ext cx="851197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6" name="Текст 8"/>
          <p:cNvSpPr>
            <a:spLocks noGrp="1"/>
          </p:cNvSpPr>
          <p:nvPr>
            <p:ph type="body" sz="quarter" idx="74" hasCustomPrompt="1"/>
          </p:nvPr>
        </p:nvSpPr>
        <p:spPr>
          <a:xfrm>
            <a:off x="2571203" y="4352439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7" name="Текст 8"/>
          <p:cNvSpPr>
            <a:spLocks noGrp="1"/>
          </p:cNvSpPr>
          <p:nvPr>
            <p:ph type="body" sz="quarter" idx="75" hasCustomPrompt="1"/>
          </p:nvPr>
        </p:nvSpPr>
        <p:spPr>
          <a:xfrm>
            <a:off x="2571216" y="4153085"/>
            <a:ext cx="851197" cy="113032"/>
          </a:xfrm>
        </p:spPr>
        <p:txBody>
          <a:bodyPr wrap="square">
            <a:spAutoFit/>
          </a:bodyPr>
          <a:lstStyle>
            <a:lvl1pPr>
              <a:defRPr sz="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9" name="Текст 8"/>
          <p:cNvSpPr>
            <a:spLocks noGrp="1"/>
          </p:cNvSpPr>
          <p:nvPr>
            <p:ph type="body" sz="quarter" idx="76"/>
          </p:nvPr>
        </p:nvSpPr>
        <p:spPr>
          <a:xfrm>
            <a:off x="4378026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0" name="Текст 8"/>
          <p:cNvSpPr>
            <a:spLocks noGrp="1"/>
          </p:cNvSpPr>
          <p:nvPr>
            <p:ph type="body" sz="quarter" idx="77" hasCustomPrompt="1"/>
          </p:nvPr>
        </p:nvSpPr>
        <p:spPr>
          <a:xfrm>
            <a:off x="4378026" y="2997215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1" name="Текст 8"/>
          <p:cNvSpPr>
            <a:spLocks noGrp="1"/>
          </p:cNvSpPr>
          <p:nvPr>
            <p:ph type="body" sz="quarter" idx="78" hasCustomPrompt="1"/>
          </p:nvPr>
        </p:nvSpPr>
        <p:spPr>
          <a:xfrm>
            <a:off x="4378026" y="3530021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2" name="Текст 8"/>
          <p:cNvSpPr>
            <a:spLocks noGrp="1"/>
          </p:cNvSpPr>
          <p:nvPr>
            <p:ph type="body" sz="quarter" idx="79" hasCustomPrompt="1"/>
          </p:nvPr>
        </p:nvSpPr>
        <p:spPr>
          <a:xfrm>
            <a:off x="4378039" y="3330669"/>
            <a:ext cx="851197" cy="113032"/>
          </a:xfrm>
        </p:spPr>
        <p:txBody>
          <a:bodyPr wrap="square">
            <a:spAutoFit/>
          </a:bodyPr>
          <a:lstStyle>
            <a:lvl1pPr>
              <a:defRPr sz="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3" name="Текст 8"/>
          <p:cNvSpPr>
            <a:spLocks noGrp="1"/>
          </p:cNvSpPr>
          <p:nvPr>
            <p:ph type="body" sz="quarter" idx="80" hasCustomPrompt="1"/>
          </p:nvPr>
        </p:nvSpPr>
        <p:spPr>
          <a:xfrm>
            <a:off x="4378039" y="3855253"/>
            <a:ext cx="851197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4" name="Текст 8"/>
          <p:cNvSpPr>
            <a:spLocks noGrp="1"/>
          </p:cNvSpPr>
          <p:nvPr>
            <p:ph type="body" sz="quarter" idx="81" hasCustomPrompt="1"/>
          </p:nvPr>
        </p:nvSpPr>
        <p:spPr>
          <a:xfrm>
            <a:off x="4378026" y="4352439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5" name="Текст 8"/>
          <p:cNvSpPr>
            <a:spLocks noGrp="1"/>
          </p:cNvSpPr>
          <p:nvPr>
            <p:ph type="body" sz="quarter" idx="82" hasCustomPrompt="1"/>
          </p:nvPr>
        </p:nvSpPr>
        <p:spPr>
          <a:xfrm>
            <a:off x="4378039" y="4153085"/>
            <a:ext cx="851197" cy="113032"/>
          </a:xfrm>
        </p:spPr>
        <p:txBody>
          <a:bodyPr wrap="square">
            <a:spAutoFit/>
          </a:bodyPr>
          <a:lstStyle>
            <a:lvl1pPr>
              <a:defRPr sz="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7" name="Текст 8"/>
          <p:cNvSpPr>
            <a:spLocks noGrp="1"/>
          </p:cNvSpPr>
          <p:nvPr>
            <p:ph type="body" sz="quarter" idx="84" hasCustomPrompt="1"/>
          </p:nvPr>
        </p:nvSpPr>
        <p:spPr>
          <a:xfrm>
            <a:off x="6184848" y="3530021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8" name="Текст 8"/>
          <p:cNvSpPr>
            <a:spLocks noGrp="1"/>
          </p:cNvSpPr>
          <p:nvPr>
            <p:ph type="body" sz="quarter" idx="85" hasCustomPrompt="1"/>
          </p:nvPr>
        </p:nvSpPr>
        <p:spPr>
          <a:xfrm>
            <a:off x="6184861" y="3330669"/>
            <a:ext cx="851197" cy="113032"/>
          </a:xfrm>
        </p:spPr>
        <p:txBody>
          <a:bodyPr wrap="square">
            <a:spAutoFit/>
          </a:bodyPr>
          <a:lstStyle>
            <a:lvl1pPr>
              <a:defRPr sz="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9" name="Текст 8"/>
          <p:cNvSpPr>
            <a:spLocks noGrp="1"/>
          </p:cNvSpPr>
          <p:nvPr>
            <p:ph type="body" sz="quarter" idx="86" hasCustomPrompt="1"/>
          </p:nvPr>
        </p:nvSpPr>
        <p:spPr>
          <a:xfrm>
            <a:off x="6184861" y="3855253"/>
            <a:ext cx="851197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80" name="Текст 8"/>
          <p:cNvSpPr>
            <a:spLocks noGrp="1"/>
          </p:cNvSpPr>
          <p:nvPr>
            <p:ph type="body" sz="quarter" idx="87" hasCustomPrompt="1"/>
          </p:nvPr>
        </p:nvSpPr>
        <p:spPr>
          <a:xfrm>
            <a:off x="6184848" y="4352439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81" name="Текст 8"/>
          <p:cNvSpPr>
            <a:spLocks noGrp="1"/>
          </p:cNvSpPr>
          <p:nvPr>
            <p:ph type="body" sz="quarter" idx="88" hasCustomPrompt="1"/>
          </p:nvPr>
        </p:nvSpPr>
        <p:spPr>
          <a:xfrm>
            <a:off x="6184861" y="4153085"/>
            <a:ext cx="851197" cy="113032"/>
          </a:xfrm>
        </p:spPr>
        <p:txBody>
          <a:bodyPr wrap="square">
            <a:spAutoFit/>
          </a:bodyPr>
          <a:lstStyle>
            <a:lvl1pPr>
              <a:defRPr sz="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89" name="Текст 8"/>
          <p:cNvSpPr>
            <a:spLocks noGrp="1"/>
          </p:cNvSpPr>
          <p:nvPr>
            <p:ph type="body" sz="quarter" idx="89" hasCustomPrompt="1"/>
          </p:nvPr>
        </p:nvSpPr>
        <p:spPr>
          <a:xfrm>
            <a:off x="764381" y="2136053"/>
            <a:ext cx="825459" cy="414452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2400" b="1"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1" name="Текст 8"/>
          <p:cNvSpPr>
            <a:spLocks noGrp="1"/>
          </p:cNvSpPr>
          <p:nvPr>
            <p:ph type="body" sz="quarter" idx="90"/>
          </p:nvPr>
        </p:nvSpPr>
        <p:spPr>
          <a:xfrm>
            <a:off x="1716101" y="2257960"/>
            <a:ext cx="284505" cy="538609"/>
          </a:xfrm>
          <a:noFill/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2" name="Текст 8"/>
          <p:cNvSpPr>
            <a:spLocks noGrp="1"/>
          </p:cNvSpPr>
          <p:nvPr>
            <p:ph type="body" sz="quarter" idx="91" hasCustomPrompt="1"/>
          </p:nvPr>
        </p:nvSpPr>
        <p:spPr>
          <a:xfrm>
            <a:off x="2571202" y="2136053"/>
            <a:ext cx="825459" cy="414452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2400" b="1"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3" name="Текст 8"/>
          <p:cNvSpPr>
            <a:spLocks noGrp="1"/>
          </p:cNvSpPr>
          <p:nvPr>
            <p:ph type="body" sz="quarter" idx="92"/>
          </p:nvPr>
        </p:nvSpPr>
        <p:spPr>
          <a:xfrm>
            <a:off x="3522923" y="2257960"/>
            <a:ext cx="284505" cy="538609"/>
          </a:xfrm>
          <a:noFill/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4" name="Текст 8"/>
          <p:cNvSpPr>
            <a:spLocks noGrp="1"/>
          </p:cNvSpPr>
          <p:nvPr>
            <p:ph type="body" sz="quarter" idx="93" hasCustomPrompt="1"/>
          </p:nvPr>
        </p:nvSpPr>
        <p:spPr>
          <a:xfrm>
            <a:off x="4378026" y="2136053"/>
            <a:ext cx="825459" cy="414452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2400" b="1"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5" name="Текст 8"/>
          <p:cNvSpPr>
            <a:spLocks noGrp="1"/>
          </p:cNvSpPr>
          <p:nvPr>
            <p:ph type="body" sz="quarter" idx="94"/>
          </p:nvPr>
        </p:nvSpPr>
        <p:spPr>
          <a:xfrm>
            <a:off x="5329746" y="2257960"/>
            <a:ext cx="284505" cy="538609"/>
          </a:xfrm>
          <a:noFill/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700" b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03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9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698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4 колонки)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7632" y="3935214"/>
            <a:ext cx="9160978" cy="1218585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21"/>
          </p:nvPr>
        </p:nvSpPr>
        <p:spPr>
          <a:xfrm>
            <a:off x="764381" y="4681494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22"/>
          </p:nvPr>
        </p:nvSpPr>
        <p:spPr>
          <a:xfrm>
            <a:off x="2571203" y="4395843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4175191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2571203" y="4175191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86" hasCustomPrompt="1"/>
          </p:nvPr>
        </p:nvSpPr>
        <p:spPr>
          <a:xfrm>
            <a:off x="4378039" y="4345340"/>
            <a:ext cx="1591851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88" hasCustomPrompt="1"/>
          </p:nvPr>
        </p:nvSpPr>
        <p:spPr>
          <a:xfrm>
            <a:off x="4378039" y="4670571"/>
            <a:ext cx="1591851" cy="96950"/>
          </a:xfrm>
        </p:spPr>
        <p:txBody>
          <a:bodyPr wrap="square">
            <a:spAutoFit/>
          </a:bodyPr>
          <a:lstStyle>
            <a:lvl1pPr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89" hasCustomPrompt="1"/>
          </p:nvPr>
        </p:nvSpPr>
        <p:spPr>
          <a:xfrm>
            <a:off x="4378026" y="4175191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90"/>
          </p:nvPr>
        </p:nvSpPr>
        <p:spPr>
          <a:xfrm>
            <a:off x="6184848" y="4395843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91" hasCustomPrompt="1"/>
          </p:nvPr>
        </p:nvSpPr>
        <p:spPr>
          <a:xfrm>
            <a:off x="6184848" y="4175191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20"/>
          </p:nvPr>
        </p:nvSpPr>
        <p:spPr>
          <a:xfrm>
            <a:off x="764393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764380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0616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434322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0616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6104263" y="1870913"/>
            <a:ext cx="2234872" cy="584775"/>
          </a:xfrm>
        </p:spPr>
        <p:txBody>
          <a:bodyPr wrap="square">
            <a:spAutoFit/>
          </a:bodyPr>
          <a:lstStyle>
            <a:lvl1pPr marL="88506" marR="0" indent="-79913" algn="l" defTabSz="680616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88936" algn="l"/>
              </a:tabLst>
              <a:defRPr sz="1400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1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03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2 колонки)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766609" y="1356123"/>
            <a:ext cx="3618000" cy="178968"/>
          </a:xfrm>
        </p:spPr>
        <p:txBody>
          <a:bodyPr wrap="square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2"/>
          </p:nvPr>
        </p:nvSpPr>
        <p:spPr>
          <a:xfrm>
            <a:off x="5112543" y="1356123"/>
            <a:ext cx="3618310" cy="178968"/>
          </a:xfrm>
        </p:spPr>
        <p:txBody>
          <a:bodyPr wrap="square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766609" y="1618918"/>
            <a:ext cx="3618000" cy="96950"/>
          </a:xfrm>
        </p:spPr>
        <p:txBody>
          <a:bodyPr wrap="square">
            <a:spAutoFit/>
          </a:bodyPr>
          <a:lstStyle>
            <a:lvl1pPr marL="0" marR="0" indent="0" algn="l" defTabSz="6817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/>
            </a:lvl1pPr>
          </a:lstStyle>
          <a:p>
            <a:pPr marL="0" marR="0" lvl="0" indent="0" algn="l" defTabSz="6817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5112544" y="1618918"/>
            <a:ext cx="3618000" cy="96950"/>
          </a:xfrm>
        </p:spPr>
        <p:txBody>
          <a:bodyPr wrap="square">
            <a:spAutoFit/>
          </a:bodyPr>
          <a:lstStyle>
            <a:lvl1pPr marL="0" marR="0" indent="0" algn="l" defTabSz="6817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/>
            </a:lvl1pPr>
          </a:lstStyle>
          <a:p>
            <a:pPr marL="0" marR="0" lvl="0" indent="0" algn="l" defTabSz="6817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41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0483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orient="horz" pos="4065">
          <p15:clr>
            <a:srgbClr val="FBAE40"/>
          </p15:clr>
        </p15:guide>
        <p15:guide id="3" orient="horz" pos="1139">
          <p15:clr>
            <a:srgbClr val="FBAE40"/>
          </p15:clr>
        </p15:guide>
        <p15:guide id="4" pos="4294">
          <p15:clr>
            <a:srgbClr val="FBAE40"/>
          </p15:clr>
        </p15:guide>
        <p15:guide id="5" pos="3840">
          <p15:clr>
            <a:srgbClr val="FBAE40"/>
          </p15:clr>
        </p15:guide>
        <p15:guide id="6" pos="3545">
          <p15:clr>
            <a:srgbClr val="FBAE40"/>
          </p15:clr>
        </p15:guide>
        <p15:guide id="7" pos="7038">
          <p15:clr>
            <a:srgbClr val="FBAE40"/>
          </p15:clr>
        </p15:guide>
        <p15:guide id="8" pos="4135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4 колонки)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7632" y="3006571"/>
            <a:ext cx="9160978" cy="2147216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12"/>
          </p:nvPr>
        </p:nvSpPr>
        <p:spPr>
          <a:xfrm>
            <a:off x="764393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24"/>
          </p:nvPr>
        </p:nvSpPr>
        <p:spPr>
          <a:xfrm>
            <a:off x="766610" y="1765838"/>
            <a:ext cx="3178319" cy="152349"/>
          </a:xfrm>
        </p:spPr>
        <p:txBody>
          <a:bodyPr wrap="square">
            <a:spAutoFit/>
          </a:bodyPr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30"/>
          </p:nvPr>
        </p:nvSpPr>
        <p:spPr>
          <a:xfrm>
            <a:off x="764381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3220232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764381" y="3530021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36" hasCustomPrompt="1"/>
          </p:nvPr>
        </p:nvSpPr>
        <p:spPr>
          <a:xfrm>
            <a:off x="764381" y="4112436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37"/>
          </p:nvPr>
        </p:nvSpPr>
        <p:spPr>
          <a:xfrm>
            <a:off x="2571203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38" hasCustomPrompt="1"/>
          </p:nvPr>
        </p:nvSpPr>
        <p:spPr>
          <a:xfrm>
            <a:off x="2571203" y="3220232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4" name="Текст 8"/>
          <p:cNvSpPr>
            <a:spLocks noGrp="1"/>
          </p:cNvSpPr>
          <p:nvPr>
            <p:ph type="body" sz="quarter" idx="39" hasCustomPrompt="1"/>
          </p:nvPr>
        </p:nvSpPr>
        <p:spPr>
          <a:xfrm>
            <a:off x="2571203" y="3530021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40" hasCustomPrompt="1"/>
          </p:nvPr>
        </p:nvSpPr>
        <p:spPr>
          <a:xfrm>
            <a:off x="2571203" y="4112436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6" name="Текст 8"/>
          <p:cNvSpPr>
            <a:spLocks noGrp="1"/>
          </p:cNvSpPr>
          <p:nvPr>
            <p:ph type="body" sz="quarter" idx="41"/>
          </p:nvPr>
        </p:nvSpPr>
        <p:spPr>
          <a:xfrm>
            <a:off x="4378026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42" hasCustomPrompt="1"/>
          </p:nvPr>
        </p:nvSpPr>
        <p:spPr>
          <a:xfrm>
            <a:off x="4378026" y="3220232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43" hasCustomPrompt="1"/>
          </p:nvPr>
        </p:nvSpPr>
        <p:spPr>
          <a:xfrm>
            <a:off x="4378026" y="3530021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44" hasCustomPrompt="1"/>
          </p:nvPr>
        </p:nvSpPr>
        <p:spPr>
          <a:xfrm>
            <a:off x="4378026" y="4112436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45"/>
          </p:nvPr>
        </p:nvSpPr>
        <p:spPr>
          <a:xfrm>
            <a:off x="6184848" y="4787468"/>
            <a:ext cx="1596604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Текст 8"/>
          <p:cNvSpPr>
            <a:spLocks noGrp="1"/>
          </p:cNvSpPr>
          <p:nvPr>
            <p:ph type="body" sz="quarter" idx="46" hasCustomPrompt="1"/>
          </p:nvPr>
        </p:nvSpPr>
        <p:spPr>
          <a:xfrm>
            <a:off x="6184848" y="3220232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2" name="Текст 8"/>
          <p:cNvSpPr>
            <a:spLocks noGrp="1"/>
          </p:cNvSpPr>
          <p:nvPr>
            <p:ph type="body" sz="quarter" idx="47" hasCustomPrompt="1"/>
          </p:nvPr>
        </p:nvSpPr>
        <p:spPr>
          <a:xfrm>
            <a:off x="6184848" y="3530021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3" name="Текст 8"/>
          <p:cNvSpPr>
            <a:spLocks noGrp="1"/>
          </p:cNvSpPr>
          <p:nvPr>
            <p:ph type="body" sz="quarter" idx="48" hasCustomPrompt="1"/>
          </p:nvPr>
        </p:nvSpPr>
        <p:spPr>
          <a:xfrm>
            <a:off x="6184848" y="4112436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4" name="Текст 8"/>
          <p:cNvSpPr>
            <a:spLocks noGrp="1"/>
          </p:cNvSpPr>
          <p:nvPr>
            <p:ph type="body" sz="quarter" idx="49"/>
          </p:nvPr>
        </p:nvSpPr>
        <p:spPr>
          <a:xfrm>
            <a:off x="4378026" y="1765838"/>
            <a:ext cx="3178319" cy="152349"/>
          </a:xfrm>
        </p:spPr>
        <p:txBody>
          <a:bodyPr wrap="square">
            <a:spAutoFit/>
          </a:bodyPr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03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233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3+2 колонк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3211" y="2794660"/>
            <a:ext cx="9160978" cy="2359127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20"/>
          </p:nvPr>
        </p:nvSpPr>
        <p:spPr>
          <a:xfrm>
            <a:off x="764393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3372800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764381" y="3581587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36" hasCustomPrompt="1"/>
          </p:nvPr>
        </p:nvSpPr>
        <p:spPr>
          <a:xfrm>
            <a:off x="764381" y="4280203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37" hasCustomPrompt="1"/>
          </p:nvPr>
        </p:nvSpPr>
        <p:spPr>
          <a:xfrm>
            <a:off x="764381" y="4601366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11"/>
          </p:nvPr>
        </p:nvSpPr>
        <p:spPr>
          <a:xfrm>
            <a:off x="764380" y="2990387"/>
            <a:ext cx="2977890" cy="276301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38" hasCustomPrompt="1"/>
          </p:nvPr>
        </p:nvSpPr>
        <p:spPr>
          <a:xfrm>
            <a:off x="6787589" y="3372800"/>
            <a:ext cx="2234872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39" hasCustomPrompt="1"/>
          </p:nvPr>
        </p:nvSpPr>
        <p:spPr>
          <a:xfrm>
            <a:off x="6787603" y="3758301"/>
            <a:ext cx="851197" cy="113032"/>
          </a:xfrm>
        </p:spPr>
        <p:txBody>
          <a:bodyPr wrap="square">
            <a:spAutoFit/>
          </a:bodyPr>
          <a:lstStyle>
            <a:lvl1pPr>
              <a:defRPr sz="800" b="1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0" hasCustomPrompt="1"/>
          </p:nvPr>
        </p:nvSpPr>
        <p:spPr>
          <a:xfrm>
            <a:off x="6787603" y="4004248"/>
            <a:ext cx="851197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4" name="Текст 8"/>
          <p:cNvSpPr>
            <a:spLocks noGrp="1"/>
          </p:cNvSpPr>
          <p:nvPr>
            <p:ph type="body" sz="quarter" idx="41" hasCustomPrompt="1"/>
          </p:nvPr>
        </p:nvSpPr>
        <p:spPr>
          <a:xfrm>
            <a:off x="6787603" y="4601366"/>
            <a:ext cx="851197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6" name="Текст 8"/>
          <p:cNvSpPr>
            <a:spLocks noGrp="1"/>
          </p:cNvSpPr>
          <p:nvPr>
            <p:ph type="body" sz="quarter" idx="43" hasCustomPrompt="1"/>
          </p:nvPr>
        </p:nvSpPr>
        <p:spPr>
          <a:xfrm>
            <a:off x="6787603" y="4425259"/>
            <a:ext cx="851197" cy="96950"/>
          </a:xfrm>
        </p:spPr>
        <p:txBody>
          <a:bodyPr wrap="square">
            <a:spAutoFit/>
          </a:bodyPr>
          <a:lstStyle>
            <a:lvl1pPr>
              <a:defRPr sz="7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44" hasCustomPrompt="1"/>
          </p:nvPr>
        </p:nvSpPr>
        <p:spPr>
          <a:xfrm>
            <a:off x="6050621" y="4082744"/>
            <a:ext cx="534088" cy="226065"/>
          </a:xfrm>
        </p:spPr>
        <p:txBody>
          <a:bodyPr wrap="square">
            <a:spAutoFit/>
          </a:bodyPr>
          <a:lstStyle>
            <a:lvl1pPr algn="r"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46" hasCustomPrompt="1"/>
          </p:nvPr>
        </p:nvSpPr>
        <p:spPr>
          <a:xfrm>
            <a:off x="6050621" y="4679861"/>
            <a:ext cx="534088" cy="226065"/>
          </a:xfrm>
        </p:spPr>
        <p:txBody>
          <a:bodyPr wrap="square">
            <a:spAutoFit/>
          </a:bodyPr>
          <a:lstStyle>
            <a:lvl1pPr algn="r"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1" name="Текст 8"/>
          <p:cNvSpPr>
            <a:spLocks noGrp="1"/>
          </p:cNvSpPr>
          <p:nvPr>
            <p:ph type="body" sz="quarter" idx="47" hasCustomPrompt="1"/>
          </p:nvPr>
        </p:nvSpPr>
        <p:spPr>
          <a:xfrm>
            <a:off x="5733525" y="4425260"/>
            <a:ext cx="851197" cy="113032"/>
          </a:xfrm>
        </p:spPr>
        <p:txBody>
          <a:bodyPr wrap="square">
            <a:spAutoFit/>
          </a:bodyPr>
          <a:lstStyle>
            <a:lvl1pPr algn="r">
              <a:defRPr sz="800" b="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3" name="Текст 8"/>
          <p:cNvSpPr>
            <a:spLocks noGrp="1"/>
          </p:cNvSpPr>
          <p:nvPr>
            <p:ph type="body" sz="quarter" idx="48" hasCustomPrompt="1"/>
          </p:nvPr>
        </p:nvSpPr>
        <p:spPr>
          <a:xfrm>
            <a:off x="2518137" y="3372800"/>
            <a:ext cx="1240958" cy="113032"/>
          </a:xfrm>
        </p:spPr>
        <p:txBody>
          <a:bodyPr wrap="square">
            <a:spAutoFit/>
          </a:bodyPr>
          <a:lstStyle>
            <a:lvl1pPr>
              <a:defRPr sz="800" baseline="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4" name="Текст 8"/>
          <p:cNvSpPr>
            <a:spLocks noGrp="1"/>
          </p:cNvSpPr>
          <p:nvPr>
            <p:ph type="body" sz="quarter" idx="49" hasCustomPrompt="1"/>
          </p:nvPr>
        </p:nvSpPr>
        <p:spPr>
          <a:xfrm>
            <a:off x="2518137" y="3581587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5" name="Текст 8"/>
          <p:cNvSpPr>
            <a:spLocks noGrp="1"/>
          </p:cNvSpPr>
          <p:nvPr>
            <p:ph type="body" sz="quarter" idx="50" hasCustomPrompt="1"/>
          </p:nvPr>
        </p:nvSpPr>
        <p:spPr>
          <a:xfrm>
            <a:off x="2518137" y="4280203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56" name="Текст 8"/>
          <p:cNvSpPr>
            <a:spLocks noGrp="1"/>
          </p:cNvSpPr>
          <p:nvPr>
            <p:ph type="body" sz="quarter" idx="51" hasCustomPrompt="1"/>
          </p:nvPr>
        </p:nvSpPr>
        <p:spPr>
          <a:xfrm>
            <a:off x="2518137" y="4601366"/>
            <a:ext cx="1240958" cy="339097"/>
          </a:xfrm>
        </p:spPr>
        <p:txBody>
          <a:bodyPr wrap="square">
            <a:spAutoFit/>
          </a:bodyPr>
          <a:lstStyle>
            <a:lvl1pPr marL="0" marR="0" indent="0" algn="l" defTabSz="68061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8" name="Текст 8"/>
          <p:cNvSpPr>
            <a:spLocks noGrp="1"/>
          </p:cNvSpPr>
          <p:nvPr>
            <p:ph type="body" sz="quarter" idx="53" hasCustomPrompt="1"/>
          </p:nvPr>
        </p:nvSpPr>
        <p:spPr>
          <a:xfrm>
            <a:off x="4268631" y="3372800"/>
            <a:ext cx="1240958" cy="113032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9" name="Текст 8"/>
          <p:cNvSpPr>
            <a:spLocks noGrp="1"/>
          </p:cNvSpPr>
          <p:nvPr>
            <p:ph type="body" sz="quarter" idx="54" hasCustomPrompt="1"/>
          </p:nvPr>
        </p:nvSpPr>
        <p:spPr>
          <a:xfrm>
            <a:off x="4268631" y="3581587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0" name="Текст 8"/>
          <p:cNvSpPr>
            <a:spLocks noGrp="1"/>
          </p:cNvSpPr>
          <p:nvPr>
            <p:ph type="body" sz="quarter" idx="55" hasCustomPrompt="1"/>
          </p:nvPr>
        </p:nvSpPr>
        <p:spPr>
          <a:xfrm>
            <a:off x="4268631" y="4280203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en-US" dirty="0" smtClean="0"/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61" name="Текст 8"/>
          <p:cNvSpPr>
            <a:spLocks noGrp="1"/>
          </p:cNvSpPr>
          <p:nvPr>
            <p:ph type="body" sz="quarter" idx="56" hasCustomPrompt="1"/>
          </p:nvPr>
        </p:nvSpPr>
        <p:spPr>
          <a:xfrm>
            <a:off x="4268631" y="4601366"/>
            <a:ext cx="1240958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2" name="Текст 8"/>
          <p:cNvSpPr>
            <a:spLocks noGrp="1"/>
          </p:cNvSpPr>
          <p:nvPr>
            <p:ph type="body" sz="quarter" idx="57" hasCustomPrompt="1"/>
          </p:nvPr>
        </p:nvSpPr>
        <p:spPr>
          <a:xfrm>
            <a:off x="7862530" y="3758301"/>
            <a:ext cx="851197" cy="113032"/>
          </a:xfrm>
        </p:spPr>
        <p:txBody>
          <a:bodyPr wrap="square">
            <a:spAutoFit/>
          </a:bodyPr>
          <a:lstStyle>
            <a:lvl1pPr>
              <a:defRPr sz="800" b="1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3" name="Текст 8"/>
          <p:cNvSpPr>
            <a:spLocks noGrp="1"/>
          </p:cNvSpPr>
          <p:nvPr>
            <p:ph type="body" sz="quarter" idx="58" hasCustomPrompt="1"/>
          </p:nvPr>
        </p:nvSpPr>
        <p:spPr>
          <a:xfrm>
            <a:off x="7862530" y="4004248"/>
            <a:ext cx="851197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4" name="Текст 8"/>
          <p:cNvSpPr>
            <a:spLocks noGrp="1"/>
          </p:cNvSpPr>
          <p:nvPr>
            <p:ph type="body" sz="quarter" idx="59" hasCustomPrompt="1"/>
          </p:nvPr>
        </p:nvSpPr>
        <p:spPr>
          <a:xfrm>
            <a:off x="7862530" y="4601366"/>
            <a:ext cx="851197" cy="339097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5" name="Текст 8"/>
          <p:cNvSpPr>
            <a:spLocks noGrp="1"/>
          </p:cNvSpPr>
          <p:nvPr>
            <p:ph type="body" sz="quarter" idx="60" hasCustomPrompt="1"/>
          </p:nvPr>
        </p:nvSpPr>
        <p:spPr>
          <a:xfrm>
            <a:off x="7862530" y="4425259"/>
            <a:ext cx="851197" cy="96950"/>
          </a:xfrm>
        </p:spPr>
        <p:txBody>
          <a:bodyPr wrap="square">
            <a:spAutoFit/>
          </a:bodyPr>
          <a:lstStyle>
            <a:lvl1pPr>
              <a:defRPr sz="7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6" name="object 35"/>
          <p:cNvSpPr/>
          <p:nvPr userDrawn="1"/>
        </p:nvSpPr>
        <p:spPr>
          <a:xfrm>
            <a:off x="722694" y="3956375"/>
            <a:ext cx="5021916" cy="0"/>
          </a:xfrm>
          <a:custGeom>
            <a:avLst/>
            <a:gdLst/>
            <a:ahLst/>
            <a:cxnLst/>
            <a:rect l="l" t="t" r="r" b="b"/>
            <a:pathLst>
              <a:path w="7442200">
                <a:moveTo>
                  <a:pt x="0" y="0"/>
                </a:moveTo>
                <a:lnTo>
                  <a:pt x="7442047" y="0"/>
                </a:lnTo>
              </a:path>
            </a:pathLst>
          </a:custGeom>
          <a:ln w="6350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7" name="object 36"/>
          <p:cNvSpPr/>
          <p:nvPr userDrawn="1"/>
        </p:nvSpPr>
        <p:spPr>
          <a:xfrm>
            <a:off x="6334732" y="3953559"/>
            <a:ext cx="2396122" cy="0"/>
          </a:xfrm>
          <a:custGeom>
            <a:avLst/>
            <a:gdLst/>
            <a:ahLst/>
            <a:cxnLst/>
            <a:rect l="l" t="t" r="r" b="b"/>
            <a:pathLst>
              <a:path w="3550920">
                <a:moveTo>
                  <a:pt x="0" y="0"/>
                </a:moveTo>
                <a:lnTo>
                  <a:pt x="3550894" y="0"/>
                </a:lnTo>
              </a:path>
            </a:pathLst>
          </a:custGeom>
          <a:ln w="6350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61"/>
          </p:nvPr>
        </p:nvSpPr>
        <p:spPr>
          <a:xfrm>
            <a:off x="764381" y="2083242"/>
            <a:ext cx="1596604" cy="604806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Текст 8"/>
          <p:cNvSpPr>
            <a:spLocks noGrp="1"/>
          </p:cNvSpPr>
          <p:nvPr>
            <p:ph type="body" sz="quarter" idx="64"/>
          </p:nvPr>
        </p:nvSpPr>
        <p:spPr>
          <a:xfrm>
            <a:off x="764380" y="1523198"/>
            <a:ext cx="2977890" cy="276301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6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6" name="Текст 8"/>
          <p:cNvSpPr>
            <a:spLocks noGrp="1"/>
          </p:cNvSpPr>
          <p:nvPr>
            <p:ph type="body" sz="quarter" idx="65"/>
          </p:nvPr>
        </p:nvSpPr>
        <p:spPr>
          <a:xfrm>
            <a:off x="2573781" y="2083242"/>
            <a:ext cx="1596604" cy="604806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7" name="Текст 8"/>
          <p:cNvSpPr>
            <a:spLocks noGrp="1"/>
          </p:cNvSpPr>
          <p:nvPr>
            <p:ph type="body" sz="quarter" idx="66"/>
          </p:nvPr>
        </p:nvSpPr>
        <p:spPr>
          <a:xfrm>
            <a:off x="4383182" y="2083242"/>
            <a:ext cx="1596604" cy="604806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8" name="Текст 8"/>
          <p:cNvSpPr>
            <a:spLocks noGrp="1"/>
          </p:cNvSpPr>
          <p:nvPr>
            <p:ph type="body" sz="quarter" idx="67"/>
          </p:nvPr>
        </p:nvSpPr>
        <p:spPr>
          <a:xfrm>
            <a:off x="6192583" y="2083242"/>
            <a:ext cx="1596604" cy="604806"/>
          </a:xfrm>
          <a:noFill/>
        </p:spPr>
        <p:txBody>
          <a:bodyPr wrap="square">
            <a:no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03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5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517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(5 колоно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7632" y="3796517"/>
            <a:ext cx="9160978" cy="1357270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764393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24"/>
          </p:nvPr>
        </p:nvSpPr>
        <p:spPr>
          <a:xfrm>
            <a:off x="766610" y="1765838"/>
            <a:ext cx="3178319" cy="152349"/>
          </a:xfrm>
        </p:spPr>
        <p:txBody>
          <a:bodyPr wrap="square">
            <a:spAutoFit/>
          </a:bodyPr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49"/>
          </p:nvPr>
        </p:nvSpPr>
        <p:spPr>
          <a:xfrm>
            <a:off x="4378026" y="1765838"/>
            <a:ext cx="3178319" cy="152349"/>
          </a:xfrm>
        </p:spPr>
        <p:txBody>
          <a:bodyPr wrap="square">
            <a:spAutoFit/>
          </a:bodyPr>
          <a:lstStyle>
            <a:lvl1pPr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30"/>
          </p:nvPr>
        </p:nvSpPr>
        <p:spPr>
          <a:xfrm>
            <a:off x="764381" y="4787481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1" y="4020164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50" hasCustomPrompt="1"/>
          </p:nvPr>
        </p:nvSpPr>
        <p:spPr>
          <a:xfrm>
            <a:off x="2419549" y="4020164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51" hasCustomPrompt="1"/>
          </p:nvPr>
        </p:nvSpPr>
        <p:spPr>
          <a:xfrm>
            <a:off x="4074715" y="4020164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52" hasCustomPrompt="1"/>
          </p:nvPr>
        </p:nvSpPr>
        <p:spPr>
          <a:xfrm>
            <a:off x="5729883" y="4020164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53" hasCustomPrompt="1"/>
          </p:nvPr>
        </p:nvSpPr>
        <p:spPr>
          <a:xfrm>
            <a:off x="7385051" y="4020164"/>
            <a:ext cx="1240958" cy="226065"/>
          </a:xfrm>
        </p:spPr>
        <p:txBody>
          <a:bodyPr wrap="square">
            <a:spAutoFit/>
          </a:bodyPr>
          <a:lstStyle>
            <a:lvl1pPr>
              <a:defRPr sz="80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03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63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 (полная дат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/>
          <p:cNvGrpSpPr/>
          <p:nvPr userDrawn="1"/>
        </p:nvGrpSpPr>
        <p:grpSpPr>
          <a:xfrm>
            <a:off x="330797" y="2119274"/>
            <a:ext cx="8434614" cy="1974458"/>
            <a:chOff x="490222" y="3116117"/>
            <a:chExt cx="12499630" cy="2903185"/>
          </a:xfrm>
        </p:grpSpPr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22" y="3166374"/>
              <a:ext cx="12493752" cy="2852928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742" y="3150065"/>
              <a:ext cx="2438400" cy="73152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024" y="3150065"/>
              <a:ext cx="2438400" cy="73152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054" y="3150065"/>
              <a:ext cx="2438400" cy="73152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3330" y="3150065"/>
              <a:ext cx="2438400" cy="73152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742" y="5890003"/>
              <a:ext cx="2438400" cy="73152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024" y="5890003"/>
              <a:ext cx="2438400" cy="73152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054" y="5890003"/>
              <a:ext cx="2438400" cy="73152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3330" y="5890003"/>
              <a:ext cx="2438400" cy="73152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580" y="3116117"/>
              <a:ext cx="259080" cy="143256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5148" y="5850122"/>
              <a:ext cx="2584704" cy="143256"/>
            </a:xfrm>
            <a:prstGeom prst="rect">
              <a:avLst/>
            </a:prstGeom>
          </p:spPr>
        </p:pic>
      </p:grpSp>
      <p:sp>
        <p:nvSpPr>
          <p:cNvPr id="108" name="Rectangle 107"/>
          <p:cNvSpPr/>
          <p:nvPr userDrawn="1"/>
        </p:nvSpPr>
        <p:spPr>
          <a:xfrm>
            <a:off x="704847" y="1999238"/>
            <a:ext cx="680187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Текст 8"/>
          <p:cNvSpPr>
            <a:spLocks noGrp="1"/>
          </p:cNvSpPr>
          <p:nvPr userDrawn="1">
            <p:ph type="body" sz="quarter" idx="20"/>
          </p:nvPr>
        </p:nvSpPr>
        <p:spPr>
          <a:xfrm>
            <a:off x="764393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Текст 8"/>
          <p:cNvSpPr>
            <a:spLocks noGrp="1"/>
          </p:cNvSpPr>
          <p:nvPr userDrawn="1">
            <p:ph type="body" sz="quarter" idx="21"/>
          </p:nvPr>
        </p:nvSpPr>
        <p:spPr>
          <a:xfrm>
            <a:off x="7643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Текст 8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64381" y="2094274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62" name="Текст 8"/>
          <p:cNvSpPr>
            <a:spLocks noGrp="1"/>
          </p:cNvSpPr>
          <p:nvPr userDrawn="1">
            <p:ph type="body" sz="quarter" idx="23"/>
          </p:nvPr>
        </p:nvSpPr>
        <p:spPr>
          <a:xfrm>
            <a:off x="225786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6" name="Текст 8"/>
          <p:cNvSpPr>
            <a:spLocks noGrp="1"/>
          </p:cNvSpPr>
          <p:nvPr userDrawn="1">
            <p:ph type="body" sz="quarter" idx="26"/>
          </p:nvPr>
        </p:nvSpPr>
        <p:spPr>
          <a:xfrm>
            <a:off x="37544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0" name="Текст 8"/>
          <p:cNvSpPr>
            <a:spLocks noGrp="1"/>
          </p:cNvSpPr>
          <p:nvPr userDrawn="1">
            <p:ph type="body" sz="quarter" idx="29"/>
          </p:nvPr>
        </p:nvSpPr>
        <p:spPr>
          <a:xfrm>
            <a:off x="5254436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3" name="Текст 8"/>
          <p:cNvSpPr>
            <a:spLocks noGrp="1"/>
          </p:cNvSpPr>
          <p:nvPr userDrawn="1">
            <p:ph type="body" sz="quarter" idx="31"/>
          </p:nvPr>
        </p:nvSpPr>
        <p:spPr>
          <a:xfrm>
            <a:off x="6751054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1" name="Текст 8"/>
          <p:cNvSpPr>
            <a:spLocks noGrp="1"/>
          </p:cNvSpPr>
          <p:nvPr userDrawn="1">
            <p:ph type="body" sz="quarter" idx="33"/>
          </p:nvPr>
        </p:nvSpPr>
        <p:spPr>
          <a:xfrm>
            <a:off x="76438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4" name="Текст 8"/>
          <p:cNvSpPr>
            <a:spLocks noGrp="1"/>
          </p:cNvSpPr>
          <p:nvPr userDrawn="1">
            <p:ph type="body" sz="quarter" idx="35"/>
          </p:nvPr>
        </p:nvSpPr>
        <p:spPr>
          <a:xfrm>
            <a:off x="225786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7" name="Текст 8"/>
          <p:cNvSpPr>
            <a:spLocks noGrp="1"/>
          </p:cNvSpPr>
          <p:nvPr userDrawn="1">
            <p:ph type="body" sz="quarter" idx="37"/>
          </p:nvPr>
        </p:nvSpPr>
        <p:spPr>
          <a:xfrm>
            <a:off x="375448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0" name="Текст 8"/>
          <p:cNvSpPr>
            <a:spLocks noGrp="1"/>
          </p:cNvSpPr>
          <p:nvPr userDrawn="1">
            <p:ph type="body" sz="quarter" idx="39"/>
          </p:nvPr>
        </p:nvSpPr>
        <p:spPr>
          <a:xfrm>
            <a:off x="5254436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" name="Текст 8"/>
          <p:cNvSpPr>
            <a:spLocks noGrp="1"/>
          </p:cNvSpPr>
          <p:nvPr userDrawn="1">
            <p:ph type="body" sz="quarter" idx="41"/>
          </p:nvPr>
        </p:nvSpPr>
        <p:spPr>
          <a:xfrm>
            <a:off x="6751054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03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51" name="Rectangle 50"/>
          <p:cNvSpPr/>
          <p:nvPr userDrawn="1"/>
        </p:nvSpPr>
        <p:spPr>
          <a:xfrm>
            <a:off x="2189080" y="1999238"/>
            <a:ext cx="680187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Текст 8"/>
          <p:cNvSpPr>
            <a:spLocks noGrp="1"/>
          </p:cNvSpPr>
          <p:nvPr>
            <p:ph type="body" sz="quarter" idx="43" hasCustomPrompt="1"/>
          </p:nvPr>
        </p:nvSpPr>
        <p:spPr>
          <a:xfrm>
            <a:off x="2248614" y="2094274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3691879" y="1999238"/>
            <a:ext cx="680187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Текст 8"/>
          <p:cNvSpPr>
            <a:spLocks noGrp="1"/>
          </p:cNvSpPr>
          <p:nvPr>
            <p:ph type="body" sz="quarter" idx="44" hasCustomPrompt="1"/>
          </p:nvPr>
        </p:nvSpPr>
        <p:spPr>
          <a:xfrm>
            <a:off x="3751413" y="2094274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5185639" y="1999238"/>
            <a:ext cx="680187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Текст 8"/>
          <p:cNvSpPr>
            <a:spLocks noGrp="1"/>
          </p:cNvSpPr>
          <p:nvPr>
            <p:ph type="body" sz="quarter" idx="45" hasCustomPrompt="1"/>
          </p:nvPr>
        </p:nvSpPr>
        <p:spPr>
          <a:xfrm>
            <a:off x="5245174" y="2094274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6692755" y="1999238"/>
            <a:ext cx="680187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Текст 8"/>
          <p:cNvSpPr>
            <a:spLocks noGrp="1"/>
          </p:cNvSpPr>
          <p:nvPr>
            <p:ph type="body" sz="quarter" idx="46" hasCustomPrompt="1"/>
          </p:nvPr>
        </p:nvSpPr>
        <p:spPr>
          <a:xfrm>
            <a:off x="6752289" y="2094274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704847" y="3869710"/>
            <a:ext cx="680187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Текст 8"/>
          <p:cNvSpPr>
            <a:spLocks noGrp="1"/>
          </p:cNvSpPr>
          <p:nvPr>
            <p:ph type="body" sz="quarter" idx="47" hasCustomPrompt="1"/>
          </p:nvPr>
        </p:nvSpPr>
        <p:spPr>
          <a:xfrm>
            <a:off x="764381" y="3964747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67" name="Rectangle 66"/>
          <p:cNvSpPr/>
          <p:nvPr userDrawn="1"/>
        </p:nvSpPr>
        <p:spPr>
          <a:xfrm>
            <a:off x="2189080" y="3869710"/>
            <a:ext cx="680187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Текст 8"/>
          <p:cNvSpPr>
            <a:spLocks noGrp="1"/>
          </p:cNvSpPr>
          <p:nvPr>
            <p:ph type="body" sz="quarter" idx="48" hasCustomPrompt="1"/>
          </p:nvPr>
        </p:nvSpPr>
        <p:spPr>
          <a:xfrm>
            <a:off x="2248614" y="3964747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71" name="Rectangle 70"/>
          <p:cNvSpPr/>
          <p:nvPr userDrawn="1"/>
        </p:nvSpPr>
        <p:spPr>
          <a:xfrm>
            <a:off x="3691879" y="3869710"/>
            <a:ext cx="680187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Текст 8"/>
          <p:cNvSpPr>
            <a:spLocks noGrp="1"/>
          </p:cNvSpPr>
          <p:nvPr>
            <p:ph type="body" sz="quarter" idx="49" hasCustomPrompt="1"/>
          </p:nvPr>
        </p:nvSpPr>
        <p:spPr>
          <a:xfrm>
            <a:off x="3751413" y="3964747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76" name="Rectangle 75"/>
          <p:cNvSpPr/>
          <p:nvPr userDrawn="1"/>
        </p:nvSpPr>
        <p:spPr>
          <a:xfrm>
            <a:off x="5185639" y="3869710"/>
            <a:ext cx="680187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Текст 8"/>
          <p:cNvSpPr>
            <a:spLocks noGrp="1"/>
          </p:cNvSpPr>
          <p:nvPr>
            <p:ph type="body" sz="quarter" idx="50" hasCustomPrompt="1"/>
          </p:nvPr>
        </p:nvSpPr>
        <p:spPr>
          <a:xfrm>
            <a:off x="5245174" y="3964747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78" name="Rectangle 77"/>
          <p:cNvSpPr/>
          <p:nvPr userDrawn="1"/>
        </p:nvSpPr>
        <p:spPr>
          <a:xfrm>
            <a:off x="6692755" y="3869710"/>
            <a:ext cx="680187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Текст 8"/>
          <p:cNvSpPr>
            <a:spLocks noGrp="1"/>
          </p:cNvSpPr>
          <p:nvPr>
            <p:ph type="body" sz="quarter" idx="51" hasCustomPrompt="1"/>
          </p:nvPr>
        </p:nvSpPr>
        <p:spPr>
          <a:xfrm>
            <a:off x="6752289" y="3964747"/>
            <a:ext cx="600950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00</a:t>
            </a:r>
            <a:r>
              <a:rPr lang="ru-RU" dirty="0" smtClean="0"/>
              <a:t> месяц год</a:t>
            </a:r>
            <a:endParaRPr lang="ru-RU" dirty="0"/>
          </a:p>
        </p:txBody>
      </p:sp>
      <p:sp>
        <p:nvSpPr>
          <p:cNvPr id="140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75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 userDrawn="1"/>
        </p:nvGrpSpPr>
        <p:grpSpPr>
          <a:xfrm>
            <a:off x="330797" y="2119274"/>
            <a:ext cx="8434614" cy="1974458"/>
            <a:chOff x="490222" y="3116117"/>
            <a:chExt cx="12499630" cy="290318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22" y="3166374"/>
              <a:ext cx="12493752" cy="2852928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742" y="3150065"/>
              <a:ext cx="2438400" cy="7315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024" y="3150065"/>
              <a:ext cx="2438400" cy="7315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054" y="3150065"/>
              <a:ext cx="2438400" cy="7315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3330" y="3150065"/>
              <a:ext cx="2438400" cy="7315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742" y="5890003"/>
              <a:ext cx="2438400" cy="73152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024" y="5890003"/>
              <a:ext cx="2438400" cy="7315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054" y="5890003"/>
              <a:ext cx="2438400" cy="7315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3330" y="5890003"/>
              <a:ext cx="2438400" cy="73152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580" y="3116117"/>
              <a:ext cx="259080" cy="143256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5148" y="5850122"/>
              <a:ext cx="2584704" cy="143256"/>
            </a:xfrm>
            <a:prstGeom prst="rect">
              <a:avLst/>
            </a:prstGeom>
          </p:spPr>
        </p:pic>
      </p:grpSp>
      <p:sp>
        <p:nvSpPr>
          <p:cNvPr id="108" name="Rectangle 107"/>
          <p:cNvSpPr/>
          <p:nvPr userDrawn="1"/>
        </p:nvSpPr>
        <p:spPr>
          <a:xfrm>
            <a:off x="704835" y="1999238"/>
            <a:ext cx="361632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 userDrawn="1"/>
        </p:nvSpPr>
        <p:spPr>
          <a:xfrm>
            <a:off x="2198316" y="1999238"/>
            <a:ext cx="361632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Rectangle 109"/>
          <p:cNvSpPr/>
          <p:nvPr userDrawn="1"/>
        </p:nvSpPr>
        <p:spPr>
          <a:xfrm>
            <a:off x="3694935" y="1999238"/>
            <a:ext cx="361632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Rectangle 110"/>
          <p:cNvSpPr/>
          <p:nvPr userDrawn="1"/>
        </p:nvSpPr>
        <p:spPr>
          <a:xfrm>
            <a:off x="5194890" y="1999238"/>
            <a:ext cx="361632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 userDrawn="1"/>
        </p:nvSpPr>
        <p:spPr>
          <a:xfrm>
            <a:off x="6691508" y="1999238"/>
            <a:ext cx="361632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2" name="Rectangle 91"/>
          <p:cNvSpPr/>
          <p:nvPr userDrawn="1"/>
        </p:nvSpPr>
        <p:spPr>
          <a:xfrm>
            <a:off x="704835" y="3865059"/>
            <a:ext cx="361632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Rectangle 94"/>
          <p:cNvSpPr/>
          <p:nvPr userDrawn="1"/>
        </p:nvSpPr>
        <p:spPr>
          <a:xfrm>
            <a:off x="2198316" y="3865059"/>
            <a:ext cx="361632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Rectangle 97"/>
          <p:cNvSpPr/>
          <p:nvPr userDrawn="1"/>
        </p:nvSpPr>
        <p:spPr>
          <a:xfrm>
            <a:off x="3694935" y="3865059"/>
            <a:ext cx="361632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 userDrawn="1"/>
        </p:nvSpPr>
        <p:spPr>
          <a:xfrm>
            <a:off x="5194890" y="3865059"/>
            <a:ext cx="361632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6691508" y="3865059"/>
            <a:ext cx="361632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Текст 8"/>
          <p:cNvSpPr>
            <a:spLocks noGrp="1"/>
          </p:cNvSpPr>
          <p:nvPr userDrawn="1">
            <p:ph type="body" sz="quarter" idx="20"/>
          </p:nvPr>
        </p:nvSpPr>
        <p:spPr>
          <a:xfrm>
            <a:off x="764393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Текст 8"/>
          <p:cNvSpPr>
            <a:spLocks noGrp="1"/>
          </p:cNvSpPr>
          <p:nvPr userDrawn="1">
            <p:ph type="body" sz="quarter" idx="21"/>
          </p:nvPr>
        </p:nvSpPr>
        <p:spPr>
          <a:xfrm>
            <a:off x="7643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Текст 8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64380" y="2094274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62" name="Текст 8"/>
          <p:cNvSpPr>
            <a:spLocks noGrp="1"/>
          </p:cNvSpPr>
          <p:nvPr userDrawn="1">
            <p:ph type="body" sz="quarter" idx="23"/>
          </p:nvPr>
        </p:nvSpPr>
        <p:spPr>
          <a:xfrm>
            <a:off x="225786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4" name="Текст 8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2257862" y="2094274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66" name="Текст 8"/>
          <p:cNvSpPr>
            <a:spLocks noGrp="1"/>
          </p:cNvSpPr>
          <p:nvPr userDrawn="1">
            <p:ph type="body" sz="quarter" idx="26"/>
          </p:nvPr>
        </p:nvSpPr>
        <p:spPr>
          <a:xfrm>
            <a:off x="37544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Текст 8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754480" y="2094274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70" name="Текст 8"/>
          <p:cNvSpPr>
            <a:spLocks noGrp="1"/>
          </p:cNvSpPr>
          <p:nvPr userDrawn="1">
            <p:ph type="body" sz="quarter" idx="29"/>
          </p:nvPr>
        </p:nvSpPr>
        <p:spPr>
          <a:xfrm>
            <a:off x="5254436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2" name="Текст 8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254435" y="2094274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73" name="Текст 8"/>
          <p:cNvSpPr>
            <a:spLocks noGrp="1"/>
          </p:cNvSpPr>
          <p:nvPr userDrawn="1">
            <p:ph type="body" sz="quarter" idx="31"/>
          </p:nvPr>
        </p:nvSpPr>
        <p:spPr>
          <a:xfrm>
            <a:off x="6751054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5" name="Текст 8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751054" y="2094274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91" name="Текст 8"/>
          <p:cNvSpPr>
            <a:spLocks noGrp="1"/>
          </p:cNvSpPr>
          <p:nvPr userDrawn="1">
            <p:ph type="body" sz="quarter" idx="33"/>
          </p:nvPr>
        </p:nvSpPr>
        <p:spPr>
          <a:xfrm>
            <a:off x="76438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3" name="Текст 8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64380" y="3959070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94" name="Текст 8"/>
          <p:cNvSpPr>
            <a:spLocks noGrp="1"/>
          </p:cNvSpPr>
          <p:nvPr userDrawn="1">
            <p:ph type="body" sz="quarter" idx="35"/>
          </p:nvPr>
        </p:nvSpPr>
        <p:spPr>
          <a:xfrm>
            <a:off x="225786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6" name="Текст 8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2257862" y="3959070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97" name="Текст 8"/>
          <p:cNvSpPr>
            <a:spLocks noGrp="1"/>
          </p:cNvSpPr>
          <p:nvPr userDrawn="1">
            <p:ph type="body" sz="quarter" idx="37"/>
          </p:nvPr>
        </p:nvSpPr>
        <p:spPr>
          <a:xfrm>
            <a:off x="375448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9" name="Текст 8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3754480" y="3959070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100" name="Текст 8"/>
          <p:cNvSpPr>
            <a:spLocks noGrp="1"/>
          </p:cNvSpPr>
          <p:nvPr userDrawn="1">
            <p:ph type="body" sz="quarter" idx="39"/>
          </p:nvPr>
        </p:nvSpPr>
        <p:spPr>
          <a:xfrm>
            <a:off x="5254436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2" name="Текст 8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254435" y="3959070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103" name="Текст 8"/>
          <p:cNvSpPr>
            <a:spLocks noGrp="1"/>
          </p:cNvSpPr>
          <p:nvPr userDrawn="1">
            <p:ph type="body" sz="quarter" idx="41"/>
          </p:nvPr>
        </p:nvSpPr>
        <p:spPr>
          <a:xfrm>
            <a:off x="6751054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5" name="Текст 8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6751054" y="3959070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4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03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78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7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81" y="2119286"/>
            <a:ext cx="1744130" cy="97429"/>
          </a:xfrm>
          <a:prstGeom prst="rect">
            <a:avLst/>
          </a:prstGeom>
        </p:spPr>
      </p:pic>
      <p:sp>
        <p:nvSpPr>
          <p:cNvPr id="56" name="Текст 8"/>
          <p:cNvSpPr>
            <a:spLocks noGrp="1"/>
          </p:cNvSpPr>
          <p:nvPr userDrawn="1">
            <p:ph type="body" sz="quarter" idx="20"/>
          </p:nvPr>
        </p:nvSpPr>
        <p:spPr>
          <a:xfrm>
            <a:off x="764393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7" y="2142361"/>
            <a:ext cx="1645406" cy="4975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61" y="2142361"/>
            <a:ext cx="1645406" cy="4975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69" y="2142361"/>
            <a:ext cx="1645406" cy="4975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084" y="2142361"/>
            <a:ext cx="1645406" cy="49751"/>
          </a:xfrm>
          <a:prstGeom prst="rect">
            <a:avLst/>
          </a:prstGeom>
        </p:spPr>
      </p:pic>
      <p:sp>
        <p:nvSpPr>
          <p:cNvPr id="79" name="Rectangle 78"/>
          <p:cNvSpPr/>
          <p:nvPr userDrawn="1"/>
        </p:nvSpPr>
        <p:spPr>
          <a:xfrm>
            <a:off x="704835" y="1999238"/>
            <a:ext cx="361632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Rectangle 79"/>
          <p:cNvSpPr/>
          <p:nvPr userDrawn="1"/>
        </p:nvSpPr>
        <p:spPr>
          <a:xfrm>
            <a:off x="2198316" y="1999238"/>
            <a:ext cx="361632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 userDrawn="1"/>
        </p:nvSpPr>
        <p:spPr>
          <a:xfrm>
            <a:off x="3694935" y="1999238"/>
            <a:ext cx="361632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 userDrawn="1"/>
        </p:nvSpPr>
        <p:spPr>
          <a:xfrm>
            <a:off x="5194890" y="1999238"/>
            <a:ext cx="361632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 userDrawn="1"/>
        </p:nvSpPr>
        <p:spPr>
          <a:xfrm>
            <a:off x="6691508" y="1999238"/>
            <a:ext cx="361632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Текст 8"/>
          <p:cNvSpPr>
            <a:spLocks noGrp="1"/>
          </p:cNvSpPr>
          <p:nvPr>
            <p:ph type="body" sz="quarter" idx="21"/>
          </p:nvPr>
        </p:nvSpPr>
        <p:spPr>
          <a:xfrm>
            <a:off x="7643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0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764380" y="2094274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106" name="Текст 8"/>
          <p:cNvSpPr>
            <a:spLocks noGrp="1"/>
          </p:cNvSpPr>
          <p:nvPr>
            <p:ph type="body" sz="quarter" idx="23"/>
          </p:nvPr>
        </p:nvSpPr>
        <p:spPr>
          <a:xfrm>
            <a:off x="225786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7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2257862" y="2094274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113" name="Текст 8"/>
          <p:cNvSpPr>
            <a:spLocks noGrp="1"/>
          </p:cNvSpPr>
          <p:nvPr>
            <p:ph type="body" sz="quarter" idx="26"/>
          </p:nvPr>
        </p:nvSpPr>
        <p:spPr>
          <a:xfrm>
            <a:off x="37544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4" name="Текст 8"/>
          <p:cNvSpPr>
            <a:spLocks noGrp="1"/>
          </p:cNvSpPr>
          <p:nvPr>
            <p:ph type="body" sz="quarter" idx="27" hasCustomPrompt="1"/>
          </p:nvPr>
        </p:nvSpPr>
        <p:spPr>
          <a:xfrm>
            <a:off x="3754480" y="2094274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115" name="Текст 8"/>
          <p:cNvSpPr>
            <a:spLocks noGrp="1"/>
          </p:cNvSpPr>
          <p:nvPr>
            <p:ph type="body" sz="quarter" idx="29"/>
          </p:nvPr>
        </p:nvSpPr>
        <p:spPr>
          <a:xfrm>
            <a:off x="5254436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6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5254435" y="2094274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117" name="Текст 8"/>
          <p:cNvSpPr>
            <a:spLocks noGrp="1"/>
          </p:cNvSpPr>
          <p:nvPr>
            <p:ph type="body" sz="quarter" idx="31"/>
          </p:nvPr>
        </p:nvSpPr>
        <p:spPr>
          <a:xfrm>
            <a:off x="6751054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8" name="Текст 8"/>
          <p:cNvSpPr>
            <a:spLocks noGrp="1"/>
          </p:cNvSpPr>
          <p:nvPr>
            <p:ph type="body" sz="quarter" idx="32" hasCustomPrompt="1"/>
          </p:nvPr>
        </p:nvSpPr>
        <p:spPr>
          <a:xfrm>
            <a:off x="6751054" y="2094274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pic>
        <p:nvPicPr>
          <p:cNvPr id="130" name="Picture 12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4" y="2119286"/>
            <a:ext cx="174824" cy="97429"/>
          </a:xfrm>
          <a:prstGeom prst="rect">
            <a:avLst/>
          </a:prstGeom>
        </p:spPr>
      </p:pic>
      <p:sp>
        <p:nvSpPr>
          <p:cNvPr id="3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03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1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705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8" y="2153705"/>
            <a:ext cx="6875740" cy="1940278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554" y="3993887"/>
            <a:ext cx="1744130" cy="97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7" y="2142361"/>
            <a:ext cx="1645406" cy="497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61" y="2142361"/>
            <a:ext cx="1645406" cy="49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69" y="2142361"/>
            <a:ext cx="1645406" cy="497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7" y="4005795"/>
            <a:ext cx="1645406" cy="497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61" y="4005795"/>
            <a:ext cx="1645406" cy="497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69" y="4005795"/>
            <a:ext cx="1645406" cy="49751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704835" y="1999238"/>
            <a:ext cx="361632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198316" y="1999238"/>
            <a:ext cx="361632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694935" y="1999238"/>
            <a:ext cx="361632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194890" y="1999238"/>
            <a:ext cx="361632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04835" y="3865059"/>
            <a:ext cx="361632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2198316" y="3865059"/>
            <a:ext cx="361632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3694935" y="3865059"/>
            <a:ext cx="361632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5194890" y="3865059"/>
            <a:ext cx="361632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Текст 8"/>
          <p:cNvSpPr>
            <a:spLocks noGrp="1"/>
          </p:cNvSpPr>
          <p:nvPr userDrawn="1">
            <p:ph type="body" sz="quarter" idx="20"/>
          </p:nvPr>
        </p:nvSpPr>
        <p:spPr>
          <a:xfrm>
            <a:off x="764393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Текст 8"/>
          <p:cNvSpPr>
            <a:spLocks noGrp="1"/>
          </p:cNvSpPr>
          <p:nvPr userDrawn="1">
            <p:ph type="body" sz="quarter" idx="21"/>
          </p:nvPr>
        </p:nvSpPr>
        <p:spPr>
          <a:xfrm>
            <a:off x="7643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Текст 8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64380" y="2094274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35" name="Текст 8"/>
          <p:cNvSpPr>
            <a:spLocks noGrp="1"/>
          </p:cNvSpPr>
          <p:nvPr userDrawn="1">
            <p:ph type="body" sz="quarter" idx="23"/>
          </p:nvPr>
        </p:nvSpPr>
        <p:spPr>
          <a:xfrm>
            <a:off x="225786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Текст 8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2257862" y="2094274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37" name="Текст 8"/>
          <p:cNvSpPr>
            <a:spLocks noGrp="1"/>
          </p:cNvSpPr>
          <p:nvPr userDrawn="1">
            <p:ph type="body" sz="quarter" idx="26"/>
          </p:nvPr>
        </p:nvSpPr>
        <p:spPr>
          <a:xfrm>
            <a:off x="37544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Текст 8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754480" y="2094274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39" name="Текст 8"/>
          <p:cNvSpPr>
            <a:spLocks noGrp="1"/>
          </p:cNvSpPr>
          <p:nvPr userDrawn="1">
            <p:ph type="body" sz="quarter" idx="29"/>
          </p:nvPr>
        </p:nvSpPr>
        <p:spPr>
          <a:xfrm>
            <a:off x="5254436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Текст 8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254435" y="2094274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43" name="Текст 8"/>
          <p:cNvSpPr>
            <a:spLocks noGrp="1"/>
          </p:cNvSpPr>
          <p:nvPr userDrawn="1">
            <p:ph type="body" sz="quarter" idx="33"/>
          </p:nvPr>
        </p:nvSpPr>
        <p:spPr>
          <a:xfrm>
            <a:off x="76438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Текст 8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64380" y="3959070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45" name="Текст 8"/>
          <p:cNvSpPr>
            <a:spLocks noGrp="1"/>
          </p:cNvSpPr>
          <p:nvPr userDrawn="1">
            <p:ph type="body" sz="quarter" idx="35"/>
          </p:nvPr>
        </p:nvSpPr>
        <p:spPr>
          <a:xfrm>
            <a:off x="225786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Текст 8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2257862" y="3959070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47" name="Текст 8"/>
          <p:cNvSpPr>
            <a:spLocks noGrp="1"/>
          </p:cNvSpPr>
          <p:nvPr userDrawn="1">
            <p:ph type="body" sz="quarter" idx="37"/>
          </p:nvPr>
        </p:nvSpPr>
        <p:spPr>
          <a:xfrm>
            <a:off x="375448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Текст 8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3754480" y="3959070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49" name="Текст 8"/>
          <p:cNvSpPr>
            <a:spLocks noGrp="1"/>
          </p:cNvSpPr>
          <p:nvPr userDrawn="1">
            <p:ph type="body" sz="quarter" idx="39"/>
          </p:nvPr>
        </p:nvSpPr>
        <p:spPr>
          <a:xfrm>
            <a:off x="5254436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Текст 8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254435" y="3959070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pic>
        <p:nvPicPr>
          <p:cNvPr id="104" name="Picture 10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4" y="2119286"/>
            <a:ext cx="174824" cy="97429"/>
          </a:xfrm>
          <a:prstGeom prst="rect">
            <a:avLst/>
          </a:prstGeom>
        </p:spPr>
      </p:pic>
      <p:sp>
        <p:nvSpPr>
          <p:cNvPr id="4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03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1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5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783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1" y="2155959"/>
            <a:ext cx="5314661" cy="19402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03" y="3994429"/>
            <a:ext cx="1744130" cy="97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7" y="2142361"/>
            <a:ext cx="1645406" cy="49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61" y="2142361"/>
            <a:ext cx="1645406" cy="49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4" y="2119286"/>
            <a:ext cx="174824" cy="97429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704835" y="1999238"/>
            <a:ext cx="361632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198316" y="1999238"/>
            <a:ext cx="361632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694935" y="1999238"/>
            <a:ext cx="361632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21"/>
          </p:nvPr>
        </p:nvSpPr>
        <p:spPr>
          <a:xfrm>
            <a:off x="7643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764380" y="2094274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23"/>
          </p:nvPr>
        </p:nvSpPr>
        <p:spPr>
          <a:xfrm>
            <a:off x="225786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2257862" y="2094274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26"/>
          </p:nvPr>
        </p:nvSpPr>
        <p:spPr>
          <a:xfrm>
            <a:off x="3754481" y="2336763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27" hasCustomPrompt="1"/>
          </p:nvPr>
        </p:nvSpPr>
        <p:spPr>
          <a:xfrm>
            <a:off x="3754480" y="2094274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704835" y="3865059"/>
            <a:ext cx="361632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Текст 8"/>
          <p:cNvSpPr>
            <a:spLocks noGrp="1"/>
          </p:cNvSpPr>
          <p:nvPr>
            <p:ph type="body" sz="quarter" idx="33"/>
          </p:nvPr>
        </p:nvSpPr>
        <p:spPr>
          <a:xfrm>
            <a:off x="764381" y="4201558"/>
            <a:ext cx="1033378" cy="118494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0" y="3959070"/>
            <a:ext cx="172404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20"/>
          </p:nvPr>
        </p:nvSpPr>
        <p:spPr>
          <a:xfrm>
            <a:off x="764393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3"/>
            <a:ext cx="8317707" cy="571045"/>
          </a:xfrm>
        </p:spPr>
        <p:txBody>
          <a:bodyPr vert="horz" wrap="square" lIns="0" tIns="24303" rIns="0" bIns="0" rtlCol="0" anchor="t" anchorCtr="0">
            <a:spAutoFit/>
          </a:bodyPr>
          <a:lstStyle>
            <a:lvl1pPr marL="0" marR="0" indent="0" algn="l" defTabSz="68061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2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132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7" y="1775945"/>
            <a:ext cx="4921820" cy="1517397"/>
          </a:xfrm>
          <a:prstGeom prst="rect">
            <a:avLst/>
          </a:prstGeom>
        </p:spPr>
      </p:pic>
      <p:cxnSp>
        <p:nvCxnSpPr>
          <p:cNvPr id="58" name="Straight Connector 57"/>
          <p:cNvCxnSpPr/>
          <p:nvPr userDrawn="1"/>
        </p:nvCxnSpPr>
        <p:spPr>
          <a:xfrm>
            <a:off x="4039770" y="1792659"/>
            <a:ext cx="4251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77194" y="3271648"/>
            <a:ext cx="21248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753" y="1773169"/>
            <a:ext cx="1645406" cy="49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63" y="1773169"/>
            <a:ext cx="1645406" cy="497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4" y="1747717"/>
            <a:ext cx="174824" cy="97429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704847" y="3101252"/>
            <a:ext cx="340093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764380" y="3195263"/>
            <a:ext cx="438432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2253399" y="3101252"/>
            <a:ext cx="850234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2312946" y="3195263"/>
            <a:ext cx="438432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707285" y="1626761"/>
            <a:ext cx="753065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36" hasCustomPrompt="1"/>
          </p:nvPr>
        </p:nvSpPr>
        <p:spPr>
          <a:xfrm>
            <a:off x="766831" y="1720772"/>
            <a:ext cx="438432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764381" y="2070036"/>
            <a:ext cx="1033378" cy="425758"/>
          </a:xfrm>
          <a:noFill/>
        </p:spPr>
        <p:txBody>
          <a:bodyPr wrap="square">
            <a:spAutoFit/>
          </a:bodyPr>
          <a:lstStyle>
            <a:lvl1pPr marL="127174" marR="0" indent="-49838" algn="l" defTabSz="680616" rtl="0" eaLnBrk="1" fontAlgn="auto" latinLnBrk="0" hangingPunct="1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127603" algn="l"/>
              </a:tabLst>
              <a:defRPr sz="700" baseline="0">
                <a:latin typeface="+mn-lt"/>
              </a:defRPr>
            </a:lvl1pPr>
          </a:lstStyle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37"/>
          </p:nvPr>
        </p:nvSpPr>
        <p:spPr>
          <a:xfrm>
            <a:off x="764381" y="1926672"/>
            <a:ext cx="1033378" cy="236988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 b="1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3763087" y="1626761"/>
            <a:ext cx="364386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41" hasCustomPrompt="1"/>
          </p:nvPr>
        </p:nvSpPr>
        <p:spPr>
          <a:xfrm>
            <a:off x="3822634" y="1720772"/>
            <a:ext cx="438432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42" hasCustomPrompt="1"/>
          </p:nvPr>
        </p:nvSpPr>
        <p:spPr>
          <a:xfrm>
            <a:off x="3820183" y="2070036"/>
            <a:ext cx="1033378" cy="425758"/>
          </a:xfrm>
          <a:noFill/>
        </p:spPr>
        <p:txBody>
          <a:bodyPr wrap="square">
            <a:spAutoFit/>
          </a:bodyPr>
          <a:lstStyle>
            <a:lvl1pPr marL="127174" marR="0" indent="-49838" algn="l" defTabSz="680616" rtl="0" eaLnBrk="1" fontAlgn="auto" latinLnBrk="0" hangingPunct="1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127603" algn="l"/>
              </a:tabLst>
              <a:defRPr sz="700" baseline="0">
                <a:latin typeface="+mn-lt"/>
              </a:defRPr>
            </a:lvl1pPr>
          </a:lstStyle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43"/>
          </p:nvPr>
        </p:nvSpPr>
        <p:spPr>
          <a:xfrm>
            <a:off x="3820183" y="1926672"/>
            <a:ext cx="1033378" cy="236988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 b="1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" name="Rectangle 53"/>
          <p:cNvSpPr/>
          <p:nvPr userDrawn="1"/>
        </p:nvSpPr>
        <p:spPr>
          <a:xfrm>
            <a:off x="2242544" y="1626761"/>
            <a:ext cx="631603" cy="33931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>
            <a:sp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Текст 8"/>
          <p:cNvSpPr>
            <a:spLocks noGrp="1"/>
          </p:cNvSpPr>
          <p:nvPr>
            <p:ph type="body" sz="quarter" idx="44" hasCustomPrompt="1"/>
          </p:nvPr>
        </p:nvSpPr>
        <p:spPr>
          <a:xfrm>
            <a:off x="2302078" y="1720772"/>
            <a:ext cx="438432" cy="138151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800" b="1">
                <a:latin typeface="+mn-lt"/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56" name="Текст 8"/>
          <p:cNvSpPr>
            <a:spLocks noGrp="1"/>
          </p:cNvSpPr>
          <p:nvPr>
            <p:ph type="body" sz="quarter" idx="45" hasCustomPrompt="1"/>
          </p:nvPr>
        </p:nvSpPr>
        <p:spPr>
          <a:xfrm>
            <a:off x="2299627" y="2070036"/>
            <a:ext cx="1033378" cy="425758"/>
          </a:xfrm>
          <a:noFill/>
        </p:spPr>
        <p:txBody>
          <a:bodyPr wrap="square">
            <a:spAutoFit/>
          </a:bodyPr>
          <a:lstStyle>
            <a:lvl1pPr marL="127174" marR="0" indent="-49838" algn="l" defTabSz="680616" rtl="0" eaLnBrk="1" fontAlgn="auto" latinLnBrk="0" hangingPunct="1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127603" algn="l"/>
              </a:tabLst>
              <a:defRPr sz="700" baseline="0">
                <a:latin typeface="+mn-lt"/>
              </a:defRPr>
            </a:lvl1pPr>
          </a:lstStyle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</p:txBody>
      </p:sp>
      <p:sp>
        <p:nvSpPr>
          <p:cNvPr id="57" name="Текст 8"/>
          <p:cNvSpPr>
            <a:spLocks noGrp="1"/>
          </p:cNvSpPr>
          <p:nvPr>
            <p:ph type="body" sz="quarter" idx="46"/>
          </p:nvPr>
        </p:nvSpPr>
        <p:spPr>
          <a:xfrm>
            <a:off x="2299627" y="1926672"/>
            <a:ext cx="1033378" cy="236988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 b="1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Текст 8"/>
          <p:cNvSpPr>
            <a:spLocks noGrp="1"/>
          </p:cNvSpPr>
          <p:nvPr>
            <p:ph type="body" sz="quarter" idx="48" hasCustomPrompt="1"/>
          </p:nvPr>
        </p:nvSpPr>
        <p:spPr>
          <a:xfrm>
            <a:off x="764381" y="3543944"/>
            <a:ext cx="1033378" cy="425758"/>
          </a:xfrm>
          <a:noFill/>
        </p:spPr>
        <p:txBody>
          <a:bodyPr wrap="square">
            <a:spAutoFit/>
          </a:bodyPr>
          <a:lstStyle>
            <a:lvl1pPr marL="127174" marR="0" indent="-49838" algn="l" defTabSz="680616" rtl="0" eaLnBrk="1" fontAlgn="auto" latinLnBrk="0" hangingPunct="1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127603" algn="l"/>
              </a:tabLst>
              <a:defRPr sz="700" baseline="0">
                <a:latin typeface="+mn-lt"/>
              </a:defRPr>
            </a:lvl1pPr>
          </a:lstStyle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</p:txBody>
      </p:sp>
      <p:sp>
        <p:nvSpPr>
          <p:cNvPr id="62" name="Текст 8"/>
          <p:cNvSpPr>
            <a:spLocks noGrp="1"/>
          </p:cNvSpPr>
          <p:nvPr>
            <p:ph type="body" sz="quarter" idx="49"/>
          </p:nvPr>
        </p:nvSpPr>
        <p:spPr>
          <a:xfrm>
            <a:off x="764381" y="3400578"/>
            <a:ext cx="1033378" cy="236988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 b="1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4" name="Текст 8"/>
          <p:cNvSpPr>
            <a:spLocks noGrp="1"/>
          </p:cNvSpPr>
          <p:nvPr>
            <p:ph type="body" sz="quarter" idx="51" hasCustomPrompt="1"/>
          </p:nvPr>
        </p:nvSpPr>
        <p:spPr>
          <a:xfrm>
            <a:off x="2299627" y="3543944"/>
            <a:ext cx="1033378" cy="425758"/>
          </a:xfrm>
          <a:noFill/>
        </p:spPr>
        <p:txBody>
          <a:bodyPr wrap="square">
            <a:spAutoFit/>
          </a:bodyPr>
          <a:lstStyle>
            <a:lvl1pPr marL="127174" marR="0" indent="-49838" algn="l" defTabSz="680616" rtl="0" eaLnBrk="1" fontAlgn="auto" latinLnBrk="0" hangingPunct="1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127603" algn="l"/>
              </a:tabLst>
              <a:defRPr sz="700" baseline="0">
                <a:latin typeface="+mn-lt"/>
              </a:defRPr>
            </a:lvl1pPr>
          </a:lstStyle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  <a:p>
            <a:pPr marL="187960" indent="-73660">
              <a:lnSpc>
                <a:spcPct val="100000"/>
              </a:lnSpc>
              <a:spcBef>
                <a:spcPts val="400"/>
              </a:spcBef>
              <a:buChar char="▪"/>
              <a:tabLst>
                <a:tab pos="188595" algn="l"/>
              </a:tabLst>
            </a:pPr>
            <a:r>
              <a:rPr lang="ru-RU" sz="700" dirty="0" smtClean="0">
                <a:latin typeface="+mn-lt"/>
                <a:cs typeface="Arial Narrow"/>
              </a:rPr>
              <a:t>Образец текста</a:t>
            </a:r>
          </a:p>
        </p:txBody>
      </p:sp>
      <p:sp>
        <p:nvSpPr>
          <p:cNvPr id="65" name="Текст 8"/>
          <p:cNvSpPr>
            <a:spLocks noGrp="1"/>
          </p:cNvSpPr>
          <p:nvPr>
            <p:ph type="body" sz="quarter" idx="52"/>
          </p:nvPr>
        </p:nvSpPr>
        <p:spPr>
          <a:xfrm>
            <a:off x="2299627" y="3400578"/>
            <a:ext cx="1033378" cy="236988"/>
          </a:xfrm>
          <a:noFill/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700" b="1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0" name="Текст 8"/>
          <p:cNvSpPr>
            <a:spLocks noGrp="1"/>
          </p:cNvSpPr>
          <p:nvPr>
            <p:ph type="body" sz="quarter" idx="20"/>
          </p:nvPr>
        </p:nvSpPr>
        <p:spPr>
          <a:xfrm>
            <a:off x="764393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03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7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8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22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2 колонки)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66609" y="1570706"/>
            <a:ext cx="3618000" cy="948870"/>
          </a:xfrm>
        </p:spPr>
        <p:txBody>
          <a:bodyPr/>
          <a:lstStyle>
            <a:lvl1pPr marL="102684" indent="-94091">
              <a:lnSpc>
                <a:spcPct val="100000"/>
              </a:lnSpc>
              <a:buChar char="▪"/>
              <a:tabLst>
                <a:tab pos="88936" algn="l"/>
              </a:tabLst>
              <a:defRPr baseline="0"/>
            </a:lvl1pPr>
          </a:lstStyle>
          <a:p>
            <a:pPr marL="151765" indent="-139065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 </a:t>
            </a:r>
          </a:p>
          <a:p>
            <a:pPr marL="151765" indent="-139065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 </a:t>
            </a:r>
          </a:p>
          <a:p>
            <a:pPr marL="151765" indent="-139065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12544" y="1570706"/>
            <a:ext cx="3618000" cy="948870"/>
          </a:xfrm>
        </p:spPr>
        <p:txBody>
          <a:bodyPr/>
          <a:lstStyle>
            <a:lvl1pPr marL="102684" indent="-94091">
              <a:lnSpc>
                <a:spcPct val="100000"/>
              </a:lnSpc>
              <a:buChar char="▪"/>
              <a:tabLst>
                <a:tab pos="88936" algn="l"/>
              </a:tabLst>
              <a:defRPr baseline="0"/>
            </a:lvl1pPr>
          </a:lstStyle>
          <a:p>
            <a:pPr marL="151765" indent="-139065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 </a:t>
            </a:r>
          </a:p>
          <a:p>
            <a:pPr marL="151765" indent="-139065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 </a:t>
            </a:r>
          </a:p>
          <a:p>
            <a:pPr marL="151765" indent="-139065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100" dirty="0" smtClean="0">
                <a:latin typeface="Arial Narrow"/>
                <a:cs typeface="Arial Narrow"/>
              </a:rPr>
              <a:t>Образец текста</a:t>
            </a:r>
            <a:endParaRPr lang="ru-RU" sz="1100" dirty="0">
              <a:latin typeface="Arial Narrow"/>
              <a:cs typeface="Arial Narrow"/>
            </a:endParaRP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4"/>
          </p:nvPr>
        </p:nvSpPr>
        <p:spPr>
          <a:xfrm>
            <a:off x="764393" y="1105753"/>
            <a:ext cx="1526059" cy="18620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10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147" y="448535"/>
            <a:ext cx="8317707" cy="567411"/>
          </a:xfrm>
        </p:spPr>
        <p:txBody>
          <a:bodyPr vert="horz" wrap="square" lIns="0" tIns="24303" rIns="0" bIns="0" rtlCol="0" anchor="t" anchorCtr="0">
            <a:spAutoFit/>
          </a:bodyPr>
          <a:lstStyle>
            <a:lvl1pPr>
              <a:defRPr lang="ru-RU" sz="3900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413148" y="230363"/>
            <a:ext cx="1538768" cy="113032"/>
          </a:xfrm>
        </p:spPr>
        <p:txBody>
          <a:bodyPr wrap="none" tIns="0" anchor="b"/>
          <a:lstStyle>
            <a:lvl1pPr algn="l">
              <a:defRPr sz="8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6608" y="4834268"/>
            <a:ext cx="306174" cy="69250"/>
          </a:xfrm>
        </p:spPr>
        <p:txBody>
          <a:bodyPr wrap="none">
            <a:spAutoFit/>
          </a:bodyPr>
          <a:lstStyle>
            <a:lvl1pPr>
              <a:defRPr sz="500" baseline="0">
                <a:latin typeface="+mn-lt"/>
              </a:defRPr>
            </a:lvl1pPr>
          </a:lstStyle>
          <a:p>
            <a:pPr lvl="0"/>
            <a:r>
              <a:rPr lang="ru-RU" dirty="0"/>
              <a:t>Источник</a:t>
            </a:r>
            <a:r>
              <a:rPr lang="en-US" dirty="0"/>
              <a:t>: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19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theme" Target="../theme/theme10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5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26" Type="http://schemas.openxmlformats.org/officeDocument/2006/relationships/slideLayout" Target="../slideLayouts/slideLayout99.xml"/><Relationship Id="rId3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94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5" Type="http://schemas.openxmlformats.org/officeDocument/2006/relationships/slideLayout" Target="../slideLayouts/slideLayout98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slideLayout" Target="../slideLayouts/slideLayout96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95.xml"/><Relationship Id="rId27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theme" Target="../theme/theme14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36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38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emf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2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iming>
    <p:tnLst>
      <p:par>
        <p:cTn id="1" dur="indefinite" restart="never" nodeType="tmRoot"/>
      </p:par>
    </p:tnLst>
  </p:timing>
  <p:txStyles>
    <p:titleStyle>
      <a:lvl1pPr algn="l" defTabSz="618683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671" indent="-154671" algn="l" defTabSz="618683" rtl="0" eaLnBrk="1" latinLnBrk="0" hangingPunct="1">
        <a:lnSpc>
          <a:spcPct val="90000"/>
        </a:lnSpc>
        <a:spcBef>
          <a:spcPts val="677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64012" indent="-154671" algn="l" defTabSz="618683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3354" indent="-154671" algn="l" defTabSz="618683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2695" indent="-154671" algn="l" defTabSz="618683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92037" indent="-154671" algn="l" defTabSz="618683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01378" indent="-154671" algn="l" defTabSz="618683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010720" indent="-154671" algn="l" defTabSz="618683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320061" indent="-154671" algn="l" defTabSz="618683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629403" indent="-154671" algn="l" defTabSz="618683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868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9342" algn="l" defTabSz="61868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18683" algn="l" defTabSz="61868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8025" algn="l" defTabSz="61868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37366" algn="l" defTabSz="61868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46708" algn="l" defTabSz="61868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6049" algn="l" defTabSz="61868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65391" algn="l" defTabSz="61868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74732" algn="l" defTabSz="61868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149" y="446934"/>
            <a:ext cx="8317707" cy="571045"/>
          </a:xfrm>
          <a:prstGeom prst="rect">
            <a:avLst/>
          </a:prstGeom>
        </p:spPr>
        <p:txBody>
          <a:bodyPr vert="horz" wrap="square" lIns="0" tIns="24320" rIns="0" bIns="0" rtlCol="0" anchor="t" anchorCtr="0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4383" y="1771650"/>
            <a:ext cx="7966472" cy="28893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Прямоугольник 9"/>
          <p:cNvSpPr/>
          <p:nvPr/>
        </p:nvSpPr>
        <p:spPr>
          <a:xfrm>
            <a:off x="413147" y="494"/>
            <a:ext cx="8317707" cy="62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64" tIns="30880" rIns="61764" bIns="30880" rtlCol="0" anchor="ctr"/>
          <a:lstStyle/>
          <a:p>
            <a:pPr algn="ctr"/>
            <a:endParaRPr lang="ru-RU" sz="130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32" y="156628"/>
            <a:ext cx="855611" cy="20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3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</p:sldLayoutIdLst>
  <p:timing>
    <p:tnLst>
      <p:par>
        <p:cTn id="1" dur="indefinite" restart="never" nodeType="tmRoot"/>
      </p:par>
    </p:tnLst>
  </p:timing>
  <p:txStyles>
    <p:titleStyle>
      <a:lvl1pPr algn="l" defTabSz="681128" rtl="0" eaLnBrk="1" latinLnBrk="0" hangingPunct="1">
        <a:lnSpc>
          <a:spcPct val="90000"/>
        </a:lnSpc>
        <a:spcBef>
          <a:spcPct val="0"/>
        </a:spcBef>
        <a:buNone/>
        <a:defRPr sz="39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1128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300" kern="1200">
          <a:solidFill>
            <a:schemeClr val="tx1"/>
          </a:solidFill>
          <a:latin typeface="+mj-lt"/>
          <a:ea typeface="+mn-ea"/>
          <a:cs typeface="+mn-cs"/>
        </a:defRPr>
      </a:lvl1pPr>
      <a:lvl2pPr marL="0" marR="0" indent="0" algn="l" defTabSz="681128" rtl="0" eaLnBrk="1" fontAlgn="auto" latinLnBrk="0" hangingPunct="1">
        <a:lnSpc>
          <a:spcPct val="100000"/>
        </a:lnSpc>
        <a:spcBef>
          <a:spcPts val="597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7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1128" indent="0" algn="l" defTabSz="681128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021692" indent="0" algn="l" defTabSz="681128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362258" indent="0" algn="l" defTabSz="681128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73104" indent="-170283" algn="l" defTabSz="681128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13669" indent="-170283" algn="l" defTabSz="681128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54234" indent="-170283" algn="l" defTabSz="681128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894797" indent="-170283" algn="l" defTabSz="681128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11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0566" algn="l" defTabSz="6811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1128" algn="l" defTabSz="6811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1692" algn="l" defTabSz="6811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2258" algn="l" defTabSz="6811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02822" algn="l" defTabSz="6811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43386" algn="l" defTabSz="6811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83951" algn="l" defTabSz="6811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24516" algn="l" defTabSz="6811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47">
          <p15:clr>
            <a:srgbClr val="F26B43"/>
          </p15:clr>
        </p15:guide>
        <p15:guide id="2" pos="7333">
          <p15:clr>
            <a:srgbClr val="F26B43"/>
          </p15:clr>
        </p15:guide>
        <p15:guide id="3" pos="642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07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3211" y="2794660"/>
            <a:ext cx="9160978" cy="2359127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9"/>
          <p:cNvSpPr/>
          <p:nvPr/>
        </p:nvSpPr>
        <p:spPr>
          <a:xfrm>
            <a:off x="413147" y="494"/>
            <a:ext cx="8317707" cy="6250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3" tIns="30874" rIns="61753" bIns="30874" rtlCol="0" anchor="ctr"/>
          <a:lstStyle/>
          <a:p>
            <a:pPr algn="ctr"/>
            <a:endParaRPr lang="ru-RU" sz="13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32" y="156628"/>
            <a:ext cx="855611" cy="20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7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iming>
    <p:tnLst>
      <p:par>
        <p:cTn id="1" dur="indefinite" restart="never" nodeType="tmRoot"/>
      </p:par>
    </p:tnLst>
  </p:timing>
  <p:txStyles>
    <p:titleStyle>
      <a:lvl1pPr algn="l" defTabSz="61752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81" indent="-154381" algn="l" defTabSz="617520" rtl="0" eaLnBrk="1" latinLnBrk="0" hangingPunct="1">
        <a:lnSpc>
          <a:spcPct val="90000"/>
        </a:lnSpc>
        <a:spcBef>
          <a:spcPts val="677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63140" indent="-154381" algn="l" defTabSz="617520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1898" indent="-154381" algn="l" defTabSz="617520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661" indent="-154381" algn="l" defTabSz="617520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89418" indent="-154381" algn="l" defTabSz="617520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178" indent="-154381" algn="l" defTabSz="617520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006939" indent="-154381" algn="l" defTabSz="617520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315698" indent="-154381" algn="l" defTabSz="617520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624459" indent="-154381" algn="l" defTabSz="617520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52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8762" algn="l" defTabSz="61752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17520" algn="l" defTabSz="61752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6283" algn="l" defTabSz="61752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35041" algn="l" defTabSz="61752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43798" algn="l" defTabSz="61752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2559" algn="l" defTabSz="61752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61318" algn="l" defTabSz="61752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70078" algn="l" defTabSz="61752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07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7632" y="4146008"/>
            <a:ext cx="9160978" cy="1007779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41" tIns="30869" rIns="61741" bIns="3086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9"/>
          <p:cNvSpPr/>
          <p:nvPr/>
        </p:nvSpPr>
        <p:spPr>
          <a:xfrm>
            <a:off x="413147" y="494"/>
            <a:ext cx="8317707" cy="6250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41" tIns="30869" rIns="61741" bIns="30869" rtlCol="0" anchor="ctr"/>
          <a:lstStyle/>
          <a:p>
            <a:pPr algn="ctr"/>
            <a:endParaRPr lang="ru-RU" sz="130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32" y="156628"/>
            <a:ext cx="855611" cy="20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0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iming>
    <p:tnLst>
      <p:par>
        <p:cTn id="1" dur="indefinite" restart="never" nodeType="tmRoot"/>
      </p:par>
    </p:tnLst>
  </p:timing>
  <p:txStyles>
    <p:titleStyle>
      <a:lvl1pPr algn="l" defTabSz="617404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52" indent="-154352" algn="l" defTabSz="617404" rtl="0" eaLnBrk="1" latinLnBrk="0" hangingPunct="1">
        <a:lnSpc>
          <a:spcPct val="90000"/>
        </a:lnSpc>
        <a:spcBef>
          <a:spcPts val="677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63053" indent="-154352" algn="l" defTabSz="617404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1753" indent="-154352" algn="l" defTabSz="617404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458" indent="-154352" algn="l" defTabSz="617404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89157" indent="-154352" algn="l" defTabSz="617404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97859" indent="-154352" algn="l" defTabSz="617404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006561" indent="-154352" algn="l" defTabSz="617404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315262" indent="-154352" algn="l" defTabSz="617404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623965" indent="-154352" algn="l" defTabSz="617404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4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8704" algn="l" defTabSz="6174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17404" algn="l" defTabSz="6174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6108" algn="l" defTabSz="6174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809" algn="l" defTabSz="6174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43507" algn="l" defTabSz="6174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2210" algn="l" defTabSz="6174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912" algn="l" defTabSz="6174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69613" algn="l" defTabSz="6174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149" y="446934"/>
            <a:ext cx="8317707" cy="571045"/>
          </a:xfrm>
          <a:prstGeom prst="rect">
            <a:avLst/>
          </a:prstGeom>
        </p:spPr>
        <p:txBody>
          <a:bodyPr vert="horz" wrap="square" lIns="0" tIns="24308" rIns="0" bIns="0" rtlCol="0" anchor="t" anchorCtr="0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4383" y="1771650"/>
            <a:ext cx="7966472" cy="28893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Прямоугольник 9"/>
          <p:cNvSpPr/>
          <p:nvPr/>
        </p:nvSpPr>
        <p:spPr>
          <a:xfrm>
            <a:off x="413147" y="494"/>
            <a:ext cx="8317707" cy="62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30" tIns="30863" rIns="61730" bIns="30863" rtlCol="0" anchor="ctr"/>
          <a:lstStyle/>
          <a:p>
            <a:pPr algn="ctr"/>
            <a:endParaRPr lang="ru-RU" sz="130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32" y="156628"/>
            <a:ext cx="855611" cy="20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</p:sldLayoutIdLst>
  <p:timing>
    <p:tnLst>
      <p:par>
        <p:cTn id="1" dur="indefinite" restart="never" nodeType="tmRoot"/>
      </p:par>
    </p:tnLst>
  </p:timing>
  <p:txStyles>
    <p:titleStyle>
      <a:lvl1pPr algn="l" defTabSz="680744" rtl="0" eaLnBrk="1" latinLnBrk="0" hangingPunct="1">
        <a:lnSpc>
          <a:spcPct val="90000"/>
        </a:lnSpc>
        <a:spcBef>
          <a:spcPct val="0"/>
        </a:spcBef>
        <a:buNone/>
        <a:defRPr sz="39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0744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300" kern="1200">
          <a:solidFill>
            <a:schemeClr val="tx1"/>
          </a:solidFill>
          <a:latin typeface="+mj-lt"/>
          <a:ea typeface="+mn-ea"/>
          <a:cs typeface="+mn-cs"/>
        </a:defRPr>
      </a:lvl1pPr>
      <a:lvl2pPr marL="0" marR="0" indent="0" algn="l" defTabSz="680744" rtl="0" eaLnBrk="1" fontAlgn="auto" latinLnBrk="0" hangingPunct="1">
        <a:lnSpc>
          <a:spcPct val="100000"/>
        </a:lnSpc>
        <a:spcBef>
          <a:spcPts val="597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7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0744" indent="0" algn="l" defTabSz="68074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021116" indent="0" algn="l" defTabSz="68074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361489" indent="0" algn="l" defTabSz="68074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72047" indent="-170187" algn="l" defTabSz="68074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12420" indent="-170187" algn="l" defTabSz="68074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52793" indent="-170187" algn="l" defTabSz="68074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893165" indent="-170187" algn="l" defTabSz="680744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074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0374" algn="l" defTabSz="68074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0744" algn="l" defTabSz="68074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1116" algn="l" defTabSz="68074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1489" algn="l" defTabSz="68074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01861" algn="l" defTabSz="68074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42233" algn="l" defTabSz="68074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82606" algn="l" defTabSz="68074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22977" algn="l" defTabSz="68074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47">
          <p15:clr>
            <a:srgbClr val="F26B43"/>
          </p15:clr>
        </p15:guide>
        <p15:guide id="2" pos="7333">
          <p15:clr>
            <a:srgbClr val="F26B43"/>
          </p15:clr>
        </p15:guide>
        <p15:guide id="3" pos="642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149" y="446934"/>
            <a:ext cx="8317707" cy="571045"/>
          </a:xfrm>
          <a:prstGeom prst="rect">
            <a:avLst/>
          </a:prstGeom>
        </p:spPr>
        <p:txBody>
          <a:bodyPr vert="horz" wrap="square" lIns="0" tIns="24303" rIns="0" bIns="0" rtlCol="0" anchor="t" anchorCtr="0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4383" y="1771650"/>
            <a:ext cx="7966472" cy="28893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Прямоугольник 9"/>
          <p:cNvSpPr/>
          <p:nvPr/>
        </p:nvSpPr>
        <p:spPr>
          <a:xfrm>
            <a:off x="413147" y="494"/>
            <a:ext cx="8317707" cy="62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18" tIns="30857" rIns="61718" bIns="30857" rtlCol="0" anchor="ctr"/>
          <a:lstStyle/>
          <a:p>
            <a:pPr algn="ctr"/>
            <a:endParaRPr lang="ru-RU" sz="13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32" y="156628"/>
            <a:ext cx="855611" cy="20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6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  <p:sldLayoutId id="2147483790" r:id="rId19"/>
    <p:sldLayoutId id="2147483791" r:id="rId20"/>
    <p:sldLayoutId id="2147483792" r:id="rId21"/>
    <p:sldLayoutId id="2147483793" r:id="rId22"/>
    <p:sldLayoutId id="2147483794" r:id="rId23"/>
    <p:sldLayoutId id="2147483795" r:id="rId24"/>
  </p:sldLayoutIdLst>
  <p:timing>
    <p:tnLst>
      <p:par>
        <p:cTn id="1" dur="indefinite" restart="never" nodeType="tmRoot"/>
      </p:par>
    </p:tnLst>
  </p:timing>
  <p:txStyles>
    <p:titleStyle>
      <a:lvl1pPr algn="l" defTabSz="680616" rtl="0" eaLnBrk="1" latinLnBrk="0" hangingPunct="1">
        <a:lnSpc>
          <a:spcPct val="90000"/>
        </a:lnSpc>
        <a:spcBef>
          <a:spcPct val="0"/>
        </a:spcBef>
        <a:buNone/>
        <a:defRPr sz="39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0616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300" kern="1200">
          <a:solidFill>
            <a:schemeClr val="tx1"/>
          </a:solidFill>
          <a:latin typeface="+mj-lt"/>
          <a:ea typeface="+mn-ea"/>
          <a:cs typeface="+mn-cs"/>
        </a:defRPr>
      </a:lvl1pPr>
      <a:lvl2pPr marL="0" marR="0" indent="0" algn="l" defTabSz="680616" rtl="0" eaLnBrk="1" fontAlgn="auto" latinLnBrk="0" hangingPunct="1">
        <a:lnSpc>
          <a:spcPct val="100000"/>
        </a:lnSpc>
        <a:spcBef>
          <a:spcPts val="597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7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0616" indent="0" algn="l" defTabSz="680616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020924" indent="0" algn="l" defTabSz="680616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361233" indent="0" algn="l" defTabSz="680616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71695" indent="-170155" algn="l" defTabSz="680616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12004" indent="-170155" algn="l" defTabSz="680616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52312" indent="-170155" algn="l" defTabSz="680616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892621" indent="-170155" algn="l" defTabSz="680616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06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0310" algn="l" defTabSz="6806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0616" algn="l" defTabSz="6806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0924" algn="l" defTabSz="6806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1233" algn="l" defTabSz="6806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01541" algn="l" defTabSz="6806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41849" algn="l" defTabSz="6806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82158" algn="l" defTabSz="6806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22465" algn="l" defTabSz="6806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47">
          <p15:clr>
            <a:srgbClr val="F26B43"/>
          </p15:clr>
        </p15:guide>
        <p15:guide id="2" pos="7333">
          <p15:clr>
            <a:srgbClr val="F26B43"/>
          </p15:clr>
        </p15:guide>
        <p15:guide id="3" pos="64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4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618567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642" indent="-154642" algn="l" defTabSz="618567" rtl="0" eaLnBrk="1" latinLnBrk="0" hangingPunct="1">
        <a:lnSpc>
          <a:spcPct val="90000"/>
        </a:lnSpc>
        <a:spcBef>
          <a:spcPts val="677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63925" indent="-154642" algn="l" defTabSz="618567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3208" indent="-154642" algn="l" defTabSz="618567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2491" indent="-154642" algn="l" defTabSz="618567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91775" indent="-154642" algn="l" defTabSz="618567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01058" indent="-154642" algn="l" defTabSz="618567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010342" indent="-154642" algn="l" defTabSz="618567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319624" indent="-154642" algn="l" defTabSz="618567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628908" indent="-154642" algn="l" defTabSz="618567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85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9284" algn="l" defTabSz="6185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18567" algn="l" defTabSz="6185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7851" algn="l" defTabSz="6185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37133" algn="l" defTabSz="6185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46417" algn="l" defTabSz="6185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5700" algn="l" defTabSz="6185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64983" algn="l" defTabSz="6185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74266" algn="l" defTabSz="61856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0716"/>
          </a:xfrm>
          <a:prstGeom prst="rect">
            <a:avLst/>
          </a:prstGeom>
        </p:spPr>
      </p:pic>
      <p:sp>
        <p:nvSpPr>
          <p:cNvPr id="8" name="object 33"/>
          <p:cNvSpPr/>
          <p:nvPr/>
        </p:nvSpPr>
        <p:spPr>
          <a:xfrm>
            <a:off x="429577" y="1"/>
            <a:ext cx="8319466" cy="60461"/>
          </a:xfrm>
          <a:custGeom>
            <a:avLst/>
            <a:gdLst/>
            <a:ahLst/>
            <a:cxnLst/>
            <a:rect l="l" t="t" r="r" b="b"/>
            <a:pathLst>
              <a:path w="12445365" h="88900">
                <a:moveTo>
                  <a:pt x="0" y="0"/>
                </a:moveTo>
                <a:lnTo>
                  <a:pt x="0" y="88861"/>
                </a:lnTo>
                <a:lnTo>
                  <a:pt x="12445199" y="88861"/>
                </a:lnTo>
                <a:lnTo>
                  <a:pt x="12445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32" y="156628"/>
            <a:ext cx="855611" cy="20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6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txStyles>
    <p:titleStyle>
      <a:lvl1pPr algn="l" defTabSz="61845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613" indent="-154613" algn="l" defTabSz="618450" rtl="0" eaLnBrk="1" latinLnBrk="0" hangingPunct="1">
        <a:lnSpc>
          <a:spcPct val="90000"/>
        </a:lnSpc>
        <a:spcBef>
          <a:spcPts val="677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63838" indent="-154613" algn="l" defTabSz="618450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3062" indent="-154613" algn="l" defTabSz="618450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2287" indent="-154613" algn="l" defTabSz="618450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91513" indent="-154613" algn="l" defTabSz="618450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38" indent="-154613" algn="l" defTabSz="618450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009963" indent="-154613" algn="l" defTabSz="618450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319187" indent="-154613" algn="l" defTabSz="618450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628413" indent="-154613" algn="l" defTabSz="618450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84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9226" algn="l" defTabSz="6184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18450" algn="l" defTabSz="6184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7676" algn="l" defTabSz="6184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36900" algn="l" defTabSz="6184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46126" algn="l" defTabSz="6184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5351" algn="l" defTabSz="6184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64575" algn="l" defTabSz="6184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73800" algn="l" defTabSz="6184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149" y="446934"/>
            <a:ext cx="8317707" cy="571045"/>
          </a:xfrm>
          <a:prstGeom prst="rect">
            <a:avLst/>
          </a:prstGeom>
        </p:spPr>
        <p:txBody>
          <a:bodyPr vert="horz" wrap="square" lIns="0" tIns="24345" rIns="0" bIns="0" rtlCol="0" anchor="t" anchorCtr="0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4383" y="1771650"/>
            <a:ext cx="7966472" cy="28893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Прямоугольник 9"/>
          <p:cNvSpPr/>
          <p:nvPr/>
        </p:nvSpPr>
        <p:spPr>
          <a:xfrm>
            <a:off x="413147" y="494"/>
            <a:ext cx="8317707" cy="62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33" tIns="30916" rIns="61833" bIns="30916" rtlCol="0" anchor="ctr"/>
          <a:lstStyle/>
          <a:p>
            <a:pPr algn="ctr"/>
            <a:endParaRPr lang="ru-RU" sz="13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32" y="156628"/>
            <a:ext cx="855611" cy="20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96" r:id="rId30"/>
    <p:sldLayoutId id="2147483797" r:id="rId31"/>
  </p:sldLayoutIdLst>
  <p:timing>
    <p:tnLst>
      <p:par>
        <p:cTn id="1" dur="indefinite" restart="never" nodeType="tmRoot"/>
      </p:par>
    </p:tnLst>
  </p:timing>
  <p:txStyles>
    <p:titleStyle>
      <a:lvl1pPr algn="l" defTabSz="681898" rtl="0" eaLnBrk="1" latinLnBrk="0" hangingPunct="1">
        <a:lnSpc>
          <a:spcPct val="90000"/>
        </a:lnSpc>
        <a:spcBef>
          <a:spcPct val="0"/>
        </a:spcBef>
        <a:buNone/>
        <a:defRPr sz="39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1898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300" kern="1200">
          <a:solidFill>
            <a:schemeClr val="tx1"/>
          </a:solidFill>
          <a:latin typeface="+mj-lt"/>
          <a:ea typeface="+mn-ea"/>
          <a:cs typeface="+mn-cs"/>
        </a:defRPr>
      </a:lvl1pPr>
      <a:lvl2pPr marL="0" marR="0" indent="0" algn="l" defTabSz="681898" rtl="0" eaLnBrk="1" fontAlgn="auto" latinLnBrk="0" hangingPunct="1">
        <a:lnSpc>
          <a:spcPct val="100000"/>
        </a:lnSpc>
        <a:spcBef>
          <a:spcPts val="597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7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1898" indent="0" algn="l" defTabSz="681898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022847" indent="0" algn="l" defTabSz="681898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363798" indent="0" algn="l" defTabSz="681898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75221" indent="-170475" algn="l" defTabSz="681898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16170" indent="-170475" algn="l" defTabSz="681898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57120" indent="-170475" algn="l" defTabSz="681898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898067" indent="-170475" algn="l" defTabSz="681898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18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0950" algn="l" defTabSz="6818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1898" algn="l" defTabSz="6818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2847" algn="l" defTabSz="6818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3798" algn="l" defTabSz="6818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04746" algn="l" defTabSz="6818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45696" algn="l" defTabSz="6818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86645" algn="l" defTabSz="6818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27594" algn="l" defTabSz="6818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47">
          <p15:clr>
            <a:srgbClr val="F26B43"/>
          </p15:clr>
        </p15:guide>
        <p15:guide id="2" pos="7333">
          <p15:clr>
            <a:srgbClr val="F26B43"/>
          </p15:clr>
        </p15:guide>
        <p15:guide id="3" pos="64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07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7632" y="4146008"/>
            <a:ext cx="9160978" cy="1007779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9"/>
          <p:cNvSpPr/>
          <p:nvPr/>
        </p:nvSpPr>
        <p:spPr>
          <a:xfrm>
            <a:off x="413147" y="494"/>
            <a:ext cx="8317707" cy="6250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22" tIns="30910" rIns="61822" bIns="30910" rtlCol="0" anchor="ctr"/>
          <a:lstStyle/>
          <a:p>
            <a:pPr algn="ctr"/>
            <a:endParaRPr lang="ru-RU" sz="13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32" y="156628"/>
            <a:ext cx="855611" cy="20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0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iming>
    <p:tnLst>
      <p:par>
        <p:cTn id="1" dur="indefinite" restart="never" nodeType="tmRoot"/>
      </p:par>
    </p:tnLst>
  </p:timing>
  <p:txStyles>
    <p:titleStyle>
      <a:lvl1pPr algn="l" defTabSz="618218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555" indent="-154555" algn="l" defTabSz="618218" rtl="0" eaLnBrk="1" latinLnBrk="0" hangingPunct="1">
        <a:lnSpc>
          <a:spcPct val="90000"/>
        </a:lnSpc>
        <a:spcBef>
          <a:spcPts val="677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63662" indent="-154555" algn="l" defTabSz="618218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2771" indent="-154555" algn="l" defTabSz="618218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879" indent="-154555" algn="l" defTabSz="618218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90989" indent="-154555" algn="l" defTabSz="618218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098" indent="-154555" algn="l" defTabSz="618218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009207" indent="-154555" algn="l" defTabSz="618218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318314" indent="-154555" algn="l" defTabSz="618218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627423" indent="-154555" algn="l" defTabSz="618218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8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9110" algn="l" defTabSz="618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18218" algn="l" defTabSz="618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7328" algn="l" defTabSz="618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36434" algn="l" defTabSz="618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45544" algn="l" defTabSz="618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4653" algn="l" defTabSz="618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63760" algn="l" defTabSz="618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72869" algn="l" defTabSz="618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1808" y="537579"/>
            <a:ext cx="7909946" cy="4405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642" y="4146262"/>
            <a:ext cx="9144000" cy="1001924"/>
          </a:xfrm>
          <a:prstGeom prst="rect">
            <a:avLst/>
          </a:prstGeom>
        </p:spPr>
      </p:pic>
      <p:sp>
        <p:nvSpPr>
          <p:cNvPr id="9" name="Прямоугольник 9"/>
          <p:cNvSpPr/>
          <p:nvPr/>
        </p:nvSpPr>
        <p:spPr>
          <a:xfrm>
            <a:off x="413147" y="494"/>
            <a:ext cx="8317707" cy="6250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810" tIns="30904" rIns="61810" bIns="30904" rtlCol="0" anchor="ctr"/>
          <a:lstStyle/>
          <a:p>
            <a:pPr algn="ctr"/>
            <a:endParaRPr lang="ru-RU" sz="13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32" y="156628"/>
            <a:ext cx="855611" cy="20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0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timing>
    <p:tnLst>
      <p:par>
        <p:cTn id="1" dur="indefinite" restart="never" nodeType="tmRoot"/>
      </p:par>
    </p:tnLst>
  </p:timing>
  <p:txStyles>
    <p:titleStyle>
      <a:lvl1pPr algn="l" defTabSz="61810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526" indent="-154526" algn="l" defTabSz="618102" rtl="0" eaLnBrk="1" latinLnBrk="0" hangingPunct="1">
        <a:lnSpc>
          <a:spcPct val="90000"/>
        </a:lnSpc>
        <a:spcBef>
          <a:spcPts val="677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75" indent="-154526" algn="l" defTabSz="618102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2626" indent="-154526" algn="l" defTabSz="618102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676" indent="-154526" algn="l" defTabSz="618102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90727" indent="-154526" algn="l" defTabSz="618102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99778" indent="-154526" algn="l" defTabSz="618102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008829" indent="-154526" algn="l" defTabSz="618102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317878" indent="-154526" algn="l" defTabSz="618102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626929" indent="-154526" algn="l" defTabSz="618102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81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9052" algn="l" defTabSz="6181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18102" algn="l" defTabSz="6181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7154" algn="l" defTabSz="6181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36202" algn="l" defTabSz="6181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45253" algn="l" defTabSz="6181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4304" algn="l" defTabSz="6181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63353" algn="l" defTabSz="6181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72404" algn="l" defTabSz="6181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07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3211" y="2794660"/>
            <a:ext cx="9160978" cy="2359127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1799" tIns="30898" rIns="61799" bIns="30898" rtlCol="0" anchor="ctr"/>
          <a:lstStyle/>
          <a:p>
            <a:pPr algn="ctr"/>
            <a:endParaRPr lang="en-US" dirty="0"/>
          </a:p>
        </p:txBody>
      </p:sp>
      <p:sp>
        <p:nvSpPr>
          <p:cNvPr id="9" name="Прямоугольник 9"/>
          <p:cNvSpPr/>
          <p:nvPr/>
        </p:nvSpPr>
        <p:spPr>
          <a:xfrm>
            <a:off x="413147" y="494"/>
            <a:ext cx="8317707" cy="6250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99" tIns="30898" rIns="61799" bIns="30898" rtlCol="0" anchor="ctr"/>
          <a:lstStyle/>
          <a:p>
            <a:pPr algn="ctr"/>
            <a:endParaRPr lang="ru-RU" sz="13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32" y="156628"/>
            <a:ext cx="855611" cy="20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4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iming>
    <p:tnLst>
      <p:par>
        <p:cTn id="1" dur="indefinite" restart="never" nodeType="tmRoot"/>
      </p:par>
    </p:tnLst>
  </p:timing>
  <p:txStyles>
    <p:titleStyle>
      <a:lvl1pPr algn="l" defTabSz="617985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497" indent="-154497" algn="l" defTabSz="617985" rtl="0" eaLnBrk="1" latinLnBrk="0" hangingPunct="1">
        <a:lnSpc>
          <a:spcPct val="90000"/>
        </a:lnSpc>
        <a:spcBef>
          <a:spcPts val="677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63488" indent="-154497" algn="l" defTabSz="617985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2480" indent="-154497" algn="l" defTabSz="617985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473" indent="-154497" algn="l" defTabSz="617985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90465" indent="-154497" algn="l" defTabSz="617985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99458" indent="-154497" algn="l" defTabSz="617985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008451" indent="-154497" algn="l" defTabSz="617985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317442" indent="-154497" algn="l" defTabSz="617985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626435" indent="-154497" algn="l" defTabSz="617985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9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8994" algn="l" defTabSz="6179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17985" algn="l" defTabSz="6179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6979" algn="l" defTabSz="6179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35970" algn="l" defTabSz="6179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44962" algn="l" defTabSz="6179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3955" algn="l" defTabSz="6179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62946" algn="l" defTabSz="6179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71938" algn="l" defTabSz="6179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0716"/>
          </a:xfrm>
          <a:prstGeom prst="rect">
            <a:avLst/>
          </a:prstGeom>
        </p:spPr>
      </p:pic>
      <p:sp>
        <p:nvSpPr>
          <p:cNvPr id="8" name="Прямоугольник 9"/>
          <p:cNvSpPr/>
          <p:nvPr/>
        </p:nvSpPr>
        <p:spPr>
          <a:xfrm>
            <a:off x="413147" y="494"/>
            <a:ext cx="8317707" cy="6250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87" tIns="30892" rIns="61787" bIns="30892" rtlCol="0" anchor="ctr"/>
          <a:lstStyle/>
          <a:p>
            <a:pPr algn="ctr"/>
            <a:endParaRPr lang="ru-RU" sz="13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32" y="156628"/>
            <a:ext cx="855611" cy="20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8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iming>
    <p:tnLst>
      <p:par>
        <p:cTn id="1" dur="indefinite" restart="never" nodeType="tmRoot"/>
      </p:par>
    </p:tnLst>
  </p:timing>
  <p:txStyles>
    <p:titleStyle>
      <a:lvl1pPr algn="l" defTabSz="617868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468" indent="-154468" algn="l" defTabSz="617868" rtl="0" eaLnBrk="1" latinLnBrk="0" hangingPunct="1">
        <a:lnSpc>
          <a:spcPct val="90000"/>
        </a:lnSpc>
        <a:spcBef>
          <a:spcPts val="677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63401" indent="-154468" algn="l" defTabSz="617868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2335" indent="-154468" algn="l" defTabSz="617868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270" indent="-154468" algn="l" defTabSz="617868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90203" indent="-154468" algn="l" defTabSz="617868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99138" indent="-154468" algn="l" defTabSz="617868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008073" indent="-154468" algn="l" defTabSz="617868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317006" indent="-154468" algn="l" defTabSz="617868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625941" indent="-154468" algn="l" defTabSz="617868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8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8936" algn="l" defTabSz="6178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17868" algn="l" defTabSz="6178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6805" algn="l" defTabSz="6178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35738" algn="l" defTabSz="6178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44671" algn="l" defTabSz="6178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3606" algn="l" defTabSz="6178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62539" algn="l" defTabSz="6178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71473" algn="l" defTabSz="6178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0716"/>
          </a:xfrm>
          <a:prstGeom prst="rect">
            <a:avLst/>
          </a:prstGeom>
        </p:spPr>
      </p:pic>
      <p:sp>
        <p:nvSpPr>
          <p:cNvPr id="8" name="Прямоугольник 9"/>
          <p:cNvSpPr/>
          <p:nvPr/>
        </p:nvSpPr>
        <p:spPr>
          <a:xfrm>
            <a:off x="413147" y="494"/>
            <a:ext cx="8317707" cy="62506"/>
          </a:xfrm>
          <a:prstGeom prst="rect">
            <a:avLst/>
          </a:prstGeom>
          <a:solidFill>
            <a:srgbClr val="FE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76" tIns="30886" rIns="61776" bIns="30886" rtlCol="0" anchor="ctr"/>
          <a:lstStyle/>
          <a:p>
            <a:pPr algn="ctr"/>
            <a:endParaRPr lang="ru-RU" sz="130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32" y="156628"/>
            <a:ext cx="855611" cy="20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2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iming>
    <p:tnLst>
      <p:par>
        <p:cTn id="1" dur="indefinite" restart="never" nodeType="tmRoot"/>
      </p:par>
    </p:tnLst>
  </p:timing>
  <p:txStyles>
    <p:titleStyle>
      <a:lvl1pPr algn="l" defTabSz="61775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439" indent="-154439" algn="l" defTabSz="617752" rtl="0" eaLnBrk="1" latinLnBrk="0" hangingPunct="1">
        <a:lnSpc>
          <a:spcPct val="90000"/>
        </a:lnSpc>
        <a:spcBef>
          <a:spcPts val="677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63314" indent="-154439" algn="l" defTabSz="617752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2189" indent="-154439" algn="l" defTabSz="617752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67" indent="-154439" algn="l" defTabSz="617752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89941" indent="-154439" algn="l" defTabSz="617752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818" indent="-154439" algn="l" defTabSz="617752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007695" indent="-154439" algn="l" defTabSz="617752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316570" indent="-154439" algn="l" defTabSz="617752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625447" indent="-154439" algn="l" defTabSz="617752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7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8878" algn="l" defTabSz="6177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17752" algn="l" defTabSz="6177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6631" algn="l" defTabSz="6177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35505" algn="l" defTabSz="6177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44380" algn="l" defTabSz="6177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3257" algn="l" defTabSz="6177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62132" algn="l" defTabSz="6177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71008" algn="l" defTabSz="61775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9.png"/><Relationship Id="rId4" Type="http://schemas.openxmlformats.org/officeDocument/2006/relationships/image" Target="../media/image2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25312" y="2625387"/>
            <a:ext cx="285375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93"/>
            <a:r>
              <a:rPr lang="ru-RU" sz="1600" dirty="0" smtClean="0">
                <a:latin typeface="Arial Narrow" panose="020B0606020202030204" pitchFamily="34" charset="0"/>
                <a:cs typeface="Arial"/>
              </a:rPr>
              <a:t>Анна Струнникова</a:t>
            </a:r>
          </a:p>
          <a:p>
            <a:pPr marL="8593"/>
            <a:r>
              <a:rPr lang="ru-RU" sz="1600" dirty="0" smtClean="0">
                <a:latin typeface="Arial Narrow" panose="020B0606020202030204" pitchFamily="34" charset="0"/>
                <a:cs typeface="Arial"/>
              </a:rPr>
              <a:t>Ксения </a:t>
            </a:r>
            <a:r>
              <a:rPr lang="ru-RU" sz="1600" dirty="0" err="1" smtClean="0">
                <a:latin typeface="Arial Narrow" panose="020B0606020202030204" pitchFamily="34" charset="0"/>
                <a:cs typeface="Arial"/>
              </a:rPr>
              <a:t>Мешкова</a:t>
            </a:r>
            <a:endParaRPr sz="160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13739" y="4329687"/>
            <a:ext cx="0" cy="434023"/>
          </a:xfrm>
          <a:custGeom>
            <a:avLst/>
            <a:gdLst/>
            <a:ahLst/>
            <a:cxnLst/>
            <a:rect l="l" t="t" r="r" b="b"/>
            <a:pathLst>
              <a:path h="638175">
                <a:moveTo>
                  <a:pt x="0" y="0"/>
                </a:moveTo>
                <a:lnTo>
                  <a:pt x="0" y="63808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52168" y="4391034"/>
            <a:ext cx="7297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93"/>
            <a:r>
              <a:rPr sz="900" dirty="0">
                <a:latin typeface="Arial"/>
                <a:cs typeface="Arial"/>
              </a:rPr>
              <a:t>Разница</a:t>
            </a:r>
          </a:p>
          <a:p>
            <a:pPr marL="8593"/>
            <a:r>
              <a:rPr sz="900" dirty="0">
                <a:latin typeface="Arial"/>
                <a:cs typeface="Arial"/>
              </a:rPr>
              <a:t>в отношении</a:t>
            </a:r>
          </a:p>
        </p:txBody>
      </p:sp>
      <p:sp>
        <p:nvSpPr>
          <p:cNvPr id="10" name="object 13"/>
          <p:cNvSpPr txBox="1">
            <a:spLocks/>
          </p:cNvSpPr>
          <p:nvPr/>
        </p:nvSpPr>
        <p:spPr>
          <a:xfrm>
            <a:off x="700325" y="1048032"/>
            <a:ext cx="7544081" cy="157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93" marR="3437" algn="l">
              <a:lnSpc>
                <a:spcPts val="4060"/>
              </a:lnSpc>
            </a:pPr>
            <a:r>
              <a:rPr lang="ru-RU" sz="3600" dirty="0">
                <a:latin typeface="Century Gothic" panose="020B0502020202020204" pitchFamily="34" charset="0"/>
              </a:rPr>
              <a:t>Как не потеряться</a:t>
            </a:r>
            <a:br>
              <a:rPr lang="ru-RU" sz="3600" dirty="0">
                <a:latin typeface="Century Gothic" panose="020B0502020202020204" pitchFamily="34" charset="0"/>
              </a:rPr>
            </a:br>
            <a:r>
              <a:rPr lang="ru-RU" sz="3600" dirty="0">
                <a:latin typeface="Century Gothic" panose="020B0502020202020204" pitchFamily="34" charset="0"/>
              </a:rPr>
              <a:t>большому </a:t>
            </a:r>
            <a:r>
              <a:rPr lang="ru-RU" sz="3600" dirty="0" smtClean="0">
                <a:latin typeface="Century Gothic" panose="020B0502020202020204" pitchFamily="34" charset="0"/>
              </a:rPr>
              <a:t>проекту</a:t>
            </a:r>
          </a:p>
          <a:p>
            <a:pPr marL="8593" marR="3437" algn="l">
              <a:lnSpc>
                <a:spcPts val="4060"/>
              </a:lnSpc>
            </a:pPr>
            <a:r>
              <a:rPr lang="ru-RU" sz="3600" dirty="0" smtClean="0">
                <a:latin typeface="Century Gothic" panose="020B0502020202020204" pitchFamily="34" charset="0"/>
              </a:rPr>
              <a:t>среди </a:t>
            </a:r>
            <a:r>
              <a:rPr lang="ru-RU" sz="3600" dirty="0">
                <a:latin typeface="Century Gothic" panose="020B0502020202020204" pitchFamily="34" charset="0"/>
              </a:rPr>
              <a:t>маленьких команд</a:t>
            </a:r>
            <a:endParaRPr lang="ru-RU" sz="3600" b="1" dirty="0">
              <a:latin typeface="Arial Narrow" panose="020B0606020202030204" pitchFamily="34" charset="0"/>
              <a:ea typeface="Arial" charset="0"/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2" y="4329678"/>
            <a:ext cx="1988199" cy="446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70" y="4657168"/>
            <a:ext cx="71323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9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22491811"/>
              </p:ext>
            </p:extLst>
          </p:nvPr>
        </p:nvGraphicFramePr>
        <p:xfrm>
          <a:off x="395536" y="2427734"/>
          <a:ext cx="8280920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39357" y="3156815"/>
            <a:ext cx="4203395" cy="923330"/>
          </a:xfrm>
          <a:prstGeom prst="rect">
            <a:avLst/>
          </a:prstGeom>
          <a:solidFill>
            <a:srgbClr val="66FFCC">
              <a:alpha val="23000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u="sng"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Цели:</a:t>
            </a:r>
          </a:p>
          <a:p>
            <a:r>
              <a:rPr lang="ru-RU" u="none" dirty="0"/>
              <a:t>Значительно повысить </a:t>
            </a:r>
            <a:r>
              <a:rPr lang="en-US" u="none" dirty="0"/>
              <a:t>time2market</a:t>
            </a:r>
          </a:p>
          <a:p>
            <a:r>
              <a:rPr lang="ru-RU" u="none" dirty="0"/>
              <a:t>Наладить коммуникации</a:t>
            </a:r>
          </a:p>
        </p:txBody>
      </p:sp>
      <p:sp>
        <p:nvSpPr>
          <p:cNvPr id="7" name="Line Callout 1 (Accent Bar) 6"/>
          <p:cNvSpPr/>
          <p:nvPr/>
        </p:nvSpPr>
        <p:spPr>
          <a:xfrm rot="5400000">
            <a:off x="5798386" y="300642"/>
            <a:ext cx="697577" cy="2160240"/>
          </a:xfrm>
          <a:prstGeom prst="accentCallout1">
            <a:avLst>
              <a:gd name="adj1" fmla="val 50267"/>
              <a:gd name="adj2" fmla="val 118977"/>
              <a:gd name="adj3" fmla="val 50503"/>
              <a:gd name="adj4" fmla="val 186110"/>
            </a:avLst>
          </a:prstGeom>
          <a:solidFill>
            <a:srgbClr val="00B0F0"/>
          </a:solidFill>
          <a:ln w="19050"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Трансформация</a:t>
            </a:r>
            <a:endParaRPr lang="ru-RU" dirty="0"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11560" y="699542"/>
            <a:ext cx="3528392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glow rad="254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Century Gothic" panose="020B0502020202020204" pitchFamily="34" charset="0"/>
              </a:rPr>
              <a:t>«Трансформация»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70" y="4657168"/>
            <a:ext cx="71323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Century Gothic" panose="020B0502020202020204" pitchFamily="34" charset="0"/>
              </a:rPr>
              <a:t>«Трансформация»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699542"/>
            <a:ext cx="3528392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glow rad="254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861560"/>
            <a:ext cx="785021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Century Gothic" panose="020B0502020202020204" pitchFamily="34" charset="0"/>
              </a:rPr>
              <a:t>То</a:t>
            </a:r>
            <a:r>
              <a:rPr lang="ru-RU" sz="1600" dirty="0">
                <a:latin typeface="Century Gothic" panose="020B0502020202020204" pitchFamily="34" charset="0"/>
              </a:rPr>
              <a:t>, что </a:t>
            </a:r>
            <a:r>
              <a:rPr lang="ru-RU" sz="1600" dirty="0" smtClean="0">
                <a:latin typeface="Century Gothic" panose="020B0502020202020204" pitchFamily="34" charset="0"/>
              </a:rPr>
              <a:t>команда </a:t>
            </a:r>
            <a:r>
              <a:rPr lang="ru-RU" sz="1600" dirty="0">
                <a:latin typeface="Century Gothic" panose="020B0502020202020204" pitchFamily="34" charset="0"/>
              </a:rPr>
              <a:t>может делать сама, делает </a:t>
            </a:r>
            <a:r>
              <a:rPr lang="ru-RU" sz="1600" dirty="0" smtClean="0">
                <a:latin typeface="Century Gothic" panose="020B0502020202020204" pitchFamily="34" charset="0"/>
              </a:rPr>
              <a:t>сама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Century Gothic" panose="020B0502020202020204" pitchFamily="34" charset="0"/>
              </a:rPr>
              <a:t>Разбиваем изменения по итерациям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Century Gothic" panose="020B0502020202020204" pitchFamily="34" charset="0"/>
              </a:rPr>
              <a:t>Пилотируем решение и получаем обратную связь </a:t>
            </a:r>
            <a:r>
              <a:rPr lang="ru-RU" sz="1600" dirty="0" smtClean="0">
                <a:latin typeface="Century Gothic" panose="020B0502020202020204" pitchFamily="34" charset="0"/>
              </a:rPr>
              <a:t>быстрее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Century Gothic" panose="020B0502020202020204" pitchFamily="34" charset="0"/>
              </a:rPr>
              <a:t>Экспериментируем со </a:t>
            </a:r>
            <a:r>
              <a:rPr lang="ru-RU" sz="1600" dirty="0" err="1" smtClean="0">
                <a:latin typeface="Century Gothic" panose="020B0502020202020204" pitchFamily="34" charset="0"/>
              </a:rPr>
              <a:t>скоупом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Century Gothic" panose="020B0502020202020204" pitchFamily="34" charset="0"/>
              </a:rPr>
              <a:t>Изменяем реализацию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Century Gothic" panose="020B0502020202020204" pitchFamily="34" charset="0"/>
              </a:rPr>
              <a:t>Работаем вместе (БА и СА)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3111810"/>
            <a:ext cx="2031690" cy="2031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652" y="3084767"/>
            <a:ext cx="2031690" cy="2031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25" y="3084767"/>
            <a:ext cx="2031690" cy="2031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70" y="4657168"/>
            <a:ext cx="71323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9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61822072"/>
              </p:ext>
            </p:extLst>
          </p:nvPr>
        </p:nvGraphicFramePr>
        <p:xfrm>
          <a:off x="611559" y="996575"/>
          <a:ext cx="7875875" cy="361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Century Gothic" panose="020B0502020202020204" pitchFamily="34" charset="0"/>
              </a:rPr>
              <a:t>Было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11560" y="699542"/>
            <a:ext cx="3528392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glow rad="254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01554" y="4596975"/>
            <a:ext cx="5360656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6525" y="425258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СТАРТ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7215" y="426607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ФИНИШ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70" y="4657168"/>
            <a:ext cx="71323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11560" y="699542"/>
            <a:ext cx="3528392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glow rad="254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196625" y="816555"/>
            <a:ext cx="6028056" cy="585064"/>
            <a:chOff x="1196625" y="3246826"/>
            <a:chExt cx="6028056" cy="585064"/>
          </a:xfrm>
        </p:grpSpPr>
        <p:sp>
          <p:nvSpPr>
            <p:cNvPr id="2" name="Right Arrow 1"/>
            <p:cNvSpPr/>
            <p:nvPr/>
          </p:nvSpPr>
          <p:spPr>
            <a:xfrm>
              <a:off x="1196625" y="3246826"/>
              <a:ext cx="6028056" cy="585064"/>
            </a:xfrm>
            <a:prstGeom prst="rightArrow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atin typeface="Century Gothic" panose="020B0502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051719" y="3359849"/>
              <a:ext cx="1879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Бизнес анализ</a:t>
              </a:r>
              <a:endParaRPr lang="ru-RU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478" y="1923678"/>
            <a:ext cx="1096397" cy="10963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27" y="1923678"/>
            <a:ext cx="1096397" cy="10963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23678"/>
            <a:ext cx="1096397" cy="10963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125" y="1923677"/>
            <a:ext cx="1096397" cy="109639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411760" y="292249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Sprint</a:t>
            </a:r>
            <a:r>
              <a:rPr lang="ru-RU" baseline="-25000" dirty="0" smtClean="0">
                <a:latin typeface="Century Gothic" panose="020B0502020202020204" pitchFamily="34" charset="0"/>
              </a:rPr>
              <a:t>1</a:t>
            </a:r>
            <a:endParaRPr lang="ru-RU" baseline="-25000" dirty="0">
              <a:latin typeface="Century Gothic" panose="020B0502020202020204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Century Gothic" panose="020B0502020202020204" pitchFamily="34" charset="0"/>
              </a:rPr>
              <a:t>Стало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16605" y="4596975"/>
            <a:ext cx="7015114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6515" y="4252582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СТАРТ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92380" y="4266070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ФИНИШ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973" y="1922987"/>
            <a:ext cx="1096397" cy="109639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514817" y="29252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Sprint</a:t>
            </a:r>
            <a:r>
              <a:rPr lang="ru-RU" baseline="-25000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17005" y="292249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Sprint</a:t>
            </a:r>
            <a:r>
              <a:rPr lang="ru-RU" baseline="-25000" dirty="0" smtClean="0">
                <a:latin typeface="Century Gothic" panose="020B0502020202020204" pitchFamily="34" charset="0"/>
              </a:rPr>
              <a:t>3</a:t>
            </a:r>
            <a:endParaRPr lang="ru-RU" baseline="-25000" dirty="0"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42130" y="292249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Sprint</a:t>
            </a:r>
            <a:r>
              <a:rPr lang="ru-RU" baseline="-25000" dirty="0" smtClean="0">
                <a:latin typeface="Century Gothic" panose="020B0502020202020204" pitchFamily="34" charset="0"/>
              </a:rPr>
              <a:t>4</a:t>
            </a:r>
            <a:endParaRPr lang="ru-RU" baseline="-25000" dirty="0"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00182" y="292521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entury Gothic" panose="020B0502020202020204" pitchFamily="34" charset="0"/>
              </a:rPr>
              <a:t>Sprint</a:t>
            </a:r>
            <a:r>
              <a:rPr lang="en-US" baseline="-25000" dirty="0" err="1" smtClean="0">
                <a:latin typeface="Century Gothic" panose="020B0502020202020204" pitchFamily="34" charset="0"/>
              </a:rPr>
              <a:t>N</a:t>
            </a:r>
            <a:endParaRPr lang="ru-RU" baseline="-25000" dirty="0">
              <a:latin typeface="Century Gothic" panose="020B0502020202020204" pitchFamily="34" charset="0"/>
            </a:endParaRPr>
          </a:p>
        </p:txBody>
      </p:sp>
      <p:sp>
        <p:nvSpPr>
          <p:cNvPr id="8" name="Line Callout 1 7"/>
          <p:cNvSpPr/>
          <p:nvPr/>
        </p:nvSpPr>
        <p:spPr>
          <a:xfrm rot="10800000">
            <a:off x="611560" y="2346313"/>
            <a:ext cx="1305145" cy="360040"/>
          </a:xfrm>
          <a:prstGeom prst="borderCallout1">
            <a:avLst>
              <a:gd name="adj1" fmla="val 47984"/>
              <a:gd name="adj2" fmla="val -6245"/>
              <a:gd name="adj3" fmla="val 61340"/>
              <a:gd name="adj4" fmla="val -34894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Line Callout 1 34"/>
          <p:cNvSpPr/>
          <p:nvPr/>
        </p:nvSpPr>
        <p:spPr>
          <a:xfrm rot="10800000">
            <a:off x="611559" y="1920586"/>
            <a:ext cx="1305145" cy="360040"/>
          </a:xfrm>
          <a:prstGeom prst="borderCallout1">
            <a:avLst>
              <a:gd name="adj1" fmla="val 18750"/>
              <a:gd name="adj2" fmla="val -8333"/>
              <a:gd name="adj3" fmla="val 6527"/>
              <a:gd name="adj4" fmla="val -3799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Line Callout 1 35"/>
          <p:cNvSpPr/>
          <p:nvPr/>
        </p:nvSpPr>
        <p:spPr>
          <a:xfrm rot="16200000">
            <a:off x="1084112" y="1019078"/>
            <a:ext cx="360040" cy="1305144"/>
          </a:xfrm>
          <a:prstGeom prst="borderCallout1">
            <a:avLst>
              <a:gd name="adj1" fmla="val 105328"/>
              <a:gd name="adj2" fmla="val 50136"/>
              <a:gd name="adj3" fmla="val 144884"/>
              <a:gd name="adj4" fmla="val -65741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12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310" y="1440816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Системный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анализ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7760" y="1962106"/>
            <a:ext cx="1103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Разработка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3601" y="2387833"/>
            <a:ext cx="1271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Тестирование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70" y="4657168"/>
            <a:ext cx="71323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11560" y="699542"/>
            <a:ext cx="3528392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glow rad="254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01" y="1581640"/>
            <a:ext cx="1438435" cy="143843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76645" y="292249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Sprint</a:t>
            </a:r>
            <a:r>
              <a:rPr lang="ru-RU" sz="2000" baseline="-25000" dirty="0" smtClean="0">
                <a:latin typeface="Century Gothic" panose="020B0502020202020204" pitchFamily="34" charset="0"/>
              </a:rPr>
              <a:t>1</a:t>
            </a:r>
            <a:endParaRPr lang="ru-RU" sz="2000" baseline="-25000" dirty="0">
              <a:latin typeface="Century Gothic" panose="020B0502020202020204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Century Gothic" panose="020B0502020202020204" pitchFamily="34" charset="0"/>
              </a:rPr>
              <a:t>Стало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6723" y="3471850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СТАРТ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21404" y="346912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ФИНИШ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62798" y="292521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Sprint</a:t>
            </a:r>
            <a:r>
              <a:rPr lang="ru-RU" sz="2000" baseline="-25000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57953" y="292249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Sprint</a:t>
            </a:r>
            <a:r>
              <a:rPr lang="ru-RU" sz="2000" baseline="-25000" dirty="0" smtClean="0">
                <a:latin typeface="Century Gothic" panose="020B0502020202020204" pitchFamily="34" charset="0"/>
              </a:rPr>
              <a:t>3</a:t>
            </a:r>
            <a:endParaRPr lang="ru-RU" sz="2000" baseline="-25000" dirty="0"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79248" y="292249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Sprint</a:t>
            </a:r>
            <a:r>
              <a:rPr lang="ru-RU" sz="2000" baseline="-25000" dirty="0" smtClean="0">
                <a:latin typeface="Century Gothic" panose="020B0502020202020204" pitchFamily="34" charset="0"/>
              </a:rPr>
              <a:t>4</a:t>
            </a:r>
            <a:endParaRPr lang="ru-RU" sz="2000" baseline="-25000" dirty="0"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61208" y="2925212"/>
            <a:ext cx="986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entury Gothic" panose="020B0502020202020204" pitchFamily="34" charset="0"/>
              </a:rPr>
              <a:t>Sprint</a:t>
            </a:r>
            <a:r>
              <a:rPr lang="en-US" sz="2000" baseline="-25000" dirty="0" err="1" smtClean="0">
                <a:latin typeface="Century Gothic" panose="020B0502020202020204" pitchFamily="34" charset="0"/>
              </a:rPr>
              <a:t>N</a:t>
            </a:r>
            <a:endParaRPr lang="ru-RU" sz="2000" baseline="-25000" dirty="0">
              <a:latin typeface="Century Gothic" panose="020B0502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142901" y="3381840"/>
            <a:ext cx="1393430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581336" y="3381840"/>
            <a:ext cx="1360594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985210" y="3381840"/>
            <a:ext cx="1351875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380365" y="3381840"/>
            <a:ext cx="1351875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775520" y="3381840"/>
            <a:ext cx="1396880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775" y="1581640"/>
            <a:ext cx="1438435" cy="143843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930" y="1581640"/>
            <a:ext cx="1438435" cy="143843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085" y="1581640"/>
            <a:ext cx="1438435" cy="143843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581640"/>
            <a:ext cx="1438435" cy="1438435"/>
          </a:xfrm>
          <a:prstGeom prst="rect">
            <a:avLst/>
          </a:prstGeom>
        </p:spPr>
      </p:pic>
      <p:cxnSp>
        <p:nvCxnSpPr>
          <p:cNvPr id="51" name="Straight Arrow Connector 50"/>
          <p:cNvCxnSpPr/>
          <p:nvPr/>
        </p:nvCxnSpPr>
        <p:spPr>
          <a:xfrm>
            <a:off x="457200" y="4596975"/>
            <a:ext cx="8165250" cy="0"/>
          </a:xfrm>
          <a:prstGeom prst="straightConnector1">
            <a:avLst/>
          </a:prstGeom>
          <a:ln>
            <a:prstDash val="sysDot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70" y="4657168"/>
            <a:ext cx="71323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Century Gothic" panose="020B0502020202020204" pitchFamily="34" charset="0"/>
              </a:rPr>
              <a:t>Проектная команда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11560" y="699542"/>
            <a:ext cx="3528392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glow rad="254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30" y="1671650"/>
            <a:ext cx="4724313" cy="2792678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258250" y="1208770"/>
            <a:ext cx="1305145" cy="63007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tlCol="0" anchor="ctr"/>
          <a:lstStyle/>
          <a:p>
            <a:pPr algn="ctr"/>
            <a:r>
              <a:rPr lang="ru-RU" sz="1050" dirty="0">
                <a:latin typeface="Century Gothic" panose="020B0502020202020204" pitchFamily="34" charset="0"/>
              </a:rPr>
              <a:t>Менеджер проекта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6754742" y="2031690"/>
            <a:ext cx="1305145" cy="63007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tlCol="0" anchor="ctr"/>
          <a:lstStyle/>
          <a:p>
            <a:pPr algn="ctr"/>
            <a:r>
              <a:rPr lang="ru-RU" sz="1050" dirty="0">
                <a:latin typeface="Century Gothic" panose="020B0502020202020204" pitchFamily="34" charset="0"/>
              </a:rPr>
              <a:t>Спонсор</a:t>
            </a:r>
          </a:p>
        </p:txBody>
      </p:sp>
      <p:sp>
        <p:nvSpPr>
          <p:cNvPr id="10" name="Oval Callout 9"/>
          <p:cNvSpPr/>
          <p:nvPr/>
        </p:nvSpPr>
        <p:spPr>
          <a:xfrm flipH="1">
            <a:off x="1489157" y="1223755"/>
            <a:ext cx="1305145" cy="63007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tlCol="0" anchor="ctr"/>
          <a:lstStyle/>
          <a:p>
            <a:pPr algn="ctr"/>
            <a:r>
              <a:rPr lang="ru-RU" sz="1050" dirty="0">
                <a:latin typeface="Century Gothic" panose="020B0502020202020204" pitchFamily="34" charset="0"/>
              </a:rPr>
              <a:t>Бизнес-аналитик</a:t>
            </a:r>
          </a:p>
        </p:txBody>
      </p:sp>
      <p:sp>
        <p:nvSpPr>
          <p:cNvPr id="11" name="Oval Callout 10"/>
          <p:cNvSpPr/>
          <p:nvPr/>
        </p:nvSpPr>
        <p:spPr>
          <a:xfrm flipH="1">
            <a:off x="457200" y="2346725"/>
            <a:ext cx="1305145" cy="63007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tlCol="0" anchor="ctr"/>
          <a:lstStyle/>
          <a:p>
            <a:pPr algn="ctr"/>
            <a:r>
              <a:rPr lang="ru-RU" sz="105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Архитектор</a:t>
            </a:r>
            <a:endParaRPr lang="ru-RU" sz="1050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3487379" y="877790"/>
            <a:ext cx="1305145" cy="63007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tlCol="0" anchor="ctr"/>
          <a:lstStyle/>
          <a:p>
            <a:pPr algn="ctr"/>
            <a:r>
              <a:rPr lang="ru-RU" sz="1050" dirty="0">
                <a:latin typeface="Century Gothic" panose="020B0502020202020204" pitchFamily="34" charset="0"/>
              </a:rPr>
              <a:t>Системный аналитик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70" y="4657168"/>
            <a:ext cx="71323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Century Gothic" panose="020B0502020202020204" pitchFamily="34" charset="0"/>
              </a:rPr>
              <a:t>Предварительное исследование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699542"/>
            <a:ext cx="3528392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glow rad="254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29299" y="2594206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Команда проекта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1191" y="3156815"/>
            <a:ext cx="3547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Определяет цель проекта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6745" y="3507563"/>
            <a:ext cx="4814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Определяет участвующие команды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714" y="1364668"/>
            <a:ext cx="2055618" cy="1215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70" y="4657168"/>
            <a:ext cx="71323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Century Gothic" panose="020B0502020202020204" pitchFamily="34" charset="0"/>
              </a:rPr>
              <a:t>Предварительное исследование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699542"/>
            <a:ext cx="3528392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glow rad="254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76645" y="2594206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Команда проекта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3246825"/>
            <a:ext cx="3480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Предварительный анализ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7135" y="2607463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Команды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4842" y="3651870"/>
            <a:ext cx="3483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Первичная декомпозиция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6835" y="4047623"/>
            <a:ext cx="3558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Обсуждение архитектуры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824" y="1334112"/>
            <a:ext cx="2055618" cy="1215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84" y="796819"/>
            <a:ext cx="3195355" cy="17973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70" y="4657168"/>
            <a:ext cx="71323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1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Century Gothic" panose="020B0502020202020204" pitchFamily="34" charset="0"/>
              </a:rPr>
              <a:t>US Map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699542"/>
            <a:ext cx="3528392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glow rad="254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7200" y="1106329"/>
            <a:ext cx="8415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ru-RU" sz="1600" dirty="0" smtClean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2607299" cy="3723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908720"/>
            <a:ext cx="4680520" cy="3705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70" y="4657168"/>
            <a:ext cx="71323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Century Gothic" panose="020B0502020202020204" pitchFamily="34" charset="0"/>
              </a:rPr>
              <a:t>US Map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699542"/>
            <a:ext cx="3528392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glow rad="254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7200" y="1106329"/>
            <a:ext cx="8415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ru-RU" sz="1600" dirty="0" smtClean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9638"/>
            <a:ext cx="79914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70" y="4657168"/>
            <a:ext cx="71323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1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70900" y="3755211"/>
            <a:ext cx="430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Системный аналитик</a:t>
            </a:r>
          </a:p>
          <a:p>
            <a:r>
              <a:rPr lang="ru-RU" sz="1600" dirty="0">
                <a:latin typeface="Century Gothic" panose="020B0502020202020204" pitchFamily="34" charset="0"/>
              </a:rPr>
              <a:t>В Райффайзенбанке с </a:t>
            </a:r>
            <a:r>
              <a:rPr lang="ru-RU" sz="1600" dirty="0" smtClean="0">
                <a:latin typeface="Century Gothic" panose="020B0502020202020204" pitchFamily="34" charset="0"/>
              </a:rPr>
              <a:t>2015 года</a:t>
            </a:r>
          </a:p>
          <a:p>
            <a:r>
              <a:rPr lang="ru-RU" sz="1600" dirty="0" smtClean="0">
                <a:latin typeface="Century Gothic" panose="020B0502020202020204" pitchFamily="34" charset="0"/>
              </a:rPr>
              <a:t>Люблю выходить за рамки должностных инструкций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550" y="3755211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Старший бизнес аналитик</a:t>
            </a:r>
          </a:p>
          <a:p>
            <a:r>
              <a:rPr lang="ru-RU" sz="1600" dirty="0" smtClean="0">
                <a:latin typeface="Century Gothic" panose="020B0502020202020204" pitchFamily="34" charset="0"/>
              </a:rPr>
              <a:t>В Райффайзенбанке с 2013 года</a:t>
            </a:r>
          </a:p>
          <a:p>
            <a:r>
              <a:rPr lang="ru-RU" sz="1600" dirty="0" smtClean="0">
                <a:latin typeface="Century Gothic" panose="020B0502020202020204" pitchFamily="34" charset="0"/>
              </a:rPr>
              <a:t>Люблю велосипед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11560" y="699542"/>
            <a:ext cx="3528392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glow rad="254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Century Gothic" panose="020B0502020202020204" pitchFamily="34" charset="0"/>
              </a:rPr>
              <a:t>О нас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1550" y="3422040"/>
            <a:ext cx="2162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Анна </a:t>
            </a:r>
            <a:r>
              <a:rPr lang="ru-RU" sz="1600" b="1" dirty="0" err="1">
                <a:latin typeface="Century Gothic" panose="020B0502020202020204" pitchFamily="34" charset="0"/>
              </a:rPr>
              <a:t>Струнникова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70900" y="3422040"/>
            <a:ext cx="19591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entury Gothic" panose="020B0502020202020204" pitchFamily="34" charset="0"/>
              </a:rPr>
              <a:t>Ксения </a:t>
            </a:r>
            <a:r>
              <a:rPr lang="ru-RU" sz="1600" b="1" dirty="0" err="1" smtClean="0">
                <a:latin typeface="Century Gothic" panose="020B0502020202020204" pitchFamily="34" charset="0"/>
              </a:rPr>
              <a:t>Мешкова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43477"/>
            <a:ext cx="1842592" cy="24567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8" t="17625"/>
          <a:stretch/>
        </p:blipFill>
        <p:spPr>
          <a:xfrm>
            <a:off x="4868068" y="859907"/>
            <a:ext cx="1764856" cy="24763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70" y="4657168"/>
            <a:ext cx="71323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Century Gothic" panose="020B0502020202020204" pitchFamily="34" charset="0"/>
              </a:rPr>
              <a:t>RFI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699542"/>
            <a:ext cx="3528392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glow rad="254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7200" y="1106329"/>
            <a:ext cx="8415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ru-RU" sz="1600" dirty="0" smtClean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390650"/>
            <a:ext cx="91059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70" y="4657168"/>
            <a:ext cx="71323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Century Gothic" panose="020B0502020202020204" pitchFamily="34" charset="0"/>
              </a:rPr>
              <a:t>Проектирование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699542"/>
            <a:ext cx="3528392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glow rad="254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66855" y="2594206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Команда проекта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6875" y="3246825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Приоритезация</a:t>
            </a:r>
            <a:endParaRPr lang="ru-RU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1830" y="3651870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Гипотеза или прототип</a:t>
            </a:r>
            <a:endParaRPr lang="ru-RU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1830" y="4047623"/>
            <a:ext cx="2842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Архитектура итерации</a:t>
            </a:r>
            <a:endParaRPr lang="ru-RU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034" y="1313407"/>
            <a:ext cx="2055618" cy="12151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70" y="4657168"/>
            <a:ext cx="71323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Century Gothic" panose="020B0502020202020204" pitchFamily="34" charset="0"/>
              </a:rPr>
              <a:t>Моделирование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699542"/>
            <a:ext cx="3528392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glow rad="254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7200" y="1106329"/>
            <a:ext cx="8415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ru-RU" sz="1600" dirty="0" smtClean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147763"/>
            <a:ext cx="84582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70" y="4657168"/>
            <a:ext cx="71323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Century Gothic" panose="020B0502020202020204" pitchFamily="34" charset="0"/>
              </a:rPr>
              <a:t>User Stories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699542"/>
            <a:ext cx="3528392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glow rad="254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7200" y="1106329"/>
            <a:ext cx="8415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ru-RU" sz="1600" dirty="0" smtClean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0" y="987574"/>
            <a:ext cx="8604448" cy="360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70" y="4657168"/>
            <a:ext cx="71323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51470"/>
            <a:ext cx="8229600" cy="857250"/>
            <a:chOff x="457200" y="51470"/>
            <a:chExt cx="8229600" cy="85725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11560" y="699542"/>
              <a:ext cx="3528392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254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7" name="Title 1"/>
            <p:cNvSpPr txBox="1">
              <a:spLocks/>
            </p:cNvSpPr>
            <p:nvPr/>
          </p:nvSpPr>
          <p:spPr>
            <a:xfrm>
              <a:off x="457200" y="51470"/>
              <a:ext cx="8229600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2400" dirty="0" smtClean="0">
                  <a:latin typeface="Century Gothic" panose="020B0502020202020204" pitchFamily="34" charset="0"/>
                </a:rPr>
                <a:t>Маленькая команда</a:t>
              </a:r>
              <a:endParaRPr lang="ru-RU" sz="2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381841"/>
            <a:ext cx="8229600" cy="1170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189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681898" rtl="0" eaLnBrk="1" fontAlgn="auto" latinLnBrk="0" hangingPunct="1">
              <a:lnSpc>
                <a:spcPct val="100000"/>
              </a:lnSpc>
              <a:spcBef>
                <a:spcPts val="59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1898" indent="0" algn="l" defTabSz="681898" rtl="0" eaLnBrk="1" latinLnBrk="0" hangingPunct="1">
              <a:lnSpc>
                <a:spcPct val="90000"/>
              </a:lnSpc>
              <a:spcBef>
                <a:spcPts val="373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847" indent="0" algn="l" defTabSz="681898" rtl="0" eaLnBrk="1" latinLnBrk="0" hangingPunct="1">
              <a:lnSpc>
                <a:spcPct val="90000"/>
              </a:lnSpc>
              <a:spcBef>
                <a:spcPts val="373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3798" indent="0" algn="l" defTabSz="681898" rtl="0" eaLnBrk="1" latinLnBrk="0" hangingPunct="1">
              <a:lnSpc>
                <a:spcPct val="90000"/>
              </a:lnSpc>
              <a:spcBef>
                <a:spcPts val="373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5221" indent="-170475" algn="l" defTabSz="681898" rtl="0" eaLnBrk="1" latinLnBrk="0" hangingPunct="1">
              <a:lnSpc>
                <a:spcPct val="90000"/>
              </a:lnSpc>
              <a:spcBef>
                <a:spcPts val="373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16170" indent="-170475" algn="l" defTabSz="681898" rtl="0" eaLnBrk="1" latinLnBrk="0" hangingPunct="1">
              <a:lnSpc>
                <a:spcPct val="90000"/>
              </a:lnSpc>
              <a:spcBef>
                <a:spcPts val="373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57120" indent="-170475" algn="l" defTabSz="681898" rtl="0" eaLnBrk="1" latinLnBrk="0" hangingPunct="1">
              <a:lnSpc>
                <a:spcPct val="90000"/>
              </a:lnSpc>
              <a:spcBef>
                <a:spcPts val="373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98067" indent="-170475" algn="l" defTabSz="681898" rtl="0" eaLnBrk="1" latinLnBrk="0" hangingPunct="1">
              <a:lnSpc>
                <a:spcPct val="90000"/>
              </a:lnSpc>
              <a:spcBef>
                <a:spcPts val="373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entury Gothic" panose="020B0502020202020204" pitchFamily="34" charset="0"/>
              <a:buChar char="–"/>
            </a:pPr>
            <a:r>
              <a:rPr lang="ru-RU" sz="1600" dirty="0" smtClean="0">
                <a:latin typeface="Century Gothic" panose="020B0502020202020204" pitchFamily="34" charset="0"/>
              </a:rPr>
              <a:t>5-9 человек (</a:t>
            </a:r>
            <a:r>
              <a:rPr lang="en-US" sz="1600" dirty="0" err="1" smtClean="0">
                <a:latin typeface="Century Gothic" panose="020B0502020202020204" pitchFamily="34" charset="0"/>
              </a:rPr>
              <a:t>DevTeam+PO+SM</a:t>
            </a:r>
            <a:r>
              <a:rPr lang="en-US" sz="1600" dirty="0" smtClean="0">
                <a:latin typeface="Century Gothic" panose="020B0502020202020204" pitchFamily="34" charset="0"/>
              </a:rPr>
              <a:t>)</a:t>
            </a:r>
          </a:p>
          <a:p>
            <a:pPr>
              <a:buFont typeface="Century Gothic" panose="020B0502020202020204" pitchFamily="34" charset="0"/>
              <a:buChar char="–"/>
            </a:pPr>
            <a:r>
              <a:rPr lang="ru-RU" sz="1600" dirty="0" smtClean="0">
                <a:latin typeface="Century Gothic" panose="020B0502020202020204" pitchFamily="34" charset="0"/>
              </a:rPr>
              <a:t>Спринт 2 недели</a:t>
            </a:r>
          </a:p>
          <a:p>
            <a:pPr>
              <a:buFont typeface="Century Gothic" panose="020B0502020202020204" pitchFamily="34" charset="0"/>
              <a:buChar char="–"/>
            </a:pPr>
            <a:r>
              <a:rPr lang="ru-RU" sz="1600" dirty="0" smtClean="0">
                <a:latin typeface="Century Gothic" panose="020B0502020202020204" pitchFamily="34" charset="0"/>
              </a:rPr>
              <a:t>Прямое взаимодействие с </a:t>
            </a:r>
            <a:r>
              <a:rPr lang="en-US" sz="1600" dirty="0" smtClean="0">
                <a:latin typeface="Century Gothic" panose="020B0502020202020204" pitchFamily="34" charset="0"/>
              </a:rPr>
              <a:t>PO, SH, users</a:t>
            </a:r>
          </a:p>
          <a:p>
            <a:pPr>
              <a:buFont typeface="Century Gothic" panose="020B0502020202020204" pitchFamily="34" charset="0"/>
              <a:buChar char="–"/>
            </a:pPr>
            <a:r>
              <a:rPr lang="ru-RU" sz="1600" dirty="0" smtClean="0">
                <a:latin typeface="Century Gothic" panose="020B0502020202020204" pitchFamily="34" charset="0"/>
              </a:rPr>
              <a:t>Приоритеты задач внутри </a:t>
            </a:r>
            <a:r>
              <a:rPr lang="ru-RU" sz="1600" dirty="0" err="1" smtClean="0">
                <a:latin typeface="Century Gothic" panose="020B0502020202020204" pitchFamily="34" charset="0"/>
              </a:rPr>
              <a:t>бэклога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pPr>
              <a:buFont typeface="Century Gothic" panose="020B0502020202020204" pitchFamily="34" charset="0"/>
              <a:buChar char="–"/>
            </a:pPr>
            <a:r>
              <a:rPr lang="ru-RU" sz="1600" dirty="0" err="1" smtClean="0">
                <a:latin typeface="Century Gothic" panose="020B0502020202020204" pitchFamily="34" charset="0"/>
              </a:rPr>
              <a:t>Кроссфункциональность</a:t>
            </a:r>
            <a:r>
              <a:rPr lang="ru-RU" sz="1600" dirty="0" smtClean="0">
                <a:latin typeface="Century Gothic" panose="020B0502020202020204" pitchFamily="34" charset="0"/>
              </a:rPr>
              <a:t> и </a:t>
            </a:r>
            <a:r>
              <a:rPr lang="en-US" sz="1600" dirty="0" smtClean="0">
                <a:latin typeface="Century Gothic" panose="020B0502020202020204" pitchFamily="34" charset="0"/>
              </a:rPr>
              <a:t>T-shaped </a:t>
            </a:r>
            <a:r>
              <a:rPr lang="ru-RU" sz="1600" dirty="0" smtClean="0">
                <a:latin typeface="Century Gothic" panose="020B0502020202020204" pitchFamily="34" charset="0"/>
              </a:rPr>
              <a:t>участники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550" y="90011"/>
            <a:ext cx="4845028" cy="3876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70" y="4657168"/>
            <a:ext cx="71323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4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51470"/>
            <a:ext cx="8229600" cy="857250"/>
            <a:chOff x="457200" y="51470"/>
            <a:chExt cx="8229600" cy="85725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11560" y="699542"/>
              <a:ext cx="3528392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254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7" name="Title 1"/>
            <p:cNvSpPr txBox="1">
              <a:spLocks/>
            </p:cNvSpPr>
            <p:nvPr/>
          </p:nvSpPr>
          <p:spPr>
            <a:xfrm>
              <a:off x="457200" y="51470"/>
              <a:ext cx="8229600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2400" dirty="0" err="1" smtClean="0">
                  <a:latin typeface="Century Gothic" panose="020B0502020202020204" pitchFamily="34" charset="0"/>
                </a:rPr>
                <a:t>Бэклог</a:t>
              </a:r>
              <a:r>
                <a:rPr lang="ru-RU" sz="2400" dirty="0" smtClean="0">
                  <a:latin typeface="Century Gothic" panose="020B0502020202020204" pitchFamily="34" charset="0"/>
                </a:rPr>
                <a:t> маленькой команды</a:t>
              </a:r>
              <a:endParaRPr lang="ru-RU" sz="24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2167"/>
          <a:stretch/>
        </p:blipFill>
        <p:spPr>
          <a:xfrm>
            <a:off x="453571" y="996575"/>
            <a:ext cx="6795340" cy="3027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70" y="4657168"/>
            <a:ext cx="71323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023" y="3320089"/>
            <a:ext cx="6491064" cy="1231881"/>
          </a:xfrm>
        </p:spPr>
        <p:txBody>
          <a:bodyPr>
            <a:noAutofit/>
          </a:bodyPr>
          <a:lstStyle/>
          <a:p>
            <a:pPr>
              <a:buFont typeface="Century Gothic" panose="020B0502020202020204" pitchFamily="34" charset="0"/>
              <a:buChar char="–"/>
            </a:pPr>
            <a:r>
              <a:rPr lang="ru-RU" sz="1600" dirty="0" smtClean="0">
                <a:latin typeface="Century Gothic" panose="020B0502020202020204" pitchFamily="34" charset="0"/>
              </a:rPr>
              <a:t>Хорошее понимание 2-3 бизнес-доменов</a:t>
            </a:r>
          </a:p>
          <a:p>
            <a:pPr>
              <a:buFont typeface="Century Gothic" panose="020B0502020202020204" pitchFamily="34" charset="0"/>
              <a:buChar char="–"/>
            </a:pPr>
            <a:r>
              <a:rPr lang="ru-RU" sz="1600" dirty="0" smtClean="0">
                <a:latin typeface="Century Gothic" panose="020B0502020202020204" pitchFamily="34" charset="0"/>
              </a:rPr>
              <a:t>Стратегический анализ и управление ожиданиями</a:t>
            </a:r>
          </a:p>
          <a:p>
            <a:pPr>
              <a:buFont typeface="Century Gothic" panose="020B0502020202020204" pitchFamily="34" charset="0"/>
              <a:buChar char="–"/>
            </a:pPr>
            <a:r>
              <a:rPr lang="ru-RU" sz="1600" dirty="0" smtClean="0">
                <a:latin typeface="Century Gothic" panose="020B0502020202020204" pitchFamily="34" charset="0"/>
              </a:rPr>
              <a:t>Артефакты в виде описания системы и дельты</a:t>
            </a:r>
          </a:p>
          <a:p>
            <a:pPr>
              <a:buFont typeface="Century Gothic" panose="020B0502020202020204" pitchFamily="34" charset="0"/>
              <a:buChar char="–"/>
            </a:pPr>
            <a:r>
              <a:rPr lang="ru-RU" sz="1600" dirty="0" smtClean="0">
                <a:latin typeface="Century Gothic" panose="020B0502020202020204" pitchFamily="34" charset="0"/>
              </a:rPr>
              <a:t>Отсутствие формального согласования требований</a:t>
            </a:r>
          </a:p>
          <a:p>
            <a:pPr>
              <a:buFont typeface="Century Gothic" panose="020B0502020202020204" pitchFamily="34" charset="0"/>
              <a:buChar char="–"/>
            </a:pPr>
            <a:r>
              <a:rPr lang="ru-RU" sz="1600" dirty="0" smtClean="0">
                <a:latin typeface="Century Gothic" panose="020B0502020202020204" pitchFamily="34" charset="0"/>
              </a:rPr>
              <a:t>Понимание интеграций со смежными системами</a:t>
            </a:r>
          </a:p>
          <a:p>
            <a:endParaRPr lang="ru-RU" sz="1600" dirty="0">
              <a:latin typeface="Century Gothic" panose="020B0502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51470"/>
            <a:ext cx="8229600" cy="857250"/>
            <a:chOff x="457200" y="51470"/>
            <a:chExt cx="8229600" cy="85725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11560" y="699542"/>
              <a:ext cx="3528392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254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7" name="Title 1"/>
            <p:cNvSpPr txBox="1">
              <a:spLocks/>
            </p:cNvSpPr>
            <p:nvPr/>
          </p:nvSpPr>
          <p:spPr>
            <a:xfrm>
              <a:off x="457200" y="51470"/>
              <a:ext cx="8229600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2400" dirty="0" smtClean="0">
                  <a:latin typeface="Century Gothic" panose="020B0502020202020204" pitchFamily="34" charset="0"/>
                </a:rPr>
                <a:t>Анализ в Маленькой команде</a:t>
              </a:r>
              <a:endParaRPr lang="ru-RU" sz="2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42225" y="2785650"/>
            <a:ext cx="35782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entury Gothic" panose="020B0502020202020204" pitchFamily="34" charset="0"/>
              </a:rPr>
              <a:t>Аналитик в маленькой команде: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3" t="21032" r="11412" b="24116"/>
          <a:stretch/>
        </p:blipFill>
        <p:spPr>
          <a:xfrm>
            <a:off x="512641" y="752492"/>
            <a:ext cx="1215136" cy="1935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70" y="4657168"/>
            <a:ext cx="71323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51470"/>
            <a:ext cx="8229600" cy="857250"/>
            <a:chOff x="457200" y="51470"/>
            <a:chExt cx="8229600" cy="85725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11560" y="699542"/>
              <a:ext cx="3528392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254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7" name="Title 1"/>
            <p:cNvSpPr txBox="1">
              <a:spLocks/>
            </p:cNvSpPr>
            <p:nvPr/>
          </p:nvSpPr>
          <p:spPr>
            <a:xfrm>
              <a:off x="457200" y="51470"/>
              <a:ext cx="8229600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2400" dirty="0" smtClean="0">
                  <a:latin typeface="Century Gothic" panose="020B0502020202020204" pitchFamily="34" charset="0"/>
                </a:rPr>
                <a:t>Артефакты анализа</a:t>
              </a:r>
              <a:endParaRPr lang="ru-RU" sz="24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4" y="888142"/>
            <a:ext cx="8460432" cy="3620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70" y="4657168"/>
            <a:ext cx="71323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51470"/>
            <a:ext cx="8229600" cy="857250"/>
            <a:chOff x="457200" y="51470"/>
            <a:chExt cx="8229600" cy="85725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11560" y="681540"/>
              <a:ext cx="6795755" cy="18002"/>
            </a:xfrm>
            <a:prstGeom prst="line">
              <a:avLst/>
            </a:prstGeom>
            <a:ln>
              <a:solidFill>
                <a:srgbClr val="0070C0"/>
              </a:solidFill>
            </a:ln>
            <a:effectLst>
              <a:glow rad="254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7" name="Title 1"/>
            <p:cNvSpPr txBox="1">
              <a:spLocks/>
            </p:cNvSpPr>
            <p:nvPr/>
          </p:nvSpPr>
          <p:spPr>
            <a:xfrm>
              <a:off x="457200" y="51470"/>
              <a:ext cx="8229600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2400" dirty="0" smtClean="0">
                  <a:latin typeface="Century Gothic" panose="020B0502020202020204" pitchFamily="34" charset="0"/>
                </a:rPr>
                <a:t>Артефакты анализа</a:t>
              </a:r>
              <a:endParaRPr lang="ru-RU" sz="24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61" y="816555"/>
            <a:ext cx="6827478" cy="4022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70" y="4657168"/>
            <a:ext cx="71323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2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11560" y="699542"/>
            <a:ext cx="3528392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glow rad="254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196625" y="816555"/>
            <a:ext cx="6028056" cy="585064"/>
            <a:chOff x="1196625" y="3246826"/>
            <a:chExt cx="6028056" cy="585064"/>
          </a:xfrm>
        </p:grpSpPr>
        <p:sp>
          <p:nvSpPr>
            <p:cNvPr id="2" name="Right Arrow 1"/>
            <p:cNvSpPr/>
            <p:nvPr/>
          </p:nvSpPr>
          <p:spPr>
            <a:xfrm>
              <a:off x="1196625" y="3246826"/>
              <a:ext cx="6028056" cy="585064"/>
            </a:xfrm>
            <a:prstGeom prst="rightArrow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atin typeface="Century Gothic" panose="020B0502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051719" y="3359849"/>
              <a:ext cx="1879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Бизнес анализ</a:t>
              </a:r>
              <a:endParaRPr lang="ru-RU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478" y="1923678"/>
            <a:ext cx="1096397" cy="10963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27" y="1923678"/>
            <a:ext cx="1096397" cy="10963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23678"/>
            <a:ext cx="1096397" cy="10963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125" y="1923677"/>
            <a:ext cx="1096397" cy="109639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411760" y="292249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Sprint</a:t>
            </a:r>
            <a:r>
              <a:rPr lang="ru-RU" baseline="-25000" dirty="0" smtClean="0">
                <a:latin typeface="Century Gothic" panose="020B0502020202020204" pitchFamily="34" charset="0"/>
              </a:rPr>
              <a:t>1</a:t>
            </a:r>
            <a:endParaRPr lang="ru-RU" baseline="-25000" dirty="0">
              <a:latin typeface="Century Gothic" panose="020B0502020202020204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Century Gothic" panose="020B0502020202020204" pitchFamily="34" charset="0"/>
              </a:rPr>
              <a:t>Трансформация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101554" y="4596975"/>
            <a:ext cx="7015114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6525" y="425258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СТАРТ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6668" y="426607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ФИНИШ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973" y="1922987"/>
            <a:ext cx="1096397" cy="109639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514817" y="29252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Sprint</a:t>
            </a:r>
            <a:r>
              <a:rPr lang="ru-RU" baseline="-25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17005" y="292249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Sprint</a:t>
            </a:r>
            <a:r>
              <a:rPr lang="ru-RU" baseline="-25000" dirty="0" smtClean="0"/>
              <a:t>3</a:t>
            </a:r>
            <a:endParaRPr lang="ru-RU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5742130" y="292249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Sprint</a:t>
            </a:r>
            <a:r>
              <a:rPr lang="ru-RU" baseline="-25000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00182" y="292521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err="1"/>
              <a:t>Sprint</a:t>
            </a:r>
            <a:r>
              <a:rPr lang="en-US" baseline="-25000" dirty="0" err="1"/>
              <a:t>N</a:t>
            </a:r>
            <a:endParaRPr lang="ru-RU" baseline="-25000" dirty="0"/>
          </a:p>
        </p:txBody>
      </p:sp>
      <p:sp>
        <p:nvSpPr>
          <p:cNvPr id="8" name="Line Callout 1 7"/>
          <p:cNvSpPr/>
          <p:nvPr/>
        </p:nvSpPr>
        <p:spPr>
          <a:xfrm rot="10800000">
            <a:off x="611560" y="2346313"/>
            <a:ext cx="1305145" cy="360040"/>
          </a:xfrm>
          <a:prstGeom prst="borderCallout1">
            <a:avLst>
              <a:gd name="adj1" fmla="val 47984"/>
              <a:gd name="adj2" fmla="val -6245"/>
              <a:gd name="adj3" fmla="val 61340"/>
              <a:gd name="adj4" fmla="val -3489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Line Callout 1 34"/>
          <p:cNvSpPr/>
          <p:nvPr/>
        </p:nvSpPr>
        <p:spPr>
          <a:xfrm rot="10800000">
            <a:off x="611559" y="1920586"/>
            <a:ext cx="1305145" cy="360040"/>
          </a:xfrm>
          <a:prstGeom prst="borderCallout1">
            <a:avLst>
              <a:gd name="adj1" fmla="val 18750"/>
              <a:gd name="adj2" fmla="val -8333"/>
              <a:gd name="adj3" fmla="val 6527"/>
              <a:gd name="adj4" fmla="val -3799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Line Callout 1 35"/>
          <p:cNvSpPr/>
          <p:nvPr/>
        </p:nvSpPr>
        <p:spPr>
          <a:xfrm rot="16200000">
            <a:off x="1084112" y="1019078"/>
            <a:ext cx="360040" cy="1305144"/>
          </a:xfrm>
          <a:prstGeom prst="borderCallout1">
            <a:avLst>
              <a:gd name="adj1" fmla="val 105328"/>
              <a:gd name="adj2" fmla="val 50136"/>
              <a:gd name="adj3" fmla="val 144884"/>
              <a:gd name="adj4" fmla="val -65741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12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310" y="1440816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Системный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анализ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7760" y="1962106"/>
            <a:ext cx="1103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Разработка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3601" y="2387833"/>
            <a:ext cx="1271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Тестирование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1101553" y="2812189"/>
            <a:ext cx="1175191" cy="113023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39" name="Line Callout 1 38"/>
          <p:cNvSpPr/>
          <p:nvPr/>
        </p:nvSpPr>
        <p:spPr>
          <a:xfrm rot="10800000">
            <a:off x="278705" y="3201820"/>
            <a:ext cx="1305145" cy="360040"/>
          </a:xfrm>
          <a:prstGeom prst="borderCallout1">
            <a:avLst>
              <a:gd name="adj1" fmla="val 47984"/>
              <a:gd name="adj2" fmla="val -6245"/>
              <a:gd name="adj3" fmla="val 169590"/>
              <a:gd name="adj4" fmla="val -29151"/>
            </a:avLst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12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23778" y="3166396"/>
            <a:ext cx="19101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Предварительное исследование</a:t>
            </a:r>
            <a:endParaRPr lang="ru-RU" sz="11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70" y="4657168"/>
            <a:ext cx="71323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4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28398335"/>
              </p:ext>
            </p:extLst>
          </p:nvPr>
        </p:nvGraphicFramePr>
        <p:xfrm>
          <a:off x="395536" y="2427734"/>
          <a:ext cx="8280920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Line Callout 1 (Accent Bar) 29"/>
          <p:cNvSpPr/>
          <p:nvPr/>
        </p:nvSpPr>
        <p:spPr>
          <a:xfrm rot="5400000">
            <a:off x="2513021" y="310250"/>
            <a:ext cx="697577" cy="2160240"/>
          </a:xfrm>
          <a:prstGeom prst="accentCallout1">
            <a:avLst>
              <a:gd name="adj1" fmla="val 50267"/>
              <a:gd name="adj2" fmla="val 118977"/>
              <a:gd name="adj3" fmla="val 50503"/>
              <a:gd name="adj4" fmla="val 186110"/>
            </a:avLst>
          </a:prstGeom>
          <a:solidFill>
            <a:srgbClr val="92D050"/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Процессный подход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1" name="Line Callout 1 (Accent Bar) 30"/>
          <p:cNvSpPr/>
          <p:nvPr/>
        </p:nvSpPr>
        <p:spPr>
          <a:xfrm rot="5400000">
            <a:off x="5798386" y="300642"/>
            <a:ext cx="697577" cy="2160240"/>
          </a:xfrm>
          <a:prstGeom prst="accentCallout1">
            <a:avLst>
              <a:gd name="adj1" fmla="val 50267"/>
              <a:gd name="adj2" fmla="val 118977"/>
              <a:gd name="adj3" fmla="val 50503"/>
              <a:gd name="adj4" fmla="val 186110"/>
            </a:avLst>
          </a:prstGeom>
          <a:solidFill>
            <a:srgbClr val="00B0F0"/>
          </a:solidFill>
          <a:ln w="19050"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Трансформация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2" name="Line Callout 1 (Accent Bar) 31"/>
          <p:cNvSpPr/>
          <p:nvPr/>
        </p:nvSpPr>
        <p:spPr>
          <a:xfrm rot="16200000">
            <a:off x="4178206" y="2853031"/>
            <a:ext cx="697577" cy="2160240"/>
          </a:xfrm>
          <a:prstGeom prst="accentCallout1">
            <a:avLst>
              <a:gd name="adj1" fmla="val 50267"/>
              <a:gd name="adj2" fmla="val 118977"/>
              <a:gd name="adj3" fmla="val 50503"/>
              <a:gd name="adj4" fmla="val 186110"/>
            </a:avLst>
          </a:prstGeom>
          <a:solidFill>
            <a:srgbClr val="33CC33"/>
          </a:solidFill>
          <a:ln w="1905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Раннее вовлечение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70" y="4657168"/>
            <a:ext cx="713233" cy="35052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Century Gothic" panose="020B0502020202020204" pitchFamily="34" charset="0"/>
              </a:rPr>
              <a:t>Вехи развития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11560" y="699542"/>
            <a:ext cx="3528392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glow rad="254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6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 l="39000" r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11560" y="699542"/>
            <a:ext cx="3528392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glow rad="254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7200" y="1106329"/>
            <a:ext cx="8415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ru-RU" sz="1600" dirty="0" smtClean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4629" y="1487853"/>
            <a:ext cx="5082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Century Gothic" panose="020B0502020202020204" pitchFamily="34" charset="0"/>
              </a:rPr>
              <a:t>Индивидуальный </a:t>
            </a:r>
            <a:r>
              <a:rPr lang="ru-RU" sz="1600" dirty="0">
                <a:latin typeface="Century Gothic" panose="020B0502020202020204" pitchFamily="34" charset="0"/>
              </a:rPr>
              <a:t>подход к каждому проекту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Century Gothic" panose="020B0502020202020204" pitchFamily="34" charset="0"/>
              </a:rPr>
              <a:t>Статусные встречи команд проекта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Century Gothic" panose="020B0502020202020204" pitchFamily="34" charset="0"/>
              </a:rPr>
              <a:t>Наличие артефактов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Century Gothic" panose="020B0502020202020204" pitchFamily="34" charset="0"/>
              </a:rPr>
              <a:t>Постоянная обратная связь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Century Gothic" panose="020B0502020202020204" pitchFamily="34" charset="0"/>
              </a:rPr>
              <a:t>Команды находятся в бизнес контексте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Century Gothic" panose="020B0502020202020204" pitchFamily="34" charset="0"/>
              </a:rPr>
              <a:t>Слаженная работа множества команд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70" y="4657168"/>
            <a:ext cx="71323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20000" r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11560" y="699542"/>
            <a:ext cx="3528392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glow rad="254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Century Gothic" panose="020B0502020202020204" pitchFamily="34" charset="0"/>
              </a:rPr>
              <a:t>Резюме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090650"/>
            <a:ext cx="45005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u="sng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Зоны роста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latin typeface="Century Gothic" panose="020B0502020202020204" pitchFamily="34" charset="0"/>
              </a:rPr>
              <a:t>Сложности выбора подхода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latin typeface="Century Gothic" panose="020B0502020202020204" pitchFamily="34" charset="0"/>
              </a:rPr>
              <a:t>Стало </a:t>
            </a:r>
            <a:r>
              <a:rPr lang="ru-RU" sz="1600" dirty="0">
                <a:latin typeface="Century Gothic" panose="020B0502020202020204" pitchFamily="34" charset="0"/>
              </a:rPr>
              <a:t>требоваться больше ресурсов аналитиков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Century Gothic" panose="020B0502020202020204" pitchFamily="34" charset="0"/>
              </a:rPr>
              <a:t>Ощутимо быстрее не стало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6555" y="1086585"/>
            <a:ext cx="36377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Успехи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Century Gothic" panose="020B0502020202020204" pitchFamily="34" charset="0"/>
              </a:rPr>
              <a:t>Концентрируемся на </a:t>
            </a:r>
            <a:r>
              <a:rPr lang="ru-RU" sz="1600" dirty="0" smtClean="0">
                <a:latin typeface="Century Gothic" panose="020B0502020202020204" pitchFamily="34" charset="0"/>
              </a:rPr>
              <a:t>бизнес-ценности</a:t>
            </a:r>
            <a:endParaRPr lang="ru-RU" sz="1600" dirty="0"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Century Gothic" panose="020B0502020202020204" pitchFamily="34" charset="0"/>
              </a:rPr>
              <a:t>Быстрее получаем первый результат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Century Gothic" panose="020B0502020202020204" pitchFamily="34" charset="0"/>
              </a:rPr>
              <a:t>Делаем больше проектов одновременно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Century Gothic" panose="020B0502020202020204" pitchFamily="34" charset="0"/>
              </a:rPr>
              <a:t>Команды лучше знают бизнес-процесс, а БА – </a:t>
            </a:r>
            <a:r>
              <a:rPr lang="ru-RU" sz="1600" dirty="0" smtClean="0">
                <a:latin typeface="Century Gothic" panose="020B0502020202020204" pitchFamily="34" charset="0"/>
              </a:rPr>
              <a:t>системы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70" y="4657168"/>
            <a:ext cx="71323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5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0946" y="2027120"/>
            <a:ext cx="256031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3200" dirty="0" smtClean="0">
                <a:latin typeface="Century Gothic" panose="020B0502020202020204" pitchFamily="34" charset="0"/>
              </a:rPr>
              <a:t>ВОПРОСЫ?</a:t>
            </a:r>
            <a:endParaRPr lang="ru-RU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9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00911132"/>
              </p:ext>
            </p:extLst>
          </p:nvPr>
        </p:nvGraphicFramePr>
        <p:xfrm>
          <a:off x="395536" y="2427734"/>
          <a:ext cx="8280920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Line Callout 1 (Accent Bar) 29"/>
          <p:cNvSpPr/>
          <p:nvPr/>
        </p:nvSpPr>
        <p:spPr>
          <a:xfrm rot="5400000">
            <a:off x="2513021" y="310250"/>
            <a:ext cx="697577" cy="2160240"/>
          </a:xfrm>
          <a:prstGeom prst="accentCallout1">
            <a:avLst>
              <a:gd name="adj1" fmla="val 50267"/>
              <a:gd name="adj2" fmla="val 118977"/>
              <a:gd name="adj3" fmla="val 50503"/>
              <a:gd name="adj4" fmla="val 186110"/>
            </a:avLst>
          </a:prstGeom>
          <a:solidFill>
            <a:srgbClr val="92D050"/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Процессный подход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1670" y="3246825"/>
            <a:ext cx="3506088" cy="1200329"/>
          </a:xfrm>
          <a:prstGeom prst="rect">
            <a:avLst/>
          </a:prstGeom>
          <a:solidFill>
            <a:srgbClr val="92D050">
              <a:alpha val="30000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Цель:</a:t>
            </a:r>
          </a:p>
          <a:p>
            <a:r>
              <a:rPr lang="ru-RU" dirty="0"/>
              <a:t>Разрабатываются процессы</a:t>
            </a:r>
          </a:p>
          <a:p>
            <a:r>
              <a:rPr lang="ru-RU" dirty="0"/>
              <a:t>Шаблоны документов</a:t>
            </a:r>
          </a:p>
          <a:p>
            <a:r>
              <a:rPr lang="ru-RU" dirty="0"/>
              <a:t>Вводятся </a:t>
            </a:r>
            <a:r>
              <a:rPr lang="en-US" dirty="0"/>
              <a:t>KPI</a:t>
            </a:r>
            <a:endParaRPr lang="ru-R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Century Gothic" panose="020B0502020202020204" pitchFamily="34" charset="0"/>
              </a:rPr>
              <a:t>«Процессный подход»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1560" y="699542"/>
            <a:ext cx="3528392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glow rad="254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70" y="4657168"/>
            <a:ext cx="71323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4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14141"/>
              </p:ext>
            </p:extLst>
          </p:nvPr>
        </p:nvGraphicFramePr>
        <p:xfrm>
          <a:off x="611559" y="996575"/>
          <a:ext cx="7875875" cy="361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Century Gothic" panose="020B0502020202020204" pitchFamily="34" charset="0"/>
              </a:rPr>
              <a:t>«Процессный подход»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11560" y="699542"/>
            <a:ext cx="3528392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glow rad="254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101554" y="4596975"/>
            <a:ext cx="637326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6525" y="425258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СТАРТ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31603" y="426607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ФИНИШ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70" y="4657168"/>
            <a:ext cx="71323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Century Gothic" panose="020B0502020202020204" pitchFamily="34" charset="0"/>
              </a:rPr>
              <a:t>«Процессный подход»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699542"/>
            <a:ext cx="3528392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glow rad="254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87036" y="1491630"/>
            <a:ext cx="36377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u="sng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Зоны роста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Century Gothic" panose="020B0502020202020204" pitchFamily="34" charset="0"/>
              </a:rPr>
              <a:t>Затягивание сроков анализа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Century Gothic" panose="020B0502020202020204" pitchFamily="34" charset="0"/>
              </a:rPr>
              <a:t>Частые конфликты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Century Gothic" panose="020B0502020202020204" pitchFamily="34" charset="0"/>
              </a:rPr>
              <a:t>Попытки избежать бизнес анализа и, в итоге, упущенные требования и влияние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555" y="1491630"/>
            <a:ext cx="36377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Успехи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Century Gothic" panose="020B0502020202020204" pitchFamily="34" charset="0"/>
              </a:rPr>
              <a:t>Четкие </a:t>
            </a:r>
            <a:r>
              <a:rPr lang="en-US" sz="1600" dirty="0">
                <a:latin typeface="Century Gothic" panose="020B0502020202020204" pitchFamily="34" charset="0"/>
              </a:rPr>
              <a:t>SLA </a:t>
            </a:r>
            <a:r>
              <a:rPr lang="ru-RU" sz="1600" dirty="0">
                <a:latin typeface="Century Gothic" panose="020B0502020202020204" pitchFamily="34" charset="0"/>
              </a:rPr>
              <a:t>по каждому шагу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Century Gothic" panose="020B0502020202020204" pitchFamily="34" charset="0"/>
              </a:rPr>
              <a:t>Понятные зоны ответственности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Century Gothic" panose="020B0502020202020204" pitchFamily="34" charset="0"/>
              </a:rPr>
              <a:t>Стандартизированные артефакты анализа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70" y="4657168"/>
            <a:ext cx="71323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3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84174377"/>
              </p:ext>
            </p:extLst>
          </p:nvPr>
        </p:nvGraphicFramePr>
        <p:xfrm>
          <a:off x="395536" y="2427734"/>
          <a:ext cx="8280920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ine Callout 1 (Accent Bar) 4"/>
          <p:cNvSpPr/>
          <p:nvPr/>
        </p:nvSpPr>
        <p:spPr>
          <a:xfrm rot="16200000">
            <a:off x="4178206" y="2853031"/>
            <a:ext cx="697577" cy="2160240"/>
          </a:xfrm>
          <a:prstGeom prst="accentCallout1">
            <a:avLst>
              <a:gd name="adj1" fmla="val 50267"/>
              <a:gd name="adj2" fmla="val 118977"/>
              <a:gd name="adj3" fmla="val 50503"/>
              <a:gd name="adj4" fmla="val 186110"/>
            </a:avLst>
          </a:prstGeom>
          <a:solidFill>
            <a:srgbClr val="33CC33"/>
          </a:solidFill>
          <a:ln w="1905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Раннее вовлечение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3875" y="786356"/>
            <a:ext cx="3374642" cy="1200329"/>
          </a:xfrm>
          <a:prstGeom prst="rect">
            <a:avLst/>
          </a:prstGeom>
          <a:solidFill>
            <a:srgbClr val="00B050">
              <a:alpha val="23000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u="sng"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Цели пилота:</a:t>
            </a:r>
          </a:p>
          <a:p>
            <a:r>
              <a:rPr lang="ru-RU" u="none" dirty="0"/>
              <a:t>Повысить качество анализа</a:t>
            </a:r>
          </a:p>
          <a:p>
            <a:r>
              <a:rPr lang="ru-RU" u="none" dirty="0"/>
              <a:t>Сократить срок анализа</a:t>
            </a:r>
          </a:p>
          <a:p>
            <a:r>
              <a:rPr lang="ru-RU" u="none" dirty="0"/>
              <a:t>Наладить сотрудничество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Century Gothic" panose="020B0502020202020204" pitchFamily="34" charset="0"/>
              </a:rPr>
              <a:t>«Ранее вовлечение»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11560" y="699542"/>
            <a:ext cx="3528392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glow rad="254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70" y="4657168"/>
            <a:ext cx="71323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56057353"/>
              </p:ext>
            </p:extLst>
          </p:nvPr>
        </p:nvGraphicFramePr>
        <p:xfrm>
          <a:off x="611559" y="996575"/>
          <a:ext cx="7875875" cy="361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Century Gothic" panose="020B0502020202020204" pitchFamily="34" charset="0"/>
              </a:rPr>
              <a:t>Стало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11560" y="699542"/>
            <a:ext cx="3528392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glow rad="254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01554" y="4596975"/>
            <a:ext cx="5360656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6525" y="425258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СТАРТ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7215" y="426607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ФИНИШ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70" y="4657168"/>
            <a:ext cx="71323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9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20000" r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87036" y="1491630"/>
            <a:ext cx="36377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u="sng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Зоны роста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Century Gothic" panose="020B0502020202020204" pitchFamily="34" charset="0"/>
              </a:rPr>
              <a:t>Команды не готовы инвестировать время в </a:t>
            </a:r>
            <a:r>
              <a:rPr lang="ru-RU" sz="1600" dirty="0" smtClean="0">
                <a:latin typeface="Century Gothic" panose="020B0502020202020204" pitchFamily="34" charset="0"/>
              </a:rPr>
              <a:t>задачи, которых </a:t>
            </a:r>
            <a:r>
              <a:rPr lang="ru-RU" sz="1600" dirty="0">
                <a:latin typeface="Century Gothic" panose="020B0502020202020204" pitchFamily="34" charset="0"/>
              </a:rPr>
              <a:t>нет в очереди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Century Gothic" panose="020B0502020202020204" pitchFamily="34" charset="0"/>
              </a:rPr>
              <a:t>Стало требоваться больше ресурсов аналитиков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Century Gothic" panose="020B0502020202020204" pitchFamily="34" charset="0"/>
              </a:rPr>
              <a:t>Ощутимо быстрее не </a:t>
            </a:r>
            <a:r>
              <a:rPr lang="ru-RU" sz="1600" dirty="0" smtClean="0">
                <a:latin typeface="Century Gothic" panose="020B0502020202020204" pitchFamily="34" charset="0"/>
              </a:rPr>
              <a:t>стало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Century Gothic" panose="020B0502020202020204" pitchFamily="34" charset="0"/>
              </a:rPr>
              <a:t>Бизнес-требования содержат реализацию и изменяются после </a:t>
            </a:r>
            <a:r>
              <a:rPr lang="en-US" sz="1600" dirty="0" smtClean="0">
                <a:latin typeface="Century Gothic" panose="020B0502020202020204" pitchFamily="34" charset="0"/>
              </a:rPr>
              <a:t>N </a:t>
            </a:r>
            <a:r>
              <a:rPr lang="ru-RU" sz="1600" dirty="0" smtClean="0">
                <a:latin typeface="Century Gothic" panose="020B0502020202020204" pitchFamily="34" charset="0"/>
              </a:rPr>
              <a:t>месяцев реализации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555" y="1491630"/>
            <a:ext cx="36377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Успехи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latin typeface="Century Gothic" panose="020B0502020202020204" pitchFamily="34" charset="0"/>
              </a:rPr>
              <a:t>СА в курсе будущих доработок</a:t>
            </a:r>
            <a:endParaRPr lang="en-US" sz="1600" dirty="0" smtClean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600" dirty="0" smtClean="0">
                <a:latin typeface="Century Gothic" panose="020B0502020202020204" pitchFamily="34" charset="0"/>
              </a:rPr>
              <a:t>БА понимают ограничения систем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latin typeface="Century Gothic" panose="020B0502020202020204" pitchFamily="34" charset="0"/>
              </a:rPr>
              <a:t>Проектная команда знакомится с командами приложений/продуктов</a:t>
            </a:r>
          </a:p>
          <a:p>
            <a:pPr>
              <a:spcAft>
                <a:spcPts val="600"/>
              </a:spcAft>
            </a:pPr>
            <a:endParaRPr lang="ru-RU" sz="1600" dirty="0"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11560" y="699542"/>
            <a:ext cx="3528392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glow rad="254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Century Gothic" panose="020B0502020202020204" pitchFamily="34" charset="0"/>
              </a:rPr>
              <a:t>«Ранее вовлечение»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70" y="4657168"/>
            <a:ext cx="713233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04">
  <a:themeElements>
    <a:clrScheme name="РайффайзенБАНК">
      <a:dk1>
        <a:srgbClr val="000000"/>
      </a:dk1>
      <a:lt1>
        <a:sysClr val="window" lastClr="FFFFFF"/>
      </a:lt1>
      <a:dk2>
        <a:srgbClr val="4D4F53"/>
      </a:dk2>
      <a:lt2>
        <a:srgbClr val="B2B4B3"/>
      </a:lt2>
      <a:accent1>
        <a:srgbClr val="FEFE00"/>
      </a:accent1>
      <a:accent2>
        <a:srgbClr val="FFB900"/>
      </a:accent2>
      <a:accent3>
        <a:srgbClr val="FED100"/>
      </a:accent3>
      <a:accent4>
        <a:srgbClr val="6F99D0"/>
      </a:accent4>
      <a:accent5>
        <a:srgbClr val="7FA1B6"/>
      </a:accent5>
      <a:accent6>
        <a:srgbClr val="CE1C00"/>
      </a:accent6>
      <a:hlink>
        <a:srgbClr val="3A6E8F"/>
      </a:hlink>
      <a:folHlink>
        <a:srgbClr val="729AC7"/>
      </a:folHlink>
    </a:clrScheme>
    <a:fontScheme name="РайффайзенБАНК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0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0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3_04">
  <a:themeElements>
    <a:clrScheme name="РайффайзенБАНК">
      <a:dk1>
        <a:srgbClr val="000000"/>
      </a:dk1>
      <a:lt1>
        <a:sysClr val="window" lastClr="FFFFFF"/>
      </a:lt1>
      <a:dk2>
        <a:srgbClr val="4D4F53"/>
      </a:dk2>
      <a:lt2>
        <a:srgbClr val="B2B4B3"/>
      </a:lt2>
      <a:accent1>
        <a:srgbClr val="FEFE00"/>
      </a:accent1>
      <a:accent2>
        <a:srgbClr val="FFB900"/>
      </a:accent2>
      <a:accent3>
        <a:srgbClr val="FED100"/>
      </a:accent3>
      <a:accent4>
        <a:srgbClr val="6F99D0"/>
      </a:accent4>
      <a:accent5>
        <a:srgbClr val="7FA1B6"/>
      </a:accent5>
      <a:accent6>
        <a:srgbClr val="CE1C00"/>
      </a:accent6>
      <a:hlink>
        <a:srgbClr val="3A6E8F"/>
      </a:hlink>
      <a:folHlink>
        <a:srgbClr val="729AC7"/>
      </a:folHlink>
    </a:clrScheme>
    <a:fontScheme name="РайффайзенБАНК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4_04">
  <a:themeElements>
    <a:clrScheme name="РайффайзенБАНК">
      <a:dk1>
        <a:srgbClr val="000000"/>
      </a:dk1>
      <a:lt1>
        <a:sysClr val="window" lastClr="FFFFFF"/>
      </a:lt1>
      <a:dk2>
        <a:srgbClr val="4D4F53"/>
      </a:dk2>
      <a:lt2>
        <a:srgbClr val="B2B4B3"/>
      </a:lt2>
      <a:accent1>
        <a:srgbClr val="FEFE00"/>
      </a:accent1>
      <a:accent2>
        <a:srgbClr val="FFB900"/>
      </a:accent2>
      <a:accent3>
        <a:srgbClr val="FED100"/>
      </a:accent3>
      <a:accent4>
        <a:srgbClr val="6F99D0"/>
      </a:accent4>
      <a:accent5>
        <a:srgbClr val="7FA1B6"/>
      </a:accent5>
      <a:accent6>
        <a:srgbClr val="CE1C00"/>
      </a:accent6>
      <a:hlink>
        <a:srgbClr val="3A6E8F"/>
      </a:hlink>
      <a:folHlink>
        <a:srgbClr val="729AC7"/>
      </a:folHlink>
    </a:clrScheme>
    <a:fontScheme name="РайффайзенБАНК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0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04">
  <a:themeElements>
    <a:clrScheme name="РайффайзенБАНК">
      <a:dk1>
        <a:srgbClr val="000000"/>
      </a:dk1>
      <a:lt1>
        <a:sysClr val="window" lastClr="FFFFFF"/>
      </a:lt1>
      <a:dk2>
        <a:srgbClr val="4D4F53"/>
      </a:dk2>
      <a:lt2>
        <a:srgbClr val="B2B4B3"/>
      </a:lt2>
      <a:accent1>
        <a:srgbClr val="FEFE00"/>
      </a:accent1>
      <a:accent2>
        <a:srgbClr val="FFB900"/>
      </a:accent2>
      <a:accent3>
        <a:srgbClr val="FED100"/>
      </a:accent3>
      <a:accent4>
        <a:srgbClr val="6F99D0"/>
      </a:accent4>
      <a:accent5>
        <a:srgbClr val="7FA1B6"/>
      </a:accent5>
      <a:accent6>
        <a:srgbClr val="CE1C00"/>
      </a:accent6>
      <a:hlink>
        <a:srgbClr val="3A6E8F"/>
      </a:hlink>
      <a:folHlink>
        <a:srgbClr val="729AC7"/>
      </a:folHlink>
    </a:clrScheme>
    <a:fontScheme name="РайффайзенБАНК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0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0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0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0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0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1845</TotalTime>
  <Words>1114</Words>
  <Application>Microsoft Office PowerPoint</Application>
  <PresentationFormat>On-screen Show (16:9)</PresentationFormat>
  <Paragraphs>335</Paragraphs>
  <Slides>32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Theme1</vt:lpstr>
      <vt:lpstr>02</vt:lpstr>
      <vt:lpstr>03</vt:lpstr>
      <vt:lpstr>04</vt:lpstr>
      <vt:lpstr>05</vt:lpstr>
      <vt:lpstr>06</vt:lpstr>
      <vt:lpstr>07</vt:lpstr>
      <vt:lpstr>08</vt:lpstr>
      <vt:lpstr>1_08</vt:lpstr>
      <vt:lpstr>2_04</vt:lpstr>
      <vt:lpstr>1_07</vt:lpstr>
      <vt:lpstr>1_05</vt:lpstr>
      <vt:lpstr>3_04</vt:lpstr>
      <vt:lpstr>4_04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ZAO Raiffeisenbank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не потеряться большому проекту среди маленьких команд</dc:title>
  <dc:creator>STRUNNIKOVA Anna</dc:creator>
  <cp:lastModifiedBy>STRUNNIKOVA Anna</cp:lastModifiedBy>
  <cp:revision>120</cp:revision>
  <dcterms:created xsi:type="dcterms:W3CDTF">2018-01-31T09:19:39Z</dcterms:created>
  <dcterms:modified xsi:type="dcterms:W3CDTF">2018-04-24T10:23:04Z</dcterms:modified>
</cp:coreProperties>
</file>