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08" r:id="rId3"/>
    <p:sldId id="309" r:id="rId4"/>
    <p:sldId id="310" r:id="rId5"/>
    <p:sldId id="316" r:id="rId6"/>
    <p:sldId id="312" r:id="rId7"/>
    <p:sldId id="313" r:id="rId8"/>
    <p:sldId id="314" r:id="rId9"/>
    <p:sldId id="315" r:id="rId10"/>
    <p:sldId id="317" r:id="rId11"/>
    <p:sldId id="31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7254" autoAdjust="0"/>
  </p:normalViewPr>
  <p:slideViewPr>
    <p:cSldViewPr>
      <p:cViewPr>
        <p:scale>
          <a:sx n="100" d="100"/>
          <a:sy n="100" d="100"/>
        </p:scale>
        <p:origin x="-142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27.02.16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add-logo-big.png"/>
          <p:cNvPicPr>
            <a:picLocks noChangeAspect="1"/>
          </p:cNvPicPr>
          <p:nvPr/>
        </p:nvPicPr>
        <p:blipFill>
          <a:blip r:embed="rId13" cstate="print"/>
          <a:srcRect r="70596"/>
          <a:stretch>
            <a:fillRect/>
          </a:stretch>
        </p:blipFill>
        <p:spPr>
          <a:xfrm>
            <a:off x="8776172" y="61216"/>
            <a:ext cx="332332" cy="302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xorets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4482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Storytelling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или </a:t>
            </a:r>
            <a:br>
              <a:rPr lang="ru-RU" dirty="0" smtClean="0"/>
            </a:br>
            <a:r>
              <a:rPr lang="ru-RU" dirty="0" smtClean="0"/>
              <a:t>как начать рыдать над требованиями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47592"/>
            <a:ext cx="6400800" cy="12016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Лилия Горбачик</a:t>
            </a:r>
          </a:p>
          <a:p>
            <a:r>
              <a:rPr lang="en-US" sz="2800" dirty="0" err="1" smtClean="0"/>
              <a:t>Intermedia</a:t>
            </a:r>
            <a:endParaRPr lang="en-US" sz="2800" dirty="0" smtClean="0"/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6632"/>
            <a:ext cx="381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6165304"/>
            <a:ext cx="65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Storytelling</a:t>
            </a:r>
            <a:r>
              <a:rPr lang="en-US" sz="3700" dirty="0"/>
              <a:t> </a:t>
            </a:r>
            <a:r>
              <a:rPr lang="en-US" sz="3700" dirty="0" smtClean="0"/>
              <a:t>- </a:t>
            </a:r>
            <a:r>
              <a:rPr lang="ru-RU" sz="3700" dirty="0" smtClean="0"/>
              <a:t>итоги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787208" cy="4785395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ru-RU" dirty="0" smtClean="0"/>
              <a:t>Рассказывайте истории, чтобы их помнили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</a:t>
            </a:r>
            <a:r>
              <a:rPr lang="en-US" dirty="0" smtClean="0"/>
              <a:t>torytelling </a:t>
            </a:r>
            <a:r>
              <a:rPr lang="ru-RU" dirty="0" smtClean="0"/>
              <a:t>не </a:t>
            </a:r>
            <a:r>
              <a:rPr lang="ru-RU" smtClean="0"/>
              <a:t>заменяет требований</a:t>
            </a:r>
            <a:endParaRPr lang="ru-RU" dirty="0" smtClean="0"/>
          </a:p>
          <a:p>
            <a:pPr marL="457200" indent="-457200">
              <a:buFont typeface="Arial"/>
              <a:buChar char="•"/>
            </a:pPr>
            <a:r>
              <a:rPr lang="ru-RU" dirty="0" smtClean="0"/>
              <a:t>Увлекайте за собой команду</a:t>
            </a:r>
          </a:p>
          <a:p>
            <a:pPr marL="457200" indent="-457200">
              <a:buFont typeface="Arial"/>
              <a:buChar char="•"/>
            </a:pPr>
            <a:r>
              <a:rPr lang="ru-RU" dirty="0" smtClean="0"/>
              <a:t>Собирайте идеи</a:t>
            </a:r>
          </a:p>
          <a:p>
            <a:pPr marL="457200" indent="-457200">
              <a:buFont typeface="Arial"/>
              <a:buChar char="•"/>
            </a:pPr>
            <a:r>
              <a:rPr lang="ru-RU" dirty="0" smtClean="0"/>
              <a:t>После запуска </a:t>
            </a:r>
            <a:r>
              <a:rPr lang="ru-RU" b="1" u="sng" dirty="0" smtClean="0"/>
              <a:t>обязательно</a:t>
            </a:r>
            <a:r>
              <a:rPr lang="ru-RU" dirty="0" smtClean="0"/>
              <a:t> делитесь реальными историями из жизни пользователей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04" y="44624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71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Спасибо за внимание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Лилия Горбачик</a:t>
            </a:r>
            <a:endParaRPr lang="ru-RU" sz="3600" dirty="0" smtClean="0"/>
          </a:p>
          <a:p>
            <a:r>
              <a:rPr lang="en-US" sz="3600" dirty="0" err="1" smtClean="0"/>
              <a:t>Intermedia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>
                <a:hlinkClick r:id="rId3"/>
              </a:rPr>
              <a:t>L</a:t>
            </a:r>
            <a:r>
              <a:rPr lang="en-US" sz="3600" dirty="0" smtClean="0">
                <a:hlinkClick r:id="rId3"/>
              </a:rPr>
              <a:t>ilia.gorbachik@gmail.com</a:t>
            </a:r>
          </a:p>
          <a:p>
            <a:r>
              <a:rPr lang="en-US" sz="3600" dirty="0" smtClean="0">
                <a:hlinkClick r:id="rId3"/>
              </a:rPr>
              <a:t>L</a:t>
            </a:r>
            <a:r>
              <a:rPr lang="en-US" sz="3600" dirty="0" smtClean="0">
                <a:hlinkClick r:id="rId3"/>
              </a:rPr>
              <a:t>ilia-</a:t>
            </a:r>
            <a:r>
              <a:rPr lang="en-US" sz="3600" dirty="0">
                <a:hlinkClick r:id="rId3"/>
              </a:rPr>
              <a:t>G</a:t>
            </a:r>
            <a:r>
              <a:rPr lang="en-US" sz="3600" dirty="0" smtClean="0">
                <a:hlinkClick r:id="rId3"/>
              </a:rPr>
              <a:t>orbachik.com</a:t>
            </a:r>
            <a:endParaRPr lang="en-US" sz="3600" dirty="0" smtClean="0">
              <a:hlinkClick r:id="rId3"/>
            </a:endParaRPr>
          </a:p>
          <a:p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21" y="87914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Требования к большому проекту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21" y="87914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484784"/>
            <a:ext cx="5040560" cy="465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9312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Команда после прочтения требований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21" y="87914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060848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6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21" y="87914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20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делать?</a:t>
            </a:r>
          </a:p>
          <a:p>
            <a:r>
              <a:rPr lang="ru-RU" dirty="0" smtClean="0"/>
              <a:t>Расскажите историю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132856"/>
            <a:ext cx="5759715" cy="38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3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21" y="87914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9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История</a:t>
            </a:r>
            <a:r>
              <a:rPr lang="en-US" dirty="0" smtClean="0"/>
              <a:t>: </a:t>
            </a:r>
            <a:r>
              <a:rPr lang="ru-RU" dirty="0" smtClean="0"/>
              <a:t>Какой она должна быть?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3200" dirty="0" smtClean="0"/>
              <a:t>Интересной</a:t>
            </a:r>
          </a:p>
          <a:p>
            <a:pPr marL="285750" indent="-285750">
              <a:buFont typeface="Arial"/>
              <a:buChar char="•"/>
            </a:pPr>
            <a:endParaRPr lang="ru-RU" sz="3200" dirty="0"/>
          </a:p>
          <a:p>
            <a:pPr marL="285750" indent="-285750">
              <a:buFont typeface="Arial"/>
              <a:buChar char="•"/>
            </a:pPr>
            <a:r>
              <a:rPr lang="ru-RU" sz="3200" dirty="0" smtClean="0"/>
              <a:t>Запоминающейся</a:t>
            </a:r>
          </a:p>
          <a:p>
            <a:pPr marL="285750" indent="-285750">
              <a:buFont typeface="Arial"/>
              <a:buChar char="•"/>
            </a:pPr>
            <a:endParaRPr lang="ru-RU" sz="3200" dirty="0" smtClean="0"/>
          </a:p>
          <a:p>
            <a:pPr marL="285750" indent="-285750">
              <a:buFont typeface="Arial"/>
              <a:buChar char="•"/>
            </a:pPr>
            <a:r>
              <a:rPr lang="ru-RU" sz="3200" dirty="0" smtClean="0"/>
              <a:t>Волнующей</a:t>
            </a:r>
          </a:p>
          <a:p>
            <a:pPr marL="285750" indent="-285750">
              <a:buFont typeface="Arial"/>
              <a:buChar char="•"/>
            </a:pPr>
            <a:endParaRPr lang="ru-RU" sz="3200" dirty="0"/>
          </a:p>
          <a:p>
            <a:pPr marL="285750" indent="-285750">
              <a:buFont typeface="Arial"/>
              <a:buChar char="•"/>
            </a:pPr>
            <a:r>
              <a:rPr lang="ru-RU" sz="3200" dirty="0" smtClean="0"/>
              <a:t>Последовательной, а не запутанной!</a:t>
            </a:r>
            <a:endParaRPr lang="en-US" sz="3200" dirty="0" smtClean="0"/>
          </a:p>
          <a:p>
            <a:pPr marL="285750" indent="-285750">
              <a:buFont typeface="Arial"/>
              <a:buChar char="•"/>
            </a:pPr>
            <a:endParaRPr lang="en-US" sz="3200" dirty="0"/>
          </a:p>
          <a:p>
            <a:r>
              <a:rPr lang="en-US" sz="3200" dirty="0" smtClean="0"/>
              <a:t>P.S. </a:t>
            </a:r>
            <a:r>
              <a:rPr lang="ru-RU" sz="3200" dirty="0" smtClean="0"/>
              <a:t>История должна быть запасть в душу. 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60078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21" y="87914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9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История</a:t>
            </a:r>
            <a:r>
              <a:rPr lang="en-US" dirty="0" smtClean="0"/>
              <a:t>: </a:t>
            </a:r>
            <a:r>
              <a:rPr lang="ru-RU" dirty="0" smtClean="0"/>
              <a:t>Каким должен быть герой?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3200" dirty="0" smtClean="0"/>
              <a:t>У </a:t>
            </a:r>
            <a:r>
              <a:rPr lang="ru-RU" sz="3200" dirty="0" smtClean="0"/>
              <a:t>героя должна быть </a:t>
            </a:r>
            <a:r>
              <a:rPr lang="ru-RU" sz="3200" dirty="0" smtClean="0"/>
              <a:t>цель</a:t>
            </a:r>
            <a:endParaRPr lang="en-US" sz="3200" dirty="0" smtClean="0"/>
          </a:p>
          <a:p>
            <a:pPr marL="285750" indent="-285750">
              <a:buFont typeface="Arial"/>
              <a:buChar char="•"/>
            </a:pPr>
            <a:endParaRPr lang="ru-RU" sz="3200" dirty="0" smtClean="0"/>
          </a:p>
          <a:p>
            <a:pPr marL="285750" indent="-285750">
              <a:buFont typeface="Arial"/>
              <a:buChar char="•"/>
            </a:pPr>
            <a:r>
              <a:rPr lang="ru-RU" sz="3200" dirty="0" smtClean="0"/>
              <a:t>У героя должна быть тайна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	(опционально, просто так 			  интереснее</a:t>
            </a:r>
            <a:r>
              <a:rPr lang="ru-RU" sz="3200" dirty="0" smtClean="0"/>
              <a:t>)</a:t>
            </a:r>
            <a:endParaRPr lang="en-US" sz="3200" dirty="0" smtClean="0"/>
          </a:p>
          <a:p>
            <a:endParaRPr lang="ru-RU" sz="3200" dirty="0" smtClean="0"/>
          </a:p>
          <a:p>
            <a:pPr marL="285750" indent="-285750">
              <a:buFont typeface="Arial"/>
              <a:buChar char="•"/>
            </a:pPr>
            <a:r>
              <a:rPr lang="ru-RU" sz="3200" dirty="0" smtClean="0"/>
              <a:t>У героя должны быть препятствия на </a:t>
            </a:r>
            <a:r>
              <a:rPr lang="ru-RU" sz="3200" dirty="0" smtClean="0"/>
              <a:t>пути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894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700" dirty="0" smtClean="0"/>
              <a:t>История: Каким должен </a:t>
            </a:r>
            <a:r>
              <a:rPr lang="ru-RU" sz="3700" dirty="0" smtClean="0"/>
              <a:t>стать зритель</a:t>
            </a:r>
            <a:r>
              <a:rPr lang="ru-RU" sz="3700" dirty="0" smtClean="0"/>
              <a:t>?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787208" cy="4425355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ru-RU" dirty="0" smtClean="0"/>
              <a:t>Зритель вовлечен в </a:t>
            </a:r>
            <a:r>
              <a:rPr lang="ru-RU" dirty="0" smtClean="0"/>
              <a:t>историю</a:t>
            </a:r>
          </a:p>
          <a:p>
            <a:pPr marL="457200" indent="-457200">
              <a:buFont typeface="Arial"/>
              <a:buChar char="•"/>
            </a:pPr>
            <a:endParaRPr lang="ru-RU" dirty="0" smtClean="0"/>
          </a:p>
          <a:p>
            <a:pPr marL="457200" indent="-457200">
              <a:buFont typeface="Arial"/>
              <a:buChar char="•"/>
            </a:pPr>
            <a:r>
              <a:rPr lang="ru-RU" dirty="0" smtClean="0"/>
              <a:t>Зритель сопереживает </a:t>
            </a:r>
            <a:r>
              <a:rPr lang="ru-RU" dirty="0" smtClean="0"/>
              <a:t>герою</a:t>
            </a:r>
          </a:p>
          <a:p>
            <a:pPr marL="457200" indent="-457200">
              <a:buFont typeface="Arial"/>
              <a:buChar char="•"/>
            </a:pPr>
            <a:endParaRPr lang="ru-RU" dirty="0" smtClean="0"/>
          </a:p>
          <a:p>
            <a:pPr marL="457200" indent="-457200">
              <a:buFont typeface="Arial"/>
              <a:buChar char="•"/>
            </a:pPr>
            <a:r>
              <a:rPr lang="ru-RU" dirty="0" smtClean="0"/>
              <a:t>Зритель хочет </a:t>
            </a:r>
            <a:r>
              <a:rPr lang="ru-RU" dirty="0" smtClean="0"/>
              <a:t>помочь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5364088" y="4149080"/>
            <a:ext cx="1008112" cy="43204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44208" y="3573016"/>
            <a:ext cx="2107631" cy="175432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Магия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здесь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04" y="44624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0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21" y="87914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9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Здесь будет п</a:t>
            </a:r>
            <a:r>
              <a:rPr lang="ru-RU" dirty="0" smtClean="0"/>
              <a:t>ример 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412776"/>
            <a:ext cx="1728192" cy="1774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430339"/>
            <a:ext cx="3024336" cy="1854645"/>
          </a:xfrm>
          <a:prstGeom prst="rect">
            <a:avLst/>
          </a:prstGeom>
        </p:spPr>
      </p:pic>
      <p:sp>
        <p:nvSpPr>
          <p:cNvPr id="9" name="Plus 8"/>
          <p:cNvSpPr/>
          <p:nvPr/>
        </p:nvSpPr>
        <p:spPr>
          <a:xfrm>
            <a:off x="3491880" y="1772816"/>
            <a:ext cx="1152128" cy="1224136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3419872" y="3501008"/>
            <a:ext cx="1368152" cy="576064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4149080"/>
            <a:ext cx="2251968" cy="220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2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700" dirty="0" smtClean="0"/>
              <a:t>Что даст команде </a:t>
            </a:r>
            <a:r>
              <a:rPr lang="en-US" sz="3700" dirty="0" smtClean="0"/>
              <a:t>storytelling?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787208" cy="478539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ru-RU" dirty="0" smtClean="0"/>
              <a:t>Огонь в глазах - то, что мы делаем </a:t>
            </a:r>
            <a:r>
              <a:rPr lang="en-US" dirty="0" smtClean="0"/>
              <a:t>–</a:t>
            </a:r>
            <a:r>
              <a:rPr lang="ru-RU" dirty="0" smtClean="0"/>
              <a:t> это действительно важно.</a:t>
            </a:r>
          </a:p>
          <a:p>
            <a:pPr marL="457200" indent="-457200">
              <a:buFont typeface="Arial"/>
              <a:buChar char="•"/>
            </a:pPr>
            <a:r>
              <a:rPr lang="ru-RU" dirty="0" smtClean="0"/>
              <a:t>Понимание проблемной области</a:t>
            </a:r>
            <a:endParaRPr lang="ru-RU" dirty="0"/>
          </a:p>
          <a:p>
            <a:pPr marL="457200" indent="-457200">
              <a:buFont typeface="Arial"/>
              <a:buChar char="•"/>
            </a:pPr>
            <a:r>
              <a:rPr lang="ru-RU" dirty="0" smtClean="0"/>
              <a:t>Понимание боли клиентов</a:t>
            </a:r>
          </a:p>
          <a:p>
            <a:pPr marL="457200" indent="-457200">
              <a:buFont typeface="Arial"/>
              <a:buChar char="•"/>
            </a:pPr>
            <a:r>
              <a:rPr lang="ru-RU" dirty="0" smtClean="0"/>
              <a:t>Истории запоминают лучше, чем сухие требования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ru-RU" dirty="0" smtClean="0"/>
              <a:t>Команда сама будет искать, как помочь пользователям</a:t>
            </a:r>
            <a:endParaRPr lang="ru-RU" dirty="0" smtClean="0"/>
          </a:p>
          <a:p>
            <a:pPr marL="457200" indent="-457200">
              <a:buFont typeface="Arial"/>
              <a:buChar char="•"/>
            </a:pPr>
            <a:endParaRPr lang="ru-RU" dirty="0"/>
          </a:p>
          <a:p>
            <a:pPr marL="0" indent="0"/>
            <a:r>
              <a:rPr lang="en-US" dirty="0" smtClean="0"/>
              <a:t>P.S. </a:t>
            </a:r>
            <a:r>
              <a:rPr lang="ru-RU" dirty="0" smtClean="0"/>
              <a:t>Кто им поможет, если не мы?!</a:t>
            </a:r>
          </a:p>
          <a:p>
            <a:pPr marL="457200" indent="-457200">
              <a:buFont typeface="Arial"/>
              <a:buChar char="•"/>
            </a:pPr>
            <a:endParaRPr lang="ru-RU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04" y="44624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6336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182</Words>
  <Application>Microsoft Macintosh PowerPoint</Application>
  <PresentationFormat>On-screen Show (4:3)</PresentationFormat>
  <Paragraphs>62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presentation-template</vt:lpstr>
      <vt:lpstr>Storytelling  или  как начать рыдать над требованиями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История: Каким должен стать зритель?</vt:lpstr>
      <vt:lpstr>PowerPoint Presentation</vt:lpstr>
      <vt:lpstr>Что даст команде storytelling?</vt:lpstr>
      <vt:lpstr>Storytelling - итоги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User</dc:creator>
  <cp:lastModifiedBy>test test</cp:lastModifiedBy>
  <cp:revision>16</cp:revision>
  <dcterms:created xsi:type="dcterms:W3CDTF">2015-12-01T08:39:37Z</dcterms:created>
  <dcterms:modified xsi:type="dcterms:W3CDTF">2016-02-28T18:20:42Z</dcterms:modified>
</cp:coreProperties>
</file>