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Default Extension="mp4" ContentType="video/mp4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833" r:id="rId4"/>
  </p:sldMasterIdLst>
  <p:notesMasterIdLst>
    <p:notesMasterId r:id="rId25"/>
  </p:notesMasterIdLst>
  <p:handoutMasterIdLst>
    <p:handoutMasterId r:id="rId26"/>
  </p:handoutMasterIdLst>
  <p:sldIdLst>
    <p:sldId id="644" r:id="rId5"/>
    <p:sldId id="616" r:id="rId6"/>
    <p:sldId id="686" r:id="rId7"/>
    <p:sldId id="647" r:id="rId8"/>
    <p:sldId id="645" r:id="rId9"/>
    <p:sldId id="687" r:id="rId10"/>
    <p:sldId id="670" r:id="rId11"/>
    <p:sldId id="671" r:id="rId12"/>
    <p:sldId id="683" r:id="rId13"/>
    <p:sldId id="668" r:id="rId14"/>
    <p:sldId id="669" r:id="rId15"/>
    <p:sldId id="648" r:id="rId16"/>
    <p:sldId id="650" r:id="rId17"/>
    <p:sldId id="651" r:id="rId18"/>
    <p:sldId id="664" r:id="rId19"/>
    <p:sldId id="653" r:id="rId20"/>
    <p:sldId id="654" r:id="rId21"/>
    <p:sldId id="666" r:id="rId22"/>
    <p:sldId id="662" r:id="rId23"/>
    <p:sldId id="663" r:id="rId24"/>
  </p:sldIdLst>
  <p:sldSz cx="9144000" cy="5143500" type="screen16x9"/>
  <p:notesSz cx="6858000" cy="9296400"/>
  <p:custDataLst>
    <p:tags r:id="rId27"/>
  </p:custDataLst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32">
          <p15:clr>
            <a:srgbClr val="A4A3A4"/>
          </p15:clr>
        </p15:guide>
        <p15:guide id="2" orient="horz" pos="1516">
          <p15:clr>
            <a:srgbClr val="A4A3A4"/>
          </p15:clr>
        </p15:guide>
        <p15:guide id="3" pos="792" userDrawn="1">
          <p15:clr>
            <a:srgbClr val="A4A3A4"/>
          </p15:clr>
        </p15:guide>
        <p15:guide id="4" pos="5560">
          <p15:clr>
            <a:srgbClr val="A4A3A4"/>
          </p15:clr>
        </p15:guide>
        <p15:guide id="5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udmila Bobrovskaya" initials="LB" lastIdx="8" clrIdx="0">
    <p:extLst>
      <p:ext uri="{19B8F6BF-5375-455C-9EA6-DF929625EA0E}">
        <p15:presenceInfo xmlns:p15="http://schemas.microsoft.com/office/powerpoint/2012/main" userId="S-1-5-21-1962692936-2050628846-619646970-6705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EBE5"/>
    <a:srgbClr val="FFFFFF"/>
    <a:srgbClr val="FFE1CC"/>
    <a:srgbClr val="00FFCC"/>
    <a:srgbClr val="8BC400"/>
    <a:srgbClr val="FF6B00"/>
    <a:srgbClr val="D9D9D9"/>
    <a:srgbClr val="0067AC"/>
    <a:srgbClr val="00FFFF"/>
    <a:srgbClr val="C7EA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24" autoAdjust="0"/>
    <p:restoredTop sz="94674" autoAdjust="0"/>
  </p:normalViewPr>
  <p:slideViewPr>
    <p:cSldViewPr snapToGrid="0" showGuides="1">
      <p:cViewPr varScale="1">
        <p:scale>
          <a:sx n="86" d="100"/>
          <a:sy n="86" d="100"/>
        </p:scale>
        <p:origin x="768" y="52"/>
      </p:cViewPr>
      <p:guideLst>
        <p:guide orient="horz" pos="3032"/>
        <p:guide orient="horz" pos="1516"/>
        <p:guide pos="792"/>
        <p:guide pos="55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83" d="100"/>
          <a:sy n="83" d="100"/>
        </p:scale>
        <p:origin x="-2232" y="-90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gs" Target="tags/tag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Chart title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C16-1244-B7DE-A5C7D06A160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C16-1244-B7DE-A5C7D06A160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C16-1244-B7DE-A5C7D06A16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23141696"/>
        <c:axId val="223143472"/>
      </c:barChart>
      <c:catAx>
        <c:axId val="223141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3143472"/>
        <c:crosses val="autoZero"/>
        <c:auto val="1"/>
        <c:lblAlgn val="ctr"/>
        <c:lblOffset val="100"/>
        <c:noMultiLvlLbl val="0"/>
      </c:catAx>
      <c:valAx>
        <c:axId val="2231434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31416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wrap="square" lIns="92830" tIns="46415" rIns="92830" bIns="46415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cs typeface="Arial" pitchFamily="34" charset="0"/>
              </a:defRPr>
            </a:lvl1pPr>
          </a:lstStyle>
          <a:p>
            <a:pPr>
              <a:defRPr/>
            </a:pPr>
            <a:fld id="{F28C070A-6229-4FC8-85EA-5FC68266F47E}" type="datetimeFigureOut">
              <a:rPr lang="en-US"/>
              <a:pPr>
                <a:defRPr/>
              </a:pPr>
              <a:t>5/24/2019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wrap="square" lIns="92830" tIns="46415" rIns="92830" bIns="46415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cs typeface="Arial" pitchFamily="34" charset="0"/>
              </a:defRPr>
            </a:lvl1pPr>
          </a:lstStyle>
          <a:p>
            <a:pPr>
              <a:defRPr/>
            </a:pPr>
            <a:fld id="{8B10E692-0507-4D7A-9FB3-781546761E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199870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wrap="square" lIns="92830" tIns="46415" rIns="92830" bIns="46415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cs typeface="Arial" pitchFamily="34" charset="0"/>
              </a:defRPr>
            </a:lvl1pPr>
          </a:lstStyle>
          <a:p>
            <a:pPr>
              <a:defRPr/>
            </a:pPr>
            <a:fld id="{985B547F-3E12-4696-8EC6-C5354540735E}" type="datetimeFigureOut">
              <a:rPr lang="en-US"/>
              <a:pPr>
                <a:defRPr/>
              </a:pPr>
              <a:t>5/24/2019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6425"/>
            <a:ext cx="5486400" cy="4183063"/>
          </a:xfrm>
          <a:prstGeom prst="rect">
            <a:avLst/>
          </a:prstGeom>
        </p:spPr>
        <p:txBody>
          <a:bodyPr vert="horz" lIns="92830" tIns="46415" rIns="92830" bIns="46415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wrap="square" lIns="92830" tIns="46415" rIns="92830" bIns="46415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cs typeface="Arial" pitchFamily="34" charset="0"/>
              </a:defRPr>
            </a:lvl1pPr>
          </a:lstStyle>
          <a:p>
            <a:pPr>
              <a:defRPr/>
            </a:pPr>
            <a:fld id="{871EAE9C-3E02-49F4-B15C-D47B4CBDC3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728647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algn="l" rtl="0" eaLnBrk="0" fontAlgn="base" hangingPunct="0">
      <a:spcBef>
        <a:spcPts val="0"/>
      </a:spcBef>
      <a:spcAft>
        <a:spcPts val="1000"/>
      </a:spcAft>
      <a:defRPr sz="1200" kern="1200">
        <a:solidFill>
          <a:schemeClr val="tx1"/>
        </a:solidFill>
        <a:latin typeface="Arial" pitchFamily="34" charset="0"/>
        <a:ea typeface="MS PGothic" pitchFamily="34" charset="-128"/>
        <a:cs typeface="Arial" pitchFamily="34" charset="0"/>
      </a:defRPr>
    </a:lvl1pPr>
    <a:lvl2pPr marL="398463" indent="-173038" algn="l" rtl="0" eaLnBrk="0" fontAlgn="base" hangingPunct="0">
      <a:spcBef>
        <a:spcPts val="0"/>
      </a:spcBef>
      <a:spcAft>
        <a:spcPts val="1000"/>
      </a:spcAft>
      <a:buFont typeface="Arial" pitchFamily="34" charset="0"/>
      <a:buChar char="•"/>
      <a:defRPr sz="1200" kern="1200">
        <a:solidFill>
          <a:schemeClr val="tx1"/>
        </a:solidFill>
        <a:latin typeface="Arial" pitchFamily="34" charset="0"/>
        <a:ea typeface="MS PGothic" pitchFamily="34" charset="-128"/>
        <a:cs typeface="Arial" pitchFamily="34" charset="0"/>
      </a:defRPr>
    </a:lvl2pPr>
    <a:lvl3pPr marL="692150" indent="-176213" algn="l" rtl="0" eaLnBrk="0" fontAlgn="base" hangingPunct="0">
      <a:spcBef>
        <a:spcPts val="0"/>
      </a:spcBef>
      <a:spcAft>
        <a:spcPts val="1000"/>
      </a:spcAft>
      <a:buFont typeface="Arial" panose="020B0604020202020204" pitchFamily="34" charset="0"/>
      <a:buChar char="•"/>
      <a:defRPr sz="1200" kern="1200">
        <a:solidFill>
          <a:schemeClr val="tx1"/>
        </a:solidFill>
        <a:latin typeface="Arial" pitchFamily="34" charset="0"/>
        <a:ea typeface="MS PGothic" pitchFamily="34" charset="-128"/>
        <a:cs typeface="Arial" pitchFamily="34" charset="0"/>
      </a:defRPr>
    </a:lvl3pPr>
    <a:lvl4pPr marL="1371600" algn="l" rtl="0" eaLnBrk="0" fontAlgn="base" hangingPunct="0">
      <a:spcBef>
        <a:spcPts val="0"/>
      </a:spcBef>
      <a:spcAft>
        <a:spcPts val="1000"/>
      </a:spcAft>
      <a:defRPr sz="1200" kern="1200">
        <a:solidFill>
          <a:schemeClr val="tx1"/>
        </a:solidFill>
        <a:latin typeface="Arial" pitchFamily="34" charset="0"/>
        <a:ea typeface="MS PGothic" pitchFamily="34" charset="-128"/>
        <a:cs typeface="Arial" pitchFamily="34" charset="0"/>
      </a:defRPr>
    </a:lvl4pPr>
    <a:lvl5pPr marL="1828800" algn="l" rtl="0" eaLnBrk="0" fontAlgn="base" hangingPunct="0">
      <a:spcBef>
        <a:spcPts val="0"/>
      </a:spcBef>
      <a:spcAft>
        <a:spcPts val="1000"/>
      </a:spcAft>
      <a:defRPr sz="1200" kern="1200">
        <a:solidFill>
          <a:schemeClr val="tx1"/>
        </a:solidFill>
        <a:latin typeface="Arial" pitchFamily="34" charset="0"/>
        <a:ea typeface="MS PGothic" pitchFamily="34" charset="-128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5311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9204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ru-RU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9431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8879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1570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8390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3016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29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004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7931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9570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992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9508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9924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4068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1828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4702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443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8001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4810225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4810225"/>
            <a:ext cx="9144000" cy="342900"/>
          </a:xfrm>
          <a:prstGeom prst="rect">
            <a:avLst/>
          </a:prstGeom>
          <a:solidFill>
            <a:srgbClr val="3D393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28675" y="1328765"/>
            <a:ext cx="7821612" cy="1102519"/>
          </a:xfrm>
        </p:spPr>
        <p:txBody>
          <a:bodyPr/>
          <a:lstStyle>
            <a:lvl1pPr algn="l">
              <a:defRPr sz="4800" b="1" baseline="0">
                <a:solidFill>
                  <a:schemeClr val="bg1"/>
                </a:solidFill>
                <a:latin typeface="+mj-lt"/>
                <a:cs typeface="Baskerville"/>
              </a:defRPr>
            </a:lvl1pPr>
          </a:lstStyle>
          <a:p>
            <a:r>
              <a:rPr lang="en-US" dirty="0"/>
              <a:t>Click to insert title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828675" y="2486025"/>
            <a:ext cx="7818120" cy="685800"/>
          </a:xfrm>
        </p:spPr>
        <p:txBody>
          <a:bodyPr/>
          <a:lstStyle>
            <a:lvl1pPr marL="0" indent="0">
              <a:buNone/>
              <a:defRPr sz="1600" b="1">
                <a:solidFill>
                  <a:schemeClr val="bg1"/>
                </a:solidFill>
              </a:defRPr>
            </a:lvl1pPr>
            <a:lvl2pPr>
              <a:defRPr sz="1600" b="1">
                <a:solidFill>
                  <a:srgbClr val="B9975B"/>
                </a:solidFill>
              </a:defRPr>
            </a:lvl2pPr>
            <a:lvl3pPr>
              <a:defRPr sz="1600" b="1">
                <a:solidFill>
                  <a:srgbClr val="B9975B"/>
                </a:solidFill>
              </a:defRPr>
            </a:lvl3pPr>
            <a:lvl4pPr>
              <a:defRPr sz="1600" b="1">
                <a:solidFill>
                  <a:srgbClr val="B9975B"/>
                </a:solidFill>
              </a:defRPr>
            </a:lvl4pPr>
            <a:lvl5pPr>
              <a:defRPr sz="1600" b="1">
                <a:solidFill>
                  <a:srgbClr val="B9975B"/>
                </a:solidFill>
              </a:defRPr>
            </a:lvl5pPr>
          </a:lstStyle>
          <a:p>
            <a:r>
              <a:rPr lang="en-US" dirty="0"/>
              <a:t>Click to insert sub headline</a:t>
            </a:r>
          </a:p>
        </p:txBody>
      </p:sp>
      <p:sp>
        <p:nvSpPr>
          <p:cNvPr id="13" name="TextBox 12"/>
          <p:cNvSpPr txBox="1"/>
          <p:nvPr userDrawn="1"/>
        </p:nvSpPr>
        <p:spPr bwMode="auto">
          <a:xfrm>
            <a:off x="227013" y="4825558"/>
            <a:ext cx="3033132" cy="28993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91446" tIns="45723" rIns="91446" bIns="45723" rtlCol="0" anchor="ctr">
            <a:noAutofit/>
          </a:bodyPr>
          <a:lstStyle/>
          <a:p>
            <a:pPr eaLnBrk="1" hangingPunct="1">
              <a:spcAft>
                <a:spcPts val="600"/>
              </a:spcAft>
            </a:pPr>
            <a:r>
              <a:rPr lang="en-US" sz="900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© 2019 Align Technology, Inc.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8643996" y="4840947"/>
            <a:ext cx="410155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4ACD07-74E1-4D26-A3AE-A3F456D67D0B}" type="slidenum">
              <a:rPr lang="en-US" sz="900" smtClean="0">
                <a:solidFill>
                  <a:schemeClr val="bg1">
                    <a:lumMod val="85000"/>
                  </a:schemeClr>
                </a:solidFill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900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4" y="342467"/>
            <a:ext cx="942971" cy="42824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2745" y="390189"/>
            <a:ext cx="2201251" cy="33644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ey Word Pictures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4116389" y="-6485"/>
            <a:ext cx="5027611" cy="4805363"/>
          </a:xfrm>
        </p:spPr>
        <p:txBody>
          <a:bodyPr anchor="t"/>
          <a:lstStyle>
            <a:lvl1pPr algn="ctr">
              <a:defRPr b="1">
                <a:solidFill>
                  <a:schemeClr val="tx1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622460" y="1357165"/>
            <a:ext cx="3263046" cy="2535011"/>
          </a:xfrm>
        </p:spPr>
        <p:txBody>
          <a:bodyPr/>
          <a:lstStyle>
            <a:lvl1pPr marL="0" indent="0">
              <a:spcAft>
                <a:spcPts val="800"/>
              </a:spcAft>
              <a:buNone/>
              <a:defRPr lang="en-US" sz="1800" b="0" i="0" u="none" strike="noStrike" baseline="0" smtClean="0">
                <a:solidFill>
                  <a:srgbClr val="424142"/>
                </a:solidFill>
              </a:defRPr>
            </a:lvl1pPr>
            <a:lvl2pPr marL="0" indent="0">
              <a:spcAft>
                <a:spcPts val="800"/>
              </a:spcAft>
              <a:buNone/>
              <a:defRPr sz="2000" b="0">
                <a:solidFill>
                  <a:srgbClr val="0099CF"/>
                </a:solidFill>
              </a:defRPr>
            </a:lvl2pPr>
            <a:lvl3pPr marL="168275" indent="0">
              <a:spcAft>
                <a:spcPts val="800"/>
              </a:spcAft>
              <a:buNone/>
              <a:defRPr sz="2000" b="0">
                <a:solidFill>
                  <a:srgbClr val="424142"/>
                </a:solidFill>
              </a:defRPr>
            </a:lvl3pPr>
            <a:lvl4pPr>
              <a:spcAft>
                <a:spcPts val="800"/>
              </a:spcAft>
              <a:defRPr sz="2400" b="0">
                <a:solidFill>
                  <a:schemeClr val="bg1"/>
                </a:solidFill>
              </a:defRPr>
            </a:lvl4pPr>
            <a:lvl5pPr>
              <a:spcAft>
                <a:spcPts val="800"/>
              </a:spcAft>
              <a:defRPr sz="24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2" name="Picture 11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963" y="1450985"/>
            <a:ext cx="192024" cy="192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851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227013" y="35719"/>
            <a:ext cx="8458202" cy="692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insert headline</a:t>
            </a:r>
          </a:p>
        </p:txBody>
      </p:sp>
    </p:spTree>
    <p:extLst/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227013" y="35719"/>
            <a:ext cx="8458202" cy="692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insert headline</a:t>
            </a:r>
          </a:p>
        </p:txBody>
      </p:sp>
      <p:graphicFrame>
        <p:nvGraphicFramePr>
          <p:cNvPr id="5" name="Chart 4"/>
          <p:cNvGraphicFramePr/>
          <p:nvPr userDrawn="1">
            <p:extLst>
              <p:ext uri="{D42A27DB-BD31-4B8C-83A1-F6EECF244321}">
                <p14:modId xmlns:p14="http://schemas.microsoft.com/office/powerpoint/2010/main" val="2949500783"/>
              </p:ext>
            </p:extLst>
          </p:nvPr>
        </p:nvGraphicFramePr>
        <p:xfrm>
          <a:off x="1524000" y="1025236"/>
          <a:ext cx="6096000" cy="35785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/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81709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6653" y="1955996"/>
            <a:ext cx="1330694" cy="905103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4800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04410" y="488434"/>
            <a:ext cx="3590926" cy="1102519"/>
          </a:xfrm>
        </p:spPr>
        <p:txBody>
          <a:bodyPr/>
          <a:lstStyle>
            <a:lvl1pPr algn="l">
              <a:defRPr sz="4000" b="0" baseline="0">
                <a:solidFill>
                  <a:schemeClr val="tx1"/>
                </a:solidFill>
                <a:latin typeface="+mj-lt"/>
                <a:cs typeface="Baskerville"/>
              </a:defRPr>
            </a:lvl1pPr>
          </a:lstStyle>
          <a:p>
            <a:r>
              <a:rPr lang="en-US" dirty="0"/>
              <a:t>Agenda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5619994" y="1951022"/>
            <a:ext cx="2569493" cy="400866"/>
          </a:xfrm>
        </p:spPr>
        <p:txBody>
          <a:bodyPr/>
          <a:lstStyle>
            <a:lvl1pPr marL="0" indent="0">
              <a:spcAft>
                <a:spcPts val="1600"/>
              </a:spcAft>
              <a:buNone/>
              <a:defRPr sz="1200" b="0">
                <a:solidFill>
                  <a:schemeClr val="tx1"/>
                </a:solidFill>
              </a:defRPr>
            </a:lvl1pPr>
            <a:lvl2pPr>
              <a:spcAft>
                <a:spcPts val="1600"/>
              </a:spcAft>
              <a:defRPr sz="1500" b="0">
                <a:solidFill>
                  <a:srgbClr val="424142"/>
                </a:solidFill>
              </a:defRPr>
            </a:lvl2pPr>
            <a:lvl3pPr>
              <a:spcAft>
                <a:spcPts val="1600"/>
              </a:spcAft>
              <a:defRPr sz="1500" b="0">
                <a:solidFill>
                  <a:srgbClr val="424142"/>
                </a:solidFill>
              </a:defRPr>
            </a:lvl3pPr>
            <a:lvl4pPr>
              <a:spcAft>
                <a:spcPts val="1600"/>
              </a:spcAft>
              <a:defRPr sz="1500" b="0">
                <a:solidFill>
                  <a:srgbClr val="424142"/>
                </a:solidFill>
              </a:defRPr>
            </a:lvl4pPr>
            <a:lvl5pPr>
              <a:spcAft>
                <a:spcPts val="1600"/>
              </a:spcAft>
              <a:defRPr sz="1500" b="0">
                <a:solidFill>
                  <a:srgbClr val="424142"/>
                </a:solidFill>
              </a:defRPr>
            </a:lvl5pPr>
          </a:lstStyle>
          <a:p>
            <a:pPr lvl="0"/>
            <a:r>
              <a:rPr lang="en-US" dirty="0"/>
              <a:t>Click to insert agenda item 1</a:t>
            </a:r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5619994" y="2475622"/>
            <a:ext cx="2569493" cy="400866"/>
          </a:xfrm>
        </p:spPr>
        <p:txBody>
          <a:bodyPr/>
          <a:lstStyle>
            <a:lvl1pPr marL="0" indent="0">
              <a:spcAft>
                <a:spcPts val="1600"/>
              </a:spcAft>
              <a:buNone/>
              <a:defRPr sz="1200" b="0">
                <a:solidFill>
                  <a:schemeClr val="tx1"/>
                </a:solidFill>
              </a:defRPr>
            </a:lvl1pPr>
            <a:lvl2pPr>
              <a:spcAft>
                <a:spcPts val="1600"/>
              </a:spcAft>
              <a:defRPr sz="1500" b="0">
                <a:solidFill>
                  <a:srgbClr val="424142"/>
                </a:solidFill>
              </a:defRPr>
            </a:lvl2pPr>
            <a:lvl3pPr>
              <a:spcAft>
                <a:spcPts val="1600"/>
              </a:spcAft>
              <a:defRPr sz="1500" b="0">
                <a:solidFill>
                  <a:srgbClr val="424142"/>
                </a:solidFill>
              </a:defRPr>
            </a:lvl3pPr>
            <a:lvl4pPr>
              <a:spcAft>
                <a:spcPts val="1600"/>
              </a:spcAft>
              <a:defRPr sz="1500" b="0">
                <a:solidFill>
                  <a:srgbClr val="424142"/>
                </a:solidFill>
              </a:defRPr>
            </a:lvl4pPr>
            <a:lvl5pPr>
              <a:spcAft>
                <a:spcPts val="1600"/>
              </a:spcAft>
              <a:defRPr sz="1500" b="0">
                <a:solidFill>
                  <a:srgbClr val="424142"/>
                </a:solidFill>
              </a:defRPr>
            </a:lvl5pPr>
          </a:lstStyle>
          <a:p>
            <a:pPr lvl="0"/>
            <a:r>
              <a:rPr lang="en-US" dirty="0"/>
              <a:t>Click to insert agenda item 2</a:t>
            </a:r>
          </a:p>
        </p:txBody>
      </p:sp>
      <p:sp>
        <p:nvSpPr>
          <p:cNvPr id="27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5619994" y="2991189"/>
            <a:ext cx="2569493" cy="400866"/>
          </a:xfrm>
        </p:spPr>
        <p:txBody>
          <a:bodyPr/>
          <a:lstStyle>
            <a:lvl1pPr marL="0" indent="0">
              <a:spcAft>
                <a:spcPts val="1600"/>
              </a:spcAft>
              <a:buNone/>
              <a:defRPr sz="1200" b="0">
                <a:solidFill>
                  <a:schemeClr val="tx1"/>
                </a:solidFill>
              </a:defRPr>
            </a:lvl1pPr>
            <a:lvl2pPr>
              <a:spcAft>
                <a:spcPts val="1600"/>
              </a:spcAft>
              <a:defRPr sz="1500" b="0">
                <a:solidFill>
                  <a:srgbClr val="424142"/>
                </a:solidFill>
              </a:defRPr>
            </a:lvl2pPr>
            <a:lvl3pPr>
              <a:spcAft>
                <a:spcPts val="1600"/>
              </a:spcAft>
              <a:defRPr sz="1500" b="0">
                <a:solidFill>
                  <a:srgbClr val="424142"/>
                </a:solidFill>
              </a:defRPr>
            </a:lvl3pPr>
            <a:lvl4pPr>
              <a:spcAft>
                <a:spcPts val="1600"/>
              </a:spcAft>
              <a:defRPr sz="1500" b="0">
                <a:solidFill>
                  <a:srgbClr val="424142"/>
                </a:solidFill>
              </a:defRPr>
            </a:lvl4pPr>
            <a:lvl5pPr>
              <a:spcAft>
                <a:spcPts val="1600"/>
              </a:spcAft>
              <a:defRPr sz="1500" b="0">
                <a:solidFill>
                  <a:srgbClr val="424142"/>
                </a:solidFill>
              </a:defRPr>
            </a:lvl5pPr>
          </a:lstStyle>
          <a:p>
            <a:pPr lvl="0"/>
            <a:r>
              <a:rPr lang="en-US" dirty="0"/>
              <a:t>Click to insert agenda item 3</a:t>
            </a:r>
          </a:p>
        </p:txBody>
      </p:sp>
      <p:sp>
        <p:nvSpPr>
          <p:cNvPr id="28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5619994" y="3511774"/>
            <a:ext cx="2569493" cy="400866"/>
          </a:xfrm>
        </p:spPr>
        <p:txBody>
          <a:bodyPr/>
          <a:lstStyle>
            <a:lvl1pPr marL="0" indent="0">
              <a:spcAft>
                <a:spcPts val="1600"/>
              </a:spcAft>
              <a:buNone/>
              <a:defRPr sz="1200" b="0">
                <a:solidFill>
                  <a:srgbClr val="424142"/>
                </a:solidFill>
              </a:defRPr>
            </a:lvl1pPr>
            <a:lvl2pPr>
              <a:spcAft>
                <a:spcPts val="1600"/>
              </a:spcAft>
              <a:defRPr sz="1500" b="0">
                <a:solidFill>
                  <a:srgbClr val="424142"/>
                </a:solidFill>
              </a:defRPr>
            </a:lvl2pPr>
            <a:lvl3pPr>
              <a:spcAft>
                <a:spcPts val="1600"/>
              </a:spcAft>
              <a:defRPr sz="1500" b="0">
                <a:solidFill>
                  <a:srgbClr val="424142"/>
                </a:solidFill>
              </a:defRPr>
            </a:lvl3pPr>
            <a:lvl4pPr>
              <a:spcAft>
                <a:spcPts val="1600"/>
              </a:spcAft>
              <a:defRPr sz="1500" b="0">
                <a:solidFill>
                  <a:srgbClr val="424142"/>
                </a:solidFill>
              </a:defRPr>
            </a:lvl4pPr>
            <a:lvl5pPr>
              <a:spcAft>
                <a:spcPts val="1600"/>
              </a:spcAft>
              <a:defRPr sz="1500" b="0">
                <a:solidFill>
                  <a:srgbClr val="424142"/>
                </a:solidFill>
              </a:defRPr>
            </a:lvl5pPr>
          </a:lstStyle>
          <a:p>
            <a:pPr lvl="0"/>
            <a:r>
              <a:rPr lang="en-US" dirty="0"/>
              <a:t>Click to insert agenda item 4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1912" y="2013285"/>
            <a:ext cx="200526" cy="20052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" name="Straight Connector 3"/>
          <p:cNvCxnSpPr/>
          <p:nvPr userDrawn="1"/>
        </p:nvCxnSpPr>
        <p:spPr>
          <a:xfrm>
            <a:off x="5381284" y="1744389"/>
            <a:ext cx="399394" cy="0"/>
          </a:xfrm>
          <a:prstGeom prst="line">
            <a:avLst/>
          </a:prstGeom>
          <a:ln w="31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65B9DAAD-4B17-104B-9947-A091A36A9A5D}"/>
              </a:ext>
            </a:extLst>
          </p:cNvPr>
          <p:cNvSpPr txBox="1"/>
          <p:nvPr userDrawn="1"/>
        </p:nvSpPr>
        <p:spPr bwMode="auto">
          <a:xfrm>
            <a:off x="529771" y="4992914"/>
            <a:ext cx="0" cy="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/>
        </p:spPr>
        <p:txBody>
          <a:bodyPr wrap="none" lIns="91446" tIns="45723" rIns="91446" bIns="45723" rtlCol="0" anchor="t">
            <a:noAutofit/>
          </a:bodyPr>
          <a:lstStyle/>
          <a:p>
            <a:pPr eaLnBrk="1" hangingPunct="1">
              <a:spcAft>
                <a:spcPts val="600"/>
              </a:spcAft>
            </a:pPr>
            <a:endParaRPr lang="en-US" sz="1400" dirty="0">
              <a:solidFill>
                <a:schemeClr val="accent3"/>
              </a:solidFill>
              <a:latin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1288A27-1D7C-1F41-95BC-5F271BE71611}"/>
              </a:ext>
            </a:extLst>
          </p:cNvPr>
          <p:cNvSpPr txBox="1"/>
          <p:nvPr userDrawn="1"/>
        </p:nvSpPr>
        <p:spPr bwMode="auto">
          <a:xfrm>
            <a:off x="7358743" y="4956629"/>
            <a:ext cx="0" cy="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/>
        </p:spPr>
        <p:txBody>
          <a:bodyPr wrap="none" lIns="91446" tIns="45723" rIns="91446" bIns="45723" rtlCol="0" anchor="t">
            <a:noAutofit/>
          </a:bodyPr>
          <a:lstStyle/>
          <a:p>
            <a:pPr eaLnBrk="1" hangingPunct="1">
              <a:spcAft>
                <a:spcPts val="600"/>
              </a:spcAft>
            </a:pPr>
            <a:endParaRPr lang="en-US" sz="1400" dirty="0">
              <a:solidFill>
                <a:schemeClr val="accent3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32820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4817097"/>
          </a:xfrm>
          <a:prstGeom prst="rect">
            <a:avLst/>
          </a:prstGeom>
        </p:spPr>
      </p:pic>
      <p:sp>
        <p:nvSpPr>
          <p:cNvPr id="13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1476375" y="1878386"/>
            <a:ext cx="6909979" cy="850818"/>
          </a:xfrm>
        </p:spPr>
        <p:txBody>
          <a:bodyPr/>
          <a:lstStyle>
            <a:lvl1pPr>
              <a:spcAft>
                <a:spcPts val="800"/>
              </a:spcAft>
              <a:defRPr lang="en-US" sz="3200" b="0" i="0" u="none" strike="noStrike" baseline="0" smtClean="0">
                <a:solidFill>
                  <a:schemeClr val="bg1"/>
                </a:solidFill>
              </a:defRPr>
            </a:lvl1pPr>
            <a:lvl2pPr marL="227013" indent="-227013">
              <a:spcAft>
                <a:spcPts val="800"/>
              </a:spcAft>
              <a:defRPr sz="1800" b="0">
                <a:solidFill>
                  <a:schemeClr val="bg1"/>
                </a:solidFill>
              </a:defRPr>
            </a:lvl2pPr>
            <a:lvl3pPr marL="400050" indent="-231775">
              <a:spcAft>
                <a:spcPts val="800"/>
              </a:spcAft>
              <a:defRPr sz="1800" b="0">
                <a:solidFill>
                  <a:schemeClr val="bg1"/>
                </a:solidFill>
              </a:defRPr>
            </a:lvl3pPr>
            <a:lvl4pPr>
              <a:spcAft>
                <a:spcPts val="800"/>
              </a:spcAft>
              <a:defRPr sz="1800" b="0">
                <a:solidFill>
                  <a:schemeClr val="tx1"/>
                </a:solidFill>
              </a:defRPr>
            </a:lvl4pPr>
            <a:lvl5pPr>
              <a:spcAft>
                <a:spcPts val="800"/>
              </a:spcAft>
              <a:defRPr sz="1800" b="0">
                <a:solidFill>
                  <a:schemeClr val="bg1"/>
                </a:solidFill>
              </a:defRPr>
            </a:lvl5pPr>
          </a:lstStyle>
          <a:p>
            <a:pPr marL="171450" marR="0" lvl="0" indent="-1714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 typeface="Arial" charset="0"/>
              <a:buNone/>
              <a:tabLst>
                <a:tab pos="91440" algn="l"/>
              </a:tabLst>
              <a:defRPr/>
            </a:pPr>
            <a:r>
              <a:rPr lang="en-US" dirty="0"/>
              <a:t>Section break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2987" y="2045983"/>
            <a:ext cx="206375" cy="2063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4" y="342467"/>
            <a:ext cx="942971" cy="42824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2745" y="390189"/>
            <a:ext cx="2201251" cy="336449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" y="1"/>
            <a:ext cx="9143999" cy="4810124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1476375" y="1878386"/>
            <a:ext cx="6909979" cy="850818"/>
          </a:xfrm>
        </p:spPr>
        <p:txBody>
          <a:bodyPr/>
          <a:lstStyle>
            <a:lvl1pPr>
              <a:spcAft>
                <a:spcPts val="800"/>
              </a:spcAft>
              <a:defRPr lang="en-US" sz="3200" b="0" i="0" u="none" strike="noStrike" baseline="0" smtClean="0">
                <a:solidFill>
                  <a:schemeClr val="bg1"/>
                </a:solidFill>
              </a:defRPr>
            </a:lvl1pPr>
            <a:lvl2pPr marL="227013" indent="-227013">
              <a:spcAft>
                <a:spcPts val="800"/>
              </a:spcAft>
              <a:defRPr sz="1800" b="0">
                <a:solidFill>
                  <a:schemeClr val="bg1"/>
                </a:solidFill>
              </a:defRPr>
            </a:lvl2pPr>
            <a:lvl3pPr marL="400050" indent="-231775">
              <a:spcAft>
                <a:spcPts val="800"/>
              </a:spcAft>
              <a:defRPr sz="1800" b="0">
                <a:solidFill>
                  <a:schemeClr val="bg1"/>
                </a:solidFill>
              </a:defRPr>
            </a:lvl3pPr>
            <a:lvl4pPr>
              <a:spcAft>
                <a:spcPts val="800"/>
              </a:spcAft>
              <a:defRPr sz="1800" b="0">
                <a:solidFill>
                  <a:schemeClr val="tx1"/>
                </a:solidFill>
              </a:defRPr>
            </a:lvl4pPr>
            <a:lvl5pPr>
              <a:spcAft>
                <a:spcPts val="800"/>
              </a:spcAft>
              <a:defRPr sz="1800" b="0">
                <a:solidFill>
                  <a:schemeClr val="bg1"/>
                </a:solidFill>
              </a:defRPr>
            </a:lvl5pPr>
          </a:lstStyle>
          <a:p>
            <a:pPr marL="171450" marR="0" lvl="0" indent="-1714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 typeface="Arial" charset="0"/>
              <a:buNone/>
              <a:tabLst>
                <a:tab pos="91440" algn="l"/>
              </a:tabLst>
              <a:defRPr/>
            </a:pPr>
            <a:r>
              <a:rPr lang="en-US" dirty="0"/>
              <a:t>Section break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2987" y="2045983"/>
            <a:ext cx="206375" cy="2063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4" y="342467"/>
            <a:ext cx="942971" cy="42824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2745" y="390189"/>
            <a:ext cx="2201251" cy="336449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227013" y="35719"/>
            <a:ext cx="8458202" cy="692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insert headline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227013" y="964678"/>
            <a:ext cx="8458200" cy="3794760"/>
          </a:xfrm>
        </p:spPr>
        <p:txBody>
          <a:bodyPr/>
          <a:lstStyle>
            <a:lvl1pPr>
              <a:defRPr sz="1800"/>
            </a:lvl1pPr>
          </a:lstStyle>
          <a:p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</p:txBody>
      </p:sp>
    </p:spTree>
    <p:extLst>
      <p:ext uri="{BB962C8B-B14F-4D97-AF65-F5344CB8AC3E}">
        <p14:creationId xmlns:p14="http://schemas.microsoft.com/office/powerpoint/2010/main" val="1490765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33776" y="1004463"/>
            <a:ext cx="4026750" cy="288002"/>
          </a:xfrm>
        </p:spPr>
        <p:txBody>
          <a:bodyPr anchor="b"/>
          <a:lstStyle>
            <a:lvl1pPr marL="0" indent="0">
              <a:spcAft>
                <a:spcPts val="1000"/>
              </a:spcAft>
              <a:buNone/>
              <a:defRPr sz="1600" b="1">
                <a:solidFill>
                  <a:schemeClr val="tx1"/>
                </a:solidFill>
              </a:defRPr>
            </a:lvl1pPr>
            <a:lvl2pPr marL="112713" indent="-112713">
              <a:spcAft>
                <a:spcPts val="2300"/>
              </a:spcAft>
              <a:defRPr sz="1400" b="0">
                <a:solidFill>
                  <a:schemeClr val="bg1"/>
                </a:solidFill>
              </a:defRPr>
            </a:lvl2pPr>
            <a:lvl3pPr marL="400050" indent="-231775">
              <a:spcAft>
                <a:spcPts val="800"/>
              </a:spcAft>
              <a:defRPr sz="1400" b="0">
                <a:solidFill>
                  <a:srgbClr val="424142"/>
                </a:solidFill>
              </a:defRPr>
            </a:lvl3pPr>
            <a:lvl4pPr>
              <a:spcAft>
                <a:spcPts val="800"/>
              </a:spcAft>
              <a:defRPr sz="1400" b="0">
                <a:solidFill>
                  <a:srgbClr val="424142"/>
                </a:solidFill>
              </a:defRPr>
            </a:lvl4pPr>
            <a:lvl5pPr>
              <a:spcAft>
                <a:spcPts val="800"/>
              </a:spcAft>
              <a:defRPr sz="1400" b="0">
                <a:solidFill>
                  <a:srgbClr val="424142"/>
                </a:solidFill>
              </a:defRPr>
            </a:lvl5pPr>
          </a:lstStyle>
          <a:p>
            <a:pPr lvl="0"/>
            <a:r>
              <a:rPr lang="en-US" dirty="0"/>
              <a:t>Click to sub headline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7" hasCustomPrompt="1"/>
          </p:nvPr>
        </p:nvSpPr>
        <p:spPr>
          <a:xfrm>
            <a:off x="4448784" y="1004463"/>
            <a:ext cx="4353163" cy="288002"/>
          </a:xfrm>
        </p:spPr>
        <p:txBody>
          <a:bodyPr anchor="b"/>
          <a:lstStyle>
            <a:lvl1pPr marL="0" indent="0">
              <a:spcAft>
                <a:spcPts val="1000"/>
              </a:spcAft>
              <a:buNone/>
              <a:defRPr sz="1600" b="1">
                <a:solidFill>
                  <a:schemeClr val="tx1"/>
                </a:solidFill>
              </a:defRPr>
            </a:lvl1pPr>
            <a:lvl2pPr marL="112713" indent="-112713">
              <a:spcAft>
                <a:spcPts val="2300"/>
              </a:spcAft>
              <a:defRPr sz="1400" b="0">
                <a:solidFill>
                  <a:schemeClr val="bg1"/>
                </a:solidFill>
              </a:defRPr>
            </a:lvl2pPr>
            <a:lvl3pPr marL="400050" indent="-231775">
              <a:spcAft>
                <a:spcPts val="800"/>
              </a:spcAft>
              <a:defRPr sz="1400" b="0">
                <a:solidFill>
                  <a:srgbClr val="424142"/>
                </a:solidFill>
              </a:defRPr>
            </a:lvl3pPr>
            <a:lvl4pPr>
              <a:spcAft>
                <a:spcPts val="800"/>
              </a:spcAft>
              <a:defRPr sz="1400" b="0">
                <a:solidFill>
                  <a:srgbClr val="424142"/>
                </a:solidFill>
              </a:defRPr>
            </a:lvl4pPr>
            <a:lvl5pPr>
              <a:spcAft>
                <a:spcPts val="800"/>
              </a:spcAft>
              <a:defRPr sz="1400" b="0">
                <a:solidFill>
                  <a:srgbClr val="424142"/>
                </a:solidFill>
              </a:defRPr>
            </a:lvl5pPr>
          </a:lstStyle>
          <a:p>
            <a:pPr lvl="0"/>
            <a:r>
              <a:rPr lang="en-US" dirty="0"/>
              <a:t>Click to sub headline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34254" y="1302004"/>
            <a:ext cx="846603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233768" y="1383323"/>
            <a:ext cx="4020462" cy="3242943"/>
          </a:xfrm>
        </p:spPr>
        <p:txBody>
          <a:bodyPr/>
          <a:lstStyle>
            <a:lvl1pPr marL="171450" marR="0" indent="-1714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700"/>
              </a:spcAft>
              <a:buClr>
                <a:srgbClr val="009ACE"/>
              </a:buClr>
              <a:buSzTx/>
              <a:buFont typeface="Arial" charset="0"/>
              <a:buChar char="•"/>
              <a:tabLst>
                <a:tab pos="91440" algn="l"/>
              </a:tabLst>
              <a:defRPr sz="1600" b="0">
                <a:solidFill>
                  <a:schemeClr val="tx1"/>
                </a:solidFill>
              </a:defRPr>
            </a:lvl1pPr>
            <a:lvl2pPr marL="457200" marR="0" indent="-173736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700"/>
              </a:spcAft>
              <a:buClrTx/>
              <a:buSzTx/>
              <a:buFont typeface="LucidaGrande" charset="0"/>
              <a:buChar char="-"/>
              <a:tabLst/>
              <a:defRPr sz="1400" b="0">
                <a:solidFill>
                  <a:schemeClr val="tx1"/>
                </a:solidFill>
              </a:defRPr>
            </a:lvl2pPr>
            <a:lvl3pPr marL="685800" marR="0" indent="-173736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700"/>
              </a:spcAft>
              <a:buClrTx/>
              <a:buSzTx/>
              <a:buFont typeface="Arial" charset="0"/>
              <a:buChar char="•"/>
              <a:tabLst/>
              <a:defRPr sz="1200" b="0">
                <a:solidFill>
                  <a:schemeClr val="tx1"/>
                </a:solidFill>
              </a:defRPr>
            </a:lvl3pPr>
            <a:lvl4pPr marL="173736" marR="0" indent="-173736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 sz="1200" b="1">
                <a:solidFill>
                  <a:srgbClr val="424142"/>
                </a:solidFill>
              </a:defRPr>
            </a:lvl4pPr>
            <a:lvl5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Arial" pitchFamily="34" charset="0"/>
              <a:buNone/>
              <a:tabLst/>
              <a:defRPr sz="1200" b="1">
                <a:solidFill>
                  <a:schemeClr val="tx2"/>
                </a:solidFill>
              </a:defRPr>
            </a:lvl5pPr>
            <a:lvl6pPr marL="171450" marR="0" indent="-1714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000"/>
              </a:spcAft>
              <a:buClrTx/>
              <a:buSzTx/>
              <a:buFont typeface="Arial" charset="0"/>
              <a:buChar char="•"/>
              <a:tabLst/>
              <a:defRPr/>
            </a:lvl6pPr>
          </a:lstStyle>
          <a:p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227013" y="35719"/>
            <a:ext cx="8458202" cy="692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insert headline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8" hasCustomPrompt="1"/>
          </p:nvPr>
        </p:nvSpPr>
        <p:spPr>
          <a:xfrm>
            <a:off x="4445631" y="1383322"/>
            <a:ext cx="4354657" cy="3242943"/>
          </a:xfrm>
        </p:spPr>
        <p:txBody>
          <a:bodyPr/>
          <a:lstStyle>
            <a:lvl1pPr marL="171450" marR="0" indent="-1714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700"/>
              </a:spcAft>
              <a:buClr>
                <a:srgbClr val="009ACE"/>
              </a:buClr>
              <a:buSzTx/>
              <a:buFont typeface="Arial" charset="0"/>
              <a:buChar char="•"/>
              <a:tabLst>
                <a:tab pos="91440" algn="l"/>
              </a:tabLst>
              <a:defRPr sz="1600" b="0">
                <a:solidFill>
                  <a:schemeClr val="tx1"/>
                </a:solidFill>
              </a:defRPr>
            </a:lvl1pPr>
            <a:lvl2pPr marL="457200" marR="0" indent="-173736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700"/>
              </a:spcAft>
              <a:buClrTx/>
              <a:buSzTx/>
              <a:buFont typeface="LucidaGrande" charset="0"/>
              <a:buChar char="-"/>
              <a:tabLst/>
              <a:defRPr sz="1400" b="0">
                <a:solidFill>
                  <a:schemeClr val="tx1"/>
                </a:solidFill>
              </a:defRPr>
            </a:lvl2pPr>
            <a:lvl3pPr marL="685800" marR="0" indent="-173736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700"/>
              </a:spcAft>
              <a:buClrTx/>
              <a:buSzTx/>
              <a:buFont typeface="Arial" charset="0"/>
              <a:buChar char="•"/>
              <a:tabLst/>
              <a:defRPr sz="1200" b="0">
                <a:solidFill>
                  <a:schemeClr val="tx1"/>
                </a:solidFill>
              </a:defRPr>
            </a:lvl3pPr>
            <a:lvl4pPr marL="173736" marR="0" indent="-173736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 sz="1200" b="1">
                <a:solidFill>
                  <a:srgbClr val="424142"/>
                </a:solidFill>
              </a:defRPr>
            </a:lvl4pPr>
            <a:lvl5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Arial" pitchFamily="34" charset="0"/>
              <a:buNone/>
              <a:tabLst/>
              <a:defRPr sz="1200" b="1">
                <a:solidFill>
                  <a:schemeClr val="tx2"/>
                </a:solidFill>
              </a:defRPr>
            </a:lvl5pPr>
            <a:lvl6pPr marL="171450" marR="0" indent="-1714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000"/>
              </a:spcAft>
              <a:buClrTx/>
              <a:buSzTx/>
              <a:buFont typeface="Arial" charset="0"/>
              <a:buChar char="•"/>
              <a:tabLst/>
              <a:defRPr/>
            </a:lvl6pPr>
          </a:lstStyle>
          <a:p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4261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244552" y="1145858"/>
            <a:ext cx="2763866" cy="637629"/>
          </a:xfrm>
        </p:spPr>
        <p:txBody>
          <a:bodyPr anchor="b"/>
          <a:lstStyle>
            <a:lvl1pPr marL="0" indent="0">
              <a:spcAft>
                <a:spcPts val="800"/>
              </a:spcAft>
              <a:buNone/>
              <a:defRPr lang="en-US" sz="1400" b="1" i="0" u="none" strike="noStrike" baseline="0" smtClean="0">
                <a:solidFill>
                  <a:srgbClr val="424142"/>
                </a:solidFill>
              </a:defRPr>
            </a:lvl1pPr>
            <a:lvl2pPr marL="227013" indent="-227013">
              <a:spcAft>
                <a:spcPts val="800"/>
              </a:spcAft>
              <a:defRPr sz="1500" b="0">
                <a:solidFill>
                  <a:srgbClr val="B9975B"/>
                </a:solidFill>
              </a:defRPr>
            </a:lvl2pPr>
            <a:lvl3pPr marL="400050" indent="-231775">
              <a:spcAft>
                <a:spcPts val="800"/>
              </a:spcAft>
              <a:defRPr sz="1500" b="0">
                <a:solidFill>
                  <a:schemeClr val="bg1"/>
                </a:solidFill>
              </a:defRPr>
            </a:lvl3pPr>
            <a:lvl4pPr>
              <a:spcAft>
                <a:spcPts val="800"/>
              </a:spcAft>
              <a:defRPr sz="1500" b="0">
                <a:solidFill>
                  <a:schemeClr val="bg1"/>
                </a:solidFill>
              </a:defRPr>
            </a:lvl4pPr>
            <a:lvl5pPr>
              <a:spcAft>
                <a:spcPts val="800"/>
              </a:spcAft>
              <a:defRPr sz="1500" b="0">
                <a:solidFill>
                  <a:schemeClr val="bg1"/>
                </a:solidFill>
              </a:defRPr>
            </a:lvl5pPr>
          </a:lstStyle>
          <a:p>
            <a:r>
              <a:rPr lang="en-US" dirty="0"/>
              <a:t>Click to insert sub headline</a:t>
            </a:r>
          </a:p>
        </p:txBody>
      </p:sp>
      <p:sp>
        <p:nvSpPr>
          <p:cNvPr id="2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44550" y="1928885"/>
            <a:ext cx="2751941" cy="2695460"/>
          </a:xfrm>
        </p:spPr>
        <p:txBody>
          <a:bodyPr/>
          <a:lstStyle>
            <a:lvl1pPr marL="171450" marR="0" indent="-1714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700"/>
              </a:spcAft>
              <a:buClr>
                <a:srgbClr val="009ACE"/>
              </a:buClr>
              <a:buSzTx/>
              <a:buFont typeface="Arial" charset="0"/>
              <a:buChar char="•"/>
              <a:tabLst>
                <a:tab pos="91440" algn="l"/>
              </a:tabLst>
              <a:defRPr sz="1400" b="0">
                <a:solidFill>
                  <a:srgbClr val="424142"/>
                </a:solidFill>
              </a:defRPr>
            </a:lvl1pPr>
            <a:lvl2pPr marL="457200" marR="0" indent="-173736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700"/>
              </a:spcAft>
              <a:buClrTx/>
              <a:buSzTx/>
              <a:buFont typeface="LucidaGrande" charset="0"/>
              <a:buChar char="-"/>
              <a:tabLst/>
              <a:defRPr sz="1400" b="0">
                <a:solidFill>
                  <a:srgbClr val="424142"/>
                </a:solidFill>
              </a:defRPr>
            </a:lvl2pPr>
            <a:lvl3pPr marL="685800" marR="0" indent="-173736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700"/>
              </a:spcAft>
              <a:buClrTx/>
              <a:buSzTx/>
              <a:buFont typeface="Arial" charset="0"/>
              <a:buChar char="•"/>
              <a:tabLst/>
              <a:defRPr sz="1200" b="0">
                <a:solidFill>
                  <a:srgbClr val="424142"/>
                </a:solidFill>
              </a:defRPr>
            </a:lvl3pPr>
            <a:lvl4pPr marL="173736" marR="0" indent="-173736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 sz="1100" b="0">
                <a:solidFill>
                  <a:srgbClr val="424142"/>
                </a:solidFill>
              </a:defRPr>
            </a:lvl4pPr>
            <a:lvl5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Arial" pitchFamily="34" charset="0"/>
              <a:buNone/>
              <a:tabLst/>
              <a:defRPr sz="1100" b="0">
                <a:solidFill>
                  <a:srgbClr val="424142"/>
                </a:solidFill>
              </a:defRPr>
            </a:lvl5pPr>
            <a:lvl6pPr marL="171450" marR="0" indent="-1714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000"/>
              </a:spcAft>
              <a:buClrTx/>
              <a:buSzTx/>
              <a:buFont typeface="Arial" charset="0"/>
              <a:buChar char="•"/>
              <a:tabLst/>
              <a:defRPr sz="1100"/>
            </a:lvl6pPr>
          </a:lstStyle>
          <a:p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3199587" y="1145858"/>
            <a:ext cx="2763866" cy="637629"/>
          </a:xfrm>
        </p:spPr>
        <p:txBody>
          <a:bodyPr anchor="b"/>
          <a:lstStyle>
            <a:lvl1pPr marL="0" indent="0">
              <a:spcAft>
                <a:spcPts val="800"/>
              </a:spcAft>
              <a:buNone/>
              <a:defRPr lang="en-US" sz="1400" b="1" i="0" u="none" strike="noStrike" baseline="0" smtClean="0">
                <a:solidFill>
                  <a:srgbClr val="424142"/>
                </a:solidFill>
              </a:defRPr>
            </a:lvl1pPr>
            <a:lvl2pPr marL="227013" indent="-227013">
              <a:spcAft>
                <a:spcPts val="800"/>
              </a:spcAft>
              <a:defRPr sz="1500" b="0">
                <a:solidFill>
                  <a:srgbClr val="B9975B"/>
                </a:solidFill>
              </a:defRPr>
            </a:lvl2pPr>
            <a:lvl3pPr marL="400050" indent="-231775">
              <a:spcAft>
                <a:spcPts val="800"/>
              </a:spcAft>
              <a:defRPr sz="1500" b="0">
                <a:solidFill>
                  <a:schemeClr val="bg1"/>
                </a:solidFill>
              </a:defRPr>
            </a:lvl3pPr>
            <a:lvl4pPr>
              <a:spcAft>
                <a:spcPts val="800"/>
              </a:spcAft>
              <a:defRPr sz="1500" b="0">
                <a:solidFill>
                  <a:schemeClr val="bg1"/>
                </a:solidFill>
              </a:defRPr>
            </a:lvl4pPr>
            <a:lvl5pPr>
              <a:spcAft>
                <a:spcPts val="800"/>
              </a:spcAft>
              <a:defRPr sz="1500" b="0">
                <a:solidFill>
                  <a:schemeClr val="bg1"/>
                </a:solidFill>
              </a:defRPr>
            </a:lvl5pPr>
          </a:lstStyle>
          <a:p>
            <a:r>
              <a:rPr lang="en-US" dirty="0"/>
              <a:t>Click to insert sub headline</a:t>
            </a:r>
          </a:p>
        </p:txBody>
      </p:sp>
      <p:sp>
        <p:nvSpPr>
          <p:cNvPr id="28" name="Text Placeholder 13"/>
          <p:cNvSpPr>
            <a:spLocks noGrp="1"/>
          </p:cNvSpPr>
          <p:nvPr>
            <p:ph type="body" sz="quarter" idx="16" hasCustomPrompt="1"/>
          </p:nvPr>
        </p:nvSpPr>
        <p:spPr>
          <a:xfrm>
            <a:off x="3193101" y="1922400"/>
            <a:ext cx="2751941" cy="2695460"/>
          </a:xfrm>
        </p:spPr>
        <p:txBody>
          <a:bodyPr/>
          <a:lstStyle>
            <a:lvl1pPr marL="171450" marR="0" indent="-1714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>
                <a:srgbClr val="009ACE"/>
              </a:buClr>
              <a:buSzTx/>
              <a:buFont typeface="Arial" charset="0"/>
              <a:buChar char="•"/>
              <a:tabLst>
                <a:tab pos="91440" algn="l"/>
              </a:tabLst>
              <a:defRPr sz="1400" b="0">
                <a:solidFill>
                  <a:srgbClr val="424142"/>
                </a:solidFill>
              </a:defRPr>
            </a:lvl1pPr>
            <a:lvl2pPr marL="457200" marR="0" indent="-173736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LucidaGrande" charset="0"/>
              <a:buChar char="-"/>
              <a:tabLst/>
              <a:defRPr sz="1400" b="0">
                <a:solidFill>
                  <a:srgbClr val="424142"/>
                </a:solidFill>
              </a:defRPr>
            </a:lvl2pPr>
            <a:lvl3pPr marL="685800" marR="0" indent="-173736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Arial" charset="0"/>
              <a:buChar char="•"/>
              <a:tabLst/>
              <a:defRPr sz="1200" b="0">
                <a:solidFill>
                  <a:srgbClr val="424142"/>
                </a:solidFill>
              </a:defRPr>
            </a:lvl3pPr>
            <a:lvl4pPr marL="173736" marR="0" indent="-173736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 sz="1400" b="0">
                <a:solidFill>
                  <a:srgbClr val="424142"/>
                </a:solidFill>
              </a:defRPr>
            </a:lvl4pPr>
            <a:lvl5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Arial" pitchFamily="34" charset="0"/>
              <a:buNone/>
              <a:tabLst/>
              <a:defRPr sz="1400" b="0">
                <a:solidFill>
                  <a:srgbClr val="424142"/>
                </a:solidFill>
              </a:defRPr>
            </a:lvl5pPr>
            <a:lvl6pPr marL="171450" marR="0" indent="-1714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000"/>
              </a:spcAft>
              <a:buClrTx/>
              <a:buSzTx/>
              <a:buFont typeface="Arial" charset="0"/>
              <a:buChar char="•"/>
              <a:tabLst/>
              <a:defRPr/>
            </a:lvl6pPr>
          </a:lstStyle>
          <a:p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Text Placeholder 13"/>
          <p:cNvSpPr>
            <a:spLocks noGrp="1"/>
          </p:cNvSpPr>
          <p:nvPr>
            <p:ph type="body" sz="quarter" idx="17" hasCustomPrompt="1"/>
          </p:nvPr>
        </p:nvSpPr>
        <p:spPr>
          <a:xfrm>
            <a:off x="6246293" y="1145858"/>
            <a:ext cx="2763866" cy="637629"/>
          </a:xfrm>
        </p:spPr>
        <p:txBody>
          <a:bodyPr anchor="b"/>
          <a:lstStyle>
            <a:lvl1pPr marL="0" indent="0">
              <a:spcAft>
                <a:spcPts val="800"/>
              </a:spcAft>
              <a:buNone/>
              <a:defRPr lang="en-US" sz="1400" b="1" i="0" u="none" strike="noStrike" baseline="0" smtClean="0">
                <a:solidFill>
                  <a:srgbClr val="424142"/>
                </a:solidFill>
              </a:defRPr>
            </a:lvl1pPr>
            <a:lvl2pPr marL="227013" indent="-227013">
              <a:spcAft>
                <a:spcPts val="800"/>
              </a:spcAft>
              <a:defRPr sz="1500" b="0">
                <a:solidFill>
                  <a:srgbClr val="B9975B"/>
                </a:solidFill>
              </a:defRPr>
            </a:lvl2pPr>
            <a:lvl3pPr marL="400050" indent="-231775">
              <a:spcAft>
                <a:spcPts val="800"/>
              </a:spcAft>
              <a:defRPr sz="1500" b="0">
                <a:solidFill>
                  <a:schemeClr val="bg1"/>
                </a:solidFill>
              </a:defRPr>
            </a:lvl3pPr>
            <a:lvl4pPr>
              <a:spcAft>
                <a:spcPts val="800"/>
              </a:spcAft>
              <a:defRPr sz="1500" b="0">
                <a:solidFill>
                  <a:schemeClr val="bg1"/>
                </a:solidFill>
              </a:defRPr>
            </a:lvl4pPr>
            <a:lvl5pPr>
              <a:spcAft>
                <a:spcPts val="800"/>
              </a:spcAft>
              <a:defRPr sz="1500" b="0">
                <a:solidFill>
                  <a:schemeClr val="bg1"/>
                </a:solidFill>
              </a:defRPr>
            </a:lvl5pPr>
          </a:lstStyle>
          <a:p>
            <a:r>
              <a:rPr lang="en-US" dirty="0"/>
              <a:t>Click to insert sub headline</a:t>
            </a:r>
          </a:p>
        </p:txBody>
      </p:sp>
      <p:sp>
        <p:nvSpPr>
          <p:cNvPr id="31" name="Text Placeholder 13"/>
          <p:cNvSpPr>
            <a:spLocks noGrp="1"/>
          </p:cNvSpPr>
          <p:nvPr>
            <p:ph type="body" sz="quarter" idx="18" hasCustomPrompt="1"/>
          </p:nvPr>
        </p:nvSpPr>
        <p:spPr>
          <a:xfrm>
            <a:off x="6252777" y="1922400"/>
            <a:ext cx="2751941" cy="2695460"/>
          </a:xfrm>
        </p:spPr>
        <p:txBody>
          <a:bodyPr/>
          <a:lstStyle>
            <a:lvl1pPr marL="171450" marR="0" indent="-1714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>
                <a:srgbClr val="009ACE"/>
              </a:buClr>
              <a:buSzTx/>
              <a:buFont typeface="Arial" charset="0"/>
              <a:buChar char="•"/>
              <a:tabLst>
                <a:tab pos="91440" algn="l"/>
              </a:tabLst>
              <a:defRPr sz="1400" b="0">
                <a:solidFill>
                  <a:srgbClr val="424142"/>
                </a:solidFill>
              </a:defRPr>
            </a:lvl1pPr>
            <a:lvl2pPr marL="457200" marR="0" indent="-173736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LucidaGrande" charset="0"/>
              <a:buChar char="-"/>
              <a:tabLst/>
              <a:defRPr sz="1400" b="0">
                <a:solidFill>
                  <a:srgbClr val="424142"/>
                </a:solidFill>
              </a:defRPr>
            </a:lvl2pPr>
            <a:lvl3pPr marL="685800" marR="0" indent="-173736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Arial" charset="0"/>
              <a:buChar char="•"/>
              <a:tabLst/>
              <a:defRPr sz="1200" b="0">
                <a:solidFill>
                  <a:srgbClr val="424142"/>
                </a:solidFill>
              </a:defRPr>
            </a:lvl3pPr>
            <a:lvl4pPr marL="173736" marR="0" indent="-173736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 sz="1400" b="0">
                <a:solidFill>
                  <a:srgbClr val="424142"/>
                </a:solidFill>
              </a:defRPr>
            </a:lvl4pPr>
            <a:lvl5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Arial" pitchFamily="34" charset="0"/>
              <a:buNone/>
              <a:tabLst/>
              <a:defRPr sz="1400" b="0">
                <a:solidFill>
                  <a:srgbClr val="424142"/>
                </a:solidFill>
              </a:defRPr>
            </a:lvl5pPr>
            <a:lvl6pPr marL="171450" marR="0" indent="-1714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000"/>
              </a:spcAft>
              <a:buClrTx/>
              <a:buSzTx/>
              <a:buFont typeface="Arial" charset="0"/>
              <a:buChar char="•"/>
              <a:tabLst/>
              <a:defRPr/>
            </a:lvl6pPr>
          </a:lstStyle>
          <a:p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334254" y="1792818"/>
            <a:ext cx="846603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963" y="1228603"/>
            <a:ext cx="192024" cy="192024"/>
          </a:xfrm>
          <a:prstGeom prst="rect">
            <a:avLst/>
          </a:prstGeom>
        </p:spPr>
      </p:pic>
      <p:pic>
        <p:nvPicPr>
          <p:cNvPr id="20" name="Picture 19"/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5856" y="1228603"/>
            <a:ext cx="192024" cy="192024"/>
          </a:xfrm>
          <a:prstGeom prst="rect">
            <a:avLst/>
          </a:prstGeom>
        </p:spPr>
      </p:pic>
      <p:pic>
        <p:nvPicPr>
          <p:cNvPr id="21" name="Picture 20"/>
          <p:cNvPicPr>
            <a:picLocks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0214" y="1228603"/>
            <a:ext cx="192024" cy="192024"/>
          </a:xfrm>
          <a:prstGeom prst="rect">
            <a:avLst/>
          </a:prstGeom>
        </p:spPr>
      </p:pic>
      <p:sp>
        <p:nvSpPr>
          <p:cNvPr id="16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227013" y="35719"/>
            <a:ext cx="8458202" cy="692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insert headline</a:t>
            </a:r>
          </a:p>
        </p:txBody>
      </p:sp>
    </p:spTree>
    <p:extLst>
      <p:ext uri="{BB962C8B-B14F-4D97-AF65-F5344CB8AC3E}">
        <p14:creationId xmlns:p14="http://schemas.microsoft.com/office/powerpoint/2010/main" val="366590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46746" y="1006816"/>
            <a:ext cx="4124086" cy="3664324"/>
          </a:xfrm>
        </p:spPr>
        <p:txBody>
          <a:bodyPr anchor="t"/>
          <a:lstStyle>
            <a:lvl1pPr marL="171450" marR="0" indent="-1714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700"/>
              </a:spcAft>
              <a:buClr>
                <a:srgbClr val="009ACE"/>
              </a:buClr>
              <a:buSzTx/>
              <a:buFont typeface="Arial" charset="0"/>
              <a:buChar char="•"/>
              <a:tabLst>
                <a:tab pos="91440" algn="l"/>
              </a:tabLst>
              <a:defRPr sz="1400" b="1">
                <a:solidFill>
                  <a:srgbClr val="424142"/>
                </a:solidFill>
              </a:defRPr>
            </a:lvl1pPr>
            <a:lvl2pPr marL="457200" marR="0" indent="-173736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700"/>
              </a:spcAft>
              <a:buClrTx/>
              <a:buSzTx/>
              <a:buFont typeface="LucidaGrande" charset="0"/>
              <a:buChar char="-"/>
              <a:tabLst/>
              <a:defRPr sz="1100" b="0">
                <a:solidFill>
                  <a:srgbClr val="424142"/>
                </a:solidFill>
              </a:defRPr>
            </a:lvl2pPr>
            <a:lvl3pPr marL="685800" marR="0" indent="-173736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700"/>
              </a:spcAft>
              <a:buClrTx/>
              <a:buSzTx/>
              <a:buFont typeface="Arial" charset="0"/>
              <a:buChar char="•"/>
              <a:tabLst/>
              <a:defRPr sz="1400" b="0">
                <a:solidFill>
                  <a:srgbClr val="424142"/>
                </a:solidFill>
              </a:defRPr>
            </a:lvl3pPr>
            <a:lvl4pPr marL="173736" marR="0" indent="-173736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 sz="1400" b="0">
                <a:solidFill>
                  <a:srgbClr val="424142"/>
                </a:solidFill>
              </a:defRPr>
            </a:lvl4pPr>
            <a:lvl5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Arial" pitchFamily="34" charset="0"/>
              <a:buNone/>
              <a:tabLst/>
              <a:defRPr sz="1400" b="0">
                <a:solidFill>
                  <a:srgbClr val="424142"/>
                </a:solidFill>
              </a:defRPr>
            </a:lvl5pPr>
            <a:lvl6pPr marL="171450" marR="0" indent="-1714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000"/>
              </a:spcAft>
              <a:buClrTx/>
              <a:buSzTx/>
              <a:buFont typeface="Arial" charset="0"/>
              <a:buChar char="•"/>
              <a:tabLst/>
              <a:defRPr/>
            </a:lvl6pPr>
          </a:lstStyle>
          <a:p>
            <a:pPr marL="171450" marR="0" lvl="0" indent="-1714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700"/>
              </a:spcAft>
              <a:buClr>
                <a:srgbClr val="009ACE"/>
              </a:buClr>
              <a:buSzTx/>
              <a:buFont typeface="Arial" charset="0"/>
              <a:buChar char="•"/>
              <a:tabLst>
                <a:tab pos="91440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C3834"/>
                </a:solidFill>
                <a:effectLst/>
                <a:uLnTx/>
                <a:uFillTx/>
                <a:latin typeface="+mn-lt"/>
                <a:ea typeface="Arial Narrow" pitchFamily="34" charset="0"/>
                <a:cs typeface="Arial" pitchFamily="34" charset="0"/>
              </a:rPr>
              <a:t>First level</a:t>
            </a:r>
          </a:p>
          <a:p>
            <a:pPr marL="457200" marR="0" lvl="1" indent="-173736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700"/>
              </a:spcAft>
              <a:buClrTx/>
              <a:buSzTx/>
              <a:buFont typeface="LucidaGrande" charset="0"/>
              <a:buChar char="-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C3834"/>
                </a:solidFill>
                <a:effectLst/>
                <a:uLnTx/>
                <a:uFillTx/>
                <a:latin typeface="+mn-lt"/>
                <a:ea typeface="Arial Narrow" pitchFamily="34" charset="0"/>
                <a:cs typeface="Arial" pitchFamily="34" charset="0"/>
              </a:rPr>
              <a:t>Second level</a:t>
            </a:r>
          </a:p>
          <a:p>
            <a:pPr marL="685800" marR="0" lvl="2" indent="-173736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70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C3834"/>
                </a:solidFill>
                <a:effectLst/>
                <a:uLnTx/>
                <a:uFillTx/>
                <a:latin typeface="+mn-lt"/>
                <a:ea typeface="Arial Narrow" pitchFamily="34" charset="0"/>
                <a:cs typeface="Arial" pitchFamily="34" charset="0"/>
              </a:rPr>
              <a:t>Third level</a:t>
            </a:r>
          </a:p>
          <a:p>
            <a:pPr marL="173736" marR="0" lvl="3" indent="-173736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3C3834"/>
                </a:solidFill>
                <a:effectLst/>
                <a:uLnTx/>
                <a:uFillTx/>
                <a:latin typeface="+mn-lt"/>
                <a:ea typeface="Arial Narrow" pitchFamily="34" charset="0"/>
                <a:cs typeface="Arial" pitchFamily="34" charset="0"/>
              </a:rPr>
              <a:t>Fourth level</a:t>
            </a:r>
          </a:p>
          <a:p>
            <a:pPr marL="0" marR="0" lvl="4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99CF"/>
                </a:solidFill>
                <a:effectLst/>
                <a:uLnTx/>
                <a:uFillTx/>
                <a:latin typeface="+mn-lt"/>
                <a:ea typeface="Baskerville Old Face" pitchFamily="18" charset="0"/>
                <a:cs typeface="Baskerville Old Face" pitchFamily="18" charset="0"/>
              </a:rPr>
              <a:t>Fifth level</a:t>
            </a:r>
          </a:p>
          <a:p>
            <a:pPr marL="171450" marR="0" lvl="5" indent="-1714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00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3C383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Sixth level</a:t>
            </a:r>
          </a:p>
        </p:txBody>
      </p:sp>
      <p:sp>
        <p:nvSpPr>
          <p:cNvPr id="13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4565515" y="0"/>
            <a:ext cx="4578484" cy="4800361"/>
          </a:xfrm>
        </p:spPr>
        <p:txBody>
          <a:bodyPr anchor="t"/>
          <a:lstStyle>
            <a:lvl1pPr algn="ctr">
              <a:defRPr b="1">
                <a:solidFill>
                  <a:schemeClr val="tx1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227013" y="35719"/>
            <a:ext cx="4338502" cy="692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insert headline</a:t>
            </a:r>
          </a:p>
        </p:txBody>
      </p:sp>
    </p:spTree>
    <p:extLst>
      <p:ext uri="{BB962C8B-B14F-4D97-AF65-F5344CB8AC3E}">
        <p14:creationId xmlns:p14="http://schemas.microsoft.com/office/powerpoint/2010/main" val="1661907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ey Word Picture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5738165" y="1738005"/>
            <a:ext cx="3062060" cy="3060873"/>
          </a:xfrm>
        </p:spPr>
        <p:txBody>
          <a:bodyPr/>
          <a:lstStyle>
            <a:lvl1pPr marL="0" indent="0">
              <a:spcAft>
                <a:spcPts val="800"/>
              </a:spcAft>
              <a:buNone/>
              <a:defRPr lang="en-US" sz="1800" b="0" i="0" u="none" strike="noStrike" baseline="0" smtClean="0">
                <a:solidFill>
                  <a:srgbClr val="424142"/>
                </a:solidFill>
              </a:defRPr>
            </a:lvl1pPr>
            <a:lvl2pPr marL="0" indent="0">
              <a:spcAft>
                <a:spcPts val="800"/>
              </a:spcAft>
              <a:buNone/>
              <a:defRPr sz="1800" b="0">
                <a:solidFill>
                  <a:srgbClr val="0099CF"/>
                </a:solidFill>
              </a:defRPr>
            </a:lvl2pPr>
            <a:lvl3pPr marL="168275" indent="0">
              <a:spcAft>
                <a:spcPts val="800"/>
              </a:spcAft>
              <a:buNone/>
              <a:defRPr sz="1800" b="0">
                <a:solidFill>
                  <a:srgbClr val="424142"/>
                </a:solidFill>
              </a:defRPr>
            </a:lvl3pPr>
            <a:lvl4pPr>
              <a:spcAft>
                <a:spcPts val="800"/>
              </a:spcAft>
              <a:defRPr sz="2400" b="0">
                <a:solidFill>
                  <a:schemeClr val="bg1"/>
                </a:solidFill>
              </a:defRPr>
            </a:lvl4pPr>
            <a:lvl5pPr>
              <a:spcAft>
                <a:spcPts val="800"/>
              </a:spcAft>
              <a:defRPr sz="24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1" y="-6485"/>
            <a:ext cx="4578484" cy="4805363"/>
          </a:xfrm>
        </p:spPr>
        <p:txBody>
          <a:bodyPr anchor="t"/>
          <a:lstStyle>
            <a:lvl1pPr algn="ctr">
              <a:defRPr b="1">
                <a:solidFill>
                  <a:schemeClr val="tx1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pic>
        <p:nvPicPr>
          <p:cNvPr id="10" name="Picture 9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0739" y="1835033"/>
            <a:ext cx="192024" cy="192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655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00FFFF"/>
            </a:gs>
            <a:gs pos="11000">
              <a:schemeClr val="bg2">
                <a:lumMod val="20000"/>
                <a:lumOff val="80000"/>
              </a:schemeClr>
            </a:gs>
            <a:gs pos="47000">
              <a:schemeClr val="accent1">
                <a:lumMod val="75000"/>
              </a:schemeClr>
            </a:gs>
            <a:gs pos="100000">
              <a:srgbClr val="7030A0"/>
            </a:gs>
            <a:gs pos="60000">
              <a:schemeClr val="tx2">
                <a:lumMod val="60000"/>
                <a:lumOff val="40000"/>
              </a:schemeClr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4810225"/>
            <a:ext cx="9144000" cy="342900"/>
          </a:xfrm>
          <a:prstGeom prst="rect">
            <a:avLst/>
          </a:prstGeom>
          <a:solidFill>
            <a:srgbClr val="3D393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75" name="Title Placeholder 1"/>
          <p:cNvSpPr>
            <a:spLocks noGrp="1"/>
          </p:cNvSpPr>
          <p:nvPr>
            <p:ph type="title"/>
          </p:nvPr>
        </p:nvSpPr>
        <p:spPr bwMode="auto">
          <a:xfrm>
            <a:off x="227013" y="35719"/>
            <a:ext cx="8458202" cy="692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insert headline</a:t>
            </a:r>
          </a:p>
        </p:txBody>
      </p:sp>
      <p:sp>
        <p:nvSpPr>
          <p:cNvPr id="307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7013" y="970155"/>
            <a:ext cx="8458200" cy="3795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</p:txBody>
      </p:sp>
      <p:sp>
        <p:nvSpPr>
          <p:cNvPr id="3" name="TextBox 2"/>
          <p:cNvSpPr txBox="1"/>
          <p:nvPr userDrawn="1"/>
        </p:nvSpPr>
        <p:spPr bwMode="auto">
          <a:xfrm>
            <a:off x="227013" y="4825558"/>
            <a:ext cx="3033132" cy="28993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91446" tIns="45723" rIns="91446" bIns="45723" rtlCol="0" anchor="ctr">
            <a:noAutofit/>
          </a:bodyPr>
          <a:lstStyle/>
          <a:p>
            <a:pPr eaLnBrk="1" hangingPunct="1">
              <a:spcAft>
                <a:spcPts val="600"/>
              </a:spcAft>
            </a:pPr>
            <a:r>
              <a:rPr lang="en-US" sz="900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Align Technology, Inc.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8643996" y="4840947"/>
            <a:ext cx="410155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4ACD07-74E1-4D26-A3AE-A3F456D67D0B}" type="slidenum">
              <a:rPr lang="en-US" sz="900" smtClean="0">
                <a:solidFill>
                  <a:schemeClr val="bg1">
                    <a:lumMod val="85000"/>
                  </a:schemeClr>
                </a:solidFill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9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065" r:id="rId1"/>
    <p:sldLayoutId id="2147485961" r:id="rId2"/>
    <p:sldLayoutId id="2147486068" r:id="rId3"/>
    <p:sldLayoutId id="2147486075" r:id="rId4"/>
    <p:sldLayoutId id="2147485971" r:id="rId5"/>
    <p:sldLayoutId id="2147485973" r:id="rId6"/>
    <p:sldLayoutId id="2147485980" r:id="rId7"/>
    <p:sldLayoutId id="2147485982" r:id="rId8"/>
    <p:sldLayoutId id="2147486022" r:id="rId9"/>
    <p:sldLayoutId id="2147485988" r:id="rId10"/>
    <p:sldLayoutId id="2147486069" r:id="rId11"/>
    <p:sldLayoutId id="2147486070" r:id="rId12"/>
    <p:sldLayoutId id="2147486074" r:id="rId13"/>
  </p:sldLayoutIdLst>
  <p:hf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400" b="0" kern="1200">
          <a:solidFill>
            <a:schemeClr val="tx2"/>
          </a:solidFill>
          <a:latin typeface="+mj-lt"/>
          <a:ea typeface="Baskerville Old Face" pitchFamily="18" charset="0"/>
          <a:cs typeface="Baskerville Old Face" pitchFamily="18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Baskerville Old Face" pitchFamily="18" charset="0"/>
          <a:ea typeface="Baskerville Old Face" pitchFamily="18" charset="0"/>
          <a:cs typeface="Baskerville Old Face" pitchFamily="18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Baskerville Old Face" pitchFamily="18" charset="0"/>
          <a:ea typeface="Baskerville Old Face" pitchFamily="18" charset="0"/>
          <a:cs typeface="Baskerville Old Face" pitchFamily="18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Baskerville Old Face" pitchFamily="18" charset="0"/>
          <a:ea typeface="Baskerville Old Face" pitchFamily="18" charset="0"/>
          <a:cs typeface="Baskerville Old Face" pitchFamily="18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Baskerville Old Face" pitchFamily="18" charset="0"/>
          <a:ea typeface="Baskerville Old Face" pitchFamily="18" charset="0"/>
          <a:cs typeface="Baskerville Old Face" pitchFamily="18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Baskerville Old Face" pitchFamily="18" charset="0"/>
          <a:ea typeface="Baskerville Old Face" pitchFamily="18" charset="0"/>
          <a:cs typeface="Baskerville Old Face" pitchFamily="18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Baskerville Old Face" pitchFamily="18" charset="0"/>
          <a:ea typeface="Baskerville Old Face" pitchFamily="18" charset="0"/>
          <a:cs typeface="Baskerville Old Face" pitchFamily="18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Baskerville Old Face" pitchFamily="18" charset="0"/>
          <a:ea typeface="Baskerville Old Face" pitchFamily="18" charset="0"/>
          <a:cs typeface="Baskerville Old Face" pitchFamily="18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Baskerville Old Face" pitchFamily="18" charset="0"/>
          <a:ea typeface="Baskerville Old Face" pitchFamily="18" charset="0"/>
          <a:cs typeface="Baskerville Old Face" pitchFamily="18" charset="0"/>
        </a:defRPr>
      </a:lvl9pPr>
    </p:titleStyle>
    <p:bodyStyle>
      <a:lvl1pPr marL="171450" marR="0" indent="-171450" algn="l" defTabSz="457200" rtl="0" eaLnBrk="1" fontAlgn="base" latinLnBrk="0" hangingPunct="1">
        <a:lnSpc>
          <a:spcPct val="100000"/>
        </a:lnSpc>
        <a:spcBef>
          <a:spcPct val="0"/>
        </a:spcBef>
        <a:spcAft>
          <a:spcPts val="700"/>
        </a:spcAft>
        <a:buClr>
          <a:srgbClr val="009ACE"/>
        </a:buClr>
        <a:buSzTx/>
        <a:buFont typeface="Arial" charset="0"/>
        <a:buChar char="•"/>
        <a:tabLst>
          <a:tab pos="91440" algn="l"/>
        </a:tabLst>
        <a:defRPr sz="1800" b="0" kern="1200" baseline="0">
          <a:solidFill>
            <a:schemeClr val="tx1"/>
          </a:solidFill>
          <a:latin typeface="+mn-lt"/>
          <a:ea typeface="Arial Narrow" pitchFamily="34" charset="0"/>
          <a:cs typeface="Arial" pitchFamily="34" charset="0"/>
        </a:defRPr>
      </a:lvl1pPr>
      <a:lvl2pPr marL="457200" marR="0" indent="-173736" algn="l" defTabSz="457200" rtl="0" eaLnBrk="1" fontAlgn="base" latinLnBrk="0" hangingPunct="1">
        <a:lnSpc>
          <a:spcPct val="100000"/>
        </a:lnSpc>
        <a:spcBef>
          <a:spcPts val="0"/>
        </a:spcBef>
        <a:spcAft>
          <a:spcPts val="700"/>
        </a:spcAft>
        <a:buClrTx/>
        <a:buSzTx/>
        <a:buFont typeface="LucidaGrande" charset="0"/>
        <a:buChar char="-"/>
        <a:tabLst/>
        <a:defRPr sz="1400" b="0" kern="1200" baseline="0">
          <a:solidFill>
            <a:schemeClr val="tx1"/>
          </a:solidFill>
          <a:latin typeface="+mn-lt"/>
          <a:ea typeface="Arial Narrow" pitchFamily="34" charset="0"/>
          <a:cs typeface="Arial" pitchFamily="34" charset="0"/>
        </a:defRPr>
      </a:lvl2pPr>
      <a:lvl3pPr marL="685800" marR="0" indent="-173736" algn="l" defTabSz="457200" rtl="0" eaLnBrk="1" fontAlgn="base" latinLnBrk="0" hangingPunct="1">
        <a:lnSpc>
          <a:spcPct val="100000"/>
        </a:lnSpc>
        <a:spcBef>
          <a:spcPct val="0"/>
        </a:spcBef>
        <a:spcAft>
          <a:spcPts val="700"/>
        </a:spcAft>
        <a:buClrTx/>
        <a:buSzTx/>
        <a:buFont typeface="Arial" charset="0"/>
        <a:buChar char="•"/>
        <a:tabLst/>
        <a:defRPr sz="1200" b="0" kern="1200" baseline="0">
          <a:solidFill>
            <a:schemeClr val="tx1"/>
          </a:solidFill>
          <a:latin typeface="+mn-lt"/>
          <a:ea typeface="Arial Narrow" pitchFamily="34" charset="0"/>
          <a:cs typeface="Arial" pitchFamily="34" charset="0"/>
        </a:defRPr>
      </a:lvl3pPr>
      <a:lvl4pPr marL="173736" marR="0" indent="-173736" algn="l" defTabSz="457200" rtl="0" eaLnBrk="1" fontAlgn="auto" latinLnBrk="0" hangingPunct="1">
        <a:lnSpc>
          <a:spcPct val="100000"/>
        </a:lnSpc>
        <a:spcBef>
          <a:spcPct val="0"/>
        </a:spcBef>
        <a:spcAft>
          <a:spcPts val="1000"/>
        </a:spcAft>
        <a:buClrTx/>
        <a:buSzTx/>
        <a:buFontTx/>
        <a:buNone/>
        <a:tabLst/>
        <a:defRPr sz="1200" b="1" kern="1200" baseline="0">
          <a:solidFill>
            <a:schemeClr val="tx1"/>
          </a:solidFill>
          <a:latin typeface="+mn-lt"/>
          <a:ea typeface="Arial Narrow" pitchFamily="34" charset="0"/>
          <a:cs typeface="Arial" pitchFamily="34" charset="0"/>
        </a:defRPr>
      </a:lvl4pPr>
      <a:lvl5pPr marL="0" marR="0" indent="0" algn="l" defTabSz="457200" rtl="0" eaLnBrk="1" fontAlgn="base" latinLnBrk="0" hangingPunct="1">
        <a:lnSpc>
          <a:spcPct val="100000"/>
        </a:lnSpc>
        <a:spcBef>
          <a:spcPct val="0"/>
        </a:spcBef>
        <a:spcAft>
          <a:spcPts val="1000"/>
        </a:spcAft>
        <a:buClrTx/>
        <a:buSzTx/>
        <a:buFont typeface="Arial" pitchFamily="34" charset="0"/>
        <a:buNone/>
        <a:tabLst/>
        <a:defRPr sz="1200" b="1" kern="1200">
          <a:solidFill>
            <a:srgbClr val="0099CF"/>
          </a:solidFill>
          <a:latin typeface="+mn-lt"/>
          <a:ea typeface="Baskerville Old Face" pitchFamily="18" charset="0"/>
          <a:cs typeface="Baskerville Old Face" pitchFamily="18" charset="0"/>
        </a:defRPr>
      </a:lvl5pPr>
      <a:lvl6pPr marL="171450" indent="-171450" algn="l" defTabSz="457200" rtl="0" eaLnBrk="1" latinLnBrk="0" hangingPunct="1">
        <a:spcBef>
          <a:spcPct val="20000"/>
        </a:spcBef>
        <a:spcAft>
          <a:spcPts val="1000"/>
        </a:spcAft>
        <a:buFont typeface="Arial" charset="0"/>
        <a:buChar char="•"/>
        <a:defRPr sz="1200" b="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1.png"/><Relationship Id="rId5" Type="http://schemas.openxmlformats.org/officeDocument/2006/relationships/image" Target="../media/image27.png"/><Relationship Id="rId4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1.png"/><Relationship Id="rId4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1.png"/><Relationship Id="rId4" Type="http://schemas.openxmlformats.org/officeDocument/2006/relationships/image" Target="file://localhost/Volumes/Active%20Projects/Align%20Technologies/AT-18.090%20-%20Align-KO-2019/COMPs/PPT/Art/AlignLogo.pn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microsoft.com/office/2007/relationships/hdphoto" Target="../media/hdphoto1.wdp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7.png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 bwMode="auto">
          <a:xfrm>
            <a:off x="786984" y="1941227"/>
            <a:ext cx="7465101" cy="9144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91446" tIns="45723" rIns="91446" bIns="45723" rtlCol="0" anchor="t">
            <a:noAutofit/>
          </a:bodyPr>
          <a:lstStyle/>
          <a:p>
            <a:pPr algn="ctr" eaLnBrk="1" hangingPunct="1">
              <a:spcAft>
                <a:spcPts val="600"/>
              </a:spcAft>
            </a:pPr>
            <a:r>
              <a:rPr lang="ru-RU" sz="32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РАБОТА АНАЛИТИКА </a:t>
            </a:r>
          </a:p>
          <a:p>
            <a:pPr algn="ctr" eaLnBrk="1" hangingPunct="1">
              <a:spcAft>
                <a:spcPts val="600"/>
              </a:spcAft>
            </a:pPr>
            <a:r>
              <a:rPr lang="ru-RU" sz="32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 МЕДИЦИНСКОЙ КОМПАНИИ</a:t>
            </a:r>
            <a:endParaRPr lang="en-US" sz="3200" b="1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926235" y="3357797"/>
            <a:ext cx="5186597" cy="1499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911245" y="1718872"/>
            <a:ext cx="5186597" cy="1499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 bwMode="auto">
          <a:xfrm>
            <a:off x="2524126" y="3487119"/>
            <a:ext cx="3990813" cy="9144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91446" tIns="45723" rIns="91446" bIns="45723" rtlCol="0" anchor="t">
            <a:noAutofit/>
          </a:bodyPr>
          <a:lstStyle/>
          <a:p>
            <a:pPr algn="ctr" eaLnBrk="1" hangingPunct="1">
              <a:spcAft>
                <a:spcPts val="600"/>
              </a:spcAft>
            </a:pPr>
            <a:r>
              <a:rPr lang="ru-RU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Людмила Бобровская</a:t>
            </a:r>
          </a:p>
          <a:p>
            <a:pPr algn="ctr" eaLnBrk="1" hangingPunct="1">
              <a:spcAft>
                <a:spcPts val="600"/>
              </a:spcAft>
            </a:pPr>
            <a:r>
              <a:rPr lang="en-US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Align Technology Inc.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7836" y="237523"/>
            <a:ext cx="951571" cy="465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412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786984"/>
            <a:ext cx="9144000" cy="40398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472311"/>
            <a:ext cx="9144000" cy="4671189"/>
          </a:xfrm>
          <a:prstGeom prst="rect">
            <a:avLst/>
          </a:prstGeom>
          <a:solidFill>
            <a:schemeClr val="bg1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4884" y="48866"/>
            <a:ext cx="806442" cy="39449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675" y="1219576"/>
            <a:ext cx="7232650" cy="313055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194338" y="260249"/>
            <a:ext cx="4338502" cy="72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0" kern="1200">
                <a:solidFill>
                  <a:schemeClr val="tx2"/>
                </a:solidFill>
                <a:latin typeface="+mj-lt"/>
                <a:ea typeface="Baskerville Old Face" pitchFamily="18" charset="0"/>
                <a:cs typeface="Baskerville Old Face" pitchFamily="18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Baskerville Old Face" pitchFamily="18" charset="0"/>
                <a:ea typeface="Baskerville Old Face" pitchFamily="18" charset="0"/>
                <a:cs typeface="Baskerville Old Face" pitchFamily="18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Baskerville Old Face" pitchFamily="18" charset="0"/>
                <a:ea typeface="Baskerville Old Face" pitchFamily="18" charset="0"/>
                <a:cs typeface="Baskerville Old Face" pitchFamily="18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Baskerville Old Face" pitchFamily="18" charset="0"/>
                <a:ea typeface="Baskerville Old Face" pitchFamily="18" charset="0"/>
                <a:cs typeface="Baskerville Old Face" pitchFamily="18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Baskerville Old Face" pitchFamily="18" charset="0"/>
                <a:ea typeface="Baskerville Old Face" pitchFamily="18" charset="0"/>
                <a:cs typeface="Baskerville Old Face" pitchFamily="18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Baskerville Old Face" pitchFamily="18" charset="0"/>
                <a:ea typeface="Baskerville Old Face" pitchFamily="18" charset="0"/>
                <a:cs typeface="Baskerville Old Face" pitchFamily="18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Baskerville Old Face" pitchFamily="18" charset="0"/>
                <a:ea typeface="Baskerville Old Face" pitchFamily="18" charset="0"/>
                <a:cs typeface="Baskerville Old Face" pitchFamily="18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Baskerville Old Face" pitchFamily="18" charset="0"/>
                <a:ea typeface="Baskerville Old Face" pitchFamily="18" charset="0"/>
                <a:cs typeface="Baskerville Old Face" pitchFamily="18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Baskerville Old Face" pitchFamily="18" charset="0"/>
                <a:ea typeface="Baskerville Old Face" pitchFamily="18" charset="0"/>
                <a:cs typeface="Baskerville Old Face" pitchFamily="18" charset="0"/>
              </a:defRPr>
            </a:lvl9pPr>
          </a:lstStyle>
          <a:p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 bwMode="auto">
          <a:xfrm>
            <a:off x="1" y="77817"/>
            <a:ext cx="9144000" cy="30227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91446" tIns="45723" rIns="91446" bIns="45723" rtlCol="0" anchor="t">
            <a:noAutofit/>
          </a:bodyPr>
          <a:lstStyle/>
          <a:p>
            <a:pPr algn="ctr" eaLnBrk="1" hangingPunct="1">
              <a:spcAft>
                <a:spcPts val="600"/>
              </a:spcAft>
            </a:pPr>
            <a:r>
              <a:rPr lang="ru-RU" sz="20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ПРИМЕР: СОДЕЙСТВИЕ В РАЗРАБОТКЕ НОВЫХ ПРОДУКТОВ</a:t>
            </a:r>
            <a:endParaRPr lang="en-US" sz="20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3551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786984"/>
            <a:ext cx="9144000" cy="40398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426203"/>
            <a:ext cx="9144000" cy="4717297"/>
          </a:xfrm>
          <a:prstGeom prst="rect">
            <a:avLst/>
          </a:prstGeom>
          <a:solidFill>
            <a:schemeClr val="bg1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8685C17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41918" y="503818"/>
            <a:ext cx="8089900" cy="4165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7972" y="46226"/>
            <a:ext cx="806442" cy="39449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27050" y="2877014"/>
            <a:ext cx="1324052" cy="1397619"/>
          </a:xfrm>
          <a:prstGeom prst="rect">
            <a:avLst/>
          </a:prstGeom>
          <a:solidFill>
            <a:srgbClr val="EDEB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 bwMode="auto">
          <a:xfrm>
            <a:off x="0" y="47847"/>
            <a:ext cx="9144000" cy="30227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91446" tIns="45723" rIns="91446" bIns="45723" rtlCol="0" anchor="t">
            <a:noAutofit/>
          </a:bodyPr>
          <a:lstStyle/>
          <a:p>
            <a:pPr algn="ctr" eaLnBrk="1" hangingPunct="1">
              <a:spcAft>
                <a:spcPts val="600"/>
              </a:spcAft>
            </a:pPr>
            <a:r>
              <a:rPr lang="ru-RU" sz="20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ПРИМЕР: РАБОТА НАД ПРОДУКТОМ С АНИМАЦИЕЙ</a:t>
            </a:r>
            <a:endParaRPr lang="en-US" sz="20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8411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550189" y="891153"/>
            <a:ext cx="8010041" cy="3967566"/>
            <a:chOff x="550189" y="898902"/>
            <a:chExt cx="8010041" cy="3967566"/>
          </a:xfrm>
        </p:grpSpPr>
        <p:grpSp>
          <p:nvGrpSpPr>
            <p:cNvPr id="25" name="Group 24"/>
            <p:cNvGrpSpPr/>
            <p:nvPr/>
          </p:nvGrpSpPr>
          <p:grpSpPr>
            <a:xfrm>
              <a:off x="550189" y="898902"/>
              <a:ext cx="3696346" cy="3967566"/>
              <a:chOff x="550189" y="898902"/>
              <a:chExt cx="3696346" cy="3967566"/>
            </a:xfrm>
          </p:grpSpPr>
          <p:sp>
            <p:nvSpPr>
              <p:cNvPr id="20" name="Rectangle 19"/>
              <p:cNvSpPr/>
              <p:nvPr/>
            </p:nvSpPr>
            <p:spPr>
              <a:xfrm>
                <a:off x="550189" y="1100379"/>
                <a:ext cx="3696346" cy="376608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053884" y="898902"/>
                <a:ext cx="2688956" cy="712922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6" name="Group 25"/>
            <p:cNvGrpSpPr/>
            <p:nvPr/>
          </p:nvGrpSpPr>
          <p:grpSpPr>
            <a:xfrm>
              <a:off x="4863884" y="898902"/>
              <a:ext cx="3696346" cy="3967566"/>
              <a:chOff x="4685654" y="898902"/>
              <a:chExt cx="3696346" cy="3967566"/>
            </a:xfrm>
          </p:grpSpPr>
          <p:sp>
            <p:nvSpPr>
              <p:cNvPr id="23" name="Rectangle 22"/>
              <p:cNvSpPr/>
              <p:nvPr/>
            </p:nvSpPr>
            <p:spPr>
              <a:xfrm>
                <a:off x="4685654" y="1100379"/>
                <a:ext cx="3696346" cy="376608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5189349" y="898902"/>
                <a:ext cx="2688956" cy="712922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8" name="TextBox 27"/>
          <p:cNvSpPr txBox="1"/>
          <p:nvPr/>
        </p:nvSpPr>
        <p:spPr bwMode="auto">
          <a:xfrm>
            <a:off x="2626049" y="270637"/>
            <a:ext cx="3858322" cy="9144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91446" tIns="45723" rIns="91446" bIns="45723" rtlCol="0" anchor="t">
            <a:noAutofit/>
          </a:bodyPr>
          <a:lstStyle/>
          <a:p>
            <a:pPr algn="ctr" eaLnBrk="1" hangingPunct="1">
              <a:spcAft>
                <a:spcPts val="600"/>
              </a:spcAft>
            </a:pPr>
            <a:r>
              <a:rPr lang="ru-RU" sz="2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НАЛИЧИЕ СПЕЦИФИКАЦИИ</a:t>
            </a:r>
            <a:endParaRPr lang="en-US" sz="24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 bwMode="auto">
          <a:xfrm>
            <a:off x="1115971" y="1085856"/>
            <a:ext cx="2564781" cy="41650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91446" tIns="45723" rIns="91446" bIns="45723" rtlCol="0" anchor="t">
            <a:noAutofit/>
          </a:bodyPr>
          <a:lstStyle/>
          <a:p>
            <a:pPr algn="ctr" eaLnBrk="1" hangingPunct="1">
              <a:spcAft>
                <a:spcPts val="600"/>
              </a:spcAft>
            </a:pPr>
            <a:r>
              <a:rPr lang="ru-RU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ВО МНОГИХ КОМПАНИЯХ</a:t>
            </a:r>
            <a:endParaRPr lang="en-US" sz="14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 bwMode="auto">
          <a:xfrm>
            <a:off x="5315005" y="1085856"/>
            <a:ext cx="2839844" cy="39306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91446" tIns="45723" rIns="91446" bIns="45723" rtlCol="0" anchor="t">
            <a:noAutofit/>
          </a:bodyPr>
          <a:lstStyle/>
          <a:p>
            <a:pPr algn="ctr" eaLnBrk="1" hangingPunct="1">
              <a:spcAft>
                <a:spcPts val="600"/>
              </a:spcAft>
            </a:pPr>
            <a:r>
              <a:rPr lang="ru-RU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В МЕДИЦИНСКОЙ КОМПАНИИ</a:t>
            </a:r>
            <a:endParaRPr lang="en-US" sz="14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 bwMode="auto">
          <a:xfrm>
            <a:off x="550189" y="1805552"/>
            <a:ext cx="3696346" cy="251148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91446" tIns="45723" rIns="91446" bIns="45723" rtlCol="0" anchor="t">
            <a:noAutofit/>
          </a:bodyPr>
          <a:lstStyle/>
          <a:p>
            <a:pPr algn="ctr">
              <a:spcAft>
                <a:spcPts val="600"/>
              </a:spcAft>
            </a:pP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Спецификация есть на </a:t>
            </a:r>
          </a:p>
          <a:p>
            <a:pPr algn="ctr">
              <a:spcAft>
                <a:spcPts val="600"/>
              </a:spcAft>
            </a:pP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некоторых проектах,</a:t>
            </a:r>
          </a:p>
          <a:p>
            <a:pPr algn="ctr">
              <a:spcAft>
                <a:spcPts val="600"/>
              </a:spcAft>
            </a:pP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самых сложных</a:t>
            </a:r>
            <a:endParaRPr lang="ru-RU" sz="2000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>
              <a:spcAft>
                <a:spcPts val="600"/>
              </a:spcAft>
            </a:pPr>
            <a:r>
              <a:rPr lang="ru-RU" sz="1400" dirty="0" smtClean="0">
                <a:solidFill>
                  <a:schemeClr val="accent3"/>
                </a:solidFill>
                <a:latin typeface="+mn-lt"/>
              </a:rPr>
              <a:t> </a:t>
            </a:r>
            <a:endParaRPr lang="en-US" sz="1400" dirty="0" smtClean="0">
              <a:solidFill>
                <a:schemeClr val="accent3"/>
              </a:solidFill>
              <a:latin typeface="+mn-lt"/>
            </a:endParaRPr>
          </a:p>
        </p:txBody>
      </p:sp>
      <p:sp>
        <p:nvSpPr>
          <p:cNvPr id="32" name="TextBox 31"/>
          <p:cNvSpPr txBox="1"/>
          <p:nvPr/>
        </p:nvSpPr>
        <p:spPr bwMode="auto">
          <a:xfrm>
            <a:off x="4863884" y="1805552"/>
            <a:ext cx="3696346" cy="2565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91446" tIns="45723" rIns="91446" bIns="45723" rtlCol="0" anchor="t">
            <a:noAutofit/>
          </a:bodyPr>
          <a:lstStyle/>
          <a:p>
            <a:pPr algn="ctr">
              <a:spcAft>
                <a:spcPts val="600"/>
              </a:spcAft>
            </a:pP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Спецификация есть на </a:t>
            </a:r>
            <a:endParaRPr lang="ru-RU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spcAft>
                <a:spcPts val="600"/>
              </a:spcAft>
            </a:pPr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каждом проекте, 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для </a:t>
            </a:r>
            <a:endParaRPr lang="ru-RU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spcAft>
                <a:spcPts val="600"/>
              </a:spcAft>
            </a:pPr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каждого релиза</a:t>
            </a:r>
            <a:endParaRPr lang="ru-RU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>
              <a:spcAft>
                <a:spcPts val="600"/>
              </a:spcAft>
            </a:pPr>
            <a:r>
              <a:rPr lang="ru-RU" sz="1400" dirty="0" smtClean="0">
                <a:solidFill>
                  <a:schemeClr val="accent3"/>
                </a:solidFill>
                <a:latin typeface="+mn-lt"/>
              </a:rPr>
              <a:t> </a:t>
            </a:r>
            <a:endParaRPr lang="en-US" sz="1400" dirty="0" smtClean="0">
              <a:solidFill>
                <a:schemeClr val="accent3"/>
              </a:solidFill>
              <a:latin typeface="+mn-lt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3596" y="73390"/>
            <a:ext cx="806442" cy="394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92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550189" y="891153"/>
            <a:ext cx="8010041" cy="3967566"/>
            <a:chOff x="550189" y="898902"/>
            <a:chExt cx="8010041" cy="3967566"/>
          </a:xfrm>
        </p:grpSpPr>
        <p:grpSp>
          <p:nvGrpSpPr>
            <p:cNvPr id="25" name="Group 24"/>
            <p:cNvGrpSpPr/>
            <p:nvPr/>
          </p:nvGrpSpPr>
          <p:grpSpPr>
            <a:xfrm>
              <a:off x="550189" y="898902"/>
              <a:ext cx="3696346" cy="3967566"/>
              <a:chOff x="550189" y="898902"/>
              <a:chExt cx="3696346" cy="3967566"/>
            </a:xfrm>
          </p:grpSpPr>
          <p:sp>
            <p:nvSpPr>
              <p:cNvPr id="20" name="Rectangle 19"/>
              <p:cNvSpPr/>
              <p:nvPr/>
            </p:nvSpPr>
            <p:spPr>
              <a:xfrm>
                <a:off x="550189" y="1100379"/>
                <a:ext cx="3696346" cy="376608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053884" y="898902"/>
                <a:ext cx="2688956" cy="712922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6" name="Group 25"/>
            <p:cNvGrpSpPr/>
            <p:nvPr/>
          </p:nvGrpSpPr>
          <p:grpSpPr>
            <a:xfrm>
              <a:off x="4863884" y="898902"/>
              <a:ext cx="3696346" cy="3967566"/>
              <a:chOff x="4685654" y="898902"/>
              <a:chExt cx="3696346" cy="3967566"/>
            </a:xfrm>
          </p:grpSpPr>
          <p:sp>
            <p:nvSpPr>
              <p:cNvPr id="23" name="Rectangle 22"/>
              <p:cNvSpPr/>
              <p:nvPr/>
            </p:nvSpPr>
            <p:spPr>
              <a:xfrm>
                <a:off x="4685654" y="1100379"/>
                <a:ext cx="3696346" cy="376608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5189349" y="898902"/>
                <a:ext cx="2688956" cy="712922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8" name="TextBox 27"/>
          <p:cNvSpPr txBox="1"/>
          <p:nvPr/>
        </p:nvSpPr>
        <p:spPr bwMode="auto">
          <a:xfrm>
            <a:off x="0" y="270637"/>
            <a:ext cx="9144000" cy="9144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91446" tIns="45723" rIns="91446" bIns="45723" rtlCol="0" anchor="t">
            <a:noAutofit/>
          </a:bodyPr>
          <a:lstStyle/>
          <a:p>
            <a:pPr algn="ctr" eaLnBrk="1" hangingPunct="1">
              <a:spcAft>
                <a:spcPts val="600"/>
              </a:spcAft>
            </a:pPr>
            <a:r>
              <a:rPr lang="ru-RU" sz="2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ОПИСАНИЕ </a:t>
            </a:r>
            <a:r>
              <a:rPr lang="en-US" sz="2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UI</a:t>
            </a:r>
          </a:p>
        </p:txBody>
      </p:sp>
      <p:sp>
        <p:nvSpPr>
          <p:cNvPr id="29" name="TextBox 28"/>
          <p:cNvSpPr txBox="1"/>
          <p:nvPr/>
        </p:nvSpPr>
        <p:spPr bwMode="auto">
          <a:xfrm>
            <a:off x="1053884" y="1085856"/>
            <a:ext cx="2688955" cy="41650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91446" tIns="45723" rIns="91446" bIns="45723" rtlCol="0" anchor="t">
            <a:noAutofit/>
          </a:bodyPr>
          <a:lstStyle/>
          <a:p>
            <a:pPr algn="ctr" eaLnBrk="1" hangingPunct="1">
              <a:spcAft>
                <a:spcPts val="600"/>
              </a:spcAft>
            </a:pPr>
            <a:r>
              <a:rPr lang="ru-RU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ВО МНОГИХ КОМПАНИЯХ</a:t>
            </a:r>
            <a:endParaRPr lang="en-US" sz="14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 bwMode="auto">
          <a:xfrm>
            <a:off x="5367579" y="1085856"/>
            <a:ext cx="2688956" cy="39306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91446" tIns="45723" rIns="91446" bIns="45723" rtlCol="0" anchor="t">
            <a:noAutofit/>
          </a:bodyPr>
          <a:lstStyle/>
          <a:p>
            <a:pPr algn="ctr" eaLnBrk="1" hangingPunct="1">
              <a:spcAft>
                <a:spcPts val="600"/>
              </a:spcAft>
            </a:pPr>
            <a:r>
              <a:rPr lang="ru-RU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В МЕДИЦИНСКОЙ КОМПАНИИ</a:t>
            </a:r>
            <a:endParaRPr lang="en-US" sz="14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 bwMode="auto">
          <a:xfrm>
            <a:off x="550189" y="1805552"/>
            <a:ext cx="3696346" cy="251148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91446" tIns="45723" rIns="91446" bIns="45723" rtlCol="0" anchor="t">
            <a:noAutofit/>
          </a:bodyPr>
          <a:lstStyle/>
          <a:p>
            <a:pPr algn="ctr">
              <a:spcAft>
                <a:spcPts val="600"/>
              </a:spcAft>
            </a:pPr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Для описания 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UI </a:t>
            </a:r>
            <a:endParaRPr lang="ru-RU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spcAft>
                <a:spcPts val="600"/>
              </a:spcAft>
            </a:pPr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достаточно макетов </a:t>
            </a:r>
          </a:p>
          <a:p>
            <a:pPr algn="ctr">
              <a:spcAft>
                <a:spcPts val="600"/>
              </a:spcAft>
            </a:pPr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интерфейса</a:t>
            </a:r>
            <a:endParaRPr lang="ru-RU" sz="2000" dirty="0" smtClean="0">
              <a:solidFill>
                <a:schemeClr val="accent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ctr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dirty="0" smtClean="0">
              <a:solidFill>
                <a:schemeClr val="accent3"/>
              </a:solidFill>
              <a:latin typeface="+mn-lt"/>
            </a:endParaRPr>
          </a:p>
        </p:txBody>
      </p:sp>
      <p:sp>
        <p:nvSpPr>
          <p:cNvPr id="32" name="TextBox 31"/>
          <p:cNvSpPr txBox="1"/>
          <p:nvPr/>
        </p:nvSpPr>
        <p:spPr bwMode="auto">
          <a:xfrm>
            <a:off x="4863884" y="1805552"/>
            <a:ext cx="3696346" cy="2565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91446" tIns="45723" rIns="91446" bIns="45723" rtlCol="0" anchor="t">
            <a:noAutofit/>
          </a:bodyPr>
          <a:lstStyle/>
          <a:p>
            <a:pPr algn="ctr"/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UI</a:t>
            </a:r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должен быть описан</a:t>
            </a:r>
          </a:p>
          <a:p>
            <a:pPr algn="ctr"/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в формате требований </a:t>
            </a:r>
          </a:p>
          <a:p>
            <a:pPr algn="ctr"/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в спецификации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ru-RU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>
              <a:spcAft>
                <a:spcPts val="600"/>
              </a:spcAft>
            </a:pPr>
            <a:r>
              <a:rPr lang="ru-RU" sz="1400" dirty="0" smtClean="0">
                <a:solidFill>
                  <a:schemeClr val="accent3"/>
                </a:solidFill>
                <a:latin typeface="+mn-lt"/>
              </a:rPr>
              <a:t> </a:t>
            </a:r>
            <a:endParaRPr lang="en-US" sz="1400" dirty="0" smtClean="0">
              <a:solidFill>
                <a:schemeClr val="accent3"/>
              </a:solidFill>
              <a:latin typeface="+mn-lt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3596" y="73390"/>
            <a:ext cx="806442" cy="394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285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786984"/>
            <a:ext cx="9144000" cy="40398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426203"/>
            <a:ext cx="9144000" cy="4717297"/>
          </a:xfrm>
          <a:prstGeom prst="rect">
            <a:avLst/>
          </a:prstGeom>
          <a:solidFill>
            <a:schemeClr val="bg1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33498" y="1309986"/>
            <a:ext cx="8642873" cy="3664324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1800" b="0" dirty="0">
                <a:latin typeface="Calibri" panose="020F0502020204030204" pitchFamily="34" charset="0"/>
                <a:cs typeface="Calibri" panose="020F0502020204030204" pitchFamily="34" charset="0"/>
              </a:rPr>
              <a:t>Цель – кто и зачем будет пользоваться функциональностью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18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Объекты </a:t>
            </a:r>
            <a:r>
              <a:rPr lang="ru-RU" sz="1800" b="0" dirty="0">
                <a:latin typeface="Calibri" panose="020F0502020204030204" pitchFamily="34" charset="0"/>
                <a:cs typeface="Calibri" panose="020F0502020204030204" pitchFamily="34" charset="0"/>
              </a:rPr>
              <a:t>экрана – панели, меню и пр.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18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Элементы для </a:t>
            </a:r>
            <a:r>
              <a:rPr lang="ru-RU" sz="1800" b="0" dirty="0">
                <a:latin typeface="Calibri" panose="020F0502020204030204" pitchFamily="34" charset="0"/>
                <a:cs typeface="Calibri" panose="020F0502020204030204" pitchFamily="34" charset="0"/>
              </a:rPr>
              <a:t>каждого объекта – кнопки, ссылки, заголовки и пр.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18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Состояния элементов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18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Отображение элемента при отсутствии данных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18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Возможность копирования данных</a:t>
            </a:r>
            <a:endParaRPr lang="ru-RU" sz="18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18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Возможность </a:t>
            </a:r>
            <a:r>
              <a:rPr lang="ru-RU" sz="1800" b="0" dirty="0">
                <a:latin typeface="Calibri" panose="020F0502020204030204" pitchFamily="34" charset="0"/>
                <a:cs typeface="Calibri" panose="020F0502020204030204" pitchFamily="34" charset="0"/>
              </a:rPr>
              <a:t>прокрутки, перемещения, изменения </a:t>
            </a:r>
            <a:r>
              <a:rPr lang="ru-RU" sz="18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размера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1800" b="0" dirty="0">
                <a:latin typeface="Calibri" panose="020F0502020204030204" pitchFamily="34" charset="0"/>
                <a:cs typeface="Calibri" panose="020F0502020204030204" pitchFamily="34" charset="0"/>
              </a:rPr>
              <a:t>Что происходит по клику</a:t>
            </a:r>
          </a:p>
          <a:p>
            <a:pPr marL="0" indent="0">
              <a:buNone/>
            </a:pPr>
            <a:endParaRPr lang="ru-RU" sz="18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3498" y="422651"/>
            <a:ext cx="4338502" cy="728663"/>
          </a:xfrm>
        </p:spPr>
        <p:txBody>
          <a:bodyPr/>
          <a:lstStyle/>
          <a:p>
            <a:r>
              <a:rPr lang="ru-RU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ШАБЛОН ДЛЯ ОПИСАНИЯ </a:t>
            </a:r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UI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1097" y="29933"/>
            <a:ext cx="806442" cy="394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594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4863884" y="1092630"/>
            <a:ext cx="3696346" cy="37660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550189" y="1092630"/>
            <a:ext cx="3696346" cy="37660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 bwMode="auto">
          <a:xfrm>
            <a:off x="0" y="326440"/>
            <a:ext cx="9144000" cy="9144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91446" tIns="45723" rIns="91446" bIns="45723" rtlCol="0" anchor="t">
            <a:noAutofit/>
          </a:bodyPr>
          <a:lstStyle/>
          <a:p>
            <a:pPr algn="ctr" eaLnBrk="1" hangingPunct="1">
              <a:spcAft>
                <a:spcPts val="600"/>
              </a:spcAft>
            </a:pPr>
            <a:r>
              <a:rPr lang="ru-RU" sz="2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НАЛИЧИЕ СПЕЦИФИКАЦИИ И ОПИСАНИЕ </a:t>
            </a:r>
            <a:r>
              <a:rPr lang="en-US" sz="2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UI</a:t>
            </a:r>
          </a:p>
        </p:txBody>
      </p:sp>
      <p:sp>
        <p:nvSpPr>
          <p:cNvPr id="29" name="TextBox 28"/>
          <p:cNvSpPr txBox="1"/>
          <p:nvPr/>
        </p:nvSpPr>
        <p:spPr bwMode="auto">
          <a:xfrm>
            <a:off x="550185" y="1389050"/>
            <a:ext cx="3696350" cy="41650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91446" tIns="45723" rIns="91446" bIns="45723" rtlCol="0" anchor="t">
            <a:noAutofit/>
          </a:bodyPr>
          <a:lstStyle/>
          <a:p>
            <a:pPr algn="ctr" eaLnBrk="1" hangingPunct="1">
              <a:spcAft>
                <a:spcPts val="600"/>
              </a:spcAft>
            </a:pPr>
            <a:r>
              <a:rPr lang="ru-RU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ПЛЮСЫ</a:t>
            </a:r>
            <a:endParaRPr lang="en-US" sz="20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 bwMode="auto">
          <a:xfrm>
            <a:off x="4858179" y="1340883"/>
            <a:ext cx="3702051" cy="39306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91446" tIns="45723" rIns="91446" bIns="45723" rtlCol="0" anchor="t">
            <a:noAutofit/>
          </a:bodyPr>
          <a:lstStyle/>
          <a:p>
            <a:pPr algn="ctr" eaLnBrk="1" hangingPunct="1">
              <a:spcAft>
                <a:spcPts val="600"/>
              </a:spcAft>
            </a:pPr>
            <a:r>
              <a:rPr lang="ru-RU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МИНУСЫ</a:t>
            </a:r>
            <a:endParaRPr lang="en-US" sz="20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ight Triangle 1"/>
          <p:cNvSpPr/>
          <p:nvPr/>
        </p:nvSpPr>
        <p:spPr>
          <a:xfrm>
            <a:off x="550185" y="1583473"/>
            <a:ext cx="1449599" cy="3288798"/>
          </a:xfrm>
          <a:prstGeom prst="rtTriangle">
            <a:avLst/>
          </a:prstGeom>
          <a:solidFill>
            <a:srgbClr val="00FFCC">
              <a:alpha val="1803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Triangle 11"/>
          <p:cNvSpPr/>
          <p:nvPr/>
        </p:nvSpPr>
        <p:spPr>
          <a:xfrm>
            <a:off x="4858179" y="1583473"/>
            <a:ext cx="1449599" cy="3288798"/>
          </a:xfrm>
          <a:prstGeom prst="rtTriangle">
            <a:avLst/>
          </a:prstGeom>
          <a:solidFill>
            <a:srgbClr val="FFE1CC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Triangle 12"/>
          <p:cNvSpPr/>
          <p:nvPr/>
        </p:nvSpPr>
        <p:spPr>
          <a:xfrm flipH="1" flipV="1">
            <a:off x="2796936" y="1092630"/>
            <a:ext cx="1449599" cy="3288798"/>
          </a:xfrm>
          <a:prstGeom prst="rtTriangle">
            <a:avLst/>
          </a:prstGeom>
          <a:solidFill>
            <a:srgbClr val="00FFCC">
              <a:alpha val="1803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Triangle 13"/>
          <p:cNvSpPr/>
          <p:nvPr/>
        </p:nvSpPr>
        <p:spPr>
          <a:xfrm flipH="1" flipV="1">
            <a:off x="7110631" y="1085851"/>
            <a:ext cx="1449599" cy="3288798"/>
          </a:xfrm>
          <a:prstGeom prst="rtTriangle">
            <a:avLst/>
          </a:prstGeom>
          <a:solidFill>
            <a:srgbClr val="FFE1CC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4858179" y="2000256"/>
            <a:ext cx="3702051" cy="3017768"/>
          </a:xfrm>
          <a:noFill/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Иногда приходится описывать очевидные вещи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Нужно </a:t>
            </a: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писать требования, даже если 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не </a:t>
            </a: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нужна разработка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Большие трудозатраты</a:t>
            </a: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550185" y="2000256"/>
            <a:ext cx="3696350" cy="3242943"/>
          </a:xfrm>
          <a:noFill/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Требования по прошлым проектам легко найти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Требования написаны подробно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и понятны, даже спустя долгое время</a:t>
            </a:r>
            <a:endParaRPr 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В процессе </a:t>
            </a: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описания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UI </a:t>
            </a: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дизайнер 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и аналитик продумывают требования и ничего не забудут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3596" y="73390"/>
            <a:ext cx="806442" cy="394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799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550189" y="891153"/>
            <a:ext cx="8010041" cy="3967566"/>
            <a:chOff x="550189" y="898902"/>
            <a:chExt cx="8010041" cy="3967566"/>
          </a:xfrm>
        </p:grpSpPr>
        <p:grpSp>
          <p:nvGrpSpPr>
            <p:cNvPr id="25" name="Group 24"/>
            <p:cNvGrpSpPr/>
            <p:nvPr/>
          </p:nvGrpSpPr>
          <p:grpSpPr>
            <a:xfrm>
              <a:off x="550189" y="898902"/>
              <a:ext cx="3696346" cy="3967566"/>
              <a:chOff x="550189" y="898902"/>
              <a:chExt cx="3696346" cy="3967566"/>
            </a:xfrm>
          </p:grpSpPr>
          <p:sp>
            <p:nvSpPr>
              <p:cNvPr id="20" name="Rectangle 19"/>
              <p:cNvSpPr/>
              <p:nvPr/>
            </p:nvSpPr>
            <p:spPr>
              <a:xfrm>
                <a:off x="550189" y="1100379"/>
                <a:ext cx="3696346" cy="376608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053884" y="898902"/>
                <a:ext cx="2688956" cy="712922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6" name="Group 25"/>
            <p:cNvGrpSpPr/>
            <p:nvPr/>
          </p:nvGrpSpPr>
          <p:grpSpPr>
            <a:xfrm>
              <a:off x="4863884" y="898902"/>
              <a:ext cx="3696346" cy="3967566"/>
              <a:chOff x="4685654" y="898902"/>
              <a:chExt cx="3696346" cy="3967566"/>
            </a:xfrm>
          </p:grpSpPr>
          <p:sp>
            <p:nvSpPr>
              <p:cNvPr id="23" name="Rectangle 22"/>
              <p:cNvSpPr/>
              <p:nvPr/>
            </p:nvSpPr>
            <p:spPr>
              <a:xfrm>
                <a:off x="4685654" y="1100379"/>
                <a:ext cx="3696346" cy="376608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5189349" y="898902"/>
                <a:ext cx="2688956" cy="712922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8" name="TextBox 27"/>
          <p:cNvSpPr txBox="1"/>
          <p:nvPr/>
        </p:nvSpPr>
        <p:spPr bwMode="auto">
          <a:xfrm>
            <a:off x="0" y="270637"/>
            <a:ext cx="9144000" cy="9144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91446" tIns="45723" rIns="91446" bIns="45723" rtlCol="0" anchor="t">
            <a:noAutofit/>
          </a:bodyPr>
          <a:lstStyle/>
          <a:p>
            <a:pPr algn="ctr" eaLnBrk="1" hangingPunct="1">
              <a:spcAft>
                <a:spcPts val="600"/>
              </a:spcAft>
            </a:pPr>
            <a:r>
              <a:rPr lang="ru-RU" sz="2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ОЦЕНКА РИСКОВ</a:t>
            </a:r>
            <a:endParaRPr lang="en-US" sz="24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 bwMode="auto">
          <a:xfrm>
            <a:off x="1053884" y="1085856"/>
            <a:ext cx="2688955" cy="41650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91446" tIns="45723" rIns="91446" bIns="45723" rtlCol="0" anchor="t">
            <a:noAutofit/>
          </a:bodyPr>
          <a:lstStyle/>
          <a:p>
            <a:pPr algn="ctr" eaLnBrk="1" hangingPunct="1">
              <a:spcAft>
                <a:spcPts val="600"/>
              </a:spcAft>
            </a:pPr>
            <a:r>
              <a:rPr lang="ru-RU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ВО МНОГИХ КОМПАНИЯХ</a:t>
            </a:r>
            <a:endParaRPr lang="en-US" sz="14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 bwMode="auto">
          <a:xfrm>
            <a:off x="5367579" y="1085856"/>
            <a:ext cx="2688956" cy="39306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91446" tIns="45723" rIns="91446" bIns="45723" rtlCol="0" anchor="t">
            <a:noAutofit/>
          </a:bodyPr>
          <a:lstStyle/>
          <a:p>
            <a:pPr algn="ctr" eaLnBrk="1" hangingPunct="1">
              <a:spcAft>
                <a:spcPts val="600"/>
              </a:spcAft>
            </a:pPr>
            <a:r>
              <a:rPr lang="ru-RU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В МЕДИЦИНСКОЙ КОМПАНИИ</a:t>
            </a:r>
            <a:endParaRPr lang="en-US" sz="14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 bwMode="auto">
          <a:xfrm>
            <a:off x="4863884" y="1805552"/>
            <a:ext cx="3696346" cy="2565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91446" tIns="45723" rIns="91446" bIns="45723" rtlCol="0" anchor="t">
            <a:noAutofit/>
          </a:bodyPr>
          <a:lstStyle/>
          <a:p>
            <a:pPr algn="ctr"/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Оцениваются клинические риски </a:t>
            </a:r>
          </a:p>
          <a:p>
            <a:pPr algn="ctr"/>
            <a:endParaRPr lang="ru-RU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Аналитик вносит риски </a:t>
            </a:r>
          </a:p>
          <a:p>
            <a:pPr algn="ctr"/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в спецификацию  </a:t>
            </a:r>
          </a:p>
          <a:p>
            <a:pPr algn="ctr"/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и покрывает их требованиями</a:t>
            </a: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spcAft>
                <a:spcPts val="600"/>
              </a:spcAft>
            </a:pPr>
            <a:r>
              <a:rPr lang="ru-RU" sz="2000" dirty="0" smtClean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2000" dirty="0" smtClean="0">
              <a:solidFill>
                <a:schemeClr val="accent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3596" y="73390"/>
            <a:ext cx="806442" cy="39449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 bwMode="auto">
          <a:xfrm>
            <a:off x="550189" y="1805552"/>
            <a:ext cx="3696346" cy="2565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91446" tIns="45723" rIns="91446" bIns="45723" rtlCol="0" anchor="t">
            <a:noAutofit/>
          </a:bodyPr>
          <a:lstStyle/>
          <a:p>
            <a:pPr algn="ctr"/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Оцениваются риски для бизнеса</a:t>
            </a:r>
          </a:p>
          <a:p>
            <a:pPr algn="ctr"/>
            <a:endParaRPr lang="ru-RU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Связь оценки рисков и </a:t>
            </a:r>
          </a:p>
          <a:p>
            <a:pPr algn="ctr"/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разработки требований </a:t>
            </a:r>
          </a:p>
          <a:p>
            <a:pPr algn="ctr"/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достаточно формальная</a:t>
            </a: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600"/>
              </a:spcAft>
            </a:pPr>
            <a:r>
              <a:rPr lang="ru-RU" sz="2000" dirty="0" smtClean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2000" dirty="0" smtClean="0">
              <a:solidFill>
                <a:schemeClr val="accent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2192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550189" y="891153"/>
            <a:ext cx="8010041" cy="3967566"/>
            <a:chOff x="550189" y="898902"/>
            <a:chExt cx="8010041" cy="3967566"/>
          </a:xfrm>
        </p:grpSpPr>
        <p:grpSp>
          <p:nvGrpSpPr>
            <p:cNvPr id="25" name="Group 24"/>
            <p:cNvGrpSpPr/>
            <p:nvPr/>
          </p:nvGrpSpPr>
          <p:grpSpPr>
            <a:xfrm>
              <a:off x="550189" y="898902"/>
              <a:ext cx="3696346" cy="3967566"/>
              <a:chOff x="550189" y="898902"/>
              <a:chExt cx="3696346" cy="3967566"/>
            </a:xfrm>
          </p:grpSpPr>
          <p:sp>
            <p:nvSpPr>
              <p:cNvPr id="20" name="Rectangle 19"/>
              <p:cNvSpPr/>
              <p:nvPr/>
            </p:nvSpPr>
            <p:spPr>
              <a:xfrm>
                <a:off x="550189" y="1100379"/>
                <a:ext cx="3696346" cy="376608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053884" y="898902"/>
                <a:ext cx="2688956" cy="712922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6" name="Group 25"/>
            <p:cNvGrpSpPr/>
            <p:nvPr/>
          </p:nvGrpSpPr>
          <p:grpSpPr>
            <a:xfrm>
              <a:off x="4863884" y="898902"/>
              <a:ext cx="3696346" cy="3967566"/>
              <a:chOff x="4685654" y="898902"/>
              <a:chExt cx="3696346" cy="3967566"/>
            </a:xfrm>
          </p:grpSpPr>
          <p:sp>
            <p:nvSpPr>
              <p:cNvPr id="23" name="Rectangle 22"/>
              <p:cNvSpPr/>
              <p:nvPr/>
            </p:nvSpPr>
            <p:spPr>
              <a:xfrm>
                <a:off x="4685654" y="1100379"/>
                <a:ext cx="3696346" cy="376608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5189349" y="898902"/>
                <a:ext cx="2688956" cy="712922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8" name="TextBox 27"/>
          <p:cNvSpPr txBox="1"/>
          <p:nvPr/>
        </p:nvSpPr>
        <p:spPr bwMode="auto">
          <a:xfrm>
            <a:off x="0" y="270637"/>
            <a:ext cx="9144000" cy="9144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91446" tIns="45723" rIns="91446" bIns="45723" rtlCol="0" anchor="t">
            <a:noAutofit/>
          </a:bodyPr>
          <a:lstStyle/>
          <a:p>
            <a:pPr algn="ctr" eaLnBrk="1" hangingPunct="1">
              <a:spcAft>
                <a:spcPts val="600"/>
              </a:spcAft>
            </a:pPr>
            <a:r>
              <a:rPr lang="ru-RU" sz="2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СОГЛАСОВАНИЕ ТРЕБОВАНИЙ</a:t>
            </a:r>
            <a:endParaRPr lang="en-US" sz="24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 bwMode="auto">
          <a:xfrm>
            <a:off x="1053884" y="1085856"/>
            <a:ext cx="2688955" cy="41650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91446" tIns="45723" rIns="91446" bIns="45723" rtlCol="0" anchor="t">
            <a:noAutofit/>
          </a:bodyPr>
          <a:lstStyle/>
          <a:p>
            <a:pPr algn="ctr" eaLnBrk="1" hangingPunct="1">
              <a:spcAft>
                <a:spcPts val="600"/>
              </a:spcAft>
            </a:pPr>
            <a:r>
              <a:rPr lang="ru-RU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ВО МНОГИХ КОМПАНИЯХ</a:t>
            </a:r>
            <a:endParaRPr lang="en-US" sz="14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 bwMode="auto">
          <a:xfrm>
            <a:off x="5367579" y="1085856"/>
            <a:ext cx="2688956" cy="39306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91446" tIns="45723" rIns="91446" bIns="45723" rtlCol="0" anchor="t">
            <a:noAutofit/>
          </a:bodyPr>
          <a:lstStyle/>
          <a:p>
            <a:pPr algn="ctr" eaLnBrk="1" hangingPunct="1">
              <a:spcAft>
                <a:spcPts val="600"/>
              </a:spcAft>
            </a:pPr>
            <a:r>
              <a:rPr lang="ru-RU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В МЕДИЦИНСКОЙ КОМПАНИИ</a:t>
            </a:r>
            <a:endParaRPr lang="en-US" sz="14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 bwMode="auto">
          <a:xfrm>
            <a:off x="4863884" y="1805552"/>
            <a:ext cx="3696346" cy="2565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91446" tIns="45723" rIns="91446" bIns="45723" rtlCol="0" anchor="t">
            <a:noAutofit/>
          </a:bodyPr>
          <a:lstStyle/>
          <a:p>
            <a:pPr algn="ctr"/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Аналитик </a:t>
            </a:r>
          </a:p>
          <a:p>
            <a:pPr algn="ctr"/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согласовывает требования</a:t>
            </a:r>
          </a:p>
          <a:p>
            <a:pPr algn="ctr"/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с Регуляторной командой</a:t>
            </a:r>
            <a:endParaRPr lang="ru-RU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600"/>
              </a:spcAft>
            </a:pPr>
            <a:r>
              <a:rPr lang="ru-RU" sz="2000" dirty="0" smtClean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2000" dirty="0" smtClean="0">
              <a:solidFill>
                <a:schemeClr val="accent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3596" y="73390"/>
            <a:ext cx="806442" cy="39449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 bwMode="auto">
          <a:xfrm>
            <a:off x="550188" y="1805267"/>
            <a:ext cx="3696346" cy="2565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91446" tIns="45723" rIns="91446" bIns="45723" rtlCol="0" anchor="t">
            <a:noAutofit/>
          </a:bodyPr>
          <a:lstStyle/>
          <a:p>
            <a:pPr algn="ctr"/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Аналитик </a:t>
            </a:r>
          </a:p>
          <a:p>
            <a:pPr algn="ctr"/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с</a:t>
            </a:r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огласовывает требования </a:t>
            </a:r>
          </a:p>
          <a:p>
            <a:pPr algn="ctr"/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с заказчиком</a:t>
            </a:r>
          </a:p>
          <a:p>
            <a:pPr algn="ctr"/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и внутри команды</a:t>
            </a:r>
            <a:endParaRPr lang="ru-RU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600"/>
              </a:spcAft>
            </a:pPr>
            <a:r>
              <a:rPr lang="ru-RU" sz="2000" dirty="0" smtClean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2000" dirty="0" smtClean="0">
              <a:solidFill>
                <a:schemeClr val="accent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2600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4863884" y="1092630"/>
            <a:ext cx="3696346" cy="37660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550189" y="1092630"/>
            <a:ext cx="3696346" cy="37660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 bwMode="auto">
          <a:xfrm>
            <a:off x="0" y="326440"/>
            <a:ext cx="9144000" cy="9144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91446" tIns="45723" rIns="91446" bIns="45723" rtlCol="0" anchor="t">
            <a:noAutofit/>
          </a:bodyPr>
          <a:lstStyle/>
          <a:p>
            <a:pPr algn="ctr" eaLnBrk="1" hangingPunct="1">
              <a:spcAft>
                <a:spcPts val="600"/>
              </a:spcAft>
            </a:pPr>
            <a:r>
              <a:rPr lang="ru-RU" sz="2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СОГЛАСОВАНИЕ ТРЕБОВАНИЙ</a:t>
            </a:r>
            <a:endParaRPr lang="en-US" sz="24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 bwMode="auto">
          <a:xfrm>
            <a:off x="550185" y="1389050"/>
            <a:ext cx="3696350" cy="41650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91446" tIns="45723" rIns="91446" bIns="45723" rtlCol="0" anchor="t">
            <a:noAutofit/>
          </a:bodyPr>
          <a:lstStyle/>
          <a:p>
            <a:pPr algn="ctr" eaLnBrk="1" hangingPunct="1">
              <a:spcAft>
                <a:spcPts val="600"/>
              </a:spcAft>
            </a:pPr>
            <a:r>
              <a:rPr lang="ru-RU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ПЛЮСЫ</a:t>
            </a:r>
            <a:endParaRPr lang="en-US" sz="20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 bwMode="auto">
          <a:xfrm>
            <a:off x="4858179" y="1340883"/>
            <a:ext cx="3702051" cy="39306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91446" tIns="45723" rIns="91446" bIns="45723" rtlCol="0" anchor="t">
            <a:noAutofit/>
          </a:bodyPr>
          <a:lstStyle/>
          <a:p>
            <a:pPr algn="ctr" eaLnBrk="1" hangingPunct="1">
              <a:spcAft>
                <a:spcPts val="600"/>
              </a:spcAft>
            </a:pPr>
            <a:r>
              <a:rPr lang="ru-RU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МИНУСЫ</a:t>
            </a:r>
            <a:endParaRPr lang="en-US" sz="20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ight Triangle 1"/>
          <p:cNvSpPr/>
          <p:nvPr/>
        </p:nvSpPr>
        <p:spPr>
          <a:xfrm>
            <a:off x="550185" y="1583473"/>
            <a:ext cx="1449599" cy="3288798"/>
          </a:xfrm>
          <a:prstGeom prst="rtTriangle">
            <a:avLst/>
          </a:prstGeom>
          <a:solidFill>
            <a:srgbClr val="00FFCC">
              <a:alpha val="1803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Triangle 11"/>
          <p:cNvSpPr/>
          <p:nvPr/>
        </p:nvSpPr>
        <p:spPr>
          <a:xfrm>
            <a:off x="4858179" y="1583473"/>
            <a:ext cx="1449599" cy="3288798"/>
          </a:xfrm>
          <a:prstGeom prst="rtTriangle">
            <a:avLst/>
          </a:prstGeom>
          <a:solidFill>
            <a:srgbClr val="FFE1CC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Triangle 12"/>
          <p:cNvSpPr/>
          <p:nvPr/>
        </p:nvSpPr>
        <p:spPr>
          <a:xfrm flipH="1" flipV="1">
            <a:off x="2796936" y="1092630"/>
            <a:ext cx="1449599" cy="3288798"/>
          </a:xfrm>
          <a:prstGeom prst="rtTriangle">
            <a:avLst/>
          </a:prstGeom>
          <a:solidFill>
            <a:srgbClr val="00FFCC">
              <a:alpha val="1803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Triangle 13"/>
          <p:cNvSpPr/>
          <p:nvPr/>
        </p:nvSpPr>
        <p:spPr>
          <a:xfrm flipH="1" flipV="1">
            <a:off x="7110631" y="1085851"/>
            <a:ext cx="1449599" cy="3288798"/>
          </a:xfrm>
          <a:prstGeom prst="rtTriangle">
            <a:avLst/>
          </a:prstGeom>
          <a:solidFill>
            <a:srgbClr val="FFE1CC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4858179" y="2000256"/>
            <a:ext cx="3702051" cy="3017768"/>
          </a:xfrm>
          <a:noFill/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Регуляторная команда не </a:t>
            </a:r>
            <a:r>
              <a:rPr lang="ru-RU" sz="1800" dirty="0">
                <a:latin typeface="Calibri" panose="020F0502020204030204" pitchFamily="34" charset="0"/>
                <a:cs typeface="Calibri" panose="020F0502020204030204" pitchFamily="34" charset="0"/>
              </a:rPr>
              <a:t>всегда в курсе реалий работы над проектом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1800" dirty="0">
                <a:latin typeface="Calibri" panose="020F0502020204030204" pitchFamily="34" charset="0"/>
                <a:cs typeface="Calibri" panose="020F0502020204030204" pitchFamily="34" charset="0"/>
              </a:rPr>
              <a:t>Бюрократия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550185" y="2000256"/>
            <a:ext cx="3696350" cy="3242943"/>
          </a:xfrm>
          <a:noFill/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1800" dirty="0">
                <a:latin typeface="Calibri" panose="020F0502020204030204" pitchFamily="34" charset="0"/>
                <a:cs typeface="Calibri" panose="020F0502020204030204" pitchFamily="34" charset="0"/>
              </a:rPr>
              <a:t>Требования написаны аккуратно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Успешное </a:t>
            </a:r>
            <a:r>
              <a:rPr lang="ru-RU" sz="1800" dirty="0">
                <a:latin typeface="Calibri" panose="020F0502020204030204" pitchFamily="34" charset="0"/>
                <a:cs typeface="Calibri" panose="020F0502020204030204" pitchFamily="34" charset="0"/>
              </a:rPr>
              <a:t>прохождение аудита компанией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3596" y="73390"/>
            <a:ext cx="806442" cy="394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028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426203"/>
            <a:ext cx="9144000" cy="4717297"/>
          </a:xfrm>
          <a:prstGeom prst="rect">
            <a:avLst/>
          </a:prstGeom>
          <a:solidFill>
            <a:schemeClr val="bg1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24545" y="1048299"/>
            <a:ext cx="4771201" cy="3778534"/>
          </a:xfrm>
        </p:spPr>
        <p:txBody>
          <a:bodyPr/>
          <a:lstStyle/>
          <a:p>
            <a:pPr marL="0" indent="0">
              <a:buNone/>
            </a:pPr>
            <a:r>
              <a:rPr lang="ru-RU" sz="18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 чем поговорили: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18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Основные причины отличий – </a:t>
            </a:r>
            <a:r>
              <a:rPr lang="ru-RU" sz="18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клиническая специфика и аудит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18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Клиническая специфика: работа </a:t>
            </a:r>
            <a:r>
              <a:rPr lang="ru-RU" sz="18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 докторами</a:t>
            </a:r>
            <a:r>
              <a:rPr lang="en-US" sz="18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 другие медицинские аспекты для сотрудников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18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Аудит: особенности </a:t>
            </a:r>
            <a:r>
              <a:rPr lang="ru-RU" sz="18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написания спецификации для медицинского продукта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1800" b="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3498" y="312117"/>
            <a:ext cx="4338502" cy="728663"/>
          </a:xfrm>
        </p:spPr>
        <p:txBody>
          <a:bodyPr/>
          <a:lstStyle/>
          <a:p>
            <a:r>
              <a:rPr lang="ru-RU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ВЫВОДЫ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291" y="1142223"/>
            <a:ext cx="3340023" cy="33293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471" y="31709"/>
            <a:ext cx="806442" cy="394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818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786984"/>
            <a:ext cx="9144000" cy="40398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426203"/>
            <a:ext cx="9144000" cy="4717297"/>
          </a:xfrm>
          <a:prstGeom prst="rect">
            <a:avLst/>
          </a:prstGeom>
          <a:solidFill>
            <a:schemeClr val="bg1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33498" y="1309986"/>
            <a:ext cx="5154413" cy="3664324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1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Работала </a:t>
            </a:r>
            <a:r>
              <a:rPr lang="ru-RU" sz="18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 </a:t>
            </a:r>
            <a:r>
              <a:rPr lang="en-US" sz="1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web-</a:t>
            </a:r>
            <a:r>
              <a:rPr lang="ru-RU" sz="1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интеграторе, </a:t>
            </a:r>
            <a:r>
              <a:rPr lang="ru-RU" sz="18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в автоматизации </a:t>
            </a:r>
            <a:r>
              <a:rPr lang="ru-RU" sz="1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работы </a:t>
            </a:r>
            <a:r>
              <a:rPr lang="ru-RU" sz="18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предприятий             </a:t>
            </a:r>
            <a:r>
              <a:rPr lang="ru-RU" sz="1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 в </a:t>
            </a:r>
            <a:r>
              <a:rPr lang="en-US" sz="1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e-commerce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18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Бизнес-аналитик в компании </a:t>
            </a:r>
            <a:r>
              <a:rPr lang="en-US" sz="18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Align Technology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18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Работаю </a:t>
            </a:r>
            <a:r>
              <a:rPr lang="ru-RU" sz="1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над продуктом </a:t>
            </a:r>
            <a:r>
              <a:rPr lang="ru-RU" sz="18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ClinCheck</a:t>
            </a:r>
            <a:endParaRPr lang="en-US" sz="1800" b="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1800" b="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3498" y="422651"/>
            <a:ext cx="4338502" cy="728663"/>
          </a:xfrm>
        </p:spPr>
        <p:txBody>
          <a:bodyPr/>
          <a:lstStyle/>
          <a:p>
            <a:r>
              <a:rPr lang="ru-RU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О СЕБЕ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721" y="901513"/>
            <a:ext cx="2680497" cy="357399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6C0D2E-AEFD-F74B-ADA5-E83713E0921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2554697"/>
            <a:ext cx="914400" cy="914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7347" y="31709"/>
            <a:ext cx="806442" cy="394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049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45592" y="1126255"/>
            <a:ext cx="5923495" cy="1903142"/>
          </a:xfrm>
          <a:ln w="19050">
            <a:noFill/>
          </a:ln>
        </p:spPr>
        <p:txBody>
          <a:bodyPr/>
          <a:lstStyle/>
          <a:p>
            <a:pPr marL="0" indent="0">
              <a:spcAft>
                <a:spcPts val="500"/>
              </a:spcAft>
              <a:buNone/>
            </a:pPr>
            <a:r>
              <a:rPr lang="ru-RU" sz="4000" b="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Спасибо,</a:t>
            </a:r>
          </a:p>
          <a:p>
            <a:pPr marL="0" indent="0">
              <a:spcAft>
                <a:spcPts val="500"/>
              </a:spcAft>
              <a:buNone/>
            </a:pPr>
            <a:r>
              <a:rPr lang="ru-RU" sz="4000" b="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ваши </a:t>
            </a:r>
            <a:r>
              <a:rPr lang="ru-RU" sz="4000" b="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вопросы</a:t>
            </a:r>
          </a:p>
          <a:p>
            <a:pPr marL="0" indent="0">
              <a:buNone/>
            </a:pPr>
            <a:endParaRPr lang="ru-RU" sz="4000" b="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ru-RU" sz="1800" b="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ru-RU" sz="18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ru-RU" sz="1800" b="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 bwMode="auto">
          <a:xfrm>
            <a:off x="297366" y="3947532"/>
            <a:ext cx="2909974" cy="9144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91446" tIns="45723" rIns="91446" bIns="45723" rtlCol="0" anchor="t">
            <a:noAutofit/>
          </a:bodyPr>
          <a:lstStyle/>
          <a:p>
            <a:pPr marL="0" indent="0">
              <a:buNone/>
            </a:pPr>
            <a:r>
              <a:rPr lang="ru-RU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Людмила Бобровская </a:t>
            </a:r>
            <a:endParaRPr lang="ru-RU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lbobrovskaya@aligntech.com</a:t>
            </a:r>
            <a:endParaRPr lang="ru-RU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DF04E5C-9BDB-4C75-A430-CFF0B962925E}"/>
              </a:ext>
            </a:extLst>
          </p:cNvPr>
          <p:cNvPicPr>
            <a:picLocks noChangeAspect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924" y="368182"/>
            <a:ext cx="2184385" cy="27828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0829" y="271899"/>
            <a:ext cx="951571" cy="46548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 bwMode="auto">
          <a:xfrm>
            <a:off x="6720468" y="3947532"/>
            <a:ext cx="2103864" cy="9144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91446" tIns="45723" rIns="91446" bIns="45723" rtlCol="0" anchor="t">
            <a:noAutofit/>
          </a:bodyPr>
          <a:lstStyle/>
          <a:p>
            <a:pPr marL="0" indent="0" algn="r">
              <a:buNone/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www.aligntech.com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indent="0" algn="r">
              <a:buNone/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www.invisalign.com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4434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786984"/>
            <a:ext cx="9144000" cy="40398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426203"/>
            <a:ext cx="9144000" cy="4717297"/>
          </a:xfrm>
          <a:prstGeom prst="rect">
            <a:avLst/>
          </a:prstGeom>
          <a:solidFill>
            <a:schemeClr val="bg1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416210" y="1054560"/>
            <a:ext cx="7708528" cy="3391558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ru-RU" sz="18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Для аналитиков, не работавших </a:t>
            </a:r>
            <a:r>
              <a:rPr lang="ru-RU" sz="1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 </a:t>
            </a:r>
            <a:r>
              <a:rPr lang="ru-RU" sz="18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медицине - узнать о работе </a:t>
            </a:r>
            <a:r>
              <a:rPr lang="ru-RU" sz="1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 медицинской </a:t>
            </a:r>
            <a:r>
              <a:rPr lang="ru-RU" sz="18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компании </a:t>
            </a:r>
            <a:endParaRPr lang="en-US" sz="1800" b="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ru-RU" sz="1800" b="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18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Для аналитиков из </a:t>
            </a:r>
            <a:r>
              <a:rPr lang="ru-RU" sz="1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любой сферы </a:t>
            </a:r>
            <a:r>
              <a:rPr lang="ru-RU" sz="18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узнать полезные </a:t>
            </a:r>
            <a:r>
              <a:rPr lang="ru-RU" sz="1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</a:t>
            </a:r>
            <a:r>
              <a:rPr lang="ru-RU" sz="18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лайфхаки»</a:t>
            </a:r>
            <a:endParaRPr lang="ru-RU" sz="18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4312" y="268529"/>
            <a:ext cx="4338502" cy="728663"/>
          </a:xfrm>
        </p:spPr>
        <p:txBody>
          <a:bodyPr/>
          <a:lstStyle/>
          <a:p>
            <a:r>
              <a:rPr lang="ru-RU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ДЛЯ КОГО И ЗАЧЕМ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7347" y="31709"/>
            <a:ext cx="806442" cy="39449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80F4AC0-F71F-724C-89FD-1E5B37C6189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37" y="1133403"/>
            <a:ext cx="914400" cy="914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37" y="3452874"/>
            <a:ext cx="8553664" cy="157763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80F4AC0-F71F-724C-89FD-1E5B37C6189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37" y="226605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379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426203"/>
            <a:ext cx="9144000" cy="4717297"/>
          </a:xfrm>
          <a:prstGeom prst="rect">
            <a:avLst/>
          </a:prstGeom>
          <a:solidFill>
            <a:schemeClr val="bg1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Placeholder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33" t="22620" r="9258" b="24032"/>
          <a:stretch/>
        </p:blipFill>
        <p:spPr bwMode="auto">
          <a:xfrm flipH="1">
            <a:off x="4646341" y="1152330"/>
            <a:ext cx="3783981" cy="3467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786984"/>
            <a:ext cx="9144000" cy="40398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3498" y="312117"/>
            <a:ext cx="4338502" cy="728663"/>
          </a:xfrm>
        </p:spPr>
        <p:txBody>
          <a:bodyPr/>
          <a:lstStyle/>
          <a:p>
            <a:r>
              <a:rPr lang="ru-RU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О ПРОДУКТЕ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7347" y="31709"/>
            <a:ext cx="806442" cy="394494"/>
          </a:xfrm>
          <a:prstGeom prst="rect">
            <a:avLst/>
          </a:prstGeom>
        </p:spPr>
      </p:pic>
      <p:sp>
        <p:nvSpPr>
          <p:cNvPr id="9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405053" y="1347570"/>
            <a:ext cx="2527610" cy="407301"/>
          </a:xfrm>
        </p:spPr>
        <p:txBody>
          <a:bodyPr/>
          <a:lstStyle/>
          <a:p>
            <a:pPr marL="0" indent="0">
              <a:buNone/>
            </a:pPr>
            <a:r>
              <a:rPr lang="ru-RU" sz="16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Сканирование зубов</a:t>
            </a:r>
            <a:endParaRPr lang="en-US" sz="1600" b="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1600" b="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ru-RU" sz="1600" b="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76C0D2E-AEFD-F74B-ADA5-E83713E0921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76" y="2256155"/>
            <a:ext cx="920628" cy="914400"/>
          </a:xfrm>
          <a:prstGeom prst="rect">
            <a:avLst/>
          </a:prstGeom>
        </p:spPr>
      </p:pic>
      <p:sp>
        <p:nvSpPr>
          <p:cNvPr id="13" name="Text Placeholder 2"/>
          <p:cNvSpPr txBox="1">
            <a:spLocks/>
          </p:cNvSpPr>
          <p:nvPr/>
        </p:nvSpPr>
        <p:spPr bwMode="auto">
          <a:xfrm>
            <a:off x="1468659" y="2476022"/>
            <a:ext cx="2530911" cy="407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1450" marR="0" indent="-1714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700"/>
              </a:spcAft>
              <a:buClr>
                <a:srgbClr val="009ACE"/>
              </a:buClr>
              <a:buSzTx/>
              <a:buFont typeface="Arial" charset="0"/>
              <a:buChar char="•"/>
              <a:tabLst>
                <a:tab pos="91440" algn="l"/>
              </a:tabLst>
              <a:defRPr sz="1400" b="1" kern="1200" baseline="0">
                <a:solidFill>
                  <a:srgbClr val="424142"/>
                </a:solidFill>
                <a:latin typeface="+mn-lt"/>
                <a:ea typeface="Arial Narrow" pitchFamily="34" charset="0"/>
                <a:cs typeface="Arial" pitchFamily="34" charset="0"/>
              </a:defRPr>
            </a:lvl1pPr>
            <a:lvl2pPr marL="457200" marR="0" indent="-173736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700"/>
              </a:spcAft>
              <a:buClrTx/>
              <a:buSzTx/>
              <a:buFont typeface="LucidaGrande" charset="0"/>
              <a:buChar char="-"/>
              <a:tabLst/>
              <a:defRPr sz="1100" b="0" kern="1200" baseline="0">
                <a:solidFill>
                  <a:srgbClr val="424142"/>
                </a:solidFill>
                <a:latin typeface="+mn-lt"/>
                <a:ea typeface="Arial Narrow" pitchFamily="34" charset="0"/>
                <a:cs typeface="Arial" pitchFamily="34" charset="0"/>
              </a:defRPr>
            </a:lvl2pPr>
            <a:lvl3pPr marL="685800" marR="0" indent="-173736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700"/>
              </a:spcAft>
              <a:buClrTx/>
              <a:buSzTx/>
              <a:buFont typeface="Arial" charset="0"/>
              <a:buChar char="•"/>
              <a:tabLst/>
              <a:defRPr sz="1400" b="0" kern="1200" baseline="0">
                <a:solidFill>
                  <a:srgbClr val="424142"/>
                </a:solidFill>
                <a:latin typeface="+mn-lt"/>
                <a:ea typeface="Arial Narrow" pitchFamily="34" charset="0"/>
                <a:cs typeface="Arial" pitchFamily="34" charset="0"/>
              </a:defRPr>
            </a:lvl3pPr>
            <a:lvl4pPr marL="173736" marR="0" indent="-173736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 sz="1400" b="0" kern="1200" baseline="0">
                <a:solidFill>
                  <a:srgbClr val="424142"/>
                </a:solidFill>
                <a:latin typeface="+mn-lt"/>
                <a:ea typeface="Arial Narrow" pitchFamily="34" charset="0"/>
                <a:cs typeface="Arial" pitchFamily="34" charset="0"/>
              </a:defRPr>
            </a:lvl4pPr>
            <a:lvl5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Arial" pitchFamily="34" charset="0"/>
              <a:buNone/>
              <a:tabLst/>
              <a:defRPr sz="1400" b="0" kern="1200">
                <a:solidFill>
                  <a:srgbClr val="424142"/>
                </a:solidFill>
                <a:latin typeface="+mn-lt"/>
                <a:ea typeface="Baskerville Old Face" pitchFamily="18" charset="0"/>
                <a:cs typeface="Baskerville Old Face" pitchFamily="18" charset="0"/>
              </a:defRPr>
            </a:lvl5pPr>
            <a:lvl6pPr marL="171450" marR="0" indent="-1714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000"/>
              </a:spcAft>
              <a:buClrTx/>
              <a:buSzTx/>
              <a:buFont typeface="Arial" charset="0"/>
              <a:buChar char="•"/>
              <a:tabLst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6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sz="16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ru-RU" sz="16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модель и план лечения</a:t>
            </a:r>
            <a:endParaRPr lang="en-US" sz="1600" b="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Font typeface="Arial" charset="0"/>
              <a:buNone/>
            </a:pPr>
            <a:endParaRPr lang="en-US" sz="1600" b="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Font typeface="Arial" charset="0"/>
              <a:buNone/>
            </a:pPr>
            <a:endParaRPr lang="ru-RU" sz="1600" b="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 Placeholder 2"/>
          <p:cNvSpPr txBox="1">
            <a:spLocks/>
          </p:cNvSpPr>
          <p:nvPr/>
        </p:nvSpPr>
        <p:spPr bwMode="auto">
          <a:xfrm>
            <a:off x="1468659" y="3591373"/>
            <a:ext cx="2407456" cy="407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1450" marR="0" indent="-1714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700"/>
              </a:spcAft>
              <a:buClr>
                <a:srgbClr val="009ACE"/>
              </a:buClr>
              <a:buSzTx/>
              <a:buFont typeface="Arial" charset="0"/>
              <a:buChar char="•"/>
              <a:tabLst>
                <a:tab pos="91440" algn="l"/>
              </a:tabLst>
              <a:defRPr sz="1400" b="1" kern="1200" baseline="0">
                <a:solidFill>
                  <a:srgbClr val="424142"/>
                </a:solidFill>
                <a:latin typeface="+mn-lt"/>
                <a:ea typeface="Arial Narrow" pitchFamily="34" charset="0"/>
                <a:cs typeface="Arial" pitchFamily="34" charset="0"/>
              </a:defRPr>
            </a:lvl1pPr>
            <a:lvl2pPr marL="457200" marR="0" indent="-173736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700"/>
              </a:spcAft>
              <a:buClrTx/>
              <a:buSzTx/>
              <a:buFont typeface="LucidaGrande" charset="0"/>
              <a:buChar char="-"/>
              <a:tabLst/>
              <a:defRPr sz="1100" b="0" kern="1200" baseline="0">
                <a:solidFill>
                  <a:srgbClr val="424142"/>
                </a:solidFill>
                <a:latin typeface="+mn-lt"/>
                <a:ea typeface="Arial Narrow" pitchFamily="34" charset="0"/>
                <a:cs typeface="Arial" pitchFamily="34" charset="0"/>
              </a:defRPr>
            </a:lvl2pPr>
            <a:lvl3pPr marL="685800" marR="0" indent="-173736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700"/>
              </a:spcAft>
              <a:buClrTx/>
              <a:buSzTx/>
              <a:buFont typeface="Arial" charset="0"/>
              <a:buChar char="•"/>
              <a:tabLst/>
              <a:defRPr sz="1400" b="0" kern="1200" baseline="0">
                <a:solidFill>
                  <a:srgbClr val="424142"/>
                </a:solidFill>
                <a:latin typeface="+mn-lt"/>
                <a:ea typeface="Arial Narrow" pitchFamily="34" charset="0"/>
                <a:cs typeface="Arial" pitchFamily="34" charset="0"/>
              </a:defRPr>
            </a:lvl3pPr>
            <a:lvl4pPr marL="173736" marR="0" indent="-173736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 sz="1400" b="0" kern="1200" baseline="0">
                <a:solidFill>
                  <a:srgbClr val="424142"/>
                </a:solidFill>
                <a:latin typeface="+mn-lt"/>
                <a:ea typeface="Arial Narrow" pitchFamily="34" charset="0"/>
                <a:cs typeface="Arial" pitchFamily="34" charset="0"/>
              </a:defRPr>
            </a:lvl4pPr>
            <a:lvl5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Arial" pitchFamily="34" charset="0"/>
              <a:buNone/>
              <a:tabLst/>
              <a:defRPr sz="1400" b="0" kern="1200">
                <a:solidFill>
                  <a:srgbClr val="424142"/>
                </a:solidFill>
                <a:latin typeface="+mn-lt"/>
                <a:ea typeface="Baskerville Old Face" pitchFamily="18" charset="0"/>
                <a:cs typeface="Baskerville Old Face" pitchFamily="18" charset="0"/>
              </a:defRPr>
            </a:lvl5pPr>
            <a:lvl6pPr marL="171450" marR="0" indent="-1714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000"/>
              </a:spcAft>
              <a:buClrTx/>
              <a:buSzTx/>
              <a:buFont typeface="Arial" charset="0"/>
              <a:buChar char="•"/>
              <a:tabLst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ru-RU" sz="16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Производство алайнеров</a:t>
            </a:r>
            <a:endParaRPr lang="en-US" sz="1600" b="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Font typeface="Arial" charset="0"/>
              <a:buNone/>
            </a:pPr>
            <a:endParaRPr lang="en-US" sz="1600" b="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Font typeface="Arial" charset="0"/>
              <a:buNone/>
            </a:pPr>
            <a:endParaRPr lang="ru-RU" sz="1600" b="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8D17894-3B86-0942-A8DB-F6F2FFCE22C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76" y="1152330"/>
            <a:ext cx="914400" cy="9144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09CFA01-A437-C540-9D19-9D65FA9DEFD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76" y="335998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695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786984"/>
            <a:ext cx="9144000" cy="40398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376384"/>
            <a:ext cx="9144000" cy="4767116"/>
          </a:xfrm>
          <a:prstGeom prst="rect">
            <a:avLst/>
          </a:prstGeom>
          <a:solidFill>
            <a:schemeClr val="bg1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0" y="829104"/>
            <a:ext cx="9144000" cy="736959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ClinCheck</a:t>
            </a:r>
            <a:r>
              <a:rPr lang="ru-RU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ru-RU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b="0" dirty="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  <a:cs typeface="Calibri" panose="020F0502020204030204" pitchFamily="34" charset="0"/>
              </a:rPr>
              <a:t>инструмент для визуализации и планирования хода лечения и финального результата</a:t>
            </a:r>
            <a:endParaRPr lang="en-US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1531" y="150127"/>
            <a:ext cx="4338502" cy="728663"/>
          </a:xfrm>
        </p:spPr>
        <p:txBody>
          <a:bodyPr/>
          <a:lstStyle/>
          <a:p>
            <a:r>
              <a:rPr lang="ru-RU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О ПРОДУКТЕ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070" y="1151312"/>
            <a:ext cx="8231426" cy="392853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003611" y="1151312"/>
            <a:ext cx="483218" cy="14222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7347" y="31709"/>
            <a:ext cx="806442" cy="394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113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786984"/>
            <a:ext cx="9144000" cy="40398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 bwMode="auto">
          <a:xfrm>
            <a:off x="74341" y="77817"/>
            <a:ext cx="9144000" cy="30227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91446" tIns="45723" rIns="91446" bIns="45723" rtlCol="0" anchor="t">
            <a:noAutofit/>
          </a:bodyPr>
          <a:lstStyle/>
          <a:p>
            <a:pPr algn="ctr" eaLnBrk="1" hangingPunct="1">
              <a:spcAft>
                <a:spcPts val="600"/>
              </a:spcAft>
            </a:pPr>
            <a:r>
              <a:rPr lang="ru-RU" sz="20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УЧАСТНИКИ РАБОТЫ НАД ПРОЕКТОМ</a:t>
            </a:r>
            <a:endParaRPr lang="en-US" sz="20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7347" y="31709"/>
            <a:ext cx="806442" cy="39449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472311"/>
            <a:ext cx="9144000" cy="4671189"/>
          </a:xfrm>
          <a:prstGeom prst="rect">
            <a:avLst/>
          </a:prstGeom>
          <a:solidFill>
            <a:schemeClr val="bg1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3672" y="786984"/>
            <a:ext cx="5749026" cy="406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953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426203"/>
            <a:ext cx="9144000" cy="4717297"/>
          </a:xfrm>
          <a:prstGeom prst="rect">
            <a:avLst/>
          </a:prstGeom>
          <a:solidFill>
            <a:schemeClr val="bg1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401229" y="1391762"/>
            <a:ext cx="6549482" cy="407301"/>
          </a:xfrm>
        </p:spPr>
        <p:txBody>
          <a:bodyPr/>
          <a:lstStyle/>
          <a:p>
            <a:pPr marL="0" indent="0">
              <a:buNone/>
            </a:pPr>
            <a:r>
              <a:rPr lang="en-US" sz="16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ClinCheck</a:t>
            </a:r>
            <a:r>
              <a:rPr lang="ru-RU" sz="16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сертифицирован как медицинское оборудование </a:t>
            </a:r>
            <a:r>
              <a:rPr lang="en-US" sz="16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&gt; </a:t>
            </a:r>
          </a:p>
          <a:p>
            <a:pPr marL="0" indent="0">
              <a:buNone/>
            </a:pPr>
            <a:endParaRPr lang="en-US" sz="1600" b="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ru-RU" sz="1600" b="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854" y="302523"/>
            <a:ext cx="5254422" cy="728663"/>
          </a:xfrm>
        </p:spPr>
        <p:txBody>
          <a:bodyPr/>
          <a:lstStyle/>
          <a:p>
            <a:r>
              <a:rPr lang="ru-RU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ОСНОВНЫЕ ПРИЧИНЫ ОТЛИЧИЙ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7347" y="31709"/>
            <a:ext cx="806442" cy="39449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76C0D2E-AEFD-F74B-ADA5-E83713E0921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98" y="1151314"/>
            <a:ext cx="914400" cy="9144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8527D61-8C99-794E-8A8D-8AC086990B3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752" y="1151314"/>
            <a:ext cx="914400" cy="9144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23C23B8-FFD6-804D-A709-E62B0B9CDA8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752" y="2266665"/>
            <a:ext cx="914400" cy="914400"/>
          </a:xfrm>
          <a:prstGeom prst="rect">
            <a:avLst/>
          </a:prstGeom>
        </p:spPr>
      </p:pic>
      <p:sp>
        <p:nvSpPr>
          <p:cNvPr id="12" name="Text Placeholder 2"/>
          <p:cNvSpPr txBox="1">
            <a:spLocks/>
          </p:cNvSpPr>
          <p:nvPr/>
        </p:nvSpPr>
        <p:spPr bwMode="auto">
          <a:xfrm>
            <a:off x="2464835" y="2520214"/>
            <a:ext cx="6549482" cy="407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1450" marR="0" indent="-1714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700"/>
              </a:spcAft>
              <a:buClr>
                <a:srgbClr val="009ACE"/>
              </a:buClr>
              <a:buSzTx/>
              <a:buFont typeface="Arial" charset="0"/>
              <a:buChar char="•"/>
              <a:tabLst>
                <a:tab pos="91440" algn="l"/>
              </a:tabLst>
              <a:defRPr sz="1400" b="1" kern="1200" baseline="0">
                <a:solidFill>
                  <a:srgbClr val="424142"/>
                </a:solidFill>
                <a:latin typeface="+mn-lt"/>
                <a:ea typeface="Arial Narrow" pitchFamily="34" charset="0"/>
                <a:cs typeface="Arial" pitchFamily="34" charset="0"/>
              </a:defRPr>
            </a:lvl1pPr>
            <a:lvl2pPr marL="457200" marR="0" indent="-173736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700"/>
              </a:spcAft>
              <a:buClrTx/>
              <a:buSzTx/>
              <a:buFont typeface="LucidaGrande" charset="0"/>
              <a:buChar char="-"/>
              <a:tabLst/>
              <a:defRPr sz="1100" b="0" kern="1200" baseline="0">
                <a:solidFill>
                  <a:srgbClr val="424142"/>
                </a:solidFill>
                <a:latin typeface="+mn-lt"/>
                <a:ea typeface="Arial Narrow" pitchFamily="34" charset="0"/>
                <a:cs typeface="Arial" pitchFamily="34" charset="0"/>
              </a:defRPr>
            </a:lvl2pPr>
            <a:lvl3pPr marL="685800" marR="0" indent="-173736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700"/>
              </a:spcAft>
              <a:buClrTx/>
              <a:buSzTx/>
              <a:buFont typeface="Arial" charset="0"/>
              <a:buChar char="•"/>
              <a:tabLst/>
              <a:defRPr sz="1400" b="0" kern="1200" baseline="0">
                <a:solidFill>
                  <a:srgbClr val="424142"/>
                </a:solidFill>
                <a:latin typeface="+mn-lt"/>
                <a:ea typeface="Arial Narrow" pitchFamily="34" charset="0"/>
                <a:cs typeface="Arial" pitchFamily="34" charset="0"/>
              </a:defRPr>
            </a:lvl3pPr>
            <a:lvl4pPr marL="173736" marR="0" indent="-173736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 sz="1400" b="0" kern="1200" baseline="0">
                <a:solidFill>
                  <a:srgbClr val="424142"/>
                </a:solidFill>
                <a:latin typeface="+mn-lt"/>
                <a:ea typeface="Arial Narrow" pitchFamily="34" charset="0"/>
                <a:cs typeface="Arial" pitchFamily="34" charset="0"/>
              </a:defRPr>
            </a:lvl4pPr>
            <a:lvl5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Arial" pitchFamily="34" charset="0"/>
              <a:buNone/>
              <a:tabLst/>
              <a:defRPr sz="1400" b="0" kern="1200">
                <a:solidFill>
                  <a:srgbClr val="424142"/>
                </a:solidFill>
                <a:latin typeface="+mn-lt"/>
                <a:ea typeface="Baskerville Old Face" pitchFamily="18" charset="0"/>
                <a:cs typeface="Baskerville Old Face" pitchFamily="18" charset="0"/>
              </a:defRPr>
            </a:lvl5pPr>
            <a:lvl6pPr marL="171450" marR="0" indent="-1714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000"/>
              </a:spcAft>
              <a:buClrTx/>
              <a:buSzTx/>
              <a:buFont typeface="Arial" charset="0"/>
              <a:buChar char="•"/>
              <a:tabLst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ru-RU" sz="1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Клинические аспекты: </a:t>
            </a:r>
            <a:r>
              <a:rPr lang="ru-RU" sz="16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 штате компании работают доктора </a:t>
            </a:r>
            <a:r>
              <a:rPr lang="en-US" sz="16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1600" b="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Font typeface="Arial" charset="0"/>
              <a:buNone/>
            </a:pPr>
            <a:endParaRPr lang="en-US" sz="1600" b="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Font typeface="Arial" charset="0"/>
              <a:buNone/>
            </a:pPr>
            <a:endParaRPr lang="ru-RU" sz="1600" b="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842DB91-0419-B847-8D76-497DF9FE3BE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752" y="3382016"/>
            <a:ext cx="914400" cy="914400"/>
          </a:xfrm>
          <a:prstGeom prst="rect">
            <a:avLst/>
          </a:prstGeom>
        </p:spPr>
      </p:pic>
      <p:sp>
        <p:nvSpPr>
          <p:cNvPr id="14" name="Text Placeholder 2"/>
          <p:cNvSpPr txBox="1">
            <a:spLocks/>
          </p:cNvSpPr>
          <p:nvPr/>
        </p:nvSpPr>
        <p:spPr bwMode="auto">
          <a:xfrm>
            <a:off x="2464835" y="3635565"/>
            <a:ext cx="6549482" cy="407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1450" marR="0" indent="-1714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700"/>
              </a:spcAft>
              <a:buClr>
                <a:srgbClr val="009ACE"/>
              </a:buClr>
              <a:buSzTx/>
              <a:buFont typeface="Arial" charset="0"/>
              <a:buChar char="•"/>
              <a:tabLst>
                <a:tab pos="91440" algn="l"/>
              </a:tabLst>
              <a:defRPr sz="1400" b="1" kern="1200" baseline="0">
                <a:solidFill>
                  <a:srgbClr val="424142"/>
                </a:solidFill>
                <a:latin typeface="+mn-lt"/>
                <a:ea typeface="Arial Narrow" pitchFamily="34" charset="0"/>
                <a:cs typeface="Arial" pitchFamily="34" charset="0"/>
              </a:defRPr>
            </a:lvl1pPr>
            <a:lvl2pPr marL="457200" marR="0" indent="-173736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700"/>
              </a:spcAft>
              <a:buClrTx/>
              <a:buSzTx/>
              <a:buFont typeface="LucidaGrande" charset="0"/>
              <a:buChar char="-"/>
              <a:tabLst/>
              <a:defRPr sz="1100" b="0" kern="1200" baseline="0">
                <a:solidFill>
                  <a:srgbClr val="424142"/>
                </a:solidFill>
                <a:latin typeface="+mn-lt"/>
                <a:ea typeface="Arial Narrow" pitchFamily="34" charset="0"/>
                <a:cs typeface="Arial" pitchFamily="34" charset="0"/>
              </a:defRPr>
            </a:lvl2pPr>
            <a:lvl3pPr marL="685800" marR="0" indent="-173736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700"/>
              </a:spcAft>
              <a:buClrTx/>
              <a:buSzTx/>
              <a:buFont typeface="Arial" charset="0"/>
              <a:buChar char="•"/>
              <a:tabLst/>
              <a:defRPr sz="1400" b="0" kern="1200" baseline="0">
                <a:solidFill>
                  <a:srgbClr val="424142"/>
                </a:solidFill>
                <a:latin typeface="+mn-lt"/>
                <a:ea typeface="Arial Narrow" pitchFamily="34" charset="0"/>
                <a:cs typeface="Arial" pitchFamily="34" charset="0"/>
              </a:defRPr>
            </a:lvl3pPr>
            <a:lvl4pPr marL="173736" marR="0" indent="-173736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 sz="1400" b="0" kern="1200" baseline="0">
                <a:solidFill>
                  <a:srgbClr val="424142"/>
                </a:solidFill>
                <a:latin typeface="+mn-lt"/>
                <a:ea typeface="Arial Narrow" pitchFamily="34" charset="0"/>
                <a:cs typeface="Arial" pitchFamily="34" charset="0"/>
              </a:defRPr>
            </a:lvl4pPr>
            <a:lvl5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Arial" pitchFamily="34" charset="0"/>
              <a:buNone/>
              <a:tabLst/>
              <a:defRPr sz="1400" b="0" kern="1200">
                <a:solidFill>
                  <a:srgbClr val="424142"/>
                </a:solidFill>
                <a:latin typeface="+mn-lt"/>
                <a:ea typeface="Baskerville Old Face" pitchFamily="18" charset="0"/>
                <a:cs typeface="Baskerville Old Face" pitchFamily="18" charset="0"/>
              </a:defRPr>
            </a:lvl5pPr>
            <a:lvl6pPr marL="171450" marR="0" indent="-1714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000"/>
              </a:spcAft>
              <a:buClrTx/>
              <a:buSzTx/>
              <a:buFont typeface="Arial" charset="0"/>
              <a:buChar char="•"/>
              <a:tabLst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ru-RU" sz="1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Аудит: </a:t>
            </a:r>
            <a:r>
              <a:rPr lang="ru-RU" sz="16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контроль </a:t>
            </a:r>
            <a:r>
              <a:rPr lang="ru-RU" sz="16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процесса разработки и самого продукта</a:t>
            </a:r>
            <a:r>
              <a:rPr lang="en-US" sz="16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indent="0">
              <a:buFont typeface="Arial" charset="0"/>
              <a:buNone/>
            </a:pPr>
            <a:endParaRPr lang="en-US" sz="1600" b="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Font typeface="Arial" charset="0"/>
              <a:buNone/>
            </a:pPr>
            <a:endParaRPr lang="ru-RU" sz="1600" b="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0810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2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426203"/>
            <a:ext cx="9144000" cy="4717297"/>
          </a:xfrm>
          <a:prstGeom prst="rect">
            <a:avLst/>
          </a:prstGeom>
          <a:solidFill>
            <a:schemeClr val="bg1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09020" y="786984"/>
            <a:ext cx="9144000" cy="40398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09020" y="1151315"/>
            <a:ext cx="4347455" cy="1188600"/>
          </a:xfrm>
        </p:spPr>
        <p:txBody>
          <a:bodyPr/>
          <a:lstStyle/>
          <a:p>
            <a:pPr marL="0" indent="0">
              <a:buNone/>
            </a:pPr>
            <a:r>
              <a:rPr lang="ru-RU" sz="16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Доктора:</a:t>
            </a:r>
            <a:endParaRPr lang="en-US" sz="1600" b="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16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Клиническая команда </a:t>
            </a:r>
            <a:r>
              <a:rPr lang="en-US" sz="16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Align technology</a:t>
            </a:r>
          </a:p>
          <a:p>
            <a:r>
              <a:rPr lang="ru-RU" sz="16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</a:t>
            </a:r>
            <a:r>
              <a:rPr lang="ru-RU" sz="16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ользователи продукта </a:t>
            </a:r>
            <a:r>
              <a:rPr lang="en-US" sz="16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ClinCheck</a:t>
            </a:r>
            <a:endParaRPr lang="ru-RU" sz="1600" b="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ru-RU" sz="1600" b="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338" y="260249"/>
            <a:ext cx="4338502" cy="728663"/>
          </a:xfrm>
        </p:spPr>
        <p:txBody>
          <a:bodyPr/>
          <a:lstStyle/>
          <a:p>
            <a:r>
              <a:rPr lang="ru-RU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РАБОТА С ДОКТОРАМИ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7347" y="31709"/>
            <a:ext cx="806442" cy="394494"/>
          </a:xfrm>
          <a:prstGeom prst="rect">
            <a:avLst/>
          </a:prstGeom>
        </p:spPr>
      </p:pic>
      <p:pic>
        <p:nvPicPr>
          <p:cNvPr id="9" name="Picture Placeholder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69" t="21799" r="19199" b="27847"/>
          <a:stretch/>
        </p:blipFill>
        <p:spPr bwMode="auto">
          <a:xfrm>
            <a:off x="4781020" y="624581"/>
            <a:ext cx="4114800" cy="4320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Placeholder 2"/>
          <p:cNvSpPr txBox="1">
            <a:spLocks/>
          </p:cNvSpPr>
          <p:nvPr/>
        </p:nvSpPr>
        <p:spPr bwMode="auto">
          <a:xfrm>
            <a:off x="209020" y="2559977"/>
            <a:ext cx="4347455" cy="1570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1450" marR="0" indent="-1714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700"/>
              </a:spcAft>
              <a:buClr>
                <a:srgbClr val="009ACE"/>
              </a:buClr>
              <a:buSzTx/>
              <a:buFont typeface="Arial" charset="0"/>
              <a:buChar char="•"/>
              <a:tabLst>
                <a:tab pos="91440" algn="l"/>
              </a:tabLst>
              <a:defRPr sz="1400" b="1" kern="1200" baseline="0">
                <a:solidFill>
                  <a:srgbClr val="424142"/>
                </a:solidFill>
                <a:latin typeface="+mn-lt"/>
                <a:ea typeface="Arial Narrow" pitchFamily="34" charset="0"/>
                <a:cs typeface="Arial" pitchFamily="34" charset="0"/>
              </a:defRPr>
            </a:lvl1pPr>
            <a:lvl2pPr marL="457200" marR="0" indent="-173736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700"/>
              </a:spcAft>
              <a:buClrTx/>
              <a:buSzTx/>
              <a:buFont typeface="LucidaGrande" charset="0"/>
              <a:buChar char="-"/>
              <a:tabLst/>
              <a:defRPr sz="1100" b="0" kern="1200" baseline="0">
                <a:solidFill>
                  <a:srgbClr val="424142"/>
                </a:solidFill>
                <a:latin typeface="+mn-lt"/>
                <a:ea typeface="Arial Narrow" pitchFamily="34" charset="0"/>
                <a:cs typeface="Arial" pitchFamily="34" charset="0"/>
              </a:defRPr>
            </a:lvl2pPr>
            <a:lvl3pPr marL="685800" marR="0" indent="-173736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700"/>
              </a:spcAft>
              <a:buClrTx/>
              <a:buSzTx/>
              <a:buFont typeface="Arial" charset="0"/>
              <a:buChar char="•"/>
              <a:tabLst/>
              <a:defRPr sz="1400" b="0" kern="1200" baseline="0">
                <a:solidFill>
                  <a:srgbClr val="424142"/>
                </a:solidFill>
                <a:latin typeface="+mn-lt"/>
                <a:ea typeface="Arial Narrow" pitchFamily="34" charset="0"/>
                <a:cs typeface="Arial" pitchFamily="34" charset="0"/>
              </a:defRPr>
            </a:lvl3pPr>
            <a:lvl4pPr marL="173736" marR="0" indent="-173736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 sz="1400" b="0" kern="1200" baseline="0">
                <a:solidFill>
                  <a:srgbClr val="424142"/>
                </a:solidFill>
                <a:latin typeface="+mn-lt"/>
                <a:ea typeface="Arial Narrow" pitchFamily="34" charset="0"/>
                <a:cs typeface="Arial" pitchFamily="34" charset="0"/>
              </a:defRPr>
            </a:lvl4pPr>
            <a:lvl5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Arial" pitchFamily="34" charset="0"/>
              <a:buNone/>
              <a:tabLst/>
              <a:defRPr sz="1400" b="0" kern="1200">
                <a:solidFill>
                  <a:srgbClr val="424142"/>
                </a:solidFill>
                <a:latin typeface="+mn-lt"/>
                <a:ea typeface="Baskerville Old Face" pitchFamily="18" charset="0"/>
                <a:cs typeface="Baskerville Old Face" pitchFamily="18" charset="0"/>
              </a:defRPr>
            </a:lvl5pPr>
            <a:lvl6pPr marL="171450" marR="0" indent="-1714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000"/>
              </a:spcAft>
              <a:buClrTx/>
              <a:buSzTx/>
              <a:buFont typeface="Arial" charset="0"/>
              <a:buChar char="•"/>
              <a:tabLst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6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Роль докторов Клинической команды:</a:t>
            </a:r>
          </a:p>
          <a:p>
            <a:r>
              <a:rPr lang="ru-RU" sz="16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Авторы новых способов лечения</a:t>
            </a:r>
          </a:p>
          <a:p>
            <a:r>
              <a:rPr lang="ru-RU" sz="16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Консультанты при разработке требований</a:t>
            </a:r>
          </a:p>
          <a:p>
            <a:r>
              <a:rPr lang="ru-RU" sz="16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Эксперты для валидации </a:t>
            </a:r>
            <a:r>
              <a:rPr lang="ru-RU" sz="16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работы продукта</a:t>
            </a:r>
            <a:endParaRPr lang="ru-RU" sz="16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Font typeface="Arial" charset="0"/>
              <a:buNone/>
            </a:pPr>
            <a:endParaRPr lang="ru-RU" sz="1600" b="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5616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426203"/>
            <a:ext cx="9144000" cy="4717297"/>
          </a:xfrm>
          <a:prstGeom prst="rect">
            <a:avLst/>
          </a:prstGeom>
          <a:solidFill>
            <a:schemeClr val="bg1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947747" y="1033643"/>
            <a:ext cx="6983620" cy="388032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sz="20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Изучение ортодонтии </a:t>
            </a:r>
            <a:endParaRPr lang="en-US" sz="2000" b="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20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Медицинская терминология</a:t>
            </a:r>
          </a:p>
          <a:p>
            <a:pPr>
              <a:lnSpc>
                <a:spcPct val="150000"/>
              </a:lnSpc>
            </a:pPr>
            <a:r>
              <a:rPr lang="ru-RU" sz="20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Консультации с доктором</a:t>
            </a:r>
            <a:r>
              <a:rPr lang="en-US" sz="20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ru-RU" sz="20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ортодонтом для </a:t>
            </a:r>
            <a:r>
              <a:rPr lang="en-US" sz="20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R&amp;D </a:t>
            </a:r>
            <a:r>
              <a:rPr lang="ru-RU" sz="20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команды</a:t>
            </a:r>
            <a:r>
              <a:rPr lang="en-US" sz="20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ru-RU" sz="20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Встречи с докторами для сбора отзывов</a:t>
            </a:r>
            <a:endParaRPr lang="en-US" sz="2000" b="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20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Содействие в разработке новых продуктов</a:t>
            </a:r>
          </a:p>
          <a:p>
            <a:pPr>
              <a:lnSpc>
                <a:spcPct val="150000"/>
              </a:lnSpc>
            </a:pPr>
            <a:r>
              <a:rPr lang="ru-RU" sz="20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Работа над продуктом с 3</a:t>
            </a:r>
            <a:r>
              <a:rPr lang="en-US" sz="20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 </a:t>
            </a:r>
            <a:r>
              <a:rPr lang="ru-RU" sz="20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объектами и анимацией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60249"/>
            <a:ext cx="9144000" cy="728663"/>
          </a:xfrm>
        </p:spPr>
        <p:txBody>
          <a:bodyPr/>
          <a:lstStyle/>
          <a:p>
            <a:r>
              <a:rPr lang="ru-RU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 КЛИНИЧЕСКИЕ АСПЕКТЫ ДЛЯ СОТРУДНИКОВ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7347" y="31709"/>
            <a:ext cx="806442" cy="39449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174" y="1249660"/>
            <a:ext cx="1136419" cy="1571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592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Align Tech">
  <a:themeElements>
    <a:clrScheme name="Align Tech 1">
      <a:dk1>
        <a:srgbClr val="3C3834"/>
      </a:dk1>
      <a:lt1>
        <a:srgbClr val="FFFFFF"/>
      </a:lt1>
      <a:dk2>
        <a:srgbClr val="0067AC"/>
      </a:dk2>
      <a:lt2>
        <a:srgbClr val="009ACE"/>
      </a:lt2>
      <a:accent1>
        <a:srgbClr val="C7EAFB"/>
      </a:accent1>
      <a:accent2>
        <a:srgbClr val="FFB500"/>
      </a:accent2>
      <a:accent3>
        <a:srgbClr val="8BC300"/>
      </a:accent3>
      <a:accent4>
        <a:srgbClr val="FF6900"/>
      </a:accent4>
      <a:accent5>
        <a:srgbClr val="707371"/>
      </a:accent5>
      <a:accent6>
        <a:srgbClr val="B2B3B2"/>
      </a:accent6>
      <a:hlink>
        <a:srgbClr val="0067AC"/>
      </a:hlink>
      <a:folHlink>
        <a:srgbClr val="3D3935"/>
      </a:folHlink>
    </a:clrScheme>
    <a:fontScheme name="Invisal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D3935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1">
              <a:lumMod val="85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auto">
        <a:solidFill>
          <a:schemeClr val="accent1"/>
        </a:solidFill>
        <a:ln>
          <a:noFill/>
        </a:ln>
        <a:effectLst/>
        <a:extLst/>
      </a:spPr>
      <a:bodyPr wrap="none" lIns="91446" tIns="45723" rIns="91446" bIns="45723" rtlCol="0" anchor="t">
        <a:noAutofit/>
      </a:bodyPr>
      <a:lstStyle>
        <a:defPPr eaLnBrk="1" hangingPunct="1">
          <a:spcAft>
            <a:spcPts val="600"/>
          </a:spcAft>
          <a:defRPr sz="1400" dirty="0" smtClean="0">
            <a:solidFill>
              <a:schemeClr val="accent3"/>
            </a:solidFill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Align Corp Template_draft greyv3 test" id="{106A92CD-E369-6B4C-97A8-DFFCB6A98CA8}" vid="{AF90D214-5377-E347-B427-8918C54D279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3A349DCEC575B41917583BEACD0E564" ma:contentTypeVersion="5" ma:contentTypeDescription="Create a new document." ma:contentTypeScope="" ma:versionID="2c902d7ebcf8a7b16209ae1df8c63e6a">
  <xsd:schema xmlns:xsd="http://www.w3.org/2001/XMLSchema" xmlns:xs="http://www.w3.org/2001/XMLSchema" xmlns:p="http://schemas.microsoft.com/office/2006/metadata/properties" xmlns:ns2="14abbb21-1cdb-41d0-90e9-171253c97d2f" xmlns:ns3="d1d57701-dec6-42ca-ae17-1ad05cecc287" targetNamespace="http://schemas.microsoft.com/office/2006/metadata/properties" ma:root="true" ma:fieldsID="56adbe93eec2156d39b8db625cfcb61e" ns2:_="" ns3:_="">
    <xsd:import namespace="14abbb21-1cdb-41d0-90e9-171253c97d2f"/>
    <xsd:import namespace="d1d57701-dec6-42ca-ae17-1ad05cecc28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abbb21-1cdb-41d0-90e9-171253c97d2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d57701-dec6-42ca-ae17-1ad05cecc28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B7E6DC1-7A3C-4D5E-8D1B-1F40D100A65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266ED0D-D9BE-4031-B15D-81BD7ADBF61B}">
  <ds:schemaRefs>
    <ds:schemaRef ds:uri="14abbb21-1cdb-41d0-90e9-171253c97d2f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d1d57701-dec6-42ca-ae17-1ad05cecc287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FE0C0905-2CB4-4C8B-969E-CEA98AE0B91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4abbb21-1cdb-41d0-90e9-171253c97d2f"/>
    <ds:schemaRef ds:uri="d1d57701-dec6-42ca-ae17-1ad05cecc28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Align Corp Template_draft greyv3 test</Template>
  <TotalTime>3920</TotalTime>
  <Words>479</Words>
  <Application>Microsoft Office PowerPoint</Application>
  <PresentationFormat>On-screen Show (16:9)</PresentationFormat>
  <Paragraphs>126</Paragraphs>
  <Slides>20</Slides>
  <Notes>19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MS PGothic</vt:lpstr>
      <vt:lpstr>Arial</vt:lpstr>
      <vt:lpstr>Arial Narrow</vt:lpstr>
      <vt:lpstr>Baskerville</vt:lpstr>
      <vt:lpstr>Baskerville Old Face</vt:lpstr>
      <vt:lpstr>Calibri</vt:lpstr>
      <vt:lpstr>LucidaGrande</vt:lpstr>
      <vt:lpstr>Align Tech</vt:lpstr>
      <vt:lpstr>PowerPoint Presentation</vt:lpstr>
      <vt:lpstr>О СЕБЕ</vt:lpstr>
      <vt:lpstr>ДЛЯ КОГО И ЗАЧЕМ</vt:lpstr>
      <vt:lpstr>О ПРОДУКТЕ</vt:lpstr>
      <vt:lpstr>О ПРОДУКТЕ</vt:lpstr>
      <vt:lpstr>PowerPoint Presentation</vt:lpstr>
      <vt:lpstr>ОСНОВНЫЕ ПРИЧИНЫ ОТЛИЧИЙ</vt:lpstr>
      <vt:lpstr>РАБОТА С ДОКТОРАМИ</vt:lpstr>
      <vt:lpstr>  КЛИНИЧЕСКИЕ АСПЕКТЫ ДЛЯ СОТРУДНИКОВ</vt:lpstr>
      <vt:lpstr>PowerPoint Presentation</vt:lpstr>
      <vt:lpstr>PowerPoint Presentation</vt:lpstr>
      <vt:lpstr>PowerPoint Presentation</vt:lpstr>
      <vt:lpstr>PowerPoint Presentation</vt:lpstr>
      <vt:lpstr>ШАБЛОН ДЛЯ ОПИСАНИЯ UI</vt:lpstr>
      <vt:lpstr>PowerPoint Presentation</vt:lpstr>
      <vt:lpstr>PowerPoint Presentation</vt:lpstr>
      <vt:lpstr>PowerPoint Presentation</vt:lpstr>
      <vt:lpstr>PowerPoint Presentation</vt:lpstr>
      <vt:lpstr>ВЫВОДЫ</vt:lpstr>
      <vt:lpstr>PowerPoint Presentation</vt:lpstr>
    </vt:vector>
  </TitlesOfParts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Align Technology</dc:title>
  <dc:creator>Yin Cantor</dc:creator>
  <cp:lastModifiedBy>Ludmila Bobrovskaya</cp:lastModifiedBy>
  <cp:revision>231</cp:revision>
  <cp:lastPrinted>2017-04-17T18:12:31Z</cp:lastPrinted>
  <dcterms:created xsi:type="dcterms:W3CDTF">2017-03-31T16:41:51Z</dcterms:created>
  <dcterms:modified xsi:type="dcterms:W3CDTF">2019-05-24T07:42:43Z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TAG2">
    <vt:lpwstr>0008008a120000000000010250200207f7000400038000</vt:lpwstr>
  </property>
  <property fmtid="{D5CDD505-2E9C-101B-9397-08002B2CF9AE}" pid="3" name="ArticulateUseProject">
    <vt:lpwstr>1</vt:lpwstr>
  </property>
  <property fmtid="{D5CDD505-2E9C-101B-9397-08002B2CF9AE}" pid="4" name="ArticulatePath">
    <vt:lpwstr>Invisalign_template_v07</vt:lpwstr>
  </property>
  <property fmtid="{D5CDD505-2E9C-101B-9397-08002B2CF9AE}" pid="5" name="ArticulateGUID">
    <vt:lpwstr>456375E4-A2D0-4A50-83A9-E84F70830D7B</vt:lpwstr>
  </property>
  <property fmtid="{D5CDD505-2E9C-101B-9397-08002B2CF9AE}" pid="6" name="ArticulateProjectFull">
    <vt:lpwstr>C:\Users\Roberta Lapsitis\Documents\My Work\C&amp;M\invisalign\Template_National Meeting\16_9 template\Invisalign_template16_9_v04.ppta</vt:lpwstr>
  </property>
  <property fmtid="{D5CDD505-2E9C-101B-9397-08002B2CF9AE}" pid="7" name="ContentTypeId">
    <vt:lpwstr>0x01010013A349DCEC575B41917583BEACD0E564</vt:lpwstr>
  </property>
</Properties>
</file>