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4660"/>
  </p:normalViewPr>
  <p:slideViewPr>
    <p:cSldViewPr snapToGrid="0">
      <p:cViewPr varScale="1">
        <p:scale>
          <a:sx n="80" d="100"/>
          <a:sy n="80" d="100"/>
        </p:scale>
        <p:origin x="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1296A-581C-4795-B71C-E80D175C386B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C3E3-6565-4623-B08E-D8804D8D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3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Пару слов о себе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DC3E3-6565-4623-B08E-D8804D8DE4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48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DC3E3-6565-4623-B08E-D8804D8DE4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54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DC3E3-6565-4623-B08E-D8804D8DE4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4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Пару слов о </a:t>
            </a:r>
            <a:r>
              <a:rPr lang="en-US" dirty="0"/>
              <a:t>confluence </a:t>
            </a:r>
            <a:r>
              <a:rPr lang="ru-RU" dirty="0"/>
              <a:t>рассказать (для тех кто не знает)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DC3E3-6565-4623-B08E-D8804D8DE4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70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Рассказать, что вместо </a:t>
            </a:r>
            <a:r>
              <a:rPr lang="en-US" dirty="0"/>
              <a:t>confluence </a:t>
            </a:r>
            <a:r>
              <a:rPr lang="ru-RU" dirty="0"/>
              <a:t>могут быть другие базы знаний, например, </a:t>
            </a:r>
            <a:r>
              <a:rPr lang="en-US" dirty="0"/>
              <a:t>notion</a:t>
            </a:r>
            <a:r>
              <a:rPr lang="ru-RU" dirty="0"/>
              <a:t> или в крайнем случае </a:t>
            </a:r>
            <a:r>
              <a:rPr lang="ru-RU" dirty="0" err="1"/>
              <a:t>гугл</a:t>
            </a:r>
            <a:r>
              <a:rPr lang="ru-RU" dirty="0"/>
              <a:t> документы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DC3E3-6565-4623-B08E-D8804D8DE4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68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Бежевые блоки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DC3E3-6565-4623-B08E-D8804D8DE4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54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Оставим рутину автоматизации, а интересные задачи оставим </a:t>
            </a:r>
            <a:r>
              <a:rPr lang="ru-RU" dirty="0" err="1"/>
              <a:t>оставим</a:t>
            </a:r>
            <a:r>
              <a:rPr lang="ru-RU" dirty="0"/>
              <a:t> себе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DC3E3-6565-4623-B08E-D8804D8DE4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0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A348B-4D9B-4182-969D-82EB2CD71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D8DDC4-2421-4081-8F51-9CEFEEB7B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90FFCB-9BFE-4246-830A-DBE20B31B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4909-D530-4F5B-B278-A9A9E7BE4FB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AA51B6-ECB3-47FD-94B5-DC5B47184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6D589A-05EF-47E4-8687-3DC6C976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A7-ED3D-4665-94C8-74D8B81EE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CE826-054E-47B6-8DBD-0F58DD6C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3B8128-DFA1-4D92-9BEE-A70E81C0C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6987DA-F47B-4369-8D54-AAA9343E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4909-D530-4F5B-B278-A9A9E7BE4FB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CF444A-7F57-416E-A8EB-79C94ADDB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BB9384-732E-478D-9BAC-D65BDDA2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A7-ED3D-4665-94C8-74D8B81EE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8CADF2-8980-454A-98E9-ADEF20548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2385F7-22E8-4883-89E0-7FEBB7853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BAF9E1-6F29-42DC-BBCA-1F619F94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4909-D530-4F5B-B278-A9A9E7BE4FB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9FB4A8-D809-4349-8E06-EA4808DEC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2BFD0E-3781-41AF-A4B9-2F5B4663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A7-ED3D-4665-94C8-74D8B81EE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1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1E89B-A6DA-4236-8E81-45E8A606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7BE357-27F2-4B5D-993B-03BD77587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6D6017-5067-4DF0-A9DC-FDEEACAF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4909-D530-4F5B-B278-A9A9E7BE4FB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F9977F-B789-4724-B66C-3116BD59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79E7EF-C7F2-49A8-8B5B-DABE0007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A7-ED3D-4665-94C8-74D8B81EE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1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622F7-45C2-40DB-8A53-5E2CC303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803AFE-B690-428A-9771-D8DCB37F1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B19598-F11B-4E60-A8E7-F31550CE2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4909-D530-4F5B-B278-A9A9E7BE4FB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A3A2B9-C168-4F46-B5FA-1F76EE51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70D361-EC57-4457-998F-B27A9D23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A7-ED3D-4665-94C8-74D8B81EE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1C2FB-7929-403A-8B66-F07634AB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D31736-B5D7-4E6C-B83C-F04547D32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CAA2B5-614A-40B8-BC37-181120BB1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55DE2B-DCFF-43E5-ADF7-E1E2E9B0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4909-D530-4F5B-B278-A9A9E7BE4FB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73A849-F4D3-4398-AD3B-841D1DAF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E3FF1A-859A-4F28-889F-0C1120ED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A7-ED3D-4665-94C8-74D8B81EE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9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31F53-C8DF-4DAC-BE09-FAD7744C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43A844-E523-4A7B-A0A9-D4645990E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F06C5E-B651-47B6-8440-0677819E0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8B85E6-DD6E-4BCF-96AD-2D76001FE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ED8305-C978-4B73-92C1-743882E5A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5467A9-6850-46F8-97FB-96EE41C4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4909-D530-4F5B-B278-A9A9E7BE4FB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324220-0092-44C9-8C6E-7B57CB31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C6FAF3-7E9D-491E-A531-5BB4F9C2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A7-ED3D-4665-94C8-74D8B81EE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3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C52FB-6529-4E32-A31B-C8BE80374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2F0C7A-1AF8-476E-B065-C66FD069F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4909-D530-4F5B-B278-A9A9E7BE4FB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CC061C-A382-45C7-9147-8ACD2B335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4B0B7C-8F50-4D5C-B994-B4472995D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A7-ED3D-4665-94C8-74D8B81EE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0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F96B48-60A1-4553-89FD-A361B4978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4909-D530-4F5B-B278-A9A9E7BE4FB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D082B9-4A72-46D4-8256-0F4AEA40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A2A61F-5363-4E70-B0E8-2AC5D8379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A7-ED3D-4665-94C8-74D8B81EE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7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C8781-57EE-4B33-893E-CB5F893C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E27B9A-9B03-46EA-BBE1-27C3F4630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899B69-017F-4531-B0B3-E62CE4F30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709DE5-A17A-4D55-B1E1-A50A1C815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4909-D530-4F5B-B278-A9A9E7BE4FB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CB645D-2D7B-4341-A8E0-EE9C7A86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C967EC-DC7F-461C-BFA7-162075CE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A7-ED3D-4665-94C8-74D8B81EE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3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9CFD2-69A5-417E-9A4F-69D70A9E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E88D95-3FD6-4BE4-B59B-80965ECA1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984231-D9FC-4615-A4BC-C1F1A600D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593543-6BF2-4543-8C42-A9AA828B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4909-D530-4F5B-B278-A9A9E7BE4FB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C2DE70-DD12-495F-A90F-07817317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FE2CC8-B89F-4338-86E6-55C9D9F0A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A7-ED3D-4665-94C8-74D8B81EE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1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5E08C-4B72-4FC9-B92C-858739DB1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D5F8EF-4EA1-4FF5-8B79-28156A465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F02EBC-21C8-445B-9527-206945E34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94909-D530-4F5B-B278-A9A9E7BE4FB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4DA3BD-7D41-4CF7-8EEC-DDE61B472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BA70DD-290D-47CF-98FB-6522598F5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18A7-ED3D-4665-94C8-74D8B81EE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7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0A3B23-59BB-4E70-BF92-66693A4BD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7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DE6620-A391-40B9-ACDE-7EA3E7D1F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EAE225-05AD-4648-9ECC-04DDC9B5F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78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DEABD30-AB37-4E2E-83D8-65B54D150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B09F4F-C8E2-4219-815A-A3369EFF5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66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B1F8D2-C1DA-476F-ABA2-0179AA8CB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30022FF-407D-4572-AC9A-B6D59BD7A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457"/>
          <a:stretch/>
        </p:blipFill>
        <p:spPr bwMode="auto">
          <a:xfrm>
            <a:off x="5646198" y="1198485"/>
            <a:ext cx="6545802" cy="448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501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A493422-2EED-482C-B10F-8403C599A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82BD9D8-3F07-4049-82B5-19BCA74A9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7" y="2386012"/>
            <a:ext cx="439102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9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9B5BEC-62ED-4D8A-882D-07224C5B3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FF1DBD0-CC43-41E6-8DDE-F26934EA0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20" y="1118886"/>
            <a:ext cx="6563580" cy="462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92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6FEA6-52EE-4AEC-BC21-6FD93618C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" y="1885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54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FA6C7B0-16E4-4E6D-9024-C2C135CB2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97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ECC8CE-0C19-49B2-9C31-C580D6C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12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4B24F0-7BFD-4932-90EF-2F83F076C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74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16F349-C49F-4071-A001-CAD2D367B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8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616B28-81EF-48DF-AFC7-133CA57C9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54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30CA21-7757-4865-B090-09F24F079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84" y="9427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A193A4-DD24-4997-9EE1-448089DA9C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15" t="42412" r="22542" b="35319"/>
          <a:stretch/>
        </p:blipFill>
        <p:spPr>
          <a:xfrm>
            <a:off x="2354094" y="2324910"/>
            <a:ext cx="8064229" cy="15272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4680EC-9BE3-4FE7-B7A1-11BEF8D9B9D4}"/>
              </a:ext>
            </a:extLst>
          </p:cNvPr>
          <p:cNvSpPr txBox="1"/>
          <p:nvPr/>
        </p:nvSpPr>
        <p:spPr>
          <a:xfrm>
            <a:off x="9953723" y="2196445"/>
            <a:ext cx="764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05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6C43509-E111-453D-AC86-3CEB80323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0773D55-EF2F-4C50-8055-9685AAAF4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08" y="2712767"/>
            <a:ext cx="9881584" cy="143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138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B7EAD5-D2B2-47E4-84FF-284D210D0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2BB3A7-191A-412F-8BF6-88D96EFFF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C505FDF4-B0A0-4642-B5E3-290C5BA5F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92" y="2989410"/>
            <a:ext cx="10479188" cy="54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38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3FEE5E-C6D5-45F2-8BC9-9A4ABACD0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D82C8E-F6E5-4C1B-A0D7-7C5D55B3D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87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03B63F-13B5-4A76-9263-D00C2C71A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34A8848-E6D4-4110-A7E3-ECEC3B521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44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3E259CF-9968-4AE0-BC8D-F7CE3A7D7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185563D-131B-438F-B5EB-EFEAE4AE3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D11080-1A0E-4C5A-99F2-323507CAA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0A70DE-E8BF-4AE7-BD2A-696CA3E86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72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птиц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3D79C49-4C72-4F7C-B67C-BF17E8226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птиц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C8E246F-A2C5-425F-8BA4-58D17DAB14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6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28363E4-66F7-4794-AC68-3CBCEACB1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B7DCB4-C656-4D00-80A1-C2A7DE427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F343DEFF-107E-4359-B136-DC0B449A4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0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7BADAA13-F317-4F1F-A175-7D7752F0F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08C2E4-CD3D-4415-BCD2-476B2DF23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2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01AC7F-348C-48DC-8028-D3DA33F15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9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7FF408-298D-4713-ADA9-067BC4F51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9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A4C0B5-52D5-4D94-8C87-0B4162DF2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963F4C8-E946-4EDB-8FB9-D0A210691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5859" r="595" b="5937"/>
          <a:stretch/>
        </p:blipFill>
        <p:spPr bwMode="auto">
          <a:xfrm>
            <a:off x="6367461" y="857249"/>
            <a:ext cx="4667251" cy="14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21FAFF0-45B4-4161-9073-F4CEA381F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6429" r="2451" b="3584"/>
          <a:stretch/>
        </p:blipFill>
        <p:spPr bwMode="auto">
          <a:xfrm>
            <a:off x="6095998" y="2618295"/>
            <a:ext cx="52101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47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57</Words>
  <Application>Microsoft Office PowerPoint</Application>
  <PresentationFormat>Широкоэкранный</PresentationFormat>
  <Paragraphs>15</Paragraphs>
  <Slides>27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Ruslan Kanzeparov</dc:creator>
  <cp:lastModifiedBy>Елизавета Краснова</cp:lastModifiedBy>
  <cp:revision>10</cp:revision>
  <dcterms:created xsi:type="dcterms:W3CDTF">2021-05-09T22:11:39Z</dcterms:created>
  <dcterms:modified xsi:type="dcterms:W3CDTF">2021-05-20T21:26:38Z</dcterms:modified>
</cp:coreProperties>
</file>