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6"/>
  </p:notesMasterIdLst>
  <p:sldIdLst>
    <p:sldId id="256" r:id="rId2"/>
    <p:sldId id="281" r:id="rId3"/>
    <p:sldId id="265" r:id="rId4"/>
    <p:sldId id="271" r:id="rId5"/>
    <p:sldId id="270" r:id="rId6"/>
    <p:sldId id="272" r:id="rId7"/>
    <p:sldId id="293" r:id="rId8"/>
    <p:sldId id="295" r:id="rId9"/>
    <p:sldId id="258" r:id="rId10"/>
    <p:sldId id="292" r:id="rId11"/>
    <p:sldId id="284" r:id="rId12"/>
    <p:sldId id="283" r:id="rId13"/>
    <p:sldId id="285" r:id="rId14"/>
    <p:sldId id="266" r:id="rId15"/>
    <p:sldId id="259" r:id="rId16"/>
    <p:sldId id="294" r:id="rId17"/>
    <p:sldId id="289" r:id="rId18"/>
    <p:sldId id="268" r:id="rId19"/>
    <p:sldId id="267" r:id="rId20"/>
    <p:sldId id="269" r:id="rId21"/>
    <p:sldId id="257" r:id="rId22"/>
    <p:sldId id="290" r:id="rId23"/>
    <p:sldId id="291" r:id="rId24"/>
    <p:sldId id="273" r:id="rId25"/>
    <p:sldId id="296" r:id="rId26"/>
    <p:sldId id="260" r:id="rId27"/>
    <p:sldId id="297" r:id="rId28"/>
    <p:sldId id="261" r:id="rId29"/>
    <p:sldId id="298" r:id="rId30"/>
    <p:sldId id="262" r:id="rId31"/>
    <p:sldId id="264" r:id="rId32"/>
    <p:sldId id="299" r:id="rId33"/>
    <p:sldId id="263" r:id="rId34"/>
    <p:sldId id="280" r:id="rId35"/>
    <p:sldId id="279" r:id="rId36"/>
    <p:sldId id="274" r:id="rId37"/>
    <p:sldId id="277" r:id="rId38"/>
    <p:sldId id="286" r:id="rId39"/>
    <p:sldId id="287" r:id="rId40"/>
    <p:sldId id="288" r:id="rId41"/>
    <p:sldId id="275" r:id="rId42"/>
    <p:sldId id="276" r:id="rId43"/>
    <p:sldId id="278" r:id="rId44"/>
    <p:sldId id="282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5" autoAdjust="0"/>
    <p:restoredTop sz="56537" autoAdjust="0"/>
  </p:normalViewPr>
  <p:slideViewPr>
    <p:cSldViewPr snapToGrid="0">
      <p:cViewPr varScale="1">
        <p:scale>
          <a:sx n="44" d="100"/>
          <a:sy n="44" d="100"/>
        </p:scale>
        <p:origin x="15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1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47757F-932A-4345-9688-EA8ADEDB1709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BEA3941-8132-4FF9-BD01-EF9970E55039}">
      <dgm:prSet phldrT="[Text]"/>
      <dgm:spPr/>
      <dgm:t>
        <a:bodyPr/>
        <a:lstStyle/>
        <a:p>
          <a:r>
            <a:rPr lang="en-US" dirty="0" smtClean="0"/>
            <a:t>PM</a:t>
          </a:r>
          <a:endParaRPr lang="en-US" dirty="0"/>
        </a:p>
      </dgm:t>
    </dgm:pt>
    <dgm:pt modelId="{ADA36420-A42F-469B-8CF7-1483B1078208}" type="parTrans" cxnId="{E3594C1B-A9F0-424E-8735-A9CD3451FE9B}">
      <dgm:prSet/>
      <dgm:spPr/>
      <dgm:t>
        <a:bodyPr/>
        <a:lstStyle/>
        <a:p>
          <a:endParaRPr lang="en-US"/>
        </a:p>
      </dgm:t>
    </dgm:pt>
    <dgm:pt modelId="{1185D26A-DA4A-4F6A-8296-C1C3D7306D63}" type="sibTrans" cxnId="{E3594C1B-A9F0-424E-8735-A9CD3451FE9B}">
      <dgm:prSet/>
      <dgm:spPr/>
      <dgm:t>
        <a:bodyPr/>
        <a:lstStyle/>
        <a:p>
          <a:endParaRPr lang="en-US"/>
        </a:p>
      </dgm:t>
    </dgm:pt>
    <dgm:pt modelId="{8CC0C7DF-30F6-4F0D-B395-583DE1BB12EF}">
      <dgm:prSet phldrT="[Text]" custT="1"/>
      <dgm:spPr/>
      <dgm:t>
        <a:bodyPr/>
        <a:lstStyle/>
        <a:p>
          <a:pPr>
            <a:lnSpc>
              <a:spcPct val="120000"/>
            </a:lnSpc>
          </a:pPr>
          <a:r>
            <a:rPr lang="ru-RU" sz="1800" b="1" kern="1500" baseline="0" dirty="0" smtClean="0"/>
            <a:t>«Разрабатывайте в </a:t>
          </a:r>
          <a:r>
            <a:rPr lang="en-US" sz="1800" b="1" kern="1500" baseline="0" dirty="0" smtClean="0"/>
            <a:t>PROD. </a:t>
          </a:r>
          <a:r>
            <a:rPr lang="ru-RU" sz="1800" b="1" kern="1500" baseline="0" dirty="0" smtClean="0"/>
            <a:t>Все риски я беру на себя.»</a:t>
          </a:r>
          <a:endParaRPr lang="en-US" sz="1800" b="1" kern="1500" baseline="0" dirty="0"/>
        </a:p>
      </dgm:t>
    </dgm:pt>
    <dgm:pt modelId="{B5221C28-83A0-4B10-9393-23FB4A4FCB09}" type="parTrans" cxnId="{6410C8D4-F88C-4858-B53E-866F00380F46}">
      <dgm:prSet/>
      <dgm:spPr/>
      <dgm:t>
        <a:bodyPr/>
        <a:lstStyle/>
        <a:p>
          <a:endParaRPr lang="en-US"/>
        </a:p>
      </dgm:t>
    </dgm:pt>
    <dgm:pt modelId="{7DEF323E-1B07-46DB-B2BE-071B6AE8E463}" type="sibTrans" cxnId="{6410C8D4-F88C-4858-B53E-866F00380F46}">
      <dgm:prSet/>
      <dgm:spPr/>
      <dgm:t>
        <a:bodyPr/>
        <a:lstStyle/>
        <a:p>
          <a:endParaRPr lang="en-US"/>
        </a:p>
      </dgm:t>
    </dgm:pt>
    <dgm:pt modelId="{85D227E7-0686-4D27-BED6-9FA9F6E3F94E}">
      <dgm:prSet phldrT="[Text]"/>
      <dgm:spPr/>
      <dgm:t>
        <a:bodyPr/>
        <a:lstStyle/>
        <a:p>
          <a:r>
            <a:rPr lang="en-US" dirty="0" smtClean="0"/>
            <a:t>BA</a:t>
          </a:r>
          <a:endParaRPr lang="en-US" dirty="0"/>
        </a:p>
      </dgm:t>
    </dgm:pt>
    <dgm:pt modelId="{35F4BBE2-D7E8-4A1A-9D76-FDBC5B2087D9}" type="parTrans" cxnId="{AEDA1F7A-7A20-4AD1-B71C-013EF2CDDB83}">
      <dgm:prSet/>
      <dgm:spPr/>
      <dgm:t>
        <a:bodyPr/>
        <a:lstStyle/>
        <a:p>
          <a:endParaRPr lang="en-US"/>
        </a:p>
      </dgm:t>
    </dgm:pt>
    <dgm:pt modelId="{CBE46BF7-E6AC-42D0-8227-3DB16482B3D8}" type="sibTrans" cxnId="{AEDA1F7A-7A20-4AD1-B71C-013EF2CDDB83}">
      <dgm:prSet/>
      <dgm:spPr/>
      <dgm:t>
        <a:bodyPr/>
        <a:lstStyle/>
        <a:p>
          <a:endParaRPr lang="en-US"/>
        </a:p>
      </dgm:t>
    </dgm:pt>
    <dgm:pt modelId="{02FA3D1B-8EAC-4D3D-B357-D4537A785BDB}">
      <dgm:prSet phldrT="[Text]" custT="1"/>
      <dgm:spPr/>
      <dgm:t>
        <a:bodyPr/>
        <a:lstStyle/>
        <a:p>
          <a:endParaRPr lang="en-US" sz="1800" dirty="0"/>
        </a:p>
      </dgm:t>
    </dgm:pt>
    <dgm:pt modelId="{9B3E0657-FFEA-415F-B866-03F2EC2A661B}" type="parTrans" cxnId="{D1AA56BF-A65A-4994-B1A2-BBBFEA5CFBFF}">
      <dgm:prSet/>
      <dgm:spPr/>
      <dgm:t>
        <a:bodyPr/>
        <a:lstStyle/>
        <a:p>
          <a:endParaRPr lang="en-US"/>
        </a:p>
      </dgm:t>
    </dgm:pt>
    <dgm:pt modelId="{469B67FF-7458-48D4-B637-99C410E45423}" type="sibTrans" cxnId="{D1AA56BF-A65A-4994-B1A2-BBBFEA5CFBFF}">
      <dgm:prSet/>
      <dgm:spPr/>
      <dgm:t>
        <a:bodyPr/>
        <a:lstStyle/>
        <a:p>
          <a:endParaRPr lang="en-US"/>
        </a:p>
      </dgm:t>
    </dgm:pt>
    <dgm:pt modelId="{AEEE1C6C-539A-49CB-9783-7305F7FD955E}">
      <dgm:prSet phldrT="[Text]"/>
      <dgm:spPr/>
      <dgm:t>
        <a:bodyPr/>
        <a:lstStyle/>
        <a:p>
          <a:r>
            <a:rPr lang="en-US" dirty="0" smtClean="0"/>
            <a:t>QA</a:t>
          </a:r>
          <a:endParaRPr lang="en-US" dirty="0"/>
        </a:p>
      </dgm:t>
    </dgm:pt>
    <dgm:pt modelId="{9AAC0E67-B3F6-4BF6-AF81-B98817A287D2}" type="parTrans" cxnId="{DF9F0142-E1BA-4863-8E23-8F971FF707B2}">
      <dgm:prSet/>
      <dgm:spPr/>
      <dgm:t>
        <a:bodyPr/>
        <a:lstStyle/>
        <a:p>
          <a:endParaRPr lang="en-US"/>
        </a:p>
      </dgm:t>
    </dgm:pt>
    <dgm:pt modelId="{2DEB9D27-FC42-474A-8B60-605CF120E7B2}" type="sibTrans" cxnId="{DF9F0142-E1BA-4863-8E23-8F971FF707B2}">
      <dgm:prSet/>
      <dgm:spPr/>
      <dgm:t>
        <a:bodyPr/>
        <a:lstStyle/>
        <a:p>
          <a:endParaRPr lang="en-US"/>
        </a:p>
      </dgm:t>
    </dgm:pt>
    <dgm:pt modelId="{763A4350-ACFE-46C1-AD9F-1665FF9FB162}">
      <dgm:prSet phldrT="[Text]" custT="1"/>
      <dgm:spPr/>
      <dgm:t>
        <a:bodyPr/>
        <a:lstStyle/>
        <a:p>
          <a:endParaRPr lang="en-US" sz="1800" dirty="0"/>
        </a:p>
      </dgm:t>
    </dgm:pt>
    <dgm:pt modelId="{0B0043DE-32BC-4310-AE0A-D431032B5AD7}" type="parTrans" cxnId="{EB91C0F9-EA57-4B01-8D6C-9CF482144C00}">
      <dgm:prSet/>
      <dgm:spPr/>
      <dgm:t>
        <a:bodyPr/>
        <a:lstStyle/>
        <a:p>
          <a:endParaRPr lang="en-US"/>
        </a:p>
      </dgm:t>
    </dgm:pt>
    <dgm:pt modelId="{81356315-451F-4BBD-968A-C0AB262C493C}" type="sibTrans" cxnId="{EB91C0F9-EA57-4B01-8D6C-9CF482144C00}">
      <dgm:prSet/>
      <dgm:spPr/>
      <dgm:t>
        <a:bodyPr/>
        <a:lstStyle/>
        <a:p>
          <a:endParaRPr lang="en-US"/>
        </a:p>
      </dgm:t>
    </dgm:pt>
    <dgm:pt modelId="{1342AF9B-7B76-4792-A75E-346E5C24FFFB}">
      <dgm:prSet phldrT="[Text]"/>
      <dgm:spPr/>
      <dgm:t>
        <a:bodyPr/>
        <a:lstStyle/>
        <a:p>
          <a:r>
            <a:rPr lang="en-US" dirty="0" smtClean="0"/>
            <a:t>DEV</a:t>
          </a:r>
          <a:endParaRPr lang="en-US" dirty="0"/>
        </a:p>
      </dgm:t>
    </dgm:pt>
    <dgm:pt modelId="{07C5AF72-6488-4E14-8BBB-124B1452F695}" type="parTrans" cxnId="{A5D00327-1CB4-4ED0-A2FD-B79FD29C9A73}">
      <dgm:prSet/>
      <dgm:spPr/>
      <dgm:t>
        <a:bodyPr/>
        <a:lstStyle/>
        <a:p>
          <a:endParaRPr lang="en-US"/>
        </a:p>
      </dgm:t>
    </dgm:pt>
    <dgm:pt modelId="{CABB2FEF-E3CC-4724-9BFD-3867DD6BC10D}" type="sibTrans" cxnId="{A5D00327-1CB4-4ED0-A2FD-B79FD29C9A73}">
      <dgm:prSet/>
      <dgm:spPr/>
      <dgm:t>
        <a:bodyPr/>
        <a:lstStyle/>
        <a:p>
          <a:endParaRPr lang="en-US"/>
        </a:p>
      </dgm:t>
    </dgm:pt>
    <dgm:pt modelId="{8EA9BDB7-4F0A-4D8C-A689-65DD1AD7ED6C}">
      <dgm:prSet custT="1"/>
      <dgm:spPr/>
      <dgm:t>
        <a:bodyPr/>
        <a:lstStyle/>
        <a:p>
          <a:endParaRPr lang="en-US" sz="1800" dirty="0"/>
        </a:p>
      </dgm:t>
    </dgm:pt>
    <dgm:pt modelId="{4A9A118F-9BE2-4E80-BF18-225B5D725EC3}" type="parTrans" cxnId="{7953B474-1BB0-455F-B7BC-B873E90F9419}">
      <dgm:prSet/>
      <dgm:spPr/>
      <dgm:t>
        <a:bodyPr/>
        <a:lstStyle/>
        <a:p>
          <a:endParaRPr lang="en-US"/>
        </a:p>
      </dgm:t>
    </dgm:pt>
    <dgm:pt modelId="{6E57F4C3-CD2D-450A-97EB-6F2C542B95C0}" type="sibTrans" cxnId="{7953B474-1BB0-455F-B7BC-B873E90F9419}">
      <dgm:prSet/>
      <dgm:spPr/>
      <dgm:t>
        <a:bodyPr/>
        <a:lstStyle/>
        <a:p>
          <a:endParaRPr lang="en-US"/>
        </a:p>
      </dgm:t>
    </dgm:pt>
    <dgm:pt modelId="{C6D9E90E-40CC-4C6A-9CF1-8DFB3EB4B15E}">
      <dgm:prSet custT="1"/>
      <dgm:spPr/>
      <dgm:t>
        <a:bodyPr/>
        <a:lstStyle/>
        <a:p>
          <a:pPr>
            <a:lnSpc>
              <a:spcPct val="120000"/>
            </a:lnSpc>
          </a:pPr>
          <a:r>
            <a:rPr lang="ru-RU" sz="1800" b="1" kern="1500" baseline="0" dirty="0" smtClean="0"/>
            <a:t>«Клиент не понял п.3 и мы убрали его из ТЗ.»</a:t>
          </a:r>
          <a:endParaRPr lang="ru-RU" sz="1800" b="1" kern="1500" baseline="0" dirty="0"/>
        </a:p>
      </dgm:t>
    </dgm:pt>
    <dgm:pt modelId="{AC088481-87E2-4C11-933F-59BCB3973872}" type="parTrans" cxnId="{0D3E1E57-3955-461C-AB72-A45C5B29647B}">
      <dgm:prSet/>
      <dgm:spPr/>
      <dgm:t>
        <a:bodyPr/>
        <a:lstStyle/>
        <a:p>
          <a:endParaRPr lang="en-US"/>
        </a:p>
      </dgm:t>
    </dgm:pt>
    <dgm:pt modelId="{B46BBB84-EEA1-401D-B003-8308D1D1D66E}" type="sibTrans" cxnId="{0D3E1E57-3955-461C-AB72-A45C5B29647B}">
      <dgm:prSet/>
      <dgm:spPr/>
      <dgm:t>
        <a:bodyPr/>
        <a:lstStyle/>
        <a:p>
          <a:endParaRPr lang="en-US"/>
        </a:p>
      </dgm:t>
    </dgm:pt>
    <dgm:pt modelId="{FEDC6DA1-C0F5-4702-8315-B32B540B5B52}" type="pres">
      <dgm:prSet presAssocID="{D147757F-932A-4345-9688-EA8ADEDB170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B5CDAC-08CB-4B21-BECE-C400E877374D}" type="pres">
      <dgm:prSet presAssocID="{1BEA3941-8132-4FF9-BD01-EF9970E55039}" presName="composite" presStyleCnt="0"/>
      <dgm:spPr/>
    </dgm:pt>
    <dgm:pt modelId="{C02323D3-A01C-4F97-9C45-C5A7B08EB318}" type="pres">
      <dgm:prSet presAssocID="{1BEA3941-8132-4FF9-BD01-EF9970E5503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A5B92-38B1-4367-85AF-8728C0F84AD8}" type="pres">
      <dgm:prSet presAssocID="{1BEA3941-8132-4FF9-BD01-EF9970E5503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B59B8-535F-4D6B-8A26-EC0BE350B64D}" type="pres">
      <dgm:prSet presAssocID="{1185D26A-DA4A-4F6A-8296-C1C3D7306D63}" presName="sp" presStyleCnt="0"/>
      <dgm:spPr/>
    </dgm:pt>
    <dgm:pt modelId="{B122BF3A-D53E-4524-B27B-6FB5241B1FF2}" type="pres">
      <dgm:prSet presAssocID="{85D227E7-0686-4D27-BED6-9FA9F6E3F94E}" presName="composite" presStyleCnt="0"/>
      <dgm:spPr/>
    </dgm:pt>
    <dgm:pt modelId="{A7583B04-CDA3-4A44-8A31-12A7BB11CC95}" type="pres">
      <dgm:prSet presAssocID="{85D227E7-0686-4D27-BED6-9FA9F6E3F94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6628D9-E431-4D69-9587-2DDFE2CBB268}" type="pres">
      <dgm:prSet presAssocID="{85D227E7-0686-4D27-BED6-9FA9F6E3F94E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E93C4-1D7C-407F-ACD3-0CD73CBC9A8C}" type="pres">
      <dgm:prSet presAssocID="{CBE46BF7-E6AC-42D0-8227-3DB16482B3D8}" presName="sp" presStyleCnt="0"/>
      <dgm:spPr/>
    </dgm:pt>
    <dgm:pt modelId="{D88455CD-F704-4B3B-8920-AF9E716F0D68}" type="pres">
      <dgm:prSet presAssocID="{AEEE1C6C-539A-49CB-9783-7305F7FD955E}" presName="composite" presStyleCnt="0"/>
      <dgm:spPr/>
    </dgm:pt>
    <dgm:pt modelId="{8FE9D3E0-EAFE-4596-A62F-DDA1948DB0C6}" type="pres">
      <dgm:prSet presAssocID="{AEEE1C6C-539A-49CB-9783-7305F7FD95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82D89-7F59-4ABC-9A3A-218EF13D26A0}" type="pres">
      <dgm:prSet presAssocID="{AEEE1C6C-539A-49CB-9783-7305F7FD95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86B2D-E0FB-4590-BE50-58FD04093512}" type="pres">
      <dgm:prSet presAssocID="{2DEB9D27-FC42-474A-8B60-605CF120E7B2}" presName="sp" presStyleCnt="0"/>
      <dgm:spPr/>
    </dgm:pt>
    <dgm:pt modelId="{C8FFA766-2211-4272-BC0E-905C7C686DA8}" type="pres">
      <dgm:prSet presAssocID="{1342AF9B-7B76-4792-A75E-346E5C24FFFB}" presName="composite" presStyleCnt="0"/>
      <dgm:spPr/>
    </dgm:pt>
    <dgm:pt modelId="{0635ADAA-EA9A-4BB2-83FC-B868277EDA92}" type="pres">
      <dgm:prSet presAssocID="{1342AF9B-7B76-4792-A75E-346E5C24FFF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E88B6-6C5D-48C5-9817-D8723EF891DC}" type="pres">
      <dgm:prSet presAssocID="{1342AF9B-7B76-4792-A75E-346E5C24FFF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F643D6-9840-482C-A9AD-FC049CFBC721}" type="presOf" srcId="{1BEA3941-8132-4FF9-BD01-EF9970E55039}" destId="{C02323D3-A01C-4F97-9C45-C5A7B08EB318}" srcOrd="0" destOrd="0" presId="urn:microsoft.com/office/officeart/2005/8/layout/chevron2"/>
    <dgm:cxn modelId="{728BDE49-134E-4AC6-9BF7-AED97E42F602}" type="presOf" srcId="{AEEE1C6C-539A-49CB-9783-7305F7FD955E}" destId="{8FE9D3E0-EAFE-4596-A62F-DDA1948DB0C6}" srcOrd="0" destOrd="0" presId="urn:microsoft.com/office/officeart/2005/8/layout/chevron2"/>
    <dgm:cxn modelId="{E3594C1B-A9F0-424E-8735-A9CD3451FE9B}" srcId="{D147757F-932A-4345-9688-EA8ADEDB1709}" destId="{1BEA3941-8132-4FF9-BD01-EF9970E55039}" srcOrd="0" destOrd="0" parTransId="{ADA36420-A42F-469B-8CF7-1483B1078208}" sibTransId="{1185D26A-DA4A-4F6A-8296-C1C3D7306D63}"/>
    <dgm:cxn modelId="{9258FBA3-A56C-4677-A259-DE8354E8EF0C}" type="presOf" srcId="{1342AF9B-7B76-4792-A75E-346E5C24FFFB}" destId="{0635ADAA-EA9A-4BB2-83FC-B868277EDA92}" srcOrd="0" destOrd="0" presId="urn:microsoft.com/office/officeart/2005/8/layout/chevron2"/>
    <dgm:cxn modelId="{79645309-51AA-42F1-A735-525E4D12334C}" type="presOf" srcId="{C6D9E90E-40CC-4C6A-9CF1-8DFB3EB4B15E}" destId="{9C2A5B92-38B1-4367-85AF-8728C0F84AD8}" srcOrd="0" destOrd="1" presId="urn:microsoft.com/office/officeart/2005/8/layout/chevron2"/>
    <dgm:cxn modelId="{89AB0C68-308C-48C9-B9A2-CA47EA66217B}" type="presOf" srcId="{02FA3D1B-8EAC-4D3D-B357-D4537A785BDB}" destId="{E26628D9-E431-4D69-9587-2DDFE2CBB268}" srcOrd="0" destOrd="0" presId="urn:microsoft.com/office/officeart/2005/8/layout/chevron2"/>
    <dgm:cxn modelId="{AEDA1F7A-7A20-4AD1-B71C-013EF2CDDB83}" srcId="{D147757F-932A-4345-9688-EA8ADEDB1709}" destId="{85D227E7-0686-4D27-BED6-9FA9F6E3F94E}" srcOrd="1" destOrd="0" parTransId="{35F4BBE2-D7E8-4A1A-9D76-FDBC5B2087D9}" sibTransId="{CBE46BF7-E6AC-42D0-8227-3DB16482B3D8}"/>
    <dgm:cxn modelId="{160CCDD1-5A45-4208-8F0A-533EE1915017}" type="presOf" srcId="{8CC0C7DF-30F6-4F0D-B395-583DE1BB12EF}" destId="{9C2A5B92-38B1-4367-85AF-8728C0F84AD8}" srcOrd="0" destOrd="0" presId="urn:microsoft.com/office/officeart/2005/8/layout/chevron2"/>
    <dgm:cxn modelId="{D1AA56BF-A65A-4994-B1A2-BBBFEA5CFBFF}" srcId="{85D227E7-0686-4D27-BED6-9FA9F6E3F94E}" destId="{02FA3D1B-8EAC-4D3D-B357-D4537A785BDB}" srcOrd="0" destOrd="0" parTransId="{9B3E0657-FFEA-415F-B866-03F2EC2A661B}" sibTransId="{469B67FF-7458-48D4-B637-99C410E45423}"/>
    <dgm:cxn modelId="{7D5DD781-243D-408E-9557-204441C9F39C}" type="presOf" srcId="{85D227E7-0686-4D27-BED6-9FA9F6E3F94E}" destId="{A7583B04-CDA3-4A44-8A31-12A7BB11CC95}" srcOrd="0" destOrd="0" presId="urn:microsoft.com/office/officeart/2005/8/layout/chevron2"/>
    <dgm:cxn modelId="{A5D00327-1CB4-4ED0-A2FD-B79FD29C9A73}" srcId="{D147757F-932A-4345-9688-EA8ADEDB1709}" destId="{1342AF9B-7B76-4792-A75E-346E5C24FFFB}" srcOrd="3" destOrd="0" parTransId="{07C5AF72-6488-4E14-8BBB-124B1452F695}" sibTransId="{CABB2FEF-E3CC-4724-9BFD-3867DD6BC10D}"/>
    <dgm:cxn modelId="{6410C8D4-F88C-4858-B53E-866F00380F46}" srcId="{1BEA3941-8132-4FF9-BD01-EF9970E55039}" destId="{8CC0C7DF-30F6-4F0D-B395-583DE1BB12EF}" srcOrd="0" destOrd="0" parTransId="{B5221C28-83A0-4B10-9393-23FB4A4FCB09}" sibTransId="{7DEF323E-1B07-46DB-B2BE-071B6AE8E463}"/>
    <dgm:cxn modelId="{7953B474-1BB0-455F-B7BC-B873E90F9419}" srcId="{1342AF9B-7B76-4792-A75E-346E5C24FFFB}" destId="{8EA9BDB7-4F0A-4D8C-A689-65DD1AD7ED6C}" srcOrd="0" destOrd="0" parTransId="{4A9A118F-9BE2-4E80-BF18-225B5D725EC3}" sibTransId="{6E57F4C3-CD2D-450A-97EB-6F2C542B95C0}"/>
    <dgm:cxn modelId="{EB91C0F9-EA57-4B01-8D6C-9CF482144C00}" srcId="{AEEE1C6C-539A-49CB-9783-7305F7FD955E}" destId="{763A4350-ACFE-46C1-AD9F-1665FF9FB162}" srcOrd="0" destOrd="0" parTransId="{0B0043DE-32BC-4310-AE0A-D431032B5AD7}" sibTransId="{81356315-451F-4BBD-968A-C0AB262C493C}"/>
    <dgm:cxn modelId="{B705AE63-FEA2-43A7-98BA-17180656228E}" type="presOf" srcId="{763A4350-ACFE-46C1-AD9F-1665FF9FB162}" destId="{5C882D89-7F59-4ABC-9A3A-218EF13D26A0}" srcOrd="0" destOrd="0" presId="urn:microsoft.com/office/officeart/2005/8/layout/chevron2"/>
    <dgm:cxn modelId="{9CE1ECA4-4F04-4EB6-9D8E-7F7965303F74}" type="presOf" srcId="{8EA9BDB7-4F0A-4D8C-A689-65DD1AD7ED6C}" destId="{26EE88B6-6C5D-48C5-9817-D8723EF891DC}" srcOrd="0" destOrd="0" presId="urn:microsoft.com/office/officeart/2005/8/layout/chevron2"/>
    <dgm:cxn modelId="{DF9F0142-E1BA-4863-8E23-8F971FF707B2}" srcId="{D147757F-932A-4345-9688-EA8ADEDB1709}" destId="{AEEE1C6C-539A-49CB-9783-7305F7FD955E}" srcOrd="2" destOrd="0" parTransId="{9AAC0E67-B3F6-4BF6-AF81-B98817A287D2}" sibTransId="{2DEB9D27-FC42-474A-8B60-605CF120E7B2}"/>
    <dgm:cxn modelId="{F97D7C39-DEBF-4935-B23B-FC808B6D3893}" type="presOf" srcId="{D147757F-932A-4345-9688-EA8ADEDB1709}" destId="{FEDC6DA1-C0F5-4702-8315-B32B540B5B52}" srcOrd="0" destOrd="0" presId="urn:microsoft.com/office/officeart/2005/8/layout/chevron2"/>
    <dgm:cxn modelId="{0D3E1E57-3955-461C-AB72-A45C5B29647B}" srcId="{1BEA3941-8132-4FF9-BD01-EF9970E55039}" destId="{C6D9E90E-40CC-4C6A-9CF1-8DFB3EB4B15E}" srcOrd="1" destOrd="0" parTransId="{AC088481-87E2-4C11-933F-59BCB3973872}" sibTransId="{B46BBB84-EEA1-401D-B003-8308D1D1D66E}"/>
    <dgm:cxn modelId="{D0290835-9E15-4AF1-8538-CE415399B115}" type="presParOf" srcId="{FEDC6DA1-C0F5-4702-8315-B32B540B5B52}" destId="{88B5CDAC-08CB-4B21-BECE-C400E877374D}" srcOrd="0" destOrd="0" presId="urn:microsoft.com/office/officeart/2005/8/layout/chevron2"/>
    <dgm:cxn modelId="{E45DF3BC-F725-4186-A3EB-F857805E6A54}" type="presParOf" srcId="{88B5CDAC-08CB-4B21-BECE-C400E877374D}" destId="{C02323D3-A01C-4F97-9C45-C5A7B08EB318}" srcOrd="0" destOrd="0" presId="urn:microsoft.com/office/officeart/2005/8/layout/chevron2"/>
    <dgm:cxn modelId="{8846C08B-A572-4FA3-A167-58DB23B2FD67}" type="presParOf" srcId="{88B5CDAC-08CB-4B21-BECE-C400E877374D}" destId="{9C2A5B92-38B1-4367-85AF-8728C0F84AD8}" srcOrd="1" destOrd="0" presId="urn:microsoft.com/office/officeart/2005/8/layout/chevron2"/>
    <dgm:cxn modelId="{7D809324-66CC-4FF8-8612-A324699A6A84}" type="presParOf" srcId="{FEDC6DA1-C0F5-4702-8315-B32B540B5B52}" destId="{B36B59B8-535F-4D6B-8A26-EC0BE350B64D}" srcOrd="1" destOrd="0" presId="urn:microsoft.com/office/officeart/2005/8/layout/chevron2"/>
    <dgm:cxn modelId="{BD711365-B002-43BF-BA83-D8AC0C10C074}" type="presParOf" srcId="{FEDC6DA1-C0F5-4702-8315-B32B540B5B52}" destId="{B122BF3A-D53E-4524-B27B-6FB5241B1FF2}" srcOrd="2" destOrd="0" presId="urn:microsoft.com/office/officeart/2005/8/layout/chevron2"/>
    <dgm:cxn modelId="{CC6AF39D-2D66-49AD-BBCB-D2CDEB4DDC46}" type="presParOf" srcId="{B122BF3A-D53E-4524-B27B-6FB5241B1FF2}" destId="{A7583B04-CDA3-4A44-8A31-12A7BB11CC95}" srcOrd="0" destOrd="0" presId="urn:microsoft.com/office/officeart/2005/8/layout/chevron2"/>
    <dgm:cxn modelId="{96D1ACE9-9226-4B44-AFCE-638E9D4681C1}" type="presParOf" srcId="{B122BF3A-D53E-4524-B27B-6FB5241B1FF2}" destId="{E26628D9-E431-4D69-9587-2DDFE2CBB268}" srcOrd="1" destOrd="0" presId="urn:microsoft.com/office/officeart/2005/8/layout/chevron2"/>
    <dgm:cxn modelId="{6CD88DB9-D7A5-4172-A715-DC39F9CE0FD5}" type="presParOf" srcId="{FEDC6DA1-C0F5-4702-8315-B32B540B5B52}" destId="{512E93C4-1D7C-407F-ACD3-0CD73CBC9A8C}" srcOrd="3" destOrd="0" presId="urn:microsoft.com/office/officeart/2005/8/layout/chevron2"/>
    <dgm:cxn modelId="{3EE85CF0-C061-41F3-82A5-83EF5A0078FF}" type="presParOf" srcId="{FEDC6DA1-C0F5-4702-8315-B32B540B5B52}" destId="{D88455CD-F704-4B3B-8920-AF9E716F0D68}" srcOrd="4" destOrd="0" presId="urn:microsoft.com/office/officeart/2005/8/layout/chevron2"/>
    <dgm:cxn modelId="{B1992E1F-DDDA-4776-9C83-0EE6EC8466BF}" type="presParOf" srcId="{D88455CD-F704-4B3B-8920-AF9E716F0D68}" destId="{8FE9D3E0-EAFE-4596-A62F-DDA1948DB0C6}" srcOrd="0" destOrd="0" presId="urn:microsoft.com/office/officeart/2005/8/layout/chevron2"/>
    <dgm:cxn modelId="{53B3D49D-82DA-47E7-BC16-785BF7D46797}" type="presParOf" srcId="{D88455CD-F704-4B3B-8920-AF9E716F0D68}" destId="{5C882D89-7F59-4ABC-9A3A-218EF13D26A0}" srcOrd="1" destOrd="0" presId="urn:microsoft.com/office/officeart/2005/8/layout/chevron2"/>
    <dgm:cxn modelId="{16697650-BF75-4E68-9B9D-77155C619C07}" type="presParOf" srcId="{FEDC6DA1-C0F5-4702-8315-B32B540B5B52}" destId="{4B986B2D-E0FB-4590-BE50-58FD04093512}" srcOrd="5" destOrd="0" presId="urn:microsoft.com/office/officeart/2005/8/layout/chevron2"/>
    <dgm:cxn modelId="{CA2DC8DE-B543-4E41-9D93-74C0684CE2FC}" type="presParOf" srcId="{FEDC6DA1-C0F5-4702-8315-B32B540B5B52}" destId="{C8FFA766-2211-4272-BC0E-905C7C686DA8}" srcOrd="6" destOrd="0" presId="urn:microsoft.com/office/officeart/2005/8/layout/chevron2"/>
    <dgm:cxn modelId="{CD02B7CE-9B4D-48E2-A1BA-EDC40C105749}" type="presParOf" srcId="{C8FFA766-2211-4272-BC0E-905C7C686DA8}" destId="{0635ADAA-EA9A-4BB2-83FC-B868277EDA92}" srcOrd="0" destOrd="0" presId="urn:microsoft.com/office/officeart/2005/8/layout/chevron2"/>
    <dgm:cxn modelId="{01D5B257-5EF7-4DED-9B9F-DD246D561354}" type="presParOf" srcId="{C8FFA766-2211-4272-BC0E-905C7C686DA8}" destId="{26EE88B6-6C5D-48C5-9817-D8723EF891D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47757F-932A-4345-9688-EA8ADEDB1709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BEA3941-8132-4FF9-BD01-EF9970E55039}">
      <dgm:prSet phldrT="[Text]"/>
      <dgm:spPr/>
      <dgm:t>
        <a:bodyPr/>
        <a:lstStyle/>
        <a:p>
          <a:r>
            <a:rPr lang="en-US" dirty="0" smtClean="0"/>
            <a:t>PM</a:t>
          </a:r>
          <a:endParaRPr lang="en-US" dirty="0"/>
        </a:p>
      </dgm:t>
    </dgm:pt>
    <dgm:pt modelId="{1185D26A-DA4A-4F6A-8296-C1C3D7306D63}" type="sibTrans" cxnId="{E3594C1B-A9F0-424E-8735-A9CD3451FE9B}">
      <dgm:prSet/>
      <dgm:spPr/>
      <dgm:t>
        <a:bodyPr/>
        <a:lstStyle/>
        <a:p>
          <a:endParaRPr lang="en-US"/>
        </a:p>
      </dgm:t>
    </dgm:pt>
    <dgm:pt modelId="{ADA36420-A42F-469B-8CF7-1483B1078208}" type="parTrans" cxnId="{E3594C1B-A9F0-424E-8735-A9CD3451FE9B}">
      <dgm:prSet/>
      <dgm:spPr/>
      <dgm:t>
        <a:bodyPr/>
        <a:lstStyle/>
        <a:p>
          <a:endParaRPr lang="en-US"/>
        </a:p>
      </dgm:t>
    </dgm:pt>
    <dgm:pt modelId="{8CC0C7DF-30F6-4F0D-B395-583DE1BB12EF}">
      <dgm:prSet phldrT="[Text]" custT="1"/>
      <dgm:spPr/>
      <dgm:t>
        <a:bodyPr/>
        <a:lstStyle/>
        <a:p>
          <a:pPr>
            <a:lnSpc>
              <a:spcPct val="120000"/>
            </a:lnSpc>
          </a:pPr>
          <a:r>
            <a:rPr lang="ru-RU" sz="1800" dirty="0" smtClean="0"/>
            <a:t>«Разрабатывайте в </a:t>
          </a:r>
          <a:r>
            <a:rPr lang="en-US" sz="1800" dirty="0" smtClean="0"/>
            <a:t>PROD. </a:t>
          </a:r>
          <a:r>
            <a:rPr lang="ru-RU" sz="1800" dirty="0" smtClean="0"/>
            <a:t>Все риски я беру на себя.»</a:t>
          </a:r>
          <a:endParaRPr lang="en-US" sz="1800" dirty="0"/>
        </a:p>
      </dgm:t>
    </dgm:pt>
    <dgm:pt modelId="{7DEF323E-1B07-46DB-B2BE-071B6AE8E463}" type="sibTrans" cxnId="{6410C8D4-F88C-4858-B53E-866F00380F46}">
      <dgm:prSet/>
      <dgm:spPr/>
      <dgm:t>
        <a:bodyPr/>
        <a:lstStyle/>
        <a:p>
          <a:endParaRPr lang="en-US"/>
        </a:p>
      </dgm:t>
    </dgm:pt>
    <dgm:pt modelId="{B5221C28-83A0-4B10-9393-23FB4A4FCB09}" type="parTrans" cxnId="{6410C8D4-F88C-4858-B53E-866F00380F46}">
      <dgm:prSet/>
      <dgm:spPr/>
      <dgm:t>
        <a:bodyPr/>
        <a:lstStyle/>
        <a:p>
          <a:endParaRPr lang="en-US"/>
        </a:p>
      </dgm:t>
    </dgm:pt>
    <dgm:pt modelId="{C6D9E90E-40CC-4C6A-9CF1-8DFB3EB4B15E}">
      <dgm:prSet custT="1"/>
      <dgm:spPr/>
      <dgm:t>
        <a:bodyPr/>
        <a:lstStyle/>
        <a:p>
          <a:pPr>
            <a:lnSpc>
              <a:spcPct val="120000"/>
            </a:lnSpc>
          </a:pPr>
          <a:r>
            <a:rPr lang="ru-RU" sz="1800" dirty="0" smtClean="0"/>
            <a:t>«Клиент не понял п.3 и мы убрали его из ТЗ.»</a:t>
          </a:r>
          <a:endParaRPr lang="ru-RU" sz="1800" dirty="0"/>
        </a:p>
      </dgm:t>
    </dgm:pt>
    <dgm:pt modelId="{B46BBB84-EEA1-401D-B003-8308D1D1D66E}" type="sibTrans" cxnId="{0D3E1E57-3955-461C-AB72-A45C5B29647B}">
      <dgm:prSet/>
      <dgm:spPr/>
      <dgm:t>
        <a:bodyPr/>
        <a:lstStyle/>
        <a:p>
          <a:endParaRPr lang="en-US"/>
        </a:p>
      </dgm:t>
    </dgm:pt>
    <dgm:pt modelId="{AC088481-87E2-4C11-933F-59BCB3973872}" type="parTrans" cxnId="{0D3E1E57-3955-461C-AB72-A45C5B29647B}">
      <dgm:prSet/>
      <dgm:spPr/>
      <dgm:t>
        <a:bodyPr/>
        <a:lstStyle/>
        <a:p>
          <a:endParaRPr lang="en-US"/>
        </a:p>
      </dgm:t>
    </dgm:pt>
    <dgm:pt modelId="{85D227E7-0686-4D27-BED6-9FA9F6E3F94E}">
      <dgm:prSet phldrT="[Text]"/>
      <dgm:spPr/>
      <dgm:t>
        <a:bodyPr/>
        <a:lstStyle/>
        <a:p>
          <a:r>
            <a:rPr lang="en-US" dirty="0" smtClean="0"/>
            <a:t>BA</a:t>
          </a:r>
          <a:endParaRPr lang="en-US" dirty="0"/>
        </a:p>
      </dgm:t>
    </dgm:pt>
    <dgm:pt modelId="{CBE46BF7-E6AC-42D0-8227-3DB16482B3D8}" type="sibTrans" cxnId="{AEDA1F7A-7A20-4AD1-B71C-013EF2CDDB83}">
      <dgm:prSet/>
      <dgm:spPr/>
      <dgm:t>
        <a:bodyPr/>
        <a:lstStyle/>
        <a:p>
          <a:endParaRPr lang="en-US"/>
        </a:p>
      </dgm:t>
    </dgm:pt>
    <dgm:pt modelId="{35F4BBE2-D7E8-4A1A-9D76-FDBC5B2087D9}" type="parTrans" cxnId="{AEDA1F7A-7A20-4AD1-B71C-013EF2CDDB83}">
      <dgm:prSet/>
      <dgm:spPr/>
      <dgm:t>
        <a:bodyPr/>
        <a:lstStyle/>
        <a:p>
          <a:endParaRPr lang="en-US"/>
        </a:p>
      </dgm:t>
    </dgm:pt>
    <dgm:pt modelId="{02FA3D1B-8EAC-4D3D-B357-D4537A785BDB}">
      <dgm:prSet phldrT="[Text]" custT="1"/>
      <dgm:spPr/>
      <dgm:t>
        <a:bodyPr/>
        <a:lstStyle/>
        <a:p>
          <a:pPr>
            <a:lnSpc>
              <a:spcPct val="120000"/>
            </a:lnSpc>
          </a:pPr>
          <a:r>
            <a:rPr lang="ru-RU" sz="1800" b="1" dirty="0" smtClean="0"/>
            <a:t>«В спеке нельзя описать все. Переделать же можно?»</a:t>
          </a:r>
          <a:endParaRPr lang="en-US" sz="1800" b="1" dirty="0"/>
        </a:p>
      </dgm:t>
    </dgm:pt>
    <dgm:pt modelId="{469B67FF-7458-48D4-B637-99C410E45423}" type="sibTrans" cxnId="{D1AA56BF-A65A-4994-B1A2-BBBFEA5CFBFF}">
      <dgm:prSet/>
      <dgm:spPr/>
      <dgm:t>
        <a:bodyPr/>
        <a:lstStyle/>
        <a:p>
          <a:endParaRPr lang="en-US"/>
        </a:p>
      </dgm:t>
    </dgm:pt>
    <dgm:pt modelId="{9B3E0657-FFEA-415F-B866-03F2EC2A661B}" type="parTrans" cxnId="{D1AA56BF-A65A-4994-B1A2-BBBFEA5CFBFF}">
      <dgm:prSet/>
      <dgm:spPr/>
      <dgm:t>
        <a:bodyPr/>
        <a:lstStyle/>
        <a:p>
          <a:endParaRPr lang="en-US"/>
        </a:p>
      </dgm:t>
    </dgm:pt>
    <dgm:pt modelId="{5191D74C-4F82-467D-BE6D-F1820970310A}">
      <dgm:prSet custT="1"/>
      <dgm:spPr/>
      <dgm:t>
        <a:bodyPr/>
        <a:lstStyle/>
        <a:p>
          <a:pPr>
            <a:lnSpc>
              <a:spcPct val="120000"/>
            </a:lnSpc>
          </a:pPr>
          <a:r>
            <a:rPr lang="ru-RU" sz="1800" b="1" dirty="0" smtClean="0"/>
            <a:t>«Здесь же ясно написано: </a:t>
          </a:r>
          <a:r>
            <a:rPr lang="en-US" sz="1800" b="1" dirty="0" smtClean="0"/>
            <a:t>“</a:t>
          </a:r>
          <a:r>
            <a:rPr lang="ru-RU" sz="1800" b="1" dirty="0" smtClean="0"/>
            <a:t>пересчитывать все возможные комбинации</a:t>
          </a:r>
          <a:r>
            <a:rPr lang="en-US" sz="1800" b="1" dirty="0" smtClean="0"/>
            <a:t>”</a:t>
          </a:r>
          <a:r>
            <a:rPr lang="ru-RU" sz="1800" b="1" dirty="0" smtClean="0"/>
            <a:t>.»</a:t>
          </a:r>
          <a:endParaRPr lang="ru-RU" sz="1800" b="1" dirty="0"/>
        </a:p>
      </dgm:t>
    </dgm:pt>
    <dgm:pt modelId="{FB69DDCA-8CEF-4D5D-9702-9CC300C9BC1D}" type="sibTrans" cxnId="{516F8B57-77B9-4DCB-96E9-F0175650EB78}">
      <dgm:prSet/>
      <dgm:spPr/>
      <dgm:t>
        <a:bodyPr/>
        <a:lstStyle/>
        <a:p>
          <a:endParaRPr lang="en-US"/>
        </a:p>
      </dgm:t>
    </dgm:pt>
    <dgm:pt modelId="{8AA2E918-6880-4861-9058-EBD1DB3C75C4}" type="parTrans" cxnId="{516F8B57-77B9-4DCB-96E9-F0175650EB78}">
      <dgm:prSet/>
      <dgm:spPr/>
      <dgm:t>
        <a:bodyPr/>
        <a:lstStyle/>
        <a:p>
          <a:endParaRPr lang="en-US"/>
        </a:p>
      </dgm:t>
    </dgm:pt>
    <dgm:pt modelId="{AEEE1C6C-539A-49CB-9783-7305F7FD955E}">
      <dgm:prSet phldrT="[Text]"/>
      <dgm:spPr/>
      <dgm:t>
        <a:bodyPr/>
        <a:lstStyle/>
        <a:p>
          <a:r>
            <a:rPr lang="en-US" dirty="0" smtClean="0"/>
            <a:t>QA</a:t>
          </a:r>
          <a:endParaRPr lang="en-US" dirty="0"/>
        </a:p>
      </dgm:t>
    </dgm:pt>
    <dgm:pt modelId="{2DEB9D27-FC42-474A-8B60-605CF120E7B2}" type="sibTrans" cxnId="{DF9F0142-E1BA-4863-8E23-8F971FF707B2}">
      <dgm:prSet/>
      <dgm:spPr/>
      <dgm:t>
        <a:bodyPr/>
        <a:lstStyle/>
        <a:p>
          <a:endParaRPr lang="en-US"/>
        </a:p>
      </dgm:t>
    </dgm:pt>
    <dgm:pt modelId="{9AAC0E67-B3F6-4BF6-AF81-B98817A287D2}" type="parTrans" cxnId="{DF9F0142-E1BA-4863-8E23-8F971FF707B2}">
      <dgm:prSet/>
      <dgm:spPr/>
      <dgm:t>
        <a:bodyPr/>
        <a:lstStyle/>
        <a:p>
          <a:endParaRPr lang="en-US"/>
        </a:p>
      </dgm:t>
    </dgm:pt>
    <dgm:pt modelId="{763A4350-ACFE-46C1-AD9F-1665FF9FB162}">
      <dgm:prSet phldrT="[Text]" custT="1"/>
      <dgm:spPr/>
      <dgm:t>
        <a:bodyPr/>
        <a:lstStyle/>
        <a:p>
          <a:endParaRPr lang="en-US" sz="1800" dirty="0"/>
        </a:p>
      </dgm:t>
    </dgm:pt>
    <dgm:pt modelId="{81356315-451F-4BBD-968A-C0AB262C493C}" type="sibTrans" cxnId="{EB91C0F9-EA57-4B01-8D6C-9CF482144C00}">
      <dgm:prSet/>
      <dgm:spPr/>
      <dgm:t>
        <a:bodyPr/>
        <a:lstStyle/>
        <a:p>
          <a:endParaRPr lang="en-US"/>
        </a:p>
      </dgm:t>
    </dgm:pt>
    <dgm:pt modelId="{0B0043DE-32BC-4310-AE0A-D431032B5AD7}" type="parTrans" cxnId="{EB91C0F9-EA57-4B01-8D6C-9CF482144C00}">
      <dgm:prSet/>
      <dgm:spPr/>
      <dgm:t>
        <a:bodyPr/>
        <a:lstStyle/>
        <a:p>
          <a:endParaRPr lang="en-US"/>
        </a:p>
      </dgm:t>
    </dgm:pt>
    <dgm:pt modelId="{1342AF9B-7B76-4792-A75E-346E5C24FFFB}">
      <dgm:prSet phldrT="[Text]"/>
      <dgm:spPr/>
      <dgm:t>
        <a:bodyPr/>
        <a:lstStyle/>
        <a:p>
          <a:r>
            <a:rPr lang="en-US" dirty="0" smtClean="0"/>
            <a:t>DEV</a:t>
          </a:r>
          <a:endParaRPr lang="en-US" dirty="0"/>
        </a:p>
      </dgm:t>
    </dgm:pt>
    <dgm:pt modelId="{CABB2FEF-E3CC-4724-9BFD-3867DD6BC10D}" type="sibTrans" cxnId="{A5D00327-1CB4-4ED0-A2FD-B79FD29C9A73}">
      <dgm:prSet/>
      <dgm:spPr/>
      <dgm:t>
        <a:bodyPr/>
        <a:lstStyle/>
        <a:p>
          <a:endParaRPr lang="en-US"/>
        </a:p>
      </dgm:t>
    </dgm:pt>
    <dgm:pt modelId="{07C5AF72-6488-4E14-8BBB-124B1452F695}" type="parTrans" cxnId="{A5D00327-1CB4-4ED0-A2FD-B79FD29C9A73}">
      <dgm:prSet/>
      <dgm:spPr/>
      <dgm:t>
        <a:bodyPr/>
        <a:lstStyle/>
        <a:p>
          <a:endParaRPr lang="en-US"/>
        </a:p>
      </dgm:t>
    </dgm:pt>
    <dgm:pt modelId="{8EA9BDB7-4F0A-4D8C-A689-65DD1AD7ED6C}">
      <dgm:prSet custT="1"/>
      <dgm:spPr/>
      <dgm:t>
        <a:bodyPr/>
        <a:lstStyle/>
        <a:p>
          <a:endParaRPr lang="en-US" sz="1800" dirty="0"/>
        </a:p>
      </dgm:t>
    </dgm:pt>
    <dgm:pt modelId="{6E57F4C3-CD2D-450A-97EB-6F2C542B95C0}" type="sibTrans" cxnId="{7953B474-1BB0-455F-B7BC-B873E90F9419}">
      <dgm:prSet/>
      <dgm:spPr/>
      <dgm:t>
        <a:bodyPr/>
        <a:lstStyle/>
        <a:p>
          <a:endParaRPr lang="en-US"/>
        </a:p>
      </dgm:t>
    </dgm:pt>
    <dgm:pt modelId="{4A9A118F-9BE2-4E80-BF18-225B5D725EC3}" type="parTrans" cxnId="{7953B474-1BB0-455F-B7BC-B873E90F9419}">
      <dgm:prSet/>
      <dgm:spPr/>
      <dgm:t>
        <a:bodyPr/>
        <a:lstStyle/>
        <a:p>
          <a:endParaRPr lang="en-US"/>
        </a:p>
      </dgm:t>
    </dgm:pt>
    <dgm:pt modelId="{FEDC6DA1-C0F5-4702-8315-B32B540B5B52}" type="pres">
      <dgm:prSet presAssocID="{D147757F-932A-4345-9688-EA8ADEDB170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B5CDAC-08CB-4B21-BECE-C400E877374D}" type="pres">
      <dgm:prSet presAssocID="{1BEA3941-8132-4FF9-BD01-EF9970E55039}" presName="composite" presStyleCnt="0"/>
      <dgm:spPr/>
    </dgm:pt>
    <dgm:pt modelId="{C02323D3-A01C-4F97-9C45-C5A7B08EB318}" type="pres">
      <dgm:prSet presAssocID="{1BEA3941-8132-4FF9-BD01-EF9970E5503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A5B92-38B1-4367-85AF-8728C0F84AD8}" type="pres">
      <dgm:prSet presAssocID="{1BEA3941-8132-4FF9-BD01-EF9970E5503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B59B8-535F-4D6B-8A26-EC0BE350B64D}" type="pres">
      <dgm:prSet presAssocID="{1185D26A-DA4A-4F6A-8296-C1C3D7306D63}" presName="sp" presStyleCnt="0"/>
      <dgm:spPr/>
    </dgm:pt>
    <dgm:pt modelId="{B122BF3A-D53E-4524-B27B-6FB5241B1FF2}" type="pres">
      <dgm:prSet presAssocID="{85D227E7-0686-4D27-BED6-9FA9F6E3F94E}" presName="composite" presStyleCnt="0"/>
      <dgm:spPr/>
    </dgm:pt>
    <dgm:pt modelId="{A7583B04-CDA3-4A44-8A31-12A7BB11CC95}" type="pres">
      <dgm:prSet presAssocID="{85D227E7-0686-4D27-BED6-9FA9F6E3F94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6628D9-E431-4D69-9587-2DDFE2CBB268}" type="pres">
      <dgm:prSet presAssocID="{85D227E7-0686-4D27-BED6-9FA9F6E3F94E}" presName="descendantText" presStyleLbl="alignAcc1" presStyleIdx="1" presStyleCnt="4" custScaleY="1380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E93C4-1D7C-407F-ACD3-0CD73CBC9A8C}" type="pres">
      <dgm:prSet presAssocID="{CBE46BF7-E6AC-42D0-8227-3DB16482B3D8}" presName="sp" presStyleCnt="0"/>
      <dgm:spPr/>
    </dgm:pt>
    <dgm:pt modelId="{D88455CD-F704-4B3B-8920-AF9E716F0D68}" type="pres">
      <dgm:prSet presAssocID="{AEEE1C6C-539A-49CB-9783-7305F7FD955E}" presName="composite" presStyleCnt="0"/>
      <dgm:spPr/>
    </dgm:pt>
    <dgm:pt modelId="{8FE9D3E0-EAFE-4596-A62F-DDA1948DB0C6}" type="pres">
      <dgm:prSet presAssocID="{AEEE1C6C-539A-49CB-9783-7305F7FD95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82D89-7F59-4ABC-9A3A-218EF13D26A0}" type="pres">
      <dgm:prSet presAssocID="{AEEE1C6C-539A-49CB-9783-7305F7FD95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86B2D-E0FB-4590-BE50-58FD04093512}" type="pres">
      <dgm:prSet presAssocID="{2DEB9D27-FC42-474A-8B60-605CF120E7B2}" presName="sp" presStyleCnt="0"/>
      <dgm:spPr/>
    </dgm:pt>
    <dgm:pt modelId="{C8FFA766-2211-4272-BC0E-905C7C686DA8}" type="pres">
      <dgm:prSet presAssocID="{1342AF9B-7B76-4792-A75E-346E5C24FFFB}" presName="composite" presStyleCnt="0"/>
      <dgm:spPr/>
    </dgm:pt>
    <dgm:pt modelId="{0635ADAA-EA9A-4BB2-83FC-B868277EDA92}" type="pres">
      <dgm:prSet presAssocID="{1342AF9B-7B76-4792-A75E-346E5C24FFF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E88B6-6C5D-48C5-9817-D8723EF891DC}" type="pres">
      <dgm:prSet presAssocID="{1342AF9B-7B76-4792-A75E-346E5C24FFF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F643D6-9840-482C-A9AD-FC049CFBC721}" type="presOf" srcId="{1BEA3941-8132-4FF9-BD01-EF9970E55039}" destId="{C02323D3-A01C-4F97-9C45-C5A7B08EB318}" srcOrd="0" destOrd="0" presId="urn:microsoft.com/office/officeart/2005/8/layout/chevron2"/>
    <dgm:cxn modelId="{728BDE49-134E-4AC6-9BF7-AED97E42F602}" type="presOf" srcId="{AEEE1C6C-539A-49CB-9783-7305F7FD955E}" destId="{8FE9D3E0-EAFE-4596-A62F-DDA1948DB0C6}" srcOrd="0" destOrd="0" presId="urn:microsoft.com/office/officeart/2005/8/layout/chevron2"/>
    <dgm:cxn modelId="{E3594C1B-A9F0-424E-8735-A9CD3451FE9B}" srcId="{D147757F-932A-4345-9688-EA8ADEDB1709}" destId="{1BEA3941-8132-4FF9-BD01-EF9970E55039}" srcOrd="0" destOrd="0" parTransId="{ADA36420-A42F-469B-8CF7-1483B1078208}" sibTransId="{1185D26A-DA4A-4F6A-8296-C1C3D7306D63}"/>
    <dgm:cxn modelId="{9258FBA3-A56C-4677-A259-DE8354E8EF0C}" type="presOf" srcId="{1342AF9B-7B76-4792-A75E-346E5C24FFFB}" destId="{0635ADAA-EA9A-4BB2-83FC-B868277EDA92}" srcOrd="0" destOrd="0" presId="urn:microsoft.com/office/officeart/2005/8/layout/chevron2"/>
    <dgm:cxn modelId="{79645309-51AA-42F1-A735-525E4D12334C}" type="presOf" srcId="{C6D9E90E-40CC-4C6A-9CF1-8DFB3EB4B15E}" destId="{9C2A5B92-38B1-4367-85AF-8728C0F84AD8}" srcOrd="0" destOrd="1" presId="urn:microsoft.com/office/officeart/2005/8/layout/chevron2"/>
    <dgm:cxn modelId="{89AB0C68-308C-48C9-B9A2-CA47EA66217B}" type="presOf" srcId="{02FA3D1B-8EAC-4D3D-B357-D4537A785BDB}" destId="{E26628D9-E431-4D69-9587-2DDFE2CBB268}" srcOrd="0" destOrd="0" presId="urn:microsoft.com/office/officeart/2005/8/layout/chevron2"/>
    <dgm:cxn modelId="{AEDA1F7A-7A20-4AD1-B71C-013EF2CDDB83}" srcId="{D147757F-932A-4345-9688-EA8ADEDB1709}" destId="{85D227E7-0686-4D27-BED6-9FA9F6E3F94E}" srcOrd="1" destOrd="0" parTransId="{35F4BBE2-D7E8-4A1A-9D76-FDBC5B2087D9}" sibTransId="{CBE46BF7-E6AC-42D0-8227-3DB16482B3D8}"/>
    <dgm:cxn modelId="{160CCDD1-5A45-4208-8F0A-533EE1915017}" type="presOf" srcId="{8CC0C7DF-30F6-4F0D-B395-583DE1BB12EF}" destId="{9C2A5B92-38B1-4367-85AF-8728C0F84AD8}" srcOrd="0" destOrd="0" presId="urn:microsoft.com/office/officeart/2005/8/layout/chevron2"/>
    <dgm:cxn modelId="{D1AA56BF-A65A-4994-B1A2-BBBFEA5CFBFF}" srcId="{85D227E7-0686-4D27-BED6-9FA9F6E3F94E}" destId="{02FA3D1B-8EAC-4D3D-B357-D4537A785BDB}" srcOrd="0" destOrd="0" parTransId="{9B3E0657-FFEA-415F-B866-03F2EC2A661B}" sibTransId="{469B67FF-7458-48D4-B637-99C410E45423}"/>
    <dgm:cxn modelId="{7D5DD781-243D-408E-9557-204441C9F39C}" type="presOf" srcId="{85D227E7-0686-4D27-BED6-9FA9F6E3F94E}" destId="{A7583B04-CDA3-4A44-8A31-12A7BB11CC95}" srcOrd="0" destOrd="0" presId="urn:microsoft.com/office/officeart/2005/8/layout/chevron2"/>
    <dgm:cxn modelId="{A5D00327-1CB4-4ED0-A2FD-B79FD29C9A73}" srcId="{D147757F-932A-4345-9688-EA8ADEDB1709}" destId="{1342AF9B-7B76-4792-A75E-346E5C24FFFB}" srcOrd="3" destOrd="0" parTransId="{07C5AF72-6488-4E14-8BBB-124B1452F695}" sibTransId="{CABB2FEF-E3CC-4724-9BFD-3867DD6BC10D}"/>
    <dgm:cxn modelId="{6410C8D4-F88C-4858-B53E-866F00380F46}" srcId="{1BEA3941-8132-4FF9-BD01-EF9970E55039}" destId="{8CC0C7DF-30F6-4F0D-B395-583DE1BB12EF}" srcOrd="0" destOrd="0" parTransId="{B5221C28-83A0-4B10-9393-23FB4A4FCB09}" sibTransId="{7DEF323E-1B07-46DB-B2BE-071B6AE8E463}"/>
    <dgm:cxn modelId="{7953B474-1BB0-455F-B7BC-B873E90F9419}" srcId="{1342AF9B-7B76-4792-A75E-346E5C24FFFB}" destId="{8EA9BDB7-4F0A-4D8C-A689-65DD1AD7ED6C}" srcOrd="0" destOrd="0" parTransId="{4A9A118F-9BE2-4E80-BF18-225B5D725EC3}" sibTransId="{6E57F4C3-CD2D-450A-97EB-6F2C542B95C0}"/>
    <dgm:cxn modelId="{EB91C0F9-EA57-4B01-8D6C-9CF482144C00}" srcId="{AEEE1C6C-539A-49CB-9783-7305F7FD955E}" destId="{763A4350-ACFE-46C1-AD9F-1665FF9FB162}" srcOrd="0" destOrd="0" parTransId="{0B0043DE-32BC-4310-AE0A-D431032B5AD7}" sibTransId="{81356315-451F-4BBD-968A-C0AB262C493C}"/>
    <dgm:cxn modelId="{B705AE63-FEA2-43A7-98BA-17180656228E}" type="presOf" srcId="{763A4350-ACFE-46C1-AD9F-1665FF9FB162}" destId="{5C882D89-7F59-4ABC-9A3A-218EF13D26A0}" srcOrd="0" destOrd="0" presId="urn:microsoft.com/office/officeart/2005/8/layout/chevron2"/>
    <dgm:cxn modelId="{C1B8E8BA-18E8-4D53-91EE-83141B689B85}" type="presOf" srcId="{5191D74C-4F82-467D-BE6D-F1820970310A}" destId="{E26628D9-E431-4D69-9587-2DDFE2CBB268}" srcOrd="0" destOrd="1" presId="urn:microsoft.com/office/officeart/2005/8/layout/chevron2"/>
    <dgm:cxn modelId="{9CE1ECA4-4F04-4EB6-9D8E-7F7965303F74}" type="presOf" srcId="{8EA9BDB7-4F0A-4D8C-A689-65DD1AD7ED6C}" destId="{26EE88B6-6C5D-48C5-9817-D8723EF891DC}" srcOrd="0" destOrd="0" presId="urn:microsoft.com/office/officeart/2005/8/layout/chevron2"/>
    <dgm:cxn modelId="{DF9F0142-E1BA-4863-8E23-8F971FF707B2}" srcId="{D147757F-932A-4345-9688-EA8ADEDB1709}" destId="{AEEE1C6C-539A-49CB-9783-7305F7FD955E}" srcOrd="2" destOrd="0" parTransId="{9AAC0E67-B3F6-4BF6-AF81-B98817A287D2}" sibTransId="{2DEB9D27-FC42-474A-8B60-605CF120E7B2}"/>
    <dgm:cxn modelId="{516F8B57-77B9-4DCB-96E9-F0175650EB78}" srcId="{85D227E7-0686-4D27-BED6-9FA9F6E3F94E}" destId="{5191D74C-4F82-467D-BE6D-F1820970310A}" srcOrd="1" destOrd="0" parTransId="{8AA2E918-6880-4861-9058-EBD1DB3C75C4}" sibTransId="{FB69DDCA-8CEF-4D5D-9702-9CC300C9BC1D}"/>
    <dgm:cxn modelId="{F97D7C39-DEBF-4935-B23B-FC808B6D3893}" type="presOf" srcId="{D147757F-932A-4345-9688-EA8ADEDB1709}" destId="{FEDC6DA1-C0F5-4702-8315-B32B540B5B52}" srcOrd="0" destOrd="0" presId="urn:microsoft.com/office/officeart/2005/8/layout/chevron2"/>
    <dgm:cxn modelId="{0D3E1E57-3955-461C-AB72-A45C5B29647B}" srcId="{1BEA3941-8132-4FF9-BD01-EF9970E55039}" destId="{C6D9E90E-40CC-4C6A-9CF1-8DFB3EB4B15E}" srcOrd="1" destOrd="0" parTransId="{AC088481-87E2-4C11-933F-59BCB3973872}" sibTransId="{B46BBB84-EEA1-401D-B003-8308D1D1D66E}"/>
    <dgm:cxn modelId="{D0290835-9E15-4AF1-8538-CE415399B115}" type="presParOf" srcId="{FEDC6DA1-C0F5-4702-8315-B32B540B5B52}" destId="{88B5CDAC-08CB-4B21-BECE-C400E877374D}" srcOrd="0" destOrd="0" presId="urn:microsoft.com/office/officeart/2005/8/layout/chevron2"/>
    <dgm:cxn modelId="{E45DF3BC-F725-4186-A3EB-F857805E6A54}" type="presParOf" srcId="{88B5CDAC-08CB-4B21-BECE-C400E877374D}" destId="{C02323D3-A01C-4F97-9C45-C5A7B08EB318}" srcOrd="0" destOrd="0" presId="urn:microsoft.com/office/officeart/2005/8/layout/chevron2"/>
    <dgm:cxn modelId="{8846C08B-A572-4FA3-A167-58DB23B2FD67}" type="presParOf" srcId="{88B5CDAC-08CB-4B21-BECE-C400E877374D}" destId="{9C2A5B92-38B1-4367-85AF-8728C0F84AD8}" srcOrd="1" destOrd="0" presId="urn:microsoft.com/office/officeart/2005/8/layout/chevron2"/>
    <dgm:cxn modelId="{7D809324-66CC-4FF8-8612-A324699A6A84}" type="presParOf" srcId="{FEDC6DA1-C0F5-4702-8315-B32B540B5B52}" destId="{B36B59B8-535F-4D6B-8A26-EC0BE350B64D}" srcOrd="1" destOrd="0" presId="urn:microsoft.com/office/officeart/2005/8/layout/chevron2"/>
    <dgm:cxn modelId="{BD711365-B002-43BF-BA83-D8AC0C10C074}" type="presParOf" srcId="{FEDC6DA1-C0F5-4702-8315-B32B540B5B52}" destId="{B122BF3A-D53E-4524-B27B-6FB5241B1FF2}" srcOrd="2" destOrd="0" presId="urn:microsoft.com/office/officeart/2005/8/layout/chevron2"/>
    <dgm:cxn modelId="{CC6AF39D-2D66-49AD-BBCB-D2CDEB4DDC46}" type="presParOf" srcId="{B122BF3A-D53E-4524-B27B-6FB5241B1FF2}" destId="{A7583B04-CDA3-4A44-8A31-12A7BB11CC95}" srcOrd="0" destOrd="0" presId="urn:microsoft.com/office/officeart/2005/8/layout/chevron2"/>
    <dgm:cxn modelId="{96D1ACE9-9226-4B44-AFCE-638E9D4681C1}" type="presParOf" srcId="{B122BF3A-D53E-4524-B27B-6FB5241B1FF2}" destId="{E26628D9-E431-4D69-9587-2DDFE2CBB268}" srcOrd="1" destOrd="0" presId="urn:microsoft.com/office/officeart/2005/8/layout/chevron2"/>
    <dgm:cxn modelId="{6CD88DB9-D7A5-4172-A715-DC39F9CE0FD5}" type="presParOf" srcId="{FEDC6DA1-C0F5-4702-8315-B32B540B5B52}" destId="{512E93C4-1D7C-407F-ACD3-0CD73CBC9A8C}" srcOrd="3" destOrd="0" presId="urn:microsoft.com/office/officeart/2005/8/layout/chevron2"/>
    <dgm:cxn modelId="{3EE85CF0-C061-41F3-82A5-83EF5A0078FF}" type="presParOf" srcId="{FEDC6DA1-C0F5-4702-8315-B32B540B5B52}" destId="{D88455CD-F704-4B3B-8920-AF9E716F0D68}" srcOrd="4" destOrd="0" presId="urn:microsoft.com/office/officeart/2005/8/layout/chevron2"/>
    <dgm:cxn modelId="{B1992E1F-DDDA-4776-9C83-0EE6EC8466BF}" type="presParOf" srcId="{D88455CD-F704-4B3B-8920-AF9E716F0D68}" destId="{8FE9D3E0-EAFE-4596-A62F-DDA1948DB0C6}" srcOrd="0" destOrd="0" presId="urn:microsoft.com/office/officeart/2005/8/layout/chevron2"/>
    <dgm:cxn modelId="{53B3D49D-82DA-47E7-BC16-785BF7D46797}" type="presParOf" srcId="{D88455CD-F704-4B3B-8920-AF9E716F0D68}" destId="{5C882D89-7F59-4ABC-9A3A-218EF13D26A0}" srcOrd="1" destOrd="0" presId="urn:microsoft.com/office/officeart/2005/8/layout/chevron2"/>
    <dgm:cxn modelId="{16697650-BF75-4E68-9B9D-77155C619C07}" type="presParOf" srcId="{FEDC6DA1-C0F5-4702-8315-B32B540B5B52}" destId="{4B986B2D-E0FB-4590-BE50-58FD04093512}" srcOrd="5" destOrd="0" presId="urn:microsoft.com/office/officeart/2005/8/layout/chevron2"/>
    <dgm:cxn modelId="{CA2DC8DE-B543-4E41-9D93-74C0684CE2FC}" type="presParOf" srcId="{FEDC6DA1-C0F5-4702-8315-B32B540B5B52}" destId="{C8FFA766-2211-4272-BC0E-905C7C686DA8}" srcOrd="6" destOrd="0" presId="urn:microsoft.com/office/officeart/2005/8/layout/chevron2"/>
    <dgm:cxn modelId="{CD02B7CE-9B4D-48E2-A1BA-EDC40C105749}" type="presParOf" srcId="{C8FFA766-2211-4272-BC0E-905C7C686DA8}" destId="{0635ADAA-EA9A-4BB2-83FC-B868277EDA92}" srcOrd="0" destOrd="0" presId="urn:microsoft.com/office/officeart/2005/8/layout/chevron2"/>
    <dgm:cxn modelId="{01D5B257-5EF7-4DED-9B9F-DD246D561354}" type="presParOf" srcId="{C8FFA766-2211-4272-BC0E-905C7C686DA8}" destId="{26EE88B6-6C5D-48C5-9817-D8723EF891D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47757F-932A-4345-9688-EA8ADEDB1709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BEA3941-8132-4FF9-BD01-EF9970E55039}">
      <dgm:prSet phldrT="[Text]"/>
      <dgm:spPr/>
      <dgm:t>
        <a:bodyPr/>
        <a:lstStyle/>
        <a:p>
          <a:r>
            <a:rPr lang="en-US" dirty="0" smtClean="0"/>
            <a:t>PM</a:t>
          </a:r>
          <a:endParaRPr lang="en-US" dirty="0"/>
        </a:p>
      </dgm:t>
    </dgm:pt>
    <dgm:pt modelId="{ADA36420-A42F-469B-8CF7-1483B1078208}" type="parTrans" cxnId="{E3594C1B-A9F0-424E-8735-A9CD3451FE9B}">
      <dgm:prSet/>
      <dgm:spPr/>
      <dgm:t>
        <a:bodyPr/>
        <a:lstStyle/>
        <a:p>
          <a:endParaRPr lang="en-US"/>
        </a:p>
      </dgm:t>
    </dgm:pt>
    <dgm:pt modelId="{1185D26A-DA4A-4F6A-8296-C1C3D7306D63}" type="sibTrans" cxnId="{E3594C1B-A9F0-424E-8735-A9CD3451FE9B}">
      <dgm:prSet/>
      <dgm:spPr/>
      <dgm:t>
        <a:bodyPr/>
        <a:lstStyle/>
        <a:p>
          <a:endParaRPr lang="en-US"/>
        </a:p>
      </dgm:t>
    </dgm:pt>
    <dgm:pt modelId="{8CC0C7DF-30F6-4F0D-B395-583DE1BB12EF}">
      <dgm:prSet phldrT="[Text]" custT="1"/>
      <dgm:spPr/>
      <dgm:t>
        <a:bodyPr/>
        <a:lstStyle/>
        <a:p>
          <a:pPr>
            <a:lnSpc>
              <a:spcPct val="120000"/>
            </a:lnSpc>
          </a:pPr>
          <a:r>
            <a:rPr lang="ru-RU" sz="1800" dirty="0" smtClean="0"/>
            <a:t>«Разрабатывайте в </a:t>
          </a:r>
          <a:r>
            <a:rPr lang="en-US" sz="1800" dirty="0" smtClean="0"/>
            <a:t>PROD. </a:t>
          </a:r>
          <a:r>
            <a:rPr lang="ru-RU" sz="1800" dirty="0" smtClean="0"/>
            <a:t>Все риски я беру на себя.»</a:t>
          </a:r>
          <a:endParaRPr lang="en-US" sz="1800" dirty="0"/>
        </a:p>
      </dgm:t>
    </dgm:pt>
    <dgm:pt modelId="{B5221C28-83A0-4B10-9393-23FB4A4FCB09}" type="parTrans" cxnId="{6410C8D4-F88C-4858-B53E-866F00380F46}">
      <dgm:prSet/>
      <dgm:spPr/>
      <dgm:t>
        <a:bodyPr/>
        <a:lstStyle/>
        <a:p>
          <a:endParaRPr lang="en-US"/>
        </a:p>
      </dgm:t>
    </dgm:pt>
    <dgm:pt modelId="{7DEF323E-1B07-46DB-B2BE-071B6AE8E463}" type="sibTrans" cxnId="{6410C8D4-F88C-4858-B53E-866F00380F46}">
      <dgm:prSet/>
      <dgm:spPr/>
      <dgm:t>
        <a:bodyPr/>
        <a:lstStyle/>
        <a:p>
          <a:endParaRPr lang="en-US"/>
        </a:p>
      </dgm:t>
    </dgm:pt>
    <dgm:pt modelId="{85D227E7-0686-4D27-BED6-9FA9F6E3F94E}">
      <dgm:prSet phldrT="[Text]"/>
      <dgm:spPr/>
      <dgm:t>
        <a:bodyPr/>
        <a:lstStyle/>
        <a:p>
          <a:r>
            <a:rPr lang="en-US" dirty="0" smtClean="0"/>
            <a:t>BA</a:t>
          </a:r>
          <a:endParaRPr lang="en-US" dirty="0"/>
        </a:p>
      </dgm:t>
    </dgm:pt>
    <dgm:pt modelId="{35F4BBE2-D7E8-4A1A-9D76-FDBC5B2087D9}" type="parTrans" cxnId="{AEDA1F7A-7A20-4AD1-B71C-013EF2CDDB83}">
      <dgm:prSet/>
      <dgm:spPr/>
      <dgm:t>
        <a:bodyPr/>
        <a:lstStyle/>
        <a:p>
          <a:endParaRPr lang="en-US"/>
        </a:p>
      </dgm:t>
    </dgm:pt>
    <dgm:pt modelId="{CBE46BF7-E6AC-42D0-8227-3DB16482B3D8}" type="sibTrans" cxnId="{AEDA1F7A-7A20-4AD1-B71C-013EF2CDDB83}">
      <dgm:prSet/>
      <dgm:spPr/>
      <dgm:t>
        <a:bodyPr/>
        <a:lstStyle/>
        <a:p>
          <a:endParaRPr lang="en-US"/>
        </a:p>
      </dgm:t>
    </dgm:pt>
    <dgm:pt modelId="{02FA3D1B-8EAC-4D3D-B357-D4537A785BDB}">
      <dgm:prSet phldrT="[Text]" custT="1"/>
      <dgm:spPr/>
      <dgm:t>
        <a:bodyPr/>
        <a:lstStyle/>
        <a:p>
          <a:pPr>
            <a:lnSpc>
              <a:spcPct val="120000"/>
            </a:lnSpc>
          </a:pPr>
          <a:r>
            <a:rPr lang="ru-RU" sz="1800" dirty="0" smtClean="0"/>
            <a:t>«В спеке нельзя описать все. Переделать же можно?»</a:t>
          </a:r>
          <a:endParaRPr lang="en-US" sz="1800" dirty="0"/>
        </a:p>
      </dgm:t>
    </dgm:pt>
    <dgm:pt modelId="{9B3E0657-FFEA-415F-B866-03F2EC2A661B}" type="parTrans" cxnId="{D1AA56BF-A65A-4994-B1A2-BBBFEA5CFBFF}">
      <dgm:prSet/>
      <dgm:spPr/>
      <dgm:t>
        <a:bodyPr/>
        <a:lstStyle/>
        <a:p>
          <a:endParaRPr lang="en-US"/>
        </a:p>
      </dgm:t>
    </dgm:pt>
    <dgm:pt modelId="{469B67FF-7458-48D4-B637-99C410E45423}" type="sibTrans" cxnId="{D1AA56BF-A65A-4994-B1A2-BBBFEA5CFBFF}">
      <dgm:prSet/>
      <dgm:spPr/>
      <dgm:t>
        <a:bodyPr/>
        <a:lstStyle/>
        <a:p>
          <a:endParaRPr lang="en-US"/>
        </a:p>
      </dgm:t>
    </dgm:pt>
    <dgm:pt modelId="{AEEE1C6C-539A-49CB-9783-7305F7FD955E}">
      <dgm:prSet phldrT="[Text]"/>
      <dgm:spPr/>
      <dgm:t>
        <a:bodyPr/>
        <a:lstStyle/>
        <a:p>
          <a:r>
            <a:rPr lang="en-US" dirty="0" smtClean="0"/>
            <a:t>QA</a:t>
          </a:r>
          <a:endParaRPr lang="en-US" dirty="0"/>
        </a:p>
      </dgm:t>
    </dgm:pt>
    <dgm:pt modelId="{9AAC0E67-B3F6-4BF6-AF81-B98817A287D2}" type="parTrans" cxnId="{DF9F0142-E1BA-4863-8E23-8F971FF707B2}">
      <dgm:prSet/>
      <dgm:spPr/>
      <dgm:t>
        <a:bodyPr/>
        <a:lstStyle/>
        <a:p>
          <a:endParaRPr lang="en-US"/>
        </a:p>
      </dgm:t>
    </dgm:pt>
    <dgm:pt modelId="{2DEB9D27-FC42-474A-8B60-605CF120E7B2}" type="sibTrans" cxnId="{DF9F0142-E1BA-4863-8E23-8F971FF707B2}">
      <dgm:prSet/>
      <dgm:spPr/>
      <dgm:t>
        <a:bodyPr/>
        <a:lstStyle/>
        <a:p>
          <a:endParaRPr lang="en-US"/>
        </a:p>
      </dgm:t>
    </dgm:pt>
    <dgm:pt modelId="{763A4350-ACFE-46C1-AD9F-1665FF9FB162}">
      <dgm:prSet phldrT="[Text]" custT="1"/>
      <dgm:spPr/>
      <dgm:t>
        <a:bodyPr/>
        <a:lstStyle/>
        <a:p>
          <a:pPr>
            <a:lnSpc>
              <a:spcPct val="120000"/>
            </a:lnSpc>
          </a:pPr>
          <a:r>
            <a:rPr lang="ru-RU" sz="1800" b="1" dirty="0" smtClean="0"/>
            <a:t>«Аналитик сказал, что ему нравится как работает ну я и закрыл задачу.»</a:t>
          </a:r>
          <a:endParaRPr lang="en-US" sz="1800" b="1" dirty="0"/>
        </a:p>
      </dgm:t>
    </dgm:pt>
    <dgm:pt modelId="{0B0043DE-32BC-4310-AE0A-D431032B5AD7}" type="parTrans" cxnId="{EB91C0F9-EA57-4B01-8D6C-9CF482144C00}">
      <dgm:prSet/>
      <dgm:spPr/>
      <dgm:t>
        <a:bodyPr/>
        <a:lstStyle/>
        <a:p>
          <a:endParaRPr lang="en-US"/>
        </a:p>
      </dgm:t>
    </dgm:pt>
    <dgm:pt modelId="{81356315-451F-4BBD-968A-C0AB262C493C}" type="sibTrans" cxnId="{EB91C0F9-EA57-4B01-8D6C-9CF482144C00}">
      <dgm:prSet/>
      <dgm:spPr/>
      <dgm:t>
        <a:bodyPr/>
        <a:lstStyle/>
        <a:p>
          <a:endParaRPr lang="en-US"/>
        </a:p>
      </dgm:t>
    </dgm:pt>
    <dgm:pt modelId="{1342AF9B-7B76-4792-A75E-346E5C24FFFB}">
      <dgm:prSet phldrT="[Text]"/>
      <dgm:spPr/>
      <dgm:t>
        <a:bodyPr/>
        <a:lstStyle/>
        <a:p>
          <a:r>
            <a:rPr lang="en-US" dirty="0" smtClean="0"/>
            <a:t>DEV</a:t>
          </a:r>
          <a:endParaRPr lang="en-US" dirty="0"/>
        </a:p>
      </dgm:t>
    </dgm:pt>
    <dgm:pt modelId="{07C5AF72-6488-4E14-8BBB-124B1452F695}" type="parTrans" cxnId="{A5D00327-1CB4-4ED0-A2FD-B79FD29C9A73}">
      <dgm:prSet/>
      <dgm:spPr/>
      <dgm:t>
        <a:bodyPr/>
        <a:lstStyle/>
        <a:p>
          <a:endParaRPr lang="en-US"/>
        </a:p>
      </dgm:t>
    </dgm:pt>
    <dgm:pt modelId="{CABB2FEF-E3CC-4724-9BFD-3867DD6BC10D}" type="sibTrans" cxnId="{A5D00327-1CB4-4ED0-A2FD-B79FD29C9A73}">
      <dgm:prSet/>
      <dgm:spPr/>
      <dgm:t>
        <a:bodyPr/>
        <a:lstStyle/>
        <a:p>
          <a:endParaRPr lang="en-US"/>
        </a:p>
      </dgm:t>
    </dgm:pt>
    <dgm:pt modelId="{8EA9BDB7-4F0A-4D8C-A689-65DD1AD7ED6C}">
      <dgm:prSet custT="1"/>
      <dgm:spPr/>
      <dgm:t>
        <a:bodyPr/>
        <a:lstStyle/>
        <a:p>
          <a:endParaRPr lang="en-US" sz="1800" dirty="0"/>
        </a:p>
      </dgm:t>
    </dgm:pt>
    <dgm:pt modelId="{4A9A118F-9BE2-4E80-BF18-225B5D725EC3}" type="parTrans" cxnId="{7953B474-1BB0-455F-B7BC-B873E90F9419}">
      <dgm:prSet/>
      <dgm:spPr/>
      <dgm:t>
        <a:bodyPr/>
        <a:lstStyle/>
        <a:p>
          <a:endParaRPr lang="en-US"/>
        </a:p>
      </dgm:t>
    </dgm:pt>
    <dgm:pt modelId="{6E57F4C3-CD2D-450A-97EB-6F2C542B95C0}" type="sibTrans" cxnId="{7953B474-1BB0-455F-B7BC-B873E90F9419}">
      <dgm:prSet/>
      <dgm:spPr/>
      <dgm:t>
        <a:bodyPr/>
        <a:lstStyle/>
        <a:p>
          <a:endParaRPr lang="en-US"/>
        </a:p>
      </dgm:t>
    </dgm:pt>
    <dgm:pt modelId="{C6D9E90E-40CC-4C6A-9CF1-8DFB3EB4B15E}">
      <dgm:prSet custT="1"/>
      <dgm:spPr/>
      <dgm:t>
        <a:bodyPr/>
        <a:lstStyle/>
        <a:p>
          <a:pPr>
            <a:lnSpc>
              <a:spcPct val="120000"/>
            </a:lnSpc>
          </a:pPr>
          <a:r>
            <a:rPr lang="ru-RU" sz="1800" dirty="0" smtClean="0"/>
            <a:t>«Клиент не понял п.3 и мы убрали его из ТЗ.»</a:t>
          </a:r>
          <a:endParaRPr lang="ru-RU" sz="1800" dirty="0"/>
        </a:p>
      </dgm:t>
    </dgm:pt>
    <dgm:pt modelId="{AC088481-87E2-4C11-933F-59BCB3973872}" type="parTrans" cxnId="{0D3E1E57-3955-461C-AB72-A45C5B29647B}">
      <dgm:prSet/>
      <dgm:spPr/>
      <dgm:t>
        <a:bodyPr/>
        <a:lstStyle/>
        <a:p>
          <a:endParaRPr lang="en-US"/>
        </a:p>
      </dgm:t>
    </dgm:pt>
    <dgm:pt modelId="{B46BBB84-EEA1-401D-B003-8308D1D1D66E}" type="sibTrans" cxnId="{0D3E1E57-3955-461C-AB72-A45C5B29647B}">
      <dgm:prSet/>
      <dgm:spPr/>
      <dgm:t>
        <a:bodyPr/>
        <a:lstStyle/>
        <a:p>
          <a:endParaRPr lang="en-US"/>
        </a:p>
      </dgm:t>
    </dgm:pt>
    <dgm:pt modelId="{5191D74C-4F82-467D-BE6D-F1820970310A}">
      <dgm:prSet custT="1"/>
      <dgm:spPr/>
      <dgm:t>
        <a:bodyPr/>
        <a:lstStyle/>
        <a:p>
          <a:pPr>
            <a:lnSpc>
              <a:spcPct val="120000"/>
            </a:lnSpc>
          </a:pPr>
          <a:r>
            <a:rPr lang="ru-RU" sz="1800" dirty="0" smtClean="0"/>
            <a:t>«Здесь же ясно написано: </a:t>
          </a:r>
          <a:r>
            <a:rPr lang="en-US" sz="1800" dirty="0" smtClean="0"/>
            <a:t>“</a:t>
          </a:r>
          <a:r>
            <a:rPr lang="ru-RU" sz="1800" dirty="0" smtClean="0"/>
            <a:t>пересчитывать все возможные комбинации</a:t>
          </a:r>
          <a:r>
            <a:rPr lang="en-US" sz="1800" dirty="0" smtClean="0"/>
            <a:t>”</a:t>
          </a:r>
          <a:r>
            <a:rPr lang="ru-RU" sz="1800" dirty="0" smtClean="0"/>
            <a:t>.»</a:t>
          </a:r>
          <a:endParaRPr lang="ru-RU" sz="1800" dirty="0"/>
        </a:p>
      </dgm:t>
    </dgm:pt>
    <dgm:pt modelId="{8AA2E918-6880-4861-9058-EBD1DB3C75C4}" type="parTrans" cxnId="{516F8B57-77B9-4DCB-96E9-F0175650EB78}">
      <dgm:prSet/>
      <dgm:spPr/>
      <dgm:t>
        <a:bodyPr/>
        <a:lstStyle/>
        <a:p>
          <a:endParaRPr lang="en-US"/>
        </a:p>
      </dgm:t>
    </dgm:pt>
    <dgm:pt modelId="{FB69DDCA-8CEF-4D5D-9702-9CC300C9BC1D}" type="sibTrans" cxnId="{516F8B57-77B9-4DCB-96E9-F0175650EB78}">
      <dgm:prSet/>
      <dgm:spPr/>
      <dgm:t>
        <a:bodyPr/>
        <a:lstStyle/>
        <a:p>
          <a:endParaRPr lang="en-US"/>
        </a:p>
      </dgm:t>
    </dgm:pt>
    <dgm:pt modelId="{AF37DB00-F1B3-463A-8EA2-DA48853002CB}">
      <dgm:prSet custT="1"/>
      <dgm:spPr/>
      <dgm:t>
        <a:bodyPr/>
        <a:lstStyle/>
        <a:p>
          <a:pPr>
            <a:lnSpc>
              <a:spcPct val="120000"/>
            </a:lnSpc>
          </a:pPr>
          <a:r>
            <a:rPr lang="ru-RU" sz="1800" b="1" dirty="0" smtClean="0"/>
            <a:t>«Это должно тестироваться в рамках регрессионного.»</a:t>
          </a:r>
          <a:endParaRPr lang="ru-RU" sz="1800" b="1" dirty="0"/>
        </a:p>
      </dgm:t>
    </dgm:pt>
    <dgm:pt modelId="{418F756E-0057-4E40-8CC6-0D29EECAB7F2}" type="parTrans" cxnId="{8A08C52B-4B1A-44FA-9BA3-F299EC7ED879}">
      <dgm:prSet/>
      <dgm:spPr/>
      <dgm:t>
        <a:bodyPr/>
        <a:lstStyle/>
        <a:p>
          <a:endParaRPr lang="en-US"/>
        </a:p>
      </dgm:t>
    </dgm:pt>
    <dgm:pt modelId="{D92B472D-4EE1-428D-AAB8-3D7BF01C5843}" type="sibTrans" cxnId="{8A08C52B-4B1A-44FA-9BA3-F299EC7ED879}">
      <dgm:prSet/>
      <dgm:spPr/>
      <dgm:t>
        <a:bodyPr/>
        <a:lstStyle/>
        <a:p>
          <a:endParaRPr lang="en-US"/>
        </a:p>
      </dgm:t>
    </dgm:pt>
    <dgm:pt modelId="{FEDC6DA1-C0F5-4702-8315-B32B540B5B52}" type="pres">
      <dgm:prSet presAssocID="{D147757F-932A-4345-9688-EA8ADEDB170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B5CDAC-08CB-4B21-BECE-C400E877374D}" type="pres">
      <dgm:prSet presAssocID="{1BEA3941-8132-4FF9-BD01-EF9970E55039}" presName="composite" presStyleCnt="0"/>
      <dgm:spPr/>
    </dgm:pt>
    <dgm:pt modelId="{C02323D3-A01C-4F97-9C45-C5A7B08EB318}" type="pres">
      <dgm:prSet presAssocID="{1BEA3941-8132-4FF9-BD01-EF9970E5503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A5B92-38B1-4367-85AF-8728C0F84AD8}" type="pres">
      <dgm:prSet presAssocID="{1BEA3941-8132-4FF9-BD01-EF9970E5503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B59B8-535F-4D6B-8A26-EC0BE350B64D}" type="pres">
      <dgm:prSet presAssocID="{1185D26A-DA4A-4F6A-8296-C1C3D7306D63}" presName="sp" presStyleCnt="0"/>
      <dgm:spPr/>
    </dgm:pt>
    <dgm:pt modelId="{B122BF3A-D53E-4524-B27B-6FB5241B1FF2}" type="pres">
      <dgm:prSet presAssocID="{85D227E7-0686-4D27-BED6-9FA9F6E3F94E}" presName="composite" presStyleCnt="0"/>
      <dgm:spPr/>
    </dgm:pt>
    <dgm:pt modelId="{A7583B04-CDA3-4A44-8A31-12A7BB11CC95}" type="pres">
      <dgm:prSet presAssocID="{85D227E7-0686-4D27-BED6-9FA9F6E3F94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6628D9-E431-4D69-9587-2DDFE2CBB268}" type="pres">
      <dgm:prSet presAssocID="{85D227E7-0686-4D27-BED6-9FA9F6E3F94E}" presName="descendantText" presStyleLbl="alignAcc1" presStyleIdx="1" presStyleCnt="4" custScaleY="120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E93C4-1D7C-407F-ACD3-0CD73CBC9A8C}" type="pres">
      <dgm:prSet presAssocID="{CBE46BF7-E6AC-42D0-8227-3DB16482B3D8}" presName="sp" presStyleCnt="0"/>
      <dgm:spPr/>
    </dgm:pt>
    <dgm:pt modelId="{D88455CD-F704-4B3B-8920-AF9E716F0D68}" type="pres">
      <dgm:prSet presAssocID="{AEEE1C6C-539A-49CB-9783-7305F7FD955E}" presName="composite" presStyleCnt="0"/>
      <dgm:spPr/>
    </dgm:pt>
    <dgm:pt modelId="{8FE9D3E0-EAFE-4596-A62F-DDA1948DB0C6}" type="pres">
      <dgm:prSet presAssocID="{AEEE1C6C-539A-49CB-9783-7305F7FD95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82D89-7F59-4ABC-9A3A-218EF13D26A0}" type="pres">
      <dgm:prSet presAssocID="{AEEE1C6C-539A-49CB-9783-7305F7FD955E}" presName="descendantText" presStyleLbl="alignAcc1" presStyleIdx="2" presStyleCnt="4" custScaleY="1259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86B2D-E0FB-4590-BE50-58FD04093512}" type="pres">
      <dgm:prSet presAssocID="{2DEB9D27-FC42-474A-8B60-605CF120E7B2}" presName="sp" presStyleCnt="0"/>
      <dgm:spPr/>
    </dgm:pt>
    <dgm:pt modelId="{C8FFA766-2211-4272-BC0E-905C7C686DA8}" type="pres">
      <dgm:prSet presAssocID="{1342AF9B-7B76-4792-A75E-346E5C24FFFB}" presName="composite" presStyleCnt="0"/>
      <dgm:spPr/>
    </dgm:pt>
    <dgm:pt modelId="{0635ADAA-EA9A-4BB2-83FC-B868277EDA92}" type="pres">
      <dgm:prSet presAssocID="{1342AF9B-7B76-4792-A75E-346E5C24FFF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E88B6-6C5D-48C5-9817-D8723EF891DC}" type="pres">
      <dgm:prSet presAssocID="{1342AF9B-7B76-4792-A75E-346E5C24FFF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F643D6-9840-482C-A9AD-FC049CFBC721}" type="presOf" srcId="{1BEA3941-8132-4FF9-BD01-EF9970E55039}" destId="{C02323D3-A01C-4F97-9C45-C5A7B08EB318}" srcOrd="0" destOrd="0" presId="urn:microsoft.com/office/officeart/2005/8/layout/chevron2"/>
    <dgm:cxn modelId="{181D131F-37CF-4162-9682-6EF61EDC3DAE}" type="presOf" srcId="{AF37DB00-F1B3-463A-8EA2-DA48853002CB}" destId="{5C882D89-7F59-4ABC-9A3A-218EF13D26A0}" srcOrd="0" destOrd="1" presId="urn:microsoft.com/office/officeart/2005/8/layout/chevron2"/>
    <dgm:cxn modelId="{728BDE49-134E-4AC6-9BF7-AED97E42F602}" type="presOf" srcId="{AEEE1C6C-539A-49CB-9783-7305F7FD955E}" destId="{8FE9D3E0-EAFE-4596-A62F-DDA1948DB0C6}" srcOrd="0" destOrd="0" presId="urn:microsoft.com/office/officeart/2005/8/layout/chevron2"/>
    <dgm:cxn modelId="{E3594C1B-A9F0-424E-8735-A9CD3451FE9B}" srcId="{D147757F-932A-4345-9688-EA8ADEDB1709}" destId="{1BEA3941-8132-4FF9-BD01-EF9970E55039}" srcOrd="0" destOrd="0" parTransId="{ADA36420-A42F-469B-8CF7-1483B1078208}" sibTransId="{1185D26A-DA4A-4F6A-8296-C1C3D7306D63}"/>
    <dgm:cxn modelId="{9258FBA3-A56C-4677-A259-DE8354E8EF0C}" type="presOf" srcId="{1342AF9B-7B76-4792-A75E-346E5C24FFFB}" destId="{0635ADAA-EA9A-4BB2-83FC-B868277EDA92}" srcOrd="0" destOrd="0" presId="urn:microsoft.com/office/officeart/2005/8/layout/chevron2"/>
    <dgm:cxn modelId="{79645309-51AA-42F1-A735-525E4D12334C}" type="presOf" srcId="{C6D9E90E-40CC-4C6A-9CF1-8DFB3EB4B15E}" destId="{9C2A5B92-38B1-4367-85AF-8728C0F84AD8}" srcOrd="0" destOrd="1" presId="urn:microsoft.com/office/officeart/2005/8/layout/chevron2"/>
    <dgm:cxn modelId="{89AB0C68-308C-48C9-B9A2-CA47EA66217B}" type="presOf" srcId="{02FA3D1B-8EAC-4D3D-B357-D4537A785BDB}" destId="{E26628D9-E431-4D69-9587-2DDFE2CBB268}" srcOrd="0" destOrd="0" presId="urn:microsoft.com/office/officeart/2005/8/layout/chevron2"/>
    <dgm:cxn modelId="{AEDA1F7A-7A20-4AD1-B71C-013EF2CDDB83}" srcId="{D147757F-932A-4345-9688-EA8ADEDB1709}" destId="{85D227E7-0686-4D27-BED6-9FA9F6E3F94E}" srcOrd="1" destOrd="0" parTransId="{35F4BBE2-D7E8-4A1A-9D76-FDBC5B2087D9}" sibTransId="{CBE46BF7-E6AC-42D0-8227-3DB16482B3D8}"/>
    <dgm:cxn modelId="{160CCDD1-5A45-4208-8F0A-533EE1915017}" type="presOf" srcId="{8CC0C7DF-30F6-4F0D-B395-583DE1BB12EF}" destId="{9C2A5B92-38B1-4367-85AF-8728C0F84AD8}" srcOrd="0" destOrd="0" presId="urn:microsoft.com/office/officeart/2005/8/layout/chevron2"/>
    <dgm:cxn modelId="{D1AA56BF-A65A-4994-B1A2-BBBFEA5CFBFF}" srcId="{85D227E7-0686-4D27-BED6-9FA9F6E3F94E}" destId="{02FA3D1B-8EAC-4D3D-B357-D4537A785BDB}" srcOrd="0" destOrd="0" parTransId="{9B3E0657-FFEA-415F-B866-03F2EC2A661B}" sibTransId="{469B67FF-7458-48D4-B637-99C410E45423}"/>
    <dgm:cxn modelId="{7D5DD781-243D-408E-9557-204441C9F39C}" type="presOf" srcId="{85D227E7-0686-4D27-BED6-9FA9F6E3F94E}" destId="{A7583B04-CDA3-4A44-8A31-12A7BB11CC95}" srcOrd="0" destOrd="0" presId="urn:microsoft.com/office/officeart/2005/8/layout/chevron2"/>
    <dgm:cxn modelId="{A5D00327-1CB4-4ED0-A2FD-B79FD29C9A73}" srcId="{D147757F-932A-4345-9688-EA8ADEDB1709}" destId="{1342AF9B-7B76-4792-A75E-346E5C24FFFB}" srcOrd="3" destOrd="0" parTransId="{07C5AF72-6488-4E14-8BBB-124B1452F695}" sibTransId="{CABB2FEF-E3CC-4724-9BFD-3867DD6BC10D}"/>
    <dgm:cxn modelId="{6410C8D4-F88C-4858-B53E-866F00380F46}" srcId="{1BEA3941-8132-4FF9-BD01-EF9970E55039}" destId="{8CC0C7DF-30F6-4F0D-B395-583DE1BB12EF}" srcOrd="0" destOrd="0" parTransId="{B5221C28-83A0-4B10-9393-23FB4A4FCB09}" sibTransId="{7DEF323E-1B07-46DB-B2BE-071B6AE8E463}"/>
    <dgm:cxn modelId="{7953B474-1BB0-455F-B7BC-B873E90F9419}" srcId="{1342AF9B-7B76-4792-A75E-346E5C24FFFB}" destId="{8EA9BDB7-4F0A-4D8C-A689-65DD1AD7ED6C}" srcOrd="0" destOrd="0" parTransId="{4A9A118F-9BE2-4E80-BF18-225B5D725EC3}" sibTransId="{6E57F4C3-CD2D-450A-97EB-6F2C542B95C0}"/>
    <dgm:cxn modelId="{EB91C0F9-EA57-4B01-8D6C-9CF482144C00}" srcId="{AEEE1C6C-539A-49CB-9783-7305F7FD955E}" destId="{763A4350-ACFE-46C1-AD9F-1665FF9FB162}" srcOrd="0" destOrd="0" parTransId="{0B0043DE-32BC-4310-AE0A-D431032B5AD7}" sibTransId="{81356315-451F-4BBD-968A-C0AB262C493C}"/>
    <dgm:cxn modelId="{B705AE63-FEA2-43A7-98BA-17180656228E}" type="presOf" srcId="{763A4350-ACFE-46C1-AD9F-1665FF9FB162}" destId="{5C882D89-7F59-4ABC-9A3A-218EF13D26A0}" srcOrd="0" destOrd="0" presId="urn:microsoft.com/office/officeart/2005/8/layout/chevron2"/>
    <dgm:cxn modelId="{C1B8E8BA-18E8-4D53-91EE-83141B689B85}" type="presOf" srcId="{5191D74C-4F82-467D-BE6D-F1820970310A}" destId="{E26628D9-E431-4D69-9587-2DDFE2CBB268}" srcOrd="0" destOrd="1" presId="urn:microsoft.com/office/officeart/2005/8/layout/chevron2"/>
    <dgm:cxn modelId="{9CE1ECA4-4F04-4EB6-9D8E-7F7965303F74}" type="presOf" srcId="{8EA9BDB7-4F0A-4D8C-A689-65DD1AD7ED6C}" destId="{26EE88B6-6C5D-48C5-9817-D8723EF891DC}" srcOrd="0" destOrd="0" presId="urn:microsoft.com/office/officeart/2005/8/layout/chevron2"/>
    <dgm:cxn modelId="{DF9F0142-E1BA-4863-8E23-8F971FF707B2}" srcId="{D147757F-932A-4345-9688-EA8ADEDB1709}" destId="{AEEE1C6C-539A-49CB-9783-7305F7FD955E}" srcOrd="2" destOrd="0" parTransId="{9AAC0E67-B3F6-4BF6-AF81-B98817A287D2}" sibTransId="{2DEB9D27-FC42-474A-8B60-605CF120E7B2}"/>
    <dgm:cxn modelId="{516F8B57-77B9-4DCB-96E9-F0175650EB78}" srcId="{85D227E7-0686-4D27-BED6-9FA9F6E3F94E}" destId="{5191D74C-4F82-467D-BE6D-F1820970310A}" srcOrd="1" destOrd="0" parTransId="{8AA2E918-6880-4861-9058-EBD1DB3C75C4}" sibTransId="{FB69DDCA-8CEF-4D5D-9702-9CC300C9BC1D}"/>
    <dgm:cxn modelId="{F97D7C39-DEBF-4935-B23B-FC808B6D3893}" type="presOf" srcId="{D147757F-932A-4345-9688-EA8ADEDB1709}" destId="{FEDC6DA1-C0F5-4702-8315-B32B540B5B52}" srcOrd="0" destOrd="0" presId="urn:microsoft.com/office/officeart/2005/8/layout/chevron2"/>
    <dgm:cxn modelId="{8A08C52B-4B1A-44FA-9BA3-F299EC7ED879}" srcId="{AEEE1C6C-539A-49CB-9783-7305F7FD955E}" destId="{AF37DB00-F1B3-463A-8EA2-DA48853002CB}" srcOrd="1" destOrd="0" parTransId="{418F756E-0057-4E40-8CC6-0D29EECAB7F2}" sibTransId="{D92B472D-4EE1-428D-AAB8-3D7BF01C5843}"/>
    <dgm:cxn modelId="{0D3E1E57-3955-461C-AB72-A45C5B29647B}" srcId="{1BEA3941-8132-4FF9-BD01-EF9970E55039}" destId="{C6D9E90E-40CC-4C6A-9CF1-8DFB3EB4B15E}" srcOrd="1" destOrd="0" parTransId="{AC088481-87E2-4C11-933F-59BCB3973872}" sibTransId="{B46BBB84-EEA1-401D-B003-8308D1D1D66E}"/>
    <dgm:cxn modelId="{D0290835-9E15-4AF1-8538-CE415399B115}" type="presParOf" srcId="{FEDC6DA1-C0F5-4702-8315-B32B540B5B52}" destId="{88B5CDAC-08CB-4B21-BECE-C400E877374D}" srcOrd="0" destOrd="0" presId="urn:microsoft.com/office/officeart/2005/8/layout/chevron2"/>
    <dgm:cxn modelId="{E45DF3BC-F725-4186-A3EB-F857805E6A54}" type="presParOf" srcId="{88B5CDAC-08CB-4B21-BECE-C400E877374D}" destId="{C02323D3-A01C-4F97-9C45-C5A7B08EB318}" srcOrd="0" destOrd="0" presId="urn:microsoft.com/office/officeart/2005/8/layout/chevron2"/>
    <dgm:cxn modelId="{8846C08B-A572-4FA3-A167-58DB23B2FD67}" type="presParOf" srcId="{88B5CDAC-08CB-4B21-BECE-C400E877374D}" destId="{9C2A5B92-38B1-4367-85AF-8728C0F84AD8}" srcOrd="1" destOrd="0" presId="urn:microsoft.com/office/officeart/2005/8/layout/chevron2"/>
    <dgm:cxn modelId="{7D809324-66CC-4FF8-8612-A324699A6A84}" type="presParOf" srcId="{FEDC6DA1-C0F5-4702-8315-B32B540B5B52}" destId="{B36B59B8-535F-4D6B-8A26-EC0BE350B64D}" srcOrd="1" destOrd="0" presId="urn:microsoft.com/office/officeart/2005/8/layout/chevron2"/>
    <dgm:cxn modelId="{BD711365-B002-43BF-BA83-D8AC0C10C074}" type="presParOf" srcId="{FEDC6DA1-C0F5-4702-8315-B32B540B5B52}" destId="{B122BF3A-D53E-4524-B27B-6FB5241B1FF2}" srcOrd="2" destOrd="0" presId="urn:microsoft.com/office/officeart/2005/8/layout/chevron2"/>
    <dgm:cxn modelId="{CC6AF39D-2D66-49AD-BBCB-D2CDEB4DDC46}" type="presParOf" srcId="{B122BF3A-D53E-4524-B27B-6FB5241B1FF2}" destId="{A7583B04-CDA3-4A44-8A31-12A7BB11CC95}" srcOrd="0" destOrd="0" presId="urn:microsoft.com/office/officeart/2005/8/layout/chevron2"/>
    <dgm:cxn modelId="{96D1ACE9-9226-4B44-AFCE-638E9D4681C1}" type="presParOf" srcId="{B122BF3A-D53E-4524-B27B-6FB5241B1FF2}" destId="{E26628D9-E431-4D69-9587-2DDFE2CBB268}" srcOrd="1" destOrd="0" presId="urn:microsoft.com/office/officeart/2005/8/layout/chevron2"/>
    <dgm:cxn modelId="{6CD88DB9-D7A5-4172-A715-DC39F9CE0FD5}" type="presParOf" srcId="{FEDC6DA1-C0F5-4702-8315-B32B540B5B52}" destId="{512E93C4-1D7C-407F-ACD3-0CD73CBC9A8C}" srcOrd="3" destOrd="0" presId="urn:microsoft.com/office/officeart/2005/8/layout/chevron2"/>
    <dgm:cxn modelId="{3EE85CF0-C061-41F3-82A5-83EF5A0078FF}" type="presParOf" srcId="{FEDC6DA1-C0F5-4702-8315-B32B540B5B52}" destId="{D88455CD-F704-4B3B-8920-AF9E716F0D68}" srcOrd="4" destOrd="0" presId="urn:microsoft.com/office/officeart/2005/8/layout/chevron2"/>
    <dgm:cxn modelId="{B1992E1F-DDDA-4776-9C83-0EE6EC8466BF}" type="presParOf" srcId="{D88455CD-F704-4B3B-8920-AF9E716F0D68}" destId="{8FE9D3E0-EAFE-4596-A62F-DDA1948DB0C6}" srcOrd="0" destOrd="0" presId="urn:microsoft.com/office/officeart/2005/8/layout/chevron2"/>
    <dgm:cxn modelId="{53B3D49D-82DA-47E7-BC16-785BF7D46797}" type="presParOf" srcId="{D88455CD-F704-4B3B-8920-AF9E716F0D68}" destId="{5C882D89-7F59-4ABC-9A3A-218EF13D26A0}" srcOrd="1" destOrd="0" presId="urn:microsoft.com/office/officeart/2005/8/layout/chevron2"/>
    <dgm:cxn modelId="{16697650-BF75-4E68-9B9D-77155C619C07}" type="presParOf" srcId="{FEDC6DA1-C0F5-4702-8315-B32B540B5B52}" destId="{4B986B2D-E0FB-4590-BE50-58FD04093512}" srcOrd="5" destOrd="0" presId="urn:microsoft.com/office/officeart/2005/8/layout/chevron2"/>
    <dgm:cxn modelId="{CA2DC8DE-B543-4E41-9D93-74C0684CE2FC}" type="presParOf" srcId="{FEDC6DA1-C0F5-4702-8315-B32B540B5B52}" destId="{C8FFA766-2211-4272-BC0E-905C7C686DA8}" srcOrd="6" destOrd="0" presId="urn:microsoft.com/office/officeart/2005/8/layout/chevron2"/>
    <dgm:cxn modelId="{CD02B7CE-9B4D-48E2-A1BA-EDC40C105749}" type="presParOf" srcId="{C8FFA766-2211-4272-BC0E-905C7C686DA8}" destId="{0635ADAA-EA9A-4BB2-83FC-B868277EDA92}" srcOrd="0" destOrd="0" presId="urn:microsoft.com/office/officeart/2005/8/layout/chevron2"/>
    <dgm:cxn modelId="{01D5B257-5EF7-4DED-9B9F-DD246D561354}" type="presParOf" srcId="{C8FFA766-2211-4272-BC0E-905C7C686DA8}" destId="{26EE88B6-6C5D-48C5-9817-D8723EF891D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47757F-932A-4345-9688-EA8ADEDB1709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BEA3941-8132-4FF9-BD01-EF9970E55039}">
      <dgm:prSet phldrT="[Text]"/>
      <dgm:spPr/>
      <dgm:t>
        <a:bodyPr/>
        <a:lstStyle/>
        <a:p>
          <a:r>
            <a:rPr lang="en-US" dirty="0" smtClean="0"/>
            <a:t>PM</a:t>
          </a:r>
          <a:endParaRPr lang="en-US" dirty="0"/>
        </a:p>
      </dgm:t>
    </dgm:pt>
    <dgm:pt modelId="{ADA36420-A42F-469B-8CF7-1483B1078208}" type="parTrans" cxnId="{E3594C1B-A9F0-424E-8735-A9CD3451FE9B}">
      <dgm:prSet/>
      <dgm:spPr/>
      <dgm:t>
        <a:bodyPr/>
        <a:lstStyle/>
        <a:p>
          <a:endParaRPr lang="en-US"/>
        </a:p>
      </dgm:t>
    </dgm:pt>
    <dgm:pt modelId="{1185D26A-DA4A-4F6A-8296-C1C3D7306D63}" type="sibTrans" cxnId="{E3594C1B-A9F0-424E-8735-A9CD3451FE9B}">
      <dgm:prSet/>
      <dgm:spPr/>
      <dgm:t>
        <a:bodyPr/>
        <a:lstStyle/>
        <a:p>
          <a:endParaRPr lang="en-US"/>
        </a:p>
      </dgm:t>
    </dgm:pt>
    <dgm:pt modelId="{8CC0C7DF-30F6-4F0D-B395-583DE1BB12EF}">
      <dgm:prSet phldrT="[Text]" custT="1"/>
      <dgm:spPr/>
      <dgm:t>
        <a:bodyPr/>
        <a:lstStyle/>
        <a:p>
          <a:pPr>
            <a:lnSpc>
              <a:spcPct val="120000"/>
            </a:lnSpc>
          </a:pPr>
          <a:r>
            <a:rPr lang="ru-RU" sz="1800" dirty="0" smtClean="0"/>
            <a:t>«Разрабатывайте в </a:t>
          </a:r>
          <a:r>
            <a:rPr lang="en-US" sz="1800" dirty="0" smtClean="0"/>
            <a:t>PROD. </a:t>
          </a:r>
          <a:r>
            <a:rPr lang="ru-RU" sz="1800" dirty="0" smtClean="0"/>
            <a:t>Все риски я беру на себя.»</a:t>
          </a:r>
          <a:endParaRPr lang="en-US" sz="1800" dirty="0"/>
        </a:p>
      </dgm:t>
    </dgm:pt>
    <dgm:pt modelId="{B5221C28-83A0-4B10-9393-23FB4A4FCB09}" type="parTrans" cxnId="{6410C8D4-F88C-4858-B53E-866F00380F46}">
      <dgm:prSet/>
      <dgm:spPr/>
      <dgm:t>
        <a:bodyPr/>
        <a:lstStyle/>
        <a:p>
          <a:endParaRPr lang="en-US"/>
        </a:p>
      </dgm:t>
    </dgm:pt>
    <dgm:pt modelId="{7DEF323E-1B07-46DB-B2BE-071B6AE8E463}" type="sibTrans" cxnId="{6410C8D4-F88C-4858-B53E-866F00380F46}">
      <dgm:prSet/>
      <dgm:spPr/>
      <dgm:t>
        <a:bodyPr/>
        <a:lstStyle/>
        <a:p>
          <a:endParaRPr lang="en-US"/>
        </a:p>
      </dgm:t>
    </dgm:pt>
    <dgm:pt modelId="{85D227E7-0686-4D27-BED6-9FA9F6E3F94E}">
      <dgm:prSet phldrT="[Text]"/>
      <dgm:spPr/>
      <dgm:t>
        <a:bodyPr/>
        <a:lstStyle/>
        <a:p>
          <a:r>
            <a:rPr lang="en-US" dirty="0" smtClean="0"/>
            <a:t>BA</a:t>
          </a:r>
          <a:endParaRPr lang="en-US" dirty="0"/>
        </a:p>
      </dgm:t>
    </dgm:pt>
    <dgm:pt modelId="{35F4BBE2-D7E8-4A1A-9D76-FDBC5B2087D9}" type="parTrans" cxnId="{AEDA1F7A-7A20-4AD1-B71C-013EF2CDDB83}">
      <dgm:prSet/>
      <dgm:spPr/>
      <dgm:t>
        <a:bodyPr/>
        <a:lstStyle/>
        <a:p>
          <a:endParaRPr lang="en-US"/>
        </a:p>
      </dgm:t>
    </dgm:pt>
    <dgm:pt modelId="{CBE46BF7-E6AC-42D0-8227-3DB16482B3D8}" type="sibTrans" cxnId="{AEDA1F7A-7A20-4AD1-B71C-013EF2CDDB83}">
      <dgm:prSet/>
      <dgm:spPr/>
      <dgm:t>
        <a:bodyPr/>
        <a:lstStyle/>
        <a:p>
          <a:endParaRPr lang="en-US"/>
        </a:p>
      </dgm:t>
    </dgm:pt>
    <dgm:pt modelId="{02FA3D1B-8EAC-4D3D-B357-D4537A785BDB}">
      <dgm:prSet phldrT="[Text]" custT="1"/>
      <dgm:spPr/>
      <dgm:t>
        <a:bodyPr/>
        <a:lstStyle/>
        <a:p>
          <a:pPr>
            <a:lnSpc>
              <a:spcPct val="120000"/>
            </a:lnSpc>
          </a:pPr>
          <a:r>
            <a:rPr lang="ru-RU" sz="1800" dirty="0" smtClean="0"/>
            <a:t>«В спеке нельзя описать все. Переделать же можно?»</a:t>
          </a:r>
          <a:endParaRPr lang="en-US" sz="1800" dirty="0"/>
        </a:p>
      </dgm:t>
    </dgm:pt>
    <dgm:pt modelId="{9B3E0657-FFEA-415F-B866-03F2EC2A661B}" type="parTrans" cxnId="{D1AA56BF-A65A-4994-B1A2-BBBFEA5CFBFF}">
      <dgm:prSet/>
      <dgm:spPr/>
      <dgm:t>
        <a:bodyPr/>
        <a:lstStyle/>
        <a:p>
          <a:endParaRPr lang="en-US"/>
        </a:p>
      </dgm:t>
    </dgm:pt>
    <dgm:pt modelId="{469B67FF-7458-48D4-B637-99C410E45423}" type="sibTrans" cxnId="{D1AA56BF-A65A-4994-B1A2-BBBFEA5CFBFF}">
      <dgm:prSet/>
      <dgm:spPr/>
      <dgm:t>
        <a:bodyPr/>
        <a:lstStyle/>
        <a:p>
          <a:endParaRPr lang="en-US"/>
        </a:p>
      </dgm:t>
    </dgm:pt>
    <dgm:pt modelId="{AEEE1C6C-539A-49CB-9783-7305F7FD955E}">
      <dgm:prSet phldrT="[Text]"/>
      <dgm:spPr/>
      <dgm:t>
        <a:bodyPr/>
        <a:lstStyle/>
        <a:p>
          <a:r>
            <a:rPr lang="en-US" dirty="0" smtClean="0"/>
            <a:t>QA</a:t>
          </a:r>
          <a:endParaRPr lang="en-US" dirty="0"/>
        </a:p>
      </dgm:t>
    </dgm:pt>
    <dgm:pt modelId="{9AAC0E67-B3F6-4BF6-AF81-B98817A287D2}" type="parTrans" cxnId="{DF9F0142-E1BA-4863-8E23-8F971FF707B2}">
      <dgm:prSet/>
      <dgm:spPr/>
      <dgm:t>
        <a:bodyPr/>
        <a:lstStyle/>
        <a:p>
          <a:endParaRPr lang="en-US"/>
        </a:p>
      </dgm:t>
    </dgm:pt>
    <dgm:pt modelId="{2DEB9D27-FC42-474A-8B60-605CF120E7B2}" type="sibTrans" cxnId="{DF9F0142-E1BA-4863-8E23-8F971FF707B2}">
      <dgm:prSet/>
      <dgm:spPr/>
      <dgm:t>
        <a:bodyPr/>
        <a:lstStyle/>
        <a:p>
          <a:endParaRPr lang="en-US"/>
        </a:p>
      </dgm:t>
    </dgm:pt>
    <dgm:pt modelId="{763A4350-ACFE-46C1-AD9F-1665FF9FB162}">
      <dgm:prSet phldrT="[Text]" custT="1"/>
      <dgm:spPr/>
      <dgm:t>
        <a:bodyPr/>
        <a:lstStyle/>
        <a:p>
          <a:pPr>
            <a:lnSpc>
              <a:spcPct val="120000"/>
            </a:lnSpc>
          </a:pPr>
          <a:r>
            <a:rPr lang="ru-RU" sz="1800" b="0" dirty="0" smtClean="0"/>
            <a:t>«Аналитик сказал, что ему нравится как работает ну я и закрыл задачу.»</a:t>
          </a:r>
          <a:endParaRPr lang="en-US" sz="1800" b="0" dirty="0"/>
        </a:p>
      </dgm:t>
    </dgm:pt>
    <dgm:pt modelId="{0B0043DE-32BC-4310-AE0A-D431032B5AD7}" type="parTrans" cxnId="{EB91C0F9-EA57-4B01-8D6C-9CF482144C00}">
      <dgm:prSet/>
      <dgm:spPr/>
      <dgm:t>
        <a:bodyPr/>
        <a:lstStyle/>
        <a:p>
          <a:endParaRPr lang="en-US"/>
        </a:p>
      </dgm:t>
    </dgm:pt>
    <dgm:pt modelId="{81356315-451F-4BBD-968A-C0AB262C493C}" type="sibTrans" cxnId="{EB91C0F9-EA57-4B01-8D6C-9CF482144C00}">
      <dgm:prSet/>
      <dgm:spPr/>
      <dgm:t>
        <a:bodyPr/>
        <a:lstStyle/>
        <a:p>
          <a:endParaRPr lang="en-US"/>
        </a:p>
      </dgm:t>
    </dgm:pt>
    <dgm:pt modelId="{1342AF9B-7B76-4792-A75E-346E5C24FFFB}">
      <dgm:prSet phldrT="[Text]"/>
      <dgm:spPr/>
      <dgm:t>
        <a:bodyPr/>
        <a:lstStyle/>
        <a:p>
          <a:r>
            <a:rPr lang="en-US" dirty="0" smtClean="0"/>
            <a:t>DEV</a:t>
          </a:r>
          <a:endParaRPr lang="en-US" dirty="0"/>
        </a:p>
      </dgm:t>
    </dgm:pt>
    <dgm:pt modelId="{07C5AF72-6488-4E14-8BBB-124B1452F695}" type="parTrans" cxnId="{A5D00327-1CB4-4ED0-A2FD-B79FD29C9A73}">
      <dgm:prSet/>
      <dgm:spPr/>
      <dgm:t>
        <a:bodyPr/>
        <a:lstStyle/>
        <a:p>
          <a:endParaRPr lang="en-US"/>
        </a:p>
      </dgm:t>
    </dgm:pt>
    <dgm:pt modelId="{CABB2FEF-E3CC-4724-9BFD-3867DD6BC10D}" type="sibTrans" cxnId="{A5D00327-1CB4-4ED0-A2FD-B79FD29C9A73}">
      <dgm:prSet/>
      <dgm:spPr/>
      <dgm:t>
        <a:bodyPr/>
        <a:lstStyle/>
        <a:p>
          <a:endParaRPr lang="en-US"/>
        </a:p>
      </dgm:t>
    </dgm:pt>
    <dgm:pt modelId="{8EA9BDB7-4F0A-4D8C-A689-65DD1AD7ED6C}">
      <dgm:prSet custT="1"/>
      <dgm:spPr/>
      <dgm:t>
        <a:bodyPr/>
        <a:lstStyle/>
        <a:p>
          <a:pPr>
            <a:lnSpc>
              <a:spcPct val="112000"/>
            </a:lnSpc>
          </a:pPr>
          <a:r>
            <a:rPr lang="ru-RU" sz="1800" b="1" dirty="0" smtClean="0"/>
            <a:t>«Этого не было в спецификации.»</a:t>
          </a:r>
          <a:endParaRPr lang="en-US" sz="1800" b="1" dirty="0"/>
        </a:p>
      </dgm:t>
    </dgm:pt>
    <dgm:pt modelId="{4A9A118F-9BE2-4E80-BF18-225B5D725EC3}" type="parTrans" cxnId="{7953B474-1BB0-455F-B7BC-B873E90F9419}">
      <dgm:prSet/>
      <dgm:spPr/>
      <dgm:t>
        <a:bodyPr/>
        <a:lstStyle/>
        <a:p>
          <a:endParaRPr lang="en-US"/>
        </a:p>
      </dgm:t>
    </dgm:pt>
    <dgm:pt modelId="{6E57F4C3-CD2D-450A-97EB-6F2C542B95C0}" type="sibTrans" cxnId="{7953B474-1BB0-455F-B7BC-B873E90F9419}">
      <dgm:prSet/>
      <dgm:spPr/>
      <dgm:t>
        <a:bodyPr/>
        <a:lstStyle/>
        <a:p>
          <a:endParaRPr lang="en-US"/>
        </a:p>
      </dgm:t>
    </dgm:pt>
    <dgm:pt modelId="{C6D9E90E-40CC-4C6A-9CF1-8DFB3EB4B15E}">
      <dgm:prSet custT="1"/>
      <dgm:spPr/>
      <dgm:t>
        <a:bodyPr/>
        <a:lstStyle/>
        <a:p>
          <a:pPr>
            <a:lnSpc>
              <a:spcPct val="120000"/>
            </a:lnSpc>
          </a:pPr>
          <a:r>
            <a:rPr lang="ru-RU" sz="1800" dirty="0" smtClean="0"/>
            <a:t>«Клиент не понял п.3 и мы убрали его из ТЗ.»</a:t>
          </a:r>
          <a:endParaRPr lang="ru-RU" sz="1800" dirty="0"/>
        </a:p>
      </dgm:t>
    </dgm:pt>
    <dgm:pt modelId="{AC088481-87E2-4C11-933F-59BCB3973872}" type="parTrans" cxnId="{0D3E1E57-3955-461C-AB72-A45C5B29647B}">
      <dgm:prSet/>
      <dgm:spPr/>
      <dgm:t>
        <a:bodyPr/>
        <a:lstStyle/>
        <a:p>
          <a:endParaRPr lang="en-US"/>
        </a:p>
      </dgm:t>
    </dgm:pt>
    <dgm:pt modelId="{B46BBB84-EEA1-401D-B003-8308D1D1D66E}" type="sibTrans" cxnId="{0D3E1E57-3955-461C-AB72-A45C5B29647B}">
      <dgm:prSet/>
      <dgm:spPr/>
      <dgm:t>
        <a:bodyPr/>
        <a:lstStyle/>
        <a:p>
          <a:endParaRPr lang="en-US"/>
        </a:p>
      </dgm:t>
    </dgm:pt>
    <dgm:pt modelId="{5191D74C-4F82-467D-BE6D-F1820970310A}">
      <dgm:prSet custT="1"/>
      <dgm:spPr/>
      <dgm:t>
        <a:bodyPr/>
        <a:lstStyle/>
        <a:p>
          <a:pPr>
            <a:lnSpc>
              <a:spcPct val="120000"/>
            </a:lnSpc>
          </a:pPr>
          <a:r>
            <a:rPr lang="ru-RU" sz="1800" dirty="0" smtClean="0"/>
            <a:t>«Здесь же ясно написано: </a:t>
          </a:r>
          <a:r>
            <a:rPr lang="en-US" sz="1800" dirty="0" smtClean="0"/>
            <a:t>“</a:t>
          </a:r>
          <a:r>
            <a:rPr lang="ru-RU" sz="1800" dirty="0" smtClean="0"/>
            <a:t>пересчитывать все возможные комбинации</a:t>
          </a:r>
          <a:r>
            <a:rPr lang="en-US" sz="1800" dirty="0" smtClean="0"/>
            <a:t>”</a:t>
          </a:r>
          <a:r>
            <a:rPr lang="ru-RU" sz="1800" dirty="0" smtClean="0"/>
            <a:t>.»</a:t>
          </a:r>
          <a:endParaRPr lang="ru-RU" sz="1800" dirty="0"/>
        </a:p>
      </dgm:t>
    </dgm:pt>
    <dgm:pt modelId="{8AA2E918-6880-4861-9058-EBD1DB3C75C4}" type="parTrans" cxnId="{516F8B57-77B9-4DCB-96E9-F0175650EB78}">
      <dgm:prSet/>
      <dgm:spPr/>
      <dgm:t>
        <a:bodyPr/>
        <a:lstStyle/>
        <a:p>
          <a:endParaRPr lang="en-US"/>
        </a:p>
      </dgm:t>
    </dgm:pt>
    <dgm:pt modelId="{FB69DDCA-8CEF-4D5D-9702-9CC300C9BC1D}" type="sibTrans" cxnId="{516F8B57-77B9-4DCB-96E9-F0175650EB78}">
      <dgm:prSet/>
      <dgm:spPr/>
      <dgm:t>
        <a:bodyPr/>
        <a:lstStyle/>
        <a:p>
          <a:endParaRPr lang="en-US"/>
        </a:p>
      </dgm:t>
    </dgm:pt>
    <dgm:pt modelId="{AF37DB00-F1B3-463A-8EA2-DA48853002CB}">
      <dgm:prSet custT="1"/>
      <dgm:spPr/>
      <dgm:t>
        <a:bodyPr/>
        <a:lstStyle/>
        <a:p>
          <a:pPr>
            <a:lnSpc>
              <a:spcPct val="120000"/>
            </a:lnSpc>
          </a:pPr>
          <a:r>
            <a:rPr lang="ru-RU" sz="1800" b="0" dirty="0" smtClean="0"/>
            <a:t>«Это должно тестироваться в рамках регрессионного.»</a:t>
          </a:r>
          <a:endParaRPr lang="ru-RU" sz="1800" b="0" dirty="0"/>
        </a:p>
      </dgm:t>
    </dgm:pt>
    <dgm:pt modelId="{418F756E-0057-4E40-8CC6-0D29EECAB7F2}" type="parTrans" cxnId="{8A08C52B-4B1A-44FA-9BA3-F299EC7ED879}">
      <dgm:prSet/>
      <dgm:spPr/>
      <dgm:t>
        <a:bodyPr/>
        <a:lstStyle/>
        <a:p>
          <a:endParaRPr lang="en-US"/>
        </a:p>
      </dgm:t>
    </dgm:pt>
    <dgm:pt modelId="{D92B472D-4EE1-428D-AAB8-3D7BF01C5843}" type="sibTrans" cxnId="{8A08C52B-4B1A-44FA-9BA3-F299EC7ED879}">
      <dgm:prSet/>
      <dgm:spPr/>
      <dgm:t>
        <a:bodyPr/>
        <a:lstStyle/>
        <a:p>
          <a:endParaRPr lang="en-US"/>
        </a:p>
      </dgm:t>
    </dgm:pt>
    <dgm:pt modelId="{1FBCDDF6-AC32-479B-9436-231508EB78FF}">
      <dgm:prSet custT="1"/>
      <dgm:spPr/>
      <dgm:t>
        <a:bodyPr/>
        <a:lstStyle/>
        <a:p>
          <a:pPr>
            <a:lnSpc>
              <a:spcPct val="112000"/>
            </a:lnSpc>
          </a:pPr>
          <a:r>
            <a:rPr lang="ru-RU" sz="1800" b="1" dirty="0" smtClean="0"/>
            <a:t>«Странно, а у меня работало.»</a:t>
          </a:r>
          <a:endParaRPr lang="en-US" sz="1800" b="1" dirty="0"/>
        </a:p>
      </dgm:t>
    </dgm:pt>
    <dgm:pt modelId="{5C3DDFE2-D0B5-4BA6-8912-CCFEF3E4CF13}" type="parTrans" cxnId="{32FE12A0-BB40-4DBC-A55B-3632BA02F165}">
      <dgm:prSet/>
      <dgm:spPr/>
      <dgm:t>
        <a:bodyPr/>
        <a:lstStyle/>
        <a:p>
          <a:endParaRPr lang="en-US"/>
        </a:p>
      </dgm:t>
    </dgm:pt>
    <dgm:pt modelId="{920C922F-1710-4040-B0AD-59F8C08DB175}" type="sibTrans" cxnId="{32FE12A0-BB40-4DBC-A55B-3632BA02F165}">
      <dgm:prSet/>
      <dgm:spPr/>
      <dgm:t>
        <a:bodyPr/>
        <a:lstStyle/>
        <a:p>
          <a:endParaRPr lang="en-US"/>
        </a:p>
      </dgm:t>
    </dgm:pt>
    <dgm:pt modelId="{FEDC6DA1-C0F5-4702-8315-B32B540B5B52}" type="pres">
      <dgm:prSet presAssocID="{D147757F-932A-4345-9688-EA8ADEDB170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B5CDAC-08CB-4B21-BECE-C400E877374D}" type="pres">
      <dgm:prSet presAssocID="{1BEA3941-8132-4FF9-BD01-EF9970E55039}" presName="composite" presStyleCnt="0"/>
      <dgm:spPr/>
    </dgm:pt>
    <dgm:pt modelId="{C02323D3-A01C-4F97-9C45-C5A7B08EB318}" type="pres">
      <dgm:prSet presAssocID="{1BEA3941-8132-4FF9-BD01-EF9970E5503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A5B92-38B1-4367-85AF-8728C0F84AD8}" type="pres">
      <dgm:prSet presAssocID="{1BEA3941-8132-4FF9-BD01-EF9970E5503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B59B8-535F-4D6B-8A26-EC0BE350B64D}" type="pres">
      <dgm:prSet presAssocID="{1185D26A-DA4A-4F6A-8296-C1C3D7306D63}" presName="sp" presStyleCnt="0"/>
      <dgm:spPr/>
    </dgm:pt>
    <dgm:pt modelId="{B122BF3A-D53E-4524-B27B-6FB5241B1FF2}" type="pres">
      <dgm:prSet presAssocID="{85D227E7-0686-4D27-BED6-9FA9F6E3F94E}" presName="composite" presStyleCnt="0"/>
      <dgm:spPr/>
    </dgm:pt>
    <dgm:pt modelId="{A7583B04-CDA3-4A44-8A31-12A7BB11CC95}" type="pres">
      <dgm:prSet presAssocID="{85D227E7-0686-4D27-BED6-9FA9F6E3F94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6628D9-E431-4D69-9587-2DDFE2CBB268}" type="pres">
      <dgm:prSet presAssocID="{85D227E7-0686-4D27-BED6-9FA9F6E3F94E}" presName="descendantText" presStyleLbl="alignAcc1" presStyleIdx="1" presStyleCnt="4" custScaleY="120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E93C4-1D7C-407F-ACD3-0CD73CBC9A8C}" type="pres">
      <dgm:prSet presAssocID="{CBE46BF7-E6AC-42D0-8227-3DB16482B3D8}" presName="sp" presStyleCnt="0"/>
      <dgm:spPr/>
    </dgm:pt>
    <dgm:pt modelId="{D88455CD-F704-4B3B-8920-AF9E716F0D68}" type="pres">
      <dgm:prSet presAssocID="{AEEE1C6C-539A-49CB-9783-7305F7FD955E}" presName="composite" presStyleCnt="0"/>
      <dgm:spPr/>
    </dgm:pt>
    <dgm:pt modelId="{8FE9D3E0-EAFE-4596-A62F-DDA1948DB0C6}" type="pres">
      <dgm:prSet presAssocID="{AEEE1C6C-539A-49CB-9783-7305F7FD95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82D89-7F59-4ABC-9A3A-218EF13D26A0}" type="pres">
      <dgm:prSet presAssocID="{AEEE1C6C-539A-49CB-9783-7305F7FD955E}" presName="descendantText" presStyleLbl="alignAcc1" presStyleIdx="2" presStyleCnt="4" custScaleY="1259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86B2D-E0FB-4590-BE50-58FD04093512}" type="pres">
      <dgm:prSet presAssocID="{2DEB9D27-FC42-474A-8B60-605CF120E7B2}" presName="sp" presStyleCnt="0"/>
      <dgm:spPr/>
    </dgm:pt>
    <dgm:pt modelId="{C8FFA766-2211-4272-BC0E-905C7C686DA8}" type="pres">
      <dgm:prSet presAssocID="{1342AF9B-7B76-4792-A75E-346E5C24FFFB}" presName="composite" presStyleCnt="0"/>
      <dgm:spPr/>
    </dgm:pt>
    <dgm:pt modelId="{0635ADAA-EA9A-4BB2-83FC-B868277EDA92}" type="pres">
      <dgm:prSet presAssocID="{1342AF9B-7B76-4792-A75E-346E5C24FFF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E88B6-6C5D-48C5-9817-D8723EF891DC}" type="pres">
      <dgm:prSet presAssocID="{1342AF9B-7B76-4792-A75E-346E5C24FFF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F643D6-9840-482C-A9AD-FC049CFBC721}" type="presOf" srcId="{1BEA3941-8132-4FF9-BD01-EF9970E55039}" destId="{C02323D3-A01C-4F97-9C45-C5A7B08EB318}" srcOrd="0" destOrd="0" presId="urn:microsoft.com/office/officeart/2005/8/layout/chevron2"/>
    <dgm:cxn modelId="{181D131F-37CF-4162-9682-6EF61EDC3DAE}" type="presOf" srcId="{AF37DB00-F1B3-463A-8EA2-DA48853002CB}" destId="{5C882D89-7F59-4ABC-9A3A-218EF13D26A0}" srcOrd="0" destOrd="1" presId="urn:microsoft.com/office/officeart/2005/8/layout/chevron2"/>
    <dgm:cxn modelId="{728BDE49-134E-4AC6-9BF7-AED97E42F602}" type="presOf" srcId="{AEEE1C6C-539A-49CB-9783-7305F7FD955E}" destId="{8FE9D3E0-EAFE-4596-A62F-DDA1948DB0C6}" srcOrd="0" destOrd="0" presId="urn:microsoft.com/office/officeart/2005/8/layout/chevron2"/>
    <dgm:cxn modelId="{E3594C1B-A9F0-424E-8735-A9CD3451FE9B}" srcId="{D147757F-932A-4345-9688-EA8ADEDB1709}" destId="{1BEA3941-8132-4FF9-BD01-EF9970E55039}" srcOrd="0" destOrd="0" parTransId="{ADA36420-A42F-469B-8CF7-1483B1078208}" sibTransId="{1185D26A-DA4A-4F6A-8296-C1C3D7306D63}"/>
    <dgm:cxn modelId="{9258FBA3-A56C-4677-A259-DE8354E8EF0C}" type="presOf" srcId="{1342AF9B-7B76-4792-A75E-346E5C24FFFB}" destId="{0635ADAA-EA9A-4BB2-83FC-B868277EDA92}" srcOrd="0" destOrd="0" presId="urn:microsoft.com/office/officeart/2005/8/layout/chevron2"/>
    <dgm:cxn modelId="{79645309-51AA-42F1-A735-525E4D12334C}" type="presOf" srcId="{C6D9E90E-40CC-4C6A-9CF1-8DFB3EB4B15E}" destId="{9C2A5B92-38B1-4367-85AF-8728C0F84AD8}" srcOrd="0" destOrd="1" presId="urn:microsoft.com/office/officeart/2005/8/layout/chevron2"/>
    <dgm:cxn modelId="{32FE12A0-BB40-4DBC-A55B-3632BA02F165}" srcId="{1342AF9B-7B76-4792-A75E-346E5C24FFFB}" destId="{1FBCDDF6-AC32-479B-9436-231508EB78FF}" srcOrd="1" destOrd="0" parTransId="{5C3DDFE2-D0B5-4BA6-8912-CCFEF3E4CF13}" sibTransId="{920C922F-1710-4040-B0AD-59F8C08DB175}"/>
    <dgm:cxn modelId="{89AB0C68-308C-48C9-B9A2-CA47EA66217B}" type="presOf" srcId="{02FA3D1B-8EAC-4D3D-B357-D4537A785BDB}" destId="{E26628D9-E431-4D69-9587-2DDFE2CBB268}" srcOrd="0" destOrd="0" presId="urn:microsoft.com/office/officeart/2005/8/layout/chevron2"/>
    <dgm:cxn modelId="{AEDA1F7A-7A20-4AD1-B71C-013EF2CDDB83}" srcId="{D147757F-932A-4345-9688-EA8ADEDB1709}" destId="{85D227E7-0686-4D27-BED6-9FA9F6E3F94E}" srcOrd="1" destOrd="0" parTransId="{35F4BBE2-D7E8-4A1A-9D76-FDBC5B2087D9}" sibTransId="{CBE46BF7-E6AC-42D0-8227-3DB16482B3D8}"/>
    <dgm:cxn modelId="{160CCDD1-5A45-4208-8F0A-533EE1915017}" type="presOf" srcId="{8CC0C7DF-30F6-4F0D-B395-583DE1BB12EF}" destId="{9C2A5B92-38B1-4367-85AF-8728C0F84AD8}" srcOrd="0" destOrd="0" presId="urn:microsoft.com/office/officeart/2005/8/layout/chevron2"/>
    <dgm:cxn modelId="{D1AA56BF-A65A-4994-B1A2-BBBFEA5CFBFF}" srcId="{85D227E7-0686-4D27-BED6-9FA9F6E3F94E}" destId="{02FA3D1B-8EAC-4D3D-B357-D4537A785BDB}" srcOrd="0" destOrd="0" parTransId="{9B3E0657-FFEA-415F-B866-03F2EC2A661B}" sibTransId="{469B67FF-7458-48D4-B637-99C410E45423}"/>
    <dgm:cxn modelId="{7D5DD781-243D-408E-9557-204441C9F39C}" type="presOf" srcId="{85D227E7-0686-4D27-BED6-9FA9F6E3F94E}" destId="{A7583B04-CDA3-4A44-8A31-12A7BB11CC95}" srcOrd="0" destOrd="0" presId="urn:microsoft.com/office/officeart/2005/8/layout/chevron2"/>
    <dgm:cxn modelId="{A5D00327-1CB4-4ED0-A2FD-B79FD29C9A73}" srcId="{D147757F-932A-4345-9688-EA8ADEDB1709}" destId="{1342AF9B-7B76-4792-A75E-346E5C24FFFB}" srcOrd="3" destOrd="0" parTransId="{07C5AF72-6488-4E14-8BBB-124B1452F695}" sibTransId="{CABB2FEF-E3CC-4724-9BFD-3867DD6BC10D}"/>
    <dgm:cxn modelId="{6410C8D4-F88C-4858-B53E-866F00380F46}" srcId="{1BEA3941-8132-4FF9-BD01-EF9970E55039}" destId="{8CC0C7DF-30F6-4F0D-B395-583DE1BB12EF}" srcOrd="0" destOrd="0" parTransId="{B5221C28-83A0-4B10-9393-23FB4A4FCB09}" sibTransId="{7DEF323E-1B07-46DB-B2BE-071B6AE8E463}"/>
    <dgm:cxn modelId="{7953B474-1BB0-455F-B7BC-B873E90F9419}" srcId="{1342AF9B-7B76-4792-A75E-346E5C24FFFB}" destId="{8EA9BDB7-4F0A-4D8C-A689-65DD1AD7ED6C}" srcOrd="0" destOrd="0" parTransId="{4A9A118F-9BE2-4E80-BF18-225B5D725EC3}" sibTransId="{6E57F4C3-CD2D-450A-97EB-6F2C542B95C0}"/>
    <dgm:cxn modelId="{EB91C0F9-EA57-4B01-8D6C-9CF482144C00}" srcId="{AEEE1C6C-539A-49CB-9783-7305F7FD955E}" destId="{763A4350-ACFE-46C1-AD9F-1665FF9FB162}" srcOrd="0" destOrd="0" parTransId="{0B0043DE-32BC-4310-AE0A-D431032B5AD7}" sibTransId="{81356315-451F-4BBD-968A-C0AB262C493C}"/>
    <dgm:cxn modelId="{B705AE63-FEA2-43A7-98BA-17180656228E}" type="presOf" srcId="{763A4350-ACFE-46C1-AD9F-1665FF9FB162}" destId="{5C882D89-7F59-4ABC-9A3A-218EF13D26A0}" srcOrd="0" destOrd="0" presId="urn:microsoft.com/office/officeart/2005/8/layout/chevron2"/>
    <dgm:cxn modelId="{C1B8E8BA-18E8-4D53-91EE-83141B689B85}" type="presOf" srcId="{5191D74C-4F82-467D-BE6D-F1820970310A}" destId="{E26628D9-E431-4D69-9587-2DDFE2CBB268}" srcOrd="0" destOrd="1" presId="urn:microsoft.com/office/officeart/2005/8/layout/chevron2"/>
    <dgm:cxn modelId="{9CE1ECA4-4F04-4EB6-9D8E-7F7965303F74}" type="presOf" srcId="{8EA9BDB7-4F0A-4D8C-A689-65DD1AD7ED6C}" destId="{26EE88B6-6C5D-48C5-9817-D8723EF891DC}" srcOrd="0" destOrd="0" presId="urn:microsoft.com/office/officeart/2005/8/layout/chevron2"/>
    <dgm:cxn modelId="{B3FA44AB-94BD-41CD-8E1A-A26F7696A6EE}" type="presOf" srcId="{1FBCDDF6-AC32-479B-9436-231508EB78FF}" destId="{26EE88B6-6C5D-48C5-9817-D8723EF891DC}" srcOrd="0" destOrd="1" presId="urn:microsoft.com/office/officeart/2005/8/layout/chevron2"/>
    <dgm:cxn modelId="{DF9F0142-E1BA-4863-8E23-8F971FF707B2}" srcId="{D147757F-932A-4345-9688-EA8ADEDB1709}" destId="{AEEE1C6C-539A-49CB-9783-7305F7FD955E}" srcOrd="2" destOrd="0" parTransId="{9AAC0E67-B3F6-4BF6-AF81-B98817A287D2}" sibTransId="{2DEB9D27-FC42-474A-8B60-605CF120E7B2}"/>
    <dgm:cxn modelId="{516F8B57-77B9-4DCB-96E9-F0175650EB78}" srcId="{85D227E7-0686-4D27-BED6-9FA9F6E3F94E}" destId="{5191D74C-4F82-467D-BE6D-F1820970310A}" srcOrd="1" destOrd="0" parTransId="{8AA2E918-6880-4861-9058-EBD1DB3C75C4}" sibTransId="{FB69DDCA-8CEF-4D5D-9702-9CC300C9BC1D}"/>
    <dgm:cxn modelId="{F97D7C39-DEBF-4935-B23B-FC808B6D3893}" type="presOf" srcId="{D147757F-932A-4345-9688-EA8ADEDB1709}" destId="{FEDC6DA1-C0F5-4702-8315-B32B540B5B52}" srcOrd="0" destOrd="0" presId="urn:microsoft.com/office/officeart/2005/8/layout/chevron2"/>
    <dgm:cxn modelId="{8A08C52B-4B1A-44FA-9BA3-F299EC7ED879}" srcId="{AEEE1C6C-539A-49CB-9783-7305F7FD955E}" destId="{AF37DB00-F1B3-463A-8EA2-DA48853002CB}" srcOrd="1" destOrd="0" parTransId="{418F756E-0057-4E40-8CC6-0D29EECAB7F2}" sibTransId="{D92B472D-4EE1-428D-AAB8-3D7BF01C5843}"/>
    <dgm:cxn modelId="{0D3E1E57-3955-461C-AB72-A45C5B29647B}" srcId="{1BEA3941-8132-4FF9-BD01-EF9970E55039}" destId="{C6D9E90E-40CC-4C6A-9CF1-8DFB3EB4B15E}" srcOrd="1" destOrd="0" parTransId="{AC088481-87E2-4C11-933F-59BCB3973872}" sibTransId="{B46BBB84-EEA1-401D-B003-8308D1D1D66E}"/>
    <dgm:cxn modelId="{D0290835-9E15-4AF1-8538-CE415399B115}" type="presParOf" srcId="{FEDC6DA1-C0F5-4702-8315-B32B540B5B52}" destId="{88B5CDAC-08CB-4B21-BECE-C400E877374D}" srcOrd="0" destOrd="0" presId="urn:microsoft.com/office/officeart/2005/8/layout/chevron2"/>
    <dgm:cxn modelId="{E45DF3BC-F725-4186-A3EB-F857805E6A54}" type="presParOf" srcId="{88B5CDAC-08CB-4B21-BECE-C400E877374D}" destId="{C02323D3-A01C-4F97-9C45-C5A7B08EB318}" srcOrd="0" destOrd="0" presId="urn:microsoft.com/office/officeart/2005/8/layout/chevron2"/>
    <dgm:cxn modelId="{8846C08B-A572-4FA3-A167-58DB23B2FD67}" type="presParOf" srcId="{88B5CDAC-08CB-4B21-BECE-C400E877374D}" destId="{9C2A5B92-38B1-4367-85AF-8728C0F84AD8}" srcOrd="1" destOrd="0" presId="urn:microsoft.com/office/officeart/2005/8/layout/chevron2"/>
    <dgm:cxn modelId="{7D809324-66CC-4FF8-8612-A324699A6A84}" type="presParOf" srcId="{FEDC6DA1-C0F5-4702-8315-B32B540B5B52}" destId="{B36B59B8-535F-4D6B-8A26-EC0BE350B64D}" srcOrd="1" destOrd="0" presId="urn:microsoft.com/office/officeart/2005/8/layout/chevron2"/>
    <dgm:cxn modelId="{BD711365-B002-43BF-BA83-D8AC0C10C074}" type="presParOf" srcId="{FEDC6DA1-C0F5-4702-8315-B32B540B5B52}" destId="{B122BF3A-D53E-4524-B27B-6FB5241B1FF2}" srcOrd="2" destOrd="0" presId="urn:microsoft.com/office/officeart/2005/8/layout/chevron2"/>
    <dgm:cxn modelId="{CC6AF39D-2D66-49AD-BBCB-D2CDEB4DDC46}" type="presParOf" srcId="{B122BF3A-D53E-4524-B27B-6FB5241B1FF2}" destId="{A7583B04-CDA3-4A44-8A31-12A7BB11CC95}" srcOrd="0" destOrd="0" presId="urn:microsoft.com/office/officeart/2005/8/layout/chevron2"/>
    <dgm:cxn modelId="{96D1ACE9-9226-4B44-AFCE-638E9D4681C1}" type="presParOf" srcId="{B122BF3A-D53E-4524-B27B-6FB5241B1FF2}" destId="{E26628D9-E431-4D69-9587-2DDFE2CBB268}" srcOrd="1" destOrd="0" presId="urn:microsoft.com/office/officeart/2005/8/layout/chevron2"/>
    <dgm:cxn modelId="{6CD88DB9-D7A5-4172-A715-DC39F9CE0FD5}" type="presParOf" srcId="{FEDC6DA1-C0F5-4702-8315-B32B540B5B52}" destId="{512E93C4-1D7C-407F-ACD3-0CD73CBC9A8C}" srcOrd="3" destOrd="0" presId="urn:microsoft.com/office/officeart/2005/8/layout/chevron2"/>
    <dgm:cxn modelId="{3EE85CF0-C061-41F3-82A5-83EF5A0078FF}" type="presParOf" srcId="{FEDC6DA1-C0F5-4702-8315-B32B540B5B52}" destId="{D88455CD-F704-4B3B-8920-AF9E716F0D68}" srcOrd="4" destOrd="0" presId="urn:microsoft.com/office/officeart/2005/8/layout/chevron2"/>
    <dgm:cxn modelId="{B1992E1F-DDDA-4776-9C83-0EE6EC8466BF}" type="presParOf" srcId="{D88455CD-F704-4B3B-8920-AF9E716F0D68}" destId="{8FE9D3E0-EAFE-4596-A62F-DDA1948DB0C6}" srcOrd="0" destOrd="0" presId="urn:microsoft.com/office/officeart/2005/8/layout/chevron2"/>
    <dgm:cxn modelId="{53B3D49D-82DA-47E7-BC16-785BF7D46797}" type="presParOf" srcId="{D88455CD-F704-4B3B-8920-AF9E716F0D68}" destId="{5C882D89-7F59-4ABC-9A3A-218EF13D26A0}" srcOrd="1" destOrd="0" presId="urn:microsoft.com/office/officeart/2005/8/layout/chevron2"/>
    <dgm:cxn modelId="{16697650-BF75-4E68-9B9D-77155C619C07}" type="presParOf" srcId="{FEDC6DA1-C0F5-4702-8315-B32B540B5B52}" destId="{4B986B2D-E0FB-4590-BE50-58FD04093512}" srcOrd="5" destOrd="0" presId="urn:microsoft.com/office/officeart/2005/8/layout/chevron2"/>
    <dgm:cxn modelId="{CA2DC8DE-B543-4E41-9D93-74C0684CE2FC}" type="presParOf" srcId="{FEDC6DA1-C0F5-4702-8315-B32B540B5B52}" destId="{C8FFA766-2211-4272-BC0E-905C7C686DA8}" srcOrd="6" destOrd="0" presId="urn:microsoft.com/office/officeart/2005/8/layout/chevron2"/>
    <dgm:cxn modelId="{CD02B7CE-9B4D-48E2-A1BA-EDC40C105749}" type="presParOf" srcId="{C8FFA766-2211-4272-BC0E-905C7C686DA8}" destId="{0635ADAA-EA9A-4BB2-83FC-B868277EDA92}" srcOrd="0" destOrd="0" presId="urn:microsoft.com/office/officeart/2005/8/layout/chevron2"/>
    <dgm:cxn modelId="{01D5B257-5EF7-4DED-9B9F-DD246D561354}" type="presParOf" srcId="{C8FFA766-2211-4272-BC0E-905C7C686DA8}" destId="{26EE88B6-6C5D-48C5-9817-D8723EF891D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4F2988-6441-4FCB-B30A-8A942E346C67}" type="doc">
      <dgm:prSet loTypeId="urn:microsoft.com/office/officeart/2005/8/layout/matrix1" loCatId="matrix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5DC494D-8C84-4CA8-B9CF-20D1D86B6ACA}">
      <dgm:prSet phldrT="[Text]"/>
      <dgm:spPr/>
      <dgm:t>
        <a:bodyPr/>
        <a:lstStyle/>
        <a:p>
          <a:r>
            <a:rPr lang="ru-RU" dirty="0" smtClean="0"/>
            <a:t>ЗНАНИЯ</a:t>
          </a:r>
          <a:endParaRPr lang="en-US" dirty="0"/>
        </a:p>
      </dgm:t>
    </dgm:pt>
    <dgm:pt modelId="{AA17E083-ECF9-4441-99FC-DA43882F1E97}" type="parTrans" cxnId="{C1CB2D10-B5DB-428B-9588-BC28E52EDCAC}">
      <dgm:prSet/>
      <dgm:spPr/>
      <dgm:t>
        <a:bodyPr/>
        <a:lstStyle/>
        <a:p>
          <a:endParaRPr lang="en-US"/>
        </a:p>
      </dgm:t>
    </dgm:pt>
    <dgm:pt modelId="{108E4B23-7083-45B4-96FF-0B273D9F06F0}" type="sibTrans" cxnId="{C1CB2D10-B5DB-428B-9588-BC28E52EDCAC}">
      <dgm:prSet/>
      <dgm:spPr/>
      <dgm:t>
        <a:bodyPr/>
        <a:lstStyle/>
        <a:p>
          <a:endParaRPr lang="en-US"/>
        </a:p>
      </dgm:t>
    </dgm:pt>
    <dgm:pt modelId="{A8DCF132-48D8-4932-8ED8-5D64F1CCD168}">
      <dgm:prSet phldrT="[Text]"/>
      <dgm:spPr/>
      <dgm:t>
        <a:bodyPr/>
        <a:lstStyle/>
        <a:p>
          <a:r>
            <a:rPr lang="ru-RU" dirty="0" smtClean="0"/>
            <a:t>ФАКТЫ</a:t>
          </a:r>
          <a:endParaRPr lang="en-US" dirty="0"/>
        </a:p>
      </dgm:t>
    </dgm:pt>
    <dgm:pt modelId="{98F3DB79-2A8F-42DB-93BC-AE438ABDE31E}" type="parTrans" cxnId="{4B59CC0B-0EF0-4CD1-9BDC-760BC4482E22}">
      <dgm:prSet/>
      <dgm:spPr/>
      <dgm:t>
        <a:bodyPr/>
        <a:lstStyle/>
        <a:p>
          <a:endParaRPr lang="en-US"/>
        </a:p>
      </dgm:t>
    </dgm:pt>
    <dgm:pt modelId="{CDBD0B23-3D39-4647-86E6-05BFE5AD2BCD}" type="sibTrans" cxnId="{4B59CC0B-0EF0-4CD1-9BDC-760BC4482E22}">
      <dgm:prSet/>
      <dgm:spPr/>
      <dgm:t>
        <a:bodyPr/>
        <a:lstStyle/>
        <a:p>
          <a:endParaRPr lang="en-US"/>
        </a:p>
      </dgm:t>
    </dgm:pt>
    <dgm:pt modelId="{DB9F5136-F8B8-4016-AD05-7B8F8EC2CCE3}">
      <dgm:prSet phldrT="[Text]"/>
      <dgm:spPr/>
      <dgm:t>
        <a:bodyPr/>
        <a:lstStyle/>
        <a:p>
          <a:endParaRPr lang="en-US" dirty="0"/>
        </a:p>
      </dgm:t>
    </dgm:pt>
    <dgm:pt modelId="{D5AE602D-CF33-4424-87E1-08631D1E9768}" type="parTrans" cxnId="{561FDE44-D323-4261-A54F-19042C603BCF}">
      <dgm:prSet/>
      <dgm:spPr/>
      <dgm:t>
        <a:bodyPr/>
        <a:lstStyle/>
        <a:p>
          <a:endParaRPr lang="en-US"/>
        </a:p>
      </dgm:t>
    </dgm:pt>
    <dgm:pt modelId="{46FE0C2D-CA79-4A4E-9A8B-73261BE7DCE2}" type="sibTrans" cxnId="{561FDE44-D323-4261-A54F-19042C603BCF}">
      <dgm:prSet/>
      <dgm:spPr/>
      <dgm:t>
        <a:bodyPr/>
        <a:lstStyle/>
        <a:p>
          <a:endParaRPr lang="en-US"/>
        </a:p>
      </dgm:t>
    </dgm:pt>
    <dgm:pt modelId="{6E3F93DE-30F2-47E0-B620-157F61833826}">
      <dgm:prSet phldrT="[Text]"/>
      <dgm:spPr/>
      <dgm:t>
        <a:bodyPr/>
        <a:lstStyle/>
        <a:p>
          <a:endParaRPr lang="en-US" dirty="0"/>
        </a:p>
      </dgm:t>
    </dgm:pt>
    <dgm:pt modelId="{2638DF83-5D1D-49EB-8519-6F7BF898468B}" type="parTrans" cxnId="{5C1F01DB-594F-402D-8B2C-987869A17283}">
      <dgm:prSet/>
      <dgm:spPr/>
      <dgm:t>
        <a:bodyPr/>
        <a:lstStyle/>
        <a:p>
          <a:endParaRPr lang="en-US"/>
        </a:p>
      </dgm:t>
    </dgm:pt>
    <dgm:pt modelId="{57BAB693-8098-440E-8C1B-27127C52494A}" type="sibTrans" cxnId="{5C1F01DB-594F-402D-8B2C-987869A17283}">
      <dgm:prSet/>
      <dgm:spPr/>
      <dgm:t>
        <a:bodyPr/>
        <a:lstStyle/>
        <a:p>
          <a:endParaRPr lang="en-US"/>
        </a:p>
      </dgm:t>
    </dgm:pt>
    <dgm:pt modelId="{CC9CADE4-D205-40A2-85D1-8EBE0FA04191}">
      <dgm:prSet phldrT="[Text]"/>
      <dgm:spPr/>
      <dgm:t>
        <a:bodyPr/>
        <a:lstStyle/>
        <a:p>
          <a:endParaRPr lang="en-US" dirty="0"/>
        </a:p>
      </dgm:t>
    </dgm:pt>
    <dgm:pt modelId="{04A48A90-0CDE-4338-A605-FE4C0BA25BE2}" type="parTrans" cxnId="{CDC1EFDD-DEFF-4455-8CE8-19DF6C8AA451}">
      <dgm:prSet/>
      <dgm:spPr/>
      <dgm:t>
        <a:bodyPr/>
        <a:lstStyle/>
        <a:p>
          <a:endParaRPr lang="en-US"/>
        </a:p>
      </dgm:t>
    </dgm:pt>
    <dgm:pt modelId="{11C95933-9E4E-4D4B-947C-ADFEE7BD281E}" type="sibTrans" cxnId="{CDC1EFDD-DEFF-4455-8CE8-19DF6C8AA451}">
      <dgm:prSet/>
      <dgm:spPr/>
      <dgm:t>
        <a:bodyPr/>
        <a:lstStyle/>
        <a:p>
          <a:endParaRPr lang="en-US"/>
        </a:p>
      </dgm:t>
    </dgm:pt>
    <dgm:pt modelId="{8BCE07B8-6826-4674-A40B-C9AED092BF99}">
      <dgm:prSet phldrT="[Text]"/>
      <dgm:spPr/>
      <dgm:t>
        <a:bodyPr/>
        <a:lstStyle/>
        <a:p>
          <a:r>
            <a:rPr lang="ru-RU" dirty="0" smtClean="0"/>
            <a:t>Ты </a:t>
          </a:r>
          <a:r>
            <a:rPr lang="ru-RU" b="0" u="sng" dirty="0" smtClean="0"/>
            <a:t>ЗНАЕШЬ</a:t>
          </a:r>
          <a:endParaRPr lang="en-US" b="0" u="sng" dirty="0"/>
        </a:p>
      </dgm:t>
    </dgm:pt>
    <dgm:pt modelId="{8D64032F-7284-4186-9C3A-7361AB97BFD7}" type="parTrans" cxnId="{49EFE942-8992-49A0-803F-B4C04622CC6D}">
      <dgm:prSet/>
      <dgm:spPr/>
      <dgm:t>
        <a:bodyPr/>
        <a:lstStyle/>
        <a:p>
          <a:endParaRPr lang="en-US"/>
        </a:p>
      </dgm:t>
    </dgm:pt>
    <dgm:pt modelId="{E1F04292-A238-418E-B699-0E3AE5809784}" type="sibTrans" cxnId="{49EFE942-8992-49A0-803F-B4C04622CC6D}">
      <dgm:prSet/>
      <dgm:spPr/>
      <dgm:t>
        <a:bodyPr/>
        <a:lstStyle/>
        <a:p>
          <a:endParaRPr lang="en-US"/>
        </a:p>
      </dgm:t>
    </dgm:pt>
    <dgm:pt modelId="{6F5E4D63-2FAD-4891-B685-0C38165D186C}">
      <dgm:prSet phldrT="[Text]"/>
      <dgm:spPr/>
      <dgm:t>
        <a:bodyPr/>
        <a:lstStyle/>
        <a:p>
          <a:r>
            <a:rPr lang="ru-RU" dirty="0" smtClean="0"/>
            <a:t>Что ты </a:t>
          </a:r>
          <a:r>
            <a:rPr lang="ru-RU" u="sng" dirty="0" smtClean="0"/>
            <a:t>ЗНАЕШЬ</a:t>
          </a:r>
          <a:endParaRPr lang="en-US" u="sng" dirty="0"/>
        </a:p>
      </dgm:t>
    </dgm:pt>
    <dgm:pt modelId="{78AD1D13-D54B-46DC-BA9B-61864F4BE28C}" type="parTrans" cxnId="{DB0AE1E8-3FDB-4FFD-BE88-D69C4B4D1AD1}">
      <dgm:prSet/>
      <dgm:spPr/>
      <dgm:t>
        <a:bodyPr/>
        <a:lstStyle/>
        <a:p>
          <a:endParaRPr lang="en-US"/>
        </a:p>
      </dgm:t>
    </dgm:pt>
    <dgm:pt modelId="{BA1EFB77-D7B6-4428-9CD5-2D395F8783B5}" type="sibTrans" cxnId="{DB0AE1E8-3FDB-4FFD-BE88-D69C4B4D1AD1}">
      <dgm:prSet/>
      <dgm:spPr/>
      <dgm:t>
        <a:bodyPr/>
        <a:lstStyle/>
        <a:p>
          <a:endParaRPr lang="en-US"/>
        </a:p>
      </dgm:t>
    </dgm:pt>
    <dgm:pt modelId="{22D77D61-B4D7-424B-BB1B-7FE7DF1233BB}" type="pres">
      <dgm:prSet presAssocID="{B94F2988-6441-4FCB-B30A-8A942E346C6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D69C16-4803-45C6-84AE-F749924E6E46}" type="pres">
      <dgm:prSet presAssocID="{B94F2988-6441-4FCB-B30A-8A942E346C67}" presName="matrix" presStyleCnt="0"/>
      <dgm:spPr/>
      <dgm:t>
        <a:bodyPr/>
        <a:lstStyle/>
        <a:p>
          <a:endParaRPr lang="en-US"/>
        </a:p>
      </dgm:t>
    </dgm:pt>
    <dgm:pt modelId="{7759750C-15E8-4296-8237-99F4A48288C6}" type="pres">
      <dgm:prSet presAssocID="{B94F2988-6441-4FCB-B30A-8A942E346C67}" presName="tile1" presStyleLbl="node1" presStyleIdx="0" presStyleCnt="4"/>
      <dgm:spPr/>
      <dgm:t>
        <a:bodyPr/>
        <a:lstStyle/>
        <a:p>
          <a:endParaRPr lang="en-US"/>
        </a:p>
      </dgm:t>
    </dgm:pt>
    <dgm:pt modelId="{39A0267C-658E-4B5E-B5C9-3DDD811D5FB9}" type="pres">
      <dgm:prSet presAssocID="{B94F2988-6441-4FCB-B30A-8A942E346C6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4A6AD-64D8-47B8-8A23-AAA849F3F23F}" type="pres">
      <dgm:prSet presAssocID="{B94F2988-6441-4FCB-B30A-8A942E346C67}" presName="tile2" presStyleLbl="node1" presStyleIdx="1" presStyleCnt="4"/>
      <dgm:spPr/>
      <dgm:t>
        <a:bodyPr/>
        <a:lstStyle/>
        <a:p>
          <a:endParaRPr lang="en-US"/>
        </a:p>
      </dgm:t>
    </dgm:pt>
    <dgm:pt modelId="{E3344348-CCE4-4024-AE2B-DD3253126EBD}" type="pres">
      <dgm:prSet presAssocID="{B94F2988-6441-4FCB-B30A-8A942E346C6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DCC16-B9BA-4CF4-BA43-5A3D6B522D6D}" type="pres">
      <dgm:prSet presAssocID="{B94F2988-6441-4FCB-B30A-8A942E346C67}" presName="tile3" presStyleLbl="node1" presStyleIdx="2" presStyleCnt="4"/>
      <dgm:spPr/>
      <dgm:t>
        <a:bodyPr/>
        <a:lstStyle/>
        <a:p>
          <a:endParaRPr lang="en-US"/>
        </a:p>
      </dgm:t>
    </dgm:pt>
    <dgm:pt modelId="{034643B9-DCBC-4C72-BDA5-E5A947179D35}" type="pres">
      <dgm:prSet presAssocID="{B94F2988-6441-4FCB-B30A-8A942E346C6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3EFAF-6396-4561-9001-9C43AB4644E7}" type="pres">
      <dgm:prSet presAssocID="{B94F2988-6441-4FCB-B30A-8A942E346C67}" presName="tile4" presStyleLbl="node1" presStyleIdx="3" presStyleCnt="4"/>
      <dgm:spPr/>
      <dgm:t>
        <a:bodyPr/>
        <a:lstStyle/>
        <a:p>
          <a:endParaRPr lang="en-US"/>
        </a:p>
      </dgm:t>
    </dgm:pt>
    <dgm:pt modelId="{545AC8FE-478C-4B10-889E-C155E5C0D72C}" type="pres">
      <dgm:prSet presAssocID="{B94F2988-6441-4FCB-B30A-8A942E346C6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8683A6-1F6C-4A01-A74C-F5CF23522D9D}" type="pres">
      <dgm:prSet presAssocID="{B94F2988-6441-4FCB-B30A-8A942E346C6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67792D1-2628-4034-8835-0F3B4C2BB79D}" type="presOf" srcId="{6E3F93DE-30F2-47E0-B620-157F61833826}" destId="{782DCC16-B9BA-4CF4-BA43-5A3D6B522D6D}" srcOrd="0" destOrd="0" presId="urn:microsoft.com/office/officeart/2005/8/layout/matrix1"/>
    <dgm:cxn modelId="{561FDE44-D323-4261-A54F-19042C603BCF}" srcId="{D5DC494D-8C84-4CA8-B9CF-20D1D86B6ACA}" destId="{DB9F5136-F8B8-4016-AD05-7B8F8EC2CCE3}" srcOrd="1" destOrd="0" parTransId="{D5AE602D-CF33-4424-87E1-08631D1E9768}" sibTransId="{46FE0C2D-CA79-4A4E-9A8B-73261BE7DCE2}"/>
    <dgm:cxn modelId="{CE7C257F-0015-483B-93AD-9E0F2E5AA8E3}" type="presOf" srcId="{A8DCF132-48D8-4932-8ED8-5D64F1CCD168}" destId="{39A0267C-658E-4B5E-B5C9-3DDD811D5FB9}" srcOrd="1" destOrd="0" presId="urn:microsoft.com/office/officeart/2005/8/layout/matrix1"/>
    <dgm:cxn modelId="{DB0AE1E8-3FDB-4FFD-BE88-D69C4B4D1AD1}" srcId="{A8DCF132-48D8-4932-8ED8-5D64F1CCD168}" destId="{6F5E4D63-2FAD-4891-B685-0C38165D186C}" srcOrd="1" destOrd="0" parTransId="{78AD1D13-D54B-46DC-BA9B-61864F4BE28C}" sibTransId="{BA1EFB77-D7B6-4428-9CD5-2D395F8783B5}"/>
    <dgm:cxn modelId="{E11594A3-9073-4EA3-8C2C-4FF45960A924}" type="presOf" srcId="{8BCE07B8-6826-4674-A40B-C9AED092BF99}" destId="{7759750C-15E8-4296-8237-99F4A48288C6}" srcOrd="0" destOrd="1" presId="urn:microsoft.com/office/officeart/2005/8/layout/matrix1"/>
    <dgm:cxn modelId="{C1CB2D10-B5DB-428B-9588-BC28E52EDCAC}" srcId="{B94F2988-6441-4FCB-B30A-8A942E346C67}" destId="{D5DC494D-8C84-4CA8-B9CF-20D1D86B6ACA}" srcOrd="0" destOrd="0" parTransId="{AA17E083-ECF9-4441-99FC-DA43882F1E97}" sibTransId="{108E4B23-7083-45B4-96FF-0B273D9F06F0}"/>
    <dgm:cxn modelId="{13217780-2D74-4974-96D6-B8BAEB437E8D}" type="presOf" srcId="{CC9CADE4-D205-40A2-85D1-8EBE0FA04191}" destId="{545AC8FE-478C-4B10-889E-C155E5C0D72C}" srcOrd="1" destOrd="0" presId="urn:microsoft.com/office/officeart/2005/8/layout/matrix1"/>
    <dgm:cxn modelId="{7ADF43D3-D743-4E98-82BF-793ECA385ECB}" type="presOf" srcId="{6F5E4D63-2FAD-4891-B685-0C38165D186C}" destId="{39A0267C-658E-4B5E-B5C9-3DDD811D5FB9}" srcOrd="1" destOrd="2" presId="urn:microsoft.com/office/officeart/2005/8/layout/matrix1"/>
    <dgm:cxn modelId="{B7182CBC-0747-4803-A975-7309832EF496}" type="presOf" srcId="{DB9F5136-F8B8-4016-AD05-7B8F8EC2CCE3}" destId="{3C74A6AD-64D8-47B8-8A23-AAA849F3F23F}" srcOrd="0" destOrd="0" presId="urn:microsoft.com/office/officeart/2005/8/layout/matrix1"/>
    <dgm:cxn modelId="{9A5AF178-9009-46F7-9087-96CBCA06366B}" type="presOf" srcId="{6E3F93DE-30F2-47E0-B620-157F61833826}" destId="{034643B9-DCBC-4C72-BDA5-E5A947179D35}" srcOrd="1" destOrd="0" presId="urn:microsoft.com/office/officeart/2005/8/layout/matrix1"/>
    <dgm:cxn modelId="{749208EB-474A-481C-9BEF-DA69CA6138FB}" type="presOf" srcId="{B94F2988-6441-4FCB-B30A-8A942E346C67}" destId="{22D77D61-B4D7-424B-BB1B-7FE7DF1233BB}" srcOrd="0" destOrd="0" presId="urn:microsoft.com/office/officeart/2005/8/layout/matrix1"/>
    <dgm:cxn modelId="{83962C2C-BC79-4B0A-B429-8EBD938B3B14}" type="presOf" srcId="{DB9F5136-F8B8-4016-AD05-7B8F8EC2CCE3}" destId="{E3344348-CCE4-4024-AE2B-DD3253126EBD}" srcOrd="1" destOrd="0" presId="urn:microsoft.com/office/officeart/2005/8/layout/matrix1"/>
    <dgm:cxn modelId="{B162B1BF-FB97-4AD5-9AF3-8B410BD7C57A}" type="presOf" srcId="{CC9CADE4-D205-40A2-85D1-8EBE0FA04191}" destId="{3B43EFAF-6396-4561-9001-9C43AB4644E7}" srcOrd="0" destOrd="0" presId="urn:microsoft.com/office/officeart/2005/8/layout/matrix1"/>
    <dgm:cxn modelId="{5F6DC333-1299-4A97-84EF-D66DF5B8ED4F}" type="presOf" srcId="{A8DCF132-48D8-4932-8ED8-5D64F1CCD168}" destId="{7759750C-15E8-4296-8237-99F4A48288C6}" srcOrd="0" destOrd="0" presId="urn:microsoft.com/office/officeart/2005/8/layout/matrix1"/>
    <dgm:cxn modelId="{18A83996-1459-4052-B817-90C8D6A3E963}" type="presOf" srcId="{D5DC494D-8C84-4CA8-B9CF-20D1D86B6ACA}" destId="{238683A6-1F6C-4A01-A74C-F5CF23522D9D}" srcOrd="0" destOrd="0" presId="urn:microsoft.com/office/officeart/2005/8/layout/matrix1"/>
    <dgm:cxn modelId="{2ABC2445-4973-4A37-A7EA-F2469CF2CCC4}" type="presOf" srcId="{8BCE07B8-6826-4674-A40B-C9AED092BF99}" destId="{39A0267C-658E-4B5E-B5C9-3DDD811D5FB9}" srcOrd="1" destOrd="1" presId="urn:microsoft.com/office/officeart/2005/8/layout/matrix1"/>
    <dgm:cxn modelId="{CDC1EFDD-DEFF-4455-8CE8-19DF6C8AA451}" srcId="{D5DC494D-8C84-4CA8-B9CF-20D1D86B6ACA}" destId="{CC9CADE4-D205-40A2-85D1-8EBE0FA04191}" srcOrd="3" destOrd="0" parTransId="{04A48A90-0CDE-4338-A605-FE4C0BA25BE2}" sibTransId="{11C95933-9E4E-4D4B-947C-ADFEE7BD281E}"/>
    <dgm:cxn modelId="{49EFE942-8992-49A0-803F-B4C04622CC6D}" srcId="{A8DCF132-48D8-4932-8ED8-5D64F1CCD168}" destId="{8BCE07B8-6826-4674-A40B-C9AED092BF99}" srcOrd="0" destOrd="0" parTransId="{8D64032F-7284-4186-9C3A-7361AB97BFD7}" sibTransId="{E1F04292-A238-418E-B699-0E3AE5809784}"/>
    <dgm:cxn modelId="{5C1F01DB-594F-402D-8B2C-987869A17283}" srcId="{D5DC494D-8C84-4CA8-B9CF-20D1D86B6ACA}" destId="{6E3F93DE-30F2-47E0-B620-157F61833826}" srcOrd="2" destOrd="0" parTransId="{2638DF83-5D1D-49EB-8519-6F7BF898468B}" sibTransId="{57BAB693-8098-440E-8C1B-27127C52494A}"/>
    <dgm:cxn modelId="{CADAB4FC-AE33-4C3D-B43C-84BD3571D7FC}" type="presOf" srcId="{6F5E4D63-2FAD-4891-B685-0C38165D186C}" destId="{7759750C-15E8-4296-8237-99F4A48288C6}" srcOrd="0" destOrd="2" presId="urn:microsoft.com/office/officeart/2005/8/layout/matrix1"/>
    <dgm:cxn modelId="{4B59CC0B-0EF0-4CD1-9BDC-760BC4482E22}" srcId="{D5DC494D-8C84-4CA8-B9CF-20D1D86B6ACA}" destId="{A8DCF132-48D8-4932-8ED8-5D64F1CCD168}" srcOrd="0" destOrd="0" parTransId="{98F3DB79-2A8F-42DB-93BC-AE438ABDE31E}" sibTransId="{CDBD0B23-3D39-4647-86E6-05BFE5AD2BCD}"/>
    <dgm:cxn modelId="{2426D9D1-6FE7-4B08-966C-CAFDB0A1223F}" type="presParOf" srcId="{22D77D61-B4D7-424B-BB1B-7FE7DF1233BB}" destId="{B9D69C16-4803-45C6-84AE-F749924E6E46}" srcOrd="0" destOrd="0" presId="urn:microsoft.com/office/officeart/2005/8/layout/matrix1"/>
    <dgm:cxn modelId="{7056DE90-7944-4180-AE25-8E0200E035C5}" type="presParOf" srcId="{B9D69C16-4803-45C6-84AE-F749924E6E46}" destId="{7759750C-15E8-4296-8237-99F4A48288C6}" srcOrd="0" destOrd="0" presId="urn:microsoft.com/office/officeart/2005/8/layout/matrix1"/>
    <dgm:cxn modelId="{115DD183-598A-4242-8675-0D799C50BC96}" type="presParOf" srcId="{B9D69C16-4803-45C6-84AE-F749924E6E46}" destId="{39A0267C-658E-4B5E-B5C9-3DDD811D5FB9}" srcOrd="1" destOrd="0" presId="urn:microsoft.com/office/officeart/2005/8/layout/matrix1"/>
    <dgm:cxn modelId="{466C2549-60CD-48F4-A520-6626965F18DE}" type="presParOf" srcId="{B9D69C16-4803-45C6-84AE-F749924E6E46}" destId="{3C74A6AD-64D8-47B8-8A23-AAA849F3F23F}" srcOrd="2" destOrd="0" presId="urn:microsoft.com/office/officeart/2005/8/layout/matrix1"/>
    <dgm:cxn modelId="{BBABFAD3-4FB1-4F5B-A81C-C4AD533156BA}" type="presParOf" srcId="{B9D69C16-4803-45C6-84AE-F749924E6E46}" destId="{E3344348-CCE4-4024-AE2B-DD3253126EBD}" srcOrd="3" destOrd="0" presId="urn:microsoft.com/office/officeart/2005/8/layout/matrix1"/>
    <dgm:cxn modelId="{625207F2-C6B3-4F84-A9B7-D6F6E3B273F0}" type="presParOf" srcId="{B9D69C16-4803-45C6-84AE-F749924E6E46}" destId="{782DCC16-B9BA-4CF4-BA43-5A3D6B522D6D}" srcOrd="4" destOrd="0" presId="urn:microsoft.com/office/officeart/2005/8/layout/matrix1"/>
    <dgm:cxn modelId="{62DB5386-1E57-41FC-9E49-5740795BF3E2}" type="presParOf" srcId="{B9D69C16-4803-45C6-84AE-F749924E6E46}" destId="{034643B9-DCBC-4C72-BDA5-E5A947179D35}" srcOrd="5" destOrd="0" presId="urn:microsoft.com/office/officeart/2005/8/layout/matrix1"/>
    <dgm:cxn modelId="{A697B765-C9FF-4D99-AD11-28116C08096C}" type="presParOf" srcId="{B9D69C16-4803-45C6-84AE-F749924E6E46}" destId="{3B43EFAF-6396-4561-9001-9C43AB4644E7}" srcOrd="6" destOrd="0" presId="urn:microsoft.com/office/officeart/2005/8/layout/matrix1"/>
    <dgm:cxn modelId="{17878F59-0908-411F-B460-4B73CE22BCB4}" type="presParOf" srcId="{B9D69C16-4803-45C6-84AE-F749924E6E46}" destId="{545AC8FE-478C-4B10-889E-C155E5C0D72C}" srcOrd="7" destOrd="0" presId="urn:microsoft.com/office/officeart/2005/8/layout/matrix1"/>
    <dgm:cxn modelId="{989ACC67-90F0-41B7-848B-3D368A147005}" type="presParOf" srcId="{22D77D61-B4D7-424B-BB1B-7FE7DF1233BB}" destId="{238683A6-1F6C-4A01-A74C-F5CF23522D9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4F2988-6441-4FCB-B30A-8A942E346C67}" type="doc">
      <dgm:prSet loTypeId="urn:microsoft.com/office/officeart/2005/8/layout/matrix1" loCatId="matrix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5DC494D-8C84-4CA8-B9CF-20D1D86B6ACA}">
      <dgm:prSet phldrT="[Text]"/>
      <dgm:spPr/>
      <dgm:t>
        <a:bodyPr/>
        <a:lstStyle/>
        <a:p>
          <a:r>
            <a:rPr lang="ru-RU" dirty="0" smtClean="0"/>
            <a:t>ЗНАНИЯ</a:t>
          </a:r>
          <a:endParaRPr lang="en-US" dirty="0"/>
        </a:p>
      </dgm:t>
    </dgm:pt>
    <dgm:pt modelId="{AA17E083-ECF9-4441-99FC-DA43882F1E97}" type="parTrans" cxnId="{C1CB2D10-B5DB-428B-9588-BC28E52EDCAC}">
      <dgm:prSet/>
      <dgm:spPr/>
      <dgm:t>
        <a:bodyPr/>
        <a:lstStyle/>
        <a:p>
          <a:endParaRPr lang="en-US"/>
        </a:p>
      </dgm:t>
    </dgm:pt>
    <dgm:pt modelId="{108E4B23-7083-45B4-96FF-0B273D9F06F0}" type="sibTrans" cxnId="{C1CB2D10-B5DB-428B-9588-BC28E52EDCAC}">
      <dgm:prSet/>
      <dgm:spPr/>
      <dgm:t>
        <a:bodyPr/>
        <a:lstStyle/>
        <a:p>
          <a:endParaRPr lang="en-US"/>
        </a:p>
      </dgm:t>
    </dgm:pt>
    <dgm:pt modelId="{A8DCF132-48D8-4932-8ED8-5D64F1CCD168}">
      <dgm:prSet phldrT="[Text]"/>
      <dgm:spPr/>
      <dgm:t>
        <a:bodyPr/>
        <a:lstStyle/>
        <a:p>
          <a:r>
            <a:rPr lang="ru-RU" dirty="0" smtClean="0"/>
            <a:t>ФАКТЫ</a:t>
          </a:r>
          <a:endParaRPr lang="en-US" dirty="0"/>
        </a:p>
      </dgm:t>
    </dgm:pt>
    <dgm:pt modelId="{98F3DB79-2A8F-42DB-93BC-AE438ABDE31E}" type="parTrans" cxnId="{4B59CC0B-0EF0-4CD1-9BDC-760BC4482E22}">
      <dgm:prSet/>
      <dgm:spPr/>
      <dgm:t>
        <a:bodyPr/>
        <a:lstStyle/>
        <a:p>
          <a:endParaRPr lang="en-US"/>
        </a:p>
      </dgm:t>
    </dgm:pt>
    <dgm:pt modelId="{CDBD0B23-3D39-4647-86E6-05BFE5AD2BCD}" type="sibTrans" cxnId="{4B59CC0B-0EF0-4CD1-9BDC-760BC4482E22}">
      <dgm:prSet/>
      <dgm:spPr/>
      <dgm:t>
        <a:bodyPr/>
        <a:lstStyle/>
        <a:p>
          <a:endParaRPr lang="en-US"/>
        </a:p>
      </dgm:t>
    </dgm:pt>
    <dgm:pt modelId="{DB9F5136-F8B8-4016-AD05-7B8F8EC2CCE3}">
      <dgm:prSet phldrT="[Text]"/>
      <dgm:spPr/>
      <dgm:t>
        <a:bodyPr/>
        <a:lstStyle/>
        <a:p>
          <a:r>
            <a:rPr lang="ru-RU" dirty="0" smtClean="0"/>
            <a:t>ВОПРОСЫ</a:t>
          </a:r>
          <a:endParaRPr lang="en-US" dirty="0"/>
        </a:p>
      </dgm:t>
    </dgm:pt>
    <dgm:pt modelId="{D5AE602D-CF33-4424-87E1-08631D1E9768}" type="parTrans" cxnId="{561FDE44-D323-4261-A54F-19042C603BCF}">
      <dgm:prSet/>
      <dgm:spPr/>
      <dgm:t>
        <a:bodyPr/>
        <a:lstStyle/>
        <a:p>
          <a:endParaRPr lang="en-US"/>
        </a:p>
      </dgm:t>
    </dgm:pt>
    <dgm:pt modelId="{46FE0C2D-CA79-4A4E-9A8B-73261BE7DCE2}" type="sibTrans" cxnId="{561FDE44-D323-4261-A54F-19042C603BCF}">
      <dgm:prSet/>
      <dgm:spPr/>
      <dgm:t>
        <a:bodyPr/>
        <a:lstStyle/>
        <a:p>
          <a:endParaRPr lang="en-US"/>
        </a:p>
      </dgm:t>
    </dgm:pt>
    <dgm:pt modelId="{6E3F93DE-30F2-47E0-B620-157F61833826}">
      <dgm:prSet phldrT="[Text]"/>
      <dgm:spPr/>
      <dgm:t>
        <a:bodyPr/>
        <a:lstStyle/>
        <a:p>
          <a:endParaRPr lang="en-US" dirty="0"/>
        </a:p>
      </dgm:t>
    </dgm:pt>
    <dgm:pt modelId="{2638DF83-5D1D-49EB-8519-6F7BF898468B}" type="parTrans" cxnId="{5C1F01DB-594F-402D-8B2C-987869A17283}">
      <dgm:prSet/>
      <dgm:spPr/>
      <dgm:t>
        <a:bodyPr/>
        <a:lstStyle/>
        <a:p>
          <a:endParaRPr lang="en-US"/>
        </a:p>
      </dgm:t>
    </dgm:pt>
    <dgm:pt modelId="{57BAB693-8098-440E-8C1B-27127C52494A}" type="sibTrans" cxnId="{5C1F01DB-594F-402D-8B2C-987869A17283}">
      <dgm:prSet/>
      <dgm:spPr/>
      <dgm:t>
        <a:bodyPr/>
        <a:lstStyle/>
        <a:p>
          <a:endParaRPr lang="en-US"/>
        </a:p>
      </dgm:t>
    </dgm:pt>
    <dgm:pt modelId="{CC9CADE4-D205-40A2-85D1-8EBE0FA04191}">
      <dgm:prSet phldrT="[Text]"/>
      <dgm:spPr/>
      <dgm:t>
        <a:bodyPr/>
        <a:lstStyle/>
        <a:p>
          <a:endParaRPr lang="en-US" dirty="0"/>
        </a:p>
      </dgm:t>
    </dgm:pt>
    <dgm:pt modelId="{04A48A90-0CDE-4338-A605-FE4C0BA25BE2}" type="parTrans" cxnId="{CDC1EFDD-DEFF-4455-8CE8-19DF6C8AA451}">
      <dgm:prSet/>
      <dgm:spPr/>
      <dgm:t>
        <a:bodyPr/>
        <a:lstStyle/>
        <a:p>
          <a:endParaRPr lang="en-US"/>
        </a:p>
      </dgm:t>
    </dgm:pt>
    <dgm:pt modelId="{11C95933-9E4E-4D4B-947C-ADFEE7BD281E}" type="sibTrans" cxnId="{CDC1EFDD-DEFF-4455-8CE8-19DF6C8AA451}">
      <dgm:prSet/>
      <dgm:spPr/>
      <dgm:t>
        <a:bodyPr/>
        <a:lstStyle/>
        <a:p>
          <a:endParaRPr lang="en-US"/>
        </a:p>
      </dgm:t>
    </dgm:pt>
    <dgm:pt modelId="{8BCE07B8-6826-4674-A40B-C9AED092BF99}">
      <dgm:prSet phldrT="[Text]"/>
      <dgm:spPr/>
      <dgm:t>
        <a:bodyPr/>
        <a:lstStyle/>
        <a:p>
          <a:r>
            <a:rPr lang="ru-RU" dirty="0" smtClean="0"/>
            <a:t>Ты </a:t>
          </a:r>
          <a:r>
            <a:rPr lang="ru-RU" b="0" u="sng" dirty="0" smtClean="0"/>
            <a:t>ЗНАЕШЬ</a:t>
          </a:r>
          <a:endParaRPr lang="en-US" b="0" u="sng" dirty="0"/>
        </a:p>
      </dgm:t>
    </dgm:pt>
    <dgm:pt modelId="{8D64032F-7284-4186-9C3A-7361AB97BFD7}" type="parTrans" cxnId="{49EFE942-8992-49A0-803F-B4C04622CC6D}">
      <dgm:prSet/>
      <dgm:spPr/>
      <dgm:t>
        <a:bodyPr/>
        <a:lstStyle/>
        <a:p>
          <a:endParaRPr lang="en-US"/>
        </a:p>
      </dgm:t>
    </dgm:pt>
    <dgm:pt modelId="{E1F04292-A238-418E-B699-0E3AE5809784}" type="sibTrans" cxnId="{49EFE942-8992-49A0-803F-B4C04622CC6D}">
      <dgm:prSet/>
      <dgm:spPr/>
      <dgm:t>
        <a:bodyPr/>
        <a:lstStyle/>
        <a:p>
          <a:endParaRPr lang="en-US"/>
        </a:p>
      </dgm:t>
    </dgm:pt>
    <dgm:pt modelId="{6F5E4D63-2FAD-4891-B685-0C38165D186C}">
      <dgm:prSet phldrT="[Text]"/>
      <dgm:spPr/>
      <dgm:t>
        <a:bodyPr/>
        <a:lstStyle/>
        <a:p>
          <a:r>
            <a:rPr lang="ru-RU" dirty="0" smtClean="0"/>
            <a:t>Что ты </a:t>
          </a:r>
          <a:r>
            <a:rPr lang="ru-RU" u="sng" dirty="0" smtClean="0"/>
            <a:t>ЗНАЕШЬ</a:t>
          </a:r>
          <a:endParaRPr lang="en-US" u="sng" dirty="0"/>
        </a:p>
      </dgm:t>
    </dgm:pt>
    <dgm:pt modelId="{78AD1D13-D54B-46DC-BA9B-61864F4BE28C}" type="parTrans" cxnId="{DB0AE1E8-3FDB-4FFD-BE88-D69C4B4D1AD1}">
      <dgm:prSet/>
      <dgm:spPr/>
      <dgm:t>
        <a:bodyPr/>
        <a:lstStyle/>
        <a:p>
          <a:endParaRPr lang="en-US"/>
        </a:p>
      </dgm:t>
    </dgm:pt>
    <dgm:pt modelId="{BA1EFB77-D7B6-4428-9CD5-2D395F8783B5}" type="sibTrans" cxnId="{DB0AE1E8-3FDB-4FFD-BE88-D69C4B4D1AD1}">
      <dgm:prSet/>
      <dgm:spPr/>
      <dgm:t>
        <a:bodyPr/>
        <a:lstStyle/>
        <a:p>
          <a:endParaRPr lang="en-US"/>
        </a:p>
      </dgm:t>
    </dgm:pt>
    <dgm:pt modelId="{B417280E-5870-4E73-814E-3D73EB3D456D}">
      <dgm:prSet phldrT="[Text]"/>
      <dgm:spPr/>
      <dgm:t>
        <a:bodyPr/>
        <a:lstStyle/>
        <a:p>
          <a:r>
            <a:rPr lang="ru-RU" dirty="0" smtClean="0"/>
            <a:t>Ты </a:t>
          </a:r>
          <a:r>
            <a:rPr lang="ru-RU" u="sng" dirty="0" smtClean="0"/>
            <a:t>ЗНАЕШЬ</a:t>
          </a:r>
          <a:endParaRPr lang="en-US" u="sng" dirty="0"/>
        </a:p>
      </dgm:t>
    </dgm:pt>
    <dgm:pt modelId="{BB2330E1-DC42-4209-89CF-2B577C5C29B1}" type="parTrans" cxnId="{DBE98D1D-4901-40F2-B764-35FD1DB6F381}">
      <dgm:prSet/>
      <dgm:spPr/>
      <dgm:t>
        <a:bodyPr/>
        <a:lstStyle/>
        <a:p>
          <a:endParaRPr lang="en-US"/>
        </a:p>
      </dgm:t>
    </dgm:pt>
    <dgm:pt modelId="{D841F65F-E71C-4B96-BD0C-9BAF6A6161D1}" type="sibTrans" cxnId="{DBE98D1D-4901-40F2-B764-35FD1DB6F381}">
      <dgm:prSet/>
      <dgm:spPr/>
      <dgm:t>
        <a:bodyPr/>
        <a:lstStyle/>
        <a:p>
          <a:endParaRPr lang="en-US"/>
        </a:p>
      </dgm:t>
    </dgm:pt>
    <dgm:pt modelId="{5A54EEA7-E22B-4D27-AD16-8AAFAA7B4CD3}">
      <dgm:prSet phldrT="[Text]"/>
      <dgm:spPr/>
      <dgm:t>
        <a:bodyPr/>
        <a:lstStyle/>
        <a:p>
          <a:r>
            <a:rPr lang="ru-RU" dirty="0" smtClean="0"/>
            <a:t>Что ты </a:t>
          </a:r>
          <a:r>
            <a:rPr lang="ru-RU" u="sng" dirty="0" smtClean="0"/>
            <a:t>НЕ ЗНАЕШЬ</a:t>
          </a:r>
          <a:endParaRPr lang="en-US" u="sng" dirty="0"/>
        </a:p>
      </dgm:t>
    </dgm:pt>
    <dgm:pt modelId="{C5F9A4B8-B4F8-4FFD-A1FF-6BA1C7D2CA1F}" type="parTrans" cxnId="{ACBD747F-2376-42D7-A662-ED146D59CAFC}">
      <dgm:prSet/>
      <dgm:spPr/>
      <dgm:t>
        <a:bodyPr/>
        <a:lstStyle/>
        <a:p>
          <a:endParaRPr lang="en-US"/>
        </a:p>
      </dgm:t>
    </dgm:pt>
    <dgm:pt modelId="{741EF366-9665-4F63-8253-7DF61BF19789}" type="sibTrans" cxnId="{ACBD747F-2376-42D7-A662-ED146D59CAFC}">
      <dgm:prSet/>
      <dgm:spPr/>
      <dgm:t>
        <a:bodyPr/>
        <a:lstStyle/>
        <a:p>
          <a:endParaRPr lang="en-US"/>
        </a:p>
      </dgm:t>
    </dgm:pt>
    <dgm:pt modelId="{22D77D61-B4D7-424B-BB1B-7FE7DF1233BB}" type="pres">
      <dgm:prSet presAssocID="{B94F2988-6441-4FCB-B30A-8A942E346C6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D69C16-4803-45C6-84AE-F749924E6E46}" type="pres">
      <dgm:prSet presAssocID="{B94F2988-6441-4FCB-B30A-8A942E346C67}" presName="matrix" presStyleCnt="0"/>
      <dgm:spPr/>
      <dgm:t>
        <a:bodyPr/>
        <a:lstStyle/>
        <a:p>
          <a:endParaRPr lang="en-US"/>
        </a:p>
      </dgm:t>
    </dgm:pt>
    <dgm:pt modelId="{7759750C-15E8-4296-8237-99F4A48288C6}" type="pres">
      <dgm:prSet presAssocID="{B94F2988-6441-4FCB-B30A-8A942E346C67}" presName="tile1" presStyleLbl="node1" presStyleIdx="0" presStyleCnt="4"/>
      <dgm:spPr/>
      <dgm:t>
        <a:bodyPr/>
        <a:lstStyle/>
        <a:p>
          <a:endParaRPr lang="en-US"/>
        </a:p>
      </dgm:t>
    </dgm:pt>
    <dgm:pt modelId="{39A0267C-658E-4B5E-B5C9-3DDD811D5FB9}" type="pres">
      <dgm:prSet presAssocID="{B94F2988-6441-4FCB-B30A-8A942E346C6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4A6AD-64D8-47B8-8A23-AAA849F3F23F}" type="pres">
      <dgm:prSet presAssocID="{B94F2988-6441-4FCB-B30A-8A942E346C67}" presName="tile2" presStyleLbl="node1" presStyleIdx="1" presStyleCnt="4"/>
      <dgm:spPr/>
      <dgm:t>
        <a:bodyPr/>
        <a:lstStyle/>
        <a:p>
          <a:endParaRPr lang="en-US"/>
        </a:p>
      </dgm:t>
    </dgm:pt>
    <dgm:pt modelId="{E3344348-CCE4-4024-AE2B-DD3253126EBD}" type="pres">
      <dgm:prSet presAssocID="{B94F2988-6441-4FCB-B30A-8A942E346C6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DCC16-B9BA-4CF4-BA43-5A3D6B522D6D}" type="pres">
      <dgm:prSet presAssocID="{B94F2988-6441-4FCB-B30A-8A942E346C67}" presName="tile3" presStyleLbl="node1" presStyleIdx="2" presStyleCnt="4"/>
      <dgm:spPr/>
      <dgm:t>
        <a:bodyPr/>
        <a:lstStyle/>
        <a:p>
          <a:endParaRPr lang="en-US"/>
        </a:p>
      </dgm:t>
    </dgm:pt>
    <dgm:pt modelId="{034643B9-DCBC-4C72-BDA5-E5A947179D35}" type="pres">
      <dgm:prSet presAssocID="{B94F2988-6441-4FCB-B30A-8A942E346C6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3EFAF-6396-4561-9001-9C43AB4644E7}" type="pres">
      <dgm:prSet presAssocID="{B94F2988-6441-4FCB-B30A-8A942E346C67}" presName="tile4" presStyleLbl="node1" presStyleIdx="3" presStyleCnt="4"/>
      <dgm:spPr/>
      <dgm:t>
        <a:bodyPr/>
        <a:lstStyle/>
        <a:p>
          <a:endParaRPr lang="en-US"/>
        </a:p>
      </dgm:t>
    </dgm:pt>
    <dgm:pt modelId="{545AC8FE-478C-4B10-889E-C155E5C0D72C}" type="pres">
      <dgm:prSet presAssocID="{B94F2988-6441-4FCB-B30A-8A942E346C6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8683A6-1F6C-4A01-A74C-F5CF23522D9D}" type="pres">
      <dgm:prSet presAssocID="{B94F2988-6441-4FCB-B30A-8A942E346C6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E11594A3-9073-4EA3-8C2C-4FF45960A924}" type="presOf" srcId="{8BCE07B8-6826-4674-A40B-C9AED092BF99}" destId="{7759750C-15E8-4296-8237-99F4A48288C6}" srcOrd="0" destOrd="1" presId="urn:microsoft.com/office/officeart/2005/8/layout/matrix1"/>
    <dgm:cxn modelId="{18A83996-1459-4052-B817-90C8D6A3E963}" type="presOf" srcId="{D5DC494D-8C84-4CA8-B9CF-20D1D86B6ACA}" destId="{238683A6-1F6C-4A01-A74C-F5CF23522D9D}" srcOrd="0" destOrd="0" presId="urn:microsoft.com/office/officeart/2005/8/layout/matrix1"/>
    <dgm:cxn modelId="{DBE98D1D-4901-40F2-B764-35FD1DB6F381}" srcId="{DB9F5136-F8B8-4016-AD05-7B8F8EC2CCE3}" destId="{B417280E-5870-4E73-814E-3D73EB3D456D}" srcOrd="0" destOrd="0" parTransId="{BB2330E1-DC42-4209-89CF-2B577C5C29B1}" sibTransId="{D841F65F-E71C-4B96-BD0C-9BAF6A6161D1}"/>
    <dgm:cxn modelId="{749208EB-474A-481C-9BEF-DA69CA6138FB}" type="presOf" srcId="{B94F2988-6441-4FCB-B30A-8A942E346C67}" destId="{22D77D61-B4D7-424B-BB1B-7FE7DF1233BB}" srcOrd="0" destOrd="0" presId="urn:microsoft.com/office/officeart/2005/8/layout/matrix1"/>
    <dgm:cxn modelId="{4B59CC0B-0EF0-4CD1-9BDC-760BC4482E22}" srcId="{D5DC494D-8C84-4CA8-B9CF-20D1D86B6ACA}" destId="{A8DCF132-48D8-4932-8ED8-5D64F1CCD168}" srcOrd="0" destOrd="0" parTransId="{98F3DB79-2A8F-42DB-93BC-AE438ABDE31E}" sibTransId="{CDBD0B23-3D39-4647-86E6-05BFE5AD2BCD}"/>
    <dgm:cxn modelId="{DB0AE1E8-3FDB-4FFD-BE88-D69C4B4D1AD1}" srcId="{A8DCF132-48D8-4932-8ED8-5D64F1CCD168}" destId="{6F5E4D63-2FAD-4891-B685-0C38165D186C}" srcOrd="1" destOrd="0" parTransId="{78AD1D13-D54B-46DC-BA9B-61864F4BE28C}" sibTransId="{BA1EFB77-D7B6-4428-9CD5-2D395F8783B5}"/>
    <dgm:cxn modelId="{561FDE44-D323-4261-A54F-19042C603BCF}" srcId="{D5DC494D-8C84-4CA8-B9CF-20D1D86B6ACA}" destId="{DB9F5136-F8B8-4016-AD05-7B8F8EC2CCE3}" srcOrd="1" destOrd="0" parTransId="{D5AE602D-CF33-4424-87E1-08631D1E9768}" sibTransId="{46FE0C2D-CA79-4A4E-9A8B-73261BE7DCE2}"/>
    <dgm:cxn modelId="{ACBD747F-2376-42D7-A662-ED146D59CAFC}" srcId="{DB9F5136-F8B8-4016-AD05-7B8F8EC2CCE3}" destId="{5A54EEA7-E22B-4D27-AD16-8AAFAA7B4CD3}" srcOrd="1" destOrd="0" parTransId="{C5F9A4B8-B4F8-4FFD-A1FF-6BA1C7D2CA1F}" sibTransId="{741EF366-9665-4F63-8253-7DF61BF19789}"/>
    <dgm:cxn modelId="{667792D1-2628-4034-8835-0F3B4C2BB79D}" type="presOf" srcId="{6E3F93DE-30F2-47E0-B620-157F61833826}" destId="{782DCC16-B9BA-4CF4-BA43-5A3D6B522D6D}" srcOrd="0" destOrd="0" presId="urn:microsoft.com/office/officeart/2005/8/layout/matrix1"/>
    <dgm:cxn modelId="{CADAB4FC-AE33-4C3D-B43C-84BD3571D7FC}" type="presOf" srcId="{6F5E4D63-2FAD-4891-B685-0C38165D186C}" destId="{7759750C-15E8-4296-8237-99F4A48288C6}" srcOrd="0" destOrd="2" presId="urn:microsoft.com/office/officeart/2005/8/layout/matrix1"/>
    <dgm:cxn modelId="{C1CB2D10-B5DB-428B-9588-BC28E52EDCAC}" srcId="{B94F2988-6441-4FCB-B30A-8A942E346C67}" destId="{D5DC494D-8C84-4CA8-B9CF-20D1D86B6ACA}" srcOrd="0" destOrd="0" parTransId="{AA17E083-ECF9-4441-99FC-DA43882F1E97}" sibTransId="{108E4B23-7083-45B4-96FF-0B273D9F06F0}"/>
    <dgm:cxn modelId="{9A5AF178-9009-46F7-9087-96CBCA06366B}" type="presOf" srcId="{6E3F93DE-30F2-47E0-B620-157F61833826}" destId="{034643B9-DCBC-4C72-BDA5-E5A947179D35}" srcOrd="1" destOrd="0" presId="urn:microsoft.com/office/officeart/2005/8/layout/matrix1"/>
    <dgm:cxn modelId="{49EFE942-8992-49A0-803F-B4C04622CC6D}" srcId="{A8DCF132-48D8-4932-8ED8-5D64F1CCD168}" destId="{8BCE07B8-6826-4674-A40B-C9AED092BF99}" srcOrd="0" destOrd="0" parTransId="{8D64032F-7284-4186-9C3A-7361AB97BFD7}" sibTransId="{E1F04292-A238-418E-B699-0E3AE5809784}"/>
    <dgm:cxn modelId="{79077068-5784-494A-9C3D-C6FFDB5BD416}" type="presOf" srcId="{5A54EEA7-E22B-4D27-AD16-8AAFAA7B4CD3}" destId="{E3344348-CCE4-4024-AE2B-DD3253126EBD}" srcOrd="1" destOrd="2" presId="urn:microsoft.com/office/officeart/2005/8/layout/matrix1"/>
    <dgm:cxn modelId="{B162B1BF-FB97-4AD5-9AF3-8B410BD7C57A}" type="presOf" srcId="{CC9CADE4-D205-40A2-85D1-8EBE0FA04191}" destId="{3B43EFAF-6396-4561-9001-9C43AB4644E7}" srcOrd="0" destOrd="0" presId="urn:microsoft.com/office/officeart/2005/8/layout/matrix1"/>
    <dgm:cxn modelId="{CE7C257F-0015-483B-93AD-9E0F2E5AA8E3}" type="presOf" srcId="{A8DCF132-48D8-4932-8ED8-5D64F1CCD168}" destId="{39A0267C-658E-4B5E-B5C9-3DDD811D5FB9}" srcOrd="1" destOrd="0" presId="urn:microsoft.com/office/officeart/2005/8/layout/matrix1"/>
    <dgm:cxn modelId="{B7182CBC-0747-4803-A975-7309832EF496}" type="presOf" srcId="{DB9F5136-F8B8-4016-AD05-7B8F8EC2CCE3}" destId="{3C74A6AD-64D8-47B8-8A23-AAA849F3F23F}" srcOrd="0" destOrd="0" presId="urn:microsoft.com/office/officeart/2005/8/layout/matrix1"/>
    <dgm:cxn modelId="{50AEDE6D-EE0D-4206-89F7-BCA167825784}" type="presOf" srcId="{5A54EEA7-E22B-4D27-AD16-8AAFAA7B4CD3}" destId="{3C74A6AD-64D8-47B8-8A23-AAA849F3F23F}" srcOrd="0" destOrd="2" presId="urn:microsoft.com/office/officeart/2005/8/layout/matrix1"/>
    <dgm:cxn modelId="{83962C2C-BC79-4B0A-B429-8EBD938B3B14}" type="presOf" srcId="{DB9F5136-F8B8-4016-AD05-7B8F8EC2CCE3}" destId="{E3344348-CCE4-4024-AE2B-DD3253126EBD}" srcOrd="1" destOrd="0" presId="urn:microsoft.com/office/officeart/2005/8/layout/matrix1"/>
    <dgm:cxn modelId="{FD4DA609-FA60-411D-A0EC-BF995C213DE9}" type="presOf" srcId="{B417280E-5870-4E73-814E-3D73EB3D456D}" destId="{E3344348-CCE4-4024-AE2B-DD3253126EBD}" srcOrd="1" destOrd="1" presId="urn:microsoft.com/office/officeart/2005/8/layout/matrix1"/>
    <dgm:cxn modelId="{5F6DC333-1299-4A97-84EF-D66DF5B8ED4F}" type="presOf" srcId="{A8DCF132-48D8-4932-8ED8-5D64F1CCD168}" destId="{7759750C-15E8-4296-8237-99F4A48288C6}" srcOrd="0" destOrd="0" presId="urn:microsoft.com/office/officeart/2005/8/layout/matrix1"/>
    <dgm:cxn modelId="{2ABC2445-4973-4A37-A7EA-F2469CF2CCC4}" type="presOf" srcId="{8BCE07B8-6826-4674-A40B-C9AED092BF99}" destId="{39A0267C-658E-4B5E-B5C9-3DDD811D5FB9}" srcOrd="1" destOrd="1" presId="urn:microsoft.com/office/officeart/2005/8/layout/matrix1"/>
    <dgm:cxn modelId="{558C49FB-5A5E-4A11-9755-0DCDC034DF74}" type="presOf" srcId="{B417280E-5870-4E73-814E-3D73EB3D456D}" destId="{3C74A6AD-64D8-47B8-8A23-AAA849F3F23F}" srcOrd="0" destOrd="1" presId="urn:microsoft.com/office/officeart/2005/8/layout/matrix1"/>
    <dgm:cxn modelId="{5C1F01DB-594F-402D-8B2C-987869A17283}" srcId="{D5DC494D-8C84-4CA8-B9CF-20D1D86B6ACA}" destId="{6E3F93DE-30F2-47E0-B620-157F61833826}" srcOrd="2" destOrd="0" parTransId="{2638DF83-5D1D-49EB-8519-6F7BF898468B}" sibTransId="{57BAB693-8098-440E-8C1B-27127C52494A}"/>
    <dgm:cxn modelId="{7ADF43D3-D743-4E98-82BF-793ECA385ECB}" type="presOf" srcId="{6F5E4D63-2FAD-4891-B685-0C38165D186C}" destId="{39A0267C-658E-4B5E-B5C9-3DDD811D5FB9}" srcOrd="1" destOrd="2" presId="urn:microsoft.com/office/officeart/2005/8/layout/matrix1"/>
    <dgm:cxn modelId="{CDC1EFDD-DEFF-4455-8CE8-19DF6C8AA451}" srcId="{D5DC494D-8C84-4CA8-B9CF-20D1D86B6ACA}" destId="{CC9CADE4-D205-40A2-85D1-8EBE0FA04191}" srcOrd="3" destOrd="0" parTransId="{04A48A90-0CDE-4338-A605-FE4C0BA25BE2}" sibTransId="{11C95933-9E4E-4D4B-947C-ADFEE7BD281E}"/>
    <dgm:cxn modelId="{13217780-2D74-4974-96D6-B8BAEB437E8D}" type="presOf" srcId="{CC9CADE4-D205-40A2-85D1-8EBE0FA04191}" destId="{545AC8FE-478C-4B10-889E-C155E5C0D72C}" srcOrd="1" destOrd="0" presId="urn:microsoft.com/office/officeart/2005/8/layout/matrix1"/>
    <dgm:cxn modelId="{2426D9D1-6FE7-4B08-966C-CAFDB0A1223F}" type="presParOf" srcId="{22D77D61-B4D7-424B-BB1B-7FE7DF1233BB}" destId="{B9D69C16-4803-45C6-84AE-F749924E6E46}" srcOrd="0" destOrd="0" presId="urn:microsoft.com/office/officeart/2005/8/layout/matrix1"/>
    <dgm:cxn modelId="{7056DE90-7944-4180-AE25-8E0200E035C5}" type="presParOf" srcId="{B9D69C16-4803-45C6-84AE-F749924E6E46}" destId="{7759750C-15E8-4296-8237-99F4A48288C6}" srcOrd="0" destOrd="0" presId="urn:microsoft.com/office/officeart/2005/8/layout/matrix1"/>
    <dgm:cxn modelId="{115DD183-598A-4242-8675-0D799C50BC96}" type="presParOf" srcId="{B9D69C16-4803-45C6-84AE-F749924E6E46}" destId="{39A0267C-658E-4B5E-B5C9-3DDD811D5FB9}" srcOrd="1" destOrd="0" presId="urn:microsoft.com/office/officeart/2005/8/layout/matrix1"/>
    <dgm:cxn modelId="{466C2549-60CD-48F4-A520-6626965F18DE}" type="presParOf" srcId="{B9D69C16-4803-45C6-84AE-F749924E6E46}" destId="{3C74A6AD-64D8-47B8-8A23-AAA849F3F23F}" srcOrd="2" destOrd="0" presId="urn:microsoft.com/office/officeart/2005/8/layout/matrix1"/>
    <dgm:cxn modelId="{BBABFAD3-4FB1-4F5B-A81C-C4AD533156BA}" type="presParOf" srcId="{B9D69C16-4803-45C6-84AE-F749924E6E46}" destId="{E3344348-CCE4-4024-AE2B-DD3253126EBD}" srcOrd="3" destOrd="0" presId="urn:microsoft.com/office/officeart/2005/8/layout/matrix1"/>
    <dgm:cxn modelId="{625207F2-C6B3-4F84-A9B7-D6F6E3B273F0}" type="presParOf" srcId="{B9D69C16-4803-45C6-84AE-F749924E6E46}" destId="{782DCC16-B9BA-4CF4-BA43-5A3D6B522D6D}" srcOrd="4" destOrd="0" presId="urn:microsoft.com/office/officeart/2005/8/layout/matrix1"/>
    <dgm:cxn modelId="{62DB5386-1E57-41FC-9E49-5740795BF3E2}" type="presParOf" srcId="{B9D69C16-4803-45C6-84AE-F749924E6E46}" destId="{034643B9-DCBC-4C72-BDA5-E5A947179D35}" srcOrd="5" destOrd="0" presId="urn:microsoft.com/office/officeart/2005/8/layout/matrix1"/>
    <dgm:cxn modelId="{A697B765-C9FF-4D99-AD11-28116C08096C}" type="presParOf" srcId="{B9D69C16-4803-45C6-84AE-F749924E6E46}" destId="{3B43EFAF-6396-4561-9001-9C43AB4644E7}" srcOrd="6" destOrd="0" presId="urn:microsoft.com/office/officeart/2005/8/layout/matrix1"/>
    <dgm:cxn modelId="{17878F59-0908-411F-B460-4B73CE22BCB4}" type="presParOf" srcId="{B9D69C16-4803-45C6-84AE-F749924E6E46}" destId="{545AC8FE-478C-4B10-889E-C155E5C0D72C}" srcOrd="7" destOrd="0" presId="urn:microsoft.com/office/officeart/2005/8/layout/matrix1"/>
    <dgm:cxn modelId="{989ACC67-90F0-41B7-848B-3D368A147005}" type="presParOf" srcId="{22D77D61-B4D7-424B-BB1B-7FE7DF1233BB}" destId="{238683A6-1F6C-4A01-A74C-F5CF23522D9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4F2988-6441-4FCB-B30A-8A942E346C67}" type="doc">
      <dgm:prSet loTypeId="urn:microsoft.com/office/officeart/2005/8/layout/matrix1" loCatId="matrix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5DC494D-8C84-4CA8-B9CF-20D1D86B6ACA}">
      <dgm:prSet phldrT="[Text]"/>
      <dgm:spPr/>
      <dgm:t>
        <a:bodyPr/>
        <a:lstStyle/>
        <a:p>
          <a:r>
            <a:rPr lang="ru-RU" dirty="0" smtClean="0"/>
            <a:t>ЗНАНИЯ</a:t>
          </a:r>
          <a:endParaRPr lang="en-US" dirty="0"/>
        </a:p>
      </dgm:t>
    </dgm:pt>
    <dgm:pt modelId="{AA17E083-ECF9-4441-99FC-DA43882F1E97}" type="parTrans" cxnId="{C1CB2D10-B5DB-428B-9588-BC28E52EDCAC}">
      <dgm:prSet/>
      <dgm:spPr/>
      <dgm:t>
        <a:bodyPr/>
        <a:lstStyle/>
        <a:p>
          <a:endParaRPr lang="en-US"/>
        </a:p>
      </dgm:t>
    </dgm:pt>
    <dgm:pt modelId="{108E4B23-7083-45B4-96FF-0B273D9F06F0}" type="sibTrans" cxnId="{C1CB2D10-B5DB-428B-9588-BC28E52EDCAC}">
      <dgm:prSet/>
      <dgm:spPr/>
      <dgm:t>
        <a:bodyPr/>
        <a:lstStyle/>
        <a:p>
          <a:endParaRPr lang="en-US"/>
        </a:p>
      </dgm:t>
    </dgm:pt>
    <dgm:pt modelId="{A8DCF132-48D8-4932-8ED8-5D64F1CCD168}">
      <dgm:prSet phldrT="[Text]"/>
      <dgm:spPr/>
      <dgm:t>
        <a:bodyPr/>
        <a:lstStyle/>
        <a:p>
          <a:r>
            <a:rPr lang="ru-RU" dirty="0" smtClean="0"/>
            <a:t>ФАКТЫ</a:t>
          </a:r>
          <a:endParaRPr lang="en-US" dirty="0"/>
        </a:p>
      </dgm:t>
    </dgm:pt>
    <dgm:pt modelId="{98F3DB79-2A8F-42DB-93BC-AE438ABDE31E}" type="parTrans" cxnId="{4B59CC0B-0EF0-4CD1-9BDC-760BC4482E22}">
      <dgm:prSet/>
      <dgm:spPr/>
      <dgm:t>
        <a:bodyPr/>
        <a:lstStyle/>
        <a:p>
          <a:endParaRPr lang="en-US"/>
        </a:p>
      </dgm:t>
    </dgm:pt>
    <dgm:pt modelId="{CDBD0B23-3D39-4647-86E6-05BFE5AD2BCD}" type="sibTrans" cxnId="{4B59CC0B-0EF0-4CD1-9BDC-760BC4482E22}">
      <dgm:prSet/>
      <dgm:spPr/>
      <dgm:t>
        <a:bodyPr/>
        <a:lstStyle/>
        <a:p>
          <a:endParaRPr lang="en-US"/>
        </a:p>
      </dgm:t>
    </dgm:pt>
    <dgm:pt modelId="{DB9F5136-F8B8-4016-AD05-7B8F8EC2CCE3}">
      <dgm:prSet phldrT="[Text]"/>
      <dgm:spPr/>
      <dgm:t>
        <a:bodyPr/>
        <a:lstStyle/>
        <a:p>
          <a:r>
            <a:rPr lang="ru-RU" dirty="0" smtClean="0"/>
            <a:t>ВОПРОСЫ</a:t>
          </a:r>
          <a:endParaRPr lang="en-US" dirty="0"/>
        </a:p>
      </dgm:t>
    </dgm:pt>
    <dgm:pt modelId="{D5AE602D-CF33-4424-87E1-08631D1E9768}" type="parTrans" cxnId="{561FDE44-D323-4261-A54F-19042C603BCF}">
      <dgm:prSet/>
      <dgm:spPr/>
      <dgm:t>
        <a:bodyPr/>
        <a:lstStyle/>
        <a:p>
          <a:endParaRPr lang="en-US"/>
        </a:p>
      </dgm:t>
    </dgm:pt>
    <dgm:pt modelId="{46FE0C2D-CA79-4A4E-9A8B-73261BE7DCE2}" type="sibTrans" cxnId="{561FDE44-D323-4261-A54F-19042C603BCF}">
      <dgm:prSet/>
      <dgm:spPr/>
      <dgm:t>
        <a:bodyPr/>
        <a:lstStyle/>
        <a:p>
          <a:endParaRPr lang="en-US"/>
        </a:p>
      </dgm:t>
    </dgm:pt>
    <dgm:pt modelId="{6E3F93DE-30F2-47E0-B620-157F61833826}">
      <dgm:prSet phldrT="[Text]"/>
      <dgm:spPr/>
      <dgm:t>
        <a:bodyPr/>
        <a:lstStyle/>
        <a:p>
          <a:r>
            <a:rPr lang="ru-RU" dirty="0" smtClean="0"/>
            <a:t>ОПЫТ</a:t>
          </a:r>
          <a:endParaRPr lang="en-US" dirty="0"/>
        </a:p>
      </dgm:t>
    </dgm:pt>
    <dgm:pt modelId="{2638DF83-5D1D-49EB-8519-6F7BF898468B}" type="parTrans" cxnId="{5C1F01DB-594F-402D-8B2C-987869A17283}">
      <dgm:prSet/>
      <dgm:spPr/>
      <dgm:t>
        <a:bodyPr/>
        <a:lstStyle/>
        <a:p>
          <a:endParaRPr lang="en-US"/>
        </a:p>
      </dgm:t>
    </dgm:pt>
    <dgm:pt modelId="{57BAB693-8098-440E-8C1B-27127C52494A}" type="sibTrans" cxnId="{5C1F01DB-594F-402D-8B2C-987869A17283}">
      <dgm:prSet/>
      <dgm:spPr/>
      <dgm:t>
        <a:bodyPr/>
        <a:lstStyle/>
        <a:p>
          <a:endParaRPr lang="en-US"/>
        </a:p>
      </dgm:t>
    </dgm:pt>
    <dgm:pt modelId="{CC9CADE4-D205-40A2-85D1-8EBE0FA04191}">
      <dgm:prSet phldrT="[Text]"/>
      <dgm:spPr/>
      <dgm:t>
        <a:bodyPr/>
        <a:lstStyle/>
        <a:p>
          <a:endParaRPr lang="en-US" dirty="0"/>
        </a:p>
      </dgm:t>
    </dgm:pt>
    <dgm:pt modelId="{04A48A90-0CDE-4338-A605-FE4C0BA25BE2}" type="parTrans" cxnId="{CDC1EFDD-DEFF-4455-8CE8-19DF6C8AA451}">
      <dgm:prSet/>
      <dgm:spPr/>
      <dgm:t>
        <a:bodyPr/>
        <a:lstStyle/>
        <a:p>
          <a:endParaRPr lang="en-US"/>
        </a:p>
      </dgm:t>
    </dgm:pt>
    <dgm:pt modelId="{11C95933-9E4E-4D4B-947C-ADFEE7BD281E}" type="sibTrans" cxnId="{CDC1EFDD-DEFF-4455-8CE8-19DF6C8AA451}">
      <dgm:prSet/>
      <dgm:spPr/>
      <dgm:t>
        <a:bodyPr/>
        <a:lstStyle/>
        <a:p>
          <a:endParaRPr lang="en-US"/>
        </a:p>
      </dgm:t>
    </dgm:pt>
    <dgm:pt modelId="{8BCE07B8-6826-4674-A40B-C9AED092BF99}">
      <dgm:prSet phldrT="[Text]"/>
      <dgm:spPr/>
      <dgm:t>
        <a:bodyPr/>
        <a:lstStyle/>
        <a:p>
          <a:r>
            <a:rPr lang="ru-RU" dirty="0" smtClean="0"/>
            <a:t>Ты </a:t>
          </a:r>
          <a:r>
            <a:rPr lang="ru-RU" b="0" u="sng" dirty="0" smtClean="0"/>
            <a:t>ЗНАЕШЬ</a:t>
          </a:r>
          <a:endParaRPr lang="en-US" b="0" u="sng" dirty="0"/>
        </a:p>
      </dgm:t>
    </dgm:pt>
    <dgm:pt modelId="{8D64032F-7284-4186-9C3A-7361AB97BFD7}" type="parTrans" cxnId="{49EFE942-8992-49A0-803F-B4C04622CC6D}">
      <dgm:prSet/>
      <dgm:spPr/>
      <dgm:t>
        <a:bodyPr/>
        <a:lstStyle/>
        <a:p>
          <a:endParaRPr lang="en-US"/>
        </a:p>
      </dgm:t>
    </dgm:pt>
    <dgm:pt modelId="{E1F04292-A238-418E-B699-0E3AE5809784}" type="sibTrans" cxnId="{49EFE942-8992-49A0-803F-B4C04622CC6D}">
      <dgm:prSet/>
      <dgm:spPr/>
      <dgm:t>
        <a:bodyPr/>
        <a:lstStyle/>
        <a:p>
          <a:endParaRPr lang="en-US"/>
        </a:p>
      </dgm:t>
    </dgm:pt>
    <dgm:pt modelId="{6F5E4D63-2FAD-4891-B685-0C38165D186C}">
      <dgm:prSet phldrT="[Text]"/>
      <dgm:spPr/>
      <dgm:t>
        <a:bodyPr/>
        <a:lstStyle/>
        <a:p>
          <a:r>
            <a:rPr lang="ru-RU" dirty="0" smtClean="0"/>
            <a:t>Что ты </a:t>
          </a:r>
          <a:r>
            <a:rPr lang="ru-RU" u="sng" dirty="0" smtClean="0"/>
            <a:t>ЗНАЕШЬ</a:t>
          </a:r>
          <a:endParaRPr lang="en-US" u="sng" dirty="0"/>
        </a:p>
      </dgm:t>
    </dgm:pt>
    <dgm:pt modelId="{78AD1D13-D54B-46DC-BA9B-61864F4BE28C}" type="parTrans" cxnId="{DB0AE1E8-3FDB-4FFD-BE88-D69C4B4D1AD1}">
      <dgm:prSet/>
      <dgm:spPr/>
      <dgm:t>
        <a:bodyPr/>
        <a:lstStyle/>
        <a:p>
          <a:endParaRPr lang="en-US"/>
        </a:p>
      </dgm:t>
    </dgm:pt>
    <dgm:pt modelId="{BA1EFB77-D7B6-4428-9CD5-2D395F8783B5}" type="sibTrans" cxnId="{DB0AE1E8-3FDB-4FFD-BE88-D69C4B4D1AD1}">
      <dgm:prSet/>
      <dgm:spPr/>
      <dgm:t>
        <a:bodyPr/>
        <a:lstStyle/>
        <a:p>
          <a:endParaRPr lang="en-US"/>
        </a:p>
      </dgm:t>
    </dgm:pt>
    <dgm:pt modelId="{B417280E-5870-4E73-814E-3D73EB3D456D}">
      <dgm:prSet phldrT="[Text]"/>
      <dgm:spPr/>
      <dgm:t>
        <a:bodyPr/>
        <a:lstStyle/>
        <a:p>
          <a:r>
            <a:rPr lang="ru-RU" dirty="0" smtClean="0"/>
            <a:t>Ты </a:t>
          </a:r>
          <a:r>
            <a:rPr lang="ru-RU" u="sng" dirty="0" smtClean="0"/>
            <a:t>ЗНАЕШЬ</a:t>
          </a:r>
          <a:endParaRPr lang="en-US" u="sng" dirty="0"/>
        </a:p>
      </dgm:t>
    </dgm:pt>
    <dgm:pt modelId="{BB2330E1-DC42-4209-89CF-2B577C5C29B1}" type="parTrans" cxnId="{DBE98D1D-4901-40F2-B764-35FD1DB6F381}">
      <dgm:prSet/>
      <dgm:spPr/>
      <dgm:t>
        <a:bodyPr/>
        <a:lstStyle/>
        <a:p>
          <a:endParaRPr lang="en-US"/>
        </a:p>
      </dgm:t>
    </dgm:pt>
    <dgm:pt modelId="{D841F65F-E71C-4B96-BD0C-9BAF6A6161D1}" type="sibTrans" cxnId="{DBE98D1D-4901-40F2-B764-35FD1DB6F381}">
      <dgm:prSet/>
      <dgm:spPr/>
      <dgm:t>
        <a:bodyPr/>
        <a:lstStyle/>
        <a:p>
          <a:endParaRPr lang="en-US"/>
        </a:p>
      </dgm:t>
    </dgm:pt>
    <dgm:pt modelId="{5A54EEA7-E22B-4D27-AD16-8AAFAA7B4CD3}">
      <dgm:prSet phldrT="[Text]"/>
      <dgm:spPr/>
      <dgm:t>
        <a:bodyPr/>
        <a:lstStyle/>
        <a:p>
          <a:r>
            <a:rPr lang="ru-RU" dirty="0" smtClean="0"/>
            <a:t>Что ты </a:t>
          </a:r>
          <a:r>
            <a:rPr lang="ru-RU" u="sng" dirty="0" smtClean="0"/>
            <a:t>НЕ ЗНАЕШЬ</a:t>
          </a:r>
          <a:endParaRPr lang="en-US" u="sng" dirty="0"/>
        </a:p>
      </dgm:t>
    </dgm:pt>
    <dgm:pt modelId="{C5F9A4B8-B4F8-4FFD-A1FF-6BA1C7D2CA1F}" type="parTrans" cxnId="{ACBD747F-2376-42D7-A662-ED146D59CAFC}">
      <dgm:prSet/>
      <dgm:spPr/>
      <dgm:t>
        <a:bodyPr/>
        <a:lstStyle/>
        <a:p>
          <a:endParaRPr lang="en-US"/>
        </a:p>
      </dgm:t>
    </dgm:pt>
    <dgm:pt modelId="{741EF366-9665-4F63-8253-7DF61BF19789}" type="sibTrans" cxnId="{ACBD747F-2376-42D7-A662-ED146D59CAFC}">
      <dgm:prSet/>
      <dgm:spPr/>
      <dgm:t>
        <a:bodyPr/>
        <a:lstStyle/>
        <a:p>
          <a:endParaRPr lang="en-US"/>
        </a:p>
      </dgm:t>
    </dgm:pt>
    <dgm:pt modelId="{0EBA9B6C-080D-49DE-A511-6C4EE82A6707}">
      <dgm:prSet phldrT="[Text]"/>
      <dgm:spPr/>
      <dgm:t>
        <a:bodyPr/>
        <a:lstStyle/>
        <a:p>
          <a:r>
            <a:rPr lang="ru-RU" dirty="0" smtClean="0"/>
            <a:t>Что ты </a:t>
          </a:r>
          <a:r>
            <a:rPr lang="ru-RU" u="sng" dirty="0" smtClean="0"/>
            <a:t>ЗНАЕШЬ</a:t>
          </a:r>
          <a:endParaRPr lang="en-US" u="sng" dirty="0"/>
        </a:p>
      </dgm:t>
    </dgm:pt>
    <dgm:pt modelId="{88231135-2930-4995-96BF-460607CAF76E}" type="parTrans" cxnId="{DCBD6837-2A97-412F-BFBE-5A566277031C}">
      <dgm:prSet/>
      <dgm:spPr/>
      <dgm:t>
        <a:bodyPr/>
        <a:lstStyle/>
        <a:p>
          <a:endParaRPr lang="en-US"/>
        </a:p>
      </dgm:t>
    </dgm:pt>
    <dgm:pt modelId="{05B976ED-4EE3-419A-8D55-80990B871D04}" type="sibTrans" cxnId="{DCBD6837-2A97-412F-BFBE-5A566277031C}">
      <dgm:prSet/>
      <dgm:spPr/>
      <dgm:t>
        <a:bodyPr/>
        <a:lstStyle/>
        <a:p>
          <a:endParaRPr lang="en-US"/>
        </a:p>
      </dgm:t>
    </dgm:pt>
    <dgm:pt modelId="{159F42C1-07D4-4ECB-82BC-4A0948A02143}">
      <dgm:prSet phldrT="[Text]"/>
      <dgm:spPr/>
      <dgm:t>
        <a:bodyPr/>
        <a:lstStyle/>
        <a:p>
          <a:r>
            <a:rPr lang="ru-RU" dirty="0" smtClean="0"/>
            <a:t>Ты </a:t>
          </a:r>
          <a:r>
            <a:rPr lang="ru-RU" u="sng" dirty="0" smtClean="0"/>
            <a:t>НЕ ЗНАЕШЬ</a:t>
          </a:r>
          <a:endParaRPr lang="en-US" u="sng" dirty="0"/>
        </a:p>
      </dgm:t>
    </dgm:pt>
    <dgm:pt modelId="{18C59B2F-CD1F-46E7-9E62-EA9BB9DCEFC0}" type="parTrans" cxnId="{B6FA50DB-A1AA-447B-A438-837F587D412A}">
      <dgm:prSet/>
      <dgm:spPr/>
      <dgm:t>
        <a:bodyPr/>
        <a:lstStyle/>
        <a:p>
          <a:endParaRPr lang="en-US"/>
        </a:p>
      </dgm:t>
    </dgm:pt>
    <dgm:pt modelId="{3C349DB1-0379-43D6-B3CE-272186733C14}" type="sibTrans" cxnId="{B6FA50DB-A1AA-447B-A438-837F587D412A}">
      <dgm:prSet/>
      <dgm:spPr/>
      <dgm:t>
        <a:bodyPr/>
        <a:lstStyle/>
        <a:p>
          <a:endParaRPr lang="en-US"/>
        </a:p>
      </dgm:t>
    </dgm:pt>
    <dgm:pt modelId="{22D77D61-B4D7-424B-BB1B-7FE7DF1233BB}" type="pres">
      <dgm:prSet presAssocID="{B94F2988-6441-4FCB-B30A-8A942E346C6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D69C16-4803-45C6-84AE-F749924E6E46}" type="pres">
      <dgm:prSet presAssocID="{B94F2988-6441-4FCB-B30A-8A942E346C67}" presName="matrix" presStyleCnt="0"/>
      <dgm:spPr/>
      <dgm:t>
        <a:bodyPr/>
        <a:lstStyle/>
        <a:p>
          <a:endParaRPr lang="en-US"/>
        </a:p>
      </dgm:t>
    </dgm:pt>
    <dgm:pt modelId="{7759750C-15E8-4296-8237-99F4A48288C6}" type="pres">
      <dgm:prSet presAssocID="{B94F2988-6441-4FCB-B30A-8A942E346C67}" presName="tile1" presStyleLbl="node1" presStyleIdx="0" presStyleCnt="4"/>
      <dgm:spPr/>
      <dgm:t>
        <a:bodyPr/>
        <a:lstStyle/>
        <a:p>
          <a:endParaRPr lang="en-US"/>
        </a:p>
      </dgm:t>
    </dgm:pt>
    <dgm:pt modelId="{39A0267C-658E-4B5E-B5C9-3DDD811D5FB9}" type="pres">
      <dgm:prSet presAssocID="{B94F2988-6441-4FCB-B30A-8A942E346C6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4A6AD-64D8-47B8-8A23-AAA849F3F23F}" type="pres">
      <dgm:prSet presAssocID="{B94F2988-6441-4FCB-B30A-8A942E346C67}" presName="tile2" presStyleLbl="node1" presStyleIdx="1" presStyleCnt="4"/>
      <dgm:spPr/>
      <dgm:t>
        <a:bodyPr/>
        <a:lstStyle/>
        <a:p>
          <a:endParaRPr lang="en-US"/>
        </a:p>
      </dgm:t>
    </dgm:pt>
    <dgm:pt modelId="{E3344348-CCE4-4024-AE2B-DD3253126EBD}" type="pres">
      <dgm:prSet presAssocID="{B94F2988-6441-4FCB-B30A-8A942E346C6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DCC16-B9BA-4CF4-BA43-5A3D6B522D6D}" type="pres">
      <dgm:prSet presAssocID="{B94F2988-6441-4FCB-B30A-8A942E346C67}" presName="tile3" presStyleLbl="node1" presStyleIdx="2" presStyleCnt="4"/>
      <dgm:spPr/>
      <dgm:t>
        <a:bodyPr/>
        <a:lstStyle/>
        <a:p>
          <a:endParaRPr lang="en-US"/>
        </a:p>
      </dgm:t>
    </dgm:pt>
    <dgm:pt modelId="{034643B9-DCBC-4C72-BDA5-E5A947179D35}" type="pres">
      <dgm:prSet presAssocID="{B94F2988-6441-4FCB-B30A-8A942E346C6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3EFAF-6396-4561-9001-9C43AB4644E7}" type="pres">
      <dgm:prSet presAssocID="{B94F2988-6441-4FCB-B30A-8A942E346C67}" presName="tile4" presStyleLbl="node1" presStyleIdx="3" presStyleCnt="4"/>
      <dgm:spPr/>
      <dgm:t>
        <a:bodyPr/>
        <a:lstStyle/>
        <a:p>
          <a:endParaRPr lang="en-US"/>
        </a:p>
      </dgm:t>
    </dgm:pt>
    <dgm:pt modelId="{545AC8FE-478C-4B10-889E-C155E5C0D72C}" type="pres">
      <dgm:prSet presAssocID="{B94F2988-6441-4FCB-B30A-8A942E346C6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8683A6-1F6C-4A01-A74C-F5CF23522D9D}" type="pres">
      <dgm:prSet presAssocID="{B94F2988-6441-4FCB-B30A-8A942E346C6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18A83996-1459-4052-B817-90C8D6A3E963}" type="presOf" srcId="{D5DC494D-8C84-4CA8-B9CF-20D1D86B6ACA}" destId="{238683A6-1F6C-4A01-A74C-F5CF23522D9D}" srcOrd="0" destOrd="0" presId="urn:microsoft.com/office/officeart/2005/8/layout/matrix1"/>
    <dgm:cxn modelId="{FD4DA609-FA60-411D-A0EC-BF995C213DE9}" type="presOf" srcId="{B417280E-5870-4E73-814E-3D73EB3D456D}" destId="{E3344348-CCE4-4024-AE2B-DD3253126EBD}" srcOrd="1" destOrd="1" presId="urn:microsoft.com/office/officeart/2005/8/layout/matrix1"/>
    <dgm:cxn modelId="{DBF20319-5FBC-48B9-9BDD-346F68314EE0}" type="presOf" srcId="{159F42C1-07D4-4ECB-82BC-4A0948A02143}" destId="{034643B9-DCBC-4C72-BDA5-E5A947179D35}" srcOrd="1" destOrd="1" presId="urn:microsoft.com/office/officeart/2005/8/layout/matrix1"/>
    <dgm:cxn modelId="{49EFE942-8992-49A0-803F-B4C04622CC6D}" srcId="{A8DCF132-48D8-4932-8ED8-5D64F1CCD168}" destId="{8BCE07B8-6826-4674-A40B-C9AED092BF99}" srcOrd="0" destOrd="0" parTransId="{8D64032F-7284-4186-9C3A-7361AB97BFD7}" sibTransId="{E1F04292-A238-418E-B699-0E3AE5809784}"/>
    <dgm:cxn modelId="{B6FA50DB-A1AA-447B-A438-837F587D412A}" srcId="{6E3F93DE-30F2-47E0-B620-157F61833826}" destId="{159F42C1-07D4-4ECB-82BC-4A0948A02143}" srcOrd="0" destOrd="0" parTransId="{18C59B2F-CD1F-46E7-9E62-EA9BB9DCEFC0}" sibTransId="{3C349DB1-0379-43D6-B3CE-272186733C14}"/>
    <dgm:cxn modelId="{6716932B-E395-40D5-8F9E-304049289A7A}" type="presOf" srcId="{159F42C1-07D4-4ECB-82BC-4A0948A02143}" destId="{782DCC16-B9BA-4CF4-BA43-5A3D6B522D6D}" srcOrd="0" destOrd="1" presId="urn:microsoft.com/office/officeart/2005/8/layout/matrix1"/>
    <dgm:cxn modelId="{2ABC2445-4973-4A37-A7EA-F2469CF2CCC4}" type="presOf" srcId="{8BCE07B8-6826-4674-A40B-C9AED092BF99}" destId="{39A0267C-658E-4B5E-B5C9-3DDD811D5FB9}" srcOrd="1" destOrd="1" presId="urn:microsoft.com/office/officeart/2005/8/layout/matrix1"/>
    <dgm:cxn modelId="{7ADF43D3-D743-4E98-82BF-793ECA385ECB}" type="presOf" srcId="{6F5E4D63-2FAD-4891-B685-0C38165D186C}" destId="{39A0267C-658E-4B5E-B5C9-3DDD811D5FB9}" srcOrd="1" destOrd="2" presId="urn:microsoft.com/office/officeart/2005/8/layout/matrix1"/>
    <dgm:cxn modelId="{DBE98D1D-4901-40F2-B764-35FD1DB6F381}" srcId="{DB9F5136-F8B8-4016-AD05-7B8F8EC2CCE3}" destId="{B417280E-5870-4E73-814E-3D73EB3D456D}" srcOrd="0" destOrd="0" parTransId="{BB2330E1-DC42-4209-89CF-2B577C5C29B1}" sibTransId="{D841F65F-E71C-4B96-BD0C-9BAF6A6161D1}"/>
    <dgm:cxn modelId="{B7182CBC-0747-4803-A975-7309832EF496}" type="presOf" srcId="{DB9F5136-F8B8-4016-AD05-7B8F8EC2CCE3}" destId="{3C74A6AD-64D8-47B8-8A23-AAA849F3F23F}" srcOrd="0" destOrd="0" presId="urn:microsoft.com/office/officeart/2005/8/layout/matrix1"/>
    <dgm:cxn modelId="{83962C2C-BC79-4B0A-B429-8EBD938B3B14}" type="presOf" srcId="{DB9F5136-F8B8-4016-AD05-7B8F8EC2CCE3}" destId="{E3344348-CCE4-4024-AE2B-DD3253126EBD}" srcOrd="1" destOrd="0" presId="urn:microsoft.com/office/officeart/2005/8/layout/matrix1"/>
    <dgm:cxn modelId="{5C1F01DB-594F-402D-8B2C-987869A17283}" srcId="{D5DC494D-8C84-4CA8-B9CF-20D1D86B6ACA}" destId="{6E3F93DE-30F2-47E0-B620-157F61833826}" srcOrd="2" destOrd="0" parTransId="{2638DF83-5D1D-49EB-8519-6F7BF898468B}" sibTransId="{57BAB693-8098-440E-8C1B-27127C52494A}"/>
    <dgm:cxn modelId="{DCBD6837-2A97-412F-BFBE-5A566277031C}" srcId="{6E3F93DE-30F2-47E0-B620-157F61833826}" destId="{0EBA9B6C-080D-49DE-A511-6C4EE82A6707}" srcOrd="1" destOrd="0" parTransId="{88231135-2930-4995-96BF-460607CAF76E}" sibTransId="{05B976ED-4EE3-419A-8D55-80990B871D04}"/>
    <dgm:cxn modelId="{68AD1829-4154-494C-B49A-EF7FE94971D0}" type="presOf" srcId="{0EBA9B6C-080D-49DE-A511-6C4EE82A6707}" destId="{782DCC16-B9BA-4CF4-BA43-5A3D6B522D6D}" srcOrd="0" destOrd="2" presId="urn:microsoft.com/office/officeart/2005/8/layout/matrix1"/>
    <dgm:cxn modelId="{558C49FB-5A5E-4A11-9755-0DCDC034DF74}" type="presOf" srcId="{B417280E-5870-4E73-814E-3D73EB3D456D}" destId="{3C74A6AD-64D8-47B8-8A23-AAA849F3F23F}" srcOrd="0" destOrd="1" presId="urn:microsoft.com/office/officeart/2005/8/layout/matrix1"/>
    <dgm:cxn modelId="{B162B1BF-FB97-4AD5-9AF3-8B410BD7C57A}" type="presOf" srcId="{CC9CADE4-D205-40A2-85D1-8EBE0FA04191}" destId="{3B43EFAF-6396-4561-9001-9C43AB4644E7}" srcOrd="0" destOrd="0" presId="urn:microsoft.com/office/officeart/2005/8/layout/matrix1"/>
    <dgm:cxn modelId="{C1CB2D10-B5DB-428B-9588-BC28E52EDCAC}" srcId="{B94F2988-6441-4FCB-B30A-8A942E346C67}" destId="{D5DC494D-8C84-4CA8-B9CF-20D1D86B6ACA}" srcOrd="0" destOrd="0" parTransId="{AA17E083-ECF9-4441-99FC-DA43882F1E97}" sibTransId="{108E4B23-7083-45B4-96FF-0B273D9F06F0}"/>
    <dgm:cxn modelId="{9A5AF178-9009-46F7-9087-96CBCA06366B}" type="presOf" srcId="{6E3F93DE-30F2-47E0-B620-157F61833826}" destId="{034643B9-DCBC-4C72-BDA5-E5A947179D35}" srcOrd="1" destOrd="0" presId="urn:microsoft.com/office/officeart/2005/8/layout/matrix1"/>
    <dgm:cxn modelId="{667792D1-2628-4034-8835-0F3B4C2BB79D}" type="presOf" srcId="{6E3F93DE-30F2-47E0-B620-157F61833826}" destId="{782DCC16-B9BA-4CF4-BA43-5A3D6B522D6D}" srcOrd="0" destOrd="0" presId="urn:microsoft.com/office/officeart/2005/8/layout/matrix1"/>
    <dgm:cxn modelId="{749208EB-474A-481C-9BEF-DA69CA6138FB}" type="presOf" srcId="{B94F2988-6441-4FCB-B30A-8A942E346C67}" destId="{22D77D61-B4D7-424B-BB1B-7FE7DF1233BB}" srcOrd="0" destOrd="0" presId="urn:microsoft.com/office/officeart/2005/8/layout/matrix1"/>
    <dgm:cxn modelId="{C1A30274-0B9D-4E4A-AA6D-119294E8D124}" type="presOf" srcId="{0EBA9B6C-080D-49DE-A511-6C4EE82A6707}" destId="{034643B9-DCBC-4C72-BDA5-E5A947179D35}" srcOrd="1" destOrd="2" presId="urn:microsoft.com/office/officeart/2005/8/layout/matrix1"/>
    <dgm:cxn modelId="{4B59CC0B-0EF0-4CD1-9BDC-760BC4482E22}" srcId="{D5DC494D-8C84-4CA8-B9CF-20D1D86B6ACA}" destId="{A8DCF132-48D8-4932-8ED8-5D64F1CCD168}" srcOrd="0" destOrd="0" parTransId="{98F3DB79-2A8F-42DB-93BC-AE438ABDE31E}" sibTransId="{CDBD0B23-3D39-4647-86E6-05BFE5AD2BCD}"/>
    <dgm:cxn modelId="{CE7C257F-0015-483B-93AD-9E0F2E5AA8E3}" type="presOf" srcId="{A8DCF132-48D8-4932-8ED8-5D64F1CCD168}" destId="{39A0267C-658E-4B5E-B5C9-3DDD811D5FB9}" srcOrd="1" destOrd="0" presId="urn:microsoft.com/office/officeart/2005/8/layout/matrix1"/>
    <dgm:cxn modelId="{561FDE44-D323-4261-A54F-19042C603BCF}" srcId="{D5DC494D-8C84-4CA8-B9CF-20D1D86B6ACA}" destId="{DB9F5136-F8B8-4016-AD05-7B8F8EC2CCE3}" srcOrd="1" destOrd="0" parTransId="{D5AE602D-CF33-4424-87E1-08631D1E9768}" sibTransId="{46FE0C2D-CA79-4A4E-9A8B-73261BE7DCE2}"/>
    <dgm:cxn modelId="{13217780-2D74-4974-96D6-B8BAEB437E8D}" type="presOf" srcId="{CC9CADE4-D205-40A2-85D1-8EBE0FA04191}" destId="{545AC8FE-478C-4B10-889E-C155E5C0D72C}" srcOrd="1" destOrd="0" presId="urn:microsoft.com/office/officeart/2005/8/layout/matrix1"/>
    <dgm:cxn modelId="{ACBD747F-2376-42D7-A662-ED146D59CAFC}" srcId="{DB9F5136-F8B8-4016-AD05-7B8F8EC2CCE3}" destId="{5A54EEA7-E22B-4D27-AD16-8AAFAA7B4CD3}" srcOrd="1" destOrd="0" parTransId="{C5F9A4B8-B4F8-4FFD-A1FF-6BA1C7D2CA1F}" sibTransId="{741EF366-9665-4F63-8253-7DF61BF19789}"/>
    <dgm:cxn modelId="{50AEDE6D-EE0D-4206-89F7-BCA167825784}" type="presOf" srcId="{5A54EEA7-E22B-4D27-AD16-8AAFAA7B4CD3}" destId="{3C74A6AD-64D8-47B8-8A23-AAA849F3F23F}" srcOrd="0" destOrd="2" presId="urn:microsoft.com/office/officeart/2005/8/layout/matrix1"/>
    <dgm:cxn modelId="{E11594A3-9073-4EA3-8C2C-4FF45960A924}" type="presOf" srcId="{8BCE07B8-6826-4674-A40B-C9AED092BF99}" destId="{7759750C-15E8-4296-8237-99F4A48288C6}" srcOrd="0" destOrd="1" presId="urn:microsoft.com/office/officeart/2005/8/layout/matrix1"/>
    <dgm:cxn modelId="{79077068-5784-494A-9C3D-C6FFDB5BD416}" type="presOf" srcId="{5A54EEA7-E22B-4D27-AD16-8AAFAA7B4CD3}" destId="{E3344348-CCE4-4024-AE2B-DD3253126EBD}" srcOrd="1" destOrd="2" presId="urn:microsoft.com/office/officeart/2005/8/layout/matrix1"/>
    <dgm:cxn modelId="{5F6DC333-1299-4A97-84EF-D66DF5B8ED4F}" type="presOf" srcId="{A8DCF132-48D8-4932-8ED8-5D64F1CCD168}" destId="{7759750C-15E8-4296-8237-99F4A48288C6}" srcOrd="0" destOrd="0" presId="urn:microsoft.com/office/officeart/2005/8/layout/matrix1"/>
    <dgm:cxn modelId="{CADAB4FC-AE33-4C3D-B43C-84BD3571D7FC}" type="presOf" srcId="{6F5E4D63-2FAD-4891-B685-0C38165D186C}" destId="{7759750C-15E8-4296-8237-99F4A48288C6}" srcOrd="0" destOrd="2" presId="urn:microsoft.com/office/officeart/2005/8/layout/matrix1"/>
    <dgm:cxn modelId="{CDC1EFDD-DEFF-4455-8CE8-19DF6C8AA451}" srcId="{D5DC494D-8C84-4CA8-B9CF-20D1D86B6ACA}" destId="{CC9CADE4-D205-40A2-85D1-8EBE0FA04191}" srcOrd="3" destOrd="0" parTransId="{04A48A90-0CDE-4338-A605-FE4C0BA25BE2}" sibTransId="{11C95933-9E4E-4D4B-947C-ADFEE7BD281E}"/>
    <dgm:cxn modelId="{DB0AE1E8-3FDB-4FFD-BE88-D69C4B4D1AD1}" srcId="{A8DCF132-48D8-4932-8ED8-5D64F1CCD168}" destId="{6F5E4D63-2FAD-4891-B685-0C38165D186C}" srcOrd="1" destOrd="0" parTransId="{78AD1D13-D54B-46DC-BA9B-61864F4BE28C}" sibTransId="{BA1EFB77-D7B6-4428-9CD5-2D395F8783B5}"/>
    <dgm:cxn modelId="{2426D9D1-6FE7-4B08-966C-CAFDB0A1223F}" type="presParOf" srcId="{22D77D61-B4D7-424B-BB1B-7FE7DF1233BB}" destId="{B9D69C16-4803-45C6-84AE-F749924E6E46}" srcOrd="0" destOrd="0" presId="urn:microsoft.com/office/officeart/2005/8/layout/matrix1"/>
    <dgm:cxn modelId="{7056DE90-7944-4180-AE25-8E0200E035C5}" type="presParOf" srcId="{B9D69C16-4803-45C6-84AE-F749924E6E46}" destId="{7759750C-15E8-4296-8237-99F4A48288C6}" srcOrd="0" destOrd="0" presId="urn:microsoft.com/office/officeart/2005/8/layout/matrix1"/>
    <dgm:cxn modelId="{115DD183-598A-4242-8675-0D799C50BC96}" type="presParOf" srcId="{B9D69C16-4803-45C6-84AE-F749924E6E46}" destId="{39A0267C-658E-4B5E-B5C9-3DDD811D5FB9}" srcOrd="1" destOrd="0" presId="urn:microsoft.com/office/officeart/2005/8/layout/matrix1"/>
    <dgm:cxn modelId="{466C2549-60CD-48F4-A520-6626965F18DE}" type="presParOf" srcId="{B9D69C16-4803-45C6-84AE-F749924E6E46}" destId="{3C74A6AD-64D8-47B8-8A23-AAA849F3F23F}" srcOrd="2" destOrd="0" presId="urn:microsoft.com/office/officeart/2005/8/layout/matrix1"/>
    <dgm:cxn modelId="{BBABFAD3-4FB1-4F5B-A81C-C4AD533156BA}" type="presParOf" srcId="{B9D69C16-4803-45C6-84AE-F749924E6E46}" destId="{E3344348-CCE4-4024-AE2B-DD3253126EBD}" srcOrd="3" destOrd="0" presId="urn:microsoft.com/office/officeart/2005/8/layout/matrix1"/>
    <dgm:cxn modelId="{625207F2-C6B3-4F84-A9B7-D6F6E3B273F0}" type="presParOf" srcId="{B9D69C16-4803-45C6-84AE-F749924E6E46}" destId="{782DCC16-B9BA-4CF4-BA43-5A3D6B522D6D}" srcOrd="4" destOrd="0" presId="urn:microsoft.com/office/officeart/2005/8/layout/matrix1"/>
    <dgm:cxn modelId="{62DB5386-1E57-41FC-9E49-5740795BF3E2}" type="presParOf" srcId="{B9D69C16-4803-45C6-84AE-F749924E6E46}" destId="{034643B9-DCBC-4C72-BDA5-E5A947179D35}" srcOrd="5" destOrd="0" presId="urn:microsoft.com/office/officeart/2005/8/layout/matrix1"/>
    <dgm:cxn modelId="{A697B765-C9FF-4D99-AD11-28116C08096C}" type="presParOf" srcId="{B9D69C16-4803-45C6-84AE-F749924E6E46}" destId="{3B43EFAF-6396-4561-9001-9C43AB4644E7}" srcOrd="6" destOrd="0" presId="urn:microsoft.com/office/officeart/2005/8/layout/matrix1"/>
    <dgm:cxn modelId="{17878F59-0908-411F-B460-4B73CE22BCB4}" type="presParOf" srcId="{B9D69C16-4803-45C6-84AE-F749924E6E46}" destId="{545AC8FE-478C-4B10-889E-C155E5C0D72C}" srcOrd="7" destOrd="0" presId="urn:microsoft.com/office/officeart/2005/8/layout/matrix1"/>
    <dgm:cxn modelId="{989ACC67-90F0-41B7-848B-3D368A147005}" type="presParOf" srcId="{22D77D61-B4D7-424B-BB1B-7FE7DF1233BB}" destId="{238683A6-1F6C-4A01-A74C-F5CF23522D9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94F2988-6441-4FCB-B30A-8A942E346C67}" type="doc">
      <dgm:prSet loTypeId="urn:microsoft.com/office/officeart/2005/8/layout/matrix1" loCatId="matrix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5DC494D-8C84-4CA8-B9CF-20D1D86B6ACA}">
      <dgm:prSet phldrT="[Text]"/>
      <dgm:spPr/>
      <dgm:t>
        <a:bodyPr/>
        <a:lstStyle/>
        <a:p>
          <a:r>
            <a:rPr lang="ru-RU" dirty="0" smtClean="0"/>
            <a:t>ЗНАНИЯ</a:t>
          </a:r>
          <a:endParaRPr lang="en-US" dirty="0"/>
        </a:p>
      </dgm:t>
    </dgm:pt>
    <dgm:pt modelId="{AA17E083-ECF9-4441-99FC-DA43882F1E97}" type="parTrans" cxnId="{C1CB2D10-B5DB-428B-9588-BC28E52EDCAC}">
      <dgm:prSet/>
      <dgm:spPr/>
      <dgm:t>
        <a:bodyPr/>
        <a:lstStyle/>
        <a:p>
          <a:endParaRPr lang="en-US"/>
        </a:p>
      </dgm:t>
    </dgm:pt>
    <dgm:pt modelId="{108E4B23-7083-45B4-96FF-0B273D9F06F0}" type="sibTrans" cxnId="{C1CB2D10-B5DB-428B-9588-BC28E52EDCAC}">
      <dgm:prSet/>
      <dgm:spPr/>
      <dgm:t>
        <a:bodyPr/>
        <a:lstStyle/>
        <a:p>
          <a:endParaRPr lang="en-US"/>
        </a:p>
      </dgm:t>
    </dgm:pt>
    <dgm:pt modelId="{A8DCF132-48D8-4932-8ED8-5D64F1CCD168}">
      <dgm:prSet phldrT="[Text]"/>
      <dgm:spPr/>
      <dgm:t>
        <a:bodyPr/>
        <a:lstStyle/>
        <a:p>
          <a:r>
            <a:rPr lang="ru-RU" dirty="0" smtClean="0"/>
            <a:t>ФАКТЫ</a:t>
          </a:r>
          <a:endParaRPr lang="en-US" dirty="0"/>
        </a:p>
      </dgm:t>
    </dgm:pt>
    <dgm:pt modelId="{98F3DB79-2A8F-42DB-93BC-AE438ABDE31E}" type="parTrans" cxnId="{4B59CC0B-0EF0-4CD1-9BDC-760BC4482E22}">
      <dgm:prSet/>
      <dgm:spPr/>
      <dgm:t>
        <a:bodyPr/>
        <a:lstStyle/>
        <a:p>
          <a:endParaRPr lang="en-US"/>
        </a:p>
      </dgm:t>
    </dgm:pt>
    <dgm:pt modelId="{CDBD0B23-3D39-4647-86E6-05BFE5AD2BCD}" type="sibTrans" cxnId="{4B59CC0B-0EF0-4CD1-9BDC-760BC4482E22}">
      <dgm:prSet/>
      <dgm:spPr/>
      <dgm:t>
        <a:bodyPr/>
        <a:lstStyle/>
        <a:p>
          <a:endParaRPr lang="en-US"/>
        </a:p>
      </dgm:t>
    </dgm:pt>
    <dgm:pt modelId="{DB9F5136-F8B8-4016-AD05-7B8F8EC2CCE3}">
      <dgm:prSet phldrT="[Text]"/>
      <dgm:spPr/>
      <dgm:t>
        <a:bodyPr/>
        <a:lstStyle/>
        <a:p>
          <a:r>
            <a:rPr lang="ru-RU" dirty="0" smtClean="0"/>
            <a:t>ВОПРОСЫ</a:t>
          </a:r>
          <a:endParaRPr lang="en-US" dirty="0"/>
        </a:p>
      </dgm:t>
    </dgm:pt>
    <dgm:pt modelId="{D5AE602D-CF33-4424-87E1-08631D1E9768}" type="parTrans" cxnId="{561FDE44-D323-4261-A54F-19042C603BCF}">
      <dgm:prSet/>
      <dgm:spPr/>
      <dgm:t>
        <a:bodyPr/>
        <a:lstStyle/>
        <a:p>
          <a:endParaRPr lang="en-US"/>
        </a:p>
      </dgm:t>
    </dgm:pt>
    <dgm:pt modelId="{46FE0C2D-CA79-4A4E-9A8B-73261BE7DCE2}" type="sibTrans" cxnId="{561FDE44-D323-4261-A54F-19042C603BCF}">
      <dgm:prSet/>
      <dgm:spPr/>
      <dgm:t>
        <a:bodyPr/>
        <a:lstStyle/>
        <a:p>
          <a:endParaRPr lang="en-US"/>
        </a:p>
      </dgm:t>
    </dgm:pt>
    <dgm:pt modelId="{6E3F93DE-30F2-47E0-B620-157F61833826}">
      <dgm:prSet phldrT="[Text]"/>
      <dgm:spPr/>
      <dgm:t>
        <a:bodyPr/>
        <a:lstStyle/>
        <a:p>
          <a:r>
            <a:rPr lang="ru-RU" dirty="0" smtClean="0"/>
            <a:t>ОПЫТ</a:t>
          </a:r>
          <a:endParaRPr lang="en-US" dirty="0"/>
        </a:p>
      </dgm:t>
    </dgm:pt>
    <dgm:pt modelId="{2638DF83-5D1D-49EB-8519-6F7BF898468B}" type="parTrans" cxnId="{5C1F01DB-594F-402D-8B2C-987869A17283}">
      <dgm:prSet/>
      <dgm:spPr/>
      <dgm:t>
        <a:bodyPr/>
        <a:lstStyle/>
        <a:p>
          <a:endParaRPr lang="en-US"/>
        </a:p>
      </dgm:t>
    </dgm:pt>
    <dgm:pt modelId="{57BAB693-8098-440E-8C1B-27127C52494A}" type="sibTrans" cxnId="{5C1F01DB-594F-402D-8B2C-987869A17283}">
      <dgm:prSet/>
      <dgm:spPr/>
      <dgm:t>
        <a:bodyPr/>
        <a:lstStyle/>
        <a:p>
          <a:endParaRPr lang="en-US"/>
        </a:p>
      </dgm:t>
    </dgm:pt>
    <dgm:pt modelId="{CC9CADE4-D205-40A2-85D1-8EBE0FA04191}">
      <dgm:prSet phldrT="[Text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СУДЬБА</a:t>
          </a:r>
          <a:endParaRPr lang="en-US" dirty="0">
            <a:solidFill>
              <a:schemeClr val="bg1"/>
            </a:solidFill>
          </a:endParaRPr>
        </a:p>
      </dgm:t>
    </dgm:pt>
    <dgm:pt modelId="{04A48A90-0CDE-4338-A605-FE4C0BA25BE2}" type="parTrans" cxnId="{CDC1EFDD-DEFF-4455-8CE8-19DF6C8AA451}">
      <dgm:prSet/>
      <dgm:spPr/>
      <dgm:t>
        <a:bodyPr/>
        <a:lstStyle/>
        <a:p>
          <a:endParaRPr lang="en-US"/>
        </a:p>
      </dgm:t>
    </dgm:pt>
    <dgm:pt modelId="{11C95933-9E4E-4D4B-947C-ADFEE7BD281E}" type="sibTrans" cxnId="{CDC1EFDD-DEFF-4455-8CE8-19DF6C8AA451}">
      <dgm:prSet/>
      <dgm:spPr/>
      <dgm:t>
        <a:bodyPr/>
        <a:lstStyle/>
        <a:p>
          <a:endParaRPr lang="en-US"/>
        </a:p>
      </dgm:t>
    </dgm:pt>
    <dgm:pt modelId="{8BCE07B8-6826-4674-A40B-C9AED092BF99}">
      <dgm:prSet phldrT="[Text]"/>
      <dgm:spPr/>
      <dgm:t>
        <a:bodyPr/>
        <a:lstStyle/>
        <a:p>
          <a:r>
            <a:rPr lang="ru-RU" dirty="0" smtClean="0"/>
            <a:t>Ты </a:t>
          </a:r>
          <a:r>
            <a:rPr lang="ru-RU" b="0" u="sng" dirty="0" smtClean="0"/>
            <a:t>ЗНАЕШЬ</a:t>
          </a:r>
          <a:endParaRPr lang="en-US" b="0" u="sng" dirty="0"/>
        </a:p>
      </dgm:t>
    </dgm:pt>
    <dgm:pt modelId="{8D64032F-7284-4186-9C3A-7361AB97BFD7}" type="parTrans" cxnId="{49EFE942-8992-49A0-803F-B4C04622CC6D}">
      <dgm:prSet/>
      <dgm:spPr/>
      <dgm:t>
        <a:bodyPr/>
        <a:lstStyle/>
        <a:p>
          <a:endParaRPr lang="en-US"/>
        </a:p>
      </dgm:t>
    </dgm:pt>
    <dgm:pt modelId="{E1F04292-A238-418E-B699-0E3AE5809784}" type="sibTrans" cxnId="{49EFE942-8992-49A0-803F-B4C04622CC6D}">
      <dgm:prSet/>
      <dgm:spPr/>
      <dgm:t>
        <a:bodyPr/>
        <a:lstStyle/>
        <a:p>
          <a:endParaRPr lang="en-US"/>
        </a:p>
      </dgm:t>
    </dgm:pt>
    <dgm:pt modelId="{6F5E4D63-2FAD-4891-B685-0C38165D186C}">
      <dgm:prSet phldrT="[Text]"/>
      <dgm:spPr/>
      <dgm:t>
        <a:bodyPr/>
        <a:lstStyle/>
        <a:p>
          <a:r>
            <a:rPr lang="ru-RU" dirty="0" smtClean="0"/>
            <a:t>Что ты </a:t>
          </a:r>
          <a:r>
            <a:rPr lang="ru-RU" u="sng" dirty="0" smtClean="0"/>
            <a:t>ЗНАЕШЬ</a:t>
          </a:r>
          <a:endParaRPr lang="en-US" u="sng" dirty="0"/>
        </a:p>
      </dgm:t>
    </dgm:pt>
    <dgm:pt modelId="{78AD1D13-D54B-46DC-BA9B-61864F4BE28C}" type="parTrans" cxnId="{DB0AE1E8-3FDB-4FFD-BE88-D69C4B4D1AD1}">
      <dgm:prSet/>
      <dgm:spPr/>
      <dgm:t>
        <a:bodyPr/>
        <a:lstStyle/>
        <a:p>
          <a:endParaRPr lang="en-US"/>
        </a:p>
      </dgm:t>
    </dgm:pt>
    <dgm:pt modelId="{BA1EFB77-D7B6-4428-9CD5-2D395F8783B5}" type="sibTrans" cxnId="{DB0AE1E8-3FDB-4FFD-BE88-D69C4B4D1AD1}">
      <dgm:prSet/>
      <dgm:spPr/>
      <dgm:t>
        <a:bodyPr/>
        <a:lstStyle/>
        <a:p>
          <a:endParaRPr lang="en-US"/>
        </a:p>
      </dgm:t>
    </dgm:pt>
    <dgm:pt modelId="{B417280E-5870-4E73-814E-3D73EB3D456D}">
      <dgm:prSet phldrT="[Text]"/>
      <dgm:spPr/>
      <dgm:t>
        <a:bodyPr/>
        <a:lstStyle/>
        <a:p>
          <a:r>
            <a:rPr lang="ru-RU" dirty="0" smtClean="0"/>
            <a:t>Ты </a:t>
          </a:r>
          <a:r>
            <a:rPr lang="ru-RU" u="sng" dirty="0" smtClean="0"/>
            <a:t>ЗНАЕШЬ</a:t>
          </a:r>
          <a:endParaRPr lang="en-US" u="sng" dirty="0"/>
        </a:p>
      </dgm:t>
    </dgm:pt>
    <dgm:pt modelId="{BB2330E1-DC42-4209-89CF-2B577C5C29B1}" type="parTrans" cxnId="{DBE98D1D-4901-40F2-B764-35FD1DB6F381}">
      <dgm:prSet/>
      <dgm:spPr/>
      <dgm:t>
        <a:bodyPr/>
        <a:lstStyle/>
        <a:p>
          <a:endParaRPr lang="en-US"/>
        </a:p>
      </dgm:t>
    </dgm:pt>
    <dgm:pt modelId="{D841F65F-E71C-4B96-BD0C-9BAF6A6161D1}" type="sibTrans" cxnId="{DBE98D1D-4901-40F2-B764-35FD1DB6F381}">
      <dgm:prSet/>
      <dgm:spPr/>
      <dgm:t>
        <a:bodyPr/>
        <a:lstStyle/>
        <a:p>
          <a:endParaRPr lang="en-US"/>
        </a:p>
      </dgm:t>
    </dgm:pt>
    <dgm:pt modelId="{5A54EEA7-E22B-4D27-AD16-8AAFAA7B4CD3}">
      <dgm:prSet phldrT="[Text]"/>
      <dgm:spPr/>
      <dgm:t>
        <a:bodyPr/>
        <a:lstStyle/>
        <a:p>
          <a:r>
            <a:rPr lang="ru-RU" dirty="0" smtClean="0"/>
            <a:t>Что ты </a:t>
          </a:r>
          <a:r>
            <a:rPr lang="ru-RU" u="sng" dirty="0" smtClean="0"/>
            <a:t>НЕ ЗНАЕШЬ</a:t>
          </a:r>
          <a:endParaRPr lang="en-US" u="sng" dirty="0"/>
        </a:p>
      </dgm:t>
    </dgm:pt>
    <dgm:pt modelId="{C5F9A4B8-B4F8-4FFD-A1FF-6BA1C7D2CA1F}" type="parTrans" cxnId="{ACBD747F-2376-42D7-A662-ED146D59CAFC}">
      <dgm:prSet/>
      <dgm:spPr/>
      <dgm:t>
        <a:bodyPr/>
        <a:lstStyle/>
        <a:p>
          <a:endParaRPr lang="en-US"/>
        </a:p>
      </dgm:t>
    </dgm:pt>
    <dgm:pt modelId="{741EF366-9665-4F63-8253-7DF61BF19789}" type="sibTrans" cxnId="{ACBD747F-2376-42D7-A662-ED146D59CAFC}">
      <dgm:prSet/>
      <dgm:spPr/>
      <dgm:t>
        <a:bodyPr/>
        <a:lstStyle/>
        <a:p>
          <a:endParaRPr lang="en-US"/>
        </a:p>
      </dgm:t>
    </dgm:pt>
    <dgm:pt modelId="{0EBA9B6C-080D-49DE-A511-6C4EE82A6707}">
      <dgm:prSet phldrT="[Text]"/>
      <dgm:spPr/>
      <dgm:t>
        <a:bodyPr/>
        <a:lstStyle/>
        <a:p>
          <a:r>
            <a:rPr lang="ru-RU" dirty="0" smtClean="0"/>
            <a:t>Что ты </a:t>
          </a:r>
          <a:r>
            <a:rPr lang="ru-RU" u="sng" dirty="0" smtClean="0"/>
            <a:t>ЗНАЕШЬ</a:t>
          </a:r>
          <a:endParaRPr lang="en-US" u="sng" dirty="0"/>
        </a:p>
      </dgm:t>
    </dgm:pt>
    <dgm:pt modelId="{88231135-2930-4995-96BF-460607CAF76E}" type="parTrans" cxnId="{DCBD6837-2A97-412F-BFBE-5A566277031C}">
      <dgm:prSet/>
      <dgm:spPr/>
      <dgm:t>
        <a:bodyPr/>
        <a:lstStyle/>
        <a:p>
          <a:endParaRPr lang="en-US"/>
        </a:p>
      </dgm:t>
    </dgm:pt>
    <dgm:pt modelId="{05B976ED-4EE3-419A-8D55-80990B871D04}" type="sibTrans" cxnId="{DCBD6837-2A97-412F-BFBE-5A566277031C}">
      <dgm:prSet/>
      <dgm:spPr/>
      <dgm:t>
        <a:bodyPr/>
        <a:lstStyle/>
        <a:p>
          <a:endParaRPr lang="en-US"/>
        </a:p>
      </dgm:t>
    </dgm:pt>
    <dgm:pt modelId="{D9B32F31-2B70-4C6A-94AB-AE2B4B18AEEE}">
      <dgm:prSet phldrT="[Text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Ты </a:t>
          </a:r>
          <a:r>
            <a:rPr lang="ru-RU" u="sng" dirty="0" smtClean="0">
              <a:solidFill>
                <a:schemeClr val="bg1"/>
              </a:solidFill>
            </a:rPr>
            <a:t>НЕ ЗНАЕШЬ</a:t>
          </a:r>
          <a:endParaRPr lang="en-US" u="sng" dirty="0">
            <a:solidFill>
              <a:schemeClr val="bg1"/>
            </a:solidFill>
          </a:endParaRPr>
        </a:p>
      </dgm:t>
    </dgm:pt>
    <dgm:pt modelId="{D3CC8D8D-DCDD-4C55-ACFA-C7D5B3ED2283}" type="parTrans" cxnId="{EB814F5A-0A10-45F3-9675-5B93BAA9557A}">
      <dgm:prSet/>
      <dgm:spPr/>
      <dgm:t>
        <a:bodyPr/>
        <a:lstStyle/>
        <a:p>
          <a:endParaRPr lang="en-US"/>
        </a:p>
      </dgm:t>
    </dgm:pt>
    <dgm:pt modelId="{E1C209DC-FA9C-47D9-9326-EB81108B6709}" type="sibTrans" cxnId="{EB814F5A-0A10-45F3-9675-5B93BAA9557A}">
      <dgm:prSet/>
      <dgm:spPr/>
      <dgm:t>
        <a:bodyPr/>
        <a:lstStyle/>
        <a:p>
          <a:endParaRPr lang="en-US"/>
        </a:p>
      </dgm:t>
    </dgm:pt>
    <dgm:pt modelId="{1B4EFD77-27C6-48FE-8225-CB72CEE98F4D}">
      <dgm:prSet phldrT="[Text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Что ты </a:t>
          </a:r>
          <a:r>
            <a:rPr lang="ru-RU" u="sng" dirty="0" smtClean="0">
              <a:solidFill>
                <a:schemeClr val="bg1"/>
              </a:solidFill>
            </a:rPr>
            <a:t>НЕ ЗНАЕШЬ</a:t>
          </a:r>
          <a:endParaRPr lang="en-US" u="sng" dirty="0">
            <a:solidFill>
              <a:schemeClr val="bg1"/>
            </a:solidFill>
          </a:endParaRPr>
        </a:p>
      </dgm:t>
    </dgm:pt>
    <dgm:pt modelId="{F80F5C8C-B229-4C6E-9CC6-75B3C12CA267}" type="parTrans" cxnId="{B9777A1F-079D-4FC9-A4D4-FBE8E0BCE6DA}">
      <dgm:prSet/>
      <dgm:spPr/>
      <dgm:t>
        <a:bodyPr/>
        <a:lstStyle/>
        <a:p>
          <a:endParaRPr lang="en-US"/>
        </a:p>
      </dgm:t>
    </dgm:pt>
    <dgm:pt modelId="{016C7DD8-04FF-4734-8FC4-2B80ED16172E}" type="sibTrans" cxnId="{B9777A1F-079D-4FC9-A4D4-FBE8E0BCE6DA}">
      <dgm:prSet/>
      <dgm:spPr/>
      <dgm:t>
        <a:bodyPr/>
        <a:lstStyle/>
        <a:p>
          <a:endParaRPr lang="en-US"/>
        </a:p>
      </dgm:t>
    </dgm:pt>
    <dgm:pt modelId="{159F42C1-07D4-4ECB-82BC-4A0948A02143}">
      <dgm:prSet phldrT="[Text]"/>
      <dgm:spPr/>
      <dgm:t>
        <a:bodyPr/>
        <a:lstStyle/>
        <a:p>
          <a:r>
            <a:rPr lang="ru-RU" dirty="0" smtClean="0"/>
            <a:t>Ты </a:t>
          </a:r>
          <a:r>
            <a:rPr lang="ru-RU" u="sng" dirty="0" smtClean="0"/>
            <a:t>НЕ ЗНАЕШЬ</a:t>
          </a:r>
          <a:endParaRPr lang="en-US" u="sng" dirty="0"/>
        </a:p>
      </dgm:t>
    </dgm:pt>
    <dgm:pt modelId="{18C59B2F-CD1F-46E7-9E62-EA9BB9DCEFC0}" type="parTrans" cxnId="{B6FA50DB-A1AA-447B-A438-837F587D412A}">
      <dgm:prSet/>
      <dgm:spPr/>
      <dgm:t>
        <a:bodyPr/>
        <a:lstStyle/>
        <a:p>
          <a:endParaRPr lang="en-US"/>
        </a:p>
      </dgm:t>
    </dgm:pt>
    <dgm:pt modelId="{3C349DB1-0379-43D6-B3CE-272186733C14}" type="sibTrans" cxnId="{B6FA50DB-A1AA-447B-A438-837F587D412A}">
      <dgm:prSet/>
      <dgm:spPr/>
      <dgm:t>
        <a:bodyPr/>
        <a:lstStyle/>
        <a:p>
          <a:endParaRPr lang="en-US"/>
        </a:p>
      </dgm:t>
    </dgm:pt>
    <dgm:pt modelId="{22D77D61-B4D7-424B-BB1B-7FE7DF1233BB}" type="pres">
      <dgm:prSet presAssocID="{B94F2988-6441-4FCB-B30A-8A942E346C6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D69C16-4803-45C6-84AE-F749924E6E46}" type="pres">
      <dgm:prSet presAssocID="{B94F2988-6441-4FCB-B30A-8A942E346C67}" presName="matrix" presStyleCnt="0"/>
      <dgm:spPr/>
      <dgm:t>
        <a:bodyPr/>
        <a:lstStyle/>
        <a:p>
          <a:endParaRPr lang="en-US"/>
        </a:p>
      </dgm:t>
    </dgm:pt>
    <dgm:pt modelId="{7759750C-15E8-4296-8237-99F4A48288C6}" type="pres">
      <dgm:prSet presAssocID="{B94F2988-6441-4FCB-B30A-8A942E346C67}" presName="tile1" presStyleLbl="node1" presStyleIdx="0" presStyleCnt="4"/>
      <dgm:spPr/>
      <dgm:t>
        <a:bodyPr/>
        <a:lstStyle/>
        <a:p>
          <a:endParaRPr lang="en-US"/>
        </a:p>
      </dgm:t>
    </dgm:pt>
    <dgm:pt modelId="{39A0267C-658E-4B5E-B5C9-3DDD811D5FB9}" type="pres">
      <dgm:prSet presAssocID="{B94F2988-6441-4FCB-B30A-8A942E346C6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4A6AD-64D8-47B8-8A23-AAA849F3F23F}" type="pres">
      <dgm:prSet presAssocID="{B94F2988-6441-4FCB-B30A-8A942E346C67}" presName="tile2" presStyleLbl="node1" presStyleIdx="1" presStyleCnt="4"/>
      <dgm:spPr/>
      <dgm:t>
        <a:bodyPr/>
        <a:lstStyle/>
        <a:p>
          <a:endParaRPr lang="en-US"/>
        </a:p>
      </dgm:t>
    </dgm:pt>
    <dgm:pt modelId="{E3344348-CCE4-4024-AE2B-DD3253126EBD}" type="pres">
      <dgm:prSet presAssocID="{B94F2988-6441-4FCB-B30A-8A942E346C6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DCC16-B9BA-4CF4-BA43-5A3D6B522D6D}" type="pres">
      <dgm:prSet presAssocID="{B94F2988-6441-4FCB-B30A-8A942E346C67}" presName="tile3" presStyleLbl="node1" presStyleIdx="2" presStyleCnt="4"/>
      <dgm:spPr/>
      <dgm:t>
        <a:bodyPr/>
        <a:lstStyle/>
        <a:p>
          <a:endParaRPr lang="en-US"/>
        </a:p>
      </dgm:t>
    </dgm:pt>
    <dgm:pt modelId="{034643B9-DCBC-4C72-BDA5-E5A947179D35}" type="pres">
      <dgm:prSet presAssocID="{B94F2988-6441-4FCB-B30A-8A942E346C6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3EFAF-6396-4561-9001-9C43AB4644E7}" type="pres">
      <dgm:prSet presAssocID="{B94F2988-6441-4FCB-B30A-8A942E346C67}" presName="tile4" presStyleLbl="node1" presStyleIdx="3" presStyleCnt="4"/>
      <dgm:spPr/>
      <dgm:t>
        <a:bodyPr/>
        <a:lstStyle/>
        <a:p>
          <a:endParaRPr lang="en-US"/>
        </a:p>
      </dgm:t>
    </dgm:pt>
    <dgm:pt modelId="{545AC8FE-478C-4B10-889E-C155E5C0D72C}" type="pres">
      <dgm:prSet presAssocID="{B94F2988-6441-4FCB-B30A-8A942E346C6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8683A6-1F6C-4A01-A74C-F5CF23522D9D}" type="pres">
      <dgm:prSet presAssocID="{B94F2988-6441-4FCB-B30A-8A942E346C6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5F6DC333-1299-4A97-84EF-D66DF5B8ED4F}" type="presOf" srcId="{A8DCF132-48D8-4932-8ED8-5D64F1CCD168}" destId="{7759750C-15E8-4296-8237-99F4A48288C6}" srcOrd="0" destOrd="0" presId="urn:microsoft.com/office/officeart/2005/8/layout/matrix1"/>
    <dgm:cxn modelId="{2ABC2445-4973-4A37-A7EA-F2469CF2CCC4}" type="presOf" srcId="{8BCE07B8-6826-4674-A40B-C9AED092BF99}" destId="{39A0267C-658E-4B5E-B5C9-3DDD811D5FB9}" srcOrd="1" destOrd="1" presId="urn:microsoft.com/office/officeart/2005/8/layout/matrix1"/>
    <dgm:cxn modelId="{D3BEDFBA-B8C9-4E2E-8BDE-912A32CCAD0E}" type="presOf" srcId="{D9B32F31-2B70-4C6A-94AB-AE2B4B18AEEE}" destId="{3B43EFAF-6396-4561-9001-9C43AB4644E7}" srcOrd="0" destOrd="1" presId="urn:microsoft.com/office/officeart/2005/8/layout/matrix1"/>
    <dgm:cxn modelId="{749208EB-474A-481C-9BEF-DA69CA6138FB}" type="presOf" srcId="{B94F2988-6441-4FCB-B30A-8A942E346C67}" destId="{22D77D61-B4D7-424B-BB1B-7FE7DF1233BB}" srcOrd="0" destOrd="0" presId="urn:microsoft.com/office/officeart/2005/8/layout/matrix1"/>
    <dgm:cxn modelId="{558C49FB-5A5E-4A11-9755-0DCDC034DF74}" type="presOf" srcId="{B417280E-5870-4E73-814E-3D73EB3D456D}" destId="{3C74A6AD-64D8-47B8-8A23-AAA849F3F23F}" srcOrd="0" destOrd="1" presId="urn:microsoft.com/office/officeart/2005/8/layout/matrix1"/>
    <dgm:cxn modelId="{5C1F01DB-594F-402D-8B2C-987869A17283}" srcId="{D5DC494D-8C84-4CA8-B9CF-20D1D86B6ACA}" destId="{6E3F93DE-30F2-47E0-B620-157F61833826}" srcOrd="2" destOrd="0" parTransId="{2638DF83-5D1D-49EB-8519-6F7BF898468B}" sibTransId="{57BAB693-8098-440E-8C1B-27127C52494A}"/>
    <dgm:cxn modelId="{9A5AF178-9009-46F7-9087-96CBCA06366B}" type="presOf" srcId="{6E3F93DE-30F2-47E0-B620-157F61833826}" destId="{034643B9-DCBC-4C72-BDA5-E5A947179D35}" srcOrd="1" destOrd="0" presId="urn:microsoft.com/office/officeart/2005/8/layout/matrix1"/>
    <dgm:cxn modelId="{DBF20319-5FBC-48B9-9BDD-346F68314EE0}" type="presOf" srcId="{159F42C1-07D4-4ECB-82BC-4A0948A02143}" destId="{034643B9-DCBC-4C72-BDA5-E5A947179D35}" srcOrd="1" destOrd="1" presId="urn:microsoft.com/office/officeart/2005/8/layout/matrix1"/>
    <dgm:cxn modelId="{18A83996-1459-4052-B817-90C8D6A3E963}" type="presOf" srcId="{D5DC494D-8C84-4CA8-B9CF-20D1D86B6ACA}" destId="{238683A6-1F6C-4A01-A74C-F5CF23522D9D}" srcOrd="0" destOrd="0" presId="urn:microsoft.com/office/officeart/2005/8/layout/matrix1"/>
    <dgm:cxn modelId="{68AD1829-4154-494C-B49A-EF7FE94971D0}" type="presOf" srcId="{0EBA9B6C-080D-49DE-A511-6C4EE82A6707}" destId="{782DCC16-B9BA-4CF4-BA43-5A3D6B522D6D}" srcOrd="0" destOrd="2" presId="urn:microsoft.com/office/officeart/2005/8/layout/matrix1"/>
    <dgm:cxn modelId="{C1A30274-0B9D-4E4A-AA6D-119294E8D124}" type="presOf" srcId="{0EBA9B6C-080D-49DE-A511-6C4EE82A6707}" destId="{034643B9-DCBC-4C72-BDA5-E5A947179D35}" srcOrd="1" destOrd="2" presId="urn:microsoft.com/office/officeart/2005/8/layout/matrix1"/>
    <dgm:cxn modelId="{79077068-5784-494A-9C3D-C6FFDB5BD416}" type="presOf" srcId="{5A54EEA7-E22B-4D27-AD16-8AAFAA7B4CD3}" destId="{E3344348-CCE4-4024-AE2B-DD3253126EBD}" srcOrd="1" destOrd="2" presId="urn:microsoft.com/office/officeart/2005/8/layout/matrix1"/>
    <dgm:cxn modelId="{DCBD6837-2A97-412F-BFBE-5A566277031C}" srcId="{6E3F93DE-30F2-47E0-B620-157F61833826}" destId="{0EBA9B6C-080D-49DE-A511-6C4EE82A6707}" srcOrd="1" destOrd="0" parTransId="{88231135-2930-4995-96BF-460607CAF76E}" sibTransId="{05B976ED-4EE3-419A-8D55-80990B871D04}"/>
    <dgm:cxn modelId="{B9777A1F-079D-4FC9-A4D4-FBE8E0BCE6DA}" srcId="{CC9CADE4-D205-40A2-85D1-8EBE0FA04191}" destId="{1B4EFD77-27C6-48FE-8225-CB72CEE98F4D}" srcOrd="1" destOrd="0" parTransId="{F80F5C8C-B229-4C6E-9CC6-75B3C12CA267}" sibTransId="{016C7DD8-04FF-4734-8FC4-2B80ED16172E}"/>
    <dgm:cxn modelId="{CDC1EFDD-DEFF-4455-8CE8-19DF6C8AA451}" srcId="{D5DC494D-8C84-4CA8-B9CF-20D1D86B6ACA}" destId="{CC9CADE4-D205-40A2-85D1-8EBE0FA04191}" srcOrd="3" destOrd="0" parTransId="{04A48A90-0CDE-4338-A605-FE4C0BA25BE2}" sibTransId="{11C95933-9E4E-4D4B-947C-ADFEE7BD281E}"/>
    <dgm:cxn modelId="{ACBD747F-2376-42D7-A662-ED146D59CAFC}" srcId="{DB9F5136-F8B8-4016-AD05-7B8F8EC2CCE3}" destId="{5A54EEA7-E22B-4D27-AD16-8AAFAA7B4CD3}" srcOrd="1" destOrd="0" parTransId="{C5F9A4B8-B4F8-4FFD-A1FF-6BA1C7D2CA1F}" sibTransId="{741EF366-9665-4F63-8253-7DF61BF19789}"/>
    <dgm:cxn modelId="{EB814F5A-0A10-45F3-9675-5B93BAA9557A}" srcId="{CC9CADE4-D205-40A2-85D1-8EBE0FA04191}" destId="{D9B32F31-2B70-4C6A-94AB-AE2B4B18AEEE}" srcOrd="0" destOrd="0" parTransId="{D3CC8D8D-DCDD-4C55-ACFA-C7D5B3ED2283}" sibTransId="{E1C209DC-FA9C-47D9-9326-EB81108B6709}"/>
    <dgm:cxn modelId="{DBE98D1D-4901-40F2-B764-35FD1DB6F381}" srcId="{DB9F5136-F8B8-4016-AD05-7B8F8EC2CCE3}" destId="{B417280E-5870-4E73-814E-3D73EB3D456D}" srcOrd="0" destOrd="0" parTransId="{BB2330E1-DC42-4209-89CF-2B577C5C29B1}" sibTransId="{D841F65F-E71C-4B96-BD0C-9BAF6A6161D1}"/>
    <dgm:cxn modelId="{FD4DA609-FA60-411D-A0EC-BF995C213DE9}" type="presOf" srcId="{B417280E-5870-4E73-814E-3D73EB3D456D}" destId="{E3344348-CCE4-4024-AE2B-DD3253126EBD}" srcOrd="1" destOrd="1" presId="urn:microsoft.com/office/officeart/2005/8/layout/matrix1"/>
    <dgm:cxn modelId="{E11594A3-9073-4EA3-8C2C-4FF45960A924}" type="presOf" srcId="{8BCE07B8-6826-4674-A40B-C9AED092BF99}" destId="{7759750C-15E8-4296-8237-99F4A48288C6}" srcOrd="0" destOrd="1" presId="urn:microsoft.com/office/officeart/2005/8/layout/matrix1"/>
    <dgm:cxn modelId="{83962C2C-BC79-4B0A-B429-8EBD938B3B14}" type="presOf" srcId="{DB9F5136-F8B8-4016-AD05-7B8F8EC2CCE3}" destId="{E3344348-CCE4-4024-AE2B-DD3253126EBD}" srcOrd="1" destOrd="0" presId="urn:microsoft.com/office/officeart/2005/8/layout/matrix1"/>
    <dgm:cxn modelId="{B162B1BF-FB97-4AD5-9AF3-8B410BD7C57A}" type="presOf" srcId="{CC9CADE4-D205-40A2-85D1-8EBE0FA04191}" destId="{3B43EFAF-6396-4561-9001-9C43AB4644E7}" srcOrd="0" destOrd="0" presId="urn:microsoft.com/office/officeart/2005/8/layout/matrix1"/>
    <dgm:cxn modelId="{7ADF43D3-D743-4E98-82BF-793ECA385ECB}" type="presOf" srcId="{6F5E4D63-2FAD-4891-B685-0C38165D186C}" destId="{39A0267C-658E-4B5E-B5C9-3DDD811D5FB9}" srcOrd="1" destOrd="2" presId="urn:microsoft.com/office/officeart/2005/8/layout/matrix1"/>
    <dgm:cxn modelId="{50AEDE6D-EE0D-4206-89F7-BCA167825784}" type="presOf" srcId="{5A54EEA7-E22B-4D27-AD16-8AAFAA7B4CD3}" destId="{3C74A6AD-64D8-47B8-8A23-AAA849F3F23F}" srcOrd="0" destOrd="2" presId="urn:microsoft.com/office/officeart/2005/8/layout/matrix1"/>
    <dgm:cxn modelId="{6716932B-E395-40D5-8F9E-304049289A7A}" type="presOf" srcId="{159F42C1-07D4-4ECB-82BC-4A0948A02143}" destId="{782DCC16-B9BA-4CF4-BA43-5A3D6B522D6D}" srcOrd="0" destOrd="1" presId="urn:microsoft.com/office/officeart/2005/8/layout/matrix1"/>
    <dgm:cxn modelId="{BF052B1E-A408-4E27-8214-9D24178DF3C6}" type="presOf" srcId="{1B4EFD77-27C6-48FE-8225-CB72CEE98F4D}" destId="{3B43EFAF-6396-4561-9001-9C43AB4644E7}" srcOrd="0" destOrd="2" presId="urn:microsoft.com/office/officeart/2005/8/layout/matrix1"/>
    <dgm:cxn modelId="{667792D1-2628-4034-8835-0F3B4C2BB79D}" type="presOf" srcId="{6E3F93DE-30F2-47E0-B620-157F61833826}" destId="{782DCC16-B9BA-4CF4-BA43-5A3D6B522D6D}" srcOrd="0" destOrd="0" presId="urn:microsoft.com/office/officeart/2005/8/layout/matrix1"/>
    <dgm:cxn modelId="{CE7C257F-0015-483B-93AD-9E0F2E5AA8E3}" type="presOf" srcId="{A8DCF132-48D8-4932-8ED8-5D64F1CCD168}" destId="{39A0267C-658E-4B5E-B5C9-3DDD811D5FB9}" srcOrd="1" destOrd="0" presId="urn:microsoft.com/office/officeart/2005/8/layout/matrix1"/>
    <dgm:cxn modelId="{C1CB2D10-B5DB-428B-9588-BC28E52EDCAC}" srcId="{B94F2988-6441-4FCB-B30A-8A942E346C67}" destId="{D5DC494D-8C84-4CA8-B9CF-20D1D86B6ACA}" srcOrd="0" destOrd="0" parTransId="{AA17E083-ECF9-4441-99FC-DA43882F1E97}" sibTransId="{108E4B23-7083-45B4-96FF-0B273D9F06F0}"/>
    <dgm:cxn modelId="{4B59CC0B-0EF0-4CD1-9BDC-760BC4482E22}" srcId="{D5DC494D-8C84-4CA8-B9CF-20D1D86B6ACA}" destId="{A8DCF132-48D8-4932-8ED8-5D64F1CCD168}" srcOrd="0" destOrd="0" parTransId="{98F3DB79-2A8F-42DB-93BC-AE438ABDE31E}" sibTransId="{CDBD0B23-3D39-4647-86E6-05BFE5AD2BCD}"/>
    <dgm:cxn modelId="{49EFE942-8992-49A0-803F-B4C04622CC6D}" srcId="{A8DCF132-48D8-4932-8ED8-5D64F1CCD168}" destId="{8BCE07B8-6826-4674-A40B-C9AED092BF99}" srcOrd="0" destOrd="0" parTransId="{8D64032F-7284-4186-9C3A-7361AB97BFD7}" sibTransId="{E1F04292-A238-418E-B699-0E3AE5809784}"/>
    <dgm:cxn modelId="{B6FA50DB-A1AA-447B-A438-837F587D412A}" srcId="{6E3F93DE-30F2-47E0-B620-157F61833826}" destId="{159F42C1-07D4-4ECB-82BC-4A0948A02143}" srcOrd="0" destOrd="0" parTransId="{18C59B2F-CD1F-46E7-9E62-EA9BB9DCEFC0}" sibTransId="{3C349DB1-0379-43D6-B3CE-272186733C14}"/>
    <dgm:cxn modelId="{CADAB4FC-AE33-4C3D-B43C-84BD3571D7FC}" type="presOf" srcId="{6F5E4D63-2FAD-4891-B685-0C38165D186C}" destId="{7759750C-15E8-4296-8237-99F4A48288C6}" srcOrd="0" destOrd="2" presId="urn:microsoft.com/office/officeart/2005/8/layout/matrix1"/>
    <dgm:cxn modelId="{13217780-2D74-4974-96D6-B8BAEB437E8D}" type="presOf" srcId="{CC9CADE4-D205-40A2-85D1-8EBE0FA04191}" destId="{545AC8FE-478C-4B10-889E-C155E5C0D72C}" srcOrd="1" destOrd="0" presId="urn:microsoft.com/office/officeart/2005/8/layout/matrix1"/>
    <dgm:cxn modelId="{B7182CBC-0747-4803-A975-7309832EF496}" type="presOf" srcId="{DB9F5136-F8B8-4016-AD05-7B8F8EC2CCE3}" destId="{3C74A6AD-64D8-47B8-8A23-AAA849F3F23F}" srcOrd="0" destOrd="0" presId="urn:microsoft.com/office/officeart/2005/8/layout/matrix1"/>
    <dgm:cxn modelId="{DB0AE1E8-3FDB-4FFD-BE88-D69C4B4D1AD1}" srcId="{A8DCF132-48D8-4932-8ED8-5D64F1CCD168}" destId="{6F5E4D63-2FAD-4891-B685-0C38165D186C}" srcOrd="1" destOrd="0" parTransId="{78AD1D13-D54B-46DC-BA9B-61864F4BE28C}" sibTransId="{BA1EFB77-D7B6-4428-9CD5-2D395F8783B5}"/>
    <dgm:cxn modelId="{CE77BAD5-9081-4B24-A3EA-479450DCE710}" type="presOf" srcId="{D9B32F31-2B70-4C6A-94AB-AE2B4B18AEEE}" destId="{545AC8FE-478C-4B10-889E-C155E5C0D72C}" srcOrd="1" destOrd="1" presId="urn:microsoft.com/office/officeart/2005/8/layout/matrix1"/>
    <dgm:cxn modelId="{561FDE44-D323-4261-A54F-19042C603BCF}" srcId="{D5DC494D-8C84-4CA8-B9CF-20D1D86B6ACA}" destId="{DB9F5136-F8B8-4016-AD05-7B8F8EC2CCE3}" srcOrd="1" destOrd="0" parTransId="{D5AE602D-CF33-4424-87E1-08631D1E9768}" sibTransId="{46FE0C2D-CA79-4A4E-9A8B-73261BE7DCE2}"/>
    <dgm:cxn modelId="{1DD94326-BF8F-41A6-BCB2-5C3FE50639F0}" type="presOf" srcId="{1B4EFD77-27C6-48FE-8225-CB72CEE98F4D}" destId="{545AC8FE-478C-4B10-889E-C155E5C0D72C}" srcOrd="1" destOrd="2" presId="urn:microsoft.com/office/officeart/2005/8/layout/matrix1"/>
    <dgm:cxn modelId="{2426D9D1-6FE7-4B08-966C-CAFDB0A1223F}" type="presParOf" srcId="{22D77D61-B4D7-424B-BB1B-7FE7DF1233BB}" destId="{B9D69C16-4803-45C6-84AE-F749924E6E46}" srcOrd="0" destOrd="0" presId="urn:microsoft.com/office/officeart/2005/8/layout/matrix1"/>
    <dgm:cxn modelId="{7056DE90-7944-4180-AE25-8E0200E035C5}" type="presParOf" srcId="{B9D69C16-4803-45C6-84AE-F749924E6E46}" destId="{7759750C-15E8-4296-8237-99F4A48288C6}" srcOrd="0" destOrd="0" presId="urn:microsoft.com/office/officeart/2005/8/layout/matrix1"/>
    <dgm:cxn modelId="{115DD183-598A-4242-8675-0D799C50BC96}" type="presParOf" srcId="{B9D69C16-4803-45C6-84AE-F749924E6E46}" destId="{39A0267C-658E-4B5E-B5C9-3DDD811D5FB9}" srcOrd="1" destOrd="0" presId="urn:microsoft.com/office/officeart/2005/8/layout/matrix1"/>
    <dgm:cxn modelId="{466C2549-60CD-48F4-A520-6626965F18DE}" type="presParOf" srcId="{B9D69C16-4803-45C6-84AE-F749924E6E46}" destId="{3C74A6AD-64D8-47B8-8A23-AAA849F3F23F}" srcOrd="2" destOrd="0" presId="urn:microsoft.com/office/officeart/2005/8/layout/matrix1"/>
    <dgm:cxn modelId="{BBABFAD3-4FB1-4F5B-A81C-C4AD533156BA}" type="presParOf" srcId="{B9D69C16-4803-45C6-84AE-F749924E6E46}" destId="{E3344348-CCE4-4024-AE2B-DD3253126EBD}" srcOrd="3" destOrd="0" presId="urn:microsoft.com/office/officeart/2005/8/layout/matrix1"/>
    <dgm:cxn modelId="{625207F2-C6B3-4F84-A9B7-D6F6E3B273F0}" type="presParOf" srcId="{B9D69C16-4803-45C6-84AE-F749924E6E46}" destId="{782DCC16-B9BA-4CF4-BA43-5A3D6B522D6D}" srcOrd="4" destOrd="0" presId="urn:microsoft.com/office/officeart/2005/8/layout/matrix1"/>
    <dgm:cxn modelId="{62DB5386-1E57-41FC-9E49-5740795BF3E2}" type="presParOf" srcId="{B9D69C16-4803-45C6-84AE-F749924E6E46}" destId="{034643B9-DCBC-4C72-BDA5-E5A947179D35}" srcOrd="5" destOrd="0" presId="urn:microsoft.com/office/officeart/2005/8/layout/matrix1"/>
    <dgm:cxn modelId="{A697B765-C9FF-4D99-AD11-28116C08096C}" type="presParOf" srcId="{B9D69C16-4803-45C6-84AE-F749924E6E46}" destId="{3B43EFAF-6396-4561-9001-9C43AB4644E7}" srcOrd="6" destOrd="0" presId="urn:microsoft.com/office/officeart/2005/8/layout/matrix1"/>
    <dgm:cxn modelId="{17878F59-0908-411F-B460-4B73CE22BCB4}" type="presParOf" srcId="{B9D69C16-4803-45C6-84AE-F749924E6E46}" destId="{545AC8FE-478C-4B10-889E-C155E5C0D72C}" srcOrd="7" destOrd="0" presId="urn:microsoft.com/office/officeart/2005/8/layout/matrix1"/>
    <dgm:cxn modelId="{989ACC67-90F0-41B7-848B-3D368A147005}" type="presParOf" srcId="{22D77D61-B4D7-424B-BB1B-7FE7DF1233BB}" destId="{238683A6-1F6C-4A01-A74C-F5CF23522D9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94F2988-6441-4FCB-B30A-8A942E346C67}" type="doc">
      <dgm:prSet loTypeId="urn:microsoft.com/office/officeart/2005/8/layout/matrix1" loCatId="matrix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5DC494D-8C84-4CA8-B9CF-20D1D86B6ACA}">
      <dgm:prSet phldrT="[Text]"/>
      <dgm:spPr/>
      <dgm:t>
        <a:bodyPr/>
        <a:lstStyle/>
        <a:p>
          <a:r>
            <a:rPr lang="ru-RU" dirty="0" smtClean="0"/>
            <a:t>ЗНАНИЯ</a:t>
          </a:r>
          <a:endParaRPr lang="en-US" dirty="0"/>
        </a:p>
      </dgm:t>
    </dgm:pt>
    <dgm:pt modelId="{AA17E083-ECF9-4441-99FC-DA43882F1E97}" type="parTrans" cxnId="{C1CB2D10-B5DB-428B-9588-BC28E52EDCAC}">
      <dgm:prSet/>
      <dgm:spPr/>
      <dgm:t>
        <a:bodyPr/>
        <a:lstStyle/>
        <a:p>
          <a:endParaRPr lang="en-US"/>
        </a:p>
      </dgm:t>
    </dgm:pt>
    <dgm:pt modelId="{108E4B23-7083-45B4-96FF-0B273D9F06F0}" type="sibTrans" cxnId="{C1CB2D10-B5DB-428B-9588-BC28E52EDCAC}">
      <dgm:prSet/>
      <dgm:spPr/>
      <dgm:t>
        <a:bodyPr/>
        <a:lstStyle/>
        <a:p>
          <a:endParaRPr lang="en-US"/>
        </a:p>
      </dgm:t>
    </dgm:pt>
    <dgm:pt modelId="{A8DCF132-48D8-4932-8ED8-5D64F1CCD168}">
      <dgm:prSet phldrT="[Text]"/>
      <dgm:spPr/>
      <dgm:t>
        <a:bodyPr/>
        <a:lstStyle/>
        <a:p>
          <a:r>
            <a:rPr lang="ru-RU" dirty="0" smtClean="0"/>
            <a:t>ФАКТЫ</a:t>
          </a:r>
          <a:endParaRPr lang="en-US" dirty="0"/>
        </a:p>
      </dgm:t>
    </dgm:pt>
    <dgm:pt modelId="{98F3DB79-2A8F-42DB-93BC-AE438ABDE31E}" type="parTrans" cxnId="{4B59CC0B-0EF0-4CD1-9BDC-760BC4482E22}">
      <dgm:prSet/>
      <dgm:spPr/>
      <dgm:t>
        <a:bodyPr/>
        <a:lstStyle/>
        <a:p>
          <a:endParaRPr lang="en-US"/>
        </a:p>
      </dgm:t>
    </dgm:pt>
    <dgm:pt modelId="{CDBD0B23-3D39-4647-86E6-05BFE5AD2BCD}" type="sibTrans" cxnId="{4B59CC0B-0EF0-4CD1-9BDC-760BC4482E22}">
      <dgm:prSet/>
      <dgm:spPr/>
      <dgm:t>
        <a:bodyPr/>
        <a:lstStyle/>
        <a:p>
          <a:endParaRPr lang="en-US"/>
        </a:p>
      </dgm:t>
    </dgm:pt>
    <dgm:pt modelId="{DB9F5136-F8B8-4016-AD05-7B8F8EC2CCE3}">
      <dgm:prSet phldrT="[Text]"/>
      <dgm:spPr/>
      <dgm:t>
        <a:bodyPr/>
        <a:lstStyle/>
        <a:p>
          <a:r>
            <a:rPr lang="ru-RU" dirty="0" smtClean="0"/>
            <a:t>ВОПРОСЫ</a:t>
          </a:r>
          <a:endParaRPr lang="en-US" dirty="0"/>
        </a:p>
      </dgm:t>
    </dgm:pt>
    <dgm:pt modelId="{D5AE602D-CF33-4424-87E1-08631D1E9768}" type="parTrans" cxnId="{561FDE44-D323-4261-A54F-19042C603BCF}">
      <dgm:prSet/>
      <dgm:spPr/>
      <dgm:t>
        <a:bodyPr/>
        <a:lstStyle/>
        <a:p>
          <a:endParaRPr lang="en-US"/>
        </a:p>
      </dgm:t>
    </dgm:pt>
    <dgm:pt modelId="{46FE0C2D-CA79-4A4E-9A8B-73261BE7DCE2}" type="sibTrans" cxnId="{561FDE44-D323-4261-A54F-19042C603BCF}">
      <dgm:prSet/>
      <dgm:spPr/>
      <dgm:t>
        <a:bodyPr/>
        <a:lstStyle/>
        <a:p>
          <a:endParaRPr lang="en-US"/>
        </a:p>
      </dgm:t>
    </dgm:pt>
    <dgm:pt modelId="{6E3F93DE-30F2-47E0-B620-157F61833826}">
      <dgm:prSet phldrT="[Text]"/>
      <dgm:spPr/>
      <dgm:t>
        <a:bodyPr/>
        <a:lstStyle/>
        <a:p>
          <a:r>
            <a:rPr lang="ru-RU" dirty="0" smtClean="0"/>
            <a:t>ОПЫТ</a:t>
          </a:r>
          <a:endParaRPr lang="en-US" dirty="0"/>
        </a:p>
      </dgm:t>
    </dgm:pt>
    <dgm:pt modelId="{2638DF83-5D1D-49EB-8519-6F7BF898468B}" type="parTrans" cxnId="{5C1F01DB-594F-402D-8B2C-987869A17283}">
      <dgm:prSet/>
      <dgm:spPr/>
      <dgm:t>
        <a:bodyPr/>
        <a:lstStyle/>
        <a:p>
          <a:endParaRPr lang="en-US"/>
        </a:p>
      </dgm:t>
    </dgm:pt>
    <dgm:pt modelId="{57BAB693-8098-440E-8C1B-27127C52494A}" type="sibTrans" cxnId="{5C1F01DB-594F-402D-8B2C-987869A17283}">
      <dgm:prSet/>
      <dgm:spPr/>
      <dgm:t>
        <a:bodyPr/>
        <a:lstStyle/>
        <a:p>
          <a:endParaRPr lang="en-US"/>
        </a:p>
      </dgm:t>
    </dgm:pt>
    <dgm:pt modelId="{CC9CADE4-D205-40A2-85D1-8EBE0FA04191}">
      <dgm:prSet phldrT="[Text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СУДЬБА</a:t>
          </a:r>
          <a:endParaRPr lang="en-US" dirty="0">
            <a:solidFill>
              <a:schemeClr val="bg1"/>
            </a:solidFill>
          </a:endParaRPr>
        </a:p>
      </dgm:t>
    </dgm:pt>
    <dgm:pt modelId="{04A48A90-0CDE-4338-A605-FE4C0BA25BE2}" type="parTrans" cxnId="{CDC1EFDD-DEFF-4455-8CE8-19DF6C8AA451}">
      <dgm:prSet/>
      <dgm:spPr/>
      <dgm:t>
        <a:bodyPr/>
        <a:lstStyle/>
        <a:p>
          <a:endParaRPr lang="en-US"/>
        </a:p>
      </dgm:t>
    </dgm:pt>
    <dgm:pt modelId="{11C95933-9E4E-4D4B-947C-ADFEE7BD281E}" type="sibTrans" cxnId="{CDC1EFDD-DEFF-4455-8CE8-19DF6C8AA451}">
      <dgm:prSet/>
      <dgm:spPr/>
      <dgm:t>
        <a:bodyPr/>
        <a:lstStyle/>
        <a:p>
          <a:endParaRPr lang="en-US"/>
        </a:p>
      </dgm:t>
    </dgm:pt>
    <dgm:pt modelId="{8BCE07B8-6826-4674-A40B-C9AED092BF99}">
      <dgm:prSet phldrT="[Text]"/>
      <dgm:spPr/>
      <dgm:t>
        <a:bodyPr/>
        <a:lstStyle/>
        <a:p>
          <a:r>
            <a:rPr lang="ru-RU" dirty="0" smtClean="0"/>
            <a:t>Ты </a:t>
          </a:r>
          <a:r>
            <a:rPr lang="ru-RU" b="0" u="sng" dirty="0" smtClean="0"/>
            <a:t>ЗНАЕШЬ</a:t>
          </a:r>
          <a:endParaRPr lang="en-US" b="0" u="sng" dirty="0"/>
        </a:p>
      </dgm:t>
    </dgm:pt>
    <dgm:pt modelId="{8D64032F-7284-4186-9C3A-7361AB97BFD7}" type="parTrans" cxnId="{49EFE942-8992-49A0-803F-B4C04622CC6D}">
      <dgm:prSet/>
      <dgm:spPr/>
      <dgm:t>
        <a:bodyPr/>
        <a:lstStyle/>
        <a:p>
          <a:endParaRPr lang="en-US"/>
        </a:p>
      </dgm:t>
    </dgm:pt>
    <dgm:pt modelId="{E1F04292-A238-418E-B699-0E3AE5809784}" type="sibTrans" cxnId="{49EFE942-8992-49A0-803F-B4C04622CC6D}">
      <dgm:prSet/>
      <dgm:spPr/>
      <dgm:t>
        <a:bodyPr/>
        <a:lstStyle/>
        <a:p>
          <a:endParaRPr lang="en-US"/>
        </a:p>
      </dgm:t>
    </dgm:pt>
    <dgm:pt modelId="{6F5E4D63-2FAD-4891-B685-0C38165D186C}">
      <dgm:prSet phldrT="[Text]"/>
      <dgm:spPr/>
      <dgm:t>
        <a:bodyPr/>
        <a:lstStyle/>
        <a:p>
          <a:r>
            <a:rPr lang="ru-RU" dirty="0" smtClean="0"/>
            <a:t>Что ты </a:t>
          </a:r>
          <a:r>
            <a:rPr lang="ru-RU" u="sng" dirty="0" smtClean="0"/>
            <a:t>ЗНАЕШЬ</a:t>
          </a:r>
          <a:endParaRPr lang="en-US" u="sng" dirty="0"/>
        </a:p>
      </dgm:t>
    </dgm:pt>
    <dgm:pt modelId="{78AD1D13-D54B-46DC-BA9B-61864F4BE28C}" type="parTrans" cxnId="{DB0AE1E8-3FDB-4FFD-BE88-D69C4B4D1AD1}">
      <dgm:prSet/>
      <dgm:spPr/>
      <dgm:t>
        <a:bodyPr/>
        <a:lstStyle/>
        <a:p>
          <a:endParaRPr lang="en-US"/>
        </a:p>
      </dgm:t>
    </dgm:pt>
    <dgm:pt modelId="{BA1EFB77-D7B6-4428-9CD5-2D395F8783B5}" type="sibTrans" cxnId="{DB0AE1E8-3FDB-4FFD-BE88-D69C4B4D1AD1}">
      <dgm:prSet/>
      <dgm:spPr/>
      <dgm:t>
        <a:bodyPr/>
        <a:lstStyle/>
        <a:p>
          <a:endParaRPr lang="en-US"/>
        </a:p>
      </dgm:t>
    </dgm:pt>
    <dgm:pt modelId="{B417280E-5870-4E73-814E-3D73EB3D456D}">
      <dgm:prSet phldrT="[Text]"/>
      <dgm:spPr/>
      <dgm:t>
        <a:bodyPr/>
        <a:lstStyle/>
        <a:p>
          <a:r>
            <a:rPr lang="ru-RU" dirty="0" smtClean="0"/>
            <a:t>Ты </a:t>
          </a:r>
          <a:r>
            <a:rPr lang="ru-RU" u="sng" dirty="0" smtClean="0"/>
            <a:t>ЗНАЕШЬ</a:t>
          </a:r>
          <a:endParaRPr lang="en-US" u="sng" dirty="0"/>
        </a:p>
      </dgm:t>
    </dgm:pt>
    <dgm:pt modelId="{BB2330E1-DC42-4209-89CF-2B577C5C29B1}" type="parTrans" cxnId="{DBE98D1D-4901-40F2-B764-35FD1DB6F381}">
      <dgm:prSet/>
      <dgm:spPr/>
      <dgm:t>
        <a:bodyPr/>
        <a:lstStyle/>
        <a:p>
          <a:endParaRPr lang="en-US"/>
        </a:p>
      </dgm:t>
    </dgm:pt>
    <dgm:pt modelId="{D841F65F-E71C-4B96-BD0C-9BAF6A6161D1}" type="sibTrans" cxnId="{DBE98D1D-4901-40F2-B764-35FD1DB6F381}">
      <dgm:prSet/>
      <dgm:spPr/>
      <dgm:t>
        <a:bodyPr/>
        <a:lstStyle/>
        <a:p>
          <a:endParaRPr lang="en-US"/>
        </a:p>
      </dgm:t>
    </dgm:pt>
    <dgm:pt modelId="{5A54EEA7-E22B-4D27-AD16-8AAFAA7B4CD3}">
      <dgm:prSet phldrT="[Text]"/>
      <dgm:spPr/>
      <dgm:t>
        <a:bodyPr/>
        <a:lstStyle/>
        <a:p>
          <a:r>
            <a:rPr lang="ru-RU" dirty="0" smtClean="0"/>
            <a:t>Что ты </a:t>
          </a:r>
          <a:r>
            <a:rPr lang="ru-RU" u="sng" dirty="0" smtClean="0"/>
            <a:t>НЕ ЗНАЕШЬ</a:t>
          </a:r>
          <a:endParaRPr lang="en-US" u="sng" dirty="0"/>
        </a:p>
      </dgm:t>
    </dgm:pt>
    <dgm:pt modelId="{C5F9A4B8-B4F8-4FFD-A1FF-6BA1C7D2CA1F}" type="parTrans" cxnId="{ACBD747F-2376-42D7-A662-ED146D59CAFC}">
      <dgm:prSet/>
      <dgm:spPr/>
      <dgm:t>
        <a:bodyPr/>
        <a:lstStyle/>
        <a:p>
          <a:endParaRPr lang="en-US"/>
        </a:p>
      </dgm:t>
    </dgm:pt>
    <dgm:pt modelId="{741EF366-9665-4F63-8253-7DF61BF19789}" type="sibTrans" cxnId="{ACBD747F-2376-42D7-A662-ED146D59CAFC}">
      <dgm:prSet/>
      <dgm:spPr/>
      <dgm:t>
        <a:bodyPr/>
        <a:lstStyle/>
        <a:p>
          <a:endParaRPr lang="en-US"/>
        </a:p>
      </dgm:t>
    </dgm:pt>
    <dgm:pt modelId="{0EBA9B6C-080D-49DE-A511-6C4EE82A6707}">
      <dgm:prSet phldrT="[Text]"/>
      <dgm:spPr/>
      <dgm:t>
        <a:bodyPr/>
        <a:lstStyle/>
        <a:p>
          <a:r>
            <a:rPr lang="ru-RU" dirty="0" smtClean="0"/>
            <a:t>Что ты </a:t>
          </a:r>
          <a:r>
            <a:rPr lang="ru-RU" u="sng" dirty="0" smtClean="0"/>
            <a:t>ЗНАЕШЬ</a:t>
          </a:r>
          <a:endParaRPr lang="en-US" u="sng" dirty="0"/>
        </a:p>
      </dgm:t>
    </dgm:pt>
    <dgm:pt modelId="{88231135-2930-4995-96BF-460607CAF76E}" type="parTrans" cxnId="{DCBD6837-2A97-412F-BFBE-5A566277031C}">
      <dgm:prSet/>
      <dgm:spPr/>
      <dgm:t>
        <a:bodyPr/>
        <a:lstStyle/>
        <a:p>
          <a:endParaRPr lang="en-US"/>
        </a:p>
      </dgm:t>
    </dgm:pt>
    <dgm:pt modelId="{05B976ED-4EE3-419A-8D55-80990B871D04}" type="sibTrans" cxnId="{DCBD6837-2A97-412F-BFBE-5A566277031C}">
      <dgm:prSet/>
      <dgm:spPr/>
      <dgm:t>
        <a:bodyPr/>
        <a:lstStyle/>
        <a:p>
          <a:endParaRPr lang="en-US"/>
        </a:p>
      </dgm:t>
    </dgm:pt>
    <dgm:pt modelId="{D9B32F31-2B70-4C6A-94AB-AE2B4B18AEEE}">
      <dgm:prSet phldrT="[Text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Ты </a:t>
          </a:r>
          <a:r>
            <a:rPr lang="ru-RU" u="sng" dirty="0" smtClean="0">
              <a:solidFill>
                <a:schemeClr val="bg1"/>
              </a:solidFill>
            </a:rPr>
            <a:t>НЕ ЗНАЕШЬ</a:t>
          </a:r>
          <a:endParaRPr lang="en-US" u="sng" dirty="0">
            <a:solidFill>
              <a:schemeClr val="bg1"/>
            </a:solidFill>
          </a:endParaRPr>
        </a:p>
      </dgm:t>
    </dgm:pt>
    <dgm:pt modelId="{D3CC8D8D-DCDD-4C55-ACFA-C7D5B3ED2283}" type="parTrans" cxnId="{EB814F5A-0A10-45F3-9675-5B93BAA9557A}">
      <dgm:prSet/>
      <dgm:spPr/>
      <dgm:t>
        <a:bodyPr/>
        <a:lstStyle/>
        <a:p>
          <a:endParaRPr lang="en-US"/>
        </a:p>
      </dgm:t>
    </dgm:pt>
    <dgm:pt modelId="{E1C209DC-FA9C-47D9-9326-EB81108B6709}" type="sibTrans" cxnId="{EB814F5A-0A10-45F3-9675-5B93BAA9557A}">
      <dgm:prSet/>
      <dgm:spPr/>
      <dgm:t>
        <a:bodyPr/>
        <a:lstStyle/>
        <a:p>
          <a:endParaRPr lang="en-US"/>
        </a:p>
      </dgm:t>
    </dgm:pt>
    <dgm:pt modelId="{1B4EFD77-27C6-48FE-8225-CB72CEE98F4D}">
      <dgm:prSet phldrT="[Text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Что ты </a:t>
          </a:r>
          <a:r>
            <a:rPr lang="ru-RU" u="sng" dirty="0" smtClean="0">
              <a:solidFill>
                <a:schemeClr val="bg1"/>
              </a:solidFill>
            </a:rPr>
            <a:t>НЕ ЗНАЕШЬ</a:t>
          </a:r>
          <a:endParaRPr lang="en-US" u="sng" dirty="0">
            <a:solidFill>
              <a:schemeClr val="bg1"/>
            </a:solidFill>
          </a:endParaRPr>
        </a:p>
      </dgm:t>
    </dgm:pt>
    <dgm:pt modelId="{F80F5C8C-B229-4C6E-9CC6-75B3C12CA267}" type="parTrans" cxnId="{B9777A1F-079D-4FC9-A4D4-FBE8E0BCE6DA}">
      <dgm:prSet/>
      <dgm:spPr/>
      <dgm:t>
        <a:bodyPr/>
        <a:lstStyle/>
        <a:p>
          <a:endParaRPr lang="en-US"/>
        </a:p>
      </dgm:t>
    </dgm:pt>
    <dgm:pt modelId="{016C7DD8-04FF-4734-8FC4-2B80ED16172E}" type="sibTrans" cxnId="{B9777A1F-079D-4FC9-A4D4-FBE8E0BCE6DA}">
      <dgm:prSet/>
      <dgm:spPr/>
      <dgm:t>
        <a:bodyPr/>
        <a:lstStyle/>
        <a:p>
          <a:endParaRPr lang="en-US"/>
        </a:p>
      </dgm:t>
    </dgm:pt>
    <dgm:pt modelId="{159F42C1-07D4-4ECB-82BC-4A0948A02143}">
      <dgm:prSet phldrT="[Text]"/>
      <dgm:spPr/>
      <dgm:t>
        <a:bodyPr/>
        <a:lstStyle/>
        <a:p>
          <a:r>
            <a:rPr lang="ru-RU" dirty="0" smtClean="0"/>
            <a:t>Ты </a:t>
          </a:r>
          <a:r>
            <a:rPr lang="ru-RU" u="sng" dirty="0" smtClean="0"/>
            <a:t>НЕ ЗНАЕШЬ</a:t>
          </a:r>
          <a:endParaRPr lang="en-US" u="sng" dirty="0"/>
        </a:p>
      </dgm:t>
    </dgm:pt>
    <dgm:pt modelId="{18C59B2F-CD1F-46E7-9E62-EA9BB9DCEFC0}" type="parTrans" cxnId="{B6FA50DB-A1AA-447B-A438-837F587D412A}">
      <dgm:prSet/>
      <dgm:spPr/>
      <dgm:t>
        <a:bodyPr/>
        <a:lstStyle/>
        <a:p>
          <a:endParaRPr lang="en-US"/>
        </a:p>
      </dgm:t>
    </dgm:pt>
    <dgm:pt modelId="{3C349DB1-0379-43D6-B3CE-272186733C14}" type="sibTrans" cxnId="{B6FA50DB-A1AA-447B-A438-837F587D412A}">
      <dgm:prSet/>
      <dgm:spPr/>
      <dgm:t>
        <a:bodyPr/>
        <a:lstStyle/>
        <a:p>
          <a:endParaRPr lang="en-US"/>
        </a:p>
      </dgm:t>
    </dgm:pt>
    <dgm:pt modelId="{22D77D61-B4D7-424B-BB1B-7FE7DF1233BB}" type="pres">
      <dgm:prSet presAssocID="{B94F2988-6441-4FCB-B30A-8A942E346C6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D69C16-4803-45C6-84AE-F749924E6E46}" type="pres">
      <dgm:prSet presAssocID="{B94F2988-6441-4FCB-B30A-8A942E346C67}" presName="matrix" presStyleCnt="0"/>
      <dgm:spPr/>
      <dgm:t>
        <a:bodyPr/>
        <a:lstStyle/>
        <a:p>
          <a:endParaRPr lang="en-US"/>
        </a:p>
      </dgm:t>
    </dgm:pt>
    <dgm:pt modelId="{7759750C-15E8-4296-8237-99F4A48288C6}" type="pres">
      <dgm:prSet presAssocID="{B94F2988-6441-4FCB-B30A-8A942E346C67}" presName="tile1" presStyleLbl="node1" presStyleIdx="0" presStyleCnt="4"/>
      <dgm:spPr/>
      <dgm:t>
        <a:bodyPr/>
        <a:lstStyle/>
        <a:p>
          <a:endParaRPr lang="en-US"/>
        </a:p>
      </dgm:t>
    </dgm:pt>
    <dgm:pt modelId="{39A0267C-658E-4B5E-B5C9-3DDD811D5FB9}" type="pres">
      <dgm:prSet presAssocID="{B94F2988-6441-4FCB-B30A-8A942E346C6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4A6AD-64D8-47B8-8A23-AAA849F3F23F}" type="pres">
      <dgm:prSet presAssocID="{B94F2988-6441-4FCB-B30A-8A942E346C67}" presName="tile2" presStyleLbl="node1" presStyleIdx="1" presStyleCnt="4"/>
      <dgm:spPr/>
      <dgm:t>
        <a:bodyPr/>
        <a:lstStyle/>
        <a:p>
          <a:endParaRPr lang="en-US"/>
        </a:p>
      </dgm:t>
    </dgm:pt>
    <dgm:pt modelId="{E3344348-CCE4-4024-AE2B-DD3253126EBD}" type="pres">
      <dgm:prSet presAssocID="{B94F2988-6441-4FCB-B30A-8A942E346C6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DCC16-B9BA-4CF4-BA43-5A3D6B522D6D}" type="pres">
      <dgm:prSet presAssocID="{B94F2988-6441-4FCB-B30A-8A942E346C67}" presName="tile3" presStyleLbl="node1" presStyleIdx="2" presStyleCnt="4"/>
      <dgm:spPr/>
      <dgm:t>
        <a:bodyPr/>
        <a:lstStyle/>
        <a:p>
          <a:endParaRPr lang="en-US"/>
        </a:p>
      </dgm:t>
    </dgm:pt>
    <dgm:pt modelId="{034643B9-DCBC-4C72-BDA5-E5A947179D35}" type="pres">
      <dgm:prSet presAssocID="{B94F2988-6441-4FCB-B30A-8A942E346C6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3EFAF-6396-4561-9001-9C43AB4644E7}" type="pres">
      <dgm:prSet presAssocID="{B94F2988-6441-4FCB-B30A-8A942E346C67}" presName="tile4" presStyleLbl="node1" presStyleIdx="3" presStyleCnt="4"/>
      <dgm:spPr/>
      <dgm:t>
        <a:bodyPr/>
        <a:lstStyle/>
        <a:p>
          <a:endParaRPr lang="en-US"/>
        </a:p>
      </dgm:t>
    </dgm:pt>
    <dgm:pt modelId="{545AC8FE-478C-4B10-889E-C155E5C0D72C}" type="pres">
      <dgm:prSet presAssocID="{B94F2988-6441-4FCB-B30A-8A942E346C6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8683A6-1F6C-4A01-A74C-F5CF23522D9D}" type="pres">
      <dgm:prSet presAssocID="{B94F2988-6441-4FCB-B30A-8A942E346C6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5F6DC333-1299-4A97-84EF-D66DF5B8ED4F}" type="presOf" srcId="{A8DCF132-48D8-4932-8ED8-5D64F1CCD168}" destId="{7759750C-15E8-4296-8237-99F4A48288C6}" srcOrd="0" destOrd="0" presId="urn:microsoft.com/office/officeart/2005/8/layout/matrix1"/>
    <dgm:cxn modelId="{2ABC2445-4973-4A37-A7EA-F2469CF2CCC4}" type="presOf" srcId="{8BCE07B8-6826-4674-A40B-C9AED092BF99}" destId="{39A0267C-658E-4B5E-B5C9-3DDD811D5FB9}" srcOrd="1" destOrd="1" presId="urn:microsoft.com/office/officeart/2005/8/layout/matrix1"/>
    <dgm:cxn modelId="{D3BEDFBA-B8C9-4E2E-8BDE-912A32CCAD0E}" type="presOf" srcId="{D9B32F31-2B70-4C6A-94AB-AE2B4B18AEEE}" destId="{3B43EFAF-6396-4561-9001-9C43AB4644E7}" srcOrd="0" destOrd="1" presId="urn:microsoft.com/office/officeart/2005/8/layout/matrix1"/>
    <dgm:cxn modelId="{749208EB-474A-481C-9BEF-DA69CA6138FB}" type="presOf" srcId="{B94F2988-6441-4FCB-B30A-8A942E346C67}" destId="{22D77D61-B4D7-424B-BB1B-7FE7DF1233BB}" srcOrd="0" destOrd="0" presId="urn:microsoft.com/office/officeart/2005/8/layout/matrix1"/>
    <dgm:cxn modelId="{558C49FB-5A5E-4A11-9755-0DCDC034DF74}" type="presOf" srcId="{B417280E-5870-4E73-814E-3D73EB3D456D}" destId="{3C74A6AD-64D8-47B8-8A23-AAA849F3F23F}" srcOrd="0" destOrd="1" presId="urn:microsoft.com/office/officeart/2005/8/layout/matrix1"/>
    <dgm:cxn modelId="{5C1F01DB-594F-402D-8B2C-987869A17283}" srcId="{D5DC494D-8C84-4CA8-B9CF-20D1D86B6ACA}" destId="{6E3F93DE-30F2-47E0-B620-157F61833826}" srcOrd="2" destOrd="0" parTransId="{2638DF83-5D1D-49EB-8519-6F7BF898468B}" sibTransId="{57BAB693-8098-440E-8C1B-27127C52494A}"/>
    <dgm:cxn modelId="{9A5AF178-9009-46F7-9087-96CBCA06366B}" type="presOf" srcId="{6E3F93DE-30F2-47E0-B620-157F61833826}" destId="{034643B9-DCBC-4C72-BDA5-E5A947179D35}" srcOrd="1" destOrd="0" presId="urn:microsoft.com/office/officeart/2005/8/layout/matrix1"/>
    <dgm:cxn modelId="{DBF20319-5FBC-48B9-9BDD-346F68314EE0}" type="presOf" srcId="{159F42C1-07D4-4ECB-82BC-4A0948A02143}" destId="{034643B9-DCBC-4C72-BDA5-E5A947179D35}" srcOrd="1" destOrd="1" presId="urn:microsoft.com/office/officeart/2005/8/layout/matrix1"/>
    <dgm:cxn modelId="{18A83996-1459-4052-B817-90C8D6A3E963}" type="presOf" srcId="{D5DC494D-8C84-4CA8-B9CF-20D1D86B6ACA}" destId="{238683A6-1F6C-4A01-A74C-F5CF23522D9D}" srcOrd="0" destOrd="0" presId="urn:microsoft.com/office/officeart/2005/8/layout/matrix1"/>
    <dgm:cxn modelId="{68AD1829-4154-494C-B49A-EF7FE94971D0}" type="presOf" srcId="{0EBA9B6C-080D-49DE-A511-6C4EE82A6707}" destId="{782DCC16-B9BA-4CF4-BA43-5A3D6B522D6D}" srcOrd="0" destOrd="2" presId="urn:microsoft.com/office/officeart/2005/8/layout/matrix1"/>
    <dgm:cxn modelId="{C1A30274-0B9D-4E4A-AA6D-119294E8D124}" type="presOf" srcId="{0EBA9B6C-080D-49DE-A511-6C4EE82A6707}" destId="{034643B9-DCBC-4C72-BDA5-E5A947179D35}" srcOrd="1" destOrd="2" presId="urn:microsoft.com/office/officeart/2005/8/layout/matrix1"/>
    <dgm:cxn modelId="{79077068-5784-494A-9C3D-C6FFDB5BD416}" type="presOf" srcId="{5A54EEA7-E22B-4D27-AD16-8AAFAA7B4CD3}" destId="{E3344348-CCE4-4024-AE2B-DD3253126EBD}" srcOrd="1" destOrd="2" presId="urn:microsoft.com/office/officeart/2005/8/layout/matrix1"/>
    <dgm:cxn modelId="{DCBD6837-2A97-412F-BFBE-5A566277031C}" srcId="{6E3F93DE-30F2-47E0-B620-157F61833826}" destId="{0EBA9B6C-080D-49DE-A511-6C4EE82A6707}" srcOrd="1" destOrd="0" parTransId="{88231135-2930-4995-96BF-460607CAF76E}" sibTransId="{05B976ED-4EE3-419A-8D55-80990B871D04}"/>
    <dgm:cxn modelId="{B9777A1F-079D-4FC9-A4D4-FBE8E0BCE6DA}" srcId="{CC9CADE4-D205-40A2-85D1-8EBE0FA04191}" destId="{1B4EFD77-27C6-48FE-8225-CB72CEE98F4D}" srcOrd="1" destOrd="0" parTransId="{F80F5C8C-B229-4C6E-9CC6-75B3C12CA267}" sibTransId="{016C7DD8-04FF-4734-8FC4-2B80ED16172E}"/>
    <dgm:cxn modelId="{CDC1EFDD-DEFF-4455-8CE8-19DF6C8AA451}" srcId="{D5DC494D-8C84-4CA8-B9CF-20D1D86B6ACA}" destId="{CC9CADE4-D205-40A2-85D1-8EBE0FA04191}" srcOrd="3" destOrd="0" parTransId="{04A48A90-0CDE-4338-A605-FE4C0BA25BE2}" sibTransId="{11C95933-9E4E-4D4B-947C-ADFEE7BD281E}"/>
    <dgm:cxn modelId="{ACBD747F-2376-42D7-A662-ED146D59CAFC}" srcId="{DB9F5136-F8B8-4016-AD05-7B8F8EC2CCE3}" destId="{5A54EEA7-E22B-4D27-AD16-8AAFAA7B4CD3}" srcOrd="1" destOrd="0" parTransId="{C5F9A4B8-B4F8-4FFD-A1FF-6BA1C7D2CA1F}" sibTransId="{741EF366-9665-4F63-8253-7DF61BF19789}"/>
    <dgm:cxn modelId="{EB814F5A-0A10-45F3-9675-5B93BAA9557A}" srcId="{CC9CADE4-D205-40A2-85D1-8EBE0FA04191}" destId="{D9B32F31-2B70-4C6A-94AB-AE2B4B18AEEE}" srcOrd="0" destOrd="0" parTransId="{D3CC8D8D-DCDD-4C55-ACFA-C7D5B3ED2283}" sibTransId="{E1C209DC-FA9C-47D9-9326-EB81108B6709}"/>
    <dgm:cxn modelId="{DBE98D1D-4901-40F2-B764-35FD1DB6F381}" srcId="{DB9F5136-F8B8-4016-AD05-7B8F8EC2CCE3}" destId="{B417280E-5870-4E73-814E-3D73EB3D456D}" srcOrd="0" destOrd="0" parTransId="{BB2330E1-DC42-4209-89CF-2B577C5C29B1}" sibTransId="{D841F65F-E71C-4B96-BD0C-9BAF6A6161D1}"/>
    <dgm:cxn modelId="{FD4DA609-FA60-411D-A0EC-BF995C213DE9}" type="presOf" srcId="{B417280E-5870-4E73-814E-3D73EB3D456D}" destId="{E3344348-CCE4-4024-AE2B-DD3253126EBD}" srcOrd="1" destOrd="1" presId="urn:microsoft.com/office/officeart/2005/8/layout/matrix1"/>
    <dgm:cxn modelId="{E11594A3-9073-4EA3-8C2C-4FF45960A924}" type="presOf" srcId="{8BCE07B8-6826-4674-A40B-C9AED092BF99}" destId="{7759750C-15E8-4296-8237-99F4A48288C6}" srcOrd="0" destOrd="1" presId="urn:microsoft.com/office/officeart/2005/8/layout/matrix1"/>
    <dgm:cxn modelId="{83962C2C-BC79-4B0A-B429-8EBD938B3B14}" type="presOf" srcId="{DB9F5136-F8B8-4016-AD05-7B8F8EC2CCE3}" destId="{E3344348-CCE4-4024-AE2B-DD3253126EBD}" srcOrd="1" destOrd="0" presId="urn:microsoft.com/office/officeart/2005/8/layout/matrix1"/>
    <dgm:cxn modelId="{B162B1BF-FB97-4AD5-9AF3-8B410BD7C57A}" type="presOf" srcId="{CC9CADE4-D205-40A2-85D1-8EBE0FA04191}" destId="{3B43EFAF-6396-4561-9001-9C43AB4644E7}" srcOrd="0" destOrd="0" presId="urn:microsoft.com/office/officeart/2005/8/layout/matrix1"/>
    <dgm:cxn modelId="{7ADF43D3-D743-4E98-82BF-793ECA385ECB}" type="presOf" srcId="{6F5E4D63-2FAD-4891-B685-0C38165D186C}" destId="{39A0267C-658E-4B5E-B5C9-3DDD811D5FB9}" srcOrd="1" destOrd="2" presId="urn:microsoft.com/office/officeart/2005/8/layout/matrix1"/>
    <dgm:cxn modelId="{50AEDE6D-EE0D-4206-89F7-BCA167825784}" type="presOf" srcId="{5A54EEA7-E22B-4D27-AD16-8AAFAA7B4CD3}" destId="{3C74A6AD-64D8-47B8-8A23-AAA849F3F23F}" srcOrd="0" destOrd="2" presId="urn:microsoft.com/office/officeart/2005/8/layout/matrix1"/>
    <dgm:cxn modelId="{6716932B-E395-40D5-8F9E-304049289A7A}" type="presOf" srcId="{159F42C1-07D4-4ECB-82BC-4A0948A02143}" destId="{782DCC16-B9BA-4CF4-BA43-5A3D6B522D6D}" srcOrd="0" destOrd="1" presId="urn:microsoft.com/office/officeart/2005/8/layout/matrix1"/>
    <dgm:cxn modelId="{BF052B1E-A408-4E27-8214-9D24178DF3C6}" type="presOf" srcId="{1B4EFD77-27C6-48FE-8225-CB72CEE98F4D}" destId="{3B43EFAF-6396-4561-9001-9C43AB4644E7}" srcOrd="0" destOrd="2" presId="urn:microsoft.com/office/officeart/2005/8/layout/matrix1"/>
    <dgm:cxn modelId="{667792D1-2628-4034-8835-0F3B4C2BB79D}" type="presOf" srcId="{6E3F93DE-30F2-47E0-B620-157F61833826}" destId="{782DCC16-B9BA-4CF4-BA43-5A3D6B522D6D}" srcOrd="0" destOrd="0" presId="urn:microsoft.com/office/officeart/2005/8/layout/matrix1"/>
    <dgm:cxn modelId="{CE7C257F-0015-483B-93AD-9E0F2E5AA8E3}" type="presOf" srcId="{A8DCF132-48D8-4932-8ED8-5D64F1CCD168}" destId="{39A0267C-658E-4B5E-B5C9-3DDD811D5FB9}" srcOrd="1" destOrd="0" presId="urn:microsoft.com/office/officeart/2005/8/layout/matrix1"/>
    <dgm:cxn modelId="{C1CB2D10-B5DB-428B-9588-BC28E52EDCAC}" srcId="{B94F2988-6441-4FCB-B30A-8A942E346C67}" destId="{D5DC494D-8C84-4CA8-B9CF-20D1D86B6ACA}" srcOrd="0" destOrd="0" parTransId="{AA17E083-ECF9-4441-99FC-DA43882F1E97}" sibTransId="{108E4B23-7083-45B4-96FF-0B273D9F06F0}"/>
    <dgm:cxn modelId="{4B59CC0B-0EF0-4CD1-9BDC-760BC4482E22}" srcId="{D5DC494D-8C84-4CA8-B9CF-20D1D86B6ACA}" destId="{A8DCF132-48D8-4932-8ED8-5D64F1CCD168}" srcOrd="0" destOrd="0" parTransId="{98F3DB79-2A8F-42DB-93BC-AE438ABDE31E}" sibTransId="{CDBD0B23-3D39-4647-86E6-05BFE5AD2BCD}"/>
    <dgm:cxn modelId="{49EFE942-8992-49A0-803F-B4C04622CC6D}" srcId="{A8DCF132-48D8-4932-8ED8-5D64F1CCD168}" destId="{8BCE07B8-6826-4674-A40B-C9AED092BF99}" srcOrd="0" destOrd="0" parTransId="{8D64032F-7284-4186-9C3A-7361AB97BFD7}" sibTransId="{E1F04292-A238-418E-B699-0E3AE5809784}"/>
    <dgm:cxn modelId="{B6FA50DB-A1AA-447B-A438-837F587D412A}" srcId="{6E3F93DE-30F2-47E0-B620-157F61833826}" destId="{159F42C1-07D4-4ECB-82BC-4A0948A02143}" srcOrd="0" destOrd="0" parTransId="{18C59B2F-CD1F-46E7-9E62-EA9BB9DCEFC0}" sibTransId="{3C349DB1-0379-43D6-B3CE-272186733C14}"/>
    <dgm:cxn modelId="{CADAB4FC-AE33-4C3D-B43C-84BD3571D7FC}" type="presOf" srcId="{6F5E4D63-2FAD-4891-B685-0C38165D186C}" destId="{7759750C-15E8-4296-8237-99F4A48288C6}" srcOrd="0" destOrd="2" presId="urn:microsoft.com/office/officeart/2005/8/layout/matrix1"/>
    <dgm:cxn modelId="{13217780-2D74-4974-96D6-B8BAEB437E8D}" type="presOf" srcId="{CC9CADE4-D205-40A2-85D1-8EBE0FA04191}" destId="{545AC8FE-478C-4B10-889E-C155E5C0D72C}" srcOrd="1" destOrd="0" presId="urn:microsoft.com/office/officeart/2005/8/layout/matrix1"/>
    <dgm:cxn modelId="{B7182CBC-0747-4803-A975-7309832EF496}" type="presOf" srcId="{DB9F5136-F8B8-4016-AD05-7B8F8EC2CCE3}" destId="{3C74A6AD-64D8-47B8-8A23-AAA849F3F23F}" srcOrd="0" destOrd="0" presId="urn:microsoft.com/office/officeart/2005/8/layout/matrix1"/>
    <dgm:cxn modelId="{DB0AE1E8-3FDB-4FFD-BE88-D69C4B4D1AD1}" srcId="{A8DCF132-48D8-4932-8ED8-5D64F1CCD168}" destId="{6F5E4D63-2FAD-4891-B685-0C38165D186C}" srcOrd="1" destOrd="0" parTransId="{78AD1D13-D54B-46DC-BA9B-61864F4BE28C}" sibTransId="{BA1EFB77-D7B6-4428-9CD5-2D395F8783B5}"/>
    <dgm:cxn modelId="{CE77BAD5-9081-4B24-A3EA-479450DCE710}" type="presOf" srcId="{D9B32F31-2B70-4C6A-94AB-AE2B4B18AEEE}" destId="{545AC8FE-478C-4B10-889E-C155E5C0D72C}" srcOrd="1" destOrd="1" presId="urn:microsoft.com/office/officeart/2005/8/layout/matrix1"/>
    <dgm:cxn modelId="{561FDE44-D323-4261-A54F-19042C603BCF}" srcId="{D5DC494D-8C84-4CA8-B9CF-20D1D86B6ACA}" destId="{DB9F5136-F8B8-4016-AD05-7B8F8EC2CCE3}" srcOrd="1" destOrd="0" parTransId="{D5AE602D-CF33-4424-87E1-08631D1E9768}" sibTransId="{46FE0C2D-CA79-4A4E-9A8B-73261BE7DCE2}"/>
    <dgm:cxn modelId="{1DD94326-BF8F-41A6-BCB2-5C3FE50639F0}" type="presOf" srcId="{1B4EFD77-27C6-48FE-8225-CB72CEE98F4D}" destId="{545AC8FE-478C-4B10-889E-C155E5C0D72C}" srcOrd="1" destOrd="2" presId="urn:microsoft.com/office/officeart/2005/8/layout/matrix1"/>
    <dgm:cxn modelId="{2426D9D1-6FE7-4B08-966C-CAFDB0A1223F}" type="presParOf" srcId="{22D77D61-B4D7-424B-BB1B-7FE7DF1233BB}" destId="{B9D69C16-4803-45C6-84AE-F749924E6E46}" srcOrd="0" destOrd="0" presId="urn:microsoft.com/office/officeart/2005/8/layout/matrix1"/>
    <dgm:cxn modelId="{7056DE90-7944-4180-AE25-8E0200E035C5}" type="presParOf" srcId="{B9D69C16-4803-45C6-84AE-F749924E6E46}" destId="{7759750C-15E8-4296-8237-99F4A48288C6}" srcOrd="0" destOrd="0" presId="urn:microsoft.com/office/officeart/2005/8/layout/matrix1"/>
    <dgm:cxn modelId="{115DD183-598A-4242-8675-0D799C50BC96}" type="presParOf" srcId="{B9D69C16-4803-45C6-84AE-F749924E6E46}" destId="{39A0267C-658E-4B5E-B5C9-3DDD811D5FB9}" srcOrd="1" destOrd="0" presId="urn:microsoft.com/office/officeart/2005/8/layout/matrix1"/>
    <dgm:cxn modelId="{466C2549-60CD-48F4-A520-6626965F18DE}" type="presParOf" srcId="{B9D69C16-4803-45C6-84AE-F749924E6E46}" destId="{3C74A6AD-64D8-47B8-8A23-AAA849F3F23F}" srcOrd="2" destOrd="0" presId="urn:microsoft.com/office/officeart/2005/8/layout/matrix1"/>
    <dgm:cxn modelId="{BBABFAD3-4FB1-4F5B-A81C-C4AD533156BA}" type="presParOf" srcId="{B9D69C16-4803-45C6-84AE-F749924E6E46}" destId="{E3344348-CCE4-4024-AE2B-DD3253126EBD}" srcOrd="3" destOrd="0" presId="urn:microsoft.com/office/officeart/2005/8/layout/matrix1"/>
    <dgm:cxn modelId="{625207F2-C6B3-4F84-A9B7-D6F6E3B273F0}" type="presParOf" srcId="{B9D69C16-4803-45C6-84AE-F749924E6E46}" destId="{782DCC16-B9BA-4CF4-BA43-5A3D6B522D6D}" srcOrd="4" destOrd="0" presId="urn:microsoft.com/office/officeart/2005/8/layout/matrix1"/>
    <dgm:cxn modelId="{62DB5386-1E57-41FC-9E49-5740795BF3E2}" type="presParOf" srcId="{B9D69C16-4803-45C6-84AE-F749924E6E46}" destId="{034643B9-DCBC-4C72-BDA5-E5A947179D35}" srcOrd="5" destOrd="0" presId="urn:microsoft.com/office/officeart/2005/8/layout/matrix1"/>
    <dgm:cxn modelId="{A697B765-C9FF-4D99-AD11-28116C08096C}" type="presParOf" srcId="{B9D69C16-4803-45C6-84AE-F749924E6E46}" destId="{3B43EFAF-6396-4561-9001-9C43AB4644E7}" srcOrd="6" destOrd="0" presId="urn:microsoft.com/office/officeart/2005/8/layout/matrix1"/>
    <dgm:cxn modelId="{17878F59-0908-411F-B460-4B73CE22BCB4}" type="presParOf" srcId="{B9D69C16-4803-45C6-84AE-F749924E6E46}" destId="{545AC8FE-478C-4B10-889E-C155E5C0D72C}" srcOrd="7" destOrd="0" presId="urn:microsoft.com/office/officeart/2005/8/layout/matrix1"/>
    <dgm:cxn modelId="{989ACC67-90F0-41B7-848B-3D368A147005}" type="presParOf" srcId="{22D77D61-B4D7-424B-BB1B-7FE7DF1233BB}" destId="{238683A6-1F6C-4A01-A74C-F5CF23522D9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323D3-A01C-4F97-9C45-C5A7B08EB318}">
      <dsp:nvSpPr>
        <dsp:cNvPr id="0" name=""/>
        <dsp:cNvSpPr/>
      </dsp:nvSpPr>
      <dsp:spPr>
        <a:xfrm rot="5400000">
          <a:off x="-192180" y="196056"/>
          <a:ext cx="1281201" cy="89684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PM</a:t>
          </a:r>
          <a:endParaRPr lang="en-US" sz="2500" kern="1200" dirty="0"/>
        </a:p>
      </dsp:txBody>
      <dsp:txXfrm rot="-5400000">
        <a:off x="1" y="452297"/>
        <a:ext cx="896841" cy="384360"/>
      </dsp:txXfrm>
    </dsp:sp>
    <dsp:sp modelId="{9C2A5B92-38B1-4367-85AF-8728C0F84AD8}">
      <dsp:nvSpPr>
        <dsp:cNvPr id="0" name=""/>
        <dsp:cNvSpPr/>
      </dsp:nvSpPr>
      <dsp:spPr>
        <a:xfrm rot="5400000">
          <a:off x="4894384" y="-3993666"/>
          <a:ext cx="832781" cy="88278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500" baseline="0" dirty="0" smtClean="0"/>
            <a:t>«Разрабатывайте в </a:t>
          </a:r>
          <a:r>
            <a:rPr lang="en-US" sz="1800" b="1" kern="1500" baseline="0" dirty="0" smtClean="0"/>
            <a:t>PROD. </a:t>
          </a:r>
          <a:r>
            <a:rPr lang="ru-RU" sz="1800" b="1" kern="1500" baseline="0" dirty="0" smtClean="0"/>
            <a:t>Все риски я беру на себя.»</a:t>
          </a:r>
          <a:endParaRPr lang="en-US" sz="1800" b="1" kern="1500" baseline="0" dirty="0"/>
        </a:p>
        <a:p>
          <a:pPr marL="171450" lvl="1" indent="-171450" algn="l" defTabSz="8001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500" baseline="0" dirty="0" smtClean="0"/>
            <a:t>«Клиент не понял п.3 и мы убрали его из ТЗ.»</a:t>
          </a:r>
          <a:endParaRPr lang="ru-RU" sz="1800" b="1" kern="1500" baseline="0" dirty="0"/>
        </a:p>
      </dsp:txBody>
      <dsp:txXfrm rot="-5400000">
        <a:off x="896842" y="44529"/>
        <a:ext cx="8787213" cy="751475"/>
      </dsp:txXfrm>
    </dsp:sp>
    <dsp:sp modelId="{A7583B04-CDA3-4A44-8A31-12A7BB11CC95}">
      <dsp:nvSpPr>
        <dsp:cNvPr id="0" name=""/>
        <dsp:cNvSpPr/>
      </dsp:nvSpPr>
      <dsp:spPr>
        <a:xfrm rot="5400000">
          <a:off x="-192180" y="1331045"/>
          <a:ext cx="1281201" cy="89684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BA</a:t>
          </a:r>
          <a:endParaRPr lang="en-US" sz="2500" kern="1200" dirty="0"/>
        </a:p>
      </dsp:txBody>
      <dsp:txXfrm rot="-5400000">
        <a:off x="1" y="1587286"/>
        <a:ext cx="896841" cy="384360"/>
      </dsp:txXfrm>
    </dsp:sp>
    <dsp:sp modelId="{E26628D9-E431-4D69-9587-2DDFE2CBB268}">
      <dsp:nvSpPr>
        <dsp:cNvPr id="0" name=""/>
        <dsp:cNvSpPr/>
      </dsp:nvSpPr>
      <dsp:spPr>
        <a:xfrm rot="5400000">
          <a:off x="4894384" y="-2858677"/>
          <a:ext cx="832781" cy="88278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 rot="-5400000">
        <a:off x="896842" y="1179518"/>
        <a:ext cx="8787213" cy="751475"/>
      </dsp:txXfrm>
    </dsp:sp>
    <dsp:sp modelId="{8FE9D3E0-EAFE-4596-A62F-DDA1948DB0C6}">
      <dsp:nvSpPr>
        <dsp:cNvPr id="0" name=""/>
        <dsp:cNvSpPr/>
      </dsp:nvSpPr>
      <dsp:spPr>
        <a:xfrm rot="5400000">
          <a:off x="-192180" y="2466033"/>
          <a:ext cx="1281201" cy="89684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QA</a:t>
          </a:r>
          <a:endParaRPr lang="en-US" sz="2500" kern="1200" dirty="0"/>
        </a:p>
      </dsp:txBody>
      <dsp:txXfrm rot="-5400000">
        <a:off x="1" y="2722274"/>
        <a:ext cx="896841" cy="384360"/>
      </dsp:txXfrm>
    </dsp:sp>
    <dsp:sp modelId="{5C882D89-7F59-4ABC-9A3A-218EF13D26A0}">
      <dsp:nvSpPr>
        <dsp:cNvPr id="0" name=""/>
        <dsp:cNvSpPr/>
      </dsp:nvSpPr>
      <dsp:spPr>
        <a:xfrm rot="5400000">
          <a:off x="4894384" y="-1723689"/>
          <a:ext cx="832781" cy="88278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 rot="-5400000">
        <a:off x="896842" y="2314506"/>
        <a:ext cx="8787213" cy="751475"/>
      </dsp:txXfrm>
    </dsp:sp>
    <dsp:sp modelId="{0635ADAA-EA9A-4BB2-83FC-B868277EDA92}">
      <dsp:nvSpPr>
        <dsp:cNvPr id="0" name=""/>
        <dsp:cNvSpPr/>
      </dsp:nvSpPr>
      <dsp:spPr>
        <a:xfrm rot="5400000">
          <a:off x="-192180" y="3601021"/>
          <a:ext cx="1281201" cy="89684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DEV</a:t>
          </a:r>
          <a:endParaRPr lang="en-US" sz="2500" kern="1200" dirty="0"/>
        </a:p>
      </dsp:txBody>
      <dsp:txXfrm rot="-5400000">
        <a:off x="1" y="3857262"/>
        <a:ext cx="896841" cy="384360"/>
      </dsp:txXfrm>
    </dsp:sp>
    <dsp:sp modelId="{26EE88B6-6C5D-48C5-9817-D8723EF891DC}">
      <dsp:nvSpPr>
        <dsp:cNvPr id="0" name=""/>
        <dsp:cNvSpPr/>
      </dsp:nvSpPr>
      <dsp:spPr>
        <a:xfrm rot="5400000">
          <a:off x="4894384" y="-588701"/>
          <a:ext cx="832781" cy="88278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 rot="-5400000">
        <a:off x="896842" y="3449494"/>
        <a:ext cx="8787213" cy="751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323D3-A01C-4F97-9C45-C5A7B08EB318}">
      <dsp:nvSpPr>
        <dsp:cNvPr id="0" name=""/>
        <dsp:cNvSpPr/>
      </dsp:nvSpPr>
      <dsp:spPr>
        <a:xfrm rot="5400000">
          <a:off x="-185810" y="190779"/>
          <a:ext cx="1238735" cy="86711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PM</a:t>
          </a:r>
          <a:endParaRPr lang="en-US" sz="2400" kern="1200" dirty="0"/>
        </a:p>
      </dsp:txBody>
      <dsp:txXfrm rot="-5400000">
        <a:off x="1" y="438527"/>
        <a:ext cx="867115" cy="371620"/>
      </dsp:txXfrm>
    </dsp:sp>
    <dsp:sp modelId="{9C2A5B92-38B1-4367-85AF-8728C0F84AD8}">
      <dsp:nvSpPr>
        <dsp:cNvPr id="0" name=""/>
        <dsp:cNvSpPr/>
      </dsp:nvSpPr>
      <dsp:spPr>
        <a:xfrm rot="5400000">
          <a:off x="4893322" y="-4021238"/>
          <a:ext cx="805178" cy="88575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«Разрабатывайте в </a:t>
          </a:r>
          <a:r>
            <a:rPr lang="en-US" sz="1800" kern="1200" dirty="0" smtClean="0"/>
            <a:t>PROD. </a:t>
          </a:r>
          <a:r>
            <a:rPr lang="ru-RU" sz="1800" kern="1200" dirty="0" smtClean="0"/>
            <a:t>Все риски я беру на себя.»</a:t>
          </a:r>
          <a:endParaRPr lang="en-US" sz="1800" kern="1200" dirty="0"/>
        </a:p>
        <a:p>
          <a:pPr marL="171450" lvl="1" indent="-171450" algn="l" defTabSz="8001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«Клиент не понял п.3 и мы убрали его из ТЗ.»</a:t>
          </a:r>
          <a:endParaRPr lang="ru-RU" sz="1800" kern="1200" dirty="0"/>
        </a:p>
      </dsp:txBody>
      <dsp:txXfrm rot="-5400000">
        <a:off x="867115" y="44275"/>
        <a:ext cx="8818286" cy="726566"/>
      </dsp:txXfrm>
    </dsp:sp>
    <dsp:sp modelId="{A7583B04-CDA3-4A44-8A31-12A7BB11CC95}">
      <dsp:nvSpPr>
        <dsp:cNvPr id="0" name=""/>
        <dsp:cNvSpPr/>
      </dsp:nvSpPr>
      <dsp:spPr>
        <a:xfrm rot="5400000">
          <a:off x="-185810" y="1441288"/>
          <a:ext cx="1238735" cy="86711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BA</a:t>
          </a:r>
          <a:endParaRPr lang="en-US" sz="2400" kern="1200" dirty="0"/>
        </a:p>
      </dsp:txBody>
      <dsp:txXfrm rot="-5400000">
        <a:off x="1" y="1689036"/>
        <a:ext cx="867115" cy="371620"/>
      </dsp:txXfrm>
    </dsp:sp>
    <dsp:sp modelId="{E26628D9-E431-4D69-9587-2DDFE2CBB268}">
      <dsp:nvSpPr>
        <dsp:cNvPr id="0" name=""/>
        <dsp:cNvSpPr/>
      </dsp:nvSpPr>
      <dsp:spPr>
        <a:xfrm rot="5400000">
          <a:off x="4740181" y="-2770729"/>
          <a:ext cx="1111459" cy="88575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«В спеке нельзя описать все. Переделать же можно?»</a:t>
          </a:r>
          <a:endParaRPr lang="en-US" sz="1800" b="1" kern="1200" dirty="0"/>
        </a:p>
        <a:p>
          <a:pPr marL="171450" lvl="1" indent="-171450" algn="l" defTabSz="8001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«Здесь же ясно написано: </a:t>
          </a:r>
          <a:r>
            <a:rPr lang="en-US" sz="1800" b="1" kern="1200" dirty="0" smtClean="0"/>
            <a:t>“</a:t>
          </a:r>
          <a:r>
            <a:rPr lang="ru-RU" sz="1800" b="1" kern="1200" dirty="0" smtClean="0"/>
            <a:t>пересчитывать все возможные комбинации</a:t>
          </a:r>
          <a:r>
            <a:rPr lang="en-US" sz="1800" b="1" kern="1200" dirty="0" smtClean="0"/>
            <a:t>”</a:t>
          </a:r>
          <a:r>
            <a:rPr lang="ru-RU" sz="1800" b="1" kern="1200" dirty="0" smtClean="0"/>
            <a:t>.»</a:t>
          </a:r>
          <a:endParaRPr lang="ru-RU" sz="1800" b="1" kern="1200" dirty="0"/>
        </a:p>
      </dsp:txBody>
      <dsp:txXfrm rot="-5400000">
        <a:off x="867115" y="1156594"/>
        <a:ext cx="8803335" cy="1002945"/>
      </dsp:txXfrm>
    </dsp:sp>
    <dsp:sp modelId="{8FE9D3E0-EAFE-4596-A62F-DDA1948DB0C6}">
      <dsp:nvSpPr>
        <dsp:cNvPr id="0" name=""/>
        <dsp:cNvSpPr/>
      </dsp:nvSpPr>
      <dsp:spPr>
        <a:xfrm rot="5400000">
          <a:off x="-185810" y="2538657"/>
          <a:ext cx="1238735" cy="86711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QA</a:t>
          </a:r>
          <a:endParaRPr lang="en-US" sz="2400" kern="1200" dirty="0"/>
        </a:p>
      </dsp:txBody>
      <dsp:txXfrm rot="-5400000">
        <a:off x="1" y="2786405"/>
        <a:ext cx="867115" cy="371620"/>
      </dsp:txXfrm>
    </dsp:sp>
    <dsp:sp modelId="{5C882D89-7F59-4ABC-9A3A-218EF13D26A0}">
      <dsp:nvSpPr>
        <dsp:cNvPr id="0" name=""/>
        <dsp:cNvSpPr/>
      </dsp:nvSpPr>
      <dsp:spPr>
        <a:xfrm rot="5400000">
          <a:off x="4893322" y="-1673360"/>
          <a:ext cx="805178" cy="88575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 rot="-5400000">
        <a:off x="867115" y="2392153"/>
        <a:ext cx="8818286" cy="726566"/>
      </dsp:txXfrm>
    </dsp:sp>
    <dsp:sp modelId="{0635ADAA-EA9A-4BB2-83FC-B868277EDA92}">
      <dsp:nvSpPr>
        <dsp:cNvPr id="0" name=""/>
        <dsp:cNvSpPr/>
      </dsp:nvSpPr>
      <dsp:spPr>
        <a:xfrm rot="5400000">
          <a:off x="-185810" y="3636025"/>
          <a:ext cx="1238735" cy="86711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DEV</a:t>
          </a:r>
          <a:endParaRPr lang="en-US" sz="2400" kern="1200" dirty="0"/>
        </a:p>
      </dsp:txBody>
      <dsp:txXfrm rot="-5400000">
        <a:off x="1" y="3883773"/>
        <a:ext cx="867115" cy="371620"/>
      </dsp:txXfrm>
    </dsp:sp>
    <dsp:sp modelId="{26EE88B6-6C5D-48C5-9817-D8723EF891DC}">
      <dsp:nvSpPr>
        <dsp:cNvPr id="0" name=""/>
        <dsp:cNvSpPr/>
      </dsp:nvSpPr>
      <dsp:spPr>
        <a:xfrm rot="5400000">
          <a:off x="4893322" y="-575991"/>
          <a:ext cx="805178" cy="88575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 rot="-5400000">
        <a:off x="867115" y="3489522"/>
        <a:ext cx="8818286" cy="7265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323D3-A01C-4F97-9C45-C5A7B08EB318}">
      <dsp:nvSpPr>
        <dsp:cNvPr id="0" name=""/>
        <dsp:cNvSpPr/>
      </dsp:nvSpPr>
      <dsp:spPr>
        <a:xfrm rot="5400000">
          <a:off x="-184436" y="190291"/>
          <a:ext cx="1229576" cy="86070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PM</a:t>
          </a:r>
          <a:endParaRPr lang="en-US" sz="2400" kern="1200" dirty="0"/>
        </a:p>
      </dsp:txBody>
      <dsp:txXfrm rot="-5400000">
        <a:off x="1" y="436207"/>
        <a:ext cx="860703" cy="368873"/>
      </dsp:txXfrm>
    </dsp:sp>
    <dsp:sp modelId="{9C2A5B92-38B1-4367-85AF-8728C0F84AD8}">
      <dsp:nvSpPr>
        <dsp:cNvPr id="0" name=""/>
        <dsp:cNvSpPr/>
      </dsp:nvSpPr>
      <dsp:spPr>
        <a:xfrm rot="5400000">
          <a:off x="4893093" y="-4026534"/>
          <a:ext cx="799224" cy="88640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«Разрабатывайте в </a:t>
          </a:r>
          <a:r>
            <a:rPr lang="en-US" sz="1800" kern="1200" dirty="0" smtClean="0"/>
            <a:t>PROD. </a:t>
          </a:r>
          <a:r>
            <a:rPr lang="ru-RU" sz="1800" kern="1200" dirty="0" smtClean="0"/>
            <a:t>Все риски я беру на себя.»</a:t>
          </a:r>
          <a:endParaRPr lang="en-US" sz="1800" kern="1200" dirty="0"/>
        </a:p>
        <a:p>
          <a:pPr marL="171450" lvl="1" indent="-171450" algn="l" defTabSz="8001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«Клиент не понял п.3 и мы убрали его из ТЗ.»</a:t>
          </a:r>
          <a:endParaRPr lang="ru-RU" sz="1800" kern="1200" dirty="0"/>
        </a:p>
      </dsp:txBody>
      <dsp:txXfrm rot="-5400000">
        <a:off x="860704" y="44870"/>
        <a:ext cx="8824989" cy="721194"/>
      </dsp:txXfrm>
    </dsp:sp>
    <dsp:sp modelId="{A7583B04-CDA3-4A44-8A31-12A7BB11CC95}">
      <dsp:nvSpPr>
        <dsp:cNvPr id="0" name=""/>
        <dsp:cNvSpPr/>
      </dsp:nvSpPr>
      <dsp:spPr>
        <a:xfrm rot="5400000">
          <a:off x="-184436" y="1360531"/>
          <a:ext cx="1229576" cy="86070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BA</a:t>
          </a:r>
          <a:endParaRPr lang="en-US" sz="2400" kern="1200" dirty="0"/>
        </a:p>
      </dsp:txBody>
      <dsp:txXfrm rot="-5400000">
        <a:off x="1" y="1606447"/>
        <a:ext cx="860703" cy="368873"/>
      </dsp:txXfrm>
    </dsp:sp>
    <dsp:sp modelId="{E26628D9-E431-4D69-9587-2DDFE2CBB268}">
      <dsp:nvSpPr>
        <dsp:cNvPr id="0" name=""/>
        <dsp:cNvSpPr/>
      </dsp:nvSpPr>
      <dsp:spPr>
        <a:xfrm rot="5400000">
          <a:off x="4812107" y="-2856294"/>
          <a:ext cx="961195" cy="88640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«В спеке нельзя описать все. Переделать же можно?»</a:t>
          </a:r>
          <a:endParaRPr lang="en-US" sz="1800" kern="1200" dirty="0"/>
        </a:p>
        <a:p>
          <a:pPr marL="171450" lvl="1" indent="-171450" algn="l" defTabSz="8001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«Здесь же ясно написано: </a:t>
          </a:r>
          <a:r>
            <a:rPr lang="en-US" sz="1800" kern="1200" dirty="0" smtClean="0"/>
            <a:t>“</a:t>
          </a:r>
          <a:r>
            <a:rPr lang="ru-RU" sz="1800" kern="1200" dirty="0" smtClean="0"/>
            <a:t>пересчитывать все возможные комбинации</a:t>
          </a:r>
          <a:r>
            <a:rPr lang="en-US" sz="1800" kern="1200" dirty="0" smtClean="0"/>
            <a:t>”</a:t>
          </a:r>
          <a:r>
            <a:rPr lang="ru-RU" sz="1800" kern="1200" dirty="0" smtClean="0"/>
            <a:t>.»</a:t>
          </a:r>
          <a:endParaRPr lang="ru-RU" sz="1800" kern="1200" dirty="0"/>
        </a:p>
      </dsp:txBody>
      <dsp:txXfrm rot="-5400000">
        <a:off x="860703" y="1142032"/>
        <a:ext cx="8817082" cy="867351"/>
      </dsp:txXfrm>
    </dsp:sp>
    <dsp:sp modelId="{8FE9D3E0-EAFE-4596-A62F-DDA1948DB0C6}">
      <dsp:nvSpPr>
        <dsp:cNvPr id="0" name=""/>
        <dsp:cNvSpPr/>
      </dsp:nvSpPr>
      <dsp:spPr>
        <a:xfrm rot="5400000">
          <a:off x="-184436" y="2553669"/>
          <a:ext cx="1229576" cy="86070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QA</a:t>
          </a:r>
          <a:endParaRPr lang="en-US" sz="2400" kern="1200" dirty="0"/>
        </a:p>
      </dsp:txBody>
      <dsp:txXfrm rot="-5400000">
        <a:off x="1" y="2799585"/>
        <a:ext cx="860703" cy="368873"/>
      </dsp:txXfrm>
    </dsp:sp>
    <dsp:sp modelId="{5C882D89-7F59-4ABC-9A3A-218EF13D26A0}">
      <dsp:nvSpPr>
        <dsp:cNvPr id="0" name=""/>
        <dsp:cNvSpPr/>
      </dsp:nvSpPr>
      <dsp:spPr>
        <a:xfrm rot="5400000">
          <a:off x="4789210" y="-1663156"/>
          <a:ext cx="1006991" cy="88640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«Аналитик сказал, что ему нравится как работает ну я и закрыл задачу.»</a:t>
          </a:r>
          <a:endParaRPr lang="en-US" sz="1800" b="1" kern="1200" dirty="0"/>
        </a:p>
        <a:p>
          <a:pPr marL="171450" lvl="1" indent="-171450" algn="l" defTabSz="8001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«Это должно тестироваться в рамках регрессионного.»</a:t>
          </a:r>
          <a:endParaRPr lang="ru-RU" sz="1800" b="1" kern="1200" dirty="0"/>
        </a:p>
      </dsp:txBody>
      <dsp:txXfrm rot="-5400000">
        <a:off x="860704" y="2314507"/>
        <a:ext cx="8814847" cy="908677"/>
      </dsp:txXfrm>
    </dsp:sp>
    <dsp:sp modelId="{0635ADAA-EA9A-4BB2-83FC-B868277EDA92}">
      <dsp:nvSpPr>
        <dsp:cNvPr id="0" name=""/>
        <dsp:cNvSpPr/>
      </dsp:nvSpPr>
      <dsp:spPr>
        <a:xfrm rot="5400000">
          <a:off x="-184436" y="3642924"/>
          <a:ext cx="1229576" cy="86070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DEV</a:t>
          </a:r>
          <a:endParaRPr lang="en-US" sz="2400" kern="1200" dirty="0"/>
        </a:p>
      </dsp:txBody>
      <dsp:txXfrm rot="-5400000">
        <a:off x="1" y="3888840"/>
        <a:ext cx="860703" cy="368873"/>
      </dsp:txXfrm>
    </dsp:sp>
    <dsp:sp modelId="{26EE88B6-6C5D-48C5-9817-D8723EF891DC}">
      <dsp:nvSpPr>
        <dsp:cNvPr id="0" name=""/>
        <dsp:cNvSpPr/>
      </dsp:nvSpPr>
      <dsp:spPr>
        <a:xfrm rot="5400000">
          <a:off x="4893093" y="-573901"/>
          <a:ext cx="799224" cy="88640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 rot="-5400000">
        <a:off x="860704" y="3497503"/>
        <a:ext cx="8824989" cy="7211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323D3-A01C-4F97-9C45-C5A7B08EB318}">
      <dsp:nvSpPr>
        <dsp:cNvPr id="0" name=""/>
        <dsp:cNvSpPr/>
      </dsp:nvSpPr>
      <dsp:spPr>
        <a:xfrm rot="5400000">
          <a:off x="-184436" y="190291"/>
          <a:ext cx="1229576" cy="86070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PM</a:t>
          </a:r>
          <a:endParaRPr lang="en-US" sz="2400" kern="1200" dirty="0"/>
        </a:p>
      </dsp:txBody>
      <dsp:txXfrm rot="-5400000">
        <a:off x="1" y="436207"/>
        <a:ext cx="860703" cy="368873"/>
      </dsp:txXfrm>
    </dsp:sp>
    <dsp:sp modelId="{9C2A5B92-38B1-4367-85AF-8728C0F84AD8}">
      <dsp:nvSpPr>
        <dsp:cNvPr id="0" name=""/>
        <dsp:cNvSpPr/>
      </dsp:nvSpPr>
      <dsp:spPr>
        <a:xfrm rot="5400000">
          <a:off x="4893093" y="-4026534"/>
          <a:ext cx="799224" cy="88640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«Разрабатывайте в </a:t>
          </a:r>
          <a:r>
            <a:rPr lang="en-US" sz="1800" kern="1200" dirty="0" smtClean="0"/>
            <a:t>PROD. </a:t>
          </a:r>
          <a:r>
            <a:rPr lang="ru-RU" sz="1800" kern="1200" dirty="0" smtClean="0"/>
            <a:t>Все риски я беру на себя.»</a:t>
          </a:r>
          <a:endParaRPr lang="en-US" sz="1800" kern="1200" dirty="0"/>
        </a:p>
        <a:p>
          <a:pPr marL="171450" lvl="1" indent="-171450" algn="l" defTabSz="8001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«Клиент не понял п.3 и мы убрали его из ТЗ.»</a:t>
          </a:r>
          <a:endParaRPr lang="ru-RU" sz="1800" kern="1200" dirty="0"/>
        </a:p>
      </dsp:txBody>
      <dsp:txXfrm rot="-5400000">
        <a:off x="860704" y="44870"/>
        <a:ext cx="8824989" cy="721194"/>
      </dsp:txXfrm>
    </dsp:sp>
    <dsp:sp modelId="{A7583B04-CDA3-4A44-8A31-12A7BB11CC95}">
      <dsp:nvSpPr>
        <dsp:cNvPr id="0" name=""/>
        <dsp:cNvSpPr/>
      </dsp:nvSpPr>
      <dsp:spPr>
        <a:xfrm rot="5400000">
          <a:off x="-184436" y="1360531"/>
          <a:ext cx="1229576" cy="86070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BA</a:t>
          </a:r>
          <a:endParaRPr lang="en-US" sz="2400" kern="1200" dirty="0"/>
        </a:p>
      </dsp:txBody>
      <dsp:txXfrm rot="-5400000">
        <a:off x="1" y="1606447"/>
        <a:ext cx="860703" cy="368873"/>
      </dsp:txXfrm>
    </dsp:sp>
    <dsp:sp modelId="{E26628D9-E431-4D69-9587-2DDFE2CBB268}">
      <dsp:nvSpPr>
        <dsp:cNvPr id="0" name=""/>
        <dsp:cNvSpPr/>
      </dsp:nvSpPr>
      <dsp:spPr>
        <a:xfrm rot="5400000">
          <a:off x="4812107" y="-2856294"/>
          <a:ext cx="961195" cy="88640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«В спеке нельзя описать все. Переделать же можно?»</a:t>
          </a:r>
          <a:endParaRPr lang="en-US" sz="1800" kern="1200" dirty="0"/>
        </a:p>
        <a:p>
          <a:pPr marL="171450" lvl="1" indent="-171450" algn="l" defTabSz="8001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«Здесь же ясно написано: </a:t>
          </a:r>
          <a:r>
            <a:rPr lang="en-US" sz="1800" kern="1200" dirty="0" smtClean="0"/>
            <a:t>“</a:t>
          </a:r>
          <a:r>
            <a:rPr lang="ru-RU" sz="1800" kern="1200" dirty="0" smtClean="0"/>
            <a:t>пересчитывать все возможные комбинации</a:t>
          </a:r>
          <a:r>
            <a:rPr lang="en-US" sz="1800" kern="1200" dirty="0" smtClean="0"/>
            <a:t>”</a:t>
          </a:r>
          <a:r>
            <a:rPr lang="ru-RU" sz="1800" kern="1200" dirty="0" smtClean="0"/>
            <a:t>.»</a:t>
          </a:r>
          <a:endParaRPr lang="ru-RU" sz="1800" kern="1200" dirty="0"/>
        </a:p>
      </dsp:txBody>
      <dsp:txXfrm rot="-5400000">
        <a:off x="860703" y="1142032"/>
        <a:ext cx="8817082" cy="867351"/>
      </dsp:txXfrm>
    </dsp:sp>
    <dsp:sp modelId="{8FE9D3E0-EAFE-4596-A62F-DDA1948DB0C6}">
      <dsp:nvSpPr>
        <dsp:cNvPr id="0" name=""/>
        <dsp:cNvSpPr/>
      </dsp:nvSpPr>
      <dsp:spPr>
        <a:xfrm rot="5400000">
          <a:off x="-184436" y="2553669"/>
          <a:ext cx="1229576" cy="86070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QA</a:t>
          </a:r>
          <a:endParaRPr lang="en-US" sz="2400" kern="1200" dirty="0"/>
        </a:p>
      </dsp:txBody>
      <dsp:txXfrm rot="-5400000">
        <a:off x="1" y="2799585"/>
        <a:ext cx="860703" cy="368873"/>
      </dsp:txXfrm>
    </dsp:sp>
    <dsp:sp modelId="{5C882D89-7F59-4ABC-9A3A-218EF13D26A0}">
      <dsp:nvSpPr>
        <dsp:cNvPr id="0" name=""/>
        <dsp:cNvSpPr/>
      </dsp:nvSpPr>
      <dsp:spPr>
        <a:xfrm rot="5400000">
          <a:off x="4789210" y="-1663156"/>
          <a:ext cx="1006991" cy="88640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/>
            <a:t>«Аналитик сказал, что ему нравится как работает ну я и закрыл задачу.»</a:t>
          </a:r>
          <a:endParaRPr lang="en-US" sz="1800" b="0" kern="1200" dirty="0"/>
        </a:p>
        <a:p>
          <a:pPr marL="171450" lvl="1" indent="-171450" algn="l" defTabSz="8001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/>
            <a:t>«Это должно тестироваться в рамках регрессионного.»</a:t>
          </a:r>
          <a:endParaRPr lang="ru-RU" sz="1800" b="0" kern="1200" dirty="0"/>
        </a:p>
      </dsp:txBody>
      <dsp:txXfrm rot="-5400000">
        <a:off x="860704" y="2314507"/>
        <a:ext cx="8814847" cy="908677"/>
      </dsp:txXfrm>
    </dsp:sp>
    <dsp:sp modelId="{0635ADAA-EA9A-4BB2-83FC-B868277EDA92}">
      <dsp:nvSpPr>
        <dsp:cNvPr id="0" name=""/>
        <dsp:cNvSpPr/>
      </dsp:nvSpPr>
      <dsp:spPr>
        <a:xfrm rot="5400000">
          <a:off x="-184436" y="3642924"/>
          <a:ext cx="1229576" cy="86070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DEV</a:t>
          </a:r>
          <a:endParaRPr lang="en-US" sz="2400" kern="1200" dirty="0"/>
        </a:p>
      </dsp:txBody>
      <dsp:txXfrm rot="-5400000">
        <a:off x="1" y="3888840"/>
        <a:ext cx="860703" cy="368873"/>
      </dsp:txXfrm>
    </dsp:sp>
    <dsp:sp modelId="{26EE88B6-6C5D-48C5-9817-D8723EF891DC}">
      <dsp:nvSpPr>
        <dsp:cNvPr id="0" name=""/>
        <dsp:cNvSpPr/>
      </dsp:nvSpPr>
      <dsp:spPr>
        <a:xfrm rot="5400000">
          <a:off x="4893093" y="-573901"/>
          <a:ext cx="799224" cy="88640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11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«Этого не было в спецификации.»</a:t>
          </a:r>
          <a:endParaRPr lang="en-US" sz="1800" b="1" kern="1200" dirty="0"/>
        </a:p>
        <a:p>
          <a:pPr marL="171450" lvl="1" indent="-171450" algn="l" defTabSz="800100">
            <a:lnSpc>
              <a:spcPct val="11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«Странно, а у меня работало.»</a:t>
          </a:r>
          <a:endParaRPr lang="en-US" sz="1800" b="1" kern="1200" dirty="0"/>
        </a:p>
      </dsp:txBody>
      <dsp:txXfrm rot="-5400000">
        <a:off x="860704" y="3497503"/>
        <a:ext cx="8824989" cy="7211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9750C-15E8-4296-8237-99F4A48288C6}">
      <dsp:nvSpPr>
        <dsp:cNvPr id="0" name=""/>
        <dsp:cNvSpPr/>
      </dsp:nvSpPr>
      <dsp:spPr>
        <a:xfrm rot="16200000">
          <a:off x="866711" y="-866711"/>
          <a:ext cx="2724277" cy="44577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ФАКТЫ</a:t>
          </a:r>
          <a:endParaRPr lang="en-US" sz="35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Ты </a:t>
          </a:r>
          <a:r>
            <a:rPr lang="ru-RU" sz="2700" b="0" u="sng" kern="1200" dirty="0" smtClean="0"/>
            <a:t>ЗНАЕШЬ</a:t>
          </a:r>
          <a:endParaRPr lang="en-US" sz="2700" b="0" u="sng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Что ты </a:t>
          </a:r>
          <a:r>
            <a:rPr lang="ru-RU" sz="2700" u="sng" kern="1200" dirty="0" smtClean="0"/>
            <a:t>ЗНАЕШЬ</a:t>
          </a:r>
          <a:endParaRPr lang="en-US" sz="2700" u="sng" kern="1200" dirty="0"/>
        </a:p>
      </dsp:txBody>
      <dsp:txXfrm rot="5400000">
        <a:off x="0" y="0"/>
        <a:ext cx="4457700" cy="2043207"/>
      </dsp:txXfrm>
    </dsp:sp>
    <dsp:sp modelId="{3C74A6AD-64D8-47B8-8A23-AAA849F3F23F}">
      <dsp:nvSpPr>
        <dsp:cNvPr id="0" name=""/>
        <dsp:cNvSpPr/>
      </dsp:nvSpPr>
      <dsp:spPr>
        <a:xfrm>
          <a:off x="4457700" y="0"/>
          <a:ext cx="4457700" cy="2724277"/>
        </a:xfrm>
        <a:prstGeom prst="round1Rect">
          <a:avLst/>
        </a:prstGeom>
        <a:solidFill>
          <a:schemeClr val="accent2">
            <a:hueOff val="151055"/>
            <a:satOff val="-15998"/>
            <a:lumOff val="-39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4457700" y="0"/>
        <a:ext cx="4457700" cy="2043207"/>
      </dsp:txXfrm>
    </dsp:sp>
    <dsp:sp modelId="{782DCC16-B9BA-4CF4-BA43-5A3D6B522D6D}">
      <dsp:nvSpPr>
        <dsp:cNvPr id="0" name=""/>
        <dsp:cNvSpPr/>
      </dsp:nvSpPr>
      <dsp:spPr>
        <a:xfrm rot="10800000">
          <a:off x="0" y="2724277"/>
          <a:ext cx="4457700" cy="2724277"/>
        </a:xfrm>
        <a:prstGeom prst="round1Rect">
          <a:avLst/>
        </a:prstGeom>
        <a:solidFill>
          <a:schemeClr val="accent2">
            <a:hueOff val="302110"/>
            <a:satOff val="-31995"/>
            <a:lumOff val="-78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 rot="10800000">
        <a:off x="0" y="3405346"/>
        <a:ext cx="4457700" cy="2043207"/>
      </dsp:txXfrm>
    </dsp:sp>
    <dsp:sp modelId="{3B43EFAF-6396-4561-9001-9C43AB4644E7}">
      <dsp:nvSpPr>
        <dsp:cNvPr id="0" name=""/>
        <dsp:cNvSpPr/>
      </dsp:nvSpPr>
      <dsp:spPr>
        <a:xfrm rot="5400000">
          <a:off x="5324411" y="1857565"/>
          <a:ext cx="2724277" cy="4457700"/>
        </a:xfrm>
        <a:prstGeom prst="round1Rect">
          <a:avLst/>
        </a:prstGeom>
        <a:solidFill>
          <a:schemeClr val="accent2">
            <a:hueOff val="453165"/>
            <a:satOff val="-47993"/>
            <a:lumOff val="-117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 rot="-5400000">
        <a:off x="4457700" y="3405346"/>
        <a:ext cx="4457700" cy="2043207"/>
      </dsp:txXfrm>
    </dsp:sp>
    <dsp:sp modelId="{238683A6-1F6C-4A01-A74C-F5CF23522D9D}">
      <dsp:nvSpPr>
        <dsp:cNvPr id="0" name=""/>
        <dsp:cNvSpPr/>
      </dsp:nvSpPr>
      <dsp:spPr>
        <a:xfrm>
          <a:off x="3120390" y="2043207"/>
          <a:ext cx="2674620" cy="1362138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ЗНАНИЯ</a:t>
          </a:r>
          <a:endParaRPr lang="en-US" sz="3500" kern="1200" dirty="0"/>
        </a:p>
      </dsp:txBody>
      <dsp:txXfrm>
        <a:off x="3186884" y="2109701"/>
        <a:ext cx="2541632" cy="12291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9750C-15E8-4296-8237-99F4A48288C6}">
      <dsp:nvSpPr>
        <dsp:cNvPr id="0" name=""/>
        <dsp:cNvSpPr/>
      </dsp:nvSpPr>
      <dsp:spPr>
        <a:xfrm rot="16200000">
          <a:off x="866711" y="-866711"/>
          <a:ext cx="2724277" cy="44577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ФАКТЫ</a:t>
          </a:r>
          <a:endParaRPr lang="en-US" sz="35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Ты </a:t>
          </a:r>
          <a:r>
            <a:rPr lang="ru-RU" sz="2700" b="0" u="sng" kern="1200" dirty="0" smtClean="0"/>
            <a:t>ЗНАЕШЬ</a:t>
          </a:r>
          <a:endParaRPr lang="en-US" sz="2700" b="0" u="sng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Что ты </a:t>
          </a:r>
          <a:r>
            <a:rPr lang="ru-RU" sz="2700" u="sng" kern="1200" dirty="0" smtClean="0"/>
            <a:t>ЗНАЕШЬ</a:t>
          </a:r>
          <a:endParaRPr lang="en-US" sz="2700" u="sng" kern="1200" dirty="0"/>
        </a:p>
      </dsp:txBody>
      <dsp:txXfrm rot="5400000">
        <a:off x="0" y="0"/>
        <a:ext cx="4457700" cy="2043207"/>
      </dsp:txXfrm>
    </dsp:sp>
    <dsp:sp modelId="{3C74A6AD-64D8-47B8-8A23-AAA849F3F23F}">
      <dsp:nvSpPr>
        <dsp:cNvPr id="0" name=""/>
        <dsp:cNvSpPr/>
      </dsp:nvSpPr>
      <dsp:spPr>
        <a:xfrm>
          <a:off x="4457700" y="0"/>
          <a:ext cx="4457700" cy="2724277"/>
        </a:xfrm>
        <a:prstGeom prst="round1Rect">
          <a:avLst/>
        </a:prstGeom>
        <a:solidFill>
          <a:schemeClr val="accent2">
            <a:hueOff val="151055"/>
            <a:satOff val="-15998"/>
            <a:lumOff val="-39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ВОПРОСЫ</a:t>
          </a:r>
          <a:endParaRPr lang="en-US" sz="35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Ты </a:t>
          </a:r>
          <a:r>
            <a:rPr lang="ru-RU" sz="2700" u="sng" kern="1200" dirty="0" smtClean="0"/>
            <a:t>ЗНАЕШЬ</a:t>
          </a:r>
          <a:endParaRPr lang="en-US" sz="2700" u="sng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Что ты </a:t>
          </a:r>
          <a:r>
            <a:rPr lang="ru-RU" sz="2700" u="sng" kern="1200" dirty="0" smtClean="0"/>
            <a:t>НЕ ЗНАЕШЬ</a:t>
          </a:r>
          <a:endParaRPr lang="en-US" sz="2700" u="sng" kern="1200" dirty="0"/>
        </a:p>
      </dsp:txBody>
      <dsp:txXfrm>
        <a:off x="4457700" y="0"/>
        <a:ext cx="4457700" cy="2043207"/>
      </dsp:txXfrm>
    </dsp:sp>
    <dsp:sp modelId="{782DCC16-B9BA-4CF4-BA43-5A3D6B522D6D}">
      <dsp:nvSpPr>
        <dsp:cNvPr id="0" name=""/>
        <dsp:cNvSpPr/>
      </dsp:nvSpPr>
      <dsp:spPr>
        <a:xfrm rot="10800000">
          <a:off x="0" y="2724277"/>
          <a:ext cx="4457700" cy="2724277"/>
        </a:xfrm>
        <a:prstGeom prst="round1Rect">
          <a:avLst/>
        </a:prstGeom>
        <a:solidFill>
          <a:schemeClr val="accent2">
            <a:hueOff val="302110"/>
            <a:satOff val="-31995"/>
            <a:lumOff val="-78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 rot="10800000">
        <a:off x="0" y="3405346"/>
        <a:ext cx="4457700" cy="2043207"/>
      </dsp:txXfrm>
    </dsp:sp>
    <dsp:sp modelId="{3B43EFAF-6396-4561-9001-9C43AB4644E7}">
      <dsp:nvSpPr>
        <dsp:cNvPr id="0" name=""/>
        <dsp:cNvSpPr/>
      </dsp:nvSpPr>
      <dsp:spPr>
        <a:xfrm rot="5400000">
          <a:off x="5324411" y="1857565"/>
          <a:ext cx="2724277" cy="4457700"/>
        </a:xfrm>
        <a:prstGeom prst="round1Rect">
          <a:avLst/>
        </a:prstGeom>
        <a:solidFill>
          <a:schemeClr val="accent2">
            <a:hueOff val="453165"/>
            <a:satOff val="-47993"/>
            <a:lumOff val="-117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 rot="-5400000">
        <a:off x="4457700" y="3405346"/>
        <a:ext cx="4457700" cy="2043207"/>
      </dsp:txXfrm>
    </dsp:sp>
    <dsp:sp modelId="{238683A6-1F6C-4A01-A74C-F5CF23522D9D}">
      <dsp:nvSpPr>
        <dsp:cNvPr id="0" name=""/>
        <dsp:cNvSpPr/>
      </dsp:nvSpPr>
      <dsp:spPr>
        <a:xfrm>
          <a:off x="3120390" y="2043207"/>
          <a:ext cx="2674620" cy="1362138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ЗНАНИЯ</a:t>
          </a:r>
          <a:endParaRPr lang="en-US" sz="3500" kern="1200" dirty="0"/>
        </a:p>
      </dsp:txBody>
      <dsp:txXfrm>
        <a:off x="3186884" y="2109701"/>
        <a:ext cx="2541632" cy="12291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9750C-15E8-4296-8237-99F4A48288C6}">
      <dsp:nvSpPr>
        <dsp:cNvPr id="0" name=""/>
        <dsp:cNvSpPr/>
      </dsp:nvSpPr>
      <dsp:spPr>
        <a:xfrm rot="16200000">
          <a:off x="866711" y="-866711"/>
          <a:ext cx="2724277" cy="44577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ФАКТЫ</a:t>
          </a:r>
          <a:endParaRPr lang="en-US" sz="35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Ты </a:t>
          </a:r>
          <a:r>
            <a:rPr lang="ru-RU" sz="2700" b="0" u="sng" kern="1200" dirty="0" smtClean="0"/>
            <a:t>ЗНАЕШЬ</a:t>
          </a:r>
          <a:endParaRPr lang="en-US" sz="2700" b="0" u="sng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Что ты </a:t>
          </a:r>
          <a:r>
            <a:rPr lang="ru-RU" sz="2700" u="sng" kern="1200" dirty="0" smtClean="0"/>
            <a:t>ЗНАЕШЬ</a:t>
          </a:r>
          <a:endParaRPr lang="en-US" sz="2700" u="sng" kern="1200" dirty="0"/>
        </a:p>
      </dsp:txBody>
      <dsp:txXfrm rot="5400000">
        <a:off x="0" y="0"/>
        <a:ext cx="4457700" cy="2043207"/>
      </dsp:txXfrm>
    </dsp:sp>
    <dsp:sp modelId="{3C74A6AD-64D8-47B8-8A23-AAA849F3F23F}">
      <dsp:nvSpPr>
        <dsp:cNvPr id="0" name=""/>
        <dsp:cNvSpPr/>
      </dsp:nvSpPr>
      <dsp:spPr>
        <a:xfrm>
          <a:off x="4457700" y="0"/>
          <a:ext cx="4457700" cy="2724277"/>
        </a:xfrm>
        <a:prstGeom prst="round1Rect">
          <a:avLst/>
        </a:prstGeom>
        <a:solidFill>
          <a:schemeClr val="accent2">
            <a:hueOff val="151055"/>
            <a:satOff val="-15998"/>
            <a:lumOff val="-39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ВОПРОСЫ</a:t>
          </a:r>
          <a:endParaRPr lang="en-US" sz="35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Ты </a:t>
          </a:r>
          <a:r>
            <a:rPr lang="ru-RU" sz="2700" u="sng" kern="1200" dirty="0" smtClean="0"/>
            <a:t>ЗНАЕШЬ</a:t>
          </a:r>
          <a:endParaRPr lang="en-US" sz="2700" u="sng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Что ты </a:t>
          </a:r>
          <a:r>
            <a:rPr lang="ru-RU" sz="2700" u="sng" kern="1200" dirty="0" smtClean="0"/>
            <a:t>НЕ ЗНАЕШЬ</a:t>
          </a:r>
          <a:endParaRPr lang="en-US" sz="2700" u="sng" kern="1200" dirty="0"/>
        </a:p>
      </dsp:txBody>
      <dsp:txXfrm>
        <a:off x="4457700" y="0"/>
        <a:ext cx="4457700" cy="2043207"/>
      </dsp:txXfrm>
    </dsp:sp>
    <dsp:sp modelId="{782DCC16-B9BA-4CF4-BA43-5A3D6B522D6D}">
      <dsp:nvSpPr>
        <dsp:cNvPr id="0" name=""/>
        <dsp:cNvSpPr/>
      </dsp:nvSpPr>
      <dsp:spPr>
        <a:xfrm rot="10800000">
          <a:off x="0" y="2724277"/>
          <a:ext cx="4457700" cy="2724277"/>
        </a:xfrm>
        <a:prstGeom prst="round1Rect">
          <a:avLst/>
        </a:prstGeom>
        <a:solidFill>
          <a:schemeClr val="accent2">
            <a:hueOff val="302110"/>
            <a:satOff val="-31995"/>
            <a:lumOff val="-78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ОПЫТ</a:t>
          </a:r>
          <a:endParaRPr lang="en-US" sz="35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Ты </a:t>
          </a:r>
          <a:r>
            <a:rPr lang="ru-RU" sz="2700" u="sng" kern="1200" dirty="0" smtClean="0"/>
            <a:t>НЕ ЗНАЕШЬ</a:t>
          </a:r>
          <a:endParaRPr lang="en-US" sz="2700" u="sng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Что ты </a:t>
          </a:r>
          <a:r>
            <a:rPr lang="ru-RU" sz="2700" u="sng" kern="1200" dirty="0" smtClean="0"/>
            <a:t>ЗНАЕШЬ</a:t>
          </a:r>
          <a:endParaRPr lang="en-US" sz="2700" u="sng" kern="1200" dirty="0"/>
        </a:p>
      </dsp:txBody>
      <dsp:txXfrm rot="10800000">
        <a:off x="0" y="3405346"/>
        <a:ext cx="4457700" cy="2043207"/>
      </dsp:txXfrm>
    </dsp:sp>
    <dsp:sp modelId="{3B43EFAF-6396-4561-9001-9C43AB4644E7}">
      <dsp:nvSpPr>
        <dsp:cNvPr id="0" name=""/>
        <dsp:cNvSpPr/>
      </dsp:nvSpPr>
      <dsp:spPr>
        <a:xfrm rot="5400000">
          <a:off x="5324411" y="1857565"/>
          <a:ext cx="2724277" cy="4457700"/>
        </a:xfrm>
        <a:prstGeom prst="round1Rect">
          <a:avLst/>
        </a:prstGeom>
        <a:solidFill>
          <a:schemeClr val="accent2">
            <a:hueOff val="453165"/>
            <a:satOff val="-47993"/>
            <a:lumOff val="-117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 rot="-5400000">
        <a:off x="4457700" y="3405346"/>
        <a:ext cx="4457700" cy="2043207"/>
      </dsp:txXfrm>
    </dsp:sp>
    <dsp:sp modelId="{238683A6-1F6C-4A01-A74C-F5CF23522D9D}">
      <dsp:nvSpPr>
        <dsp:cNvPr id="0" name=""/>
        <dsp:cNvSpPr/>
      </dsp:nvSpPr>
      <dsp:spPr>
        <a:xfrm>
          <a:off x="3120390" y="2043207"/>
          <a:ext cx="2674620" cy="1362138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ЗНАНИЯ</a:t>
          </a:r>
          <a:endParaRPr lang="en-US" sz="3500" kern="1200" dirty="0"/>
        </a:p>
      </dsp:txBody>
      <dsp:txXfrm>
        <a:off x="3186884" y="2109701"/>
        <a:ext cx="2541632" cy="12291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9750C-15E8-4296-8237-99F4A48288C6}">
      <dsp:nvSpPr>
        <dsp:cNvPr id="0" name=""/>
        <dsp:cNvSpPr/>
      </dsp:nvSpPr>
      <dsp:spPr>
        <a:xfrm rot="16200000">
          <a:off x="866711" y="-866711"/>
          <a:ext cx="2724277" cy="44577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ФАКТЫ</a:t>
          </a:r>
          <a:endParaRPr lang="en-US" sz="35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Ты </a:t>
          </a:r>
          <a:r>
            <a:rPr lang="ru-RU" sz="2700" b="0" u="sng" kern="1200" dirty="0" smtClean="0"/>
            <a:t>ЗНАЕШЬ</a:t>
          </a:r>
          <a:endParaRPr lang="en-US" sz="2700" b="0" u="sng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Что ты </a:t>
          </a:r>
          <a:r>
            <a:rPr lang="ru-RU" sz="2700" u="sng" kern="1200" dirty="0" smtClean="0"/>
            <a:t>ЗНАЕШЬ</a:t>
          </a:r>
          <a:endParaRPr lang="en-US" sz="2700" u="sng" kern="1200" dirty="0"/>
        </a:p>
      </dsp:txBody>
      <dsp:txXfrm rot="5400000">
        <a:off x="0" y="0"/>
        <a:ext cx="4457700" cy="2043207"/>
      </dsp:txXfrm>
    </dsp:sp>
    <dsp:sp modelId="{3C74A6AD-64D8-47B8-8A23-AAA849F3F23F}">
      <dsp:nvSpPr>
        <dsp:cNvPr id="0" name=""/>
        <dsp:cNvSpPr/>
      </dsp:nvSpPr>
      <dsp:spPr>
        <a:xfrm>
          <a:off x="4457700" y="0"/>
          <a:ext cx="4457700" cy="2724277"/>
        </a:xfrm>
        <a:prstGeom prst="round1Rect">
          <a:avLst/>
        </a:prstGeom>
        <a:solidFill>
          <a:schemeClr val="accent2">
            <a:hueOff val="151055"/>
            <a:satOff val="-15998"/>
            <a:lumOff val="-39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ВОПРОСЫ</a:t>
          </a:r>
          <a:endParaRPr lang="en-US" sz="35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Ты </a:t>
          </a:r>
          <a:r>
            <a:rPr lang="ru-RU" sz="2700" u="sng" kern="1200" dirty="0" smtClean="0"/>
            <a:t>ЗНАЕШЬ</a:t>
          </a:r>
          <a:endParaRPr lang="en-US" sz="2700" u="sng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Что ты </a:t>
          </a:r>
          <a:r>
            <a:rPr lang="ru-RU" sz="2700" u="sng" kern="1200" dirty="0" smtClean="0"/>
            <a:t>НЕ ЗНАЕШЬ</a:t>
          </a:r>
          <a:endParaRPr lang="en-US" sz="2700" u="sng" kern="1200" dirty="0"/>
        </a:p>
      </dsp:txBody>
      <dsp:txXfrm>
        <a:off x="4457700" y="0"/>
        <a:ext cx="4457700" cy="2043207"/>
      </dsp:txXfrm>
    </dsp:sp>
    <dsp:sp modelId="{782DCC16-B9BA-4CF4-BA43-5A3D6B522D6D}">
      <dsp:nvSpPr>
        <dsp:cNvPr id="0" name=""/>
        <dsp:cNvSpPr/>
      </dsp:nvSpPr>
      <dsp:spPr>
        <a:xfrm rot="10800000">
          <a:off x="0" y="2724277"/>
          <a:ext cx="4457700" cy="2724277"/>
        </a:xfrm>
        <a:prstGeom prst="round1Rect">
          <a:avLst/>
        </a:prstGeom>
        <a:solidFill>
          <a:schemeClr val="accent2">
            <a:hueOff val="302110"/>
            <a:satOff val="-31995"/>
            <a:lumOff val="-78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ОПЫТ</a:t>
          </a:r>
          <a:endParaRPr lang="en-US" sz="35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Ты </a:t>
          </a:r>
          <a:r>
            <a:rPr lang="ru-RU" sz="2700" u="sng" kern="1200" dirty="0" smtClean="0"/>
            <a:t>НЕ ЗНАЕШЬ</a:t>
          </a:r>
          <a:endParaRPr lang="en-US" sz="2700" u="sng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Что ты </a:t>
          </a:r>
          <a:r>
            <a:rPr lang="ru-RU" sz="2700" u="sng" kern="1200" dirty="0" smtClean="0"/>
            <a:t>ЗНАЕШЬ</a:t>
          </a:r>
          <a:endParaRPr lang="en-US" sz="2700" u="sng" kern="1200" dirty="0"/>
        </a:p>
      </dsp:txBody>
      <dsp:txXfrm rot="10800000">
        <a:off x="0" y="3405346"/>
        <a:ext cx="4457700" cy="2043207"/>
      </dsp:txXfrm>
    </dsp:sp>
    <dsp:sp modelId="{3B43EFAF-6396-4561-9001-9C43AB4644E7}">
      <dsp:nvSpPr>
        <dsp:cNvPr id="0" name=""/>
        <dsp:cNvSpPr/>
      </dsp:nvSpPr>
      <dsp:spPr>
        <a:xfrm rot="5400000">
          <a:off x="5324411" y="1857565"/>
          <a:ext cx="2724277" cy="4457700"/>
        </a:xfrm>
        <a:prstGeom prst="round1Rect">
          <a:avLst/>
        </a:prstGeom>
        <a:solidFill>
          <a:schemeClr val="accent2">
            <a:hueOff val="453165"/>
            <a:satOff val="-47993"/>
            <a:lumOff val="-117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bg1"/>
              </a:solidFill>
            </a:rPr>
            <a:t>СУДЬБА</a:t>
          </a:r>
          <a:endParaRPr lang="en-US" sz="3500" kern="1200" dirty="0">
            <a:solidFill>
              <a:schemeClr val="bg1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solidFill>
                <a:schemeClr val="bg1"/>
              </a:solidFill>
            </a:rPr>
            <a:t>Ты </a:t>
          </a:r>
          <a:r>
            <a:rPr lang="ru-RU" sz="2700" u="sng" kern="1200" dirty="0" smtClean="0">
              <a:solidFill>
                <a:schemeClr val="bg1"/>
              </a:solidFill>
            </a:rPr>
            <a:t>НЕ ЗНАЕШЬ</a:t>
          </a:r>
          <a:endParaRPr lang="en-US" sz="2700" u="sng" kern="1200" dirty="0">
            <a:solidFill>
              <a:schemeClr val="bg1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solidFill>
                <a:schemeClr val="bg1"/>
              </a:solidFill>
            </a:rPr>
            <a:t>Что ты </a:t>
          </a:r>
          <a:r>
            <a:rPr lang="ru-RU" sz="2700" u="sng" kern="1200" dirty="0" smtClean="0">
              <a:solidFill>
                <a:schemeClr val="bg1"/>
              </a:solidFill>
            </a:rPr>
            <a:t>НЕ ЗНАЕШЬ</a:t>
          </a:r>
          <a:endParaRPr lang="en-US" sz="2700" u="sng" kern="1200" dirty="0">
            <a:solidFill>
              <a:schemeClr val="bg1"/>
            </a:solidFill>
          </a:endParaRPr>
        </a:p>
      </dsp:txBody>
      <dsp:txXfrm rot="-5400000">
        <a:off x="4457700" y="3405346"/>
        <a:ext cx="4457700" cy="2043207"/>
      </dsp:txXfrm>
    </dsp:sp>
    <dsp:sp modelId="{238683A6-1F6C-4A01-A74C-F5CF23522D9D}">
      <dsp:nvSpPr>
        <dsp:cNvPr id="0" name=""/>
        <dsp:cNvSpPr/>
      </dsp:nvSpPr>
      <dsp:spPr>
        <a:xfrm>
          <a:off x="3120390" y="2043207"/>
          <a:ext cx="2674620" cy="1362138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ЗНАНИЯ</a:t>
          </a:r>
          <a:endParaRPr lang="en-US" sz="3500" kern="1200" dirty="0"/>
        </a:p>
      </dsp:txBody>
      <dsp:txXfrm>
        <a:off x="3186884" y="2109701"/>
        <a:ext cx="2541632" cy="12291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9750C-15E8-4296-8237-99F4A48288C6}">
      <dsp:nvSpPr>
        <dsp:cNvPr id="0" name=""/>
        <dsp:cNvSpPr/>
      </dsp:nvSpPr>
      <dsp:spPr>
        <a:xfrm rot="16200000">
          <a:off x="866711" y="-866711"/>
          <a:ext cx="2724277" cy="44577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ФАКТЫ</a:t>
          </a:r>
          <a:endParaRPr lang="en-US" sz="35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Ты </a:t>
          </a:r>
          <a:r>
            <a:rPr lang="ru-RU" sz="2700" b="0" u="sng" kern="1200" dirty="0" smtClean="0"/>
            <a:t>ЗНАЕШЬ</a:t>
          </a:r>
          <a:endParaRPr lang="en-US" sz="2700" b="0" u="sng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Что ты </a:t>
          </a:r>
          <a:r>
            <a:rPr lang="ru-RU" sz="2700" u="sng" kern="1200" dirty="0" smtClean="0"/>
            <a:t>ЗНАЕШЬ</a:t>
          </a:r>
          <a:endParaRPr lang="en-US" sz="2700" u="sng" kern="1200" dirty="0"/>
        </a:p>
      </dsp:txBody>
      <dsp:txXfrm rot="5400000">
        <a:off x="0" y="0"/>
        <a:ext cx="4457700" cy="2043207"/>
      </dsp:txXfrm>
    </dsp:sp>
    <dsp:sp modelId="{3C74A6AD-64D8-47B8-8A23-AAA849F3F23F}">
      <dsp:nvSpPr>
        <dsp:cNvPr id="0" name=""/>
        <dsp:cNvSpPr/>
      </dsp:nvSpPr>
      <dsp:spPr>
        <a:xfrm>
          <a:off x="4457700" y="0"/>
          <a:ext cx="4457700" cy="2724277"/>
        </a:xfrm>
        <a:prstGeom prst="round1Rect">
          <a:avLst/>
        </a:prstGeom>
        <a:solidFill>
          <a:schemeClr val="accent2">
            <a:hueOff val="151055"/>
            <a:satOff val="-15998"/>
            <a:lumOff val="-39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ВОПРОСЫ</a:t>
          </a:r>
          <a:endParaRPr lang="en-US" sz="35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Ты </a:t>
          </a:r>
          <a:r>
            <a:rPr lang="ru-RU" sz="2700" u="sng" kern="1200" dirty="0" smtClean="0"/>
            <a:t>ЗНАЕШЬ</a:t>
          </a:r>
          <a:endParaRPr lang="en-US" sz="2700" u="sng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Что ты </a:t>
          </a:r>
          <a:r>
            <a:rPr lang="ru-RU" sz="2700" u="sng" kern="1200" dirty="0" smtClean="0"/>
            <a:t>НЕ ЗНАЕШЬ</a:t>
          </a:r>
          <a:endParaRPr lang="en-US" sz="2700" u="sng" kern="1200" dirty="0"/>
        </a:p>
      </dsp:txBody>
      <dsp:txXfrm>
        <a:off x="4457700" y="0"/>
        <a:ext cx="4457700" cy="2043207"/>
      </dsp:txXfrm>
    </dsp:sp>
    <dsp:sp modelId="{782DCC16-B9BA-4CF4-BA43-5A3D6B522D6D}">
      <dsp:nvSpPr>
        <dsp:cNvPr id="0" name=""/>
        <dsp:cNvSpPr/>
      </dsp:nvSpPr>
      <dsp:spPr>
        <a:xfrm rot="10800000">
          <a:off x="0" y="2724277"/>
          <a:ext cx="4457700" cy="2724277"/>
        </a:xfrm>
        <a:prstGeom prst="round1Rect">
          <a:avLst/>
        </a:prstGeom>
        <a:solidFill>
          <a:schemeClr val="accent2">
            <a:hueOff val="302110"/>
            <a:satOff val="-31995"/>
            <a:lumOff val="-78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ОПЫТ</a:t>
          </a:r>
          <a:endParaRPr lang="en-US" sz="35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Ты </a:t>
          </a:r>
          <a:r>
            <a:rPr lang="ru-RU" sz="2700" u="sng" kern="1200" dirty="0" smtClean="0"/>
            <a:t>НЕ ЗНАЕШЬ</a:t>
          </a:r>
          <a:endParaRPr lang="en-US" sz="2700" u="sng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Что ты </a:t>
          </a:r>
          <a:r>
            <a:rPr lang="ru-RU" sz="2700" u="sng" kern="1200" dirty="0" smtClean="0"/>
            <a:t>ЗНАЕШЬ</a:t>
          </a:r>
          <a:endParaRPr lang="en-US" sz="2700" u="sng" kern="1200" dirty="0"/>
        </a:p>
      </dsp:txBody>
      <dsp:txXfrm rot="10800000">
        <a:off x="0" y="3405346"/>
        <a:ext cx="4457700" cy="2043207"/>
      </dsp:txXfrm>
    </dsp:sp>
    <dsp:sp modelId="{3B43EFAF-6396-4561-9001-9C43AB4644E7}">
      <dsp:nvSpPr>
        <dsp:cNvPr id="0" name=""/>
        <dsp:cNvSpPr/>
      </dsp:nvSpPr>
      <dsp:spPr>
        <a:xfrm rot="5400000">
          <a:off x="5324411" y="1857565"/>
          <a:ext cx="2724277" cy="4457700"/>
        </a:xfrm>
        <a:prstGeom prst="round1Rect">
          <a:avLst/>
        </a:prstGeom>
        <a:solidFill>
          <a:schemeClr val="accent2">
            <a:hueOff val="453165"/>
            <a:satOff val="-47993"/>
            <a:lumOff val="-117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bg1"/>
              </a:solidFill>
            </a:rPr>
            <a:t>СУДЬБА</a:t>
          </a:r>
          <a:endParaRPr lang="en-US" sz="3500" kern="1200" dirty="0">
            <a:solidFill>
              <a:schemeClr val="bg1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solidFill>
                <a:schemeClr val="bg1"/>
              </a:solidFill>
            </a:rPr>
            <a:t>Ты </a:t>
          </a:r>
          <a:r>
            <a:rPr lang="ru-RU" sz="2700" u="sng" kern="1200" dirty="0" smtClean="0">
              <a:solidFill>
                <a:schemeClr val="bg1"/>
              </a:solidFill>
            </a:rPr>
            <a:t>НЕ ЗНАЕШЬ</a:t>
          </a:r>
          <a:endParaRPr lang="en-US" sz="2700" u="sng" kern="1200" dirty="0">
            <a:solidFill>
              <a:schemeClr val="bg1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solidFill>
                <a:schemeClr val="bg1"/>
              </a:solidFill>
            </a:rPr>
            <a:t>Что ты </a:t>
          </a:r>
          <a:r>
            <a:rPr lang="ru-RU" sz="2700" u="sng" kern="1200" dirty="0" smtClean="0">
              <a:solidFill>
                <a:schemeClr val="bg1"/>
              </a:solidFill>
            </a:rPr>
            <a:t>НЕ ЗНАЕШЬ</a:t>
          </a:r>
          <a:endParaRPr lang="en-US" sz="2700" u="sng" kern="1200" dirty="0">
            <a:solidFill>
              <a:schemeClr val="bg1"/>
            </a:solidFill>
          </a:endParaRPr>
        </a:p>
      </dsp:txBody>
      <dsp:txXfrm rot="-5400000">
        <a:off x="4457700" y="3405346"/>
        <a:ext cx="4457700" cy="2043207"/>
      </dsp:txXfrm>
    </dsp:sp>
    <dsp:sp modelId="{238683A6-1F6C-4A01-A74C-F5CF23522D9D}">
      <dsp:nvSpPr>
        <dsp:cNvPr id="0" name=""/>
        <dsp:cNvSpPr/>
      </dsp:nvSpPr>
      <dsp:spPr>
        <a:xfrm>
          <a:off x="3120390" y="2043207"/>
          <a:ext cx="2674620" cy="1362138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ЗНАНИЯ</a:t>
          </a:r>
          <a:endParaRPr lang="en-US" sz="3500" kern="1200" dirty="0"/>
        </a:p>
      </dsp:txBody>
      <dsp:txXfrm>
        <a:off x="3186884" y="2109701"/>
        <a:ext cx="2541632" cy="1229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E61A7-6D6B-4E4C-BF89-A61C471E2A26}" type="datetimeFigureOut">
              <a:rPr lang="en-US" smtClean="0"/>
              <a:t>15-Dec-15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125E7-223A-4459-BFAB-EB77C0223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05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...поздороваться и прокомментировать слайд...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 в страховании такой термин как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Proximate Cause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 первопричина.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Очень важно установить что явилось первопричиной убытков в каждом случае и не судить владельца машины свалившей забор, если машину на забор бросило ураганом. Можно себе представить сложности с которыми сталкиваются юристы чтобы доказать, что все было именно так, а не иначе. Но с моей точки зрения им не так тяжело как бизнес аналитикам. У аналитиков обязанности шире, а именно - нужно не допустить прецедента. Продолжая аллегорию, градостоительная команда должна так выстроить улицы, чтобы все автомобили несомые торнадо не встречались с заборами. Итак, речь в моем докладе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пойдет 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серъёзных ошибках в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анализе.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20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Все риски – храбро</a:t>
            </a:r>
          </a:p>
          <a:p>
            <a:r>
              <a:rPr lang="ru-RU" dirty="0" smtClean="0"/>
              <a:t>На себя – но делать то нам..</a:t>
            </a:r>
            <a:r>
              <a:rPr lang="ru-RU" baseline="0" dirty="0" smtClean="0"/>
              <a:t> ВСЕМ НАМ</a:t>
            </a:r>
            <a:endParaRPr lang="ru-RU" dirty="0" smtClean="0"/>
          </a:p>
          <a:p>
            <a:r>
              <a:rPr lang="ru-RU" dirty="0" smtClean="0"/>
              <a:t>Решение уже принято – авторитарно. На чем оно основывается</a:t>
            </a:r>
            <a:r>
              <a:rPr lang="ru-RU" baseline="0" dirty="0" smtClean="0"/>
              <a:t> и согласна ли команда?</a:t>
            </a:r>
            <a:endParaRPr lang="ru-RU" dirty="0" smtClean="0"/>
          </a:p>
          <a:p>
            <a:r>
              <a:rPr lang="ru-RU" dirty="0" smtClean="0"/>
              <a:t>-----------------------------</a:t>
            </a:r>
          </a:p>
          <a:p>
            <a:r>
              <a:rPr lang="ru-RU" dirty="0" smtClean="0"/>
              <a:t>Клиент</a:t>
            </a:r>
            <a:r>
              <a:rPr lang="ru-RU" baseline="0" dirty="0" smtClean="0"/>
              <a:t> не понял – объяснить, привлечь аналитика</a:t>
            </a:r>
          </a:p>
          <a:p>
            <a:r>
              <a:rPr lang="ru-RU" baseline="0" dirty="0" smtClean="0"/>
              <a:t>Убрали из ТЗ – а кто наделил </a:t>
            </a:r>
            <a:r>
              <a:rPr lang="en-US" baseline="0" dirty="0" smtClean="0"/>
              <a:t>PM</a:t>
            </a:r>
            <a:r>
              <a:rPr lang="ru-RU" baseline="0" dirty="0" smtClean="0"/>
              <a:t>а</a:t>
            </a:r>
            <a:r>
              <a:rPr lang="en-US" baseline="0" dirty="0" smtClean="0"/>
              <a:t> </a:t>
            </a:r>
            <a:r>
              <a:rPr lang="ru-RU" baseline="0" dirty="0" smtClean="0"/>
              <a:t>компетенцией менять функциональные решения?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Переделывать солюшен опять нужно ВСЕМ НАМ</a:t>
            </a:r>
            <a:endParaRPr lang="ru-RU" dirty="0" smtClean="0"/>
          </a:p>
          <a:p>
            <a:r>
              <a:rPr lang="ru-RU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92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Нельзя</a:t>
            </a:r>
            <a:r>
              <a:rPr lang="ru-RU" baseline="0" dirty="0" smtClean="0"/>
              <a:t> все – не поспоришь, но это к делу мало относится. Спека лишь инструмент и команде все равно насколько он хорошо подходит. Аналитик отвечает за понимание команды о сути и цели разработки. Как бы то ни было, ВСЕ переделывают</a:t>
            </a:r>
          </a:p>
          <a:p>
            <a:r>
              <a:rPr lang="ru-RU" baseline="0" dirty="0" smtClean="0"/>
              <a:t>--------------------------</a:t>
            </a:r>
          </a:p>
          <a:p>
            <a:r>
              <a:rPr lang="ru-RU" baseline="0" dirty="0" smtClean="0"/>
              <a:t>Все возможные – это очень неясно. Пожалуй нельзя написать более неоднозначно. Все, никакие, примерно, в основном, хороший, быстро, соответствующие, похоже на... Все это запрещенные слова. Ненормативная лексика в работе </a:t>
            </a:r>
            <a:r>
              <a:rPr lang="en-US" baseline="0" dirty="0" smtClean="0"/>
              <a:t>BA</a:t>
            </a:r>
            <a:r>
              <a:rPr lang="ru-RU" baseline="0" dirty="0" smtClean="0"/>
              <a:t>, если хотите</a:t>
            </a:r>
            <a:r>
              <a:rPr lang="en-US" baseline="0" dirty="0" smtClean="0"/>
              <a:t>.</a:t>
            </a:r>
            <a:r>
              <a:rPr lang="ru-RU" baseline="0" dirty="0" smtClean="0"/>
              <a:t> Аналитик должен как минимум предпринять попытку определить какие именно комбинации? Дать правило или расписать комбинаторику. И опять же, ВСЕ 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32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Тестер тестирует, а аналитик верифицирует.</a:t>
            </a:r>
            <a:r>
              <a:rPr lang="ru-RU" baseline="0" dirty="0" smtClean="0"/>
              <a:t> Покажите этому сотруднику </a:t>
            </a:r>
            <a:r>
              <a:rPr lang="en-US" baseline="0" dirty="0" smtClean="0"/>
              <a:t>V-</a:t>
            </a:r>
            <a:r>
              <a:rPr lang="ru-RU" baseline="0" dirty="0" smtClean="0"/>
              <a:t>диаграмму, расскажите почему она такая. Ну или пристрелите )</a:t>
            </a:r>
          </a:p>
          <a:p>
            <a:r>
              <a:rPr lang="ru-RU" baseline="0" dirty="0" smtClean="0"/>
              <a:t>Но импакт уже не такой большой, задача все же не фича, не модуль и не продукт.</a:t>
            </a:r>
          </a:p>
          <a:p>
            <a:r>
              <a:rPr lang="ru-RU" baseline="0" dirty="0" smtClean="0"/>
              <a:t>-----------------------------</a:t>
            </a:r>
          </a:p>
          <a:p>
            <a:r>
              <a:rPr lang="ru-RU" dirty="0" smtClean="0"/>
              <a:t>Честно скажу, мало я</a:t>
            </a:r>
            <a:r>
              <a:rPr lang="ru-RU" baseline="0" dirty="0" smtClean="0"/>
              <a:t> видел тестеров с хорошими навыками планирования работ по тестированию ПО. </a:t>
            </a:r>
            <a:r>
              <a:rPr lang="ru-RU" dirty="0" smtClean="0"/>
              <a:t>Регрессио́нное тести́рование (англ. regression testing, от лат. regressio — движение назад) — собирательное название для всех видов тестирования программного обеспечения, направленных на обнаружение ошибок в </a:t>
            </a:r>
            <a:r>
              <a:rPr lang="ru-RU" b="1" u="sng" dirty="0" smtClean="0"/>
              <a:t>уже протестированных участках исходного кода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Регрессионное</a:t>
            </a:r>
            <a:r>
              <a:rPr lang="ru-RU" baseline="0" dirty="0" smtClean="0"/>
              <a:t> должно просто подтвердить, что все ок. Чинить баги в рамках регрессионного тестирования крайне затруднительно (релизы, билды, пересборки и тп)</a:t>
            </a:r>
          </a:p>
          <a:p>
            <a:r>
              <a:rPr lang="ru-RU" baseline="0" dirty="0" smtClean="0"/>
              <a:t>В общем случае просто дотестить.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98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Чаще это правда. Но</a:t>
            </a:r>
            <a:r>
              <a:rPr lang="ru-RU" baseline="0" dirty="0" smtClean="0"/>
              <a:t> если понимание о неполноте анализа было сразу, то это саботаж.</a:t>
            </a:r>
          </a:p>
          <a:p>
            <a:r>
              <a:rPr lang="ru-RU" baseline="0" dirty="0" smtClean="0"/>
              <a:t>Но бывает, что это ложь. Аналитики такие вариативные в трактовке того что написали =)</a:t>
            </a:r>
          </a:p>
          <a:p>
            <a:r>
              <a:rPr lang="ru-RU" baseline="0" dirty="0" smtClean="0"/>
              <a:t>-------------------</a:t>
            </a:r>
          </a:p>
          <a:p>
            <a:r>
              <a:rPr lang="ru-RU" dirty="0" smtClean="0"/>
              <a:t>Ну дак отдай клиенту</a:t>
            </a:r>
            <a:r>
              <a:rPr lang="ru-RU" baseline="0" dirty="0" smtClean="0"/>
              <a:t> свой комп.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Как и в случае с тестером, последствия не такие очевидные как с </a:t>
            </a:r>
            <a:r>
              <a:rPr lang="en-US" baseline="0" dirty="0" smtClean="0"/>
              <a:t>BA </a:t>
            </a:r>
            <a:r>
              <a:rPr lang="ru-RU" baseline="0" dirty="0" smtClean="0"/>
              <a:t>и </a:t>
            </a:r>
            <a:r>
              <a:rPr lang="en-US" baseline="0" dirty="0" smtClean="0"/>
              <a:t>PM.</a:t>
            </a: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3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Давайте</a:t>
            </a:r>
            <a:r>
              <a:rPr lang="ru-RU" baseline="0" dirty="0" smtClean="0"/>
              <a:t> попробуем уйти от банальностей. Слово «категорически» здесь пытается не допустить превращения этого вопроса в риторический.</a:t>
            </a:r>
          </a:p>
          <a:p>
            <a:r>
              <a:rPr lang="en-US" baseline="0" dirty="0" smtClean="0"/>
              <a:t>&lt;</a:t>
            </a:r>
            <a:r>
              <a:rPr lang="ru-RU" baseline="0" dirty="0" smtClean="0"/>
              <a:t>дискуссия</a:t>
            </a:r>
            <a:r>
              <a:rPr lang="en-US" baseline="0" dirty="0" smtClean="0"/>
              <a:t>&gt;</a:t>
            </a:r>
            <a:endParaRPr lang="ru-RU" baseline="0" dirty="0" smtClean="0"/>
          </a:p>
          <a:p>
            <a:endParaRPr lang="ru-RU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45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Я называю это</a:t>
            </a:r>
            <a:r>
              <a:rPr lang="ru-RU" baseline="0" dirty="0" smtClean="0"/>
              <a:t> </a:t>
            </a:r>
            <a:r>
              <a:rPr lang="en-US" baseline="0" dirty="0" smtClean="0"/>
              <a:t>GAP </a:t>
            </a:r>
            <a:r>
              <a:rPr lang="ru-RU" baseline="0" dirty="0" smtClean="0"/>
              <a:t>анализа. Не путайте с </a:t>
            </a:r>
            <a:r>
              <a:rPr lang="en-US" baseline="0" dirty="0" smtClean="0"/>
              <a:t>GAP analysis</a:t>
            </a:r>
            <a:r>
              <a:rPr lang="ru-RU" baseline="0" dirty="0" smtClean="0"/>
              <a:t> и </a:t>
            </a:r>
            <a:r>
              <a:rPr lang="en-US" baseline="0" dirty="0" smtClean="0"/>
              <a:t>Bug of analysis. </a:t>
            </a:r>
            <a:r>
              <a:rPr lang="ru-RU" baseline="0" dirty="0" smtClean="0"/>
              <a:t>Выражаясь сухо, это когда ошибка аналитика характеризуется отсутствием анализа в масштабах модуля/этапа работ. Случаи, когда результаты анализа неудовлетворительные тоже считаются </a:t>
            </a:r>
            <a:r>
              <a:rPr lang="en-US" baseline="0" dirty="0" smtClean="0"/>
              <a:t>GAP.</a:t>
            </a:r>
            <a:endParaRPr lang="ru-RU" baseline="0" dirty="0" smtClean="0"/>
          </a:p>
          <a:p>
            <a:r>
              <a:rPr lang="ru-RU" dirty="0" smtClean="0"/>
              <a:t>Почему</a:t>
            </a:r>
            <a:r>
              <a:rPr lang="ru-RU" baseline="0" dirty="0" smtClean="0"/>
              <a:t> нужна такая категория, 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85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...да вот примерно поэтому. Аналитик доложил, что нужно убрать вольер в зоопарке, но не сказал что .. А ведь слон то и живым может оказаться, т.е. Вот эта красная стропа в функциональном решении может стать роковой для всех =)</a:t>
            </a:r>
          </a:p>
          <a:p>
            <a:r>
              <a:rPr lang="ru-RU" baseline="0" dirty="0" smtClean="0"/>
              <a:t>Говоря предметно: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сходятся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Claim Triangulation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en-US" baseline="0" dirty="0" smtClean="0"/>
              <a:t>Nominal Trial Balance</a:t>
            </a:r>
            <a:endParaRPr lang="ru-RU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aseline="0" dirty="0" smtClean="0"/>
              <a:t>Поведение букмарок в </a:t>
            </a:r>
            <a:r>
              <a:rPr lang="en-US" baseline="0" dirty="0" smtClean="0"/>
              <a:t>Earned Brokerage Report </a:t>
            </a:r>
            <a:r>
              <a:rPr lang="ru-RU" baseline="0" dirty="0" smtClean="0"/>
              <a:t>после дизагрегации </a:t>
            </a:r>
            <a:r>
              <a:rPr lang="en-US" baseline="0" dirty="0" smtClean="0"/>
              <a:t>Notional Rates </a:t>
            </a:r>
            <a:r>
              <a:rPr lang="ru-RU" baseline="0" dirty="0" smtClean="0"/>
              <a:t>не описано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...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Что-то не так верно? Возникает естественное желание спросить «что несет этот парень». Давайте </a:t>
            </a:r>
            <a:r>
              <a:rPr lang="ru-RU" baseline="0" smtClean="0"/>
              <a:t>его </a:t>
            </a:r>
            <a:r>
              <a:rPr lang="ru-RU" baseline="0" smtClean="0"/>
              <a:t>(желание) обозначим </a:t>
            </a:r>
            <a:r>
              <a:rPr lang="ru-RU" baseline="0" dirty="0" smtClean="0"/>
              <a:t>как-то...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54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Вот так.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Я специально перечислил эти малоизвестные вещи, чтобы дать вам почувствовать важную вещь.</a:t>
            </a:r>
          </a:p>
          <a:p>
            <a:r>
              <a:rPr lang="ru-RU" dirty="0" smtClean="0"/>
              <a:t>Запомните,</a:t>
            </a:r>
            <a:r>
              <a:rPr lang="ru-RU" baseline="0" dirty="0" smtClean="0"/>
              <a:t> это лицо человека встретившего свою судьбу.</a:t>
            </a:r>
          </a:p>
          <a:p>
            <a:r>
              <a:rPr lang="ru-RU" baseline="0" dirty="0" smtClean="0"/>
              <a:t>Здесь я заканчиваю с неуместным троллингом и покорнейше прошу разрешения все объяснить.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010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Мне</a:t>
            </a:r>
            <a:r>
              <a:rPr lang="ru-RU" baseline="0" dirty="0" smtClean="0"/>
              <a:t> посчастливилось встретиться с удачной трактовкой структуры знаний которая сильно помогла в работе и упростила жизнь.</a:t>
            </a:r>
          </a:p>
          <a:p>
            <a:r>
              <a:rPr lang="ru-RU" baseline="0" dirty="0" smtClean="0"/>
              <a:t>Её то я хотел бы предложить Вам.</a:t>
            </a:r>
          </a:p>
          <a:p>
            <a:r>
              <a:rPr lang="ru-RU" baseline="0" dirty="0" smtClean="0"/>
              <a:t>Итак, первая группа </a:t>
            </a:r>
            <a:r>
              <a:rPr lang="en-US" baseline="0" dirty="0" smtClean="0"/>
              <a:t>&lt;</a:t>
            </a:r>
            <a:r>
              <a:rPr lang="ru-RU" baseline="0" dirty="0" smtClean="0"/>
              <a:t>читать слайд</a:t>
            </a:r>
            <a:r>
              <a:rPr lang="en-US" baseline="0" dirty="0" smtClean="0"/>
              <a:t>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878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Читать слайд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36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Прежде</a:t>
            </a:r>
            <a:r>
              <a:rPr lang="ru-RU" baseline="0" dirty="0" smtClean="0"/>
              <a:t> чем начать мой скромный доклад, позвольте сказать пару слов о себе. Кто знает, может некоторые из Вас захотят отомстить мне за потраченное сегодня время. (...быстро прокомментировать слайд...)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277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Читать слайд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687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Читать слайд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734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Еще не забыли наше </a:t>
            </a:r>
            <a:r>
              <a:rPr lang="en-US" dirty="0" smtClean="0"/>
              <a:t>“</a:t>
            </a:r>
            <a:r>
              <a:rPr lang="ru-RU" dirty="0" smtClean="0"/>
              <a:t>судьбоносное</a:t>
            </a:r>
            <a:r>
              <a:rPr lang="en-US" dirty="0" smtClean="0"/>
              <a:t>”</a:t>
            </a:r>
            <a:r>
              <a:rPr lang="ru-RU" baseline="0" dirty="0" smtClean="0"/>
              <a:t> лицо?</a:t>
            </a:r>
          </a:p>
          <a:p>
            <a:r>
              <a:rPr lang="ru-RU" baseline="0" dirty="0" smtClean="0"/>
              <a:t>Вот если вы на полном серьезе рассказываете коллеге о </a:t>
            </a:r>
            <a:r>
              <a:rPr lang="en-US" baseline="0" dirty="0" smtClean="0"/>
              <a:t>GAP </a:t>
            </a:r>
            <a:r>
              <a:rPr lang="ru-RU" baseline="0" dirty="0" smtClean="0"/>
              <a:t>в его работе, а он смотрит на вас так.. Это значит что Вам обеспечены веселые и увлекательные приключения. Ну, т.е. Он не знал о чем вы говорите ранее и продолжает не знать. </a:t>
            </a:r>
            <a:endParaRPr lang="en-US" baseline="0" dirty="0" smtClean="0"/>
          </a:p>
          <a:p>
            <a:r>
              <a:rPr lang="ru-RU" baseline="0" dirty="0" smtClean="0"/>
              <a:t>Есть еще одно выражение лица человека встречающего свою судьбу.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89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Вот это. И, заметтье,</a:t>
            </a:r>
            <a:r>
              <a:rPr lang="ru-RU" baseline="0" dirty="0" smtClean="0"/>
              <a:t> тут не совсем таки однозначо можно сказать, что осознание об ошибке пришло к товарищу в полной мере. Переживает сильно, это понятно, но, согласитесь, не факт что он все до конца понимает. Скорее наоборот ))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244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Чтож</a:t>
            </a:r>
            <a:r>
              <a:rPr lang="ru-RU" baseline="0" dirty="0" smtClean="0"/>
              <a:t>, давайте попробуем посмотреть на то как не полагаться на судьбу, а самим управлять ею.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685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начала, как порядочные ученые-экспериментаторы, давайте рассмотрим предпосылки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096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&lt;</a:t>
            </a:r>
            <a:r>
              <a:rPr lang="ru-RU" dirty="0" smtClean="0"/>
              <a:t>Читать слайд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608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Newcomer,</a:t>
            </a:r>
            <a:r>
              <a:rPr lang="en-US" baseline="0" dirty="0" smtClean="0"/>
              <a:t> </a:t>
            </a:r>
            <a:r>
              <a:rPr lang="ru-RU" baseline="0" dirty="0" smtClean="0"/>
              <a:t>кадровый резерв без опыта работы в роли, домене, </a:t>
            </a:r>
            <a:r>
              <a:rPr lang="en-US" baseline="0" dirty="0" smtClean="0"/>
              <a:t>IT, </a:t>
            </a:r>
            <a:r>
              <a:rPr lang="ru-RU" baseline="0" dirty="0" smtClean="0"/>
              <a:t>проекте</a:t>
            </a:r>
          </a:p>
          <a:p>
            <a:r>
              <a:rPr lang="ru-RU" baseline="0" dirty="0" smtClean="0"/>
              <a:t>Обязательна процедура вовлечения (план) и наставничество со стороны человека умеющего разгребать косяки. По научному, кризис солвер.</a:t>
            </a:r>
          </a:p>
          <a:p>
            <a:r>
              <a:rPr lang="ru-RU" baseline="0" dirty="0" smtClean="0"/>
              <a:t>Если ВЫ: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сформируйте у коллег правильные ожидания от своей работы сейчас и на перспективу.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Не бойтесь ошибиться, лучше сейчас.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Не бойтесь всех отвлекать. Специалист нужен всем.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Чем старше и опытнее источник знаний, тем больше он хочет видеть перед собой молодую шпану, а не формалистов и карьеристов.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Свои достижения мерять в настоящем совершенном времени. Я написал пятьдесят писем, пятьдесят спецификаций – это еще не достижение, а скорее потеря времени. Как вариант – Теперь я могу продемонстрировать работу всех функций этого модуля без посторонней помощи.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Если к ВАМ: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Убедитесь, что общие вещи указанные выше существуют и работают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Поймите как и кем осуществляется ревью деятельности пациента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Помогайте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423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&lt;</a:t>
            </a:r>
            <a:r>
              <a:rPr lang="ru-RU" dirty="0" smtClean="0"/>
              <a:t>Читать</a:t>
            </a:r>
            <a:r>
              <a:rPr lang="ru-RU" baseline="0" dirty="0" smtClean="0"/>
              <a:t> слайд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616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Замена (в т.ч.</a:t>
            </a:r>
            <a:r>
              <a:rPr lang="ru-RU" baseline="0" dirty="0" smtClean="0"/>
              <a:t> временная</a:t>
            </a:r>
            <a:r>
              <a:rPr lang="ru-RU" dirty="0" smtClean="0"/>
              <a:t>) ключевых людей на проекте и/или помощь</a:t>
            </a:r>
            <a:r>
              <a:rPr lang="ru-RU" baseline="0" dirty="0" smtClean="0"/>
              <a:t> «опытных» товарищей при пожаре. Товарищ должен быть опытным не только в роли которую будет </a:t>
            </a:r>
            <a:r>
              <a:rPr lang="ru-RU" baseline="0" dirty="0" smtClean="0"/>
              <a:t>выполнять</a:t>
            </a:r>
            <a:r>
              <a:rPr lang="en-US" baseline="0" dirty="0" smtClean="0"/>
              <a:t>,</a:t>
            </a:r>
            <a:r>
              <a:rPr lang="ru-RU" baseline="0" dirty="0" smtClean="0"/>
              <a:t> </a:t>
            </a:r>
            <a:r>
              <a:rPr lang="ru-RU" baseline="0" dirty="0" smtClean="0"/>
              <a:t>но и в тушении пожаров.</a:t>
            </a:r>
          </a:p>
          <a:p>
            <a:r>
              <a:rPr lang="ru-RU" dirty="0" smtClean="0"/>
              <a:t>Ожидания от деятельности такого товарища должны быть как можно яснее определены и анонсированы.</a:t>
            </a:r>
          </a:p>
          <a:p>
            <a:r>
              <a:rPr lang="ru-RU" dirty="0" smtClean="0"/>
              <a:t>Если</a:t>
            </a:r>
            <a:r>
              <a:rPr lang="ru-RU" baseline="0" dirty="0" smtClean="0"/>
              <a:t> ВЫ: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Работа с людьми будет самым важным навыком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Откровенность в желании помочь, чтобы опрос участников относительно проблемм и их возможных решений дал наиболее достоверные результаты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aseline="0" dirty="0" smtClean="0"/>
              <a:t>Знание ключевых сотрудников и объективной оценки их компетенций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aseline="0" dirty="0" smtClean="0"/>
              <a:t>Паттерн аудита проекта и индикаторов проблемм</a:t>
            </a:r>
          </a:p>
          <a:p>
            <a:endParaRPr lang="ru-RU" baseline="0" dirty="0" smtClean="0"/>
          </a:p>
          <a:p>
            <a:r>
              <a:rPr lang="ru-RU" baseline="0" dirty="0" smtClean="0"/>
              <a:t>Если ВАМ: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Понимать причины горячей ротации (не игнорировать своей вины в происходящем)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Честная и своевременная помощь: инициировать встречу и спланировать передачу знаний и вашу совместную работу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Структурировать Ваши оценки ситуации на объективные и субъективные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Возможные меры к улучшению (если понимание о таковых имеется) также раскладывать по категориям (люди, процессы, инструменты)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и структурировать в реактивные и проактивные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Грамотная, пусть даже слижком формальная позиция лучше, чем панибратское и/или пренебрежительное разгильдяйство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НЕ давать советы опираясь на только на личный опыт. Выглядеть будет очень глупо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98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Еще пара слов дабы</a:t>
            </a:r>
            <a:r>
              <a:rPr lang="ru-RU" baseline="0" dirty="0" smtClean="0"/>
              <a:t> очертить тематику моего доклада. </a:t>
            </a:r>
          </a:p>
          <a:p>
            <a:r>
              <a:rPr lang="ru-RU" baseline="0" dirty="0" smtClean="0"/>
              <a:t>Первое.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 кому проблемы о которых будет идти речь не встречались и/или кто верит в идеальные проекты, прошу заранее простить меня. Говорить я буду о своем опыте, т.е. о том как чаще всего проекты шли в моей жизни. Фундаментальная литература,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общие сведения из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Wikipedia,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большинство конференций и семинаров, в общем все, где рассказывают «как надо» к сожалению имеют мало общего с проблеммами которые сваливались на несчастливую голову вашего покорного слуги.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421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Обычно в</a:t>
            </a:r>
            <a:r>
              <a:rPr lang="ru-RU" baseline="0" dirty="0" smtClean="0"/>
              <a:t> компании уже имеется </a:t>
            </a:r>
            <a:r>
              <a:rPr lang="en-US" baseline="0" dirty="0" smtClean="0"/>
              <a:t>Best Practice </a:t>
            </a:r>
            <a:r>
              <a:rPr lang="ru-RU" baseline="0" dirty="0" smtClean="0"/>
              <a:t>и нужны веские аргументы, чтобы от нее отойти ради каких-либо проектных целей.</a:t>
            </a:r>
          </a:p>
          <a:p>
            <a:r>
              <a:rPr lang="ru-RU" baseline="0" dirty="0" smtClean="0"/>
              <a:t>Нужны компетенции/опыт во внедрении практик, выборе и комбинировании методологий и хороший послужной список в этом разрезе.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Плохие знаки: </a:t>
            </a:r>
          </a:p>
          <a:p>
            <a:r>
              <a:rPr lang="ru-RU" baseline="0" dirty="0" smtClean="0"/>
              <a:t>Субъективное «Я чувствую, что так надо», «Все так делают, чем мы хуже», «Риски минимальные», «Это мое экспертное мнение», «Давайте сделаем/попробуем» без объективной арументации</a:t>
            </a:r>
          </a:p>
          <a:p>
            <a:endParaRPr lang="ru-RU" baseline="0" dirty="0" smtClean="0"/>
          </a:p>
          <a:p>
            <a:r>
              <a:rPr lang="ru-RU" baseline="0" dirty="0" smtClean="0"/>
              <a:t>Хорошие знаки: </a:t>
            </a:r>
          </a:p>
          <a:p>
            <a:r>
              <a:rPr lang="ru-RU" baseline="0" dirty="0" smtClean="0"/>
              <a:t>наличие удачно </a:t>
            </a:r>
            <a:r>
              <a:rPr lang="ru-RU" i="0" u="sng" baseline="0" dirty="0" smtClean="0"/>
              <a:t>внедренных </a:t>
            </a:r>
            <a:r>
              <a:rPr lang="ru-RU" i="0" u="none" baseline="0" dirty="0" smtClean="0"/>
              <a:t>(не путать с разработанными)</a:t>
            </a:r>
            <a:r>
              <a:rPr lang="ru-RU" baseline="0" dirty="0" smtClean="0"/>
              <a:t> процессов, план подготовки (пилотный эксперимент с хорошей постановкой), параметрические и качественные оценки в объективных единицах измерения.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Управление – это перевод системы из одного состояния в другое.</a:t>
            </a:r>
          </a:p>
          <a:p>
            <a:r>
              <a:rPr lang="ru-RU" baseline="0" dirty="0" smtClean="0"/>
              <a:t>Что не измеряется – не управляется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А не измеряемым является только невидимое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Соответственно, получать наблюдаемую и управляемую систему: искать метрики для измерений, выстаивание желаемых значений метрик, ставить эксперимент (желательно по науке), понимать инструменты управления метриками.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633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</a:t>
            </a:r>
            <a:r>
              <a:rPr lang="ru-RU" baseline="0" dirty="0" smtClean="0"/>
              <a:t> проекте: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в ходу слова </a:t>
            </a:r>
            <a:r>
              <a:rPr lang="en-US" dirty="0" smtClean="0"/>
              <a:t>ASAP</a:t>
            </a:r>
            <a:r>
              <a:rPr lang="ru-RU" dirty="0" smtClean="0"/>
              <a:t>,</a:t>
            </a:r>
            <a:r>
              <a:rPr lang="ru-RU" baseline="0" dirty="0" smtClean="0"/>
              <a:t> нужно было вчера и тп.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Оценки пересматриваются и корректируются НЕ исполнителями.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PM </a:t>
            </a:r>
            <a:r>
              <a:rPr lang="ru-RU" baseline="0" dirty="0" smtClean="0"/>
              <a:t>постоянно недоступен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Отсутствует/не актуален план проекта</a:t>
            </a:r>
          </a:p>
          <a:p>
            <a:endParaRPr lang="ru-RU" baseline="0" dirty="0" smtClean="0"/>
          </a:p>
          <a:p>
            <a:r>
              <a:rPr lang="ru-RU" baseline="0" dirty="0" smtClean="0"/>
              <a:t>Страдать (</a:t>
            </a:r>
          </a:p>
          <a:p>
            <a:r>
              <a:rPr lang="ru-RU" baseline="0" dirty="0" smtClean="0"/>
              <a:t>либо делать все самому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40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</a:t>
            </a:r>
            <a:r>
              <a:rPr lang="ru-RU" baseline="0" dirty="0" smtClean="0"/>
              <a:t> проекте: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‘</a:t>
            </a:r>
            <a:r>
              <a:rPr lang="ru-RU" baseline="0" dirty="0" smtClean="0"/>
              <a:t>Карусель</a:t>
            </a:r>
            <a:r>
              <a:rPr lang="en-US" baseline="0" dirty="0" smtClean="0"/>
              <a:t>’</a:t>
            </a:r>
            <a:r>
              <a:rPr lang="ru-RU" baseline="0" dirty="0" smtClean="0"/>
              <a:t> </a:t>
            </a:r>
            <a:r>
              <a:rPr lang="en-US" baseline="0" dirty="0" smtClean="0"/>
              <a:t>stakeholders</a:t>
            </a:r>
            <a:endParaRPr lang="ru-RU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Мы не дадим вам </a:t>
            </a:r>
            <a:r>
              <a:rPr lang="en-US" baseline="0" dirty="0" smtClean="0"/>
              <a:t>acceptance criteria, </a:t>
            </a:r>
            <a:r>
              <a:rPr lang="ru-RU" baseline="0" dirty="0" smtClean="0"/>
              <a:t>чтобы вы под них не подстраивались</a:t>
            </a:r>
            <a:endParaRPr lang="ru-RU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Нам критически важно получить это в лайв завтра</a:t>
            </a:r>
            <a:endParaRPr lang="ru-RU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Мы – маленькая компания и расчитываем, что вы будете экономить наше время</a:t>
            </a:r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Понять мотивы и дрессировать используя объективные показатели (ставить на счетчик). Работающий процесс управления изменениями жизненно необходим!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Выверить </a:t>
            </a:r>
            <a:r>
              <a:rPr lang="en-US" baseline="0" dirty="0" smtClean="0"/>
              <a:t>who all list </a:t>
            </a:r>
            <a:r>
              <a:rPr lang="ru-RU" baseline="0" dirty="0" smtClean="0"/>
              <a:t>и понять сколько осталось </a:t>
            </a:r>
            <a:r>
              <a:rPr lang="en-US" baseline="0" dirty="0" smtClean="0"/>
              <a:t>creators and sigs</a:t>
            </a:r>
            <a:r>
              <a:rPr lang="ru-RU" baseline="0" dirty="0" smtClean="0"/>
              <a:t> после первого же прецедента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Написать и утвердить свои. Договориться о том как работать с неправильными ожиданиями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Торговаться. Время, объем, качество – выбери два. </a:t>
            </a:r>
            <a:r>
              <a:rPr lang="en-US" baseline="0" dirty="0" smtClean="0"/>
              <a:t>“</a:t>
            </a:r>
            <a:r>
              <a:rPr lang="ru-RU" baseline="0" dirty="0" smtClean="0"/>
              <a:t>Мы можем все в т.ч. Поставить это в лайв завтра, но оно не будет работать. Можем после завтра, но без вот этой части и будет много багов. Можем на следующей неделе без багов, но вот той части все равно не будет...</a:t>
            </a:r>
            <a:r>
              <a:rPr lang="en-US" baseline="0" dirty="0" smtClean="0"/>
              <a:t>”</a:t>
            </a:r>
            <a:r>
              <a:rPr lang="ru-RU" baseline="0" dirty="0" smtClean="0"/>
              <a:t> Убедиться, что заказчик понимает цикл разработки и производительности команды, чтобы с легким сердцем спрашивать </a:t>
            </a:r>
            <a:r>
              <a:rPr lang="en-US" baseline="0" dirty="0" smtClean="0"/>
              <a:t>“</a:t>
            </a:r>
            <a:r>
              <a:rPr lang="ru-RU" baseline="0" dirty="0" smtClean="0"/>
              <a:t>А где вы были с этим запросом две недели назад ну или вчера?</a:t>
            </a:r>
            <a:r>
              <a:rPr lang="en-US" baseline="0" dirty="0" smtClean="0"/>
              <a:t>”</a:t>
            </a:r>
            <a:endParaRPr lang="ru-RU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Ваше время будет экономить автоматизация и если ее сделать плохо, то Вы будете еще больше времени тратить</a:t>
            </a:r>
            <a:r>
              <a:rPr lang="en-US" baseline="0" dirty="0" smtClean="0"/>
              <a:t>. </a:t>
            </a:r>
            <a:r>
              <a:rPr lang="ru-RU" baseline="0" dirty="0" smtClean="0"/>
              <a:t>В конце концов есть </a:t>
            </a:r>
            <a:r>
              <a:rPr lang="en-US" baseline="0" dirty="0" smtClean="0"/>
              <a:t>PID.. </a:t>
            </a:r>
            <a:r>
              <a:rPr lang="ru-RU" baseline="0" dirty="0" smtClean="0"/>
              <a:t>Или уже нет?</a:t>
            </a: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653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Ну,</a:t>
            </a:r>
            <a:r>
              <a:rPr lang="ru-RU" baseline="0" dirty="0" smtClean="0"/>
              <a:t> или иные причины мешающие аналитику сфокусироваться на задаче... Сюда много что можно отнести... На иллюстрации только одна из причин =)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205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baseline="0" dirty="0" smtClean="0"/>
              <a:t>Мы обо всем договорились. Отчеты </a:t>
            </a:r>
            <a:r>
              <a:rPr lang="en-US" baseline="0" dirty="0" smtClean="0"/>
              <a:t>are out of scope</a:t>
            </a:r>
            <a:endParaRPr lang="ru-RU" baseline="0" dirty="0" smtClean="0"/>
          </a:p>
          <a:p>
            <a:pPr marL="685800" lvl="1" indent="-228600">
              <a:buAutoNum type="arabicPeriod"/>
            </a:pPr>
            <a:r>
              <a:rPr lang="ru-RU" baseline="0" dirty="0" smtClean="0"/>
              <a:t>Трудозатраты – 1-2 дня на отчет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В зависимости от задачи, в скоп может попасть до нескольких десятков отчетов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ru-RU" baseline="0" dirty="0" smtClean="0"/>
              <a:t>Исторические данные не будут затронуты. Сейчас клиенты не пользуются этим функционалом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Одна транзакция попавшая из фронта в бухгалтерию, оплаченная частично по которой закрыты месяца и года сделает адом жизнь для всех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«Откат» бухгалтерских периодов, фикс данных, пересчет баллансовых ведомостей за все периоды и очень долго потом тестить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Все из п.2 должны делать весьма компетентные товарищи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Консультантов устроит, если после этой доработки бухгалтерский год начнется с нулевыми балансами. Мы же так можем?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Мы все можем, но поддерживать такое решение будет очнь сложно, т.к. остатки все равно есть как по активам, так и по обязательствам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ПО не должно искажать бизнес реальность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Мы дорабатываем свой продукт, а команда Б – свой. Если к ним что-то перестанет от нас «приезжать», то они сами в состоянии спросить.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Команда Б может и не узнать или слижком поздно узнать, что данные приезжали неправильно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Фикс такого бага (клиент вряд-ли признает это доработкой) будет включать чистку исторических данных также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См п. 2.3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Похожий функционал работает у одного из наших заказчиков уже много лет. К сожалению, мы не можем дать документацию сейчас, но, уверен, можем развернуть то же самое у Вас в </a:t>
            </a:r>
            <a:r>
              <a:rPr lang="en-US" baseline="0" dirty="0" smtClean="0"/>
              <a:t>UAT. </a:t>
            </a:r>
            <a:r>
              <a:rPr lang="ru-RU" baseline="0" dirty="0" smtClean="0"/>
              <a:t>Это будет хорошим стартом.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Почему функционал должен заработать на данных другого заказчика?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Кто будет отвечать на вопросы бизнес юзеров по функционалу?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Задача обратного проектирования в некоторых условиях может стать практически невыполнимой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15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же делать, если анализ был</a:t>
            </a:r>
            <a:r>
              <a:rPr lang="ru-RU" baseline="0" dirty="0" smtClean="0"/>
              <a:t> выполнен в ..сентиментальном ключе?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Не сеять панику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Улыбаться чаше, это если не поможет, то уж точно не повредит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29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Время как невосполничый ресурс будет приоритетом</a:t>
            </a:r>
            <a:r>
              <a:rPr lang="ru-RU" baseline="0" dirty="0" smtClean="0"/>
              <a:t> номер один.</a:t>
            </a:r>
          </a:p>
          <a:p>
            <a:r>
              <a:rPr lang="ru-RU" baseline="0" dirty="0" smtClean="0"/>
              <a:t>Нужно будет делать как можно больше вещей, где делать нужно как можно меньше.</a:t>
            </a:r>
          </a:p>
          <a:p>
            <a:r>
              <a:rPr lang="ru-RU" baseline="0" dirty="0" smtClean="0"/>
              <a:t>Ищите </a:t>
            </a:r>
            <a:r>
              <a:rPr lang="en-US" baseline="0" dirty="0" smtClean="0"/>
              <a:t>Quick Win</a:t>
            </a:r>
            <a:r>
              <a:rPr lang="ru-RU" baseline="0" dirty="0" smtClean="0"/>
              <a:t> или</a:t>
            </a:r>
            <a:r>
              <a:rPr lang="en-US" baseline="0" dirty="0" smtClean="0"/>
              <a:t> Brute Force solutions</a:t>
            </a:r>
            <a:endParaRPr lang="ru-RU" baseline="0" dirty="0" smtClean="0"/>
          </a:p>
          <a:p>
            <a:r>
              <a:rPr lang="ru-RU" baseline="0" dirty="0" smtClean="0"/>
              <a:t>Как?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130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236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98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буду рассказывать о том как «не надо».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93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Второе.</a:t>
            </a:r>
          </a:p>
          <a:p>
            <a:r>
              <a:rPr lang="ru-RU" dirty="0" smtClean="0"/>
              <a:t>Сегодняшняя</a:t>
            </a:r>
            <a:r>
              <a:rPr lang="ru-RU" baseline="0" dirty="0" smtClean="0"/>
              <a:t> встреча никак не затрагивает случаев с корпоративным шпионажем, продуманным вредительством и прочей диверсионной деятельностью участников </a:t>
            </a:r>
            <a:r>
              <a:rPr lang="en-US" baseline="0" dirty="0" smtClean="0"/>
              <a:t>IT </a:t>
            </a:r>
            <a:r>
              <a:rPr lang="ru-RU" baseline="0" dirty="0" smtClean="0"/>
              <a:t>проектов</a:t>
            </a:r>
            <a:r>
              <a:rPr lang="en-US" baseline="0" dirty="0" smtClean="0"/>
              <a:t>. </a:t>
            </a:r>
            <a:r>
              <a:rPr lang="ru-RU" baseline="0" dirty="0" smtClean="0"/>
              <a:t>Не то чтобы данный аспект несущественен, он как раз таки наоборот заслуживает пристального внимания. Но включив его в рамки доклада мне было бы сложно уложиться в формат конференции.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82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 что посыл на сегодня</a:t>
            </a:r>
            <a:r>
              <a:rPr lang="ru-RU" baseline="0" dirty="0" smtClean="0"/>
              <a:t> таков, что все люди честные и добропорядочные. </a:t>
            </a:r>
            <a:r>
              <a:rPr lang="en-US" baseline="0" dirty="0" smtClean="0"/>
              <a:t>Ideal World? =) </a:t>
            </a:r>
            <a:r>
              <a:rPr lang="ru-RU" baseline="0" dirty="0" smtClean="0"/>
              <a:t>Холиворы после основной части доклада.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70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Коллеги, хочу</a:t>
            </a:r>
            <a:r>
              <a:rPr lang="ru-RU" baseline="0" dirty="0" smtClean="0"/>
              <a:t> спросить у Вас, что же такое дорогая ошибка? Выкладывайте как на духу.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0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итогу, </a:t>
            </a:r>
          </a:p>
          <a:p>
            <a:r>
              <a:rPr lang="ru-RU" dirty="0" smtClean="0"/>
              <a:t>1. Дорогая</a:t>
            </a:r>
            <a:r>
              <a:rPr lang="ru-RU" baseline="0" dirty="0" smtClean="0"/>
              <a:t> цена для проекта/компании заключается в усилиях, которые тратятся на ее устранение (если она вообще устранима)</a:t>
            </a:r>
          </a:p>
          <a:p>
            <a:r>
              <a:rPr lang="ru-RU" baseline="0" dirty="0" smtClean="0"/>
              <a:t>2. Чем больше людей будут устранять и чем сложнее процесс устранения, тем дороже ошибка</a:t>
            </a:r>
          </a:p>
          <a:p>
            <a:r>
              <a:rPr lang="ru-RU" baseline="0" dirty="0" smtClean="0"/>
              <a:t>Не будем забывать, что парни на фото может и прибывают в экстазе от той ситуации в которой оказались, но проектная команда как правило не очень рада бегать по потолку и переобуваться в воздухе в связи с промахами кого бы то ни было.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61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Идем дальше, чьи ошибки стоят дороже всего?</a:t>
            </a:r>
            <a:r>
              <a:rPr lang="ru-RU" baseline="0" dirty="0" smtClean="0"/>
              <a:t> Давайте все что есть! Я никому не скажу =)</a:t>
            </a:r>
          </a:p>
          <a:p>
            <a:r>
              <a:rPr lang="en-US" baseline="0" dirty="0" smtClean="0"/>
              <a:t>&lt;</a:t>
            </a:r>
            <a:r>
              <a:rPr lang="ru-RU" baseline="0" dirty="0" smtClean="0"/>
              <a:t>дискуссия</a:t>
            </a:r>
            <a:r>
              <a:rPr lang="en-US" baseline="0" dirty="0" smtClean="0"/>
              <a:t>&gt;</a:t>
            </a:r>
            <a:endParaRPr lang="ru-RU" baseline="0" dirty="0" smtClean="0"/>
          </a:p>
          <a:p>
            <a:r>
              <a:rPr lang="ru-RU" baseline="0" dirty="0" smtClean="0"/>
              <a:t>Я собрал несколько веселых фраз и манипуляций которые довелось слышать от специалистов при обнаружении их ошибок. Давайте немного расслабимся.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66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15-Dec-15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15-Dec-15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15-Dec-15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15-Dec-15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15-Dec-15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15-Dec-15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15-Dec-15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15-Dec-15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15-Dec-15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15-Dec-15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15-Dec-15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15-Dec-15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15-Dec-15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15-Dec-15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15-Dec-15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15-Dec-15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15-Dec-15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2" y="2514598"/>
            <a:ext cx="8915399" cy="2262781"/>
          </a:xfrm>
        </p:spPr>
        <p:txBody>
          <a:bodyPr>
            <a:normAutofit/>
          </a:bodyPr>
          <a:lstStyle/>
          <a:p>
            <a:r>
              <a:rPr lang="ru-RU" dirty="0" smtClean="0"/>
              <a:t>Дорогие ошибки или как управлять своей судьбой</a:t>
            </a:r>
            <a:endParaRPr lang="en-US" sz="4000" strike="sngStrik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Продуктовая разработка, комплексная и мульти доменая автоматизация, мультипродуктовые </a:t>
            </a:r>
            <a:r>
              <a:rPr lang="en-US" dirty="0" smtClean="0"/>
              <a:t>B2B</a:t>
            </a:r>
            <a:r>
              <a:rPr lang="ru-RU" dirty="0" smtClean="0"/>
              <a:t> с долгим циклом коммерческой эксплуатации, иностранные заказчики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990598"/>
            <a:ext cx="3810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63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Чьи ошибки стоят дороже всего?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396101"/>
              </p:ext>
            </p:extLst>
          </p:nvPr>
        </p:nvGraphicFramePr>
        <p:xfrm>
          <a:off x="1882076" y="1914144"/>
          <a:ext cx="9724708" cy="469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100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Чьи ошибки стоят дороже всего?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758468"/>
              </p:ext>
            </p:extLst>
          </p:nvPr>
        </p:nvGraphicFramePr>
        <p:xfrm>
          <a:off x="1882076" y="1914144"/>
          <a:ext cx="9724708" cy="469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837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Чьи ошибки стоят дороже всего?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502889"/>
              </p:ext>
            </p:extLst>
          </p:nvPr>
        </p:nvGraphicFramePr>
        <p:xfrm>
          <a:off x="1882076" y="1914144"/>
          <a:ext cx="9724708" cy="469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187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Чьи ошибки стоят дороже всего?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95764"/>
              </p:ext>
            </p:extLst>
          </p:nvPr>
        </p:nvGraphicFramePr>
        <p:xfrm>
          <a:off x="1882076" y="1914144"/>
          <a:ext cx="9724708" cy="469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442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же категорически плохого может совершить </a:t>
            </a:r>
            <a:r>
              <a:rPr lang="en-US" dirty="0" smtClean="0"/>
              <a:t>BA?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3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же категорически плохого может совершить </a:t>
            </a:r>
            <a:r>
              <a:rPr lang="en-US" dirty="0" smtClean="0"/>
              <a:t>BA?</a:t>
            </a:r>
            <a:endParaRPr lang="en-US" dirty="0"/>
          </a:p>
        </p:txBody>
      </p:sp>
      <p:pic>
        <p:nvPicPr>
          <p:cNvPr id="1026" name="Picture 2" descr="http://www.prosupport.ru/upload/iblock/752/752829d9da51153ae59bc7268e7806d9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630" y="1905000"/>
            <a:ext cx="7008275" cy="465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27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же категорически плохого может совершить </a:t>
            </a:r>
            <a:r>
              <a:rPr lang="en-US" dirty="0" smtClean="0"/>
              <a:t>BA?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350" y="1905000"/>
            <a:ext cx="6916835" cy="476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1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? ? ?</a:t>
            </a:r>
            <a:endParaRPr lang="en-US" dirty="0"/>
          </a:p>
        </p:txBody>
      </p:sp>
      <p:pic>
        <p:nvPicPr>
          <p:cNvPr id="15362" name="Picture 2" descr="https://static3.fjcdn.com/thumbnails/comments/Nightmare+what+the+hell+are+you+talking+about+push+a+_e884cfd2dc2fa8bed5d11800dde5209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910" y="1905000"/>
            <a:ext cx="7099715" cy="473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03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651170"/>
              </p:ext>
            </p:extLst>
          </p:nvPr>
        </p:nvGraphicFramePr>
        <p:xfrm>
          <a:off x="2589213" y="463296"/>
          <a:ext cx="8915400" cy="544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185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498644"/>
              </p:ext>
            </p:extLst>
          </p:nvPr>
        </p:nvGraphicFramePr>
        <p:xfrm>
          <a:off x="2589213" y="463296"/>
          <a:ext cx="8915400" cy="544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41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89212" y="446088"/>
            <a:ext cx="6580188" cy="862012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Медынский Юрий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mjv.1981@gmail.com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24600" y="1004888"/>
            <a:ext cx="5524500" cy="5414963"/>
          </a:xfrm>
        </p:spPr>
        <p:txBody>
          <a:bodyPr/>
          <a:lstStyle/>
          <a:p>
            <a:r>
              <a:rPr lang="ru-RU" dirty="0" smtClean="0"/>
              <a:t>К.т.н.</a:t>
            </a:r>
            <a:r>
              <a:rPr lang="en-US" dirty="0" smtClean="0"/>
              <a:t>,</a:t>
            </a:r>
            <a:r>
              <a:rPr lang="ru-RU" dirty="0" smtClean="0"/>
              <a:t> Системы управления и информатика</a:t>
            </a:r>
            <a:r>
              <a:rPr lang="en-US" dirty="0" smtClean="0"/>
              <a:t> </a:t>
            </a:r>
            <a:r>
              <a:rPr lang="ru-RU" dirty="0" smtClean="0"/>
              <a:t>в ТС</a:t>
            </a:r>
          </a:p>
          <a:p>
            <a:r>
              <a:rPr lang="ru-RU" dirty="0" smtClean="0"/>
              <a:t>35 лет</a:t>
            </a:r>
            <a:endParaRPr lang="en-US" dirty="0" smtClean="0"/>
          </a:p>
          <a:p>
            <a:r>
              <a:rPr lang="en-US" dirty="0" smtClean="0"/>
              <a:t>10 </a:t>
            </a:r>
            <a:r>
              <a:rPr lang="ru-RU" dirty="0" smtClean="0"/>
              <a:t>лет в </a:t>
            </a:r>
            <a:r>
              <a:rPr lang="en-US" dirty="0" smtClean="0"/>
              <a:t>IT</a:t>
            </a:r>
            <a:endParaRPr lang="ru-RU" dirty="0" smtClean="0"/>
          </a:p>
          <a:p>
            <a:r>
              <a:rPr lang="ru-RU" dirty="0"/>
              <a:t>9</a:t>
            </a:r>
            <a:r>
              <a:rPr lang="ru-RU" dirty="0" smtClean="0"/>
              <a:t> лет в роли </a:t>
            </a:r>
            <a:r>
              <a:rPr lang="en-US" dirty="0" smtClean="0"/>
              <a:t>BA</a:t>
            </a:r>
            <a:endParaRPr lang="ru-RU" dirty="0" smtClean="0"/>
          </a:p>
          <a:p>
            <a:r>
              <a:rPr lang="ru-RU" dirty="0" smtClean="0"/>
              <a:t>5 лет в банковской сфере и </a:t>
            </a:r>
            <a:r>
              <a:rPr lang="en-US" dirty="0" smtClean="0"/>
              <a:t>IT </a:t>
            </a:r>
            <a:r>
              <a:rPr lang="ru-RU" dirty="0" smtClean="0"/>
              <a:t>безопасности</a:t>
            </a:r>
          </a:p>
          <a:p>
            <a:r>
              <a:rPr lang="ru-RU" dirty="0" smtClean="0"/>
              <a:t>5 лет в страховом бизнесе</a:t>
            </a:r>
            <a:endParaRPr lang="en-US" dirty="0" smtClean="0"/>
          </a:p>
          <a:p>
            <a:r>
              <a:rPr lang="en-US" dirty="0" smtClean="0"/>
              <a:t>5 </a:t>
            </a:r>
            <a:r>
              <a:rPr lang="ru-RU" dirty="0" smtClean="0"/>
              <a:t>лет в продуктовой компании</a:t>
            </a:r>
          </a:p>
          <a:p>
            <a:r>
              <a:rPr lang="ru-RU" dirty="0" smtClean="0"/>
              <a:t>5 лет с иностранными заказчиками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212" y="2080051"/>
            <a:ext cx="2478287" cy="327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8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274999"/>
              </p:ext>
            </p:extLst>
          </p:nvPr>
        </p:nvGraphicFramePr>
        <p:xfrm>
          <a:off x="2589213" y="463296"/>
          <a:ext cx="8915400" cy="544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330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77747"/>
              </p:ext>
            </p:extLst>
          </p:nvPr>
        </p:nvGraphicFramePr>
        <p:xfrm>
          <a:off x="2589213" y="463296"/>
          <a:ext cx="8915400" cy="544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690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tatic3.fjcdn.com/thumbnails/comments/Nightmare+what+the+hell+are+you+talking+about+push+a+_e884cfd2dc2fa8bed5d11800dde5209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791" y="294967"/>
            <a:ext cx="9419448" cy="627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41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36048" y="283472"/>
            <a:ext cx="9385681" cy="637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77747"/>
              </p:ext>
            </p:extLst>
          </p:nvPr>
        </p:nvGraphicFramePr>
        <p:xfrm>
          <a:off x="2589213" y="463296"/>
          <a:ext cx="8915400" cy="544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Donut 1"/>
          <p:cNvSpPr/>
          <p:nvPr/>
        </p:nvSpPr>
        <p:spPr>
          <a:xfrm>
            <a:off x="6559296" y="3438144"/>
            <a:ext cx="4437888" cy="2572512"/>
          </a:xfrm>
          <a:prstGeom prst="donut">
            <a:avLst>
              <a:gd name="adj" fmla="val 66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22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oginiajaginia.com/wp-content/uploads/2015/05/108908386_3925311_znaki_sydbi-300x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651" y="347219"/>
            <a:ext cx="7285704" cy="607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80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№1 - Человек «с мороза»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61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№1 - Человек «с мороза»</a:t>
            </a:r>
            <a:endParaRPr lang="en-US" dirty="0"/>
          </a:p>
        </p:txBody>
      </p:sp>
      <p:pic>
        <p:nvPicPr>
          <p:cNvPr id="2050" name="Picture 2" descr="http://chto-proishodit.ru:8080/system/files/styles/large-width-600/private/news/imgintext/moroz.jpg?itok=Bz-7TW8j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790" y="1508760"/>
            <a:ext cx="6733955" cy="494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14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№2 - Горячая ротация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4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№2 - Горячая ротация</a:t>
            </a:r>
            <a:endParaRPr lang="en-US" dirty="0"/>
          </a:p>
        </p:txBody>
      </p:sp>
      <p:pic>
        <p:nvPicPr>
          <p:cNvPr id="3078" name="Picture 6" descr="http://storage1.censor.net.ua/images/c/b/f/4/cbf43e3d9e05018cb4ae6bdf1c9528c2/640x42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672" y="1446140"/>
            <a:ext cx="7632192" cy="508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9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9068" y="278136"/>
            <a:ext cx="8519706" cy="643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8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№3 - Внутрипроектные нововведения</a:t>
            </a:r>
            <a:endParaRPr lang="en-US" dirty="0"/>
          </a:p>
        </p:txBody>
      </p:sp>
      <p:pic>
        <p:nvPicPr>
          <p:cNvPr id="4098" name="Picture 2" descr="https://i.ytimg.com/vi/FllvssCuLuM/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750" y="1905000"/>
            <a:ext cx="8136035" cy="457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19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№4 - Частая </a:t>
            </a:r>
            <a:r>
              <a:rPr lang="ru-RU" dirty="0" smtClean="0"/>
              <a:t>смена приоритетов</a:t>
            </a:r>
            <a:endParaRPr lang="en-US" dirty="0"/>
          </a:p>
        </p:txBody>
      </p:sp>
      <p:pic>
        <p:nvPicPr>
          <p:cNvPr id="6146" name="Picture 2" descr="http://blog.commlabindia.com/wp-content/uploads/2012/02/bad-time-management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750" y="1905000"/>
            <a:ext cx="5850035" cy="468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54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№</a:t>
            </a:r>
            <a:r>
              <a:rPr lang="en-US" dirty="0" smtClean="0"/>
              <a:t>5</a:t>
            </a:r>
            <a:r>
              <a:rPr lang="ru-RU" dirty="0" smtClean="0"/>
              <a:t> – </a:t>
            </a:r>
            <a:r>
              <a:rPr lang="ru-RU" dirty="0" smtClean="0"/>
              <a:t>Некомпетентный заказчик</a:t>
            </a:r>
            <a:endParaRPr lang="en-US" dirty="0"/>
          </a:p>
        </p:txBody>
      </p:sp>
      <p:pic>
        <p:nvPicPr>
          <p:cNvPr id="1026" name="Picture 2" descr="http://image.slidesharecdn.com/random-151110165353-lva1-app6892/95/-22-638.jpg?cb=14471746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602" y="1428068"/>
            <a:ext cx="6812332" cy="51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65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701" y="624110"/>
            <a:ext cx="9586912" cy="1280890"/>
          </a:xfrm>
        </p:spPr>
        <p:txBody>
          <a:bodyPr/>
          <a:lstStyle/>
          <a:p>
            <a:pPr algn="ctr"/>
            <a:r>
              <a:rPr lang="ru-RU" dirty="0" smtClean="0"/>
              <a:t>...НУ ИЛИ прочие естественные причины</a:t>
            </a:r>
            <a:endParaRPr lang="en-US" dirty="0"/>
          </a:p>
        </p:txBody>
      </p:sp>
      <p:pic>
        <p:nvPicPr>
          <p:cNvPr id="5122" name="Picture 2" descr="http://timemanagementninja.com/wp-content/uploads/2012/01/Bad-Meeting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887" y="1574579"/>
            <a:ext cx="7622539" cy="504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73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Примеры из жизни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14643" y="1655673"/>
            <a:ext cx="8068250" cy="493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0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же делать если..?</a:t>
            </a:r>
            <a:endParaRPr lang="en-US" dirty="0"/>
          </a:p>
        </p:txBody>
      </p:sp>
      <p:pic>
        <p:nvPicPr>
          <p:cNvPr id="13314" name="Picture 2" descr="http://veseloeradio.ru/vardata/modules/lenta/images/240000/220300_1_136300376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510" y="1600200"/>
            <a:ext cx="7404515" cy="481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31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РЕАКТИВНЫЕ ДЕЙСТВИЯ</a:t>
            </a:r>
            <a:endParaRPr lang="en-US" dirty="0"/>
          </a:p>
        </p:txBody>
      </p:sp>
      <p:pic>
        <p:nvPicPr>
          <p:cNvPr id="9218" name="Picture 2" descr="http://annejsimmons.files.wordpress.com/2013/05/19c21c0ab556c2a8ea33a108a7427334-e1367498301937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350" y="1511808"/>
            <a:ext cx="7678835" cy="506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6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Идентифицируйте и параметризуйте задачи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0" y="2011680"/>
            <a:ext cx="3621024" cy="405194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Степень влияния на систему/решение: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Минимальное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Среднее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Высокое</a:t>
            </a:r>
          </a:p>
          <a:p>
            <a:pPr lvl="1"/>
            <a:endParaRPr lang="ru-RU" sz="1800" dirty="0"/>
          </a:p>
          <a:p>
            <a:r>
              <a:rPr lang="ru-RU" sz="2000" dirty="0">
                <a:solidFill>
                  <a:srgbClr val="002060"/>
                </a:solidFill>
              </a:rPr>
              <a:t>Сложность:</a:t>
            </a:r>
          </a:p>
          <a:p>
            <a:pPr lvl="1"/>
            <a:r>
              <a:rPr lang="ru-RU" sz="1800" dirty="0">
                <a:solidFill>
                  <a:schemeClr val="tx1"/>
                </a:solidFill>
              </a:rPr>
              <a:t>Простая</a:t>
            </a:r>
          </a:p>
          <a:p>
            <a:pPr lvl="1"/>
            <a:r>
              <a:rPr lang="ru-RU" sz="1800" dirty="0">
                <a:solidFill>
                  <a:schemeClr val="tx1"/>
                </a:solidFill>
              </a:rPr>
              <a:t>Средняя</a:t>
            </a:r>
          </a:p>
          <a:p>
            <a:pPr lvl="1"/>
            <a:r>
              <a:rPr lang="ru-RU" sz="1800" dirty="0">
                <a:solidFill>
                  <a:schemeClr val="tx1"/>
                </a:solidFill>
              </a:rPr>
              <a:t>Сложная</a:t>
            </a:r>
          </a:p>
          <a:p>
            <a:pPr lvl="1"/>
            <a:endParaRPr lang="en-US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50336" y="2011680"/>
            <a:ext cx="3901440" cy="4051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C00000"/>
                </a:solidFill>
              </a:rPr>
              <a:t>Характер:</a:t>
            </a:r>
          </a:p>
          <a:p>
            <a:pPr lvl="1"/>
            <a:r>
              <a:rPr lang="ru-RU" sz="1800" b="1" dirty="0" smtClean="0">
                <a:solidFill>
                  <a:schemeClr val="tx1"/>
                </a:solidFill>
              </a:rPr>
              <a:t>Дезагрегация</a:t>
            </a:r>
          </a:p>
          <a:p>
            <a:pPr lvl="1"/>
            <a:r>
              <a:rPr lang="ru-RU" sz="1800" b="1" dirty="0" smtClean="0">
                <a:solidFill>
                  <a:schemeClr val="tx1"/>
                </a:solidFill>
              </a:rPr>
              <a:t>Миграция</a:t>
            </a:r>
          </a:p>
          <a:p>
            <a:pPr lvl="1"/>
            <a:r>
              <a:rPr lang="ru-RU" sz="1800" b="1" dirty="0" smtClean="0">
                <a:solidFill>
                  <a:schemeClr val="tx1"/>
                </a:solidFill>
              </a:rPr>
              <a:t>Интеграция</a:t>
            </a:r>
          </a:p>
          <a:p>
            <a:pPr lvl="1"/>
            <a:r>
              <a:rPr lang="ru-RU" sz="1800" b="1" dirty="0" smtClean="0">
                <a:solidFill>
                  <a:schemeClr val="tx1"/>
                </a:solidFill>
              </a:rPr>
              <a:t>Мультифункциональная</a:t>
            </a:r>
          </a:p>
          <a:p>
            <a:pPr lvl="1"/>
            <a:endParaRPr lang="ru-RU" sz="1800" dirty="0" smtClean="0"/>
          </a:p>
          <a:p>
            <a:r>
              <a:rPr lang="ru-RU" sz="2000" dirty="0" smtClean="0"/>
              <a:t>Время на реализацию: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Долгая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Средняя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Быстрая</a:t>
            </a:r>
          </a:p>
          <a:p>
            <a:endParaRPr lang="ru-RU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926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Идентифицируйте и параметризуйте задачи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0" y="2011680"/>
            <a:ext cx="3621024" cy="405194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Степень влияния на систему/решение:</a:t>
            </a:r>
          </a:p>
          <a:p>
            <a:pPr lvl="1"/>
            <a:r>
              <a:rPr lang="ru-RU" sz="1800" b="1" dirty="0" smtClean="0">
                <a:solidFill>
                  <a:schemeClr val="tx1"/>
                </a:solidFill>
              </a:rPr>
              <a:t>Минимальное</a:t>
            </a:r>
          </a:p>
          <a:p>
            <a:pPr lvl="1"/>
            <a:r>
              <a:rPr lang="ru-RU" sz="1800" b="1" dirty="0" smtClean="0">
                <a:solidFill>
                  <a:schemeClr val="tx1"/>
                </a:solidFill>
              </a:rPr>
              <a:t>Среднее</a:t>
            </a:r>
          </a:p>
          <a:p>
            <a:pPr lvl="1"/>
            <a:r>
              <a:rPr lang="ru-RU" sz="1800" b="1" dirty="0" smtClean="0">
                <a:solidFill>
                  <a:schemeClr val="tx1"/>
                </a:solidFill>
              </a:rPr>
              <a:t>Высокое</a:t>
            </a:r>
          </a:p>
          <a:p>
            <a:pPr lvl="1"/>
            <a:endParaRPr lang="ru-RU" sz="1800" dirty="0"/>
          </a:p>
          <a:p>
            <a:r>
              <a:rPr lang="ru-RU" sz="2000" dirty="0">
                <a:solidFill>
                  <a:srgbClr val="002060"/>
                </a:solidFill>
              </a:rPr>
              <a:t>Сложность:</a:t>
            </a:r>
          </a:p>
          <a:p>
            <a:pPr lvl="1"/>
            <a:r>
              <a:rPr lang="ru-RU" sz="1800" dirty="0">
                <a:solidFill>
                  <a:schemeClr val="tx1"/>
                </a:solidFill>
              </a:rPr>
              <a:t>Простая</a:t>
            </a:r>
          </a:p>
          <a:p>
            <a:pPr lvl="1"/>
            <a:r>
              <a:rPr lang="ru-RU" sz="1800" dirty="0">
                <a:solidFill>
                  <a:schemeClr val="tx1"/>
                </a:solidFill>
              </a:rPr>
              <a:t>Средняя</a:t>
            </a:r>
          </a:p>
          <a:p>
            <a:pPr lvl="1"/>
            <a:r>
              <a:rPr lang="ru-RU" sz="1800" dirty="0">
                <a:solidFill>
                  <a:schemeClr val="tx1"/>
                </a:solidFill>
              </a:rPr>
              <a:t>Сложная</a:t>
            </a:r>
          </a:p>
          <a:p>
            <a:pPr lvl="1"/>
            <a:endParaRPr lang="en-US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50336" y="2011680"/>
            <a:ext cx="3901440" cy="4051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C00000"/>
                </a:solidFill>
              </a:rPr>
              <a:t>Характер: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Дезагрегация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Миграция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Интеграция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Мультифункциональная</a:t>
            </a:r>
          </a:p>
          <a:p>
            <a:pPr lvl="1"/>
            <a:endParaRPr lang="ru-RU" sz="1800" dirty="0" smtClean="0"/>
          </a:p>
          <a:p>
            <a:r>
              <a:rPr lang="ru-RU" sz="2000" dirty="0" smtClean="0"/>
              <a:t>Время на реадизацию: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Долгая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Средняя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Быстрая</a:t>
            </a:r>
          </a:p>
          <a:p>
            <a:endParaRPr lang="ru-RU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958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Идентифицируйте и параметризуйте задачи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0" y="2011680"/>
            <a:ext cx="3621024" cy="405194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Степень влияния на систему/решение: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Минимальное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Среднее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Высокое</a:t>
            </a:r>
          </a:p>
          <a:p>
            <a:pPr lvl="1"/>
            <a:endParaRPr lang="ru-RU" sz="1800" dirty="0"/>
          </a:p>
          <a:p>
            <a:r>
              <a:rPr lang="ru-RU" sz="2000" dirty="0">
                <a:solidFill>
                  <a:srgbClr val="002060"/>
                </a:solidFill>
              </a:rPr>
              <a:t>Сложность:</a:t>
            </a:r>
          </a:p>
          <a:p>
            <a:pPr lvl="1"/>
            <a:r>
              <a:rPr lang="ru-RU" sz="1800" dirty="0">
                <a:solidFill>
                  <a:schemeClr val="tx1"/>
                </a:solidFill>
              </a:rPr>
              <a:t>Простая</a:t>
            </a:r>
          </a:p>
          <a:p>
            <a:pPr lvl="1"/>
            <a:r>
              <a:rPr lang="ru-RU" sz="1800" dirty="0">
                <a:solidFill>
                  <a:schemeClr val="tx1"/>
                </a:solidFill>
              </a:rPr>
              <a:t>Средняя</a:t>
            </a:r>
          </a:p>
          <a:p>
            <a:pPr lvl="1"/>
            <a:r>
              <a:rPr lang="ru-RU" sz="1800" dirty="0">
                <a:solidFill>
                  <a:schemeClr val="tx1"/>
                </a:solidFill>
              </a:rPr>
              <a:t>Сложная</a:t>
            </a:r>
          </a:p>
          <a:p>
            <a:pPr lvl="1"/>
            <a:endParaRPr lang="en-US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50336" y="2011680"/>
            <a:ext cx="3901440" cy="4051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C00000"/>
                </a:solidFill>
              </a:rPr>
              <a:t>Характер: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Дезагрегация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Миграция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Интеграция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Мультифункциональная</a:t>
            </a:r>
          </a:p>
          <a:p>
            <a:pPr lvl="1"/>
            <a:endParaRPr lang="ru-RU" sz="1800" dirty="0" smtClean="0"/>
          </a:p>
          <a:p>
            <a:r>
              <a:rPr lang="ru-RU" sz="2000" b="1" dirty="0" smtClean="0"/>
              <a:t>Время на реализацию:</a:t>
            </a:r>
          </a:p>
          <a:p>
            <a:pPr lvl="1"/>
            <a:r>
              <a:rPr lang="ru-RU" sz="1800" b="1" dirty="0" smtClean="0">
                <a:solidFill>
                  <a:schemeClr val="tx1"/>
                </a:solidFill>
              </a:rPr>
              <a:t>Долгая</a:t>
            </a:r>
          </a:p>
          <a:p>
            <a:pPr lvl="1"/>
            <a:r>
              <a:rPr lang="ru-RU" sz="1800" b="1" dirty="0" smtClean="0">
                <a:solidFill>
                  <a:schemeClr val="tx1"/>
                </a:solidFill>
              </a:rPr>
              <a:t>Средняя</a:t>
            </a:r>
          </a:p>
          <a:p>
            <a:pPr lvl="1"/>
            <a:r>
              <a:rPr lang="ru-RU" sz="1800" b="1" dirty="0" smtClean="0">
                <a:solidFill>
                  <a:schemeClr val="tx1"/>
                </a:solidFill>
              </a:rPr>
              <a:t>Быстрая</a:t>
            </a:r>
          </a:p>
          <a:p>
            <a:endParaRPr lang="ru-RU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996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13888" y="902291"/>
            <a:ext cx="6961632" cy="5256033"/>
          </a:xfrm>
          <a:prstGeom prst="rect">
            <a:avLst/>
          </a:prstGeom>
        </p:spPr>
      </p:pic>
      <p:sp>
        <p:nvSpPr>
          <p:cNvPr id="3" name="&quot;No&quot; Symbol 2"/>
          <p:cNvSpPr/>
          <p:nvPr/>
        </p:nvSpPr>
        <p:spPr>
          <a:xfrm>
            <a:off x="3401568" y="902291"/>
            <a:ext cx="6047232" cy="5256033"/>
          </a:xfrm>
          <a:prstGeom prst="noSmoking">
            <a:avLst>
              <a:gd name="adj" fmla="val 88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4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Идентифицируйте и параметризуйте задачи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0" y="2011680"/>
            <a:ext cx="3621024" cy="405194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Степень влияния на систему/решение: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Минимальное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Среднее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Высокое</a:t>
            </a:r>
          </a:p>
          <a:p>
            <a:pPr lvl="1"/>
            <a:endParaRPr lang="ru-RU" sz="1800" dirty="0"/>
          </a:p>
          <a:p>
            <a:r>
              <a:rPr lang="ru-RU" sz="2000" b="1" dirty="0">
                <a:solidFill>
                  <a:srgbClr val="002060"/>
                </a:solidFill>
              </a:rPr>
              <a:t>Сложность:</a:t>
            </a:r>
          </a:p>
          <a:p>
            <a:pPr lvl="1"/>
            <a:r>
              <a:rPr lang="ru-RU" sz="1800" b="1" dirty="0">
                <a:solidFill>
                  <a:schemeClr val="tx1"/>
                </a:solidFill>
              </a:rPr>
              <a:t>Простая</a:t>
            </a:r>
          </a:p>
          <a:p>
            <a:pPr lvl="1"/>
            <a:r>
              <a:rPr lang="ru-RU" sz="1800" b="1" dirty="0">
                <a:solidFill>
                  <a:schemeClr val="tx1"/>
                </a:solidFill>
              </a:rPr>
              <a:t>Средняя</a:t>
            </a:r>
          </a:p>
          <a:p>
            <a:pPr lvl="1"/>
            <a:r>
              <a:rPr lang="ru-RU" sz="1800" b="1" dirty="0">
                <a:solidFill>
                  <a:schemeClr val="tx1"/>
                </a:solidFill>
              </a:rPr>
              <a:t>Сложная</a:t>
            </a:r>
          </a:p>
          <a:p>
            <a:pPr lvl="1"/>
            <a:endParaRPr lang="en-US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50336" y="2011680"/>
            <a:ext cx="3901440" cy="4051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C00000"/>
                </a:solidFill>
              </a:rPr>
              <a:t>Характер: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Дезагрегация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Миграция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Интеграция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Мультифункциональная</a:t>
            </a:r>
          </a:p>
          <a:p>
            <a:pPr lvl="1"/>
            <a:endParaRPr lang="ru-RU" sz="1800" dirty="0" smtClean="0"/>
          </a:p>
          <a:p>
            <a:r>
              <a:rPr lang="ru-RU" sz="2000" dirty="0" smtClean="0"/>
              <a:t>Время на реализацию: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Долгая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Средняя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Быстрая</a:t>
            </a:r>
          </a:p>
          <a:p>
            <a:endParaRPr lang="ru-RU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6654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ПРОАКТИВНЫЕ МЕРЫ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Traceability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4848" y="2152187"/>
            <a:ext cx="4137011" cy="4053969"/>
          </a:xfrm>
          <a:prstGeom prst="rect">
            <a:avLst/>
          </a:prstGeom>
        </p:spPr>
      </p:pic>
      <p:pic>
        <p:nvPicPr>
          <p:cNvPr id="11268" name="Picture 4" descr="Data Lineage graph with dependencies between DW tables, views and repor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217" y="2054223"/>
            <a:ext cx="3497312" cy="424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15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ПРОАКТИВНЫЕ МЕРЫ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Взаимозависимости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92925" y="1905000"/>
            <a:ext cx="9126927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5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414528"/>
            <a:ext cx="8911687" cy="14904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ПРОАКТИВНЫЕ МЕРЫ</a:t>
            </a:r>
            <a:br>
              <a:rPr lang="ru-RU" dirty="0" smtClean="0"/>
            </a:br>
            <a:r>
              <a:rPr lang="ru-RU" dirty="0" smtClean="0"/>
              <a:t>Следуйте процессам и здравому смыслу ;)</a:t>
            </a:r>
            <a:endParaRPr lang="en-US" dirty="0"/>
          </a:p>
        </p:txBody>
      </p:sp>
      <p:pic>
        <p:nvPicPr>
          <p:cNvPr id="12290" name="Picture 2" descr="https://spark.ru/upload/other/b_55c09a22afd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2" y="2146109"/>
            <a:ext cx="440055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92925" y="2280221"/>
            <a:ext cx="4511137" cy="4051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7030A0"/>
                </a:solidFill>
              </a:rPr>
              <a:t>Не выдавайте решений, позвольте команде делать это</a:t>
            </a: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Акцептуйте решение у аритектора и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product owner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rgbClr val="FF0000"/>
                </a:solidFill>
              </a:rPr>
              <a:t>Не игнорируйте митинг-планирование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Объективно оценивайте свою компетенцию</a:t>
            </a:r>
          </a:p>
          <a:p>
            <a:r>
              <a:rPr lang="ru-RU" sz="2000" dirty="0" smtClean="0"/>
              <a:t>Изучайте продукты и </a:t>
            </a:r>
            <a:r>
              <a:rPr lang="en-US" sz="2000" dirty="0" smtClean="0"/>
              <a:t>domain</a:t>
            </a:r>
            <a:endParaRPr lang="ru-RU" sz="2000" dirty="0" smtClean="0"/>
          </a:p>
          <a:p>
            <a:r>
              <a:rPr lang="ru-RU" sz="2000" dirty="0" smtClean="0">
                <a:solidFill>
                  <a:srgbClr val="0070C0"/>
                </a:solidFill>
              </a:rPr>
              <a:t>Консультируйтесь с гуру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656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559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780" y="1409700"/>
            <a:ext cx="3533775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0323" y="2921000"/>
            <a:ext cx="3962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/>
              <a:t>Медынский Юрий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mjv.1981@gmail.com</a:t>
            </a:r>
          </a:p>
        </p:txBody>
      </p:sp>
    </p:spTree>
    <p:extLst>
      <p:ext uri="{BB962C8B-B14F-4D97-AF65-F5344CB8AC3E}">
        <p14:creationId xmlns:p14="http://schemas.microsoft.com/office/powerpoint/2010/main" val="360698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napshotvignettes.files.wordpress.com/2015/08/sheep-wolf-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591" y="265472"/>
            <a:ext cx="9584641" cy="636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95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napshotvignettes.files.wordpress.com/2015/08/sheep-wolf-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686" y="890016"/>
            <a:ext cx="7926578" cy="526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&quot;No&quot; Symbol 2"/>
          <p:cNvSpPr/>
          <p:nvPr/>
        </p:nvSpPr>
        <p:spPr>
          <a:xfrm>
            <a:off x="3888359" y="894348"/>
            <a:ext cx="6047232" cy="5256033"/>
          </a:xfrm>
          <a:prstGeom prst="noSmoking">
            <a:avLst>
              <a:gd name="adj" fmla="val 88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4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 же </a:t>
            </a:r>
            <a:r>
              <a:rPr lang="ru-RU" dirty="0" smtClean="0"/>
              <a:t>такое дорогая ошибка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27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 же </a:t>
            </a:r>
            <a:r>
              <a:rPr lang="ru-RU" dirty="0" smtClean="0"/>
              <a:t>такое дорогая ошибка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925" y="1905000"/>
            <a:ext cx="8911687" cy="474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8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Чьи ошибки стоят дороже всего?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79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912</TotalTime>
  <Words>3081</Words>
  <Application>Microsoft Office PowerPoint</Application>
  <PresentationFormat>Widescreen</PresentationFormat>
  <Paragraphs>403</Paragraphs>
  <Slides>44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Century Gothic</vt:lpstr>
      <vt:lpstr>Wingdings 3</vt:lpstr>
      <vt:lpstr>Wisp</vt:lpstr>
      <vt:lpstr>Дорогие ошибки или как управлять своей судьбой</vt:lpstr>
      <vt:lpstr>Медынский Юрий mjv.1981@gmail.com</vt:lpstr>
      <vt:lpstr>PowerPoint Presentation</vt:lpstr>
      <vt:lpstr>PowerPoint Presentation</vt:lpstr>
      <vt:lpstr>PowerPoint Presentation</vt:lpstr>
      <vt:lpstr>PowerPoint Presentation</vt:lpstr>
      <vt:lpstr>Что же такое дорогая ошибка?</vt:lpstr>
      <vt:lpstr>Что же такое дорогая ошибка?</vt:lpstr>
      <vt:lpstr>Чьи ошибки стоят дороже всего?</vt:lpstr>
      <vt:lpstr>Чьи ошибки стоят дороже всего?</vt:lpstr>
      <vt:lpstr>Чьи ошибки стоят дороже всего?</vt:lpstr>
      <vt:lpstr>Чьи ошибки стоят дороже всего?</vt:lpstr>
      <vt:lpstr>Чьи ошибки стоят дороже всего?</vt:lpstr>
      <vt:lpstr>Что же категорически плохого может совершить BA?</vt:lpstr>
      <vt:lpstr>Что же категорически плохого может совершить BA?</vt:lpstr>
      <vt:lpstr>Что же категорически плохого может совершить BA?</vt:lpstr>
      <vt:lpstr>? ?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№1 - Человек «с мороза»</vt:lpstr>
      <vt:lpstr>№1 - Человек «с мороза»</vt:lpstr>
      <vt:lpstr>№2 - Горячая ротация</vt:lpstr>
      <vt:lpstr>№2 - Горячая ротация</vt:lpstr>
      <vt:lpstr>№3 - Внутрипроектные нововведения</vt:lpstr>
      <vt:lpstr>№4 - Частая смена приоритетов</vt:lpstr>
      <vt:lpstr>№5 – Некомпетентный заказчик</vt:lpstr>
      <vt:lpstr>...НУ ИЛИ прочие естественные причины</vt:lpstr>
      <vt:lpstr>Примеры из жизни</vt:lpstr>
      <vt:lpstr>Что же делать если..?</vt:lpstr>
      <vt:lpstr>РЕАКТИВНЫЕ ДЕЙСТВИЯ</vt:lpstr>
      <vt:lpstr>Идентифицируйте и параметризуйте задачи</vt:lpstr>
      <vt:lpstr>Идентифицируйте и параметризуйте задачи</vt:lpstr>
      <vt:lpstr>Идентифицируйте и параметризуйте задачи</vt:lpstr>
      <vt:lpstr>Идентифицируйте и параметризуйте задачи</vt:lpstr>
      <vt:lpstr>ПРОАКТИВНЫЕ МЕРЫ Traceability</vt:lpstr>
      <vt:lpstr>ПРОАКТИВНЫЕ МЕРЫ Взаимозависимости</vt:lpstr>
      <vt:lpstr>ПРОАКТИВНЫЕ МЕРЫ Следуйте процессам и здравому смыслу ;)</vt:lpstr>
      <vt:lpstr>СПАСИБО ЗА ВНИМАНИЕ!</vt:lpstr>
    </vt:vector>
  </TitlesOfParts>
  <Company>EPAM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Analysis</dc:title>
  <dc:creator>Iurii Medynskii</dc:creator>
  <cp:lastModifiedBy>Iurii Medynskii</cp:lastModifiedBy>
  <cp:revision>113</cp:revision>
  <dcterms:created xsi:type="dcterms:W3CDTF">2015-12-04T14:32:53Z</dcterms:created>
  <dcterms:modified xsi:type="dcterms:W3CDTF">2015-12-15T10:26:08Z</dcterms:modified>
</cp:coreProperties>
</file>