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4" r:id="rId5"/>
    <p:sldMasterId id="2147483705"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y="5143500" cx="9144000"/>
  <p:notesSz cx="6858000" cy="9144000"/>
  <p:embeddedFontLst>
    <p:embeddedFont>
      <p:font typeface="Montserrat Black"/>
      <p:bold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4F8051C-D8B1-40F1-AD7F-618CD4AC89AE}">
  <a:tblStyle styleId="{44F8051C-D8B1-40F1-AD7F-618CD4AC89A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A7637E35-999D-4EFF-B0DD-9A6B72016B00}"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font" Target="fonts/MontserratBlack-boldItalic.fntdata"/><Relationship Id="rId10" Type="http://schemas.openxmlformats.org/officeDocument/2006/relationships/slide" Target="slides/slide3.xml"/><Relationship Id="rId32" Type="http://schemas.openxmlformats.org/officeDocument/2006/relationships/font" Target="fonts/MontserratBlack-bold.fntdata"/><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7" name="Google Shape;437;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8" name="Google Shape;438;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c0765b9317_0_1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c0765b9317_0_13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3" name="Google Shape;543;gc0765b9317_0_13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c0765b9317_0_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c0765b9317_0_8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2" name="Google Shape;552;gc0765b9317_0_8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bfb5f2ad2a_0_4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62" name="Google Shape;562;gbfb5f2ad2a_0_47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3" name="Google Shape;563;gbfb5f2ad2a_0_47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bfb5f2ad2a_0_4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bfb5f2ad2a_0_47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2" name="Google Shape;572;gbfb5f2ad2a_0_47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bfb5f2ad2a_0_4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80" name="Google Shape;580;gbfb5f2ad2a_0_48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1" name="Google Shape;581;gbfb5f2ad2a_0_48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c0765b9317_0_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89" name="Google Shape;589;gc0765b9317_0_9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0" name="Google Shape;590;gc0765b9317_0_9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c9a3c183fd_0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00" name="Google Shape;600;gc9a3c183fd_0_4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1" name="Google Shape;601;gc9a3c183fd_0_4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c0765b9317_0_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11" name="Google Shape;611;gc0765b9317_0_12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2" name="Google Shape;612;gc0765b9317_0_12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c9a3c183fd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20" name="Google Shape;620;gc9a3c183fd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1" name="Google Shape;621;gc9a3c183fd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bfb5f2ad2a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45" name="Google Shape;645;gbfb5f2ad2a_0_1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6" name="Google Shape;646;gbfb5f2ad2a_0_1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bfb5f2ad2a_0_2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bfb5f2ad2a_0_24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6" name="Google Shape;446;gbfb5f2ad2a_0_24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c0765b9317_0_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58" name="Google Shape;658;gc0765b9317_0_10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9" name="Google Shape;659;gc0765b9317_0_10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bddeae83d7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68" name="Google Shape;668;gbddeae83d7_0_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9" name="Google Shape;669;gbddeae83d7_0_1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c650b69386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79" name="Google Shape;679;gc650b69386_0_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0" name="Google Shape;680;gc650b69386_0_1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d62fe9a44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90" name="Google Shape;690;gd62fe9a449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1" name="Google Shape;691;gd62fe9a449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7f1a2e2d2d_0_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98" name="Google Shape;698;g7f1a2e2d2d_0_6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9" name="Google Shape;699;g7f1a2e2d2d_0_6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bfb5f2ad2a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bfb5f2ad2a_0_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5" name="Google Shape;455;gbfb5f2ad2a_0_2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bfb5f2ad2a_0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bfb5f2ad2a_0_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4" name="Google Shape;464;gbfb5f2ad2a_0_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c0765b9317_0_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c0765b9317_0_4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7" name="Google Shape;477;gc0765b9317_0_4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bfb5f2ad2a_0_7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bfb5f2ad2a_0_72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8" name="Google Shape;488;gbfb5f2ad2a_0_72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bfb5f2ad2a_0_7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bfb5f2ad2a_0_73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2" name="Google Shape;502;gbfb5f2ad2a_0_73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c0765b9317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c0765b9317_0_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4" name="Google Shape;514;gc0765b9317_0_2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c0765b9317_0_1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c0765b9317_0_1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5" name="Google Shape;525;gc0765b9317_0_1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 Id="rId3"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15.png"/><Relationship Id="rId4" Type="http://schemas.openxmlformats.org/officeDocument/2006/relationships/image" Target="../media/image8.png"/><Relationship Id="rId5" Type="http://schemas.openxmlformats.org/officeDocument/2006/relationships/image" Target="../media/image14.png"/><Relationship Id="rId6"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g"/><Relationship Id="rId3" Type="http://schemas.openxmlformats.org/officeDocument/2006/relationships/image" Target="../media/image9.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_black">
  <p:cSld name="Cover_black">
    <p:bg>
      <p:bgPr>
        <a:blipFill>
          <a:blip r:embed="rId2">
            <a:alphaModFix/>
          </a:blip>
          <a:stretch>
            <a:fillRect/>
          </a:stretch>
        </a:blipFill>
      </p:bgPr>
    </p:bg>
    <p:spTree>
      <p:nvGrpSpPr>
        <p:cNvPr id="12" name="Shape 12"/>
        <p:cNvGrpSpPr/>
        <p:nvPr/>
      </p:nvGrpSpPr>
      <p:grpSpPr>
        <a:xfrm>
          <a:off x="0" y="0"/>
          <a:ext cx="0" cy="0"/>
          <a:chOff x="0" y="0"/>
          <a:chExt cx="0" cy="0"/>
        </a:xfrm>
      </p:grpSpPr>
      <p:sp>
        <p:nvSpPr>
          <p:cNvPr id="13" name="Google Shape;13;p2"/>
          <p:cNvSpPr txBox="1"/>
          <p:nvPr>
            <p:ph type="title"/>
          </p:nvPr>
        </p:nvSpPr>
        <p:spPr>
          <a:xfrm>
            <a:off x="713185" y="407906"/>
            <a:ext cx="7717632" cy="1713309"/>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lt1"/>
              </a:buClr>
              <a:buSzPts val="4000"/>
              <a:buFont typeface="Arial"/>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 name="Google Shape;14;p2"/>
          <p:cNvSpPr txBox="1"/>
          <p:nvPr>
            <p:ph idx="1" type="body"/>
          </p:nvPr>
        </p:nvSpPr>
        <p:spPr>
          <a:xfrm>
            <a:off x="713185" y="2361051"/>
            <a:ext cx="7791450" cy="639323"/>
          </a:xfrm>
          <a:prstGeom prst="rect">
            <a:avLst/>
          </a:prstGeom>
          <a:noFill/>
          <a:ln>
            <a:noFill/>
          </a:ln>
        </p:spPr>
        <p:txBody>
          <a:bodyPr anchorCtr="0" anchor="t" bIns="0" lIns="0" spcFirstLastPara="1" rIns="0" wrap="square" tIns="0">
            <a:noAutofit/>
          </a:bodyPr>
          <a:lstStyle>
            <a:lvl1pPr indent="-228600" lvl="0" marL="457200" algn="l">
              <a:lnSpc>
                <a:spcPct val="123000"/>
              </a:lnSpc>
              <a:spcBef>
                <a:spcPts val="600"/>
              </a:spcBef>
              <a:spcAft>
                <a:spcPts val="0"/>
              </a:spcAft>
              <a:buSzPts val="1600"/>
              <a:buNone/>
              <a:defRPr sz="1600">
                <a:solidFill>
                  <a:srgbClr val="00AD21"/>
                </a:solidFill>
              </a:defRPr>
            </a:lvl1pPr>
            <a:lvl2pPr indent="-228600" lvl="1" marL="914400" algn="l">
              <a:lnSpc>
                <a:spcPct val="123000"/>
              </a:lnSpc>
              <a:spcBef>
                <a:spcPts val="600"/>
              </a:spcBef>
              <a:spcAft>
                <a:spcPts val="0"/>
              </a:spcAft>
              <a:buSzPts val="1500"/>
              <a:buNone/>
              <a:defRPr sz="1500">
                <a:solidFill>
                  <a:srgbClr val="888888"/>
                </a:solidFill>
              </a:defRPr>
            </a:lvl2pPr>
            <a:lvl3pPr indent="-228600" lvl="2" marL="1371600" algn="l">
              <a:lnSpc>
                <a:spcPct val="123000"/>
              </a:lnSpc>
              <a:spcBef>
                <a:spcPts val="600"/>
              </a:spcBef>
              <a:spcAft>
                <a:spcPts val="0"/>
              </a:spcAft>
              <a:buSzPts val="1350"/>
              <a:buNone/>
              <a:defRPr sz="1350">
                <a:solidFill>
                  <a:srgbClr val="888888"/>
                </a:solidFill>
              </a:defRPr>
            </a:lvl3pPr>
            <a:lvl4pPr indent="-228600" lvl="3" marL="1828800" algn="l">
              <a:lnSpc>
                <a:spcPct val="123000"/>
              </a:lnSpc>
              <a:spcBef>
                <a:spcPts val="600"/>
              </a:spcBef>
              <a:spcAft>
                <a:spcPts val="0"/>
              </a:spcAft>
              <a:buSzPts val="1200"/>
              <a:buNone/>
              <a:defRPr sz="1200">
                <a:solidFill>
                  <a:srgbClr val="888888"/>
                </a:solidFill>
              </a:defRPr>
            </a:lvl4pPr>
            <a:lvl5pPr indent="-228600" lvl="4" marL="2286000" algn="l">
              <a:lnSpc>
                <a:spcPct val="123000"/>
              </a:lnSpc>
              <a:spcBef>
                <a:spcPts val="600"/>
              </a:spcBef>
              <a:spcAft>
                <a:spcPts val="0"/>
              </a:spcAft>
              <a:buSzPts val="1200"/>
              <a:buNone/>
              <a:defRPr sz="1200">
                <a:solidFill>
                  <a:srgbClr val="888888"/>
                </a:solidFill>
              </a:defRPr>
            </a:lvl5pPr>
            <a:lvl6pPr indent="-228600" lvl="5" marL="2743200" algn="l">
              <a:spcBef>
                <a:spcPts val="240"/>
              </a:spcBef>
              <a:spcAft>
                <a:spcPts val="0"/>
              </a:spcAft>
              <a:buClr>
                <a:srgbClr val="888888"/>
              </a:buClr>
              <a:buSzPts val="1200"/>
              <a:buNone/>
              <a:defRPr sz="1200">
                <a:solidFill>
                  <a:srgbClr val="888888"/>
                </a:solidFill>
              </a:defRPr>
            </a:lvl6pPr>
            <a:lvl7pPr indent="-228600" lvl="6" marL="3200400" algn="l">
              <a:spcBef>
                <a:spcPts val="240"/>
              </a:spcBef>
              <a:spcAft>
                <a:spcPts val="0"/>
              </a:spcAft>
              <a:buClr>
                <a:srgbClr val="888888"/>
              </a:buClr>
              <a:buSzPts val="1200"/>
              <a:buNone/>
              <a:defRPr sz="1200">
                <a:solidFill>
                  <a:srgbClr val="888888"/>
                </a:solidFill>
              </a:defRPr>
            </a:lvl7pPr>
            <a:lvl8pPr indent="-228600" lvl="7" marL="3657600" algn="l">
              <a:spcBef>
                <a:spcPts val="240"/>
              </a:spcBef>
              <a:spcAft>
                <a:spcPts val="0"/>
              </a:spcAft>
              <a:buClr>
                <a:srgbClr val="888888"/>
              </a:buClr>
              <a:buSzPts val="1200"/>
              <a:buNone/>
              <a:defRPr sz="1200">
                <a:solidFill>
                  <a:srgbClr val="888888"/>
                </a:solidFill>
              </a:defRPr>
            </a:lvl8pPr>
            <a:lvl9pPr indent="-228600" lvl="8" marL="4114800" algn="l">
              <a:spcBef>
                <a:spcPts val="240"/>
              </a:spcBef>
              <a:spcAft>
                <a:spcPts val="0"/>
              </a:spcAft>
              <a:buClr>
                <a:srgbClr val="888888"/>
              </a:buClr>
              <a:buSzPts val="1200"/>
              <a:buNone/>
              <a:defRPr sz="1200">
                <a:solidFill>
                  <a:srgbClr val="888888"/>
                </a:solidFill>
              </a:defRPr>
            </a:lvl9pPr>
          </a:lstStyle>
          <a:p/>
        </p:txBody>
      </p:sp>
      <p:sp>
        <p:nvSpPr>
          <p:cNvPr id="15" name="Google Shape;15;p2"/>
          <p:cNvSpPr txBox="1"/>
          <p:nvPr>
            <p:ph idx="10" type="dt"/>
          </p:nvPr>
        </p:nvSpPr>
        <p:spPr>
          <a:xfrm>
            <a:off x="715228" y="4467425"/>
            <a:ext cx="2128556" cy="273844"/>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SzPts val="1400"/>
              <a:buNone/>
              <a:defRPr b="0" i="0" sz="9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6" name="Google Shape;16;p2"/>
          <p:cNvSpPr txBox="1"/>
          <p:nvPr>
            <p:ph idx="2" type="body"/>
          </p:nvPr>
        </p:nvSpPr>
        <p:spPr>
          <a:xfrm>
            <a:off x="713185" y="3368040"/>
            <a:ext cx="4290863" cy="440451"/>
          </a:xfrm>
          <a:prstGeom prst="rect">
            <a:avLst/>
          </a:prstGeom>
          <a:noFill/>
          <a:ln>
            <a:noFill/>
          </a:ln>
        </p:spPr>
        <p:txBody>
          <a:bodyPr anchorCtr="0" anchor="t" bIns="0" lIns="0" spcFirstLastPara="1" rIns="0" wrap="square" tIns="0">
            <a:noAutofit/>
          </a:bodyPr>
          <a:lstStyle>
            <a:lvl1pPr indent="-228600" lvl="0" marL="457200" algn="l">
              <a:lnSpc>
                <a:spcPct val="123000"/>
              </a:lnSpc>
              <a:spcBef>
                <a:spcPts val="600"/>
              </a:spcBef>
              <a:spcAft>
                <a:spcPts val="0"/>
              </a:spcAft>
              <a:buSzPts val="1600"/>
              <a:buNone/>
              <a:defRPr sz="1600">
                <a:solidFill>
                  <a:schemeClr val="lt1"/>
                </a:solidFill>
              </a:defRPr>
            </a:lvl1pPr>
            <a:lvl2pPr indent="-228600" lvl="1" marL="914400" algn="l">
              <a:lnSpc>
                <a:spcPct val="123000"/>
              </a:lnSpc>
              <a:spcBef>
                <a:spcPts val="600"/>
              </a:spcBef>
              <a:spcAft>
                <a:spcPts val="0"/>
              </a:spcAft>
              <a:buSzPts val="1500"/>
              <a:buNone/>
              <a:defRPr sz="1500">
                <a:solidFill>
                  <a:srgbClr val="888888"/>
                </a:solidFill>
              </a:defRPr>
            </a:lvl2pPr>
            <a:lvl3pPr indent="-228600" lvl="2" marL="1371600" algn="l">
              <a:lnSpc>
                <a:spcPct val="123000"/>
              </a:lnSpc>
              <a:spcBef>
                <a:spcPts val="600"/>
              </a:spcBef>
              <a:spcAft>
                <a:spcPts val="0"/>
              </a:spcAft>
              <a:buSzPts val="1350"/>
              <a:buNone/>
              <a:defRPr sz="1350">
                <a:solidFill>
                  <a:srgbClr val="888888"/>
                </a:solidFill>
              </a:defRPr>
            </a:lvl3pPr>
            <a:lvl4pPr indent="-228600" lvl="3" marL="1828800" algn="l">
              <a:lnSpc>
                <a:spcPct val="123000"/>
              </a:lnSpc>
              <a:spcBef>
                <a:spcPts val="600"/>
              </a:spcBef>
              <a:spcAft>
                <a:spcPts val="0"/>
              </a:spcAft>
              <a:buSzPts val="1200"/>
              <a:buNone/>
              <a:defRPr sz="1200">
                <a:solidFill>
                  <a:srgbClr val="888888"/>
                </a:solidFill>
              </a:defRPr>
            </a:lvl4pPr>
            <a:lvl5pPr indent="-228600" lvl="4" marL="2286000" algn="l">
              <a:lnSpc>
                <a:spcPct val="123000"/>
              </a:lnSpc>
              <a:spcBef>
                <a:spcPts val="600"/>
              </a:spcBef>
              <a:spcAft>
                <a:spcPts val="0"/>
              </a:spcAft>
              <a:buSzPts val="1200"/>
              <a:buNone/>
              <a:defRPr sz="1200">
                <a:solidFill>
                  <a:srgbClr val="888888"/>
                </a:solidFill>
              </a:defRPr>
            </a:lvl5pPr>
            <a:lvl6pPr indent="-228600" lvl="5" marL="2743200" algn="l">
              <a:spcBef>
                <a:spcPts val="240"/>
              </a:spcBef>
              <a:spcAft>
                <a:spcPts val="0"/>
              </a:spcAft>
              <a:buClr>
                <a:srgbClr val="888888"/>
              </a:buClr>
              <a:buSzPts val="1200"/>
              <a:buNone/>
              <a:defRPr sz="1200">
                <a:solidFill>
                  <a:srgbClr val="888888"/>
                </a:solidFill>
              </a:defRPr>
            </a:lvl6pPr>
            <a:lvl7pPr indent="-228600" lvl="6" marL="3200400" algn="l">
              <a:spcBef>
                <a:spcPts val="240"/>
              </a:spcBef>
              <a:spcAft>
                <a:spcPts val="0"/>
              </a:spcAft>
              <a:buClr>
                <a:srgbClr val="888888"/>
              </a:buClr>
              <a:buSzPts val="1200"/>
              <a:buNone/>
              <a:defRPr sz="1200">
                <a:solidFill>
                  <a:srgbClr val="888888"/>
                </a:solidFill>
              </a:defRPr>
            </a:lvl7pPr>
            <a:lvl8pPr indent="-228600" lvl="7" marL="3657600" algn="l">
              <a:spcBef>
                <a:spcPts val="240"/>
              </a:spcBef>
              <a:spcAft>
                <a:spcPts val="0"/>
              </a:spcAft>
              <a:buClr>
                <a:srgbClr val="888888"/>
              </a:buClr>
              <a:buSzPts val="1200"/>
              <a:buNone/>
              <a:defRPr sz="1200">
                <a:solidFill>
                  <a:srgbClr val="888888"/>
                </a:solidFill>
              </a:defRPr>
            </a:lvl8pPr>
            <a:lvl9pPr indent="-228600" lvl="8" marL="4114800" algn="l">
              <a:spcBef>
                <a:spcPts val="240"/>
              </a:spcBef>
              <a:spcAft>
                <a:spcPts val="0"/>
              </a:spcAft>
              <a:buClr>
                <a:srgbClr val="888888"/>
              </a:buClr>
              <a:buSzPts val="1200"/>
              <a:buNone/>
              <a:defRPr sz="1200">
                <a:solidFill>
                  <a:srgbClr val="888888"/>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Списки в три колонки с подпунктами">
  <p:cSld name="Списки в три колонки с подпунктами">
    <p:spTree>
      <p:nvGrpSpPr>
        <p:cNvPr id="79" name="Shape 79"/>
        <p:cNvGrpSpPr/>
        <p:nvPr/>
      </p:nvGrpSpPr>
      <p:grpSpPr>
        <a:xfrm>
          <a:off x="0" y="0"/>
          <a:ext cx="0" cy="0"/>
          <a:chOff x="0" y="0"/>
          <a:chExt cx="0" cy="0"/>
        </a:xfrm>
      </p:grpSpPr>
      <p:pic>
        <p:nvPicPr>
          <p:cNvPr id="80" name="Google Shape;80;p11"/>
          <p:cNvPicPr preferRelativeResize="0"/>
          <p:nvPr/>
        </p:nvPicPr>
        <p:blipFill rotWithShape="1">
          <a:blip r:embed="rId2">
            <a:alphaModFix/>
          </a:blip>
          <a:srcRect b="0" l="0" r="0" t="0"/>
          <a:stretch/>
        </p:blipFill>
        <p:spPr>
          <a:xfrm>
            <a:off x="8172005" y="4706445"/>
            <a:ext cx="682674" cy="229378"/>
          </a:xfrm>
          <a:prstGeom prst="rect">
            <a:avLst/>
          </a:prstGeom>
          <a:noFill/>
          <a:ln>
            <a:noFill/>
          </a:ln>
        </p:spPr>
      </p:pic>
      <p:sp>
        <p:nvSpPr>
          <p:cNvPr id="81" name="Google Shape;81;p11"/>
          <p:cNvSpPr txBox="1"/>
          <p:nvPr>
            <p:ph idx="12" type="sldNum"/>
          </p:nvPr>
        </p:nvSpPr>
        <p:spPr>
          <a:xfrm>
            <a:off x="287736" y="4587974"/>
            <a:ext cx="282574" cy="321894"/>
          </a:xfrm>
          <a:prstGeom prst="rect">
            <a:avLst/>
          </a:prstGeom>
          <a:noFill/>
          <a:ln>
            <a:noFill/>
          </a:ln>
        </p:spPr>
        <p:txBody>
          <a:bodyPr anchorCtr="0" anchor="b" bIns="0" lIns="0" spcFirstLastPara="1" rIns="0" wrap="square" tIns="0">
            <a:noAutofit/>
          </a:bodyPr>
          <a:lstStyle>
            <a:lvl1pPr indent="0" lvl="0" marL="0" marR="0" rtl="0" algn="l">
              <a:spcBef>
                <a:spcPts val="0"/>
              </a:spcBef>
              <a:buNone/>
              <a:defRPr b="0" i="0" sz="900">
                <a:solidFill>
                  <a:srgbClr val="7F7F7F"/>
                </a:solidFill>
                <a:latin typeface="Arial"/>
                <a:ea typeface="Arial"/>
                <a:cs typeface="Arial"/>
                <a:sym typeface="Arial"/>
              </a:defRPr>
            </a:lvl1pPr>
            <a:lvl2pPr indent="0" lvl="1" marL="0" marR="0" rtl="0" algn="l">
              <a:spcBef>
                <a:spcPts val="0"/>
              </a:spcBef>
              <a:buNone/>
              <a:defRPr b="0" i="0" sz="900">
                <a:solidFill>
                  <a:srgbClr val="7F7F7F"/>
                </a:solidFill>
                <a:latin typeface="Arial"/>
                <a:ea typeface="Arial"/>
                <a:cs typeface="Arial"/>
                <a:sym typeface="Arial"/>
              </a:defRPr>
            </a:lvl2pPr>
            <a:lvl3pPr indent="0" lvl="2" marL="0" marR="0" rtl="0" algn="l">
              <a:spcBef>
                <a:spcPts val="0"/>
              </a:spcBef>
              <a:buNone/>
              <a:defRPr b="0" i="0" sz="900">
                <a:solidFill>
                  <a:srgbClr val="7F7F7F"/>
                </a:solidFill>
                <a:latin typeface="Arial"/>
                <a:ea typeface="Arial"/>
                <a:cs typeface="Arial"/>
                <a:sym typeface="Arial"/>
              </a:defRPr>
            </a:lvl3pPr>
            <a:lvl4pPr indent="0" lvl="3" marL="0" marR="0" rtl="0" algn="l">
              <a:spcBef>
                <a:spcPts val="0"/>
              </a:spcBef>
              <a:buNone/>
              <a:defRPr b="0" i="0" sz="900">
                <a:solidFill>
                  <a:srgbClr val="7F7F7F"/>
                </a:solidFill>
                <a:latin typeface="Arial"/>
                <a:ea typeface="Arial"/>
                <a:cs typeface="Arial"/>
                <a:sym typeface="Arial"/>
              </a:defRPr>
            </a:lvl4pPr>
            <a:lvl5pPr indent="0" lvl="4" marL="0" marR="0" rtl="0" algn="l">
              <a:spcBef>
                <a:spcPts val="0"/>
              </a:spcBef>
              <a:buNone/>
              <a:defRPr b="0" i="0" sz="900">
                <a:solidFill>
                  <a:srgbClr val="7F7F7F"/>
                </a:solidFill>
                <a:latin typeface="Arial"/>
                <a:ea typeface="Arial"/>
                <a:cs typeface="Arial"/>
                <a:sym typeface="Arial"/>
              </a:defRPr>
            </a:lvl5pPr>
            <a:lvl6pPr indent="0" lvl="5" marL="0" marR="0" rtl="0" algn="l">
              <a:spcBef>
                <a:spcPts val="0"/>
              </a:spcBef>
              <a:buNone/>
              <a:defRPr b="0" i="0" sz="900">
                <a:solidFill>
                  <a:srgbClr val="7F7F7F"/>
                </a:solidFill>
                <a:latin typeface="Arial"/>
                <a:ea typeface="Arial"/>
                <a:cs typeface="Arial"/>
                <a:sym typeface="Arial"/>
              </a:defRPr>
            </a:lvl6pPr>
            <a:lvl7pPr indent="0" lvl="6" marL="0" marR="0" rtl="0" algn="l">
              <a:spcBef>
                <a:spcPts val="0"/>
              </a:spcBef>
              <a:buNone/>
              <a:defRPr b="0" i="0" sz="900">
                <a:solidFill>
                  <a:srgbClr val="7F7F7F"/>
                </a:solidFill>
                <a:latin typeface="Arial"/>
                <a:ea typeface="Arial"/>
                <a:cs typeface="Arial"/>
                <a:sym typeface="Arial"/>
              </a:defRPr>
            </a:lvl7pPr>
            <a:lvl8pPr indent="0" lvl="7" marL="0" marR="0" rtl="0" algn="l">
              <a:spcBef>
                <a:spcPts val="0"/>
              </a:spcBef>
              <a:buNone/>
              <a:defRPr b="0" i="0" sz="900">
                <a:solidFill>
                  <a:srgbClr val="7F7F7F"/>
                </a:solidFill>
                <a:latin typeface="Arial"/>
                <a:ea typeface="Arial"/>
                <a:cs typeface="Arial"/>
                <a:sym typeface="Arial"/>
              </a:defRPr>
            </a:lvl8pPr>
            <a:lvl9pPr indent="0" lvl="8" marL="0" marR="0" rtl="0" algn="l">
              <a:spcBef>
                <a:spcPts val="0"/>
              </a:spcBef>
              <a:buNone/>
              <a:defRPr b="0" i="0" sz="900">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82" name="Google Shape;82;p11"/>
          <p:cNvSpPr txBox="1"/>
          <p:nvPr>
            <p:ph idx="1" type="body"/>
          </p:nvPr>
        </p:nvSpPr>
        <p:spPr>
          <a:xfrm>
            <a:off x="282575" y="1101320"/>
            <a:ext cx="2654474" cy="576696"/>
          </a:xfrm>
          <a:prstGeom prst="rect">
            <a:avLst/>
          </a:prstGeom>
          <a:noFill/>
          <a:ln>
            <a:noFill/>
          </a:ln>
        </p:spPr>
        <p:txBody>
          <a:bodyPr anchorCtr="0" anchor="t" bIns="0" lIns="0" spcFirstLastPara="1" rIns="0" wrap="square" tIns="0">
            <a:noAutofit/>
          </a:bodyPr>
          <a:lstStyle>
            <a:lvl1pPr indent="-330200" lvl="0" marL="457200" algn="l">
              <a:lnSpc>
                <a:spcPct val="123000"/>
              </a:lnSpc>
              <a:spcBef>
                <a:spcPts val="1200"/>
              </a:spcBef>
              <a:spcAft>
                <a:spcPts val="0"/>
              </a:spcAft>
              <a:buSzPts val="1600"/>
              <a:buFont typeface="Noto Sans Symbols"/>
              <a:buChar char="▪"/>
              <a:defRPr sz="1600">
                <a:solidFill>
                  <a:srgbClr val="00AD21"/>
                </a:solidFill>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42900" lvl="4" marL="2286000" algn="l">
              <a:lnSpc>
                <a:spcPct val="123000"/>
              </a:lnSpc>
              <a:spcBef>
                <a:spcPts val="60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3" name="Google Shape;83;p11"/>
          <p:cNvSpPr txBox="1"/>
          <p:nvPr>
            <p:ph idx="2" type="body"/>
          </p:nvPr>
        </p:nvSpPr>
        <p:spPr>
          <a:xfrm>
            <a:off x="282575" y="1813994"/>
            <a:ext cx="2654300" cy="2501967"/>
          </a:xfrm>
          <a:prstGeom prst="rect">
            <a:avLst/>
          </a:prstGeom>
          <a:noFill/>
          <a:ln>
            <a:noFill/>
          </a:ln>
        </p:spPr>
        <p:txBody>
          <a:bodyPr anchorCtr="0" anchor="t" bIns="0" lIns="0" spcFirstLastPara="1" rIns="0" wrap="square" tIns="0">
            <a:noAutofit/>
          </a:bodyPr>
          <a:lstStyle>
            <a:lvl1pPr indent="-304800" lvl="0" marL="457200" algn="l">
              <a:lnSpc>
                <a:spcPct val="123000"/>
              </a:lnSpc>
              <a:spcBef>
                <a:spcPts val="600"/>
              </a:spcBef>
              <a:spcAft>
                <a:spcPts val="0"/>
              </a:spcAft>
              <a:buSzPts val="1200"/>
              <a:buFont typeface="Arial"/>
              <a:buChar char="‒"/>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42900" lvl="4" marL="2286000" algn="l">
              <a:lnSpc>
                <a:spcPct val="123000"/>
              </a:lnSpc>
              <a:spcBef>
                <a:spcPts val="60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4" name="Google Shape;84;p11"/>
          <p:cNvSpPr txBox="1"/>
          <p:nvPr>
            <p:ph idx="3" type="body"/>
          </p:nvPr>
        </p:nvSpPr>
        <p:spPr>
          <a:xfrm>
            <a:off x="3239912" y="1101320"/>
            <a:ext cx="2654474" cy="576696"/>
          </a:xfrm>
          <a:prstGeom prst="rect">
            <a:avLst/>
          </a:prstGeom>
          <a:noFill/>
          <a:ln>
            <a:noFill/>
          </a:ln>
        </p:spPr>
        <p:txBody>
          <a:bodyPr anchorCtr="0" anchor="t" bIns="0" lIns="0" spcFirstLastPara="1" rIns="0" wrap="square" tIns="0">
            <a:noAutofit/>
          </a:bodyPr>
          <a:lstStyle>
            <a:lvl1pPr indent="-330200" lvl="0" marL="457200" algn="l">
              <a:lnSpc>
                <a:spcPct val="123000"/>
              </a:lnSpc>
              <a:spcBef>
                <a:spcPts val="1200"/>
              </a:spcBef>
              <a:spcAft>
                <a:spcPts val="0"/>
              </a:spcAft>
              <a:buSzPts val="1600"/>
              <a:buFont typeface="Noto Sans Symbols"/>
              <a:buChar char="▪"/>
              <a:defRPr sz="1600">
                <a:solidFill>
                  <a:srgbClr val="00AD21"/>
                </a:solidFill>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42900" lvl="4" marL="2286000" algn="l">
              <a:lnSpc>
                <a:spcPct val="123000"/>
              </a:lnSpc>
              <a:spcBef>
                <a:spcPts val="60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5" name="Google Shape;85;p11"/>
          <p:cNvSpPr txBox="1"/>
          <p:nvPr>
            <p:ph idx="4" type="body"/>
          </p:nvPr>
        </p:nvSpPr>
        <p:spPr>
          <a:xfrm>
            <a:off x="3239912" y="1813994"/>
            <a:ext cx="2654300" cy="2480294"/>
          </a:xfrm>
          <a:prstGeom prst="rect">
            <a:avLst/>
          </a:prstGeom>
          <a:noFill/>
          <a:ln>
            <a:noFill/>
          </a:ln>
        </p:spPr>
        <p:txBody>
          <a:bodyPr anchorCtr="0" anchor="t" bIns="0" lIns="0" spcFirstLastPara="1" rIns="0" wrap="square" tIns="0">
            <a:noAutofit/>
          </a:bodyPr>
          <a:lstStyle>
            <a:lvl1pPr indent="-304800" lvl="0" marL="457200" algn="l">
              <a:lnSpc>
                <a:spcPct val="123000"/>
              </a:lnSpc>
              <a:spcBef>
                <a:spcPts val="600"/>
              </a:spcBef>
              <a:spcAft>
                <a:spcPts val="0"/>
              </a:spcAft>
              <a:buSzPts val="1200"/>
              <a:buFont typeface="Arial"/>
              <a:buChar char="‒"/>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42900" lvl="4" marL="2286000" algn="l">
              <a:lnSpc>
                <a:spcPct val="123000"/>
              </a:lnSpc>
              <a:spcBef>
                <a:spcPts val="60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6" name="Google Shape;86;p11"/>
          <p:cNvSpPr txBox="1"/>
          <p:nvPr>
            <p:ph idx="5" type="body"/>
          </p:nvPr>
        </p:nvSpPr>
        <p:spPr>
          <a:xfrm>
            <a:off x="6197424" y="1101320"/>
            <a:ext cx="2654474" cy="576696"/>
          </a:xfrm>
          <a:prstGeom prst="rect">
            <a:avLst/>
          </a:prstGeom>
          <a:noFill/>
          <a:ln>
            <a:noFill/>
          </a:ln>
        </p:spPr>
        <p:txBody>
          <a:bodyPr anchorCtr="0" anchor="t" bIns="0" lIns="0" spcFirstLastPara="1" rIns="0" wrap="square" tIns="0">
            <a:noAutofit/>
          </a:bodyPr>
          <a:lstStyle>
            <a:lvl1pPr indent="-330200" lvl="0" marL="457200" algn="l">
              <a:lnSpc>
                <a:spcPct val="123000"/>
              </a:lnSpc>
              <a:spcBef>
                <a:spcPts val="1200"/>
              </a:spcBef>
              <a:spcAft>
                <a:spcPts val="0"/>
              </a:spcAft>
              <a:buSzPts val="1600"/>
              <a:buFont typeface="Noto Sans Symbols"/>
              <a:buChar char="▪"/>
              <a:defRPr sz="1600">
                <a:solidFill>
                  <a:srgbClr val="00AD21"/>
                </a:solidFill>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42900" lvl="4" marL="2286000" algn="l">
              <a:lnSpc>
                <a:spcPct val="123000"/>
              </a:lnSpc>
              <a:spcBef>
                <a:spcPts val="60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7" name="Google Shape;87;p11"/>
          <p:cNvSpPr txBox="1"/>
          <p:nvPr>
            <p:ph idx="6" type="body"/>
          </p:nvPr>
        </p:nvSpPr>
        <p:spPr>
          <a:xfrm>
            <a:off x="6197424" y="1813994"/>
            <a:ext cx="2654300" cy="2480294"/>
          </a:xfrm>
          <a:prstGeom prst="rect">
            <a:avLst/>
          </a:prstGeom>
          <a:noFill/>
          <a:ln>
            <a:noFill/>
          </a:ln>
        </p:spPr>
        <p:txBody>
          <a:bodyPr anchorCtr="0" anchor="t" bIns="0" lIns="0" spcFirstLastPara="1" rIns="0" wrap="square" tIns="0">
            <a:noAutofit/>
          </a:bodyPr>
          <a:lstStyle>
            <a:lvl1pPr indent="-304800" lvl="0" marL="457200" algn="l">
              <a:lnSpc>
                <a:spcPct val="123000"/>
              </a:lnSpc>
              <a:spcBef>
                <a:spcPts val="600"/>
              </a:spcBef>
              <a:spcAft>
                <a:spcPts val="0"/>
              </a:spcAft>
              <a:buSzPts val="1200"/>
              <a:buFont typeface="Arial"/>
              <a:buChar char="‒"/>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42900" lvl="4" marL="2286000" algn="l">
              <a:lnSpc>
                <a:spcPct val="123000"/>
              </a:lnSpc>
              <a:spcBef>
                <a:spcPts val="60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8" name="Google Shape;88;p11"/>
          <p:cNvSpPr txBox="1"/>
          <p:nvPr>
            <p:ph type="title"/>
          </p:nvPr>
        </p:nvSpPr>
        <p:spPr>
          <a:xfrm>
            <a:off x="282575" y="268285"/>
            <a:ext cx="8569323" cy="648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19383A"/>
              </a:buClr>
              <a:buSzPts val="2400"/>
              <a:buFont typeface="Arial"/>
              <a:buNone/>
              <a:defRPr b="1" sz="2400">
                <a:solidFill>
                  <a:srgbClr val="19383A"/>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ри колонки с иконками">
  <p:cSld name="Три колонки с иконками">
    <p:spTree>
      <p:nvGrpSpPr>
        <p:cNvPr id="89" name="Shape 89"/>
        <p:cNvGrpSpPr/>
        <p:nvPr/>
      </p:nvGrpSpPr>
      <p:grpSpPr>
        <a:xfrm>
          <a:off x="0" y="0"/>
          <a:ext cx="0" cy="0"/>
          <a:chOff x="0" y="0"/>
          <a:chExt cx="0" cy="0"/>
        </a:xfrm>
      </p:grpSpPr>
      <p:pic>
        <p:nvPicPr>
          <p:cNvPr id="90" name="Google Shape;90;p12"/>
          <p:cNvPicPr preferRelativeResize="0"/>
          <p:nvPr/>
        </p:nvPicPr>
        <p:blipFill rotWithShape="1">
          <a:blip r:embed="rId2">
            <a:alphaModFix/>
          </a:blip>
          <a:srcRect b="0" l="0" r="0" t="0"/>
          <a:stretch/>
        </p:blipFill>
        <p:spPr>
          <a:xfrm>
            <a:off x="8172005" y="4706445"/>
            <a:ext cx="682674" cy="229378"/>
          </a:xfrm>
          <a:prstGeom prst="rect">
            <a:avLst/>
          </a:prstGeom>
          <a:noFill/>
          <a:ln>
            <a:noFill/>
          </a:ln>
        </p:spPr>
      </p:pic>
      <p:sp>
        <p:nvSpPr>
          <p:cNvPr id="91" name="Google Shape;91;p12"/>
          <p:cNvSpPr txBox="1"/>
          <p:nvPr>
            <p:ph idx="12" type="sldNum"/>
          </p:nvPr>
        </p:nvSpPr>
        <p:spPr>
          <a:xfrm>
            <a:off x="287736" y="4587974"/>
            <a:ext cx="282574" cy="321894"/>
          </a:xfrm>
          <a:prstGeom prst="rect">
            <a:avLst/>
          </a:prstGeom>
          <a:noFill/>
          <a:ln>
            <a:noFill/>
          </a:ln>
        </p:spPr>
        <p:txBody>
          <a:bodyPr anchorCtr="0" anchor="b" bIns="0" lIns="0" spcFirstLastPara="1" rIns="0" wrap="square" tIns="0">
            <a:noAutofit/>
          </a:bodyPr>
          <a:lstStyle>
            <a:lvl1pPr indent="0" lvl="0" marL="0" marR="0" rtl="0" algn="l">
              <a:spcBef>
                <a:spcPts val="0"/>
              </a:spcBef>
              <a:buNone/>
              <a:defRPr b="0" i="0" sz="900">
                <a:solidFill>
                  <a:srgbClr val="7F7F7F"/>
                </a:solidFill>
                <a:latin typeface="Arial"/>
                <a:ea typeface="Arial"/>
                <a:cs typeface="Arial"/>
                <a:sym typeface="Arial"/>
              </a:defRPr>
            </a:lvl1pPr>
            <a:lvl2pPr indent="0" lvl="1" marL="0" marR="0" rtl="0" algn="l">
              <a:spcBef>
                <a:spcPts val="0"/>
              </a:spcBef>
              <a:buNone/>
              <a:defRPr b="0" i="0" sz="900">
                <a:solidFill>
                  <a:srgbClr val="7F7F7F"/>
                </a:solidFill>
                <a:latin typeface="Arial"/>
                <a:ea typeface="Arial"/>
                <a:cs typeface="Arial"/>
                <a:sym typeface="Arial"/>
              </a:defRPr>
            </a:lvl2pPr>
            <a:lvl3pPr indent="0" lvl="2" marL="0" marR="0" rtl="0" algn="l">
              <a:spcBef>
                <a:spcPts val="0"/>
              </a:spcBef>
              <a:buNone/>
              <a:defRPr b="0" i="0" sz="900">
                <a:solidFill>
                  <a:srgbClr val="7F7F7F"/>
                </a:solidFill>
                <a:latin typeface="Arial"/>
                <a:ea typeface="Arial"/>
                <a:cs typeface="Arial"/>
                <a:sym typeface="Arial"/>
              </a:defRPr>
            </a:lvl3pPr>
            <a:lvl4pPr indent="0" lvl="3" marL="0" marR="0" rtl="0" algn="l">
              <a:spcBef>
                <a:spcPts val="0"/>
              </a:spcBef>
              <a:buNone/>
              <a:defRPr b="0" i="0" sz="900">
                <a:solidFill>
                  <a:srgbClr val="7F7F7F"/>
                </a:solidFill>
                <a:latin typeface="Arial"/>
                <a:ea typeface="Arial"/>
                <a:cs typeface="Arial"/>
                <a:sym typeface="Arial"/>
              </a:defRPr>
            </a:lvl4pPr>
            <a:lvl5pPr indent="0" lvl="4" marL="0" marR="0" rtl="0" algn="l">
              <a:spcBef>
                <a:spcPts val="0"/>
              </a:spcBef>
              <a:buNone/>
              <a:defRPr b="0" i="0" sz="900">
                <a:solidFill>
                  <a:srgbClr val="7F7F7F"/>
                </a:solidFill>
                <a:latin typeface="Arial"/>
                <a:ea typeface="Arial"/>
                <a:cs typeface="Arial"/>
                <a:sym typeface="Arial"/>
              </a:defRPr>
            </a:lvl5pPr>
            <a:lvl6pPr indent="0" lvl="5" marL="0" marR="0" rtl="0" algn="l">
              <a:spcBef>
                <a:spcPts val="0"/>
              </a:spcBef>
              <a:buNone/>
              <a:defRPr b="0" i="0" sz="900">
                <a:solidFill>
                  <a:srgbClr val="7F7F7F"/>
                </a:solidFill>
                <a:latin typeface="Arial"/>
                <a:ea typeface="Arial"/>
                <a:cs typeface="Arial"/>
                <a:sym typeface="Arial"/>
              </a:defRPr>
            </a:lvl6pPr>
            <a:lvl7pPr indent="0" lvl="6" marL="0" marR="0" rtl="0" algn="l">
              <a:spcBef>
                <a:spcPts val="0"/>
              </a:spcBef>
              <a:buNone/>
              <a:defRPr b="0" i="0" sz="900">
                <a:solidFill>
                  <a:srgbClr val="7F7F7F"/>
                </a:solidFill>
                <a:latin typeface="Arial"/>
                <a:ea typeface="Arial"/>
                <a:cs typeface="Arial"/>
                <a:sym typeface="Arial"/>
              </a:defRPr>
            </a:lvl7pPr>
            <a:lvl8pPr indent="0" lvl="7" marL="0" marR="0" rtl="0" algn="l">
              <a:spcBef>
                <a:spcPts val="0"/>
              </a:spcBef>
              <a:buNone/>
              <a:defRPr b="0" i="0" sz="900">
                <a:solidFill>
                  <a:srgbClr val="7F7F7F"/>
                </a:solidFill>
                <a:latin typeface="Arial"/>
                <a:ea typeface="Arial"/>
                <a:cs typeface="Arial"/>
                <a:sym typeface="Arial"/>
              </a:defRPr>
            </a:lvl8pPr>
            <a:lvl9pPr indent="0" lvl="8" marL="0" marR="0" rtl="0" algn="l">
              <a:spcBef>
                <a:spcPts val="0"/>
              </a:spcBef>
              <a:buNone/>
              <a:defRPr b="0" i="0" sz="900">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92" name="Google Shape;92;p12"/>
          <p:cNvSpPr txBox="1"/>
          <p:nvPr>
            <p:ph idx="1" type="body"/>
          </p:nvPr>
        </p:nvSpPr>
        <p:spPr>
          <a:xfrm>
            <a:off x="282575" y="2137556"/>
            <a:ext cx="2574925" cy="1440000"/>
          </a:xfrm>
          <a:prstGeom prst="rect">
            <a:avLst/>
          </a:prstGeom>
          <a:noFill/>
          <a:ln>
            <a:noFill/>
          </a:ln>
        </p:spPr>
        <p:txBody>
          <a:bodyPr anchorCtr="0" anchor="t" bIns="0" lIns="0" spcFirstLastPara="1" rIns="0" wrap="square" tIns="0">
            <a:noAutofit/>
          </a:bodyPr>
          <a:lstStyle>
            <a:lvl1pPr indent="-228600" lvl="0" marL="457200" marR="0" algn="l">
              <a:lnSpc>
                <a:spcPct val="123000"/>
              </a:lnSpc>
              <a:spcBef>
                <a:spcPts val="0"/>
              </a:spcBef>
              <a:spcAft>
                <a:spcPts val="0"/>
              </a:spcAft>
              <a:buClr>
                <a:srgbClr val="00AD21"/>
              </a:buClr>
              <a:buSzPts val="1200"/>
              <a:buFont typeface="Noto Sans Symbols"/>
              <a:buNone/>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42900" lvl="4" marL="2286000" algn="l">
              <a:lnSpc>
                <a:spcPct val="123000"/>
              </a:lnSpc>
              <a:spcBef>
                <a:spcPts val="60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3" name="Google Shape;93;p12"/>
          <p:cNvSpPr txBox="1"/>
          <p:nvPr>
            <p:ph idx="2" type="body"/>
          </p:nvPr>
        </p:nvSpPr>
        <p:spPr>
          <a:xfrm>
            <a:off x="3279773" y="2137556"/>
            <a:ext cx="2574925" cy="1440000"/>
          </a:xfrm>
          <a:prstGeom prst="rect">
            <a:avLst/>
          </a:prstGeom>
          <a:noFill/>
          <a:ln>
            <a:noFill/>
          </a:ln>
        </p:spPr>
        <p:txBody>
          <a:bodyPr anchorCtr="0" anchor="t" bIns="0" lIns="0" spcFirstLastPara="1" rIns="0" wrap="square" tIns="0">
            <a:noAutofit/>
          </a:bodyPr>
          <a:lstStyle>
            <a:lvl1pPr indent="-228600" lvl="0" marL="457200" marR="0" algn="l">
              <a:lnSpc>
                <a:spcPct val="123000"/>
              </a:lnSpc>
              <a:spcBef>
                <a:spcPts val="0"/>
              </a:spcBef>
              <a:spcAft>
                <a:spcPts val="0"/>
              </a:spcAft>
              <a:buClr>
                <a:srgbClr val="00AD21"/>
              </a:buClr>
              <a:buSzPts val="1200"/>
              <a:buFont typeface="Noto Sans Symbols"/>
              <a:buNone/>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42900" lvl="4" marL="2286000" algn="l">
              <a:lnSpc>
                <a:spcPct val="123000"/>
              </a:lnSpc>
              <a:spcBef>
                <a:spcPts val="60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4" name="Google Shape;94;p12"/>
          <p:cNvSpPr txBox="1"/>
          <p:nvPr>
            <p:ph idx="3" type="body"/>
          </p:nvPr>
        </p:nvSpPr>
        <p:spPr>
          <a:xfrm>
            <a:off x="6276973" y="2137556"/>
            <a:ext cx="2574925" cy="1440000"/>
          </a:xfrm>
          <a:prstGeom prst="rect">
            <a:avLst/>
          </a:prstGeom>
          <a:noFill/>
          <a:ln>
            <a:noFill/>
          </a:ln>
        </p:spPr>
        <p:txBody>
          <a:bodyPr anchorCtr="0" anchor="t" bIns="0" lIns="0" spcFirstLastPara="1" rIns="0" wrap="square" tIns="0">
            <a:noAutofit/>
          </a:bodyPr>
          <a:lstStyle>
            <a:lvl1pPr indent="-228600" lvl="0" marL="457200" marR="0" algn="l">
              <a:lnSpc>
                <a:spcPct val="123000"/>
              </a:lnSpc>
              <a:spcBef>
                <a:spcPts val="0"/>
              </a:spcBef>
              <a:spcAft>
                <a:spcPts val="0"/>
              </a:spcAft>
              <a:buClr>
                <a:srgbClr val="00AD21"/>
              </a:buClr>
              <a:buSzPts val="1200"/>
              <a:buFont typeface="Noto Sans Symbols"/>
              <a:buNone/>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42900" lvl="4" marL="2286000" algn="l">
              <a:lnSpc>
                <a:spcPct val="123000"/>
              </a:lnSpc>
              <a:spcBef>
                <a:spcPts val="60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5" name="Google Shape;95;p12"/>
          <p:cNvSpPr txBox="1"/>
          <p:nvPr>
            <p:ph type="title"/>
          </p:nvPr>
        </p:nvSpPr>
        <p:spPr>
          <a:xfrm>
            <a:off x="282575" y="268285"/>
            <a:ext cx="8569323" cy="648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19383A"/>
              </a:buClr>
              <a:buSzPts val="2400"/>
              <a:buFont typeface="Arial"/>
              <a:buNone/>
              <a:defRPr b="1" sz="2400">
                <a:solidFill>
                  <a:srgbClr val="19383A"/>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ри колонки с иконками и название продукта">
  <p:cSld name="Три колонки с иконками и название продукта">
    <p:spTree>
      <p:nvGrpSpPr>
        <p:cNvPr id="96" name="Shape 96"/>
        <p:cNvGrpSpPr/>
        <p:nvPr/>
      </p:nvGrpSpPr>
      <p:grpSpPr>
        <a:xfrm>
          <a:off x="0" y="0"/>
          <a:ext cx="0" cy="0"/>
          <a:chOff x="0" y="0"/>
          <a:chExt cx="0" cy="0"/>
        </a:xfrm>
      </p:grpSpPr>
      <p:pic>
        <p:nvPicPr>
          <p:cNvPr id="97" name="Google Shape;97;p13"/>
          <p:cNvPicPr preferRelativeResize="0"/>
          <p:nvPr/>
        </p:nvPicPr>
        <p:blipFill rotWithShape="1">
          <a:blip r:embed="rId2">
            <a:alphaModFix/>
          </a:blip>
          <a:srcRect b="0" l="0" r="0" t="0"/>
          <a:stretch/>
        </p:blipFill>
        <p:spPr>
          <a:xfrm>
            <a:off x="8172005" y="4706445"/>
            <a:ext cx="682674" cy="229378"/>
          </a:xfrm>
          <a:prstGeom prst="rect">
            <a:avLst/>
          </a:prstGeom>
          <a:noFill/>
          <a:ln>
            <a:noFill/>
          </a:ln>
        </p:spPr>
      </p:pic>
      <p:sp>
        <p:nvSpPr>
          <p:cNvPr id="98" name="Google Shape;98;p13"/>
          <p:cNvSpPr txBox="1"/>
          <p:nvPr>
            <p:ph idx="12" type="sldNum"/>
          </p:nvPr>
        </p:nvSpPr>
        <p:spPr>
          <a:xfrm>
            <a:off x="287736" y="4587974"/>
            <a:ext cx="282574" cy="321894"/>
          </a:xfrm>
          <a:prstGeom prst="rect">
            <a:avLst/>
          </a:prstGeom>
          <a:noFill/>
          <a:ln>
            <a:noFill/>
          </a:ln>
        </p:spPr>
        <p:txBody>
          <a:bodyPr anchorCtr="0" anchor="b" bIns="0" lIns="0" spcFirstLastPara="1" rIns="0" wrap="square" tIns="0">
            <a:noAutofit/>
          </a:bodyPr>
          <a:lstStyle>
            <a:lvl1pPr indent="0" lvl="0" marL="0" marR="0" rtl="0" algn="l">
              <a:spcBef>
                <a:spcPts val="0"/>
              </a:spcBef>
              <a:buNone/>
              <a:defRPr b="0" i="0" sz="900">
                <a:solidFill>
                  <a:srgbClr val="7F7F7F"/>
                </a:solidFill>
                <a:latin typeface="Arial"/>
                <a:ea typeface="Arial"/>
                <a:cs typeface="Arial"/>
                <a:sym typeface="Arial"/>
              </a:defRPr>
            </a:lvl1pPr>
            <a:lvl2pPr indent="0" lvl="1" marL="0" marR="0" rtl="0" algn="l">
              <a:spcBef>
                <a:spcPts val="0"/>
              </a:spcBef>
              <a:buNone/>
              <a:defRPr b="0" i="0" sz="900">
                <a:solidFill>
                  <a:srgbClr val="7F7F7F"/>
                </a:solidFill>
                <a:latin typeface="Arial"/>
                <a:ea typeface="Arial"/>
                <a:cs typeface="Arial"/>
                <a:sym typeface="Arial"/>
              </a:defRPr>
            </a:lvl2pPr>
            <a:lvl3pPr indent="0" lvl="2" marL="0" marR="0" rtl="0" algn="l">
              <a:spcBef>
                <a:spcPts val="0"/>
              </a:spcBef>
              <a:buNone/>
              <a:defRPr b="0" i="0" sz="900">
                <a:solidFill>
                  <a:srgbClr val="7F7F7F"/>
                </a:solidFill>
                <a:latin typeface="Arial"/>
                <a:ea typeface="Arial"/>
                <a:cs typeface="Arial"/>
                <a:sym typeface="Arial"/>
              </a:defRPr>
            </a:lvl3pPr>
            <a:lvl4pPr indent="0" lvl="3" marL="0" marR="0" rtl="0" algn="l">
              <a:spcBef>
                <a:spcPts val="0"/>
              </a:spcBef>
              <a:buNone/>
              <a:defRPr b="0" i="0" sz="900">
                <a:solidFill>
                  <a:srgbClr val="7F7F7F"/>
                </a:solidFill>
                <a:latin typeface="Arial"/>
                <a:ea typeface="Arial"/>
                <a:cs typeface="Arial"/>
                <a:sym typeface="Arial"/>
              </a:defRPr>
            </a:lvl4pPr>
            <a:lvl5pPr indent="0" lvl="4" marL="0" marR="0" rtl="0" algn="l">
              <a:spcBef>
                <a:spcPts val="0"/>
              </a:spcBef>
              <a:buNone/>
              <a:defRPr b="0" i="0" sz="900">
                <a:solidFill>
                  <a:srgbClr val="7F7F7F"/>
                </a:solidFill>
                <a:latin typeface="Arial"/>
                <a:ea typeface="Arial"/>
                <a:cs typeface="Arial"/>
                <a:sym typeface="Arial"/>
              </a:defRPr>
            </a:lvl5pPr>
            <a:lvl6pPr indent="0" lvl="5" marL="0" marR="0" rtl="0" algn="l">
              <a:spcBef>
                <a:spcPts val="0"/>
              </a:spcBef>
              <a:buNone/>
              <a:defRPr b="0" i="0" sz="900">
                <a:solidFill>
                  <a:srgbClr val="7F7F7F"/>
                </a:solidFill>
                <a:latin typeface="Arial"/>
                <a:ea typeface="Arial"/>
                <a:cs typeface="Arial"/>
                <a:sym typeface="Arial"/>
              </a:defRPr>
            </a:lvl6pPr>
            <a:lvl7pPr indent="0" lvl="6" marL="0" marR="0" rtl="0" algn="l">
              <a:spcBef>
                <a:spcPts val="0"/>
              </a:spcBef>
              <a:buNone/>
              <a:defRPr b="0" i="0" sz="900">
                <a:solidFill>
                  <a:srgbClr val="7F7F7F"/>
                </a:solidFill>
                <a:latin typeface="Arial"/>
                <a:ea typeface="Arial"/>
                <a:cs typeface="Arial"/>
                <a:sym typeface="Arial"/>
              </a:defRPr>
            </a:lvl7pPr>
            <a:lvl8pPr indent="0" lvl="7" marL="0" marR="0" rtl="0" algn="l">
              <a:spcBef>
                <a:spcPts val="0"/>
              </a:spcBef>
              <a:buNone/>
              <a:defRPr b="0" i="0" sz="900">
                <a:solidFill>
                  <a:srgbClr val="7F7F7F"/>
                </a:solidFill>
                <a:latin typeface="Arial"/>
                <a:ea typeface="Arial"/>
                <a:cs typeface="Arial"/>
                <a:sym typeface="Arial"/>
              </a:defRPr>
            </a:lvl8pPr>
            <a:lvl9pPr indent="0" lvl="8" marL="0" marR="0" rtl="0" algn="l">
              <a:spcBef>
                <a:spcPts val="0"/>
              </a:spcBef>
              <a:buNone/>
              <a:defRPr b="0" i="0" sz="900">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99" name="Google Shape;99;p13"/>
          <p:cNvSpPr txBox="1"/>
          <p:nvPr>
            <p:ph idx="1" type="body"/>
          </p:nvPr>
        </p:nvSpPr>
        <p:spPr>
          <a:xfrm>
            <a:off x="282575" y="2137556"/>
            <a:ext cx="2574925" cy="681340"/>
          </a:xfrm>
          <a:prstGeom prst="rect">
            <a:avLst/>
          </a:prstGeom>
          <a:noFill/>
          <a:ln>
            <a:noFill/>
          </a:ln>
        </p:spPr>
        <p:txBody>
          <a:bodyPr anchorCtr="0" anchor="t" bIns="0" lIns="0" spcFirstLastPara="1" rIns="0" wrap="square" tIns="0">
            <a:noAutofit/>
          </a:bodyPr>
          <a:lstStyle>
            <a:lvl1pPr indent="-228600" lvl="0" marL="457200" marR="0" algn="l">
              <a:lnSpc>
                <a:spcPct val="123000"/>
              </a:lnSpc>
              <a:spcBef>
                <a:spcPts val="0"/>
              </a:spcBef>
              <a:spcAft>
                <a:spcPts val="0"/>
              </a:spcAft>
              <a:buClr>
                <a:srgbClr val="00AD21"/>
              </a:buClr>
              <a:buSzPts val="1200"/>
              <a:buFont typeface="Noto Sans Symbols"/>
              <a:buNone/>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42900" lvl="4" marL="2286000" algn="l">
              <a:lnSpc>
                <a:spcPct val="123000"/>
              </a:lnSpc>
              <a:spcBef>
                <a:spcPts val="60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0" name="Google Shape;100;p13"/>
          <p:cNvSpPr txBox="1"/>
          <p:nvPr>
            <p:ph idx="2" type="body"/>
          </p:nvPr>
        </p:nvSpPr>
        <p:spPr>
          <a:xfrm>
            <a:off x="3279774" y="2137556"/>
            <a:ext cx="2574925" cy="681340"/>
          </a:xfrm>
          <a:prstGeom prst="rect">
            <a:avLst/>
          </a:prstGeom>
          <a:noFill/>
          <a:ln>
            <a:noFill/>
          </a:ln>
        </p:spPr>
        <p:txBody>
          <a:bodyPr anchorCtr="0" anchor="t" bIns="0" lIns="0" spcFirstLastPara="1" rIns="0" wrap="square" tIns="0">
            <a:noAutofit/>
          </a:bodyPr>
          <a:lstStyle>
            <a:lvl1pPr indent="-228600" lvl="0" marL="457200" marR="0" algn="l">
              <a:lnSpc>
                <a:spcPct val="123000"/>
              </a:lnSpc>
              <a:spcBef>
                <a:spcPts val="0"/>
              </a:spcBef>
              <a:spcAft>
                <a:spcPts val="0"/>
              </a:spcAft>
              <a:buClr>
                <a:srgbClr val="00AD21"/>
              </a:buClr>
              <a:buSzPts val="1200"/>
              <a:buFont typeface="Noto Sans Symbols"/>
              <a:buNone/>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42900" lvl="4" marL="2286000" algn="l">
              <a:lnSpc>
                <a:spcPct val="123000"/>
              </a:lnSpc>
              <a:spcBef>
                <a:spcPts val="60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1" name="Google Shape;101;p13"/>
          <p:cNvSpPr txBox="1"/>
          <p:nvPr>
            <p:ph idx="3" type="body"/>
          </p:nvPr>
        </p:nvSpPr>
        <p:spPr>
          <a:xfrm>
            <a:off x="6276973" y="2137556"/>
            <a:ext cx="2574925" cy="681340"/>
          </a:xfrm>
          <a:prstGeom prst="rect">
            <a:avLst/>
          </a:prstGeom>
          <a:noFill/>
          <a:ln>
            <a:noFill/>
          </a:ln>
        </p:spPr>
        <p:txBody>
          <a:bodyPr anchorCtr="0" anchor="t" bIns="0" lIns="0" spcFirstLastPara="1" rIns="0" wrap="square" tIns="0">
            <a:noAutofit/>
          </a:bodyPr>
          <a:lstStyle>
            <a:lvl1pPr indent="-228600" lvl="0" marL="457200" marR="0" algn="l">
              <a:lnSpc>
                <a:spcPct val="123000"/>
              </a:lnSpc>
              <a:spcBef>
                <a:spcPts val="0"/>
              </a:spcBef>
              <a:spcAft>
                <a:spcPts val="0"/>
              </a:spcAft>
              <a:buClr>
                <a:srgbClr val="00AD21"/>
              </a:buClr>
              <a:buSzPts val="1200"/>
              <a:buFont typeface="Noto Sans Symbols"/>
              <a:buNone/>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42900" lvl="4" marL="2286000" algn="l">
              <a:lnSpc>
                <a:spcPct val="123000"/>
              </a:lnSpc>
              <a:spcBef>
                <a:spcPts val="60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2" name="Google Shape;102;p13"/>
          <p:cNvSpPr txBox="1"/>
          <p:nvPr>
            <p:ph idx="4" type="body"/>
          </p:nvPr>
        </p:nvSpPr>
        <p:spPr>
          <a:xfrm>
            <a:off x="1476375" y="1355916"/>
            <a:ext cx="1381125" cy="454227"/>
          </a:xfrm>
          <a:prstGeom prst="rect">
            <a:avLst/>
          </a:prstGeom>
          <a:noFill/>
          <a:ln>
            <a:noFill/>
          </a:ln>
        </p:spPr>
        <p:txBody>
          <a:bodyPr anchorCtr="0" anchor="t" bIns="0" lIns="0" spcFirstLastPara="1" rIns="0" wrap="square" tIns="0">
            <a:noAutofit/>
          </a:bodyPr>
          <a:lstStyle>
            <a:lvl1pPr indent="-228600" lvl="0" marL="457200" algn="l">
              <a:lnSpc>
                <a:spcPct val="123000"/>
              </a:lnSpc>
              <a:spcBef>
                <a:spcPts val="0"/>
              </a:spcBef>
              <a:spcAft>
                <a:spcPts val="0"/>
              </a:spcAft>
              <a:buSzPts val="1200"/>
              <a:buNone/>
              <a:defRPr b="1">
                <a:solidFill>
                  <a:srgbClr val="00AD21"/>
                </a:solidFill>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04800" lvl="4" marL="2286000" algn="l">
              <a:lnSpc>
                <a:spcPct val="123000"/>
              </a:lnSpc>
              <a:spcBef>
                <a:spcPts val="600"/>
              </a:spcBef>
              <a:spcAft>
                <a:spcPts val="0"/>
              </a:spcAft>
              <a:buSzPts val="12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3" name="Google Shape;103;p13"/>
          <p:cNvSpPr txBox="1"/>
          <p:nvPr>
            <p:ph idx="5" type="body"/>
          </p:nvPr>
        </p:nvSpPr>
        <p:spPr>
          <a:xfrm>
            <a:off x="4473574" y="1355916"/>
            <a:ext cx="1381125" cy="454227"/>
          </a:xfrm>
          <a:prstGeom prst="rect">
            <a:avLst/>
          </a:prstGeom>
          <a:noFill/>
          <a:ln>
            <a:noFill/>
          </a:ln>
        </p:spPr>
        <p:txBody>
          <a:bodyPr anchorCtr="0" anchor="t" bIns="0" lIns="0" spcFirstLastPara="1" rIns="0" wrap="square" tIns="0">
            <a:noAutofit/>
          </a:bodyPr>
          <a:lstStyle>
            <a:lvl1pPr indent="-228600" lvl="0" marL="457200" algn="l">
              <a:lnSpc>
                <a:spcPct val="123000"/>
              </a:lnSpc>
              <a:spcBef>
                <a:spcPts val="0"/>
              </a:spcBef>
              <a:spcAft>
                <a:spcPts val="0"/>
              </a:spcAft>
              <a:buSzPts val="1200"/>
              <a:buNone/>
              <a:defRPr b="1">
                <a:solidFill>
                  <a:srgbClr val="00AD21"/>
                </a:solidFill>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04800" lvl="4" marL="2286000" algn="l">
              <a:lnSpc>
                <a:spcPct val="123000"/>
              </a:lnSpc>
              <a:spcBef>
                <a:spcPts val="600"/>
              </a:spcBef>
              <a:spcAft>
                <a:spcPts val="0"/>
              </a:spcAft>
              <a:buSzPts val="12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4" name="Google Shape;104;p13"/>
          <p:cNvSpPr txBox="1"/>
          <p:nvPr>
            <p:ph idx="6" type="body"/>
          </p:nvPr>
        </p:nvSpPr>
        <p:spPr>
          <a:xfrm>
            <a:off x="7470773" y="1355916"/>
            <a:ext cx="1381125" cy="454227"/>
          </a:xfrm>
          <a:prstGeom prst="rect">
            <a:avLst/>
          </a:prstGeom>
          <a:noFill/>
          <a:ln>
            <a:noFill/>
          </a:ln>
        </p:spPr>
        <p:txBody>
          <a:bodyPr anchorCtr="0" anchor="t" bIns="0" lIns="0" spcFirstLastPara="1" rIns="0" wrap="square" tIns="0">
            <a:noAutofit/>
          </a:bodyPr>
          <a:lstStyle>
            <a:lvl1pPr indent="-228600" lvl="0" marL="457200" algn="l">
              <a:lnSpc>
                <a:spcPct val="123000"/>
              </a:lnSpc>
              <a:spcBef>
                <a:spcPts val="0"/>
              </a:spcBef>
              <a:spcAft>
                <a:spcPts val="0"/>
              </a:spcAft>
              <a:buSzPts val="1200"/>
              <a:buNone/>
              <a:defRPr b="1">
                <a:solidFill>
                  <a:srgbClr val="00AD21"/>
                </a:solidFill>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04800" lvl="4" marL="2286000" algn="l">
              <a:lnSpc>
                <a:spcPct val="123000"/>
              </a:lnSpc>
              <a:spcBef>
                <a:spcPts val="600"/>
              </a:spcBef>
              <a:spcAft>
                <a:spcPts val="0"/>
              </a:spcAft>
              <a:buSzPts val="12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5" name="Google Shape;105;p13"/>
          <p:cNvSpPr txBox="1"/>
          <p:nvPr>
            <p:ph idx="7" type="body"/>
          </p:nvPr>
        </p:nvSpPr>
        <p:spPr>
          <a:xfrm>
            <a:off x="282577" y="3016030"/>
            <a:ext cx="2574923" cy="897095"/>
          </a:xfrm>
          <a:prstGeom prst="rect">
            <a:avLst/>
          </a:prstGeom>
          <a:noFill/>
          <a:ln>
            <a:noFill/>
          </a:ln>
        </p:spPr>
        <p:txBody>
          <a:bodyPr anchorCtr="0" anchor="t" bIns="0" lIns="0" spcFirstLastPara="1" rIns="0" wrap="square" tIns="0">
            <a:noAutofit/>
          </a:bodyPr>
          <a:lstStyle>
            <a:lvl1pPr indent="-304800" lvl="0" marL="457200" algn="l">
              <a:lnSpc>
                <a:spcPct val="123000"/>
              </a:lnSpc>
              <a:spcBef>
                <a:spcPts val="600"/>
              </a:spcBef>
              <a:spcAft>
                <a:spcPts val="0"/>
              </a:spcAft>
              <a:buSzPts val="1200"/>
              <a:buFont typeface="Noto Sans Symbols"/>
              <a:buChar char="▪"/>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04800" lvl="4" marL="2286000" algn="l">
              <a:lnSpc>
                <a:spcPct val="123000"/>
              </a:lnSpc>
              <a:spcBef>
                <a:spcPts val="600"/>
              </a:spcBef>
              <a:spcAft>
                <a:spcPts val="0"/>
              </a:spcAft>
              <a:buSzPts val="12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6" name="Google Shape;106;p13"/>
          <p:cNvSpPr txBox="1"/>
          <p:nvPr>
            <p:ph idx="8" type="body"/>
          </p:nvPr>
        </p:nvSpPr>
        <p:spPr>
          <a:xfrm>
            <a:off x="3279776" y="3016030"/>
            <a:ext cx="2574923" cy="897095"/>
          </a:xfrm>
          <a:prstGeom prst="rect">
            <a:avLst/>
          </a:prstGeom>
          <a:noFill/>
          <a:ln>
            <a:noFill/>
          </a:ln>
        </p:spPr>
        <p:txBody>
          <a:bodyPr anchorCtr="0" anchor="t" bIns="0" lIns="0" spcFirstLastPara="1" rIns="0" wrap="square" tIns="0">
            <a:noAutofit/>
          </a:bodyPr>
          <a:lstStyle>
            <a:lvl1pPr indent="-304800" lvl="0" marL="457200" algn="l">
              <a:lnSpc>
                <a:spcPct val="123000"/>
              </a:lnSpc>
              <a:spcBef>
                <a:spcPts val="600"/>
              </a:spcBef>
              <a:spcAft>
                <a:spcPts val="0"/>
              </a:spcAft>
              <a:buSzPts val="1200"/>
              <a:buFont typeface="Noto Sans Symbols"/>
              <a:buChar char="▪"/>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04800" lvl="4" marL="2286000" algn="l">
              <a:lnSpc>
                <a:spcPct val="123000"/>
              </a:lnSpc>
              <a:spcBef>
                <a:spcPts val="600"/>
              </a:spcBef>
              <a:spcAft>
                <a:spcPts val="0"/>
              </a:spcAft>
              <a:buSzPts val="12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7" name="Google Shape;107;p13"/>
          <p:cNvSpPr txBox="1"/>
          <p:nvPr>
            <p:ph idx="9" type="body"/>
          </p:nvPr>
        </p:nvSpPr>
        <p:spPr>
          <a:xfrm>
            <a:off x="6276973" y="3016030"/>
            <a:ext cx="2574923" cy="897095"/>
          </a:xfrm>
          <a:prstGeom prst="rect">
            <a:avLst/>
          </a:prstGeom>
          <a:noFill/>
          <a:ln>
            <a:noFill/>
          </a:ln>
        </p:spPr>
        <p:txBody>
          <a:bodyPr anchorCtr="0" anchor="t" bIns="0" lIns="0" spcFirstLastPara="1" rIns="0" wrap="square" tIns="0">
            <a:noAutofit/>
          </a:bodyPr>
          <a:lstStyle>
            <a:lvl1pPr indent="-304800" lvl="0" marL="457200" algn="l">
              <a:lnSpc>
                <a:spcPct val="123000"/>
              </a:lnSpc>
              <a:spcBef>
                <a:spcPts val="600"/>
              </a:spcBef>
              <a:spcAft>
                <a:spcPts val="0"/>
              </a:spcAft>
              <a:buSzPts val="1200"/>
              <a:buFont typeface="Noto Sans Symbols"/>
              <a:buChar char="▪"/>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04800" lvl="4" marL="2286000" algn="l">
              <a:lnSpc>
                <a:spcPct val="123000"/>
              </a:lnSpc>
              <a:spcBef>
                <a:spcPts val="600"/>
              </a:spcBef>
              <a:spcAft>
                <a:spcPts val="0"/>
              </a:spcAft>
              <a:buSzPts val="12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8" name="Google Shape;108;p13"/>
          <p:cNvSpPr txBox="1"/>
          <p:nvPr>
            <p:ph type="title"/>
          </p:nvPr>
        </p:nvSpPr>
        <p:spPr>
          <a:xfrm>
            <a:off x="282575" y="268285"/>
            <a:ext cx="8569323" cy="648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19383A"/>
              </a:buClr>
              <a:buSzPts val="2400"/>
              <a:buFont typeface="Arial"/>
              <a:buNone/>
              <a:defRPr b="1" sz="2400">
                <a:solidFill>
                  <a:srgbClr val="19383A"/>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Список с маркерами">
  <p:cSld name="Список с маркерами">
    <p:spTree>
      <p:nvGrpSpPr>
        <p:cNvPr id="109" name="Shape 109"/>
        <p:cNvGrpSpPr/>
        <p:nvPr/>
      </p:nvGrpSpPr>
      <p:grpSpPr>
        <a:xfrm>
          <a:off x="0" y="0"/>
          <a:ext cx="0" cy="0"/>
          <a:chOff x="0" y="0"/>
          <a:chExt cx="0" cy="0"/>
        </a:xfrm>
      </p:grpSpPr>
      <p:pic>
        <p:nvPicPr>
          <p:cNvPr id="110" name="Google Shape;110;p14"/>
          <p:cNvPicPr preferRelativeResize="0"/>
          <p:nvPr/>
        </p:nvPicPr>
        <p:blipFill rotWithShape="1">
          <a:blip r:embed="rId2">
            <a:alphaModFix/>
          </a:blip>
          <a:srcRect b="0" l="0" r="0" t="0"/>
          <a:stretch/>
        </p:blipFill>
        <p:spPr>
          <a:xfrm>
            <a:off x="8172005" y="4706445"/>
            <a:ext cx="682674" cy="229378"/>
          </a:xfrm>
          <a:prstGeom prst="rect">
            <a:avLst/>
          </a:prstGeom>
          <a:noFill/>
          <a:ln>
            <a:noFill/>
          </a:ln>
        </p:spPr>
      </p:pic>
      <p:sp>
        <p:nvSpPr>
          <p:cNvPr id="111" name="Google Shape;111;p14"/>
          <p:cNvSpPr txBox="1"/>
          <p:nvPr>
            <p:ph idx="12" type="sldNum"/>
          </p:nvPr>
        </p:nvSpPr>
        <p:spPr>
          <a:xfrm>
            <a:off x="287736" y="4587974"/>
            <a:ext cx="282574" cy="321894"/>
          </a:xfrm>
          <a:prstGeom prst="rect">
            <a:avLst/>
          </a:prstGeom>
          <a:noFill/>
          <a:ln>
            <a:noFill/>
          </a:ln>
        </p:spPr>
        <p:txBody>
          <a:bodyPr anchorCtr="0" anchor="b" bIns="0" lIns="0" spcFirstLastPara="1" rIns="0" wrap="square" tIns="0">
            <a:noAutofit/>
          </a:bodyPr>
          <a:lstStyle>
            <a:lvl1pPr indent="0" lvl="0" marL="0" marR="0" rtl="0" algn="l">
              <a:spcBef>
                <a:spcPts val="0"/>
              </a:spcBef>
              <a:buNone/>
              <a:defRPr b="0" i="0" sz="900">
                <a:solidFill>
                  <a:srgbClr val="7F7F7F"/>
                </a:solidFill>
                <a:latin typeface="Arial"/>
                <a:ea typeface="Arial"/>
                <a:cs typeface="Arial"/>
                <a:sym typeface="Arial"/>
              </a:defRPr>
            </a:lvl1pPr>
            <a:lvl2pPr indent="0" lvl="1" marL="0" marR="0" rtl="0" algn="l">
              <a:spcBef>
                <a:spcPts val="0"/>
              </a:spcBef>
              <a:buNone/>
              <a:defRPr b="0" i="0" sz="900">
                <a:solidFill>
                  <a:srgbClr val="7F7F7F"/>
                </a:solidFill>
                <a:latin typeface="Arial"/>
                <a:ea typeface="Arial"/>
                <a:cs typeface="Arial"/>
                <a:sym typeface="Arial"/>
              </a:defRPr>
            </a:lvl2pPr>
            <a:lvl3pPr indent="0" lvl="2" marL="0" marR="0" rtl="0" algn="l">
              <a:spcBef>
                <a:spcPts val="0"/>
              </a:spcBef>
              <a:buNone/>
              <a:defRPr b="0" i="0" sz="900">
                <a:solidFill>
                  <a:srgbClr val="7F7F7F"/>
                </a:solidFill>
                <a:latin typeface="Arial"/>
                <a:ea typeface="Arial"/>
                <a:cs typeface="Arial"/>
                <a:sym typeface="Arial"/>
              </a:defRPr>
            </a:lvl3pPr>
            <a:lvl4pPr indent="0" lvl="3" marL="0" marR="0" rtl="0" algn="l">
              <a:spcBef>
                <a:spcPts val="0"/>
              </a:spcBef>
              <a:buNone/>
              <a:defRPr b="0" i="0" sz="900">
                <a:solidFill>
                  <a:srgbClr val="7F7F7F"/>
                </a:solidFill>
                <a:latin typeface="Arial"/>
                <a:ea typeface="Arial"/>
                <a:cs typeface="Arial"/>
                <a:sym typeface="Arial"/>
              </a:defRPr>
            </a:lvl4pPr>
            <a:lvl5pPr indent="0" lvl="4" marL="0" marR="0" rtl="0" algn="l">
              <a:spcBef>
                <a:spcPts val="0"/>
              </a:spcBef>
              <a:buNone/>
              <a:defRPr b="0" i="0" sz="900">
                <a:solidFill>
                  <a:srgbClr val="7F7F7F"/>
                </a:solidFill>
                <a:latin typeface="Arial"/>
                <a:ea typeface="Arial"/>
                <a:cs typeface="Arial"/>
                <a:sym typeface="Arial"/>
              </a:defRPr>
            </a:lvl5pPr>
            <a:lvl6pPr indent="0" lvl="5" marL="0" marR="0" rtl="0" algn="l">
              <a:spcBef>
                <a:spcPts val="0"/>
              </a:spcBef>
              <a:buNone/>
              <a:defRPr b="0" i="0" sz="900">
                <a:solidFill>
                  <a:srgbClr val="7F7F7F"/>
                </a:solidFill>
                <a:latin typeface="Arial"/>
                <a:ea typeface="Arial"/>
                <a:cs typeface="Arial"/>
                <a:sym typeface="Arial"/>
              </a:defRPr>
            </a:lvl6pPr>
            <a:lvl7pPr indent="0" lvl="6" marL="0" marR="0" rtl="0" algn="l">
              <a:spcBef>
                <a:spcPts val="0"/>
              </a:spcBef>
              <a:buNone/>
              <a:defRPr b="0" i="0" sz="900">
                <a:solidFill>
                  <a:srgbClr val="7F7F7F"/>
                </a:solidFill>
                <a:latin typeface="Arial"/>
                <a:ea typeface="Arial"/>
                <a:cs typeface="Arial"/>
                <a:sym typeface="Arial"/>
              </a:defRPr>
            </a:lvl7pPr>
            <a:lvl8pPr indent="0" lvl="7" marL="0" marR="0" rtl="0" algn="l">
              <a:spcBef>
                <a:spcPts val="0"/>
              </a:spcBef>
              <a:buNone/>
              <a:defRPr b="0" i="0" sz="900">
                <a:solidFill>
                  <a:srgbClr val="7F7F7F"/>
                </a:solidFill>
                <a:latin typeface="Arial"/>
                <a:ea typeface="Arial"/>
                <a:cs typeface="Arial"/>
                <a:sym typeface="Arial"/>
              </a:defRPr>
            </a:lvl8pPr>
            <a:lvl9pPr indent="0" lvl="8" marL="0" marR="0" rtl="0" algn="l">
              <a:spcBef>
                <a:spcPts val="0"/>
              </a:spcBef>
              <a:buNone/>
              <a:defRPr b="0" i="0" sz="900">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12" name="Google Shape;112;p14"/>
          <p:cNvSpPr txBox="1"/>
          <p:nvPr>
            <p:ph type="title"/>
          </p:nvPr>
        </p:nvSpPr>
        <p:spPr>
          <a:xfrm>
            <a:off x="282575" y="268285"/>
            <a:ext cx="8569323" cy="648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19383A"/>
              </a:buClr>
              <a:buSzPts val="2400"/>
              <a:buFont typeface="Arial"/>
              <a:buNone/>
              <a:defRPr b="1" sz="2400">
                <a:solidFill>
                  <a:srgbClr val="19383A"/>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3" name="Google Shape;113;p14"/>
          <p:cNvSpPr txBox="1"/>
          <p:nvPr>
            <p:ph idx="1" type="body"/>
          </p:nvPr>
        </p:nvSpPr>
        <p:spPr>
          <a:xfrm>
            <a:off x="282575" y="1131888"/>
            <a:ext cx="4000500" cy="2518692"/>
          </a:xfrm>
          <a:prstGeom prst="rect">
            <a:avLst/>
          </a:prstGeom>
          <a:noFill/>
          <a:ln>
            <a:noFill/>
          </a:ln>
        </p:spPr>
        <p:txBody>
          <a:bodyPr anchorCtr="0" anchor="t" bIns="0" lIns="0" spcFirstLastPara="1" rIns="0" wrap="square" tIns="0">
            <a:noAutofit/>
          </a:bodyPr>
          <a:lstStyle>
            <a:lvl1pPr indent="-304800" lvl="0" marL="457200" algn="l">
              <a:lnSpc>
                <a:spcPct val="123000"/>
              </a:lnSpc>
              <a:spcBef>
                <a:spcPts val="600"/>
              </a:spcBef>
              <a:spcAft>
                <a:spcPts val="0"/>
              </a:spcAft>
              <a:buSzPts val="1200"/>
              <a:buFont typeface="Noto Sans Symbols"/>
              <a:buChar char="▪"/>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42900" lvl="4" marL="2286000" algn="l">
              <a:lnSpc>
                <a:spcPct val="123000"/>
              </a:lnSpc>
              <a:spcBef>
                <a:spcPts val="60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4" name="Google Shape;114;p14"/>
          <p:cNvSpPr txBox="1"/>
          <p:nvPr>
            <p:ph idx="2" type="body"/>
          </p:nvPr>
        </p:nvSpPr>
        <p:spPr>
          <a:xfrm>
            <a:off x="4851398" y="1131888"/>
            <a:ext cx="4000500" cy="2518692"/>
          </a:xfrm>
          <a:prstGeom prst="rect">
            <a:avLst/>
          </a:prstGeom>
          <a:noFill/>
          <a:ln>
            <a:noFill/>
          </a:ln>
        </p:spPr>
        <p:txBody>
          <a:bodyPr anchorCtr="0" anchor="t" bIns="0" lIns="0" spcFirstLastPara="1" rIns="0" wrap="square" tIns="0">
            <a:noAutofit/>
          </a:bodyPr>
          <a:lstStyle>
            <a:lvl1pPr indent="-304800" lvl="0" marL="457200" algn="l">
              <a:lnSpc>
                <a:spcPct val="123000"/>
              </a:lnSpc>
              <a:spcBef>
                <a:spcPts val="600"/>
              </a:spcBef>
              <a:spcAft>
                <a:spcPts val="0"/>
              </a:spcAft>
              <a:buSzPts val="1200"/>
              <a:buFont typeface="Noto Sans Symbols"/>
              <a:buChar char="▪"/>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42900" lvl="4" marL="2286000" algn="l">
              <a:lnSpc>
                <a:spcPct val="123000"/>
              </a:lnSpc>
              <a:spcBef>
                <a:spcPts val="60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екстовый слайд с фото">
  <p:cSld name="Текстовый слайд с фото">
    <p:spTree>
      <p:nvGrpSpPr>
        <p:cNvPr id="115" name="Shape 115"/>
        <p:cNvGrpSpPr/>
        <p:nvPr/>
      </p:nvGrpSpPr>
      <p:grpSpPr>
        <a:xfrm>
          <a:off x="0" y="0"/>
          <a:ext cx="0" cy="0"/>
          <a:chOff x="0" y="0"/>
          <a:chExt cx="0" cy="0"/>
        </a:xfrm>
      </p:grpSpPr>
      <p:pic>
        <p:nvPicPr>
          <p:cNvPr id="116" name="Google Shape;116;p15"/>
          <p:cNvPicPr preferRelativeResize="0"/>
          <p:nvPr/>
        </p:nvPicPr>
        <p:blipFill rotWithShape="1">
          <a:blip r:embed="rId2">
            <a:alphaModFix/>
          </a:blip>
          <a:srcRect b="0" l="0" r="0" t="0"/>
          <a:stretch/>
        </p:blipFill>
        <p:spPr>
          <a:xfrm>
            <a:off x="8172005" y="4706445"/>
            <a:ext cx="682674" cy="229378"/>
          </a:xfrm>
          <a:prstGeom prst="rect">
            <a:avLst/>
          </a:prstGeom>
          <a:noFill/>
          <a:ln>
            <a:noFill/>
          </a:ln>
        </p:spPr>
      </p:pic>
      <p:sp>
        <p:nvSpPr>
          <p:cNvPr id="117" name="Google Shape;117;p15"/>
          <p:cNvSpPr txBox="1"/>
          <p:nvPr>
            <p:ph idx="12" type="sldNum"/>
          </p:nvPr>
        </p:nvSpPr>
        <p:spPr>
          <a:xfrm>
            <a:off x="287736" y="4587974"/>
            <a:ext cx="282574" cy="321894"/>
          </a:xfrm>
          <a:prstGeom prst="rect">
            <a:avLst/>
          </a:prstGeom>
          <a:noFill/>
          <a:ln>
            <a:noFill/>
          </a:ln>
        </p:spPr>
        <p:txBody>
          <a:bodyPr anchorCtr="0" anchor="b" bIns="0" lIns="0" spcFirstLastPara="1" rIns="0" wrap="square" tIns="0">
            <a:noAutofit/>
          </a:bodyPr>
          <a:lstStyle>
            <a:lvl1pPr indent="0" lvl="0" marL="0" marR="0" rtl="0" algn="l">
              <a:spcBef>
                <a:spcPts val="0"/>
              </a:spcBef>
              <a:buNone/>
              <a:defRPr b="0" i="0" sz="900">
                <a:solidFill>
                  <a:srgbClr val="7F7F7F"/>
                </a:solidFill>
                <a:latin typeface="Arial"/>
                <a:ea typeface="Arial"/>
                <a:cs typeface="Arial"/>
                <a:sym typeface="Arial"/>
              </a:defRPr>
            </a:lvl1pPr>
            <a:lvl2pPr indent="0" lvl="1" marL="0" marR="0" rtl="0" algn="l">
              <a:spcBef>
                <a:spcPts val="0"/>
              </a:spcBef>
              <a:buNone/>
              <a:defRPr b="0" i="0" sz="900">
                <a:solidFill>
                  <a:srgbClr val="7F7F7F"/>
                </a:solidFill>
                <a:latin typeface="Arial"/>
                <a:ea typeface="Arial"/>
                <a:cs typeface="Arial"/>
                <a:sym typeface="Arial"/>
              </a:defRPr>
            </a:lvl2pPr>
            <a:lvl3pPr indent="0" lvl="2" marL="0" marR="0" rtl="0" algn="l">
              <a:spcBef>
                <a:spcPts val="0"/>
              </a:spcBef>
              <a:buNone/>
              <a:defRPr b="0" i="0" sz="900">
                <a:solidFill>
                  <a:srgbClr val="7F7F7F"/>
                </a:solidFill>
                <a:latin typeface="Arial"/>
                <a:ea typeface="Arial"/>
                <a:cs typeface="Arial"/>
                <a:sym typeface="Arial"/>
              </a:defRPr>
            </a:lvl3pPr>
            <a:lvl4pPr indent="0" lvl="3" marL="0" marR="0" rtl="0" algn="l">
              <a:spcBef>
                <a:spcPts val="0"/>
              </a:spcBef>
              <a:buNone/>
              <a:defRPr b="0" i="0" sz="900">
                <a:solidFill>
                  <a:srgbClr val="7F7F7F"/>
                </a:solidFill>
                <a:latin typeface="Arial"/>
                <a:ea typeface="Arial"/>
                <a:cs typeface="Arial"/>
                <a:sym typeface="Arial"/>
              </a:defRPr>
            </a:lvl4pPr>
            <a:lvl5pPr indent="0" lvl="4" marL="0" marR="0" rtl="0" algn="l">
              <a:spcBef>
                <a:spcPts val="0"/>
              </a:spcBef>
              <a:buNone/>
              <a:defRPr b="0" i="0" sz="900">
                <a:solidFill>
                  <a:srgbClr val="7F7F7F"/>
                </a:solidFill>
                <a:latin typeface="Arial"/>
                <a:ea typeface="Arial"/>
                <a:cs typeface="Arial"/>
                <a:sym typeface="Arial"/>
              </a:defRPr>
            </a:lvl5pPr>
            <a:lvl6pPr indent="0" lvl="5" marL="0" marR="0" rtl="0" algn="l">
              <a:spcBef>
                <a:spcPts val="0"/>
              </a:spcBef>
              <a:buNone/>
              <a:defRPr b="0" i="0" sz="900">
                <a:solidFill>
                  <a:srgbClr val="7F7F7F"/>
                </a:solidFill>
                <a:latin typeface="Arial"/>
                <a:ea typeface="Arial"/>
                <a:cs typeface="Arial"/>
                <a:sym typeface="Arial"/>
              </a:defRPr>
            </a:lvl6pPr>
            <a:lvl7pPr indent="0" lvl="6" marL="0" marR="0" rtl="0" algn="l">
              <a:spcBef>
                <a:spcPts val="0"/>
              </a:spcBef>
              <a:buNone/>
              <a:defRPr b="0" i="0" sz="900">
                <a:solidFill>
                  <a:srgbClr val="7F7F7F"/>
                </a:solidFill>
                <a:latin typeface="Arial"/>
                <a:ea typeface="Arial"/>
                <a:cs typeface="Arial"/>
                <a:sym typeface="Arial"/>
              </a:defRPr>
            </a:lvl7pPr>
            <a:lvl8pPr indent="0" lvl="7" marL="0" marR="0" rtl="0" algn="l">
              <a:spcBef>
                <a:spcPts val="0"/>
              </a:spcBef>
              <a:buNone/>
              <a:defRPr b="0" i="0" sz="900">
                <a:solidFill>
                  <a:srgbClr val="7F7F7F"/>
                </a:solidFill>
                <a:latin typeface="Arial"/>
                <a:ea typeface="Arial"/>
                <a:cs typeface="Arial"/>
                <a:sym typeface="Arial"/>
              </a:defRPr>
            </a:lvl8pPr>
            <a:lvl9pPr indent="0" lvl="8" marL="0" marR="0" rtl="0" algn="l">
              <a:spcBef>
                <a:spcPts val="0"/>
              </a:spcBef>
              <a:buNone/>
              <a:defRPr b="0" i="0" sz="900">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18" name="Google Shape;118;p15"/>
          <p:cNvSpPr/>
          <p:nvPr>
            <p:ph idx="2" type="pic"/>
          </p:nvPr>
        </p:nvSpPr>
        <p:spPr>
          <a:xfrm>
            <a:off x="4587118" y="1131701"/>
            <a:ext cx="4286250" cy="3455987"/>
          </a:xfrm>
          <a:prstGeom prst="rect">
            <a:avLst/>
          </a:prstGeom>
          <a:solidFill>
            <a:srgbClr val="F2F2F2"/>
          </a:solidFill>
          <a:ln>
            <a:noFill/>
          </a:ln>
        </p:spPr>
        <p:txBody>
          <a:bodyPr anchorCtr="0" anchor="t" bIns="0" lIns="0" spcFirstLastPara="1" rIns="0" wrap="square" tIns="0">
            <a:noAutofit/>
          </a:bodyPr>
          <a:lstStyle>
            <a:lvl1pPr lvl="0" marR="0" rtl="0" algn="l">
              <a:lnSpc>
                <a:spcPct val="123000"/>
              </a:lnSpc>
              <a:spcBef>
                <a:spcPts val="600"/>
              </a:spcBef>
              <a:spcAft>
                <a:spcPts val="0"/>
              </a:spcAft>
              <a:buClr>
                <a:srgbClr val="00AD20"/>
              </a:buClr>
              <a:buSzPts val="1200"/>
              <a:buFont typeface="Arial"/>
              <a:buNone/>
              <a:defRPr b="0" i="0" sz="1200" u="none" cap="none" strike="noStrike">
                <a:solidFill>
                  <a:schemeClr val="dk1"/>
                </a:solidFill>
                <a:latin typeface="Arial"/>
                <a:ea typeface="Arial"/>
                <a:cs typeface="Arial"/>
                <a:sym typeface="Arial"/>
              </a:defRPr>
            </a:lvl1pPr>
            <a:lvl2pPr lvl="1" marR="0" rtl="0" algn="l">
              <a:lnSpc>
                <a:spcPct val="123000"/>
              </a:lnSpc>
              <a:spcBef>
                <a:spcPts val="600"/>
              </a:spcBef>
              <a:spcAft>
                <a:spcPts val="0"/>
              </a:spcAft>
              <a:buClr>
                <a:srgbClr val="00AD20"/>
              </a:buClr>
              <a:buSzPts val="1200"/>
              <a:buFont typeface="Arial"/>
              <a:buChar char="•"/>
              <a:defRPr b="0" i="0" sz="1200" u="none" cap="none" strike="noStrike">
                <a:solidFill>
                  <a:schemeClr val="dk1"/>
                </a:solidFill>
                <a:latin typeface="Arial"/>
                <a:ea typeface="Arial"/>
                <a:cs typeface="Arial"/>
                <a:sym typeface="Arial"/>
              </a:defRPr>
            </a:lvl2pPr>
            <a:lvl3pPr lvl="2" marR="0" rtl="0" algn="l">
              <a:lnSpc>
                <a:spcPct val="123000"/>
              </a:lnSpc>
              <a:spcBef>
                <a:spcPts val="600"/>
              </a:spcBef>
              <a:spcAft>
                <a:spcPts val="0"/>
              </a:spcAft>
              <a:buClr>
                <a:srgbClr val="00AD20"/>
              </a:buClr>
              <a:buSzPts val="1200"/>
              <a:buFont typeface="Arial"/>
              <a:buChar char="‒"/>
              <a:defRPr b="0" i="0" sz="1200" u="none" cap="none" strike="noStrike">
                <a:solidFill>
                  <a:schemeClr val="dk1"/>
                </a:solidFill>
                <a:latin typeface="Arial"/>
                <a:ea typeface="Arial"/>
                <a:cs typeface="Arial"/>
                <a:sym typeface="Arial"/>
              </a:defRPr>
            </a:lvl3pPr>
            <a:lvl4pPr lvl="3" marR="0" rtl="0" algn="l">
              <a:lnSpc>
                <a:spcPct val="123000"/>
              </a:lnSpc>
              <a:spcBef>
                <a:spcPts val="600"/>
              </a:spcBef>
              <a:spcAft>
                <a:spcPts val="0"/>
              </a:spcAft>
              <a:buClr>
                <a:srgbClr val="00AD20"/>
              </a:buClr>
              <a:buSzPts val="1200"/>
              <a:buFont typeface="Arial"/>
              <a:buChar char="•"/>
              <a:defRPr b="0" i="0" sz="1200" u="none" cap="none" strike="noStrike">
                <a:solidFill>
                  <a:schemeClr val="dk1"/>
                </a:solidFill>
                <a:latin typeface="Arial"/>
                <a:ea typeface="Arial"/>
                <a:cs typeface="Arial"/>
                <a:sym typeface="Arial"/>
              </a:defRPr>
            </a:lvl4pPr>
            <a:lvl5pPr lvl="4" marR="0" rtl="0" algn="l">
              <a:lnSpc>
                <a:spcPct val="123000"/>
              </a:lnSpc>
              <a:spcBef>
                <a:spcPts val="600"/>
              </a:spcBef>
              <a:spcAft>
                <a:spcPts val="0"/>
              </a:spcAft>
              <a:buClr>
                <a:srgbClr val="00AD20"/>
              </a:buClr>
              <a:buSzPts val="1200"/>
              <a:buFont typeface="Arial"/>
              <a:buChar char="•"/>
              <a:defRPr b="0" i="0" sz="12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19" name="Google Shape;119;p15"/>
          <p:cNvSpPr txBox="1"/>
          <p:nvPr>
            <p:ph idx="1" type="body"/>
          </p:nvPr>
        </p:nvSpPr>
        <p:spPr>
          <a:xfrm>
            <a:off x="282181" y="1387135"/>
            <a:ext cx="3717530" cy="1014123"/>
          </a:xfrm>
          <a:prstGeom prst="rect">
            <a:avLst/>
          </a:prstGeom>
          <a:noFill/>
          <a:ln>
            <a:noFill/>
          </a:ln>
        </p:spPr>
        <p:txBody>
          <a:bodyPr anchorCtr="0" anchor="t" bIns="0" lIns="0" spcFirstLastPara="1" rIns="0" wrap="square" tIns="0">
            <a:noAutofit/>
          </a:bodyPr>
          <a:lstStyle>
            <a:lvl1pPr indent="-228600" lvl="0" marL="457200" marR="0" algn="l">
              <a:lnSpc>
                <a:spcPct val="123000"/>
              </a:lnSpc>
              <a:spcBef>
                <a:spcPts val="0"/>
              </a:spcBef>
              <a:spcAft>
                <a:spcPts val="0"/>
              </a:spcAft>
              <a:buClr>
                <a:srgbClr val="00AD21"/>
              </a:buClr>
              <a:buSzPts val="1200"/>
              <a:buFont typeface="Noto Sans Symbols"/>
              <a:buNone/>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04800" lvl="4" marL="2286000" algn="l">
              <a:lnSpc>
                <a:spcPct val="123000"/>
              </a:lnSpc>
              <a:spcBef>
                <a:spcPts val="600"/>
              </a:spcBef>
              <a:spcAft>
                <a:spcPts val="0"/>
              </a:spcAft>
              <a:buSzPts val="12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0" name="Google Shape;120;p15"/>
          <p:cNvSpPr txBox="1"/>
          <p:nvPr>
            <p:ph idx="3" type="body"/>
          </p:nvPr>
        </p:nvSpPr>
        <p:spPr>
          <a:xfrm>
            <a:off x="282181" y="1131701"/>
            <a:ext cx="3717530" cy="252000"/>
          </a:xfrm>
          <a:prstGeom prst="rect">
            <a:avLst/>
          </a:prstGeom>
          <a:noFill/>
          <a:ln>
            <a:noFill/>
          </a:ln>
        </p:spPr>
        <p:txBody>
          <a:bodyPr anchorCtr="0" anchor="t" bIns="0" lIns="0" spcFirstLastPara="1" rIns="0" wrap="square" tIns="0">
            <a:noAutofit/>
          </a:bodyPr>
          <a:lstStyle>
            <a:lvl1pPr indent="-228600" lvl="0" marL="457200" algn="l">
              <a:lnSpc>
                <a:spcPct val="123000"/>
              </a:lnSpc>
              <a:spcBef>
                <a:spcPts val="0"/>
              </a:spcBef>
              <a:spcAft>
                <a:spcPts val="0"/>
              </a:spcAft>
              <a:buSzPts val="1200"/>
              <a:buNone/>
              <a:defRPr b="1">
                <a:solidFill>
                  <a:srgbClr val="00AD21"/>
                </a:solidFill>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42900" lvl="4" marL="2286000" algn="l">
              <a:lnSpc>
                <a:spcPct val="123000"/>
              </a:lnSpc>
              <a:spcBef>
                <a:spcPts val="60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1" name="Google Shape;121;p15"/>
          <p:cNvSpPr txBox="1"/>
          <p:nvPr>
            <p:ph idx="4" type="body"/>
          </p:nvPr>
        </p:nvSpPr>
        <p:spPr>
          <a:xfrm>
            <a:off x="282181" y="3123755"/>
            <a:ext cx="3717530" cy="1014123"/>
          </a:xfrm>
          <a:prstGeom prst="rect">
            <a:avLst/>
          </a:prstGeom>
          <a:noFill/>
          <a:ln>
            <a:noFill/>
          </a:ln>
        </p:spPr>
        <p:txBody>
          <a:bodyPr anchorCtr="0" anchor="t" bIns="0" lIns="0" spcFirstLastPara="1" rIns="0" wrap="square" tIns="0">
            <a:noAutofit/>
          </a:bodyPr>
          <a:lstStyle>
            <a:lvl1pPr indent="-228600" lvl="0" marL="457200" marR="0" algn="l">
              <a:lnSpc>
                <a:spcPct val="123000"/>
              </a:lnSpc>
              <a:spcBef>
                <a:spcPts val="0"/>
              </a:spcBef>
              <a:spcAft>
                <a:spcPts val="0"/>
              </a:spcAft>
              <a:buClr>
                <a:srgbClr val="00AD21"/>
              </a:buClr>
              <a:buSzPts val="1200"/>
              <a:buFont typeface="Noto Sans Symbols"/>
              <a:buNone/>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04800" lvl="4" marL="2286000" algn="l">
              <a:lnSpc>
                <a:spcPct val="123000"/>
              </a:lnSpc>
              <a:spcBef>
                <a:spcPts val="600"/>
              </a:spcBef>
              <a:spcAft>
                <a:spcPts val="0"/>
              </a:spcAft>
              <a:buSzPts val="12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2" name="Google Shape;122;p15"/>
          <p:cNvSpPr txBox="1"/>
          <p:nvPr>
            <p:ph idx="5" type="body"/>
          </p:nvPr>
        </p:nvSpPr>
        <p:spPr>
          <a:xfrm>
            <a:off x="282181" y="2865081"/>
            <a:ext cx="3717530" cy="252000"/>
          </a:xfrm>
          <a:prstGeom prst="rect">
            <a:avLst/>
          </a:prstGeom>
          <a:noFill/>
          <a:ln>
            <a:noFill/>
          </a:ln>
        </p:spPr>
        <p:txBody>
          <a:bodyPr anchorCtr="0" anchor="t" bIns="0" lIns="0" spcFirstLastPara="1" rIns="0" wrap="square" tIns="0">
            <a:noAutofit/>
          </a:bodyPr>
          <a:lstStyle>
            <a:lvl1pPr indent="-228600" lvl="0" marL="457200" algn="l">
              <a:lnSpc>
                <a:spcPct val="123000"/>
              </a:lnSpc>
              <a:spcBef>
                <a:spcPts val="0"/>
              </a:spcBef>
              <a:spcAft>
                <a:spcPts val="0"/>
              </a:spcAft>
              <a:buSzPts val="1200"/>
              <a:buNone/>
              <a:defRPr b="1">
                <a:solidFill>
                  <a:srgbClr val="00AD21"/>
                </a:solidFill>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42900" lvl="4" marL="2286000" algn="l">
              <a:lnSpc>
                <a:spcPct val="123000"/>
              </a:lnSpc>
              <a:spcBef>
                <a:spcPts val="60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3" name="Google Shape;123;p15"/>
          <p:cNvSpPr txBox="1"/>
          <p:nvPr>
            <p:ph type="title"/>
          </p:nvPr>
        </p:nvSpPr>
        <p:spPr>
          <a:xfrm>
            <a:off x="282575" y="268285"/>
            <a:ext cx="8569323" cy="648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19383A"/>
              </a:buClr>
              <a:buSzPts val="2400"/>
              <a:buFont typeface="Arial"/>
              <a:buNone/>
              <a:defRPr b="1" sz="2400">
                <a:solidFill>
                  <a:srgbClr val="19383A"/>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екстовый слайд 2 колонки и фото">
  <p:cSld name="Текстовый слайд 2 колонки и фото">
    <p:spTree>
      <p:nvGrpSpPr>
        <p:cNvPr id="124" name="Shape 124"/>
        <p:cNvGrpSpPr/>
        <p:nvPr/>
      </p:nvGrpSpPr>
      <p:grpSpPr>
        <a:xfrm>
          <a:off x="0" y="0"/>
          <a:ext cx="0" cy="0"/>
          <a:chOff x="0" y="0"/>
          <a:chExt cx="0" cy="0"/>
        </a:xfrm>
      </p:grpSpPr>
      <p:pic>
        <p:nvPicPr>
          <p:cNvPr id="125" name="Google Shape;125;p16"/>
          <p:cNvPicPr preferRelativeResize="0"/>
          <p:nvPr/>
        </p:nvPicPr>
        <p:blipFill rotWithShape="1">
          <a:blip r:embed="rId2">
            <a:alphaModFix/>
          </a:blip>
          <a:srcRect b="0" l="0" r="0" t="0"/>
          <a:stretch/>
        </p:blipFill>
        <p:spPr>
          <a:xfrm>
            <a:off x="8172005" y="4706445"/>
            <a:ext cx="682674" cy="229378"/>
          </a:xfrm>
          <a:prstGeom prst="rect">
            <a:avLst/>
          </a:prstGeom>
          <a:noFill/>
          <a:ln>
            <a:noFill/>
          </a:ln>
        </p:spPr>
      </p:pic>
      <p:sp>
        <p:nvSpPr>
          <p:cNvPr id="126" name="Google Shape;126;p16"/>
          <p:cNvSpPr txBox="1"/>
          <p:nvPr>
            <p:ph idx="12" type="sldNum"/>
          </p:nvPr>
        </p:nvSpPr>
        <p:spPr>
          <a:xfrm>
            <a:off x="287736" y="4587974"/>
            <a:ext cx="282574" cy="321894"/>
          </a:xfrm>
          <a:prstGeom prst="rect">
            <a:avLst/>
          </a:prstGeom>
          <a:noFill/>
          <a:ln>
            <a:noFill/>
          </a:ln>
        </p:spPr>
        <p:txBody>
          <a:bodyPr anchorCtr="0" anchor="b" bIns="0" lIns="0" spcFirstLastPara="1" rIns="0" wrap="square" tIns="0">
            <a:noAutofit/>
          </a:bodyPr>
          <a:lstStyle>
            <a:lvl1pPr indent="0" lvl="0" marL="0" marR="0" rtl="0" algn="l">
              <a:spcBef>
                <a:spcPts val="0"/>
              </a:spcBef>
              <a:buNone/>
              <a:defRPr b="0" i="0" sz="900">
                <a:solidFill>
                  <a:srgbClr val="7F7F7F"/>
                </a:solidFill>
                <a:latin typeface="Arial"/>
                <a:ea typeface="Arial"/>
                <a:cs typeface="Arial"/>
                <a:sym typeface="Arial"/>
              </a:defRPr>
            </a:lvl1pPr>
            <a:lvl2pPr indent="0" lvl="1" marL="0" marR="0" rtl="0" algn="l">
              <a:spcBef>
                <a:spcPts val="0"/>
              </a:spcBef>
              <a:buNone/>
              <a:defRPr b="0" i="0" sz="900">
                <a:solidFill>
                  <a:srgbClr val="7F7F7F"/>
                </a:solidFill>
                <a:latin typeface="Arial"/>
                <a:ea typeface="Arial"/>
                <a:cs typeface="Arial"/>
                <a:sym typeface="Arial"/>
              </a:defRPr>
            </a:lvl2pPr>
            <a:lvl3pPr indent="0" lvl="2" marL="0" marR="0" rtl="0" algn="l">
              <a:spcBef>
                <a:spcPts val="0"/>
              </a:spcBef>
              <a:buNone/>
              <a:defRPr b="0" i="0" sz="900">
                <a:solidFill>
                  <a:srgbClr val="7F7F7F"/>
                </a:solidFill>
                <a:latin typeface="Arial"/>
                <a:ea typeface="Arial"/>
                <a:cs typeface="Arial"/>
                <a:sym typeface="Arial"/>
              </a:defRPr>
            </a:lvl3pPr>
            <a:lvl4pPr indent="0" lvl="3" marL="0" marR="0" rtl="0" algn="l">
              <a:spcBef>
                <a:spcPts val="0"/>
              </a:spcBef>
              <a:buNone/>
              <a:defRPr b="0" i="0" sz="900">
                <a:solidFill>
                  <a:srgbClr val="7F7F7F"/>
                </a:solidFill>
                <a:latin typeface="Arial"/>
                <a:ea typeface="Arial"/>
                <a:cs typeface="Arial"/>
                <a:sym typeface="Arial"/>
              </a:defRPr>
            </a:lvl4pPr>
            <a:lvl5pPr indent="0" lvl="4" marL="0" marR="0" rtl="0" algn="l">
              <a:spcBef>
                <a:spcPts val="0"/>
              </a:spcBef>
              <a:buNone/>
              <a:defRPr b="0" i="0" sz="900">
                <a:solidFill>
                  <a:srgbClr val="7F7F7F"/>
                </a:solidFill>
                <a:latin typeface="Arial"/>
                <a:ea typeface="Arial"/>
                <a:cs typeface="Arial"/>
                <a:sym typeface="Arial"/>
              </a:defRPr>
            </a:lvl5pPr>
            <a:lvl6pPr indent="0" lvl="5" marL="0" marR="0" rtl="0" algn="l">
              <a:spcBef>
                <a:spcPts val="0"/>
              </a:spcBef>
              <a:buNone/>
              <a:defRPr b="0" i="0" sz="900">
                <a:solidFill>
                  <a:srgbClr val="7F7F7F"/>
                </a:solidFill>
                <a:latin typeface="Arial"/>
                <a:ea typeface="Arial"/>
                <a:cs typeface="Arial"/>
                <a:sym typeface="Arial"/>
              </a:defRPr>
            </a:lvl6pPr>
            <a:lvl7pPr indent="0" lvl="6" marL="0" marR="0" rtl="0" algn="l">
              <a:spcBef>
                <a:spcPts val="0"/>
              </a:spcBef>
              <a:buNone/>
              <a:defRPr b="0" i="0" sz="900">
                <a:solidFill>
                  <a:srgbClr val="7F7F7F"/>
                </a:solidFill>
                <a:latin typeface="Arial"/>
                <a:ea typeface="Arial"/>
                <a:cs typeface="Arial"/>
                <a:sym typeface="Arial"/>
              </a:defRPr>
            </a:lvl7pPr>
            <a:lvl8pPr indent="0" lvl="7" marL="0" marR="0" rtl="0" algn="l">
              <a:spcBef>
                <a:spcPts val="0"/>
              </a:spcBef>
              <a:buNone/>
              <a:defRPr b="0" i="0" sz="900">
                <a:solidFill>
                  <a:srgbClr val="7F7F7F"/>
                </a:solidFill>
                <a:latin typeface="Arial"/>
                <a:ea typeface="Arial"/>
                <a:cs typeface="Arial"/>
                <a:sym typeface="Arial"/>
              </a:defRPr>
            </a:lvl8pPr>
            <a:lvl9pPr indent="0" lvl="8" marL="0" marR="0" rtl="0" algn="l">
              <a:spcBef>
                <a:spcPts val="0"/>
              </a:spcBef>
              <a:buNone/>
              <a:defRPr b="0" i="0" sz="900">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27" name="Google Shape;127;p16"/>
          <p:cNvSpPr/>
          <p:nvPr>
            <p:ph idx="2" type="pic"/>
          </p:nvPr>
        </p:nvSpPr>
        <p:spPr>
          <a:xfrm>
            <a:off x="5693073" y="1134458"/>
            <a:ext cx="3133725" cy="3446462"/>
          </a:xfrm>
          <a:prstGeom prst="rect">
            <a:avLst/>
          </a:prstGeom>
          <a:solidFill>
            <a:srgbClr val="F2F2F2"/>
          </a:solidFill>
          <a:ln>
            <a:noFill/>
          </a:ln>
        </p:spPr>
        <p:txBody>
          <a:bodyPr anchorCtr="0" anchor="t" bIns="0" lIns="0" spcFirstLastPara="1" rIns="0" wrap="square" tIns="0">
            <a:noAutofit/>
          </a:bodyPr>
          <a:lstStyle>
            <a:lvl1pPr lvl="0" marR="0" rtl="0" algn="l">
              <a:lnSpc>
                <a:spcPct val="123000"/>
              </a:lnSpc>
              <a:spcBef>
                <a:spcPts val="600"/>
              </a:spcBef>
              <a:spcAft>
                <a:spcPts val="0"/>
              </a:spcAft>
              <a:buClr>
                <a:srgbClr val="00AD20"/>
              </a:buClr>
              <a:buSzPts val="1200"/>
              <a:buFont typeface="Arial"/>
              <a:buNone/>
              <a:defRPr b="0" i="0" sz="1200" u="none" cap="none" strike="noStrike">
                <a:solidFill>
                  <a:schemeClr val="dk1"/>
                </a:solidFill>
                <a:latin typeface="Arial"/>
                <a:ea typeface="Arial"/>
                <a:cs typeface="Arial"/>
                <a:sym typeface="Arial"/>
              </a:defRPr>
            </a:lvl1pPr>
            <a:lvl2pPr lvl="1" marR="0" rtl="0" algn="l">
              <a:lnSpc>
                <a:spcPct val="123000"/>
              </a:lnSpc>
              <a:spcBef>
                <a:spcPts val="600"/>
              </a:spcBef>
              <a:spcAft>
                <a:spcPts val="0"/>
              </a:spcAft>
              <a:buClr>
                <a:srgbClr val="00AD20"/>
              </a:buClr>
              <a:buSzPts val="1200"/>
              <a:buFont typeface="Arial"/>
              <a:buChar char="•"/>
              <a:defRPr b="0" i="0" sz="1200" u="none" cap="none" strike="noStrike">
                <a:solidFill>
                  <a:schemeClr val="dk1"/>
                </a:solidFill>
                <a:latin typeface="Arial"/>
                <a:ea typeface="Arial"/>
                <a:cs typeface="Arial"/>
                <a:sym typeface="Arial"/>
              </a:defRPr>
            </a:lvl2pPr>
            <a:lvl3pPr lvl="2" marR="0" rtl="0" algn="l">
              <a:lnSpc>
                <a:spcPct val="123000"/>
              </a:lnSpc>
              <a:spcBef>
                <a:spcPts val="600"/>
              </a:spcBef>
              <a:spcAft>
                <a:spcPts val="0"/>
              </a:spcAft>
              <a:buClr>
                <a:srgbClr val="00AD20"/>
              </a:buClr>
              <a:buSzPts val="1200"/>
              <a:buFont typeface="Arial"/>
              <a:buChar char="‒"/>
              <a:defRPr b="0" i="0" sz="1200" u="none" cap="none" strike="noStrike">
                <a:solidFill>
                  <a:schemeClr val="dk1"/>
                </a:solidFill>
                <a:latin typeface="Arial"/>
                <a:ea typeface="Arial"/>
                <a:cs typeface="Arial"/>
                <a:sym typeface="Arial"/>
              </a:defRPr>
            </a:lvl3pPr>
            <a:lvl4pPr lvl="3" marR="0" rtl="0" algn="l">
              <a:lnSpc>
                <a:spcPct val="123000"/>
              </a:lnSpc>
              <a:spcBef>
                <a:spcPts val="600"/>
              </a:spcBef>
              <a:spcAft>
                <a:spcPts val="0"/>
              </a:spcAft>
              <a:buClr>
                <a:srgbClr val="00AD20"/>
              </a:buClr>
              <a:buSzPts val="1200"/>
              <a:buFont typeface="Arial"/>
              <a:buChar char="•"/>
              <a:defRPr b="0" i="0" sz="1200" u="none" cap="none" strike="noStrike">
                <a:solidFill>
                  <a:schemeClr val="dk1"/>
                </a:solidFill>
                <a:latin typeface="Arial"/>
                <a:ea typeface="Arial"/>
                <a:cs typeface="Arial"/>
                <a:sym typeface="Arial"/>
              </a:defRPr>
            </a:lvl4pPr>
            <a:lvl5pPr lvl="4" marR="0" rtl="0" algn="l">
              <a:lnSpc>
                <a:spcPct val="123000"/>
              </a:lnSpc>
              <a:spcBef>
                <a:spcPts val="600"/>
              </a:spcBef>
              <a:spcAft>
                <a:spcPts val="0"/>
              </a:spcAft>
              <a:buClr>
                <a:srgbClr val="00AD20"/>
              </a:buClr>
              <a:buSzPts val="1200"/>
              <a:buFont typeface="Arial"/>
              <a:buChar char="•"/>
              <a:defRPr b="0" i="0" sz="12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28" name="Google Shape;128;p16"/>
          <p:cNvSpPr txBox="1"/>
          <p:nvPr>
            <p:ph idx="1" type="body"/>
          </p:nvPr>
        </p:nvSpPr>
        <p:spPr>
          <a:xfrm>
            <a:off x="282378" y="1393120"/>
            <a:ext cx="2412394" cy="1325668"/>
          </a:xfrm>
          <a:prstGeom prst="rect">
            <a:avLst/>
          </a:prstGeom>
          <a:noFill/>
          <a:ln>
            <a:noFill/>
          </a:ln>
        </p:spPr>
        <p:txBody>
          <a:bodyPr anchorCtr="0" anchor="t" bIns="0" lIns="0" spcFirstLastPara="1" rIns="0" wrap="square" tIns="0">
            <a:noAutofit/>
          </a:bodyPr>
          <a:lstStyle>
            <a:lvl1pPr indent="-228600" lvl="0" marL="457200" marR="0" algn="l">
              <a:lnSpc>
                <a:spcPct val="123000"/>
              </a:lnSpc>
              <a:spcBef>
                <a:spcPts val="0"/>
              </a:spcBef>
              <a:spcAft>
                <a:spcPts val="0"/>
              </a:spcAft>
              <a:buClr>
                <a:srgbClr val="00AD21"/>
              </a:buClr>
              <a:buSzPts val="1200"/>
              <a:buFont typeface="Noto Sans Symbols"/>
              <a:buNone/>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04800" lvl="4" marL="2286000" algn="l">
              <a:lnSpc>
                <a:spcPct val="123000"/>
              </a:lnSpc>
              <a:spcBef>
                <a:spcPts val="600"/>
              </a:spcBef>
              <a:spcAft>
                <a:spcPts val="0"/>
              </a:spcAft>
              <a:buSzPts val="12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9" name="Google Shape;129;p16"/>
          <p:cNvSpPr txBox="1"/>
          <p:nvPr>
            <p:ph idx="3" type="body"/>
          </p:nvPr>
        </p:nvSpPr>
        <p:spPr>
          <a:xfrm>
            <a:off x="282378" y="1134458"/>
            <a:ext cx="2412394" cy="252000"/>
          </a:xfrm>
          <a:prstGeom prst="rect">
            <a:avLst/>
          </a:prstGeom>
          <a:noFill/>
          <a:ln>
            <a:noFill/>
          </a:ln>
        </p:spPr>
        <p:txBody>
          <a:bodyPr anchorCtr="0" anchor="t" bIns="0" lIns="0" spcFirstLastPara="1" rIns="0" wrap="square" tIns="0">
            <a:noAutofit/>
          </a:bodyPr>
          <a:lstStyle>
            <a:lvl1pPr indent="-228600" lvl="0" marL="457200" algn="l">
              <a:lnSpc>
                <a:spcPct val="123000"/>
              </a:lnSpc>
              <a:spcBef>
                <a:spcPts val="0"/>
              </a:spcBef>
              <a:spcAft>
                <a:spcPts val="0"/>
              </a:spcAft>
              <a:buSzPts val="1200"/>
              <a:buNone/>
              <a:defRPr b="1">
                <a:solidFill>
                  <a:srgbClr val="00AD21"/>
                </a:solidFill>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42900" lvl="4" marL="2286000" algn="l">
              <a:lnSpc>
                <a:spcPct val="123000"/>
              </a:lnSpc>
              <a:spcBef>
                <a:spcPts val="60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30" name="Google Shape;130;p16"/>
          <p:cNvSpPr txBox="1"/>
          <p:nvPr>
            <p:ph idx="4" type="body"/>
          </p:nvPr>
        </p:nvSpPr>
        <p:spPr>
          <a:xfrm>
            <a:off x="2987627" y="1393120"/>
            <a:ext cx="2412394" cy="1325668"/>
          </a:xfrm>
          <a:prstGeom prst="rect">
            <a:avLst/>
          </a:prstGeom>
          <a:noFill/>
          <a:ln>
            <a:noFill/>
          </a:ln>
        </p:spPr>
        <p:txBody>
          <a:bodyPr anchorCtr="0" anchor="t" bIns="0" lIns="0" spcFirstLastPara="1" rIns="0" wrap="square" tIns="0">
            <a:noAutofit/>
          </a:bodyPr>
          <a:lstStyle>
            <a:lvl1pPr indent="-228600" lvl="0" marL="457200" marR="0" algn="l">
              <a:lnSpc>
                <a:spcPct val="123000"/>
              </a:lnSpc>
              <a:spcBef>
                <a:spcPts val="0"/>
              </a:spcBef>
              <a:spcAft>
                <a:spcPts val="0"/>
              </a:spcAft>
              <a:buClr>
                <a:srgbClr val="00AD21"/>
              </a:buClr>
              <a:buSzPts val="1200"/>
              <a:buFont typeface="Noto Sans Symbols"/>
              <a:buNone/>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04800" lvl="4" marL="2286000" algn="l">
              <a:lnSpc>
                <a:spcPct val="123000"/>
              </a:lnSpc>
              <a:spcBef>
                <a:spcPts val="600"/>
              </a:spcBef>
              <a:spcAft>
                <a:spcPts val="0"/>
              </a:spcAft>
              <a:buSzPts val="12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31" name="Google Shape;131;p16"/>
          <p:cNvSpPr txBox="1"/>
          <p:nvPr>
            <p:ph idx="5" type="body"/>
          </p:nvPr>
        </p:nvSpPr>
        <p:spPr>
          <a:xfrm>
            <a:off x="2987627" y="1134458"/>
            <a:ext cx="2412394" cy="252000"/>
          </a:xfrm>
          <a:prstGeom prst="rect">
            <a:avLst/>
          </a:prstGeom>
          <a:noFill/>
          <a:ln>
            <a:noFill/>
          </a:ln>
        </p:spPr>
        <p:txBody>
          <a:bodyPr anchorCtr="0" anchor="t" bIns="0" lIns="0" spcFirstLastPara="1" rIns="0" wrap="square" tIns="0">
            <a:noAutofit/>
          </a:bodyPr>
          <a:lstStyle>
            <a:lvl1pPr indent="-228600" lvl="0" marL="457200" algn="l">
              <a:lnSpc>
                <a:spcPct val="123000"/>
              </a:lnSpc>
              <a:spcBef>
                <a:spcPts val="0"/>
              </a:spcBef>
              <a:spcAft>
                <a:spcPts val="0"/>
              </a:spcAft>
              <a:buSzPts val="1200"/>
              <a:buNone/>
              <a:defRPr b="1">
                <a:solidFill>
                  <a:srgbClr val="00AD21"/>
                </a:solidFill>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42900" lvl="4" marL="2286000" algn="l">
              <a:lnSpc>
                <a:spcPct val="123000"/>
              </a:lnSpc>
              <a:spcBef>
                <a:spcPts val="60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32" name="Google Shape;132;p16"/>
          <p:cNvSpPr txBox="1"/>
          <p:nvPr>
            <p:ph idx="6" type="body"/>
          </p:nvPr>
        </p:nvSpPr>
        <p:spPr>
          <a:xfrm>
            <a:off x="282181" y="3189170"/>
            <a:ext cx="2412394" cy="1325668"/>
          </a:xfrm>
          <a:prstGeom prst="rect">
            <a:avLst/>
          </a:prstGeom>
          <a:noFill/>
          <a:ln>
            <a:noFill/>
          </a:ln>
        </p:spPr>
        <p:txBody>
          <a:bodyPr anchorCtr="0" anchor="t" bIns="0" lIns="0" spcFirstLastPara="1" rIns="0" wrap="square" tIns="0">
            <a:noAutofit/>
          </a:bodyPr>
          <a:lstStyle>
            <a:lvl1pPr indent="-228600" lvl="0" marL="457200" marR="0" algn="l">
              <a:lnSpc>
                <a:spcPct val="123000"/>
              </a:lnSpc>
              <a:spcBef>
                <a:spcPts val="0"/>
              </a:spcBef>
              <a:spcAft>
                <a:spcPts val="0"/>
              </a:spcAft>
              <a:buClr>
                <a:srgbClr val="00AD21"/>
              </a:buClr>
              <a:buSzPts val="1200"/>
              <a:buFont typeface="Noto Sans Symbols"/>
              <a:buNone/>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04800" lvl="4" marL="2286000" algn="l">
              <a:lnSpc>
                <a:spcPct val="123000"/>
              </a:lnSpc>
              <a:spcBef>
                <a:spcPts val="600"/>
              </a:spcBef>
              <a:spcAft>
                <a:spcPts val="0"/>
              </a:spcAft>
              <a:buSzPts val="12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33" name="Google Shape;133;p16"/>
          <p:cNvSpPr txBox="1"/>
          <p:nvPr>
            <p:ph idx="7" type="body"/>
          </p:nvPr>
        </p:nvSpPr>
        <p:spPr>
          <a:xfrm>
            <a:off x="282181" y="2930508"/>
            <a:ext cx="2412394" cy="252000"/>
          </a:xfrm>
          <a:prstGeom prst="rect">
            <a:avLst/>
          </a:prstGeom>
          <a:noFill/>
          <a:ln>
            <a:noFill/>
          </a:ln>
        </p:spPr>
        <p:txBody>
          <a:bodyPr anchorCtr="0" anchor="t" bIns="0" lIns="0" spcFirstLastPara="1" rIns="0" wrap="square" tIns="0">
            <a:noAutofit/>
          </a:bodyPr>
          <a:lstStyle>
            <a:lvl1pPr indent="-228600" lvl="0" marL="457200" algn="l">
              <a:lnSpc>
                <a:spcPct val="123000"/>
              </a:lnSpc>
              <a:spcBef>
                <a:spcPts val="0"/>
              </a:spcBef>
              <a:spcAft>
                <a:spcPts val="0"/>
              </a:spcAft>
              <a:buSzPts val="1200"/>
              <a:buNone/>
              <a:defRPr b="1">
                <a:solidFill>
                  <a:srgbClr val="00AD21"/>
                </a:solidFill>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42900" lvl="4" marL="2286000" algn="l">
              <a:lnSpc>
                <a:spcPct val="123000"/>
              </a:lnSpc>
              <a:spcBef>
                <a:spcPts val="60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34" name="Google Shape;134;p16"/>
          <p:cNvSpPr txBox="1"/>
          <p:nvPr>
            <p:ph idx="8" type="body"/>
          </p:nvPr>
        </p:nvSpPr>
        <p:spPr>
          <a:xfrm>
            <a:off x="2987430" y="3189170"/>
            <a:ext cx="2412394" cy="1325668"/>
          </a:xfrm>
          <a:prstGeom prst="rect">
            <a:avLst/>
          </a:prstGeom>
          <a:noFill/>
          <a:ln>
            <a:noFill/>
          </a:ln>
        </p:spPr>
        <p:txBody>
          <a:bodyPr anchorCtr="0" anchor="t" bIns="0" lIns="0" spcFirstLastPara="1" rIns="0" wrap="square" tIns="0">
            <a:noAutofit/>
          </a:bodyPr>
          <a:lstStyle>
            <a:lvl1pPr indent="-228600" lvl="0" marL="457200" marR="0" algn="l">
              <a:lnSpc>
                <a:spcPct val="123000"/>
              </a:lnSpc>
              <a:spcBef>
                <a:spcPts val="0"/>
              </a:spcBef>
              <a:spcAft>
                <a:spcPts val="0"/>
              </a:spcAft>
              <a:buClr>
                <a:srgbClr val="00AD21"/>
              </a:buClr>
              <a:buSzPts val="1200"/>
              <a:buFont typeface="Noto Sans Symbols"/>
              <a:buNone/>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04800" lvl="4" marL="2286000" algn="l">
              <a:lnSpc>
                <a:spcPct val="123000"/>
              </a:lnSpc>
              <a:spcBef>
                <a:spcPts val="600"/>
              </a:spcBef>
              <a:spcAft>
                <a:spcPts val="0"/>
              </a:spcAft>
              <a:buSzPts val="12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35" name="Google Shape;135;p16"/>
          <p:cNvSpPr txBox="1"/>
          <p:nvPr>
            <p:ph idx="9" type="body"/>
          </p:nvPr>
        </p:nvSpPr>
        <p:spPr>
          <a:xfrm>
            <a:off x="2987430" y="2930508"/>
            <a:ext cx="2412394" cy="252000"/>
          </a:xfrm>
          <a:prstGeom prst="rect">
            <a:avLst/>
          </a:prstGeom>
          <a:noFill/>
          <a:ln>
            <a:noFill/>
          </a:ln>
        </p:spPr>
        <p:txBody>
          <a:bodyPr anchorCtr="0" anchor="t" bIns="0" lIns="0" spcFirstLastPara="1" rIns="0" wrap="square" tIns="0">
            <a:noAutofit/>
          </a:bodyPr>
          <a:lstStyle>
            <a:lvl1pPr indent="-228600" lvl="0" marL="457200" algn="l">
              <a:lnSpc>
                <a:spcPct val="123000"/>
              </a:lnSpc>
              <a:spcBef>
                <a:spcPts val="0"/>
              </a:spcBef>
              <a:spcAft>
                <a:spcPts val="0"/>
              </a:spcAft>
              <a:buSzPts val="1200"/>
              <a:buNone/>
              <a:defRPr b="1">
                <a:solidFill>
                  <a:srgbClr val="00AD21"/>
                </a:solidFill>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42900" lvl="4" marL="2286000" algn="l">
              <a:lnSpc>
                <a:spcPct val="123000"/>
              </a:lnSpc>
              <a:spcBef>
                <a:spcPts val="60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36" name="Google Shape;136;p16"/>
          <p:cNvSpPr txBox="1"/>
          <p:nvPr>
            <p:ph type="title"/>
          </p:nvPr>
        </p:nvSpPr>
        <p:spPr>
          <a:xfrm>
            <a:off x="282575" y="268285"/>
            <a:ext cx="8569323" cy="648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19383A"/>
              </a:buClr>
              <a:buSzPts val="2400"/>
              <a:buFont typeface="Arial"/>
              <a:buNone/>
              <a:defRPr b="1" sz="2400">
                <a:solidFill>
                  <a:srgbClr val="19383A"/>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екстовый слайд 1 колонка и фото">
  <p:cSld name="Текстовый слайд 1 колонка и фото">
    <p:spTree>
      <p:nvGrpSpPr>
        <p:cNvPr id="137" name="Shape 137"/>
        <p:cNvGrpSpPr/>
        <p:nvPr/>
      </p:nvGrpSpPr>
      <p:grpSpPr>
        <a:xfrm>
          <a:off x="0" y="0"/>
          <a:ext cx="0" cy="0"/>
          <a:chOff x="0" y="0"/>
          <a:chExt cx="0" cy="0"/>
        </a:xfrm>
      </p:grpSpPr>
      <p:pic>
        <p:nvPicPr>
          <p:cNvPr id="138" name="Google Shape;138;p17"/>
          <p:cNvPicPr preferRelativeResize="0"/>
          <p:nvPr/>
        </p:nvPicPr>
        <p:blipFill rotWithShape="1">
          <a:blip r:embed="rId2">
            <a:alphaModFix/>
          </a:blip>
          <a:srcRect b="0" l="0" r="0" t="0"/>
          <a:stretch/>
        </p:blipFill>
        <p:spPr>
          <a:xfrm>
            <a:off x="8172005" y="4706445"/>
            <a:ext cx="682674" cy="229378"/>
          </a:xfrm>
          <a:prstGeom prst="rect">
            <a:avLst/>
          </a:prstGeom>
          <a:noFill/>
          <a:ln>
            <a:noFill/>
          </a:ln>
        </p:spPr>
      </p:pic>
      <p:sp>
        <p:nvSpPr>
          <p:cNvPr id="139" name="Google Shape;139;p17"/>
          <p:cNvSpPr txBox="1"/>
          <p:nvPr>
            <p:ph idx="12" type="sldNum"/>
          </p:nvPr>
        </p:nvSpPr>
        <p:spPr>
          <a:xfrm>
            <a:off x="287736" y="4587974"/>
            <a:ext cx="282574" cy="321894"/>
          </a:xfrm>
          <a:prstGeom prst="rect">
            <a:avLst/>
          </a:prstGeom>
          <a:noFill/>
          <a:ln>
            <a:noFill/>
          </a:ln>
        </p:spPr>
        <p:txBody>
          <a:bodyPr anchorCtr="0" anchor="b" bIns="0" lIns="0" spcFirstLastPara="1" rIns="0" wrap="square" tIns="0">
            <a:noAutofit/>
          </a:bodyPr>
          <a:lstStyle>
            <a:lvl1pPr indent="0" lvl="0" marL="0" marR="0" rtl="0" algn="l">
              <a:spcBef>
                <a:spcPts val="0"/>
              </a:spcBef>
              <a:buNone/>
              <a:defRPr b="0" i="0" sz="900">
                <a:solidFill>
                  <a:srgbClr val="7F7F7F"/>
                </a:solidFill>
                <a:latin typeface="Arial"/>
                <a:ea typeface="Arial"/>
                <a:cs typeface="Arial"/>
                <a:sym typeface="Arial"/>
              </a:defRPr>
            </a:lvl1pPr>
            <a:lvl2pPr indent="0" lvl="1" marL="0" marR="0" rtl="0" algn="l">
              <a:spcBef>
                <a:spcPts val="0"/>
              </a:spcBef>
              <a:buNone/>
              <a:defRPr b="0" i="0" sz="900">
                <a:solidFill>
                  <a:srgbClr val="7F7F7F"/>
                </a:solidFill>
                <a:latin typeface="Arial"/>
                <a:ea typeface="Arial"/>
                <a:cs typeface="Arial"/>
                <a:sym typeface="Arial"/>
              </a:defRPr>
            </a:lvl2pPr>
            <a:lvl3pPr indent="0" lvl="2" marL="0" marR="0" rtl="0" algn="l">
              <a:spcBef>
                <a:spcPts val="0"/>
              </a:spcBef>
              <a:buNone/>
              <a:defRPr b="0" i="0" sz="900">
                <a:solidFill>
                  <a:srgbClr val="7F7F7F"/>
                </a:solidFill>
                <a:latin typeface="Arial"/>
                <a:ea typeface="Arial"/>
                <a:cs typeface="Arial"/>
                <a:sym typeface="Arial"/>
              </a:defRPr>
            </a:lvl3pPr>
            <a:lvl4pPr indent="0" lvl="3" marL="0" marR="0" rtl="0" algn="l">
              <a:spcBef>
                <a:spcPts val="0"/>
              </a:spcBef>
              <a:buNone/>
              <a:defRPr b="0" i="0" sz="900">
                <a:solidFill>
                  <a:srgbClr val="7F7F7F"/>
                </a:solidFill>
                <a:latin typeface="Arial"/>
                <a:ea typeface="Arial"/>
                <a:cs typeface="Arial"/>
                <a:sym typeface="Arial"/>
              </a:defRPr>
            </a:lvl4pPr>
            <a:lvl5pPr indent="0" lvl="4" marL="0" marR="0" rtl="0" algn="l">
              <a:spcBef>
                <a:spcPts val="0"/>
              </a:spcBef>
              <a:buNone/>
              <a:defRPr b="0" i="0" sz="900">
                <a:solidFill>
                  <a:srgbClr val="7F7F7F"/>
                </a:solidFill>
                <a:latin typeface="Arial"/>
                <a:ea typeface="Arial"/>
                <a:cs typeface="Arial"/>
                <a:sym typeface="Arial"/>
              </a:defRPr>
            </a:lvl5pPr>
            <a:lvl6pPr indent="0" lvl="5" marL="0" marR="0" rtl="0" algn="l">
              <a:spcBef>
                <a:spcPts val="0"/>
              </a:spcBef>
              <a:buNone/>
              <a:defRPr b="0" i="0" sz="900">
                <a:solidFill>
                  <a:srgbClr val="7F7F7F"/>
                </a:solidFill>
                <a:latin typeface="Arial"/>
                <a:ea typeface="Arial"/>
                <a:cs typeface="Arial"/>
                <a:sym typeface="Arial"/>
              </a:defRPr>
            </a:lvl6pPr>
            <a:lvl7pPr indent="0" lvl="6" marL="0" marR="0" rtl="0" algn="l">
              <a:spcBef>
                <a:spcPts val="0"/>
              </a:spcBef>
              <a:buNone/>
              <a:defRPr b="0" i="0" sz="900">
                <a:solidFill>
                  <a:srgbClr val="7F7F7F"/>
                </a:solidFill>
                <a:latin typeface="Arial"/>
                <a:ea typeface="Arial"/>
                <a:cs typeface="Arial"/>
                <a:sym typeface="Arial"/>
              </a:defRPr>
            </a:lvl7pPr>
            <a:lvl8pPr indent="0" lvl="7" marL="0" marR="0" rtl="0" algn="l">
              <a:spcBef>
                <a:spcPts val="0"/>
              </a:spcBef>
              <a:buNone/>
              <a:defRPr b="0" i="0" sz="900">
                <a:solidFill>
                  <a:srgbClr val="7F7F7F"/>
                </a:solidFill>
                <a:latin typeface="Arial"/>
                <a:ea typeface="Arial"/>
                <a:cs typeface="Arial"/>
                <a:sym typeface="Arial"/>
              </a:defRPr>
            </a:lvl8pPr>
            <a:lvl9pPr indent="0" lvl="8" marL="0" marR="0" rtl="0" algn="l">
              <a:spcBef>
                <a:spcPts val="0"/>
              </a:spcBef>
              <a:buNone/>
              <a:defRPr b="0" i="0" sz="900">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40" name="Google Shape;140;p17"/>
          <p:cNvSpPr/>
          <p:nvPr>
            <p:ph idx="2" type="pic"/>
          </p:nvPr>
        </p:nvSpPr>
        <p:spPr>
          <a:xfrm>
            <a:off x="4563894" y="1395191"/>
            <a:ext cx="4288003" cy="2692028"/>
          </a:xfrm>
          <a:prstGeom prst="rect">
            <a:avLst/>
          </a:prstGeom>
          <a:solidFill>
            <a:srgbClr val="F2F2F2"/>
          </a:solidFill>
          <a:ln>
            <a:noFill/>
          </a:ln>
        </p:spPr>
        <p:txBody>
          <a:bodyPr anchorCtr="0" anchor="t" bIns="0" lIns="0" spcFirstLastPara="1" rIns="0" wrap="square" tIns="0">
            <a:noAutofit/>
          </a:bodyPr>
          <a:lstStyle>
            <a:lvl1pPr lvl="0" marR="0" rtl="0" algn="l">
              <a:lnSpc>
                <a:spcPct val="123000"/>
              </a:lnSpc>
              <a:spcBef>
                <a:spcPts val="600"/>
              </a:spcBef>
              <a:spcAft>
                <a:spcPts val="0"/>
              </a:spcAft>
              <a:buClr>
                <a:srgbClr val="00AD20"/>
              </a:buClr>
              <a:buSzPts val="1200"/>
              <a:buFont typeface="Arial"/>
              <a:buNone/>
              <a:defRPr b="0" i="0" sz="1200" u="none" cap="none" strike="noStrike">
                <a:solidFill>
                  <a:schemeClr val="dk1"/>
                </a:solidFill>
                <a:latin typeface="Arial"/>
                <a:ea typeface="Arial"/>
                <a:cs typeface="Arial"/>
                <a:sym typeface="Arial"/>
              </a:defRPr>
            </a:lvl1pPr>
            <a:lvl2pPr lvl="1" marR="0" rtl="0" algn="l">
              <a:lnSpc>
                <a:spcPct val="123000"/>
              </a:lnSpc>
              <a:spcBef>
                <a:spcPts val="600"/>
              </a:spcBef>
              <a:spcAft>
                <a:spcPts val="0"/>
              </a:spcAft>
              <a:buClr>
                <a:srgbClr val="00AD20"/>
              </a:buClr>
              <a:buSzPts val="1200"/>
              <a:buFont typeface="Arial"/>
              <a:buChar char="•"/>
              <a:defRPr b="0" i="0" sz="1200" u="none" cap="none" strike="noStrike">
                <a:solidFill>
                  <a:schemeClr val="dk1"/>
                </a:solidFill>
                <a:latin typeface="Arial"/>
                <a:ea typeface="Arial"/>
                <a:cs typeface="Arial"/>
                <a:sym typeface="Arial"/>
              </a:defRPr>
            </a:lvl2pPr>
            <a:lvl3pPr lvl="2" marR="0" rtl="0" algn="l">
              <a:lnSpc>
                <a:spcPct val="123000"/>
              </a:lnSpc>
              <a:spcBef>
                <a:spcPts val="600"/>
              </a:spcBef>
              <a:spcAft>
                <a:spcPts val="0"/>
              </a:spcAft>
              <a:buClr>
                <a:srgbClr val="00AD20"/>
              </a:buClr>
              <a:buSzPts val="1200"/>
              <a:buFont typeface="Arial"/>
              <a:buChar char="‒"/>
              <a:defRPr b="0" i="0" sz="1200" u="none" cap="none" strike="noStrike">
                <a:solidFill>
                  <a:schemeClr val="dk1"/>
                </a:solidFill>
                <a:latin typeface="Arial"/>
                <a:ea typeface="Arial"/>
                <a:cs typeface="Arial"/>
                <a:sym typeface="Arial"/>
              </a:defRPr>
            </a:lvl3pPr>
            <a:lvl4pPr lvl="3" marR="0" rtl="0" algn="l">
              <a:lnSpc>
                <a:spcPct val="123000"/>
              </a:lnSpc>
              <a:spcBef>
                <a:spcPts val="600"/>
              </a:spcBef>
              <a:spcAft>
                <a:spcPts val="0"/>
              </a:spcAft>
              <a:buClr>
                <a:srgbClr val="00AD20"/>
              </a:buClr>
              <a:buSzPts val="1200"/>
              <a:buFont typeface="Arial"/>
              <a:buChar char="•"/>
              <a:defRPr b="0" i="0" sz="1200" u="none" cap="none" strike="noStrike">
                <a:solidFill>
                  <a:schemeClr val="dk1"/>
                </a:solidFill>
                <a:latin typeface="Arial"/>
                <a:ea typeface="Arial"/>
                <a:cs typeface="Arial"/>
                <a:sym typeface="Arial"/>
              </a:defRPr>
            </a:lvl4pPr>
            <a:lvl5pPr lvl="4" marR="0" rtl="0" algn="l">
              <a:lnSpc>
                <a:spcPct val="123000"/>
              </a:lnSpc>
              <a:spcBef>
                <a:spcPts val="600"/>
              </a:spcBef>
              <a:spcAft>
                <a:spcPts val="0"/>
              </a:spcAft>
              <a:buClr>
                <a:srgbClr val="00AD20"/>
              </a:buClr>
              <a:buSzPts val="1200"/>
              <a:buFont typeface="Arial"/>
              <a:buChar char="•"/>
              <a:defRPr b="0" i="0" sz="12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41" name="Google Shape;141;p17"/>
          <p:cNvSpPr txBox="1"/>
          <p:nvPr>
            <p:ph idx="1" type="body"/>
          </p:nvPr>
        </p:nvSpPr>
        <p:spPr>
          <a:xfrm>
            <a:off x="282573" y="1395191"/>
            <a:ext cx="3929385" cy="2692800"/>
          </a:xfrm>
          <a:prstGeom prst="rect">
            <a:avLst/>
          </a:prstGeom>
          <a:noFill/>
          <a:ln>
            <a:noFill/>
          </a:ln>
        </p:spPr>
        <p:txBody>
          <a:bodyPr anchorCtr="0" anchor="t" bIns="0" lIns="0" spcFirstLastPara="1" rIns="0" wrap="square" tIns="0">
            <a:noAutofit/>
          </a:bodyPr>
          <a:lstStyle>
            <a:lvl1pPr indent="-228600" lvl="0" marL="457200" algn="l">
              <a:lnSpc>
                <a:spcPct val="123000"/>
              </a:lnSpc>
              <a:spcBef>
                <a:spcPts val="600"/>
              </a:spcBef>
              <a:spcAft>
                <a:spcPts val="0"/>
              </a:spcAft>
              <a:buSzPts val="1800"/>
              <a:buNone/>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42900" lvl="4" marL="2286000" algn="l">
              <a:lnSpc>
                <a:spcPct val="123000"/>
              </a:lnSpc>
              <a:spcBef>
                <a:spcPts val="60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42" name="Google Shape;142;p17"/>
          <p:cNvSpPr txBox="1"/>
          <p:nvPr>
            <p:ph type="title"/>
          </p:nvPr>
        </p:nvSpPr>
        <p:spPr>
          <a:xfrm>
            <a:off x="282575" y="268285"/>
            <a:ext cx="8569323" cy="648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19383A"/>
              </a:buClr>
              <a:buSzPts val="2400"/>
              <a:buFont typeface="Arial"/>
              <a:buNone/>
              <a:defRPr b="1" sz="2400">
                <a:solidFill>
                  <a:srgbClr val="19383A"/>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аблица">
  <p:cSld name="Таблица">
    <p:spTree>
      <p:nvGrpSpPr>
        <p:cNvPr id="143" name="Shape 143"/>
        <p:cNvGrpSpPr/>
        <p:nvPr/>
      </p:nvGrpSpPr>
      <p:grpSpPr>
        <a:xfrm>
          <a:off x="0" y="0"/>
          <a:ext cx="0" cy="0"/>
          <a:chOff x="0" y="0"/>
          <a:chExt cx="0" cy="0"/>
        </a:xfrm>
      </p:grpSpPr>
      <p:pic>
        <p:nvPicPr>
          <p:cNvPr id="144" name="Google Shape;144;p18"/>
          <p:cNvPicPr preferRelativeResize="0"/>
          <p:nvPr/>
        </p:nvPicPr>
        <p:blipFill rotWithShape="1">
          <a:blip r:embed="rId2">
            <a:alphaModFix/>
          </a:blip>
          <a:srcRect b="0" l="0" r="0" t="0"/>
          <a:stretch/>
        </p:blipFill>
        <p:spPr>
          <a:xfrm>
            <a:off x="8172005" y="4706445"/>
            <a:ext cx="682674" cy="229378"/>
          </a:xfrm>
          <a:prstGeom prst="rect">
            <a:avLst/>
          </a:prstGeom>
          <a:noFill/>
          <a:ln>
            <a:noFill/>
          </a:ln>
        </p:spPr>
      </p:pic>
      <p:sp>
        <p:nvSpPr>
          <p:cNvPr id="145" name="Google Shape;145;p18"/>
          <p:cNvSpPr txBox="1"/>
          <p:nvPr>
            <p:ph idx="12" type="sldNum"/>
          </p:nvPr>
        </p:nvSpPr>
        <p:spPr>
          <a:xfrm>
            <a:off x="287736" y="4587974"/>
            <a:ext cx="282574" cy="321894"/>
          </a:xfrm>
          <a:prstGeom prst="rect">
            <a:avLst/>
          </a:prstGeom>
          <a:noFill/>
          <a:ln>
            <a:noFill/>
          </a:ln>
        </p:spPr>
        <p:txBody>
          <a:bodyPr anchorCtr="0" anchor="b" bIns="0" lIns="0" spcFirstLastPara="1" rIns="0" wrap="square" tIns="0">
            <a:noAutofit/>
          </a:bodyPr>
          <a:lstStyle>
            <a:lvl1pPr indent="0" lvl="0" marL="0" marR="0" rtl="0" algn="l">
              <a:spcBef>
                <a:spcPts val="0"/>
              </a:spcBef>
              <a:buNone/>
              <a:defRPr b="0" i="0" sz="900">
                <a:solidFill>
                  <a:srgbClr val="7F7F7F"/>
                </a:solidFill>
                <a:latin typeface="Arial"/>
                <a:ea typeface="Arial"/>
                <a:cs typeface="Arial"/>
                <a:sym typeface="Arial"/>
              </a:defRPr>
            </a:lvl1pPr>
            <a:lvl2pPr indent="0" lvl="1" marL="0" marR="0" rtl="0" algn="l">
              <a:spcBef>
                <a:spcPts val="0"/>
              </a:spcBef>
              <a:buNone/>
              <a:defRPr b="0" i="0" sz="900">
                <a:solidFill>
                  <a:srgbClr val="7F7F7F"/>
                </a:solidFill>
                <a:latin typeface="Arial"/>
                <a:ea typeface="Arial"/>
                <a:cs typeface="Arial"/>
                <a:sym typeface="Arial"/>
              </a:defRPr>
            </a:lvl2pPr>
            <a:lvl3pPr indent="0" lvl="2" marL="0" marR="0" rtl="0" algn="l">
              <a:spcBef>
                <a:spcPts val="0"/>
              </a:spcBef>
              <a:buNone/>
              <a:defRPr b="0" i="0" sz="900">
                <a:solidFill>
                  <a:srgbClr val="7F7F7F"/>
                </a:solidFill>
                <a:latin typeface="Arial"/>
                <a:ea typeface="Arial"/>
                <a:cs typeface="Arial"/>
                <a:sym typeface="Arial"/>
              </a:defRPr>
            </a:lvl3pPr>
            <a:lvl4pPr indent="0" lvl="3" marL="0" marR="0" rtl="0" algn="l">
              <a:spcBef>
                <a:spcPts val="0"/>
              </a:spcBef>
              <a:buNone/>
              <a:defRPr b="0" i="0" sz="900">
                <a:solidFill>
                  <a:srgbClr val="7F7F7F"/>
                </a:solidFill>
                <a:latin typeface="Arial"/>
                <a:ea typeface="Arial"/>
                <a:cs typeface="Arial"/>
                <a:sym typeface="Arial"/>
              </a:defRPr>
            </a:lvl4pPr>
            <a:lvl5pPr indent="0" lvl="4" marL="0" marR="0" rtl="0" algn="l">
              <a:spcBef>
                <a:spcPts val="0"/>
              </a:spcBef>
              <a:buNone/>
              <a:defRPr b="0" i="0" sz="900">
                <a:solidFill>
                  <a:srgbClr val="7F7F7F"/>
                </a:solidFill>
                <a:latin typeface="Arial"/>
                <a:ea typeface="Arial"/>
                <a:cs typeface="Arial"/>
                <a:sym typeface="Arial"/>
              </a:defRPr>
            </a:lvl5pPr>
            <a:lvl6pPr indent="0" lvl="5" marL="0" marR="0" rtl="0" algn="l">
              <a:spcBef>
                <a:spcPts val="0"/>
              </a:spcBef>
              <a:buNone/>
              <a:defRPr b="0" i="0" sz="900">
                <a:solidFill>
                  <a:srgbClr val="7F7F7F"/>
                </a:solidFill>
                <a:latin typeface="Arial"/>
                <a:ea typeface="Arial"/>
                <a:cs typeface="Arial"/>
                <a:sym typeface="Arial"/>
              </a:defRPr>
            </a:lvl6pPr>
            <a:lvl7pPr indent="0" lvl="6" marL="0" marR="0" rtl="0" algn="l">
              <a:spcBef>
                <a:spcPts val="0"/>
              </a:spcBef>
              <a:buNone/>
              <a:defRPr b="0" i="0" sz="900">
                <a:solidFill>
                  <a:srgbClr val="7F7F7F"/>
                </a:solidFill>
                <a:latin typeface="Arial"/>
                <a:ea typeface="Arial"/>
                <a:cs typeface="Arial"/>
                <a:sym typeface="Arial"/>
              </a:defRPr>
            </a:lvl7pPr>
            <a:lvl8pPr indent="0" lvl="7" marL="0" marR="0" rtl="0" algn="l">
              <a:spcBef>
                <a:spcPts val="0"/>
              </a:spcBef>
              <a:buNone/>
              <a:defRPr b="0" i="0" sz="900">
                <a:solidFill>
                  <a:srgbClr val="7F7F7F"/>
                </a:solidFill>
                <a:latin typeface="Arial"/>
                <a:ea typeface="Arial"/>
                <a:cs typeface="Arial"/>
                <a:sym typeface="Arial"/>
              </a:defRPr>
            </a:lvl8pPr>
            <a:lvl9pPr indent="0" lvl="8" marL="0" marR="0" rtl="0" algn="l">
              <a:spcBef>
                <a:spcPts val="0"/>
              </a:spcBef>
              <a:buNone/>
              <a:defRPr b="0" i="0" sz="900">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46" name="Google Shape;146;p18"/>
          <p:cNvSpPr txBox="1"/>
          <p:nvPr>
            <p:ph idx="1" type="body"/>
          </p:nvPr>
        </p:nvSpPr>
        <p:spPr>
          <a:xfrm>
            <a:off x="282575" y="4300538"/>
            <a:ext cx="8572500" cy="227113"/>
          </a:xfrm>
          <a:prstGeom prst="rect">
            <a:avLst/>
          </a:prstGeom>
          <a:noFill/>
          <a:ln>
            <a:noFill/>
          </a:ln>
        </p:spPr>
        <p:txBody>
          <a:bodyPr anchorCtr="0" anchor="t" bIns="0" lIns="0" spcFirstLastPara="1" rIns="0" wrap="square" tIns="0">
            <a:noAutofit/>
          </a:bodyPr>
          <a:lstStyle>
            <a:lvl1pPr indent="-228600" lvl="0" marL="457200" algn="l">
              <a:lnSpc>
                <a:spcPct val="123000"/>
              </a:lnSpc>
              <a:spcBef>
                <a:spcPts val="0"/>
              </a:spcBef>
              <a:spcAft>
                <a:spcPts val="0"/>
              </a:spcAft>
              <a:buSzPts val="600"/>
              <a:buNone/>
              <a:defRPr sz="600">
                <a:solidFill>
                  <a:schemeClr val="dk1"/>
                </a:solidFill>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42900" lvl="4" marL="2286000" algn="l">
              <a:lnSpc>
                <a:spcPct val="123000"/>
              </a:lnSpc>
              <a:spcBef>
                <a:spcPts val="60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47" name="Google Shape;147;p18"/>
          <p:cNvSpPr txBox="1"/>
          <p:nvPr>
            <p:ph type="title"/>
          </p:nvPr>
        </p:nvSpPr>
        <p:spPr>
          <a:xfrm>
            <a:off x="282575" y="268285"/>
            <a:ext cx="8569323" cy="648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19383A"/>
              </a:buClr>
              <a:buSzPts val="2400"/>
              <a:buFont typeface="Arial"/>
              <a:buNone/>
              <a:defRPr b="1" sz="2400">
                <a:solidFill>
                  <a:srgbClr val="19383A"/>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ри колонки с шапкой">
  <p:cSld name="Три колонки с шапкой">
    <p:spTree>
      <p:nvGrpSpPr>
        <p:cNvPr id="148" name="Shape 148"/>
        <p:cNvGrpSpPr/>
        <p:nvPr/>
      </p:nvGrpSpPr>
      <p:grpSpPr>
        <a:xfrm>
          <a:off x="0" y="0"/>
          <a:ext cx="0" cy="0"/>
          <a:chOff x="0" y="0"/>
          <a:chExt cx="0" cy="0"/>
        </a:xfrm>
      </p:grpSpPr>
      <p:sp>
        <p:nvSpPr>
          <p:cNvPr id="149" name="Google Shape;149;p19"/>
          <p:cNvSpPr txBox="1"/>
          <p:nvPr>
            <p:ph idx="1" type="body"/>
          </p:nvPr>
        </p:nvSpPr>
        <p:spPr>
          <a:xfrm>
            <a:off x="282571" y="1126840"/>
            <a:ext cx="2581495" cy="553998"/>
          </a:xfrm>
          <a:prstGeom prst="rect">
            <a:avLst/>
          </a:prstGeom>
          <a:solidFill>
            <a:srgbClr val="00AD21"/>
          </a:solidFill>
          <a:ln>
            <a:noFill/>
          </a:ln>
        </p:spPr>
        <p:txBody>
          <a:bodyPr anchorCtr="0" anchor="ctr" bIns="0" lIns="0" spcFirstLastPara="1" rIns="0" wrap="square" tIns="0">
            <a:noAutofit/>
          </a:bodyPr>
          <a:lstStyle>
            <a:lvl1pPr indent="-304800" lvl="0" marL="457200" algn="l">
              <a:lnSpc>
                <a:spcPct val="100000"/>
              </a:lnSpc>
              <a:spcBef>
                <a:spcPts val="0"/>
              </a:spcBef>
              <a:spcAft>
                <a:spcPts val="0"/>
              </a:spcAft>
              <a:buSzPts val="1200"/>
              <a:buAutoNum type="arabicPeriod"/>
              <a:defRPr b="1">
                <a:solidFill>
                  <a:schemeClr val="lt1"/>
                </a:solidFill>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04800" lvl="4" marL="2286000" algn="l">
              <a:lnSpc>
                <a:spcPct val="123000"/>
              </a:lnSpc>
              <a:spcBef>
                <a:spcPts val="600"/>
              </a:spcBef>
              <a:spcAft>
                <a:spcPts val="0"/>
              </a:spcAft>
              <a:buSzPts val="12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50" name="Google Shape;150;p19"/>
          <p:cNvSpPr txBox="1"/>
          <p:nvPr>
            <p:ph idx="12" type="sldNum"/>
          </p:nvPr>
        </p:nvSpPr>
        <p:spPr>
          <a:xfrm>
            <a:off x="287736" y="4587974"/>
            <a:ext cx="282574" cy="321894"/>
          </a:xfrm>
          <a:prstGeom prst="rect">
            <a:avLst/>
          </a:prstGeom>
          <a:noFill/>
          <a:ln>
            <a:noFill/>
          </a:ln>
        </p:spPr>
        <p:txBody>
          <a:bodyPr anchorCtr="0" anchor="b" bIns="0" lIns="0" spcFirstLastPara="1" rIns="0" wrap="square" tIns="0">
            <a:noAutofit/>
          </a:bodyPr>
          <a:lstStyle>
            <a:lvl1pPr indent="0" lvl="0" marL="0" marR="0" rtl="0" algn="l">
              <a:spcBef>
                <a:spcPts val="0"/>
              </a:spcBef>
              <a:buNone/>
              <a:defRPr b="0" i="0" sz="900">
                <a:solidFill>
                  <a:srgbClr val="7F7F7F"/>
                </a:solidFill>
                <a:latin typeface="Arial"/>
                <a:ea typeface="Arial"/>
                <a:cs typeface="Arial"/>
                <a:sym typeface="Arial"/>
              </a:defRPr>
            </a:lvl1pPr>
            <a:lvl2pPr indent="0" lvl="1" marL="0" marR="0" rtl="0" algn="l">
              <a:spcBef>
                <a:spcPts val="0"/>
              </a:spcBef>
              <a:buNone/>
              <a:defRPr b="0" i="0" sz="900">
                <a:solidFill>
                  <a:srgbClr val="7F7F7F"/>
                </a:solidFill>
                <a:latin typeface="Arial"/>
                <a:ea typeface="Arial"/>
                <a:cs typeface="Arial"/>
                <a:sym typeface="Arial"/>
              </a:defRPr>
            </a:lvl2pPr>
            <a:lvl3pPr indent="0" lvl="2" marL="0" marR="0" rtl="0" algn="l">
              <a:spcBef>
                <a:spcPts val="0"/>
              </a:spcBef>
              <a:buNone/>
              <a:defRPr b="0" i="0" sz="900">
                <a:solidFill>
                  <a:srgbClr val="7F7F7F"/>
                </a:solidFill>
                <a:latin typeface="Arial"/>
                <a:ea typeface="Arial"/>
                <a:cs typeface="Arial"/>
                <a:sym typeface="Arial"/>
              </a:defRPr>
            </a:lvl3pPr>
            <a:lvl4pPr indent="0" lvl="3" marL="0" marR="0" rtl="0" algn="l">
              <a:spcBef>
                <a:spcPts val="0"/>
              </a:spcBef>
              <a:buNone/>
              <a:defRPr b="0" i="0" sz="900">
                <a:solidFill>
                  <a:srgbClr val="7F7F7F"/>
                </a:solidFill>
                <a:latin typeface="Arial"/>
                <a:ea typeface="Arial"/>
                <a:cs typeface="Arial"/>
                <a:sym typeface="Arial"/>
              </a:defRPr>
            </a:lvl4pPr>
            <a:lvl5pPr indent="0" lvl="4" marL="0" marR="0" rtl="0" algn="l">
              <a:spcBef>
                <a:spcPts val="0"/>
              </a:spcBef>
              <a:buNone/>
              <a:defRPr b="0" i="0" sz="900">
                <a:solidFill>
                  <a:srgbClr val="7F7F7F"/>
                </a:solidFill>
                <a:latin typeface="Arial"/>
                <a:ea typeface="Arial"/>
                <a:cs typeface="Arial"/>
                <a:sym typeface="Arial"/>
              </a:defRPr>
            </a:lvl5pPr>
            <a:lvl6pPr indent="0" lvl="5" marL="0" marR="0" rtl="0" algn="l">
              <a:spcBef>
                <a:spcPts val="0"/>
              </a:spcBef>
              <a:buNone/>
              <a:defRPr b="0" i="0" sz="900">
                <a:solidFill>
                  <a:srgbClr val="7F7F7F"/>
                </a:solidFill>
                <a:latin typeface="Arial"/>
                <a:ea typeface="Arial"/>
                <a:cs typeface="Arial"/>
                <a:sym typeface="Arial"/>
              </a:defRPr>
            </a:lvl6pPr>
            <a:lvl7pPr indent="0" lvl="6" marL="0" marR="0" rtl="0" algn="l">
              <a:spcBef>
                <a:spcPts val="0"/>
              </a:spcBef>
              <a:buNone/>
              <a:defRPr b="0" i="0" sz="900">
                <a:solidFill>
                  <a:srgbClr val="7F7F7F"/>
                </a:solidFill>
                <a:latin typeface="Arial"/>
                <a:ea typeface="Arial"/>
                <a:cs typeface="Arial"/>
                <a:sym typeface="Arial"/>
              </a:defRPr>
            </a:lvl7pPr>
            <a:lvl8pPr indent="0" lvl="7" marL="0" marR="0" rtl="0" algn="l">
              <a:spcBef>
                <a:spcPts val="0"/>
              </a:spcBef>
              <a:buNone/>
              <a:defRPr b="0" i="0" sz="900">
                <a:solidFill>
                  <a:srgbClr val="7F7F7F"/>
                </a:solidFill>
                <a:latin typeface="Arial"/>
                <a:ea typeface="Arial"/>
                <a:cs typeface="Arial"/>
                <a:sym typeface="Arial"/>
              </a:defRPr>
            </a:lvl8pPr>
            <a:lvl9pPr indent="0" lvl="8" marL="0" marR="0" rtl="0" algn="l">
              <a:spcBef>
                <a:spcPts val="0"/>
              </a:spcBef>
              <a:buNone/>
              <a:defRPr b="0" i="0" sz="900">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51" name="Google Shape;151;p19"/>
          <p:cNvSpPr txBox="1"/>
          <p:nvPr>
            <p:ph idx="2" type="body"/>
          </p:nvPr>
        </p:nvSpPr>
        <p:spPr>
          <a:xfrm>
            <a:off x="282571" y="1919170"/>
            <a:ext cx="2581496" cy="2234966"/>
          </a:xfrm>
          <a:prstGeom prst="rect">
            <a:avLst/>
          </a:prstGeom>
          <a:noFill/>
          <a:ln>
            <a:noFill/>
          </a:ln>
        </p:spPr>
        <p:txBody>
          <a:bodyPr anchorCtr="0" anchor="t" bIns="0" lIns="0" spcFirstLastPara="1" rIns="0" wrap="square" tIns="0">
            <a:noAutofit/>
          </a:bodyPr>
          <a:lstStyle>
            <a:lvl1pPr indent="-228600" lvl="0" marL="457200" marR="0" algn="l">
              <a:lnSpc>
                <a:spcPct val="123000"/>
              </a:lnSpc>
              <a:spcBef>
                <a:spcPts val="1200"/>
              </a:spcBef>
              <a:spcAft>
                <a:spcPts val="0"/>
              </a:spcAft>
              <a:buClr>
                <a:srgbClr val="149E42"/>
              </a:buClr>
              <a:buSzPts val="1200"/>
              <a:buFont typeface="Noto Sans Symbols"/>
              <a:buNone/>
              <a:defRPr>
                <a:solidFill>
                  <a:schemeClr val="dk1"/>
                </a:solidFill>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04800" lvl="4" marL="2286000" algn="l">
              <a:lnSpc>
                <a:spcPct val="123000"/>
              </a:lnSpc>
              <a:spcBef>
                <a:spcPts val="600"/>
              </a:spcBef>
              <a:spcAft>
                <a:spcPts val="0"/>
              </a:spcAft>
              <a:buSzPts val="12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52" name="Google Shape;152;p19"/>
          <p:cNvSpPr txBox="1"/>
          <p:nvPr>
            <p:ph idx="3" type="body"/>
          </p:nvPr>
        </p:nvSpPr>
        <p:spPr>
          <a:xfrm>
            <a:off x="3271615" y="1919170"/>
            <a:ext cx="2581495" cy="2234966"/>
          </a:xfrm>
          <a:prstGeom prst="rect">
            <a:avLst/>
          </a:prstGeom>
          <a:noFill/>
          <a:ln>
            <a:noFill/>
          </a:ln>
        </p:spPr>
        <p:txBody>
          <a:bodyPr anchorCtr="0" anchor="t" bIns="0" lIns="0" spcFirstLastPara="1" rIns="0" wrap="square" tIns="0">
            <a:noAutofit/>
          </a:bodyPr>
          <a:lstStyle>
            <a:lvl1pPr indent="-228600" lvl="0" marL="457200" marR="0" algn="l">
              <a:lnSpc>
                <a:spcPct val="123000"/>
              </a:lnSpc>
              <a:spcBef>
                <a:spcPts val="1200"/>
              </a:spcBef>
              <a:spcAft>
                <a:spcPts val="0"/>
              </a:spcAft>
              <a:buClr>
                <a:srgbClr val="149E42"/>
              </a:buClr>
              <a:buSzPts val="1200"/>
              <a:buFont typeface="Noto Sans Symbols"/>
              <a:buNone/>
              <a:defRPr>
                <a:solidFill>
                  <a:schemeClr val="dk1"/>
                </a:solidFill>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04800" lvl="4" marL="2286000" algn="l">
              <a:lnSpc>
                <a:spcPct val="123000"/>
              </a:lnSpc>
              <a:spcBef>
                <a:spcPts val="600"/>
              </a:spcBef>
              <a:spcAft>
                <a:spcPts val="0"/>
              </a:spcAft>
              <a:buSzPts val="12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53" name="Google Shape;153;p19"/>
          <p:cNvSpPr txBox="1"/>
          <p:nvPr>
            <p:ph idx="4" type="body"/>
          </p:nvPr>
        </p:nvSpPr>
        <p:spPr>
          <a:xfrm>
            <a:off x="6265531" y="1919170"/>
            <a:ext cx="2581495" cy="2234966"/>
          </a:xfrm>
          <a:prstGeom prst="rect">
            <a:avLst/>
          </a:prstGeom>
          <a:noFill/>
          <a:ln>
            <a:noFill/>
          </a:ln>
        </p:spPr>
        <p:txBody>
          <a:bodyPr anchorCtr="0" anchor="t" bIns="0" lIns="0" spcFirstLastPara="1" rIns="0" wrap="square" tIns="0">
            <a:noAutofit/>
          </a:bodyPr>
          <a:lstStyle>
            <a:lvl1pPr indent="-228600" lvl="0" marL="457200" marR="0" algn="l">
              <a:lnSpc>
                <a:spcPct val="123000"/>
              </a:lnSpc>
              <a:spcBef>
                <a:spcPts val="1200"/>
              </a:spcBef>
              <a:spcAft>
                <a:spcPts val="0"/>
              </a:spcAft>
              <a:buClr>
                <a:srgbClr val="149E42"/>
              </a:buClr>
              <a:buSzPts val="1200"/>
              <a:buFont typeface="Noto Sans Symbols"/>
              <a:buNone/>
              <a:defRPr>
                <a:solidFill>
                  <a:schemeClr val="dk1"/>
                </a:solidFill>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04800" lvl="4" marL="2286000" algn="l">
              <a:lnSpc>
                <a:spcPct val="123000"/>
              </a:lnSpc>
              <a:spcBef>
                <a:spcPts val="600"/>
              </a:spcBef>
              <a:spcAft>
                <a:spcPts val="0"/>
              </a:spcAft>
              <a:buSzPts val="12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54" name="Google Shape;154;p19"/>
          <p:cNvSpPr txBox="1"/>
          <p:nvPr>
            <p:ph type="title"/>
          </p:nvPr>
        </p:nvSpPr>
        <p:spPr>
          <a:xfrm>
            <a:off x="282575" y="268285"/>
            <a:ext cx="8569323" cy="648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19383A"/>
              </a:buClr>
              <a:buSzPts val="2400"/>
              <a:buFont typeface="Arial"/>
              <a:buNone/>
              <a:defRPr b="1" sz="2400">
                <a:solidFill>
                  <a:srgbClr val="19383A"/>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55" name="Google Shape;155;p19"/>
          <p:cNvPicPr preferRelativeResize="0"/>
          <p:nvPr/>
        </p:nvPicPr>
        <p:blipFill rotWithShape="1">
          <a:blip r:embed="rId2">
            <a:alphaModFix/>
          </a:blip>
          <a:srcRect b="0" l="0" r="0" t="0"/>
          <a:stretch/>
        </p:blipFill>
        <p:spPr>
          <a:xfrm>
            <a:off x="8172005" y="4706445"/>
            <a:ext cx="682674" cy="229378"/>
          </a:xfrm>
          <a:prstGeom prst="rect">
            <a:avLst/>
          </a:prstGeom>
          <a:noFill/>
          <a:ln>
            <a:noFill/>
          </a:ln>
        </p:spPr>
      </p:pic>
      <p:sp>
        <p:nvSpPr>
          <p:cNvPr id="156" name="Google Shape;156;p19"/>
          <p:cNvSpPr txBox="1"/>
          <p:nvPr>
            <p:ph idx="5" type="body"/>
          </p:nvPr>
        </p:nvSpPr>
        <p:spPr>
          <a:xfrm>
            <a:off x="3271615" y="1126840"/>
            <a:ext cx="2581495" cy="553998"/>
          </a:xfrm>
          <a:prstGeom prst="rect">
            <a:avLst/>
          </a:prstGeom>
          <a:solidFill>
            <a:srgbClr val="00AD21"/>
          </a:solidFill>
          <a:ln>
            <a:noFill/>
          </a:ln>
        </p:spPr>
        <p:txBody>
          <a:bodyPr anchorCtr="0" anchor="ctr" bIns="0" lIns="0" spcFirstLastPara="1" rIns="0" wrap="square" tIns="0">
            <a:noAutofit/>
          </a:bodyPr>
          <a:lstStyle>
            <a:lvl1pPr indent="-304800" lvl="0" marL="457200" algn="l">
              <a:lnSpc>
                <a:spcPct val="100000"/>
              </a:lnSpc>
              <a:spcBef>
                <a:spcPts val="0"/>
              </a:spcBef>
              <a:spcAft>
                <a:spcPts val="0"/>
              </a:spcAft>
              <a:buSzPts val="1200"/>
              <a:buAutoNum type="arabicPeriod"/>
              <a:defRPr b="1">
                <a:solidFill>
                  <a:schemeClr val="lt1"/>
                </a:solidFill>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04800" lvl="4" marL="2286000" algn="l">
              <a:lnSpc>
                <a:spcPct val="123000"/>
              </a:lnSpc>
              <a:spcBef>
                <a:spcPts val="600"/>
              </a:spcBef>
              <a:spcAft>
                <a:spcPts val="0"/>
              </a:spcAft>
              <a:buSzPts val="12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57" name="Google Shape;157;p19"/>
          <p:cNvSpPr txBox="1"/>
          <p:nvPr>
            <p:ph idx="6" type="body"/>
          </p:nvPr>
        </p:nvSpPr>
        <p:spPr>
          <a:xfrm>
            <a:off x="6270403" y="1126840"/>
            <a:ext cx="2581495" cy="553998"/>
          </a:xfrm>
          <a:prstGeom prst="rect">
            <a:avLst/>
          </a:prstGeom>
          <a:solidFill>
            <a:srgbClr val="00AD21"/>
          </a:solidFill>
          <a:ln>
            <a:noFill/>
          </a:ln>
        </p:spPr>
        <p:txBody>
          <a:bodyPr anchorCtr="0" anchor="ctr" bIns="0" lIns="0" spcFirstLastPara="1" rIns="0" wrap="square" tIns="0">
            <a:noAutofit/>
          </a:bodyPr>
          <a:lstStyle>
            <a:lvl1pPr indent="-304800" lvl="0" marL="457200" algn="l">
              <a:lnSpc>
                <a:spcPct val="100000"/>
              </a:lnSpc>
              <a:spcBef>
                <a:spcPts val="0"/>
              </a:spcBef>
              <a:spcAft>
                <a:spcPts val="0"/>
              </a:spcAft>
              <a:buSzPts val="1200"/>
              <a:buAutoNum type="arabicPeriod"/>
              <a:defRPr b="1">
                <a:solidFill>
                  <a:schemeClr val="lt1"/>
                </a:solidFill>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04800" lvl="4" marL="2286000" algn="l">
              <a:lnSpc>
                <a:spcPct val="123000"/>
              </a:lnSpc>
              <a:spcBef>
                <a:spcPts val="600"/>
              </a:spcBef>
              <a:spcAft>
                <a:spcPts val="0"/>
              </a:spcAft>
              <a:buSzPts val="12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ри колонки с подложкой">
  <p:cSld name="Три колонки с подложкой">
    <p:spTree>
      <p:nvGrpSpPr>
        <p:cNvPr id="158" name="Shape 158"/>
        <p:cNvGrpSpPr/>
        <p:nvPr/>
      </p:nvGrpSpPr>
      <p:grpSpPr>
        <a:xfrm>
          <a:off x="0" y="0"/>
          <a:ext cx="0" cy="0"/>
          <a:chOff x="0" y="0"/>
          <a:chExt cx="0" cy="0"/>
        </a:xfrm>
      </p:grpSpPr>
      <p:sp>
        <p:nvSpPr>
          <p:cNvPr id="159" name="Google Shape;159;p20"/>
          <p:cNvSpPr txBox="1"/>
          <p:nvPr>
            <p:ph idx="1" type="body"/>
          </p:nvPr>
        </p:nvSpPr>
        <p:spPr>
          <a:xfrm>
            <a:off x="3343703" y="1419225"/>
            <a:ext cx="2447065" cy="2665345"/>
          </a:xfrm>
          <a:prstGeom prst="rect">
            <a:avLst/>
          </a:prstGeom>
          <a:solidFill>
            <a:srgbClr val="00AD21"/>
          </a:solidFill>
          <a:ln>
            <a:noFill/>
          </a:ln>
        </p:spPr>
        <p:txBody>
          <a:bodyPr anchorCtr="0" anchor="t" bIns="0" lIns="0" spcFirstLastPara="1" rIns="0" wrap="square" tIns="0">
            <a:noAutofit/>
          </a:bodyPr>
          <a:lstStyle>
            <a:lvl1pPr indent="-228600" lvl="0" marL="457200" algn="l">
              <a:lnSpc>
                <a:spcPct val="170000"/>
              </a:lnSpc>
              <a:spcBef>
                <a:spcPts val="600"/>
              </a:spcBef>
              <a:spcAft>
                <a:spcPts val="0"/>
              </a:spcAft>
              <a:buSzPts val="3200"/>
              <a:buNone/>
              <a:defRPr b="1" sz="3200">
                <a:solidFill>
                  <a:schemeClr val="lt1"/>
                </a:solidFill>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42900" lvl="4" marL="2286000" algn="l">
              <a:lnSpc>
                <a:spcPct val="123000"/>
              </a:lnSpc>
              <a:spcBef>
                <a:spcPts val="60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60" name="Google Shape;160;p20"/>
          <p:cNvSpPr txBox="1"/>
          <p:nvPr>
            <p:ph idx="2" type="body"/>
          </p:nvPr>
        </p:nvSpPr>
        <p:spPr>
          <a:xfrm>
            <a:off x="6404833" y="1419225"/>
            <a:ext cx="2447065" cy="2665345"/>
          </a:xfrm>
          <a:prstGeom prst="rect">
            <a:avLst/>
          </a:prstGeom>
          <a:solidFill>
            <a:srgbClr val="00AD21"/>
          </a:solidFill>
          <a:ln>
            <a:noFill/>
          </a:ln>
        </p:spPr>
        <p:txBody>
          <a:bodyPr anchorCtr="0" anchor="t" bIns="0" lIns="0" spcFirstLastPara="1" rIns="0" wrap="square" tIns="0">
            <a:noAutofit/>
          </a:bodyPr>
          <a:lstStyle>
            <a:lvl1pPr indent="-228600" lvl="0" marL="457200" algn="l">
              <a:lnSpc>
                <a:spcPct val="170000"/>
              </a:lnSpc>
              <a:spcBef>
                <a:spcPts val="600"/>
              </a:spcBef>
              <a:spcAft>
                <a:spcPts val="0"/>
              </a:spcAft>
              <a:buSzPts val="3200"/>
              <a:buNone/>
              <a:defRPr b="1" sz="3200">
                <a:solidFill>
                  <a:schemeClr val="lt1"/>
                </a:solidFill>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42900" lvl="4" marL="2286000" algn="l">
              <a:lnSpc>
                <a:spcPct val="123000"/>
              </a:lnSpc>
              <a:spcBef>
                <a:spcPts val="60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61" name="Google Shape;161;p20"/>
          <p:cNvSpPr txBox="1"/>
          <p:nvPr>
            <p:ph idx="3" type="body"/>
          </p:nvPr>
        </p:nvSpPr>
        <p:spPr>
          <a:xfrm>
            <a:off x="282571" y="1419225"/>
            <a:ext cx="2447065" cy="2665345"/>
          </a:xfrm>
          <a:prstGeom prst="rect">
            <a:avLst/>
          </a:prstGeom>
          <a:solidFill>
            <a:srgbClr val="00AD21"/>
          </a:solidFill>
          <a:ln>
            <a:noFill/>
          </a:ln>
        </p:spPr>
        <p:txBody>
          <a:bodyPr anchorCtr="0" anchor="t" bIns="0" lIns="0" spcFirstLastPara="1" rIns="0" wrap="square" tIns="0">
            <a:noAutofit/>
          </a:bodyPr>
          <a:lstStyle>
            <a:lvl1pPr indent="-228600" lvl="0" marL="457200" algn="l">
              <a:lnSpc>
                <a:spcPct val="170000"/>
              </a:lnSpc>
              <a:spcBef>
                <a:spcPts val="600"/>
              </a:spcBef>
              <a:spcAft>
                <a:spcPts val="0"/>
              </a:spcAft>
              <a:buSzPts val="3200"/>
              <a:buNone/>
              <a:defRPr b="1" sz="3200">
                <a:solidFill>
                  <a:schemeClr val="lt1"/>
                </a:solidFill>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42900" lvl="4" marL="2286000" algn="l">
              <a:lnSpc>
                <a:spcPct val="123000"/>
              </a:lnSpc>
              <a:spcBef>
                <a:spcPts val="60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62" name="Google Shape;162;p20"/>
          <p:cNvSpPr txBox="1"/>
          <p:nvPr>
            <p:ph idx="12" type="sldNum"/>
          </p:nvPr>
        </p:nvSpPr>
        <p:spPr>
          <a:xfrm>
            <a:off x="287736" y="4587974"/>
            <a:ext cx="282574" cy="321894"/>
          </a:xfrm>
          <a:prstGeom prst="rect">
            <a:avLst/>
          </a:prstGeom>
          <a:noFill/>
          <a:ln>
            <a:noFill/>
          </a:ln>
        </p:spPr>
        <p:txBody>
          <a:bodyPr anchorCtr="0" anchor="b" bIns="0" lIns="0" spcFirstLastPara="1" rIns="0" wrap="square" tIns="0">
            <a:noAutofit/>
          </a:bodyPr>
          <a:lstStyle>
            <a:lvl1pPr indent="0" lvl="0" marL="0" marR="0" rtl="0" algn="l">
              <a:spcBef>
                <a:spcPts val="0"/>
              </a:spcBef>
              <a:buNone/>
              <a:defRPr b="0" i="0" sz="900">
                <a:solidFill>
                  <a:srgbClr val="7F7F7F"/>
                </a:solidFill>
                <a:latin typeface="Arial"/>
                <a:ea typeface="Arial"/>
                <a:cs typeface="Arial"/>
                <a:sym typeface="Arial"/>
              </a:defRPr>
            </a:lvl1pPr>
            <a:lvl2pPr indent="0" lvl="1" marL="0" marR="0" rtl="0" algn="l">
              <a:spcBef>
                <a:spcPts val="0"/>
              </a:spcBef>
              <a:buNone/>
              <a:defRPr b="0" i="0" sz="900">
                <a:solidFill>
                  <a:srgbClr val="7F7F7F"/>
                </a:solidFill>
                <a:latin typeface="Arial"/>
                <a:ea typeface="Arial"/>
                <a:cs typeface="Arial"/>
                <a:sym typeface="Arial"/>
              </a:defRPr>
            </a:lvl2pPr>
            <a:lvl3pPr indent="0" lvl="2" marL="0" marR="0" rtl="0" algn="l">
              <a:spcBef>
                <a:spcPts val="0"/>
              </a:spcBef>
              <a:buNone/>
              <a:defRPr b="0" i="0" sz="900">
                <a:solidFill>
                  <a:srgbClr val="7F7F7F"/>
                </a:solidFill>
                <a:latin typeface="Arial"/>
                <a:ea typeface="Arial"/>
                <a:cs typeface="Arial"/>
                <a:sym typeface="Arial"/>
              </a:defRPr>
            </a:lvl3pPr>
            <a:lvl4pPr indent="0" lvl="3" marL="0" marR="0" rtl="0" algn="l">
              <a:spcBef>
                <a:spcPts val="0"/>
              </a:spcBef>
              <a:buNone/>
              <a:defRPr b="0" i="0" sz="900">
                <a:solidFill>
                  <a:srgbClr val="7F7F7F"/>
                </a:solidFill>
                <a:latin typeface="Arial"/>
                <a:ea typeface="Arial"/>
                <a:cs typeface="Arial"/>
                <a:sym typeface="Arial"/>
              </a:defRPr>
            </a:lvl4pPr>
            <a:lvl5pPr indent="0" lvl="4" marL="0" marR="0" rtl="0" algn="l">
              <a:spcBef>
                <a:spcPts val="0"/>
              </a:spcBef>
              <a:buNone/>
              <a:defRPr b="0" i="0" sz="900">
                <a:solidFill>
                  <a:srgbClr val="7F7F7F"/>
                </a:solidFill>
                <a:latin typeface="Arial"/>
                <a:ea typeface="Arial"/>
                <a:cs typeface="Arial"/>
                <a:sym typeface="Arial"/>
              </a:defRPr>
            </a:lvl5pPr>
            <a:lvl6pPr indent="0" lvl="5" marL="0" marR="0" rtl="0" algn="l">
              <a:spcBef>
                <a:spcPts val="0"/>
              </a:spcBef>
              <a:buNone/>
              <a:defRPr b="0" i="0" sz="900">
                <a:solidFill>
                  <a:srgbClr val="7F7F7F"/>
                </a:solidFill>
                <a:latin typeface="Arial"/>
                <a:ea typeface="Arial"/>
                <a:cs typeface="Arial"/>
                <a:sym typeface="Arial"/>
              </a:defRPr>
            </a:lvl6pPr>
            <a:lvl7pPr indent="0" lvl="6" marL="0" marR="0" rtl="0" algn="l">
              <a:spcBef>
                <a:spcPts val="0"/>
              </a:spcBef>
              <a:buNone/>
              <a:defRPr b="0" i="0" sz="900">
                <a:solidFill>
                  <a:srgbClr val="7F7F7F"/>
                </a:solidFill>
                <a:latin typeface="Arial"/>
                <a:ea typeface="Arial"/>
                <a:cs typeface="Arial"/>
                <a:sym typeface="Arial"/>
              </a:defRPr>
            </a:lvl7pPr>
            <a:lvl8pPr indent="0" lvl="7" marL="0" marR="0" rtl="0" algn="l">
              <a:spcBef>
                <a:spcPts val="0"/>
              </a:spcBef>
              <a:buNone/>
              <a:defRPr b="0" i="0" sz="900">
                <a:solidFill>
                  <a:srgbClr val="7F7F7F"/>
                </a:solidFill>
                <a:latin typeface="Arial"/>
                <a:ea typeface="Arial"/>
                <a:cs typeface="Arial"/>
                <a:sym typeface="Arial"/>
              </a:defRPr>
            </a:lvl8pPr>
            <a:lvl9pPr indent="0" lvl="8" marL="0" marR="0" rtl="0" algn="l">
              <a:spcBef>
                <a:spcPts val="0"/>
              </a:spcBef>
              <a:buNone/>
              <a:defRPr b="0" i="0" sz="900">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63" name="Google Shape;163;p20"/>
          <p:cNvSpPr txBox="1"/>
          <p:nvPr>
            <p:ph idx="4" type="body"/>
          </p:nvPr>
        </p:nvSpPr>
        <p:spPr>
          <a:xfrm>
            <a:off x="449564" y="2582390"/>
            <a:ext cx="2103922" cy="908454"/>
          </a:xfrm>
          <a:prstGeom prst="rect">
            <a:avLst/>
          </a:prstGeom>
          <a:noFill/>
          <a:ln>
            <a:noFill/>
          </a:ln>
        </p:spPr>
        <p:txBody>
          <a:bodyPr anchorCtr="0" anchor="t" bIns="0" lIns="0" spcFirstLastPara="1" rIns="0" wrap="square" tIns="0">
            <a:noAutofit/>
          </a:bodyPr>
          <a:lstStyle>
            <a:lvl1pPr indent="-228600" lvl="0" marL="457200" marR="0" algn="l">
              <a:lnSpc>
                <a:spcPct val="123000"/>
              </a:lnSpc>
              <a:spcBef>
                <a:spcPts val="1200"/>
              </a:spcBef>
              <a:spcAft>
                <a:spcPts val="0"/>
              </a:spcAft>
              <a:buClr>
                <a:srgbClr val="149E42"/>
              </a:buClr>
              <a:buSzPts val="1200"/>
              <a:buFont typeface="Noto Sans Symbols"/>
              <a:buNone/>
              <a:defRPr>
                <a:solidFill>
                  <a:schemeClr val="lt1"/>
                </a:solidFill>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04800" lvl="4" marL="2286000" algn="l">
              <a:lnSpc>
                <a:spcPct val="123000"/>
              </a:lnSpc>
              <a:spcBef>
                <a:spcPts val="600"/>
              </a:spcBef>
              <a:spcAft>
                <a:spcPts val="0"/>
              </a:spcAft>
              <a:buSzPts val="12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64" name="Google Shape;164;p20"/>
          <p:cNvSpPr txBox="1"/>
          <p:nvPr>
            <p:ph idx="5" type="body"/>
          </p:nvPr>
        </p:nvSpPr>
        <p:spPr>
          <a:xfrm>
            <a:off x="3523419" y="2582390"/>
            <a:ext cx="2103922" cy="908454"/>
          </a:xfrm>
          <a:prstGeom prst="rect">
            <a:avLst/>
          </a:prstGeom>
          <a:noFill/>
          <a:ln>
            <a:noFill/>
          </a:ln>
        </p:spPr>
        <p:txBody>
          <a:bodyPr anchorCtr="0" anchor="t" bIns="0" lIns="0" spcFirstLastPara="1" rIns="0" wrap="square" tIns="0">
            <a:noAutofit/>
          </a:bodyPr>
          <a:lstStyle>
            <a:lvl1pPr indent="-228600" lvl="0" marL="457200" marR="0" algn="l">
              <a:lnSpc>
                <a:spcPct val="123000"/>
              </a:lnSpc>
              <a:spcBef>
                <a:spcPts val="1200"/>
              </a:spcBef>
              <a:spcAft>
                <a:spcPts val="0"/>
              </a:spcAft>
              <a:buClr>
                <a:srgbClr val="149E42"/>
              </a:buClr>
              <a:buSzPts val="1200"/>
              <a:buFont typeface="Noto Sans Symbols"/>
              <a:buNone/>
              <a:defRPr>
                <a:solidFill>
                  <a:schemeClr val="lt1"/>
                </a:solidFill>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04800" lvl="4" marL="2286000" algn="l">
              <a:lnSpc>
                <a:spcPct val="123000"/>
              </a:lnSpc>
              <a:spcBef>
                <a:spcPts val="600"/>
              </a:spcBef>
              <a:spcAft>
                <a:spcPts val="0"/>
              </a:spcAft>
              <a:buSzPts val="12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65" name="Google Shape;165;p20"/>
          <p:cNvSpPr txBox="1"/>
          <p:nvPr>
            <p:ph idx="6" type="body"/>
          </p:nvPr>
        </p:nvSpPr>
        <p:spPr>
          <a:xfrm>
            <a:off x="3523419" y="2090311"/>
            <a:ext cx="2103922" cy="302840"/>
          </a:xfrm>
          <a:prstGeom prst="rect">
            <a:avLst/>
          </a:prstGeom>
          <a:noFill/>
          <a:ln>
            <a:noFill/>
          </a:ln>
        </p:spPr>
        <p:txBody>
          <a:bodyPr anchorCtr="0" anchor="t" bIns="0" lIns="0" spcFirstLastPara="1" rIns="0" wrap="square" tIns="0">
            <a:noAutofit/>
          </a:bodyPr>
          <a:lstStyle>
            <a:lvl1pPr indent="-228600" lvl="0" marL="457200" algn="l">
              <a:lnSpc>
                <a:spcPct val="123000"/>
              </a:lnSpc>
              <a:spcBef>
                <a:spcPts val="0"/>
              </a:spcBef>
              <a:spcAft>
                <a:spcPts val="0"/>
              </a:spcAft>
              <a:buSzPts val="1600"/>
              <a:buNone/>
              <a:defRPr b="1" sz="1600">
                <a:solidFill>
                  <a:schemeClr val="lt1"/>
                </a:solidFill>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42900" lvl="4" marL="2286000" algn="l">
              <a:lnSpc>
                <a:spcPct val="123000"/>
              </a:lnSpc>
              <a:spcBef>
                <a:spcPts val="60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66" name="Google Shape;166;p20"/>
          <p:cNvSpPr txBox="1"/>
          <p:nvPr>
            <p:ph idx="7" type="body"/>
          </p:nvPr>
        </p:nvSpPr>
        <p:spPr>
          <a:xfrm>
            <a:off x="6607366" y="2090311"/>
            <a:ext cx="2103922" cy="302840"/>
          </a:xfrm>
          <a:prstGeom prst="rect">
            <a:avLst/>
          </a:prstGeom>
          <a:noFill/>
          <a:ln>
            <a:noFill/>
          </a:ln>
        </p:spPr>
        <p:txBody>
          <a:bodyPr anchorCtr="0" anchor="t" bIns="0" lIns="0" spcFirstLastPara="1" rIns="0" wrap="square" tIns="0">
            <a:noAutofit/>
          </a:bodyPr>
          <a:lstStyle>
            <a:lvl1pPr indent="-228600" lvl="0" marL="457200" algn="l">
              <a:lnSpc>
                <a:spcPct val="123000"/>
              </a:lnSpc>
              <a:spcBef>
                <a:spcPts val="0"/>
              </a:spcBef>
              <a:spcAft>
                <a:spcPts val="0"/>
              </a:spcAft>
              <a:buSzPts val="1600"/>
              <a:buNone/>
              <a:defRPr b="1" sz="1600">
                <a:solidFill>
                  <a:schemeClr val="lt1"/>
                </a:solidFill>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42900" lvl="4" marL="2286000" algn="l">
              <a:lnSpc>
                <a:spcPct val="123000"/>
              </a:lnSpc>
              <a:spcBef>
                <a:spcPts val="60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67" name="Google Shape;167;p20"/>
          <p:cNvSpPr txBox="1"/>
          <p:nvPr>
            <p:ph type="title"/>
          </p:nvPr>
        </p:nvSpPr>
        <p:spPr>
          <a:xfrm>
            <a:off x="282575" y="268285"/>
            <a:ext cx="8569323" cy="648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19383A"/>
              </a:buClr>
              <a:buSzPts val="2400"/>
              <a:buFont typeface="Arial"/>
              <a:buNone/>
              <a:defRPr b="1" sz="2400">
                <a:solidFill>
                  <a:srgbClr val="19383A"/>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68" name="Google Shape;168;p20"/>
          <p:cNvPicPr preferRelativeResize="0"/>
          <p:nvPr/>
        </p:nvPicPr>
        <p:blipFill rotWithShape="1">
          <a:blip r:embed="rId2">
            <a:alphaModFix/>
          </a:blip>
          <a:srcRect b="0" l="0" r="0" t="0"/>
          <a:stretch/>
        </p:blipFill>
        <p:spPr>
          <a:xfrm>
            <a:off x="8172005" y="4706445"/>
            <a:ext cx="682674" cy="229378"/>
          </a:xfrm>
          <a:prstGeom prst="rect">
            <a:avLst/>
          </a:prstGeom>
          <a:noFill/>
          <a:ln>
            <a:noFill/>
          </a:ln>
        </p:spPr>
      </p:pic>
      <p:sp>
        <p:nvSpPr>
          <p:cNvPr id="169" name="Google Shape;169;p20"/>
          <p:cNvSpPr txBox="1"/>
          <p:nvPr>
            <p:ph idx="8" type="body"/>
          </p:nvPr>
        </p:nvSpPr>
        <p:spPr>
          <a:xfrm>
            <a:off x="3523420" y="2582390"/>
            <a:ext cx="2103922" cy="908454"/>
          </a:xfrm>
          <a:prstGeom prst="rect">
            <a:avLst/>
          </a:prstGeom>
          <a:noFill/>
          <a:ln>
            <a:noFill/>
          </a:ln>
        </p:spPr>
        <p:txBody>
          <a:bodyPr anchorCtr="0" anchor="t" bIns="0" lIns="0" spcFirstLastPara="1" rIns="0" wrap="square" tIns="0">
            <a:noAutofit/>
          </a:bodyPr>
          <a:lstStyle>
            <a:lvl1pPr indent="-228600" lvl="0" marL="457200" marR="0" algn="l">
              <a:lnSpc>
                <a:spcPct val="123000"/>
              </a:lnSpc>
              <a:spcBef>
                <a:spcPts val="1200"/>
              </a:spcBef>
              <a:spcAft>
                <a:spcPts val="0"/>
              </a:spcAft>
              <a:buClr>
                <a:srgbClr val="149E42"/>
              </a:buClr>
              <a:buSzPts val="1200"/>
              <a:buFont typeface="Noto Sans Symbols"/>
              <a:buNone/>
              <a:defRPr>
                <a:solidFill>
                  <a:schemeClr val="lt1"/>
                </a:solidFill>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04800" lvl="4" marL="2286000" algn="l">
              <a:lnSpc>
                <a:spcPct val="123000"/>
              </a:lnSpc>
              <a:spcBef>
                <a:spcPts val="600"/>
              </a:spcBef>
              <a:spcAft>
                <a:spcPts val="0"/>
              </a:spcAft>
              <a:buSzPts val="12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70" name="Google Shape;170;p20"/>
          <p:cNvSpPr txBox="1"/>
          <p:nvPr>
            <p:ph idx="9" type="body"/>
          </p:nvPr>
        </p:nvSpPr>
        <p:spPr>
          <a:xfrm>
            <a:off x="6597274" y="2582390"/>
            <a:ext cx="2103922" cy="908454"/>
          </a:xfrm>
          <a:prstGeom prst="rect">
            <a:avLst/>
          </a:prstGeom>
          <a:noFill/>
          <a:ln>
            <a:noFill/>
          </a:ln>
        </p:spPr>
        <p:txBody>
          <a:bodyPr anchorCtr="0" anchor="t" bIns="0" lIns="0" spcFirstLastPara="1" rIns="0" wrap="square" tIns="0">
            <a:noAutofit/>
          </a:bodyPr>
          <a:lstStyle>
            <a:lvl1pPr indent="-228600" lvl="0" marL="457200" marR="0" algn="l">
              <a:lnSpc>
                <a:spcPct val="123000"/>
              </a:lnSpc>
              <a:spcBef>
                <a:spcPts val="1200"/>
              </a:spcBef>
              <a:spcAft>
                <a:spcPts val="0"/>
              </a:spcAft>
              <a:buClr>
                <a:srgbClr val="149E42"/>
              </a:buClr>
              <a:buSzPts val="1200"/>
              <a:buFont typeface="Noto Sans Symbols"/>
              <a:buNone/>
              <a:defRPr>
                <a:solidFill>
                  <a:schemeClr val="lt1"/>
                </a:solidFill>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04800" lvl="4" marL="2286000" algn="l">
              <a:lnSpc>
                <a:spcPct val="123000"/>
              </a:lnSpc>
              <a:spcBef>
                <a:spcPts val="600"/>
              </a:spcBef>
              <a:spcAft>
                <a:spcPts val="0"/>
              </a:spcAft>
              <a:buSzPts val="12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71" name="Google Shape;171;p20"/>
          <p:cNvSpPr txBox="1"/>
          <p:nvPr>
            <p:ph idx="13" type="body"/>
          </p:nvPr>
        </p:nvSpPr>
        <p:spPr>
          <a:xfrm>
            <a:off x="469349" y="2090311"/>
            <a:ext cx="2103922" cy="302840"/>
          </a:xfrm>
          <a:prstGeom prst="rect">
            <a:avLst/>
          </a:prstGeom>
          <a:noFill/>
          <a:ln>
            <a:noFill/>
          </a:ln>
        </p:spPr>
        <p:txBody>
          <a:bodyPr anchorCtr="0" anchor="t" bIns="0" lIns="0" spcFirstLastPara="1" rIns="0" wrap="square" tIns="0">
            <a:noAutofit/>
          </a:bodyPr>
          <a:lstStyle>
            <a:lvl1pPr indent="-228600" lvl="0" marL="457200" algn="l">
              <a:lnSpc>
                <a:spcPct val="123000"/>
              </a:lnSpc>
              <a:spcBef>
                <a:spcPts val="0"/>
              </a:spcBef>
              <a:spcAft>
                <a:spcPts val="0"/>
              </a:spcAft>
              <a:buSzPts val="1600"/>
              <a:buNone/>
              <a:defRPr b="1" sz="1600">
                <a:solidFill>
                  <a:schemeClr val="lt1"/>
                </a:solidFill>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42900" lvl="4" marL="2286000" algn="l">
              <a:lnSpc>
                <a:spcPct val="123000"/>
              </a:lnSpc>
              <a:spcBef>
                <a:spcPts val="60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Разделительный слайд">
  <p:cSld name="Разделительный слайд">
    <p:spTree>
      <p:nvGrpSpPr>
        <p:cNvPr id="17" name="Shape 17"/>
        <p:cNvGrpSpPr/>
        <p:nvPr/>
      </p:nvGrpSpPr>
      <p:grpSpPr>
        <a:xfrm>
          <a:off x="0" y="0"/>
          <a:ext cx="0" cy="0"/>
          <a:chOff x="0" y="0"/>
          <a:chExt cx="0" cy="0"/>
        </a:xfrm>
      </p:grpSpPr>
      <p:sp>
        <p:nvSpPr>
          <p:cNvPr id="18" name="Google Shape;18;p3"/>
          <p:cNvSpPr/>
          <p:nvPr/>
        </p:nvSpPr>
        <p:spPr>
          <a:xfrm>
            <a:off x="6138174" y="2150160"/>
            <a:ext cx="2565066" cy="2565066"/>
          </a:xfrm>
          <a:prstGeom prst="triangle">
            <a:avLst>
              <a:gd fmla="val 100000" name="adj"/>
            </a:avLst>
          </a:prstGeom>
          <a:solidFill>
            <a:srgbClr val="E4E9E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19" name="Google Shape;19;p3"/>
          <p:cNvSpPr txBox="1"/>
          <p:nvPr>
            <p:ph type="ctrTitle"/>
          </p:nvPr>
        </p:nvSpPr>
        <p:spPr>
          <a:xfrm>
            <a:off x="430306" y="754768"/>
            <a:ext cx="5999069" cy="17907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rgbClr val="19393B"/>
              </a:buClr>
              <a:buSzPts val="4000"/>
              <a:buFont typeface="Arial"/>
              <a:buNone/>
              <a:defRPr sz="4000">
                <a:solidFill>
                  <a:srgbClr val="19393B"/>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3"/>
          <p:cNvSpPr txBox="1"/>
          <p:nvPr>
            <p:ph idx="1" type="subTitle"/>
          </p:nvPr>
        </p:nvSpPr>
        <p:spPr>
          <a:xfrm>
            <a:off x="428625" y="2823882"/>
            <a:ext cx="6000751" cy="1205193"/>
          </a:xfrm>
          <a:prstGeom prst="rect">
            <a:avLst/>
          </a:prstGeom>
          <a:noFill/>
          <a:ln>
            <a:noFill/>
          </a:ln>
        </p:spPr>
        <p:txBody>
          <a:bodyPr anchorCtr="0" anchor="t" bIns="0" lIns="0" spcFirstLastPara="1" rIns="0" wrap="square" tIns="0">
            <a:noAutofit/>
          </a:bodyPr>
          <a:lstStyle>
            <a:lvl1pPr lvl="0" algn="l">
              <a:lnSpc>
                <a:spcPct val="123000"/>
              </a:lnSpc>
              <a:spcBef>
                <a:spcPts val="600"/>
              </a:spcBef>
              <a:spcAft>
                <a:spcPts val="0"/>
              </a:spcAft>
              <a:buSzPts val="1600"/>
              <a:buNone/>
              <a:defRPr sz="1600">
                <a:solidFill>
                  <a:srgbClr val="00AD21"/>
                </a:solidFill>
              </a:defRPr>
            </a:lvl1pPr>
            <a:lvl2pPr lvl="1" algn="ctr">
              <a:lnSpc>
                <a:spcPct val="123000"/>
              </a:lnSpc>
              <a:spcBef>
                <a:spcPts val="600"/>
              </a:spcBef>
              <a:spcAft>
                <a:spcPts val="0"/>
              </a:spcAft>
              <a:buSzPts val="1500"/>
              <a:buNone/>
              <a:defRPr sz="1500"/>
            </a:lvl2pPr>
            <a:lvl3pPr lvl="2" algn="ctr">
              <a:lnSpc>
                <a:spcPct val="123000"/>
              </a:lnSpc>
              <a:spcBef>
                <a:spcPts val="600"/>
              </a:spcBef>
              <a:spcAft>
                <a:spcPts val="0"/>
              </a:spcAft>
              <a:buSzPts val="1350"/>
              <a:buNone/>
              <a:defRPr sz="1350"/>
            </a:lvl3pPr>
            <a:lvl4pPr lvl="3" algn="ctr">
              <a:lnSpc>
                <a:spcPct val="123000"/>
              </a:lnSpc>
              <a:spcBef>
                <a:spcPts val="600"/>
              </a:spcBef>
              <a:spcAft>
                <a:spcPts val="0"/>
              </a:spcAft>
              <a:buSzPts val="1200"/>
              <a:buNone/>
              <a:defRPr sz="1200"/>
            </a:lvl4pPr>
            <a:lvl5pPr lvl="4" algn="ctr">
              <a:lnSpc>
                <a:spcPct val="123000"/>
              </a:lnSpc>
              <a:spcBef>
                <a:spcPts val="600"/>
              </a:spcBef>
              <a:spcAft>
                <a:spcPts val="0"/>
              </a:spcAft>
              <a:buSzPts val="1200"/>
              <a:buNone/>
              <a:defRPr sz="1200"/>
            </a:lvl5pPr>
            <a:lvl6pPr lvl="5" algn="ctr">
              <a:spcBef>
                <a:spcPts val="240"/>
              </a:spcBef>
              <a:spcAft>
                <a:spcPts val="0"/>
              </a:spcAft>
              <a:buClr>
                <a:schemeClr val="dk1"/>
              </a:buClr>
              <a:buSzPts val="1200"/>
              <a:buNone/>
              <a:defRPr sz="1200"/>
            </a:lvl6pPr>
            <a:lvl7pPr lvl="6" algn="ctr">
              <a:spcBef>
                <a:spcPts val="240"/>
              </a:spcBef>
              <a:spcAft>
                <a:spcPts val="0"/>
              </a:spcAft>
              <a:buClr>
                <a:schemeClr val="dk1"/>
              </a:buClr>
              <a:buSzPts val="1200"/>
              <a:buNone/>
              <a:defRPr sz="1200"/>
            </a:lvl7pPr>
            <a:lvl8pPr lvl="7" algn="ctr">
              <a:spcBef>
                <a:spcPts val="240"/>
              </a:spcBef>
              <a:spcAft>
                <a:spcPts val="0"/>
              </a:spcAft>
              <a:buClr>
                <a:schemeClr val="dk1"/>
              </a:buClr>
              <a:buSzPts val="1200"/>
              <a:buNone/>
              <a:defRPr sz="1200"/>
            </a:lvl8pPr>
            <a:lvl9pPr lvl="8" algn="ctr">
              <a:spcBef>
                <a:spcPts val="240"/>
              </a:spcBef>
              <a:spcAft>
                <a:spcPts val="0"/>
              </a:spcAft>
              <a:buClr>
                <a:schemeClr val="dk1"/>
              </a:buClr>
              <a:buSzPts val="1200"/>
              <a:buNone/>
              <a:defRPr sz="1200"/>
            </a:lvl9pPr>
          </a:lstStyle>
          <a:p/>
        </p:txBody>
      </p:sp>
      <p:sp>
        <p:nvSpPr>
          <p:cNvPr id="21" name="Google Shape;21;p3"/>
          <p:cNvSpPr txBox="1"/>
          <p:nvPr>
            <p:ph idx="2" type="body"/>
          </p:nvPr>
        </p:nvSpPr>
        <p:spPr>
          <a:xfrm>
            <a:off x="5599809" y="933281"/>
            <a:ext cx="3103431" cy="3974934"/>
          </a:xfrm>
          <a:prstGeom prst="rect">
            <a:avLst/>
          </a:prstGeom>
          <a:noFill/>
          <a:ln>
            <a:noFill/>
          </a:ln>
        </p:spPr>
        <p:txBody>
          <a:bodyPr anchorCtr="0" anchor="t" bIns="0" lIns="0" spcFirstLastPara="1" rIns="0" wrap="square" tIns="0">
            <a:noAutofit/>
          </a:bodyPr>
          <a:lstStyle>
            <a:lvl1pPr indent="-228600" lvl="0" marL="457200" algn="ctr">
              <a:lnSpc>
                <a:spcPct val="123000"/>
              </a:lnSpc>
              <a:spcBef>
                <a:spcPts val="600"/>
              </a:spcBef>
              <a:spcAft>
                <a:spcPts val="0"/>
              </a:spcAft>
              <a:buSzPts val="21000"/>
              <a:buNone/>
              <a:defRPr b="1" sz="21000">
                <a:solidFill>
                  <a:srgbClr val="00AD21"/>
                </a:solidFill>
              </a:defRPr>
            </a:lvl1pPr>
            <a:lvl2pPr indent="-228600" lvl="1" marL="914400" algn="l">
              <a:lnSpc>
                <a:spcPct val="123000"/>
              </a:lnSpc>
              <a:spcBef>
                <a:spcPts val="600"/>
              </a:spcBef>
              <a:spcAft>
                <a:spcPts val="0"/>
              </a:spcAft>
              <a:buSzPts val="1500"/>
              <a:buNone/>
              <a:defRPr sz="1500">
                <a:solidFill>
                  <a:srgbClr val="888888"/>
                </a:solidFill>
              </a:defRPr>
            </a:lvl2pPr>
            <a:lvl3pPr indent="-228600" lvl="2" marL="1371600" algn="l">
              <a:lnSpc>
                <a:spcPct val="123000"/>
              </a:lnSpc>
              <a:spcBef>
                <a:spcPts val="600"/>
              </a:spcBef>
              <a:spcAft>
                <a:spcPts val="0"/>
              </a:spcAft>
              <a:buSzPts val="1350"/>
              <a:buNone/>
              <a:defRPr sz="1350">
                <a:solidFill>
                  <a:srgbClr val="888888"/>
                </a:solidFill>
              </a:defRPr>
            </a:lvl3pPr>
            <a:lvl4pPr indent="-228600" lvl="3" marL="1828800" algn="l">
              <a:lnSpc>
                <a:spcPct val="123000"/>
              </a:lnSpc>
              <a:spcBef>
                <a:spcPts val="600"/>
              </a:spcBef>
              <a:spcAft>
                <a:spcPts val="0"/>
              </a:spcAft>
              <a:buSzPts val="1200"/>
              <a:buNone/>
              <a:defRPr sz="1200">
                <a:solidFill>
                  <a:srgbClr val="888888"/>
                </a:solidFill>
              </a:defRPr>
            </a:lvl4pPr>
            <a:lvl5pPr indent="-228600" lvl="4" marL="2286000" algn="l">
              <a:lnSpc>
                <a:spcPct val="123000"/>
              </a:lnSpc>
              <a:spcBef>
                <a:spcPts val="600"/>
              </a:spcBef>
              <a:spcAft>
                <a:spcPts val="0"/>
              </a:spcAft>
              <a:buSzPts val="1200"/>
              <a:buNone/>
              <a:defRPr sz="1200">
                <a:solidFill>
                  <a:srgbClr val="888888"/>
                </a:solidFill>
              </a:defRPr>
            </a:lvl5pPr>
            <a:lvl6pPr indent="-228600" lvl="5" marL="2743200" algn="l">
              <a:spcBef>
                <a:spcPts val="240"/>
              </a:spcBef>
              <a:spcAft>
                <a:spcPts val="0"/>
              </a:spcAft>
              <a:buClr>
                <a:srgbClr val="888888"/>
              </a:buClr>
              <a:buSzPts val="1200"/>
              <a:buNone/>
              <a:defRPr sz="1200">
                <a:solidFill>
                  <a:srgbClr val="888888"/>
                </a:solidFill>
              </a:defRPr>
            </a:lvl6pPr>
            <a:lvl7pPr indent="-228600" lvl="6" marL="3200400" algn="l">
              <a:spcBef>
                <a:spcPts val="240"/>
              </a:spcBef>
              <a:spcAft>
                <a:spcPts val="0"/>
              </a:spcAft>
              <a:buClr>
                <a:srgbClr val="888888"/>
              </a:buClr>
              <a:buSzPts val="1200"/>
              <a:buNone/>
              <a:defRPr sz="1200">
                <a:solidFill>
                  <a:srgbClr val="888888"/>
                </a:solidFill>
              </a:defRPr>
            </a:lvl7pPr>
            <a:lvl8pPr indent="-228600" lvl="7" marL="3657600" algn="l">
              <a:spcBef>
                <a:spcPts val="240"/>
              </a:spcBef>
              <a:spcAft>
                <a:spcPts val="0"/>
              </a:spcAft>
              <a:buClr>
                <a:srgbClr val="888888"/>
              </a:buClr>
              <a:buSzPts val="1200"/>
              <a:buNone/>
              <a:defRPr sz="1200">
                <a:solidFill>
                  <a:srgbClr val="888888"/>
                </a:solidFill>
              </a:defRPr>
            </a:lvl8pPr>
            <a:lvl9pPr indent="-228600" lvl="8" marL="4114800" algn="l">
              <a:spcBef>
                <a:spcPts val="240"/>
              </a:spcBef>
              <a:spcAft>
                <a:spcPts val="0"/>
              </a:spcAft>
              <a:buClr>
                <a:srgbClr val="888888"/>
              </a:buClr>
              <a:buSzPts val="1200"/>
              <a:buNone/>
              <a:defRPr sz="1200">
                <a:solidFill>
                  <a:srgbClr val="888888"/>
                </a:solidFil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Четыре колонки и шапка в виде стрелок">
  <p:cSld name="Четыре колонки и шапка в виде стрелок">
    <p:spTree>
      <p:nvGrpSpPr>
        <p:cNvPr id="172" name="Shape 172"/>
        <p:cNvGrpSpPr/>
        <p:nvPr/>
      </p:nvGrpSpPr>
      <p:grpSpPr>
        <a:xfrm>
          <a:off x="0" y="0"/>
          <a:ext cx="0" cy="0"/>
          <a:chOff x="0" y="0"/>
          <a:chExt cx="0" cy="0"/>
        </a:xfrm>
      </p:grpSpPr>
      <p:sp>
        <p:nvSpPr>
          <p:cNvPr id="173" name="Google Shape;173;p21"/>
          <p:cNvSpPr txBox="1"/>
          <p:nvPr>
            <p:ph idx="12" type="sldNum"/>
          </p:nvPr>
        </p:nvSpPr>
        <p:spPr>
          <a:xfrm>
            <a:off x="287736" y="4587974"/>
            <a:ext cx="282574" cy="321894"/>
          </a:xfrm>
          <a:prstGeom prst="rect">
            <a:avLst/>
          </a:prstGeom>
          <a:noFill/>
          <a:ln>
            <a:noFill/>
          </a:ln>
        </p:spPr>
        <p:txBody>
          <a:bodyPr anchorCtr="0" anchor="b" bIns="0" lIns="0" spcFirstLastPara="1" rIns="0" wrap="square" tIns="0">
            <a:noAutofit/>
          </a:bodyPr>
          <a:lstStyle>
            <a:lvl1pPr indent="0" lvl="0" marL="0" marR="0" rtl="0" algn="l">
              <a:spcBef>
                <a:spcPts val="0"/>
              </a:spcBef>
              <a:buNone/>
              <a:defRPr b="0" i="0" sz="900">
                <a:solidFill>
                  <a:srgbClr val="7F7F7F"/>
                </a:solidFill>
                <a:latin typeface="Arial"/>
                <a:ea typeface="Arial"/>
                <a:cs typeface="Arial"/>
                <a:sym typeface="Arial"/>
              </a:defRPr>
            </a:lvl1pPr>
            <a:lvl2pPr indent="0" lvl="1" marL="0" marR="0" rtl="0" algn="l">
              <a:spcBef>
                <a:spcPts val="0"/>
              </a:spcBef>
              <a:buNone/>
              <a:defRPr b="0" i="0" sz="900">
                <a:solidFill>
                  <a:srgbClr val="7F7F7F"/>
                </a:solidFill>
                <a:latin typeface="Arial"/>
                <a:ea typeface="Arial"/>
                <a:cs typeface="Arial"/>
                <a:sym typeface="Arial"/>
              </a:defRPr>
            </a:lvl2pPr>
            <a:lvl3pPr indent="0" lvl="2" marL="0" marR="0" rtl="0" algn="l">
              <a:spcBef>
                <a:spcPts val="0"/>
              </a:spcBef>
              <a:buNone/>
              <a:defRPr b="0" i="0" sz="900">
                <a:solidFill>
                  <a:srgbClr val="7F7F7F"/>
                </a:solidFill>
                <a:latin typeface="Arial"/>
                <a:ea typeface="Arial"/>
                <a:cs typeface="Arial"/>
                <a:sym typeface="Arial"/>
              </a:defRPr>
            </a:lvl3pPr>
            <a:lvl4pPr indent="0" lvl="3" marL="0" marR="0" rtl="0" algn="l">
              <a:spcBef>
                <a:spcPts val="0"/>
              </a:spcBef>
              <a:buNone/>
              <a:defRPr b="0" i="0" sz="900">
                <a:solidFill>
                  <a:srgbClr val="7F7F7F"/>
                </a:solidFill>
                <a:latin typeface="Arial"/>
                <a:ea typeface="Arial"/>
                <a:cs typeface="Arial"/>
                <a:sym typeface="Arial"/>
              </a:defRPr>
            </a:lvl4pPr>
            <a:lvl5pPr indent="0" lvl="4" marL="0" marR="0" rtl="0" algn="l">
              <a:spcBef>
                <a:spcPts val="0"/>
              </a:spcBef>
              <a:buNone/>
              <a:defRPr b="0" i="0" sz="900">
                <a:solidFill>
                  <a:srgbClr val="7F7F7F"/>
                </a:solidFill>
                <a:latin typeface="Arial"/>
                <a:ea typeface="Arial"/>
                <a:cs typeface="Arial"/>
                <a:sym typeface="Arial"/>
              </a:defRPr>
            </a:lvl5pPr>
            <a:lvl6pPr indent="0" lvl="5" marL="0" marR="0" rtl="0" algn="l">
              <a:spcBef>
                <a:spcPts val="0"/>
              </a:spcBef>
              <a:buNone/>
              <a:defRPr b="0" i="0" sz="900">
                <a:solidFill>
                  <a:srgbClr val="7F7F7F"/>
                </a:solidFill>
                <a:latin typeface="Arial"/>
                <a:ea typeface="Arial"/>
                <a:cs typeface="Arial"/>
                <a:sym typeface="Arial"/>
              </a:defRPr>
            </a:lvl6pPr>
            <a:lvl7pPr indent="0" lvl="6" marL="0" marR="0" rtl="0" algn="l">
              <a:spcBef>
                <a:spcPts val="0"/>
              </a:spcBef>
              <a:buNone/>
              <a:defRPr b="0" i="0" sz="900">
                <a:solidFill>
                  <a:srgbClr val="7F7F7F"/>
                </a:solidFill>
                <a:latin typeface="Arial"/>
                <a:ea typeface="Arial"/>
                <a:cs typeface="Arial"/>
                <a:sym typeface="Arial"/>
              </a:defRPr>
            </a:lvl7pPr>
            <a:lvl8pPr indent="0" lvl="7" marL="0" marR="0" rtl="0" algn="l">
              <a:spcBef>
                <a:spcPts val="0"/>
              </a:spcBef>
              <a:buNone/>
              <a:defRPr b="0" i="0" sz="900">
                <a:solidFill>
                  <a:srgbClr val="7F7F7F"/>
                </a:solidFill>
                <a:latin typeface="Arial"/>
                <a:ea typeface="Arial"/>
                <a:cs typeface="Arial"/>
                <a:sym typeface="Arial"/>
              </a:defRPr>
            </a:lvl8pPr>
            <a:lvl9pPr indent="0" lvl="8" marL="0" marR="0" rtl="0" algn="l">
              <a:spcBef>
                <a:spcPts val="0"/>
              </a:spcBef>
              <a:buNone/>
              <a:defRPr b="0" i="0" sz="900">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74" name="Google Shape;174;p21"/>
          <p:cNvSpPr txBox="1"/>
          <p:nvPr/>
        </p:nvSpPr>
        <p:spPr>
          <a:xfrm>
            <a:off x="4043680" y="2425089"/>
            <a:ext cx="0" cy="0"/>
          </a:xfrm>
          <a:prstGeom prst="rect">
            <a:avLst/>
          </a:prstGeom>
          <a:noFill/>
          <a:ln>
            <a:noFill/>
          </a:ln>
        </p:spPr>
        <p:txBody>
          <a:bodyPr anchorCtr="0" anchor="t" bIns="0" lIns="0" spcFirstLastPara="1" rIns="0" wrap="square" tIns="0">
            <a:noAutofit/>
          </a:bodyPr>
          <a:lstStyle/>
          <a:p>
            <a:pPr indent="-72558" lvl="0" marL="143996" marR="0" rtl="0" algn="l">
              <a:lnSpc>
                <a:spcPct val="120000"/>
              </a:lnSpc>
              <a:spcBef>
                <a:spcPts val="0"/>
              </a:spcBef>
              <a:spcAft>
                <a:spcPts val="0"/>
              </a:spcAft>
              <a:buClr>
                <a:srgbClr val="00AD20"/>
              </a:buClr>
              <a:buSzPts val="1125"/>
              <a:buFont typeface="Noto Sans Symbols"/>
              <a:buNone/>
            </a:pPr>
            <a:r>
              <a:t/>
            </a:r>
            <a:endParaRPr sz="1125">
              <a:solidFill>
                <a:schemeClr val="dk1"/>
              </a:solidFill>
              <a:latin typeface="Arial"/>
              <a:ea typeface="Arial"/>
              <a:cs typeface="Arial"/>
              <a:sym typeface="Arial"/>
            </a:endParaRPr>
          </a:p>
        </p:txBody>
      </p:sp>
      <p:sp>
        <p:nvSpPr>
          <p:cNvPr id="175" name="Google Shape;175;p21"/>
          <p:cNvSpPr txBox="1"/>
          <p:nvPr>
            <p:ph idx="1" type="subTitle"/>
          </p:nvPr>
        </p:nvSpPr>
        <p:spPr>
          <a:xfrm>
            <a:off x="446518" y="1132284"/>
            <a:ext cx="1871415" cy="1008509"/>
          </a:xfrm>
          <a:prstGeom prst="rect">
            <a:avLst/>
          </a:prstGeom>
          <a:noFill/>
          <a:ln>
            <a:noFill/>
          </a:ln>
        </p:spPr>
        <p:txBody>
          <a:bodyPr anchorCtr="0" anchor="ctr" bIns="0" lIns="0" spcFirstLastPara="1" rIns="0" wrap="square" tIns="0">
            <a:noAutofit/>
          </a:bodyPr>
          <a:lstStyle>
            <a:lvl1pPr lvl="0" algn="l">
              <a:lnSpc>
                <a:spcPct val="123000"/>
              </a:lnSpc>
              <a:spcBef>
                <a:spcPts val="0"/>
              </a:spcBef>
              <a:spcAft>
                <a:spcPts val="0"/>
              </a:spcAft>
              <a:buClr>
                <a:srgbClr val="00AD20"/>
              </a:buClr>
              <a:buSzPts val="1200"/>
              <a:buNone/>
              <a:defRPr b="1" i="0" sz="1200">
                <a:solidFill>
                  <a:schemeClr val="lt1"/>
                </a:solidFill>
                <a:latin typeface="Arial"/>
                <a:ea typeface="Arial"/>
                <a:cs typeface="Arial"/>
                <a:sym typeface="Arial"/>
              </a:defRPr>
            </a:lvl1pPr>
            <a:lvl2pPr lvl="1" algn="ctr">
              <a:lnSpc>
                <a:spcPct val="123000"/>
              </a:lnSpc>
              <a:spcBef>
                <a:spcPts val="600"/>
              </a:spcBef>
              <a:spcAft>
                <a:spcPts val="0"/>
              </a:spcAft>
              <a:buSzPts val="1200"/>
              <a:buNone/>
              <a:defRPr>
                <a:solidFill>
                  <a:srgbClr val="888888"/>
                </a:solidFill>
              </a:defRPr>
            </a:lvl2pPr>
            <a:lvl3pPr lvl="2" algn="ctr">
              <a:lnSpc>
                <a:spcPct val="123000"/>
              </a:lnSpc>
              <a:spcBef>
                <a:spcPts val="600"/>
              </a:spcBef>
              <a:spcAft>
                <a:spcPts val="0"/>
              </a:spcAft>
              <a:buSzPts val="1200"/>
              <a:buNone/>
              <a:defRPr>
                <a:solidFill>
                  <a:srgbClr val="888888"/>
                </a:solidFill>
              </a:defRPr>
            </a:lvl3pPr>
            <a:lvl4pPr lvl="3" algn="ctr">
              <a:lnSpc>
                <a:spcPct val="123000"/>
              </a:lnSpc>
              <a:spcBef>
                <a:spcPts val="600"/>
              </a:spcBef>
              <a:spcAft>
                <a:spcPts val="0"/>
              </a:spcAft>
              <a:buSzPts val="1200"/>
              <a:buNone/>
              <a:defRPr>
                <a:solidFill>
                  <a:srgbClr val="888888"/>
                </a:solidFill>
              </a:defRPr>
            </a:lvl4pPr>
            <a:lvl5pPr lvl="4" algn="ctr">
              <a:lnSpc>
                <a:spcPct val="123000"/>
              </a:lnSpc>
              <a:spcBef>
                <a:spcPts val="600"/>
              </a:spcBef>
              <a:spcAft>
                <a:spcPts val="0"/>
              </a:spcAft>
              <a:buSzPts val="12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76" name="Google Shape;176;p21"/>
          <p:cNvSpPr txBox="1"/>
          <p:nvPr>
            <p:ph idx="2" type="body"/>
          </p:nvPr>
        </p:nvSpPr>
        <p:spPr>
          <a:xfrm>
            <a:off x="446519" y="2278332"/>
            <a:ext cx="1872000" cy="1260000"/>
          </a:xfrm>
          <a:prstGeom prst="rect">
            <a:avLst/>
          </a:prstGeom>
          <a:noFill/>
          <a:ln>
            <a:noFill/>
          </a:ln>
        </p:spPr>
        <p:txBody>
          <a:bodyPr anchorCtr="0" anchor="t" bIns="0" lIns="0" spcFirstLastPara="1" rIns="0" wrap="square" tIns="0">
            <a:noAutofit/>
          </a:bodyPr>
          <a:lstStyle>
            <a:lvl1pPr indent="-228600" lvl="0" marL="457200" marR="0" algn="l">
              <a:lnSpc>
                <a:spcPct val="123000"/>
              </a:lnSpc>
              <a:spcBef>
                <a:spcPts val="1200"/>
              </a:spcBef>
              <a:spcAft>
                <a:spcPts val="0"/>
              </a:spcAft>
              <a:buClr>
                <a:srgbClr val="149E42"/>
              </a:buClr>
              <a:buSzPts val="1200"/>
              <a:buFont typeface="Noto Sans Symbols"/>
              <a:buNone/>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04800" lvl="4" marL="2286000" algn="l">
              <a:lnSpc>
                <a:spcPct val="123000"/>
              </a:lnSpc>
              <a:spcBef>
                <a:spcPts val="600"/>
              </a:spcBef>
              <a:spcAft>
                <a:spcPts val="0"/>
              </a:spcAft>
              <a:buSzPts val="12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77" name="Google Shape;177;p21"/>
          <p:cNvSpPr txBox="1"/>
          <p:nvPr>
            <p:ph idx="3" type="body"/>
          </p:nvPr>
        </p:nvSpPr>
        <p:spPr>
          <a:xfrm>
            <a:off x="2750059" y="2278332"/>
            <a:ext cx="1872000" cy="1260000"/>
          </a:xfrm>
          <a:prstGeom prst="rect">
            <a:avLst/>
          </a:prstGeom>
          <a:noFill/>
          <a:ln>
            <a:noFill/>
          </a:ln>
        </p:spPr>
        <p:txBody>
          <a:bodyPr anchorCtr="0" anchor="t" bIns="0" lIns="0" spcFirstLastPara="1" rIns="0" wrap="square" tIns="0">
            <a:noAutofit/>
          </a:bodyPr>
          <a:lstStyle>
            <a:lvl1pPr indent="-228600" lvl="0" marL="457200" marR="0" algn="l">
              <a:lnSpc>
                <a:spcPct val="123000"/>
              </a:lnSpc>
              <a:spcBef>
                <a:spcPts val="1200"/>
              </a:spcBef>
              <a:spcAft>
                <a:spcPts val="0"/>
              </a:spcAft>
              <a:buClr>
                <a:srgbClr val="149E42"/>
              </a:buClr>
              <a:buSzPts val="1200"/>
              <a:buFont typeface="Noto Sans Symbols"/>
              <a:buNone/>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04800" lvl="4" marL="2286000" algn="l">
              <a:lnSpc>
                <a:spcPct val="123000"/>
              </a:lnSpc>
              <a:spcBef>
                <a:spcPts val="600"/>
              </a:spcBef>
              <a:spcAft>
                <a:spcPts val="0"/>
              </a:spcAft>
              <a:buSzPts val="12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78" name="Google Shape;178;p21"/>
          <p:cNvSpPr txBox="1"/>
          <p:nvPr>
            <p:ph idx="4" type="body"/>
          </p:nvPr>
        </p:nvSpPr>
        <p:spPr>
          <a:xfrm>
            <a:off x="4861915" y="2278332"/>
            <a:ext cx="1872000" cy="1260000"/>
          </a:xfrm>
          <a:prstGeom prst="rect">
            <a:avLst/>
          </a:prstGeom>
          <a:noFill/>
          <a:ln>
            <a:noFill/>
          </a:ln>
        </p:spPr>
        <p:txBody>
          <a:bodyPr anchorCtr="0" anchor="t" bIns="0" lIns="0" spcFirstLastPara="1" rIns="0" wrap="square" tIns="0">
            <a:noAutofit/>
          </a:bodyPr>
          <a:lstStyle>
            <a:lvl1pPr indent="-228600" lvl="0" marL="457200" marR="0" algn="l">
              <a:lnSpc>
                <a:spcPct val="123000"/>
              </a:lnSpc>
              <a:spcBef>
                <a:spcPts val="1200"/>
              </a:spcBef>
              <a:spcAft>
                <a:spcPts val="0"/>
              </a:spcAft>
              <a:buClr>
                <a:srgbClr val="149E42"/>
              </a:buClr>
              <a:buSzPts val="1200"/>
              <a:buFont typeface="Noto Sans Symbols"/>
              <a:buNone/>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04800" lvl="4" marL="2286000" algn="l">
              <a:lnSpc>
                <a:spcPct val="123000"/>
              </a:lnSpc>
              <a:spcBef>
                <a:spcPts val="600"/>
              </a:spcBef>
              <a:spcAft>
                <a:spcPts val="0"/>
              </a:spcAft>
              <a:buSzPts val="12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79" name="Google Shape;179;p21"/>
          <p:cNvSpPr txBox="1"/>
          <p:nvPr>
            <p:ph idx="5" type="body"/>
          </p:nvPr>
        </p:nvSpPr>
        <p:spPr>
          <a:xfrm>
            <a:off x="6981872" y="2278332"/>
            <a:ext cx="1872000" cy="1260000"/>
          </a:xfrm>
          <a:prstGeom prst="rect">
            <a:avLst/>
          </a:prstGeom>
          <a:noFill/>
          <a:ln>
            <a:noFill/>
          </a:ln>
        </p:spPr>
        <p:txBody>
          <a:bodyPr anchorCtr="0" anchor="t" bIns="0" lIns="0" spcFirstLastPara="1" rIns="0" wrap="square" tIns="0">
            <a:noAutofit/>
          </a:bodyPr>
          <a:lstStyle>
            <a:lvl1pPr indent="-228600" lvl="0" marL="457200" marR="0" algn="l">
              <a:lnSpc>
                <a:spcPct val="123000"/>
              </a:lnSpc>
              <a:spcBef>
                <a:spcPts val="1200"/>
              </a:spcBef>
              <a:spcAft>
                <a:spcPts val="0"/>
              </a:spcAft>
              <a:buClr>
                <a:srgbClr val="149E42"/>
              </a:buClr>
              <a:buSzPts val="1200"/>
              <a:buFont typeface="Noto Sans Symbols"/>
              <a:buNone/>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04800" lvl="4" marL="2286000" algn="l">
              <a:lnSpc>
                <a:spcPct val="123000"/>
              </a:lnSpc>
              <a:spcBef>
                <a:spcPts val="600"/>
              </a:spcBef>
              <a:spcAft>
                <a:spcPts val="0"/>
              </a:spcAft>
              <a:buSzPts val="12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80" name="Google Shape;180;p21"/>
          <p:cNvSpPr txBox="1"/>
          <p:nvPr>
            <p:ph idx="6" type="body"/>
          </p:nvPr>
        </p:nvSpPr>
        <p:spPr>
          <a:xfrm>
            <a:off x="2750059" y="1132284"/>
            <a:ext cx="1656000" cy="1008509"/>
          </a:xfrm>
          <a:prstGeom prst="rect">
            <a:avLst/>
          </a:prstGeom>
          <a:noFill/>
          <a:ln>
            <a:noFill/>
          </a:ln>
        </p:spPr>
        <p:txBody>
          <a:bodyPr anchorCtr="0" anchor="ctr" bIns="0" lIns="0" spcFirstLastPara="1" rIns="0" wrap="square" tIns="0">
            <a:noAutofit/>
          </a:bodyPr>
          <a:lstStyle>
            <a:lvl1pPr indent="-228600" lvl="0" marL="457200" algn="l">
              <a:lnSpc>
                <a:spcPct val="123000"/>
              </a:lnSpc>
              <a:spcBef>
                <a:spcPts val="600"/>
              </a:spcBef>
              <a:spcAft>
                <a:spcPts val="0"/>
              </a:spcAft>
              <a:buSzPts val="1200"/>
              <a:buNone/>
              <a:defRPr b="1">
                <a:solidFill>
                  <a:schemeClr val="lt1"/>
                </a:solidFill>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04800" lvl="4" marL="2286000" algn="l">
              <a:lnSpc>
                <a:spcPct val="123000"/>
              </a:lnSpc>
              <a:spcBef>
                <a:spcPts val="600"/>
              </a:spcBef>
              <a:spcAft>
                <a:spcPts val="0"/>
              </a:spcAft>
              <a:buSzPts val="12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81" name="Google Shape;181;p21"/>
          <p:cNvSpPr txBox="1"/>
          <p:nvPr>
            <p:ph idx="7" type="body"/>
          </p:nvPr>
        </p:nvSpPr>
        <p:spPr>
          <a:xfrm>
            <a:off x="4858185" y="1132283"/>
            <a:ext cx="1656000" cy="1008509"/>
          </a:xfrm>
          <a:prstGeom prst="rect">
            <a:avLst/>
          </a:prstGeom>
          <a:noFill/>
          <a:ln>
            <a:noFill/>
          </a:ln>
        </p:spPr>
        <p:txBody>
          <a:bodyPr anchorCtr="0" anchor="ctr" bIns="0" lIns="0" spcFirstLastPara="1" rIns="0" wrap="square" tIns="0">
            <a:noAutofit/>
          </a:bodyPr>
          <a:lstStyle>
            <a:lvl1pPr indent="-228600" lvl="0" marL="457200" algn="l">
              <a:lnSpc>
                <a:spcPct val="123000"/>
              </a:lnSpc>
              <a:spcBef>
                <a:spcPts val="600"/>
              </a:spcBef>
              <a:spcAft>
                <a:spcPts val="0"/>
              </a:spcAft>
              <a:buSzPts val="1200"/>
              <a:buNone/>
              <a:defRPr b="1">
                <a:solidFill>
                  <a:schemeClr val="lt1"/>
                </a:solidFill>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04800" lvl="4" marL="2286000" algn="l">
              <a:lnSpc>
                <a:spcPct val="123000"/>
              </a:lnSpc>
              <a:spcBef>
                <a:spcPts val="600"/>
              </a:spcBef>
              <a:spcAft>
                <a:spcPts val="0"/>
              </a:spcAft>
              <a:buSzPts val="12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82" name="Google Shape;182;p21"/>
          <p:cNvSpPr txBox="1"/>
          <p:nvPr>
            <p:ph idx="8" type="body"/>
          </p:nvPr>
        </p:nvSpPr>
        <p:spPr>
          <a:xfrm>
            <a:off x="6974366" y="1132282"/>
            <a:ext cx="1656000" cy="1008509"/>
          </a:xfrm>
          <a:prstGeom prst="rect">
            <a:avLst/>
          </a:prstGeom>
          <a:noFill/>
          <a:ln>
            <a:noFill/>
          </a:ln>
        </p:spPr>
        <p:txBody>
          <a:bodyPr anchorCtr="0" anchor="ctr" bIns="0" lIns="0" spcFirstLastPara="1" rIns="0" wrap="square" tIns="0">
            <a:noAutofit/>
          </a:bodyPr>
          <a:lstStyle>
            <a:lvl1pPr indent="-228600" lvl="0" marL="457200" algn="l">
              <a:lnSpc>
                <a:spcPct val="123000"/>
              </a:lnSpc>
              <a:spcBef>
                <a:spcPts val="600"/>
              </a:spcBef>
              <a:spcAft>
                <a:spcPts val="0"/>
              </a:spcAft>
              <a:buSzPts val="1200"/>
              <a:buNone/>
              <a:defRPr b="1">
                <a:solidFill>
                  <a:schemeClr val="lt1"/>
                </a:solidFill>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04800" lvl="4" marL="2286000" algn="l">
              <a:lnSpc>
                <a:spcPct val="123000"/>
              </a:lnSpc>
              <a:spcBef>
                <a:spcPts val="600"/>
              </a:spcBef>
              <a:spcAft>
                <a:spcPts val="0"/>
              </a:spcAft>
              <a:buSzPts val="12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83" name="Google Shape;183;p21"/>
          <p:cNvSpPr txBox="1"/>
          <p:nvPr>
            <p:ph type="title"/>
          </p:nvPr>
        </p:nvSpPr>
        <p:spPr>
          <a:xfrm>
            <a:off x="282575" y="268285"/>
            <a:ext cx="8569323" cy="648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19383A"/>
              </a:buClr>
              <a:buSzPts val="2400"/>
              <a:buFont typeface="Arial"/>
              <a:buNone/>
              <a:defRPr b="1" sz="2400">
                <a:solidFill>
                  <a:srgbClr val="19383A"/>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84" name="Google Shape;184;p21"/>
          <p:cNvPicPr preferRelativeResize="0"/>
          <p:nvPr/>
        </p:nvPicPr>
        <p:blipFill rotWithShape="1">
          <a:blip r:embed="rId2">
            <a:alphaModFix/>
          </a:blip>
          <a:srcRect b="0" l="0" r="0" t="0"/>
          <a:stretch/>
        </p:blipFill>
        <p:spPr>
          <a:xfrm>
            <a:off x="8172005" y="4706445"/>
            <a:ext cx="682674" cy="229378"/>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Крупный список">
  <p:cSld name="Крупный список">
    <p:spTree>
      <p:nvGrpSpPr>
        <p:cNvPr id="185" name="Shape 185"/>
        <p:cNvGrpSpPr/>
        <p:nvPr/>
      </p:nvGrpSpPr>
      <p:grpSpPr>
        <a:xfrm>
          <a:off x="0" y="0"/>
          <a:ext cx="0" cy="0"/>
          <a:chOff x="0" y="0"/>
          <a:chExt cx="0" cy="0"/>
        </a:xfrm>
      </p:grpSpPr>
      <p:sp>
        <p:nvSpPr>
          <p:cNvPr id="186" name="Google Shape;186;p22"/>
          <p:cNvSpPr txBox="1"/>
          <p:nvPr>
            <p:ph idx="12" type="sldNum"/>
          </p:nvPr>
        </p:nvSpPr>
        <p:spPr>
          <a:xfrm>
            <a:off x="287736" y="4587974"/>
            <a:ext cx="282574" cy="321894"/>
          </a:xfrm>
          <a:prstGeom prst="rect">
            <a:avLst/>
          </a:prstGeom>
          <a:noFill/>
          <a:ln>
            <a:noFill/>
          </a:ln>
        </p:spPr>
        <p:txBody>
          <a:bodyPr anchorCtr="0" anchor="b" bIns="0" lIns="0" spcFirstLastPara="1" rIns="0" wrap="square" tIns="0">
            <a:noAutofit/>
          </a:bodyPr>
          <a:lstStyle>
            <a:lvl1pPr indent="0" lvl="0" marL="0" marR="0" rtl="0" algn="l">
              <a:spcBef>
                <a:spcPts val="0"/>
              </a:spcBef>
              <a:buNone/>
              <a:defRPr b="0" i="0" sz="900">
                <a:solidFill>
                  <a:srgbClr val="7F7F7F"/>
                </a:solidFill>
                <a:latin typeface="Arial"/>
                <a:ea typeface="Arial"/>
                <a:cs typeface="Arial"/>
                <a:sym typeface="Arial"/>
              </a:defRPr>
            </a:lvl1pPr>
            <a:lvl2pPr indent="0" lvl="1" marL="0" marR="0" rtl="0" algn="l">
              <a:spcBef>
                <a:spcPts val="0"/>
              </a:spcBef>
              <a:buNone/>
              <a:defRPr b="0" i="0" sz="900">
                <a:solidFill>
                  <a:srgbClr val="7F7F7F"/>
                </a:solidFill>
                <a:latin typeface="Arial"/>
                <a:ea typeface="Arial"/>
                <a:cs typeface="Arial"/>
                <a:sym typeface="Arial"/>
              </a:defRPr>
            </a:lvl2pPr>
            <a:lvl3pPr indent="0" lvl="2" marL="0" marR="0" rtl="0" algn="l">
              <a:spcBef>
                <a:spcPts val="0"/>
              </a:spcBef>
              <a:buNone/>
              <a:defRPr b="0" i="0" sz="900">
                <a:solidFill>
                  <a:srgbClr val="7F7F7F"/>
                </a:solidFill>
                <a:latin typeface="Arial"/>
                <a:ea typeface="Arial"/>
                <a:cs typeface="Arial"/>
                <a:sym typeface="Arial"/>
              </a:defRPr>
            </a:lvl3pPr>
            <a:lvl4pPr indent="0" lvl="3" marL="0" marR="0" rtl="0" algn="l">
              <a:spcBef>
                <a:spcPts val="0"/>
              </a:spcBef>
              <a:buNone/>
              <a:defRPr b="0" i="0" sz="900">
                <a:solidFill>
                  <a:srgbClr val="7F7F7F"/>
                </a:solidFill>
                <a:latin typeface="Arial"/>
                <a:ea typeface="Arial"/>
                <a:cs typeface="Arial"/>
                <a:sym typeface="Arial"/>
              </a:defRPr>
            </a:lvl4pPr>
            <a:lvl5pPr indent="0" lvl="4" marL="0" marR="0" rtl="0" algn="l">
              <a:spcBef>
                <a:spcPts val="0"/>
              </a:spcBef>
              <a:buNone/>
              <a:defRPr b="0" i="0" sz="900">
                <a:solidFill>
                  <a:srgbClr val="7F7F7F"/>
                </a:solidFill>
                <a:latin typeface="Arial"/>
                <a:ea typeface="Arial"/>
                <a:cs typeface="Arial"/>
                <a:sym typeface="Arial"/>
              </a:defRPr>
            </a:lvl5pPr>
            <a:lvl6pPr indent="0" lvl="5" marL="0" marR="0" rtl="0" algn="l">
              <a:spcBef>
                <a:spcPts val="0"/>
              </a:spcBef>
              <a:buNone/>
              <a:defRPr b="0" i="0" sz="900">
                <a:solidFill>
                  <a:srgbClr val="7F7F7F"/>
                </a:solidFill>
                <a:latin typeface="Arial"/>
                <a:ea typeface="Arial"/>
                <a:cs typeface="Arial"/>
                <a:sym typeface="Arial"/>
              </a:defRPr>
            </a:lvl6pPr>
            <a:lvl7pPr indent="0" lvl="6" marL="0" marR="0" rtl="0" algn="l">
              <a:spcBef>
                <a:spcPts val="0"/>
              </a:spcBef>
              <a:buNone/>
              <a:defRPr b="0" i="0" sz="900">
                <a:solidFill>
                  <a:srgbClr val="7F7F7F"/>
                </a:solidFill>
                <a:latin typeface="Arial"/>
                <a:ea typeface="Arial"/>
                <a:cs typeface="Arial"/>
                <a:sym typeface="Arial"/>
              </a:defRPr>
            </a:lvl7pPr>
            <a:lvl8pPr indent="0" lvl="7" marL="0" marR="0" rtl="0" algn="l">
              <a:spcBef>
                <a:spcPts val="0"/>
              </a:spcBef>
              <a:buNone/>
              <a:defRPr b="0" i="0" sz="900">
                <a:solidFill>
                  <a:srgbClr val="7F7F7F"/>
                </a:solidFill>
                <a:latin typeface="Arial"/>
                <a:ea typeface="Arial"/>
                <a:cs typeface="Arial"/>
                <a:sym typeface="Arial"/>
              </a:defRPr>
            </a:lvl8pPr>
            <a:lvl9pPr indent="0" lvl="8" marL="0" marR="0" rtl="0" algn="l">
              <a:spcBef>
                <a:spcPts val="0"/>
              </a:spcBef>
              <a:buNone/>
              <a:defRPr b="0" i="0" sz="900">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87" name="Google Shape;187;p22"/>
          <p:cNvSpPr txBox="1"/>
          <p:nvPr>
            <p:ph idx="1" type="body"/>
          </p:nvPr>
        </p:nvSpPr>
        <p:spPr>
          <a:xfrm>
            <a:off x="282575" y="1131888"/>
            <a:ext cx="8572500" cy="1821974"/>
          </a:xfrm>
          <a:prstGeom prst="rect">
            <a:avLst/>
          </a:prstGeom>
          <a:noFill/>
          <a:ln>
            <a:noFill/>
          </a:ln>
        </p:spPr>
        <p:txBody>
          <a:bodyPr anchorCtr="0" anchor="t" bIns="0" lIns="0" spcFirstLastPara="1" rIns="0" wrap="square" tIns="0">
            <a:noAutofit/>
          </a:bodyPr>
          <a:lstStyle>
            <a:lvl1pPr indent="-330200" lvl="0" marL="457200" algn="l">
              <a:lnSpc>
                <a:spcPct val="123000"/>
              </a:lnSpc>
              <a:spcBef>
                <a:spcPts val="600"/>
              </a:spcBef>
              <a:spcAft>
                <a:spcPts val="0"/>
              </a:spcAft>
              <a:buSzPts val="1600"/>
              <a:buFont typeface="Noto Sans Symbols"/>
              <a:buChar char="▪"/>
              <a:defRPr sz="1600"/>
            </a:lvl1pPr>
            <a:lvl2pPr indent="-330200" lvl="1" marL="914400" algn="l">
              <a:lnSpc>
                <a:spcPct val="123000"/>
              </a:lnSpc>
              <a:spcBef>
                <a:spcPts val="600"/>
              </a:spcBef>
              <a:spcAft>
                <a:spcPts val="0"/>
              </a:spcAft>
              <a:buSzPts val="1600"/>
              <a:buChar char="•"/>
              <a:defRPr sz="1600"/>
            </a:lvl2pPr>
            <a:lvl3pPr indent="-330200" lvl="2" marL="1371600" algn="l">
              <a:lnSpc>
                <a:spcPct val="123000"/>
              </a:lnSpc>
              <a:spcBef>
                <a:spcPts val="600"/>
              </a:spcBef>
              <a:spcAft>
                <a:spcPts val="0"/>
              </a:spcAft>
              <a:buSzPts val="1600"/>
              <a:buChar char="‒"/>
              <a:defRPr sz="1600"/>
            </a:lvl3pPr>
            <a:lvl4pPr indent="-330200" lvl="3" marL="1828800" algn="l">
              <a:lnSpc>
                <a:spcPct val="123000"/>
              </a:lnSpc>
              <a:spcBef>
                <a:spcPts val="600"/>
              </a:spcBef>
              <a:spcAft>
                <a:spcPts val="0"/>
              </a:spcAft>
              <a:buSzPts val="1600"/>
              <a:buChar char="•"/>
              <a:defRPr sz="1600"/>
            </a:lvl4pPr>
            <a:lvl5pPr indent="-330200" lvl="4" marL="2286000" algn="l">
              <a:lnSpc>
                <a:spcPct val="123000"/>
              </a:lnSpc>
              <a:spcBef>
                <a:spcPts val="600"/>
              </a:spcBef>
              <a:spcAft>
                <a:spcPts val="0"/>
              </a:spcAft>
              <a:buSzPts val="1600"/>
              <a:buChar char="•"/>
              <a:defRPr sz="16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88" name="Google Shape;188;p22"/>
          <p:cNvSpPr txBox="1"/>
          <p:nvPr>
            <p:ph type="title"/>
          </p:nvPr>
        </p:nvSpPr>
        <p:spPr>
          <a:xfrm>
            <a:off x="282575" y="268285"/>
            <a:ext cx="8569323" cy="648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19383A"/>
              </a:buClr>
              <a:buSzPts val="2400"/>
              <a:buFont typeface="Arial"/>
              <a:buNone/>
              <a:defRPr b="1" sz="2400">
                <a:solidFill>
                  <a:srgbClr val="19383A"/>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189" name="Google Shape;189;p22"/>
          <p:cNvPicPr preferRelativeResize="0"/>
          <p:nvPr/>
        </p:nvPicPr>
        <p:blipFill rotWithShape="1">
          <a:blip r:embed="rId2">
            <a:alphaModFix/>
          </a:blip>
          <a:srcRect b="0" l="0" r="0" t="0"/>
          <a:stretch/>
        </p:blipFill>
        <p:spPr>
          <a:xfrm>
            <a:off x="8172005" y="4706445"/>
            <a:ext cx="682674" cy="229378"/>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mo">
  <p:cSld name="Demo">
    <p:spTree>
      <p:nvGrpSpPr>
        <p:cNvPr id="190" name="Shape 190"/>
        <p:cNvGrpSpPr/>
        <p:nvPr/>
      </p:nvGrpSpPr>
      <p:grpSpPr>
        <a:xfrm>
          <a:off x="0" y="0"/>
          <a:ext cx="0" cy="0"/>
          <a:chOff x="0" y="0"/>
          <a:chExt cx="0" cy="0"/>
        </a:xfrm>
      </p:grpSpPr>
      <p:sp>
        <p:nvSpPr>
          <p:cNvPr id="191" name="Google Shape;191;p23"/>
          <p:cNvSpPr/>
          <p:nvPr/>
        </p:nvSpPr>
        <p:spPr>
          <a:xfrm rot="5400000">
            <a:off x="395535" y="411510"/>
            <a:ext cx="2088232" cy="2088232"/>
          </a:xfrm>
          <a:prstGeom prst="rtTriangle">
            <a:avLst/>
          </a:prstGeom>
          <a:solidFill>
            <a:srgbClr val="00AD2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2" name="Google Shape;192;p23"/>
          <p:cNvSpPr/>
          <p:nvPr/>
        </p:nvSpPr>
        <p:spPr>
          <a:xfrm rot="-5400000">
            <a:off x="6876256" y="2931790"/>
            <a:ext cx="1808537" cy="1808537"/>
          </a:xfrm>
          <a:prstGeom prst="rtTriangle">
            <a:avLst/>
          </a:prstGeom>
          <a:solidFill>
            <a:srgbClr val="E4E9E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Фото">
  <p:cSld name="Фото">
    <p:spTree>
      <p:nvGrpSpPr>
        <p:cNvPr id="193" name="Shape 193"/>
        <p:cNvGrpSpPr/>
        <p:nvPr/>
      </p:nvGrpSpPr>
      <p:grpSpPr>
        <a:xfrm>
          <a:off x="0" y="0"/>
          <a:ext cx="0" cy="0"/>
          <a:chOff x="0" y="0"/>
          <a:chExt cx="0" cy="0"/>
        </a:xfrm>
      </p:grpSpPr>
      <p:sp>
        <p:nvSpPr>
          <p:cNvPr id="194" name="Google Shape;194;p24"/>
          <p:cNvSpPr txBox="1"/>
          <p:nvPr>
            <p:ph idx="1" type="body"/>
          </p:nvPr>
        </p:nvSpPr>
        <p:spPr>
          <a:xfrm>
            <a:off x="0" y="0"/>
            <a:ext cx="9144000" cy="5143500"/>
          </a:xfrm>
          <a:prstGeom prst="rect">
            <a:avLst/>
          </a:prstGeom>
          <a:solidFill>
            <a:srgbClr val="D8D8D8"/>
          </a:solidFill>
          <a:ln>
            <a:noFill/>
          </a:ln>
        </p:spPr>
        <p:txBody>
          <a:bodyPr anchorCtr="0" anchor="t" bIns="0" lIns="0" spcFirstLastPara="1" rIns="0" wrap="square" tIns="0">
            <a:noAutofit/>
          </a:bodyPr>
          <a:lstStyle>
            <a:lvl1pPr indent="-228600" lvl="0" marL="457200" algn="l">
              <a:lnSpc>
                <a:spcPct val="100000"/>
              </a:lnSpc>
              <a:spcBef>
                <a:spcPts val="600"/>
              </a:spcBef>
              <a:spcAft>
                <a:spcPts val="0"/>
              </a:spcAft>
              <a:buSzPts val="1000"/>
              <a:buNone/>
              <a:defRPr sz="1000"/>
            </a:lvl1pPr>
            <a:lvl2pPr indent="-292100" lvl="1" marL="914400" algn="l">
              <a:lnSpc>
                <a:spcPct val="100000"/>
              </a:lnSpc>
              <a:spcBef>
                <a:spcPts val="600"/>
              </a:spcBef>
              <a:spcAft>
                <a:spcPts val="0"/>
              </a:spcAft>
              <a:buSzPts val="1000"/>
              <a:buChar char="•"/>
              <a:defRPr sz="1000"/>
            </a:lvl2pPr>
            <a:lvl3pPr indent="-292100" lvl="2" marL="1371600" algn="l">
              <a:lnSpc>
                <a:spcPct val="100000"/>
              </a:lnSpc>
              <a:spcBef>
                <a:spcPts val="600"/>
              </a:spcBef>
              <a:spcAft>
                <a:spcPts val="0"/>
              </a:spcAft>
              <a:buSzPts val="1000"/>
              <a:buFont typeface="Arial"/>
              <a:buChar char="‒"/>
              <a:defRPr sz="1000"/>
            </a:lvl3pPr>
            <a:lvl4pPr indent="-292100" lvl="3" marL="1828800" algn="l">
              <a:lnSpc>
                <a:spcPct val="100000"/>
              </a:lnSpc>
              <a:spcBef>
                <a:spcPts val="600"/>
              </a:spcBef>
              <a:spcAft>
                <a:spcPts val="0"/>
              </a:spcAft>
              <a:buSzPts val="1000"/>
              <a:buChar char="•"/>
              <a:defRPr sz="1000"/>
            </a:lvl4pPr>
            <a:lvl5pPr indent="-292100" lvl="4" marL="2286000" algn="l">
              <a:lnSpc>
                <a:spcPct val="100000"/>
              </a:lnSpc>
              <a:spcBef>
                <a:spcPts val="600"/>
              </a:spcBef>
              <a:spcAft>
                <a:spcPts val="0"/>
              </a:spcAft>
              <a:buSzPts val="1000"/>
              <a:buChar char="•"/>
              <a:defRPr sz="10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Фото 2/3">
  <p:cSld name="Фото 2/3">
    <p:spTree>
      <p:nvGrpSpPr>
        <p:cNvPr id="195" name="Shape 195"/>
        <p:cNvGrpSpPr/>
        <p:nvPr/>
      </p:nvGrpSpPr>
      <p:grpSpPr>
        <a:xfrm>
          <a:off x="0" y="0"/>
          <a:ext cx="0" cy="0"/>
          <a:chOff x="0" y="0"/>
          <a:chExt cx="0" cy="0"/>
        </a:xfrm>
      </p:grpSpPr>
      <p:sp>
        <p:nvSpPr>
          <p:cNvPr id="196" name="Google Shape;196;p25"/>
          <p:cNvSpPr txBox="1"/>
          <p:nvPr>
            <p:ph idx="1" type="body"/>
          </p:nvPr>
        </p:nvSpPr>
        <p:spPr>
          <a:xfrm>
            <a:off x="3140075" y="0"/>
            <a:ext cx="6003925" cy="5143500"/>
          </a:xfrm>
          <a:prstGeom prst="rect">
            <a:avLst/>
          </a:prstGeom>
          <a:solidFill>
            <a:srgbClr val="D8D8D8"/>
          </a:solidFill>
          <a:ln>
            <a:noFill/>
          </a:ln>
        </p:spPr>
        <p:txBody>
          <a:bodyPr anchorCtr="0" anchor="t" bIns="0" lIns="0" spcFirstLastPara="1" rIns="0" wrap="square" tIns="0">
            <a:noAutofit/>
          </a:bodyPr>
          <a:lstStyle>
            <a:lvl1pPr indent="-228600" lvl="0" marL="457200" algn="l">
              <a:lnSpc>
                <a:spcPct val="100000"/>
              </a:lnSpc>
              <a:spcBef>
                <a:spcPts val="600"/>
              </a:spcBef>
              <a:spcAft>
                <a:spcPts val="0"/>
              </a:spcAft>
              <a:buSzPts val="1000"/>
              <a:buNone/>
              <a:defRPr sz="1000"/>
            </a:lvl1pPr>
            <a:lvl2pPr indent="-292100" lvl="1" marL="914400" algn="l">
              <a:lnSpc>
                <a:spcPct val="100000"/>
              </a:lnSpc>
              <a:spcBef>
                <a:spcPts val="600"/>
              </a:spcBef>
              <a:spcAft>
                <a:spcPts val="0"/>
              </a:spcAft>
              <a:buSzPts val="1000"/>
              <a:buChar char="•"/>
              <a:defRPr sz="1000"/>
            </a:lvl2pPr>
            <a:lvl3pPr indent="-292100" lvl="2" marL="1371600" algn="l">
              <a:lnSpc>
                <a:spcPct val="100000"/>
              </a:lnSpc>
              <a:spcBef>
                <a:spcPts val="600"/>
              </a:spcBef>
              <a:spcAft>
                <a:spcPts val="0"/>
              </a:spcAft>
              <a:buSzPts val="1000"/>
              <a:buFont typeface="Arial"/>
              <a:buChar char="‒"/>
              <a:defRPr sz="1000"/>
            </a:lvl3pPr>
            <a:lvl4pPr indent="-292100" lvl="3" marL="1828800" algn="l">
              <a:lnSpc>
                <a:spcPct val="100000"/>
              </a:lnSpc>
              <a:spcBef>
                <a:spcPts val="600"/>
              </a:spcBef>
              <a:spcAft>
                <a:spcPts val="0"/>
              </a:spcAft>
              <a:buSzPts val="1000"/>
              <a:buChar char="•"/>
              <a:defRPr sz="1000"/>
            </a:lvl4pPr>
            <a:lvl5pPr indent="-292100" lvl="4" marL="2286000" algn="l">
              <a:lnSpc>
                <a:spcPct val="100000"/>
              </a:lnSpc>
              <a:spcBef>
                <a:spcPts val="600"/>
              </a:spcBef>
              <a:spcAft>
                <a:spcPts val="0"/>
              </a:spcAft>
              <a:buSzPts val="1000"/>
              <a:buChar char="•"/>
              <a:defRPr sz="10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97" name="Google Shape;197;p25"/>
          <p:cNvSpPr txBox="1"/>
          <p:nvPr>
            <p:ph type="title"/>
          </p:nvPr>
        </p:nvSpPr>
        <p:spPr>
          <a:xfrm>
            <a:off x="282576" y="268285"/>
            <a:ext cx="2574925" cy="792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19383A"/>
              </a:buClr>
              <a:buSzPts val="2400"/>
              <a:buFont typeface="Arial"/>
              <a:buNone/>
              <a:defRPr b="1" sz="2400">
                <a:solidFill>
                  <a:srgbClr val="19383A"/>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8" name="Google Shape;198;p25"/>
          <p:cNvSpPr txBox="1"/>
          <p:nvPr>
            <p:ph idx="2" type="body"/>
          </p:nvPr>
        </p:nvSpPr>
        <p:spPr>
          <a:xfrm>
            <a:off x="282576" y="1143264"/>
            <a:ext cx="2574925" cy="3733536"/>
          </a:xfrm>
          <a:prstGeom prst="rect">
            <a:avLst/>
          </a:prstGeom>
          <a:noFill/>
          <a:ln>
            <a:noFill/>
          </a:ln>
        </p:spPr>
        <p:txBody>
          <a:bodyPr anchorCtr="0" anchor="t" bIns="0" lIns="0" spcFirstLastPara="1" rIns="0" wrap="square" tIns="0">
            <a:noAutofit/>
          </a:bodyPr>
          <a:lstStyle>
            <a:lvl1pPr indent="-228600" lvl="0" marL="457200" algn="l">
              <a:lnSpc>
                <a:spcPct val="123000"/>
              </a:lnSpc>
              <a:spcBef>
                <a:spcPts val="600"/>
              </a:spcBef>
              <a:spcAft>
                <a:spcPts val="0"/>
              </a:spcAft>
              <a:buSzPts val="1200"/>
              <a:buNone/>
              <a:defRPr sz="1200"/>
            </a:lvl1pPr>
            <a:lvl2pPr indent="-304800" lvl="1" marL="914400" algn="l">
              <a:lnSpc>
                <a:spcPct val="123000"/>
              </a:lnSpc>
              <a:spcBef>
                <a:spcPts val="600"/>
              </a:spcBef>
              <a:spcAft>
                <a:spcPts val="0"/>
              </a:spcAft>
              <a:buSzPts val="1200"/>
              <a:buChar char="•"/>
              <a:defRPr sz="1200"/>
            </a:lvl2pPr>
            <a:lvl3pPr indent="-304800" lvl="2" marL="1371600" algn="l">
              <a:lnSpc>
                <a:spcPct val="123000"/>
              </a:lnSpc>
              <a:spcBef>
                <a:spcPts val="600"/>
              </a:spcBef>
              <a:spcAft>
                <a:spcPts val="0"/>
              </a:spcAft>
              <a:buSzPts val="1200"/>
              <a:buFont typeface="Arial"/>
              <a:buChar char="‒"/>
              <a:defRPr sz="1200"/>
            </a:lvl3pPr>
            <a:lvl4pPr indent="-304800" lvl="3" marL="1828800" algn="l">
              <a:lnSpc>
                <a:spcPct val="123000"/>
              </a:lnSpc>
              <a:spcBef>
                <a:spcPts val="600"/>
              </a:spcBef>
              <a:spcAft>
                <a:spcPts val="0"/>
              </a:spcAft>
              <a:buSzPts val="1200"/>
              <a:buChar char="•"/>
              <a:defRPr sz="1200"/>
            </a:lvl4pPr>
            <a:lvl5pPr indent="-304800" lvl="4" marL="2286000" algn="l">
              <a:lnSpc>
                <a:spcPct val="123000"/>
              </a:lnSpc>
              <a:spcBef>
                <a:spcPts val="600"/>
              </a:spcBef>
              <a:spcAft>
                <a:spcPts val="0"/>
              </a:spcAft>
              <a:buSzPts val="1200"/>
              <a:buChar char="•"/>
              <a:defRPr sz="12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Цитата">
  <p:cSld name="Цитата">
    <p:spTree>
      <p:nvGrpSpPr>
        <p:cNvPr id="199" name="Shape 199"/>
        <p:cNvGrpSpPr/>
        <p:nvPr/>
      </p:nvGrpSpPr>
      <p:grpSpPr>
        <a:xfrm>
          <a:off x="0" y="0"/>
          <a:ext cx="0" cy="0"/>
          <a:chOff x="0" y="0"/>
          <a:chExt cx="0" cy="0"/>
        </a:xfrm>
      </p:grpSpPr>
      <p:sp>
        <p:nvSpPr>
          <p:cNvPr id="200" name="Google Shape;200;p26"/>
          <p:cNvSpPr txBox="1"/>
          <p:nvPr>
            <p:ph idx="1" type="subTitle"/>
          </p:nvPr>
        </p:nvSpPr>
        <p:spPr>
          <a:xfrm>
            <a:off x="3284935" y="1707654"/>
            <a:ext cx="5429250" cy="1511538"/>
          </a:xfrm>
          <a:prstGeom prst="rect">
            <a:avLst/>
          </a:prstGeom>
          <a:noFill/>
          <a:ln>
            <a:noFill/>
          </a:ln>
        </p:spPr>
        <p:txBody>
          <a:bodyPr anchorCtr="0" anchor="t" bIns="0" lIns="0" spcFirstLastPara="1" rIns="0" wrap="square" tIns="0">
            <a:noAutofit/>
          </a:bodyPr>
          <a:lstStyle>
            <a:lvl1pPr lvl="0" algn="l">
              <a:lnSpc>
                <a:spcPct val="123000"/>
              </a:lnSpc>
              <a:spcBef>
                <a:spcPts val="600"/>
              </a:spcBef>
              <a:spcAft>
                <a:spcPts val="0"/>
              </a:spcAft>
              <a:buSzPts val="2400"/>
              <a:buFont typeface="Arial"/>
              <a:buNone/>
              <a:defRPr sz="2400">
                <a:solidFill>
                  <a:srgbClr val="19383A"/>
                </a:solidFill>
              </a:defRPr>
            </a:lvl1pPr>
            <a:lvl2pPr lvl="1" algn="ctr">
              <a:lnSpc>
                <a:spcPct val="123000"/>
              </a:lnSpc>
              <a:spcBef>
                <a:spcPts val="600"/>
              </a:spcBef>
              <a:spcAft>
                <a:spcPts val="0"/>
              </a:spcAft>
              <a:buSzPts val="1500"/>
              <a:buNone/>
              <a:defRPr sz="1500"/>
            </a:lvl2pPr>
            <a:lvl3pPr lvl="2" algn="ctr">
              <a:lnSpc>
                <a:spcPct val="123000"/>
              </a:lnSpc>
              <a:spcBef>
                <a:spcPts val="600"/>
              </a:spcBef>
              <a:spcAft>
                <a:spcPts val="0"/>
              </a:spcAft>
              <a:buSzPts val="1350"/>
              <a:buNone/>
              <a:defRPr sz="1350"/>
            </a:lvl3pPr>
            <a:lvl4pPr lvl="3" algn="ctr">
              <a:lnSpc>
                <a:spcPct val="123000"/>
              </a:lnSpc>
              <a:spcBef>
                <a:spcPts val="600"/>
              </a:spcBef>
              <a:spcAft>
                <a:spcPts val="0"/>
              </a:spcAft>
              <a:buSzPts val="1200"/>
              <a:buNone/>
              <a:defRPr sz="1200"/>
            </a:lvl4pPr>
            <a:lvl5pPr lvl="4" algn="ctr">
              <a:lnSpc>
                <a:spcPct val="123000"/>
              </a:lnSpc>
              <a:spcBef>
                <a:spcPts val="600"/>
              </a:spcBef>
              <a:spcAft>
                <a:spcPts val="0"/>
              </a:spcAft>
              <a:buSzPts val="1200"/>
              <a:buNone/>
              <a:defRPr sz="1200"/>
            </a:lvl5pPr>
            <a:lvl6pPr lvl="5" algn="ctr">
              <a:spcBef>
                <a:spcPts val="240"/>
              </a:spcBef>
              <a:spcAft>
                <a:spcPts val="0"/>
              </a:spcAft>
              <a:buClr>
                <a:schemeClr val="dk1"/>
              </a:buClr>
              <a:buSzPts val="1200"/>
              <a:buNone/>
              <a:defRPr sz="1200"/>
            </a:lvl6pPr>
            <a:lvl7pPr lvl="6" algn="ctr">
              <a:spcBef>
                <a:spcPts val="240"/>
              </a:spcBef>
              <a:spcAft>
                <a:spcPts val="0"/>
              </a:spcAft>
              <a:buClr>
                <a:schemeClr val="dk1"/>
              </a:buClr>
              <a:buSzPts val="1200"/>
              <a:buNone/>
              <a:defRPr sz="1200"/>
            </a:lvl7pPr>
            <a:lvl8pPr lvl="7" algn="ctr">
              <a:spcBef>
                <a:spcPts val="240"/>
              </a:spcBef>
              <a:spcAft>
                <a:spcPts val="0"/>
              </a:spcAft>
              <a:buClr>
                <a:schemeClr val="dk1"/>
              </a:buClr>
              <a:buSzPts val="1200"/>
              <a:buNone/>
              <a:defRPr sz="1200"/>
            </a:lvl8pPr>
            <a:lvl9pPr lvl="8" algn="ctr">
              <a:spcBef>
                <a:spcPts val="240"/>
              </a:spcBef>
              <a:spcAft>
                <a:spcPts val="0"/>
              </a:spcAft>
              <a:buClr>
                <a:schemeClr val="dk1"/>
              </a:buClr>
              <a:buSzPts val="1200"/>
              <a:buNone/>
              <a:defRPr sz="1200"/>
            </a:lvl9pPr>
          </a:lstStyle>
          <a:p/>
        </p:txBody>
      </p:sp>
      <p:pic>
        <p:nvPicPr>
          <p:cNvPr id="201" name="Google Shape;201;p26"/>
          <p:cNvPicPr preferRelativeResize="0"/>
          <p:nvPr/>
        </p:nvPicPr>
        <p:blipFill rotWithShape="1">
          <a:blip r:embed="rId2">
            <a:alphaModFix/>
          </a:blip>
          <a:srcRect b="0" l="0" r="0" t="0"/>
          <a:stretch/>
        </p:blipFill>
        <p:spPr>
          <a:xfrm>
            <a:off x="282575" y="1016099"/>
            <a:ext cx="2571750" cy="3571875"/>
          </a:xfrm>
          <a:prstGeom prst="rect">
            <a:avLst/>
          </a:prstGeom>
          <a:noFill/>
          <a:ln>
            <a:noFill/>
          </a:ln>
        </p:spPr>
      </p:pic>
      <p:sp>
        <p:nvSpPr>
          <p:cNvPr id="202" name="Google Shape;202;p26"/>
          <p:cNvSpPr txBox="1"/>
          <p:nvPr>
            <p:ph idx="12" type="sldNum"/>
          </p:nvPr>
        </p:nvSpPr>
        <p:spPr>
          <a:xfrm>
            <a:off x="287736" y="4587974"/>
            <a:ext cx="282574" cy="321894"/>
          </a:xfrm>
          <a:prstGeom prst="rect">
            <a:avLst/>
          </a:prstGeom>
          <a:noFill/>
          <a:ln>
            <a:noFill/>
          </a:ln>
        </p:spPr>
        <p:txBody>
          <a:bodyPr anchorCtr="0" anchor="b" bIns="0" lIns="0" spcFirstLastPara="1" rIns="0" wrap="square" tIns="0">
            <a:noAutofit/>
          </a:bodyPr>
          <a:lstStyle>
            <a:lvl1pPr indent="0" lvl="0" marL="0" marR="0" rtl="0" algn="l">
              <a:spcBef>
                <a:spcPts val="0"/>
              </a:spcBef>
              <a:buNone/>
              <a:defRPr b="0" i="0" sz="900">
                <a:solidFill>
                  <a:srgbClr val="7F7F7F"/>
                </a:solidFill>
                <a:latin typeface="Arial"/>
                <a:ea typeface="Arial"/>
                <a:cs typeface="Arial"/>
                <a:sym typeface="Arial"/>
              </a:defRPr>
            </a:lvl1pPr>
            <a:lvl2pPr indent="0" lvl="1" marL="0" marR="0" rtl="0" algn="l">
              <a:spcBef>
                <a:spcPts val="0"/>
              </a:spcBef>
              <a:buNone/>
              <a:defRPr b="0" i="0" sz="900">
                <a:solidFill>
                  <a:srgbClr val="7F7F7F"/>
                </a:solidFill>
                <a:latin typeface="Arial"/>
                <a:ea typeface="Arial"/>
                <a:cs typeface="Arial"/>
                <a:sym typeface="Arial"/>
              </a:defRPr>
            </a:lvl2pPr>
            <a:lvl3pPr indent="0" lvl="2" marL="0" marR="0" rtl="0" algn="l">
              <a:spcBef>
                <a:spcPts val="0"/>
              </a:spcBef>
              <a:buNone/>
              <a:defRPr b="0" i="0" sz="900">
                <a:solidFill>
                  <a:srgbClr val="7F7F7F"/>
                </a:solidFill>
                <a:latin typeface="Arial"/>
                <a:ea typeface="Arial"/>
                <a:cs typeface="Arial"/>
                <a:sym typeface="Arial"/>
              </a:defRPr>
            </a:lvl3pPr>
            <a:lvl4pPr indent="0" lvl="3" marL="0" marR="0" rtl="0" algn="l">
              <a:spcBef>
                <a:spcPts val="0"/>
              </a:spcBef>
              <a:buNone/>
              <a:defRPr b="0" i="0" sz="900">
                <a:solidFill>
                  <a:srgbClr val="7F7F7F"/>
                </a:solidFill>
                <a:latin typeface="Arial"/>
                <a:ea typeface="Arial"/>
                <a:cs typeface="Arial"/>
                <a:sym typeface="Arial"/>
              </a:defRPr>
            </a:lvl4pPr>
            <a:lvl5pPr indent="0" lvl="4" marL="0" marR="0" rtl="0" algn="l">
              <a:spcBef>
                <a:spcPts val="0"/>
              </a:spcBef>
              <a:buNone/>
              <a:defRPr b="0" i="0" sz="900">
                <a:solidFill>
                  <a:srgbClr val="7F7F7F"/>
                </a:solidFill>
                <a:latin typeface="Arial"/>
                <a:ea typeface="Arial"/>
                <a:cs typeface="Arial"/>
                <a:sym typeface="Arial"/>
              </a:defRPr>
            </a:lvl5pPr>
            <a:lvl6pPr indent="0" lvl="5" marL="0" marR="0" rtl="0" algn="l">
              <a:spcBef>
                <a:spcPts val="0"/>
              </a:spcBef>
              <a:buNone/>
              <a:defRPr b="0" i="0" sz="900">
                <a:solidFill>
                  <a:srgbClr val="7F7F7F"/>
                </a:solidFill>
                <a:latin typeface="Arial"/>
                <a:ea typeface="Arial"/>
                <a:cs typeface="Arial"/>
                <a:sym typeface="Arial"/>
              </a:defRPr>
            </a:lvl6pPr>
            <a:lvl7pPr indent="0" lvl="6" marL="0" marR="0" rtl="0" algn="l">
              <a:spcBef>
                <a:spcPts val="0"/>
              </a:spcBef>
              <a:buNone/>
              <a:defRPr b="0" i="0" sz="900">
                <a:solidFill>
                  <a:srgbClr val="7F7F7F"/>
                </a:solidFill>
                <a:latin typeface="Arial"/>
                <a:ea typeface="Arial"/>
                <a:cs typeface="Arial"/>
                <a:sym typeface="Arial"/>
              </a:defRPr>
            </a:lvl7pPr>
            <a:lvl8pPr indent="0" lvl="7" marL="0" marR="0" rtl="0" algn="l">
              <a:spcBef>
                <a:spcPts val="0"/>
              </a:spcBef>
              <a:buNone/>
              <a:defRPr b="0" i="0" sz="900">
                <a:solidFill>
                  <a:srgbClr val="7F7F7F"/>
                </a:solidFill>
                <a:latin typeface="Arial"/>
                <a:ea typeface="Arial"/>
                <a:cs typeface="Arial"/>
                <a:sym typeface="Arial"/>
              </a:defRPr>
            </a:lvl8pPr>
            <a:lvl9pPr indent="0" lvl="8" marL="0" marR="0" rtl="0" algn="l">
              <a:spcBef>
                <a:spcPts val="0"/>
              </a:spcBef>
              <a:buNone/>
              <a:defRPr b="0" i="0" sz="900">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203" name="Google Shape;203;p26"/>
          <p:cNvSpPr txBox="1"/>
          <p:nvPr>
            <p:ph idx="2" type="body"/>
          </p:nvPr>
        </p:nvSpPr>
        <p:spPr>
          <a:xfrm>
            <a:off x="3284935" y="3272400"/>
            <a:ext cx="5429250" cy="205441"/>
          </a:xfrm>
          <a:prstGeom prst="rect">
            <a:avLst/>
          </a:prstGeom>
          <a:noFill/>
          <a:ln>
            <a:noFill/>
          </a:ln>
        </p:spPr>
        <p:txBody>
          <a:bodyPr anchorCtr="0" anchor="t" bIns="0" lIns="0" spcFirstLastPara="1" rIns="0" wrap="square" tIns="0">
            <a:noAutofit/>
          </a:bodyPr>
          <a:lstStyle>
            <a:lvl1pPr indent="-228600" lvl="0" marL="457200" marR="0" algn="l">
              <a:lnSpc>
                <a:spcPct val="123000"/>
              </a:lnSpc>
              <a:spcBef>
                <a:spcPts val="0"/>
              </a:spcBef>
              <a:spcAft>
                <a:spcPts val="0"/>
              </a:spcAft>
              <a:buClr>
                <a:srgbClr val="00AD21"/>
              </a:buClr>
              <a:buSzPts val="1200"/>
              <a:buFont typeface="Noto Sans Symbols"/>
              <a:buNone/>
              <a:defRPr b="1">
                <a:solidFill>
                  <a:srgbClr val="00AD21"/>
                </a:solidFill>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42900" lvl="4" marL="2286000" algn="l">
              <a:lnSpc>
                <a:spcPct val="123000"/>
              </a:lnSpc>
              <a:spcBef>
                <a:spcPts val="60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04" name="Google Shape;204;p26"/>
          <p:cNvSpPr txBox="1"/>
          <p:nvPr>
            <p:ph idx="3" type="body"/>
          </p:nvPr>
        </p:nvSpPr>
        <p:spPr>
          <a:xfrm>
            <a:off x="3284935" y="3477841"/>
            <a:ext cx="5429250" cy="205441"/>
          </a:xfrm>
          <a:prstGeom prst="rect">
            <a:avLst/>
          </a:prstGeom>
          <a:noFill/>
          <a:ln>
            <a:noFill/>
          </a:ln>
        </p:spPr>
        <p:txBody>
          <a:bodyPr anchorCtr="0" anchor="t" bIns="0" lIns="0" spcFirstLastPara="1" rIns="0" wrap="square" tIns="0">
            <a:noAutofit/>
          </a:bodyPr>
          <a:lstStyle>
            <a:lvl1pPr indent="-228600" lvl="0" marL="457200" marR="0" algn="l">
              <a:lnSpc>
                <a:spcPct val="123000"/>
              </a:lnSpc>
              <a:spcBef>
                <a:spcPts val="0"/>
              </a:spcBef>
              <a:spcAft>
                <a:spcPts val="0"/>
              </a:spcAft>
              <a:buClr>
                <a:srgbClr val="00AD21"/>
              </a:buClr>
              <a:buSzPts val="1200"/>
              <a:buFont typeface="Noto Sans Symbols"/>
              <a:buNone/>
              <a:defRPr b="0">
                <a:solidFill>
                  <a:srgbClr val="00AD21"/>
                </a:solidFill>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42900" lvl="4" marL="2286000" algn="l">
              <a:lnSpc>
                <a:spcPct val="123000"/>
              </a:lnSpc>
              <a:spcBef>
                <a:spcPts val="60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05" name="Google Shape;205;p26"/>
          <p:cNvSpPr txBox="1"/>
          <p:nvPr>
            <p:ph idx="4" type="body"/>
          </p:nvPr>
        </p:nvSpPr>
        <p:spPr>
          <a:xfrm>
            <a:off x="6558576" y="2571750"/>
            <a:ext cx="255771" cy="339730"/>
          </a:xfrm>
          <a:prstGeom prst="rect">
            <a:avLst/>
          </a:prstGeom>
          <a:noFill/>
          <a:ln>
            <a:noFill/>
          </a:ln>
        </p:spPr>
        <p:txBody>
          <a:bodyPr anchorCtr="0" anchor="t" bIns="0" lIns="0" spcFirstLastPara="1" rIns="0" wrap="square" tIns="0">
            <a:noAutofit/>
          </a:bodyPr>
          <a:lstStyle>
            <a:lvl1pPr indent="-228600" lvl="0" marL="457200" algn="l">
              <a:lnSpc>
                <a:spcPct val="123000"/>
              </a:lnSpc>
              <a:spcBef>
                <a:spcPts val="600"/>
              </a:spcBef>
              <a:spcAft>
                <a:spcPts val="0"/>
              </a:spcAft>
              <a:buSzPts val="2400"/>
              <a:buNone/>
              <a:defRPr sz="2400">
                <a:solidFill>
                  <a:srgbClr val="19383A"/>
                </a:solidFill>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04800" lvl="4" marL="2286000" algn="l">
              <a:lnSpc>
                <a:spcPct val="123000"/>
              </a:lnSpc>
              <a:spcBef>
                <a:spcPts val="600"/>
              </a:spcBef>
              <a:spcAft>
                <a:spcPts val="0"/>
              </a:spcAft>
              <a:buSzPts val="12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06" name="Google Shape;206;p26"/>
          <p:cNvSpPr txBox="1"/>
          <p:nvPr>
            <p:ph idx="5" type="body"/>
          </p:nvPr>
        </p:nvSpPr>
        <p:spPr>
          <a:xfrm rot="10800000">
            <a:off x="3032683" y="1635392"/>
            <a:ext cx="245672" cy="339730"/>
          </a:xfrm>
          <a:prstGeom prst="rect">
            <a:avLst/>
          </a:prstGeom>
          <a:noFill/>
          <a:ln>
            <a:noFill/>
          </a:ln>
        </p:spPr>
        <p:txBody>
          <a:bodyPr anchorCtr="0" anchor="t" bIns="0" lIns="0" spcFirstLastPara="1" rIns="0" wrap="square" tIns="0">
            <a:noAutofit/>
          </a:bodyPr>
          <a:lstStyle>
            <a:lvl1pPr indent="-228600" lvl="0" marL="457200" algn="l">
              <a:lnSpc>
                <a:spcPct val="123000"/>
              </a:lnSpc>
              <a:spcBef>
                <a:spcPts val="600"/>
              </a:spcBef>
              <a:spcAft>
                <a:spcPts val="0"/>
              </a:spcAft>
              <a:buSzPts val="2400"/>
              <a:buNone/>
              <a:defRPr sz="2400">
                <a:solidFill>
                  <a:srgbClr val="19383A"/>
                </a:solidFill>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04800" lvl="4" marL="2286000" algn="l">
              <a:lnSpc>
                <a:spcPct val="123000"/>
              </a:lnSpc>
              <a:spcBef>
                <a:spcPts val="600"/>
              </a:spcBef>
              <a:spcAft>
                <a:spcPts val="0"/>
              </a:spcAft>
              <a:buSzPts val="12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07" name="Google Shape;207;p26"/>
          <p:cNvSpPr txBox="1"/>
          <p:nvPr>
            <p:ph type="title"/>
          </p:nvPr>
        </p:nvSpPr>
        <p:spPr>
          <a:xfrm>
            <a:off x="282575" y="268285"/>
            <a:ext cx="8569323" cy="648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19383A"/>
              </a:buClr>
              <a:buSzPts val="2400"/>
              <a:buFont typeface="Arial"/>
              <a:buNone/>
              <a:defRPr b="1" sz="2400">
                <a:solidFill>
                  <a:srgbClr val="19383A"/>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208" name="Google Shape;208;p26"/>
          <p:cNvPicPr preferRelativeResize="0"/>
          <p:nvPr/>
        </p:nvPicPr>
        <p:blipFill rotWithShape="1">
          <a:blip r:embed="rId3">
            <a:alphaModFix/>
          </a:blip>
          <a:srcRect b="0" l="0" r="0" t="0"/>
          <a:stretch/>
        </p:blipFill>
        <p:spPr>
          <a:xfrm>
            <a:off x="8172005" y="4706445"/>
            <a:ext cx="682674" cy="229378"/>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screen_image">
  <p:cSld name="Fullscreen_image">
    <p:bg>
      <p:bgPr>
        <a:solidFill>
          <a:schemeClr val="lt1"/>
        </a:solidFill>
      </p:bgPr>
    </p:bg>
    <p:spTree>
      <p:nvGrpSpPr>
        <p:cNvPr id="209" name="Shape 209"/>
        <p:cNvGrpSpPr/>
        <p:nvPr/>
      </p:nvGrpSpPr>
      <p:grpSpPr>
        <a:xfrm>
          <a:off x="0" y="0"/>
          <a:ext cx="0" cy="0"/>
          <a:chOff x="0" y="0"/>
          <a:chExt cx="0" cy="0"/>
        </a:xfrm>
      </p:grpSpPr>
      <p:sp>
        <p:nvSpPr>
          <p:cNvPr id="210" name="Google Shape;210;p27"/>
          <p:cNvSpPr/>
          <p:nvPr/>
        </p:nvSpPr>
        <p:spPr>
          <a:xfrm>
            <a:off x="428626" y="3435846"/>
            <a:ext cx="4359399" cy="115212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sp>
        <p:nvSpPr>
          <p:cNvPr id="211" name="Google Shape;211;p27"/>
          <p:cNvSpPr txBox="1"/>
          <p:nvPr>
            <p:ph idx="1" type="body"/>
          </p:nvPr>
        </p:nvSpPr>
        <p:spPr>
          <a:xfrm>
            <a:off x="592101" y="3579862"/>
            <a:ext cx="4032448" cy="939501"/>
          </a:xfrm>
          <a:prstGeom prst="rect">
            <a:avLst/>
          </a:prstGeom>
          <a:noFill/>
          <a:ln>
            <a:noFill/>
          </a:ln>
        </p:spPr>
        <p:txBody>
          <a:bodyPr anchorCtr="0" anchor="t" bIns="0" lIns="0" spcFirstLastPara="1" rIns="0" wrap="square" tIns="0">
            <a:noAutofit/>
          </a:bodyPr>
          <a:lstStyle>
            <a:lvl1pPr indent="-228600" lvl="0" marL="457200" algn="l">
              <a:lnSpc>
                <a:spcPct val="123000"/>
              </a:lnSpc>
              <a:spcBef>
                <a:spcPts val="600"/>
              </a:spcBef>
              <a:spcAft>
                <a:spcPts val="0"/>
              </a:spcAft>
              <a:buSzPts val="1200"/>
              <a:buNone/>
              <a:defRPr sz="1200">
                <a:solidFill>
                  <a:schemeClr val="dk1"/>
                </a:solidFill>
              </a:defRPr>
            </a:lvl1pPr>
            <a:lvl2pPr indent="-228600" lvl="1" marL="914400" algn="l">
              <a:lnSpc>
                <a:spcPct val="123000"/>
              </a:lnSpc>
              <a:spcBef>
                <a:spcPts val="600"/>
              </a:spcBef>
              <a:spcAft>
                <a:spcPts val="0"/>
              </a:spcAft>
              <a:buSzPts val="1500"/>
              <a:buNone/>
              <a:defRPr sz="1500">
                <a:solidFill>
                  <a:srgbClr val="888888"/>
                </a:solidFill>
              </a:defRPr>
            </a:lvl2pPr>
            <a:lvl3pPr indent="-228600" lvl="2" marL="1371600" algn="l">
              <a:lnSpc>
                <a:spcPct val="123000"/>
              </a:lnSpc>
              <a:spcBef>
                <a:spcPts val="600"/>
              </a:spcBef>
              <a:spcAft>
                <a:spcPts val="0"/>
              </a:spcAft>
              <a:buSzPts val="1350"/>
              <a:buNone/>
              <a:defRPr sz="1350">
                <a:solidFill>
                  <a:srgbClr val="888888"/>
                </a:solidFill>
              </a:defRPr>
            </a:lvl3pPr>
            <a:lvl4pPr indent="-228600" lvl="3" marL="1828800" algn="l">
              <a:lnSpc>
                <a:spcPct val="123000"/>
              </a:lnSpc>
              <a:spcBef>
                <a:spcPts val="600"/>
              </a:spcBef>
              <a:spcAft>
                <a:spcPts val="0"/>
              </a:spcAft>
              <a:buSzPts val="1200"/>
              <a:buNone/>
              <a:defRPr sz="1200">
                <a:solidFill>
                  <a:srgbClr val="888888"/>
                </a:solidFill>
              </a:defRPr>
            </a:lvl4pPr>
            <a:lvl5pPr indent="-228600" lvl="4" marL="2286000" algn="l">
              <a:lnSpc>
                <a:spcPct val="123000"/>
              </a:lnSpc>
              <a:spcBef>
                <a:spcPts val="600"/>
              </a:spcBef>
              <a:spcAft>
                <a:spcPts val="0"/>
              </a:spcAft>
              <a:buSzPts val="1200"/>
              <a:buNone/>
              <a:defRPr sz="1200">
                <a:solidFill>
                  <a:srgbClr val="888888"/>
                </a:solidFill>
              </a:defRPr>
            </a:lvl5pPr>
            <a:lvl6pPr indent="-228600" lvl="5" marL="2743200" algn="l">
              <a:spcBef>
                <a:spcPts val="240"/>
              </a:spcBef>
              <a:spcAft>
                <a:spcPts val="0"/>
              </a:spcAft>
              <a:buClr>
                <a:srgbClr val="888888"/>
              </a:buClr>
              <a:buSzPts val="1200"/>
              <a:buNone/>
              <a:defRPr sz="1200">
                <a:solidFill>
                  <a:srgbClr val="888888"/>
                </a:solidFill>
              </a:defRPr>
            </a:lvl6pPr>
            <a:lvl7pPr indent="-228600" lvl="6" marL="3200400" algn="l">
              <a:spcBef>
                <a:spcPts val="240"/>
              </a:spcBef>
              <a:spcAft>
                <a:spcPts val="0"/>
              </a:spcAft>
              <a:buClr>
                <a:srgbClr val="888888"/>
              </a:buClr>
              <a:buSzPts val="1200"/>
              <a:buNone/>
              <a:defRPr sz="1200">
                <a:solidFill>
                  <a:srgbClr val="888888"/>
                </a:solidFill>
              </a:defRPr>
            </a:lvl7pPr>
            <a:lvl8pPr indent="-228600" lvl="7" marL="3657600" algn="l">
              <a:spcBef>
                <a:spcPts val="240"/>
              </a:spcBef>
              <a:spcAft>
                <a:spcPts val="0"/>
              </a:spcAft>
              <a:buClr>
                <a:srgbClr val="888888"/>
              </a:buClr>
              <a:buSzPts val="1200"/>
              <a:buNone/>
              <a:defRPr sz="1200">
                <a:solidFill>
                  <a:srgbClr val="888888"/>
                </a:solidFill>
              </a:defRPr>
            </a:lvl8pPr>
            <a:lvl9pPr indent="-228600" lvl="8" marL="4114800" algn="l">
              <a:spcBef>
                <a:spcPts val="240"/>
              </a:spcBef>
              <a:spcAft>
                <a:spcPts val="0"/>
              </a:spcAft>
              <a:buClr>
                <a:srgbClr val="888888"/>
              </a:buClr>
              <a:buSzPts val="1200"/>
              <a:buNone/>
              <a:defRPr sz="1200">
                <a:solidFill>
                  <a:srgbClr val="888888"/>
                </a:solidFill>
              </a:defRPr>
            </a:lvl9pPr>
          </a:lstStyle>
          <a:p/>
        </p:txBody>
      </p:sp>
      <p:sp>
        <p:nvSpPr>
          <p:cNvPr id="212" name="Google Shape;212;p27"/>
          <p:cNvSpPr/>
          <p:nvPr>
            <p:ph idx="2" type="pic"/>
          </p:nvPr>
        </p:nvSpPr>
        <p:spPr>
          <a:xfrm>
            <a:off x="0" y="0"/>
            <a:ext cx="9144000" cy="5140800"/>
          </a:xfrm>
          <a:prstGeom prst="rect">
            <a:avLst/>
          </a:prstGeom>
          <a:solidFill>
            <a:srgbClr val="F2F2F2"/>
          </a:solidFill>
          <a:ln>
            <a:noFill/>
          </a:ln>
        </p:spPr>
        <p:txBody>
          <a:bodyPr anchorCtr="0" anchor="t" bIns="0" lIns="0" spcFirstLastPara="1" rIns="0" wrap="square" tIns="0">
            <a:noAutofit/>
          </a:bodyPr>
          <a:lstStyle>
            <a:lvl1pPr lvl="0" marR="0" rtl="0" algn="l">
              <a:lnSpc>
                <a:spcPct val="123000"/>
              </a:lnSpc>
              <a:spcBef>
                <a:spcPts val="600"/>
              </a:spcBef>
              <a:spcAft>
                <a:spcPts val="0"/>
              </a:spcAft>
              <a:buClr>
                <a:srgbClr val="00AD20"/>
              </a:buClr>
              <a:buSzPts val="1200"/>
              <a:buFont typeface="Arial"/>
              <a:buNone/>
              <a:defRPr b="0" i="0" sz="1200" u="none" cap="none" strike="noStrike">
                <a:solidFill>
                  <a:schemeClr val="dk1"/>
                </a:solidFill>
                <a:latin typeface="Arial"/>
                <a:ea typeface="Arial"/>
                <a:cs typeface="Arial"/>
                <a:sym typeface="Arial"/>
              </a:defRPr>
            </a:lvl1pPr>
            <a:lvl2pPr lvl="1" marR="0" rtl="0" algn="l">
              <a:lnSpc>
                <a:spcPct val="123000"/>
              </a:lnSpc>
              <a:spcBef>
                <a:spcPts val="600"/>
              </a:spcBef>
              <a:spcAft>
                <a:spcPts val="0"/>
              </a:spcAft>
              <a:buClr>
                <a:srgbClr val="00AD20"/>
              </a:buClr>
              <a:buSzPts val="1200"/>
              <a:buFont typeface="Arial"/>
              <a:buChar char="•"/>
              <a:defRPr b="0" i="0" sz="1200" u="none" cap="none" strike="noStrike">
                <a:solidFill>
                  <a:schemeClr val="dk1"/>
                </a:solidFill>
                <a:latin typeface="Arial"/>
                <a:ea typeface="Arial"/>
                <a:cs typeface="Arial"/>
                <a:sym typeface="Arial"/>
              </a:defRPr>
            </a:lvl2pPr>
            <a:lvl3pPr lvl="2" marR="0" rtl="0" algn="l">
              <a:lnSpc>
                <a:spcPct val="123000"/>
              </a:lnSpc>
              <a:spcBef>
                <a:spcPts val="600"/>
              </a:spcBef>
              <a:spcAft>
                <a:spcPts val="0"/>
              </a:spcAft>
              <a:buClr>
                <a:srgbClr val="00AD20"/>
              </a:buClr>
              <a:buSzPts val="1200"/>
              <a:buFont typeface="Arial"/>
              <a:buChar char="‒"/>
              <a:defRPr b="0" i="0" sz="1200" u="none" cap="none" strike="noStrike">
                <a:solidFill>
                  <a:schemeClr val="dk1"/>
                </a:solidFill>
                <a:latin typeface="Arial"/>
                <a:ea typeface="Arial"/>
                <a:cs typeface="Arial"/>
                <a:sym typeface="Arial"/>
              </a:defRPr>
            </a:lvl3pPr>
            <a:lvl4pPr lvl="3" marR="0" rtl="0" algn="l">
              <a:lnSpc>
                <a:spcPct val="123000"/>
              </a:lnSpc>
              <a:spcBef>
                <a:spcPts val="600"/>
              </a:spcBef>
              <a:spcAft>
                <a:spcPts val="0"/>
              </a:spcAft>
              <a:buClr>
                <a:srgbClr val="00AD20"/>
              </a:buClr>
              <a:buSzPts val="1200"/>
              <a:buFont typeface="Arial"/>
              <a:buChar char="•"/>
              <a:defRPr b="0" i="0" sz="1200" u="none" cap="none" strike="noStrike">
                <a:solidFill>
                  <a:schemeClr val="dk1"/>
                </a:solidFill>
                <a:latin typeface="Arial"/>
                <a:ea typeface="Arial"/>
                <a:cs typeface="Arial"/>
                <a:sym typeface="Arial"/>
              </a:defRPr>
            </a:lvl4pPr>
            <a:lvl5pPr lvl="4" marR="0" rtl="0" algn="l">
              <a:lnSpc>
                <a:spcPct val="123000"/>
              </a:lnSpc>
              <a:spcBef>
                <a:spcPts val="600"/>
              </a:spcBef>
              <a:spcAft>
                <a:spcPts val="0"/>
              </a:spcAft>
              <a:buClr>
                <a:srgbClr val="00AD20"/>
              </a:buClr>
              <a:buSzPts val="1200"/>
              <a:buFont typeface="Arial"/>
              <a:buChar char="•"/>
              <a:defRPr b="0" i="0" sz="12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13" name="Google Shape;213;p27"/>
          <p:cNvSpPr txBox="1"/>
          <p:nvPr>
            <p:ph idx="3" type="body"/>
          </p:nvPr>
        </p:nvSpPr>
        <p:spPr>
          <a:xfrm>
            <a:off x="438912" y="3456432"/>
            <a:ext cx="4340351" cy="1127760"/>
          </a:xfrm>
          <a:prstGeom prst="rect">
            <a:avLst/>
          </a:prstGeom>
          <a:solidFill>
            <a:schemeClr val="lt1"/>
          </a:solidFill>
          <a:ln>
            <a:noFill/>
          </a:ln>
        </p:spPr>
        <p:txBody>
          <a:bodyPr anchorCtr="0" anchor="t" bIns="108000" lIns="108000" spcFirstLastPara="1" rIns="108000" wrap="square" tIns="108000">
            <a:noAutofit/>
          </a:bodyPr>
          <a:lstStyle>
            <a:lvl1pPr indent="-228600" lvl="0" marL="457200" algn="l">
              <a:lnSpc>
                <a:spcPct val="123000"/>
              </a:lnSpc>
              <a:spcBef>
                <a:spcPts val="600"/>
              </a:spcBef>
              <a:spcAft>
                <a:spcPts val="0"/>
              </a:spcAft>
              <a:buSzPts val="1200"/>
              <a:buNone/>
              <a:defRPr sz="1200">
                <a:solidFill>
                  <a:schemeClr val="dk1"/>
                </a:solidFill>
              </a:defRPr>
            </a:lvl1pPr>
            <a:lvl2pPr indent="-228600" lvl="1" marL="914400" algn="l">
              <a:lnSpc>
                <a:spcPct val="123000"/>
              </a:lnSpc>
              <a:spcBef>
                <a:spcPts val="600"/>
              </a:spcBef>
              <a:spcAft>
                <a:spcPts val="0"/>
              </a:spcAft>
              <a:buSzPts val="1500"/>
              <a:buNone/>
              <a:defRPr sz="1500">
                <a:solidFill>
                  <a:srgbClr val="888888"/>
                </a:solidFill>
              </a:defRPr>
            </a:lvl2pPr>
            <a:lvl3pPr indent="-228600" lvl="2" marL="1371600" algn="l">
              <a:lnSpc>
                <a:spcPct val="123000"/>
              </a:lnSpc>
              <a:spcBef>
                <a:spcPts val="600"/>
              </a:spcBef>
              <a:spcAft>
                <a:spcPts val="0"/>
              </a:spcAft>
              <a:buSzPts val="1350"/>
              <a:buNone/>
              <a:defRPr sz="1350">
                <a:solidFill>
                  <a:srgbClr val="888888"/>
                </a:solidFill>
              </a:defRPr>
            </a:lvl3pPr>
            <a:lvl4pPr indent="-228600" lvl="3" marL="1828800" algn="l">
              <a:lnSpc>
                <a:spcPct val="123000"/>
              </a:lnSpc>
              <a:spcBef>
                <a:spcPts val="600"/>
              </a:spcBef>
              <a:spcAft>
                <a:spcPts val="0"/>
              </a:spcAft>
              <a:buSzPts val="1200"/>
              <a:buNone/>
              <a:defRPr sz="1200">
                <a:solidFill>
                  <a:srgbClr val="888888"/>
                </a:solidFill>
              </a:defRPr>
            </a:lvl4pPr>
            <a:lvl5pPr indent="-228600" lvl="4" marL="2286000" algn="l">
              <a:lnSpc>
                <a:spcPct val="123000"/>
              </a:lnSpc>
              <a:spcBef>
                <a:spcPts val="600"/>
              </a:spcBef>
              <a:spcAft>
                <a:spcPts val="0"/>
              </a:spcAft>
              <a:buSzPts val="1200"/>
              <a:buNone/>
              <a:defRPr sz="1200">
                <a:solidFill>
                  <a:srgbClr val="888888"/>
                </a:solidFill>
              </a:defRPr>
            </a:lvl5pPr>
            <a:lvl6pPr indent="-228600" lvl="5" marL="2743200" algn="l">
              <a:spcBef>
                <a:spcPts val="240"/>
              </a:spcBef>
              <a:spcAft>
                <a:spcPts val="0"/>
              </a:spcAft>
              <a:buClr>
                <a:srgbClr val="888888"/>
              </a:buClr>
              <a:buSzPts val="1200"/>
              <a:buNone/>
              <a:defRPr sz="1200">
                <a:solidFill>
                  <a:srgbClr val="888888"/>
                </a:solidFill>
              </a:defRPr>
            </a:lvl6pPr>
            <a:lvl7pPr indent="-228600" lvl="6" marL="3200400" algn="l">
              <a:spcBef>
                <a:spcPts val="240"/>
              </a:spcBef>
              <a:spcAft>
                <a:spcPts val="0"/>
              </a:spcAft>
              <a:buClr>
                <a:srgbClr val="888888"/>
              </a:buClr>
              <a:buSzPts val="1200"/>
              <a:buNone/>
              <a:defRPr sz="1200">
                <a:solidFill>
                  <a:srgbClr val="888888"/>
                </a:solidFill>
              </a:defRPr>
            </a:lvl7pPr>
            <a:lvl8pPr indent="-228600" lvl="7" marL="3657600" algn="l">
              <a:spcBef>
                <a:spcPts val="240"/>
              </a:spcBef>
              <a:spcAft>
                <a:spcPts val="0"/>
              </a:spcAft>
              <a:buClr>
                <a:srgbClr val="888888"/>
              </a:buClr>
              <a:buSzPts val="1200"/>
              <a:buNone/>
              <a:defRPr sz="1200">
                <a:solidFill>
                  <a:srgbClr val="888888"/>
                </a:solidFill>
              </a:defRPr>
            </a:lvl8pPr>
            <a:lvl9pPr indent="-228600" lvl="8" marL="4114800" algn="l">
              <a:spcBef>
                <a:spcPts val="240"/>
              </a:spcBef>
              <a:spcAft>
                <a:spcPts val="0"/>
              </a:spcAft>
              <a:buClr>
                <a:srgbClr val="888888"/>
              </a:buClr>
              <a:buSzPts val="1200"/>
              <a:buNone/>
              <a:defRPr sz="1200">
                <a:solidFill>
                  <a:srgbClr val="888888"/>
                </a:solidFil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Финальный слайд Темный">
  <p:cSld name="Финальный слайд Темный">
    <p:bg>
      <p:bgPr>
        <a:solidFill>
          <a:schemeClr val="lt1"/>
        </a:solidFill>
      </p:bgPr>
    </p:bg>
    <p:spTree>
      <p:nvGrpSpPr>
        <p:cNvPr id="214" name="Shape 214"/>
        <p:cNvGrpSpPr/>
        <p:nvPr/>
      </p:nvGrpSpPr>
      <p:grpSpPr>
        <a:xfrm>
          <a:off x="0" y="0"/>
          <a:ext cx="0" cy="0"/>
          <a:chOff x="0" y="0"/>
          <a:chExt cx="0" cy="0"/>
        </a:xfrm>
      </p:grpSpPr>
      <p:pic>
        <p:nvPicPr>
          <p:cNvPr id="215" name="Google Shape;215;p28"/>
          <p:cNvPicPr preferRelativeResize="0"/>
          <p:nvPr/>
        </p:nvPicPr>
        <p:blipFill rotWithShape="1">
          <a:blip r:embed="rId2">
            <a:alphaModFix/>
          </a:blip>
          <a:srcRect b="0" l="0" r="0" t="0"/>
          <a:stretch/>
        </p:blipFill>
        <p:spPr>
          <a:xfrm>
            <a:off x="0" y="0"/>
            <a:ext cx="9144000" cy="5145023"/>
          </a:xfrm>
          <a:prstGeom prst="rect">
            <a:avLst/>
          </a:prstGeom>
          <a:noFill/>
          <a:ln>
            <a:noFill/>
          </a:ln>
        </p:spPr>
      </p:pic>
      <p:sp>
        <p:nvSpPr>
          <p:cNvPr id="216" name="Google Shape;216;p28"/>
          <p:cNvSpPr txBox="1"/>
          <p:nvPr>
            <p:ph type="ctrTitle"/>
          </p:nvPr>
        </p:nvSpPr>
        <p:spPr>
          <a:xfrm>
            <a:off x="755576" y="987574"/>
            <a:ext cx="5997576" cy="86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4000"/>
              <a:buFont typeface="Arial"/>
              <a:buNone/>
              <a:defRPr b="1" i="0" sz="4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7" name="Google Shape;217;p28"/>
          <p:cNvSpPr/>
          <p:nvPr/>
        </p:nvSpPr>
        <p:spPr>
          <a:xfrm>
            <a:off x="712590" y="3186268"/>
            <a:ext cx="5895413" cy="1538883"/>
          </a:xfrm>
          <a:prstGeom prst="rect">
            <a:avLst/>
          </a:prstGeom>
          <a:noFill/>
          <a:ln>
            <a:noFill/>
          </a:ln>
        </p:spPr>
        <p:txBody>
          <a:bodyPr anchorCtr="0" anchor="b" bIns="0" lIns="0" spcFirstLastPara="1" rIns="0" wrap="square" tIns="0">
            <a:noAutofit/>
          </a:bodyPr>
          <a:lstStyle/>
          <a:p>
            <a:pPr indent="0" lvl="0" marL="0" marR="0" rtl="0" algn="l">
              <a:spcBef>
                <a:spcPts val="0"/>
              </a:spcBef>
              <a:spcAft>
                <a:spcPts val="0"/>
              </a:spcAft>
              <a:buNone/>
            </a:pPr>
            <a:r>
              <a:rPr lang="en-US" sz="600">
                <a:solidFill>
                  <a:srgbClr val="F2F2F2"/>
                </a:solidFill>
                <a:latin typeface="Arial"/>
                <a:ea typeface="Arial"/>
                <a:cs typeface="Arial"/>
                <a:sym typeface="Arial"/>
              </a:rPr>
              <a:t>This document contains unpublished, confidential and proprietary information of PETER-SERVICE, JSC that is protected by copyright and other intellectual property laws.</a:t>
            </a:r>
            <a:endParaRPr sz="600">
              <a:solidFill>
                <a:srgbClr val="F2F2F2"/>
              </a:solidFill>
              <a:latin typeface="Arial"/>
              <a:ea typeface="Arial"/>
              <a:cs typeface="Arial"/>
              <a:sym typeface="Arial"/>
            </a:endParaRPr>
          </a:p>
          <a:p>
            <a:pPr indent="0" lvl="0" marL="0" marR="0" rtl="0" algn="l">
              <a:spcBef>
                <a:spcPts val="300"/>
              </a:spcBef>
              <a:spcAft>
                <a:spcPts val="0"/>
              </a:spcAft>
              <a:buNone/>
            </a:pPr>
            <a:r>
              <a:rPr lang="en-US" sz="600">
                <a:solidFill>
                  <a:srgbClr val="F2F2F2"/>
                </a:solidFill>
                <a:latin typeface="Arial"/>
                <a:ea typeface="Arial"/>
                <a:cs typeface="Arial"/>
                <a:sym typeface="Arial"/>
              </a:rPr>
              <a:t>PETER-SERVICE, JSC software and its related documentation are subject to and made available only pursuant to the terms of a separate license agreement to be entered into with PETER-SERVICE, JSC and may be used or copied only in accordance with the terms of such agreement.</a:t>
            </a:r>
            <a:endParaRPr sz="600">
              <a:solidFill>
                <a:srgbClr val="F2F2F2"/>
              </a:solidFill>
              <a:latin typeface="Arial"/>
              <a:ea typeface="Arial"/>
              <a:cs typeface="Arial"/>
              <a:sym typeface="Arial"/>
            </a:endParaRPr>
          </a:p>
          <a:p>
            <a:pPr indent="0" lvl="0" marL="0" marR="0" rtl="0" algn="l">
              <a:spcBef>
                <a:spcPts val="300"/>
              </a:spcBef>
              <a:spcAft>
                <a:spcPts val="0"/>
              </a:spcAft>
              <a:buNone/>
            </a:pPr>
            <a:r>
              <a:rPr lang="en-US" sz="600">
                <a:solidFill>
                  <a:srgbClr val="F2F2F2"/>
                </a:solidFill>
                <a:latin typeface="Arial"/>
                <a:ea typeface="Arial"/>
                <a:cs typeface="Arial"/>
                <a:sym typeface="Arial"/>
              </a:rPr>
              <a:t>Any use, copying, reproduction, alterations, transmission or translation of these materials, in whole or in part, in any form or by any means, without the prior written permission of PETER-SERVICE, JSC is strictly prohibited </a:t>
            </a:r>
            <a:endParaRPr sz="600">
              <a:solidFill>
                <a:srgbClr val="F2F2F2"/>
              </a:solidFill>
              <a:latin typeface="Arial"/>
              <a:ea typeface="Arial"/>
              <a:cs typeface="Arial"/>
              <a:sym typeface="Arial"/>
            </a:endParaRPr>
          </a:p>
          <a:p>
            <a:pPr indent="0" lvl="0" marL="0" marR="0" rtl="0" algn="l">
              <a:spcBef>
                <a:spcPts val="300"/>
              </a:spcBef>
              <a:spcAft>
                <a:spcPts val="0"/>
              </a:spcAft>
              <a:buNone/>
            </a:pPr>
            <a:r>
              <a:rPr lang="en-US" sz="600">
                <a:solidFill>
                  <a:srgbClr val="F2F2F2"/>
                </a:solidFill>
                <a:latin typeface="Arial"/>
                <a:ea typeface="Arial"/>
                <a:cs typeface="Arial"/>
                <a:sym typeface="Arial"/>
              </a:rPr>
              <a:t>If this material is provided with software licensed by PETER-SERVICE, JSC , the information herein is provided subject to the terms of the warranty provided with a software license. If this material is not provided with licensed software, the information herein is provided “as is” without warranty of any kind. In either case, there are no other warranties, either express or implied, including, but not limited to the implied warranties of merchantability, fitness for a particular purpose, non-infringement, or quality. In no event shall PETER-SERVICE, JSC or any of its affiliates be liable for any direct or indirect, special incidental, consequential, punitive or exemplary damages arising out of the use or inability to use the materials and/or information contained herein. Some jurisdictions do not allow the exclusion of implied warranties, so the above exclusion may not apply to you. </a:t>
            </a:r>
            <a:endParaRPr sz="600">
              <a:solidFill>
                <a:srgbClr val="F2F2F2"/>
              </a:solidFill>
              <a:latin typeface="Arial"/>
              <a:ea typeface="Arial"/>
              <a:cs typeface="Arial"/>
              <a:sym typeface="Arial"/>
            </a:endParaRPr>
          </a:p>
          <a:p>
            <a:pPr indent="0" lvl="0" marL="0" marR="0" rtl="0" algn="l">
              <a:spcBef>
                <a:spcPts val="300"/>
              </a:spcBef>
              <a:spcAft>
                <a:spcPts val="0"/>
              </a:spcAft>
              <a:buNone/>
            </a:pPr>
            <a:r>
              <a:rPr lang="en-US" sz="600">
                <a:solidFill>
                  <a:srgbClr val="F2F2F2"/>
                </a:solidFill>
                <a:latin typeface="Arial"/>
                <a:ea typeface="Arial"/>
                <a:cs typeface="Arial"/>
                <a:sym typeface="Arial"/>
              </a:rPr>
              <a:t>PETER-SERVICE, JSC takes reasonable measures to ensure the quality of the information produced by PETER-SERVICE, JSC that is made available herein. However, these materials may contain technical inaccuracies or typographical errors, and are not guaranteed to be error-free. Information may be changed or updated without notice. PETER-SERVICE, JSC has no obligation to update the information in this material based on changes to its products or services or those of third parties. PETER-SERVICE, JSC may also make improvements or changes to the products or services described in this material at any time without notice.</a:t>
            </a:r>
            <a:endParaRPr sz="600">
              <a:solidFill>
                <a:srgbClr val="F2F2F2"/>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Финальный слайд Светлый">
  <p:cSld name="Финальный слайд Светлый">
    <p:bg>
      <p:bgPr>
        <a:solidFill>
          <a:schemeClr val="lt1"/>
        </a:solidFill>
      </p:bgPr>
    </p:bg>
    <p:spTree>
      <p:nvGrpSpPr>
        <p:cNvPr id="218" name="Shape 218"/>
        <p:cNvGrpSpPr/>
        <p:nvPr/>
      </p:nvGrpSpPr>
      <p:grpSpPr>
        <a:xfrm>
          <a:off x="0" y="0"/>
          <a:ext cx="0" cy="0"/>
          <a:chOff x="0" y="0"/>
          <a:chExt cx="0" cy="0"/>
        </a:xfrm>
      </p:grpSpPr>
      <p:pic>
        <p:nvPicPr>
          <p:cNvPr id="219" name="Google Shape;219;p29"/>
          <p:cNvPicPr preferRelativeResize="0"/>
          <p:nvPr/>
        </p:nvPicPr>
        <p:blipFill rotWithShape="1">
          <a:blip r:embed="rId2">
            <a:alphaModFix/>
          </a:blip>
          <a:srcRect b="0" l="0" r="0" t="0"/>
          <a:stretch/>
        </p:blipFill>
        <p:spPr>
          <a:xfrm>
            <a:off x="889" y="0"/>
            <a:ext cx="9146286" cy="5145786"/>
          </a:xfrm>
          <a:prstGeom prst="rect">
            <a:avLst/>
          </a:prstGeom>
          <a:noFill/>
          <a:ln>
            <a:noFill/>
          </a:ln>
        </p:spPr>
      </p:pic>
      <p:sp>
        <p:nvSpPr>
          <p:cNvPr id="220" name="Google Shape;220;p29"/>
          <p:cNvSpPr txBox="1"/>
          <p:nvPr>
            <p:ph type="ctrTitle"/>
          </p:nvPr>
        </p:nvSpPr>
        <p:spPr>
          <a:xfrm>
            <a:off x="755576" y="987574"/>
            <a:ext cx="5997576" cy="863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19383A"/>
              </a:buClr>
              <a:buSzPts val="4000"/>
              <a:buFont typeface="Arial"/>
              <a:buNone/>
              <a:defRPr b="1" i="0" sz="4000">
                <a:solidFill>
                  <a:srgbClr val="19383A"/>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1" name="Google Shape;221;p29"/>
          <p:cNvSpPr/>
          <p:nvPr/>
        </p:nvSpPr>
        <p:spPr>
          <a:xfrm>
            <a:off x="712590" y="3186268"/>
            <a:ext cx="5895413" cy="1538883"/>
          </a:xfrm>
          <a:prstGeom prst="rect">
            <a:avLst/>
          </a:prstGeom>
          <a:noFill/>
          <a:ln>
            <a:noFill/>
          </a:ln>
        </p:spPr>
        <p:txBody>
          <a:bodyPr anchorCtr="0" anchor="b" bIns="0" lIns="0" spcFirstLastPara="1" rIns="0" wrap="square" tIns="0">
            <a:noAutofit/>
          </a:bodyPr>
          <a:lstStyle/>
          <a:p>
            <a:pPr indent="0" lvl="0" marL="0" marR="0" rtl="0" algn="l">
              <a:spcBef>
                <a:spcPts val="0"/>
              </a:spcBef>
              <a:spcAft>
                <a:spcPts val="0"/>
              </a:spcAft>
              <a:buNone/>
            </a:pPr>
            <a:r>
              <a:rPr lang="en-US" sz="600">
                <a:solidFill>
                  <a:srgbClr val="595959"/>
                </a:solidFill>
                <a:latin typeface="Arial"/>
                <a:ea typeface="Arial"/>
                <a:cs typeface="Arial"/>
                <a:sym typeface="Arial"/>
              </a:rPr>
              <a:t>This document contains unpublished, confidential and proprietary information of PETER-SERVICE, JSC that is protected by copyright and other intellectual property laws.</a:t>
            </a:r>
            <a:endParaRPr sz="600">
              <a:solidFill>
                <a:srgbClr val="595959"/>
              </a:solidFill>
              <a:latin typeface="Arial"/>
              <a:ea typeface="Arial"/>
              <a:cs typeface="Arial"/>
              <a:sym typeface="Arial"/>
            </a:endParaRPr>
          </a:p>
          <a:p>
            <a:pPr indent="0" lvl="0" marL="0" marR="0" rtl="0" algn="l">
              <a:spcBef>
                <a:spcPts val="300"/>
              </a:spcBef>
              <a:spcAft>
                <a:spcPts val="0"/>
              </a:spcAft>
              <a:buNone/>
            </a:pPr>
            <a:r>
              <a:rPr lang="en-US" sz="600">
                <a:solidFill>
                  <a:srgbClr val="595959"/>
                </a:solidFill>
                <a:latin typeface="Arial"/>
                <a:ea typeface="Arial"/>
                <a:cs typeface="Arial"/>
                <a:sym typeface="Arial"/>
              </a:rPr>
              <a:t>PETER-SERVICE, JSC software and its related documentation are subject to and made available only pursuant to the terms of a separate license agreement to be entered into with PETER-SERVICE, JSC and may be used or copied only in accordance with the terms of such agreement.</a:t>
            </a:r>
            <a:endParaRPr sz="600">
              <a:solidFill>
                <a:srgbClr val="595959"/>
              </a:solidFill>
              <a:latin typeface="Arial"/>
              <a:ea typeface="Arial"/>
              <a:cs typeface="Arial"/>
              <a:sym typeface="Arial"/>
            </a:endParaRPr>
          </a:p>
          <a:p>
            <a:pPr indent="0" lvl="0" marL="0" marR="0" rtl="0" algn="l">
              <a:spcBef>
                <a:spcPts val="300"/>
              </a:spcBef>
              <a:spcAft>
                <a:spcPts val="0"/>
              </a:spcAft>
              <a:buNone/>
            </a:pPr>
            <a:r>
              <a:rPr lang="en-US" sz="600">
                <a:solidFill>
                  <a:srgbClr val="595959"/>
                </a:solidFill>
                <a:latin typeface="Arial"/>
                <a:ea typeface="Arial"/>
                <a:cs typeface="Arial"/>
                <a:sym typeface="Arial"/>
              </a:rPr>
              <a:t>Any use, copying, reproduction, alterations, transmission or translation of these materials, in whole or in part, in any form or by any means, without the prior written permission of PETER-SERVICE, JSC is strictly prohibited </a:t>
            </a:r>
            <a:endParaRPr sz="600">
              <a:solidFill>
                <a:srgbClr val="595959"/>
              </a:solidFill>
              <a:latin typeface="Arial"/>
              <a:ea typeface="Arial"/>
              <a:cs typeface="Arial"/>
              <a:sym typeface="Arial"/>
            </a:endParaRPr>
          </a:p>
          <a:p>
            <a:pPr indent="0" lvl="0" marL="0" marR="0" rtl="0" algn="l">
              <a:spcBef>
                <a:spcPts val="300"/>
              </a:spcBef>
              <a:spcAft>
                <a:spcPts val="0"/>
              </a:spcAft>
              <a:buNone/>
            </a:pPr>
            <a:r>
              <a:rPr lang="en-US" sz="600">
                <a:solidFill>
                  <a:srgbClr val="595959"/>
                </a:solidFill>
                <a:latin typeface="Arial"/>
                <a:ea typeface="Arial"/>
                <a:cs typeface="Arial"/>
                <a:sym typeface="Arial"/>
              </a:rPr>
              <a:t>If this material is provided with software licensed by PETER-SERVICE, JSC , the information herein is provided subject to the terms of the warranty provided with a software license. If this material is not provided with licensed software, the information herein is provided “as is” without warranty of any kind. In either case, there are no other warranties, either express or implied, including, but not limited to the implied warranties of merchantability, fitness for a particular purpose, non-infringement, or quality. In no event shall PETER-SERVICE, JSC or any of its affiliates be liable for any direct or indirect, special incidental, consequential, punitive or exemplary damages arising out of the use or inability to use the materials and/or information contained herein. Some jurisdictions do not allow the exclusion of implied warranties, so the above exclusion may not apply to you. </a:t>
            </a:r>
            <a:endParaRPr sz="600">
              <a:solidFill>
                <a:srgbClr val="595959"/>
              </a:solidFill>
              <a:latin typeface="Arial"/>
              <a:ea typeface="Arial"/>
              <a:cs typeface="Arial"/>
              <a:sym typeface="Arial"/>
            </a:endParaRPr>
          </a:p>
          <a:p>
            <a:pPr indent="0" lvl="0" marL="0" marR="0" rtl="0" algn="l">
              <a:spcBef>
                <a:spcPts val="300"/>
              </a:spcBef>
              <a:spcAft>
                <a:spcPts val="0"/>
              </a:spcAft>
              <a:buNone/>
            </a:pPr>
            <a:r>
              <a:rPr lang="en-US" sz="600">
                <a:solidFill>
                  <a:srgbClr val="595959"/>
                </a:solidFill>
                <a:latin typeface="Arial"/>
                <a:ea typeface="Arial"/>
                <a:cs typeface="Arial"/>
                <a:sym typeface="Arial"/>
              </a:rPr>
              <a:t>PETER-SERVICE, JSC takes reasonable measures to ensure the quality of the information produced by PETER-SERVICE, JSC that is made available herein. However, these materials may contain technical inaccuracies or typographical errors, and are not guaranteed to be error-free. Information may be changed or updated without notice. PETER-SERVICE, JSC has no obligation to update the information in this material based on changes to its products or services or those of third parties. PETER-SERVICE, JSC may also make improvements or changes to the products or services described in this material at any time without notice.</a:t>
            </a:r>
            <a:endParaRPr sz="600">
              <a:solidFill>
                <a:srgbClr val="595959"/>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_black">
  <p:cSld name="Cover_black">
    <p:bg>
      <p:bgPr>
        <a:blipFill>
          <a:blip r:embed="rId2">
            <a:alphaModFix/>
          </a:blip>
          <a:stretch>
            <a:fillRect/>
          </a:stretch>
        </a:blipFill>
      </p:bgPr>
    </p:bg>
    <p:spTree>
      <p:nvGrpSpPr>
        <p:cNvPr id="225" name="Shape 225"/>
        <p:cNvGrpSpPr/>
        <p:nvPr/>
      </p:nvGrpSpPr>
      <p:grpSpPr>
        <a:xfrm>
          <a:off x="0" y="0"/>
          <a:ext cx="0" cy="0"/>
          <a:chOff x="0" y="0"/>
          <a:chExt cx="0" cy="0"/>
        </a:xfrm>
      </p:grpSpPr>
      <p:sp>
        <p:nvSpPr>
          <p:cNvPr id="226" name="Google Shape;226;p31"/>
          <p:cNvSpPr txBox="1"/>
          <p:nvPr>
            <p:ph type="title"/>
          </p:nvPr>
        </p:nvSpPr>
        <p:spPr>
          <a:xfrm>
            <a:off x="713185" y="407906"/>
            <a:ext cx="7717500" cy="17133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Clr>
                <a:schemeClr val="lt1"/>
              </a:buClr>
              <a:buSzPts val="4000"/>
              <a:buFont typeface="Arial"/>
              <a:buNone/>
              <a:defRPr sz="40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27" name="Google Shape;227;p31"/>
          <p:cNvSpPr txBox="1"/>
          <p:nvPr>
            <p:ph idx="1" type="body"/>
          </p:nvPr>
        </p:nvSpPr>
        <p:spPr>
          <a:xfrm>
            <a:off x="713185" y="2361051"/>
            <a:ext cx="7791600" cy="639300"/>
          </a:xfrm>
          <a:prstGeom prst="rect">
            <a:avLst/>
          </a:prstGeom>
          <a:noFill/>
          <a:ln>
            <a:noFill/>
          </a:ln>
        </p:spPr>
        <p:txBody>
          <a:bodyPr anchorCtr="0" anchor="t" bIns="0" lIns="0" spcFirstLastPara="1" rIns="0" wrap="square" tIns="0">
            <a:noAutofit/>
          </a:bodyPr>
          <a:lstStyle>
            <a:lvl1pPr indent="-228600" lvl="0" marL="457200" rtl="0" algn="l">
              <a:lnSpc>
                <a:spcPct val="123000"/>
              </a:lnSpc>
              <a:spcBef>
                <a:spcPts val="600"/>
              </a:spcBef>
              <a:spcAft>
                <a:spcPts val="0"/>
              </a:spcAft>
              <a:buSzPts val="1600"/>
              <a:buNone/>
              <a:defRPr sz="1600">
                <a:solidFill>
                  <a:srgbClr val="00AD21"/>
                </a:solidFill>
              </a:defRPr>
            </a:lvl1pPr>
            <a:lvl2pPr indent="-228600" lvl="1" marL="914400" rtl="0" algn="l">
              <a:lnSpc>
                <a:spcPct val="123000"/>
              </a:lnSpc>
              <a:spcBef>
                <a:spcPts val="600"/>
              </a:spcBef>
              <a:spcAft>
                <a:spcPts val="0"/>
              </a:spcAft>
              <a:buSzPts val="1500"/>
              <a:buNone/>
              <a:defRPr sz="1500">
                <a:solidFill>
                  <a:srgbClr val="888888"/>
                </a:solidFill>
              </a:defRPr>
            </a:lvl2pPr>
            <a:lvl3pPr indent="-228600" lvl="2" marL="1371600" rtl="0" algn="l">
              <a:lnSpc>
                <a:spcPct val="123000"/>
              </a:lnSpc>
              <a:spcBef>
                <a:spcPts val="600"/>
              </a:spcBef>
              <a:spcAft>
                <a:spcPts val="0"/>
              </a:spcAft>
              <a:buSzPts val="1350"/>
              <a:buNone/>
              <a:defRPr sz="1350">
                <a:solidFill>
                  <a:srgbClr val="888888"/>
                </a:solidFill>
              </a:defRPr>
            </a:lvl3pPr>
            <a:lvl4pPr indent="-228600" lvl="3" marL="1828800" rtl="0" algn="l">
              <a:lnSpc>
                <a:spcPct val="123000"/>
              </a:lnSpc>
              <a:spcBef>
                <a:spcPts val="600"/>
              </a:spcBef>
              <a:spcAft>
                <a:spcPts val="0"/>
              </a:spcAft>
              <a:buSzPts val="1200"/>
              <a:buNone/>
              <a:defRPr sz="1200">
                <a:solidFill>
                  <a:srgbClr val="888888"/>
                </a:solidFill>
              </a:defRPr>
            </a:lvl4pPr>
            <a:lvl5pPr indent="-228600" lvl="4" marL="2286000" rtl="0" algn="l">
              <a:lnSpc>
                <a:spcPct val="123000"/>
              </a:lnSpc>
              <a:spcBef>
                <a:spcPts val="600"/>
              </a:spcBef>
              <a:spcAft>
                <a:spcPts val="0"/>
              </a:spcAft>
              <a:buSzPts val="1200"/>
              <a:buNone/>
              <a:defRPr sz="1200">
                <a:solidFill>
                  <a:srgbClr val="888888"/>
                </a:solidFill>
              </a:defRPr>
            </a:lvl5pPr>
            <a:lvl6pPr indent="-228600" lvl="5" marL="2743200" rtl="0" algn="l">
              <a:spcBef>
                <a:spcPts val="240"/>
              </a:spcBef>
              <a:spcAft>
                <a:spcPts val="0"/>
              </a:spcAft>
              <a:buClr>
                <a:srgbClr val="888888"/>
              </a:buClr>
              <a:buSzPts val="1200"/>
              <a:buNone/>
              <a:defRPr sz="1200">
                <a:solidFill>
                  <a:srgbClr val="888888"/>
                </a:solidFill>
              </a:defRPr>
            </a:lvl6pPr>
            <a:lvl7pPr indent="-228600" lvl="6" marL="3200400" rtl="0" algn="l">
              <a:spcBef>
                <a:spcPts val="240"/>
              </a:spcBef>
              <a:spcAft>
                <a:spcPts val="0"/>
              </a:spcAft>
              <a:buClr>
                <a:srgbClr val="888888"/>
              </a:buClr>
              <a:buSzPts val="1200"/>
              <a:buNone/>
              <a:defRPr sz="1200">
                <a:solidFill>
                  <a:srgbClr val="888888"/>
                </a:solidFill>
              </a:defRPr>
            </a:lvl7pPr>
            <a:lvl8pPr indent="-228600" lvl="7" marL="3657600" rtl="0" algn="l">
              <a:spcBef>
                <a:spcPts val="240"/>
              </a:spcBef>
              <a:spcAft>
                <a:spcPts val="0"/>
              </a:spcAft>
              <a:buClr>
                <a:srgbClr val="888888"/>
              </a:buClr>
              <a:buSzPts val="1200"/>
              <a:buNone/>
              <a:defRPr sz="1200">
                <a:solidFill>
                  <a:srgbClr val="888888"/>
                </a:solidFill>
              </a:defRPr>
            </a:lvl8pPr>
            <a:lvl9pPr indent="-228600" lvl="8" marL="4114800" rtl="0" algn="l">
              <a:spcBef>
                <a:spcPts val="240"/>
              </a:spcBef>
              <a:spcAft>
                <a:spcPts val="0"/>
              </a:spcAft>
              <a:buClr>
                <a:srgbClr val="888888"/>
              </a:buClr>
              <a:buSzPts val="1200"/>
              <a:buNone/>
              <a:defRPr sz="1200">
                <a:solidFill>
                  <a:srgbClr val="888888"/>
                </a:solidFill>
              </a:defRPr>
            </a:lvl9pPr>
          </a:lstStyle>
          <a:p/>
        </p:txBody>
      </p:sp>
      <p:sp>
        <p:nvSpPr>
          <p:cNvPr id="228" name="Google Shape;228;p31"/>
          <p:cNvSpPr txBox="1"/>
          <p:nvPr>
            <p:ph idx="10" type="dt"/>
          </p:nvPr>
        </p:nvSpPr>
        <p:spPr>
          <a:xfrm>
            <a:off x="715228" y="4467425"/>
            <a:ext cx="2128500" cy="273900"/>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SzPts val="1400"/>
              <a:buNone/>
              <a:defRPr b="0" i="0" sz="9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29" name="Google Shape;229;p31"/>
          <p:cNvSpPr txBox="1"/>
          <p:nvPr>
            <p:ph idx="2" type="body"/>
          </p:nvPr>
        </p:nvSpPr>
        <p:spPr>
          <a:xfrm>
            <a:off x="713185" y="3368040"/>
            <a:ext cx="4290900" cy="440400"/>
          </a:xfrm>
          <a:prstGeom prst="rect">
            <a:avLst/>
          </a:prstGeom>
          <a:noFill/>
          <a:ln>
            <a:noFill/>
          </a:ln>
        </p:spPr>
        <p:txBody>
          <a:bodyPr anchorCtr="0" anchor="t" bIns="0" lIns="0" spcFirstLastPara="1" rIns="0" wrap="square" tIns="0">
            <a:noAutofit/>
          </a:bodyPr>
          <a:lstStyle>
            <a:lvl1pPr indent="-228600" lvl="0" marL="457200" rtl="0" algn="l">
              <a:lnSpc>
                <a:spcPct val="123000"/>
              </a:lnSpc>
              <a:spcBef>
                <a:spcPts val="600"/>
              </a:spcBef>
              <a:spcAft>
                <a:spcPts val="0"/>
              </a:spcAft>
              <a:buSzPts val="1600"/>
              <a:buNone/>
              <a:defRPr sz="1600">
                <a:solidFill>
                  <a:schemeClr val="lt1"/>
                </a:solidFill>
              </a:defRPr>
            </a:lvl1pPr>
            <a:lvl2pPr indent="-228600" lvl="1" marL="914400" rtl="0" algn="l">
              <a:lnSpc>
                <a:spcPct val="123000"/>
              </a:lnSpc>
              <a:spcBef>
                <a:spcPts val="600"/>
              </a:spcBef>
              <a:spcAft>
                <a:spcPts val="0"/>
              </a:spcAft>
              <a:buSzPts val="1500"/>
              <a:buNone/>
              <a:defRPr sz="1500">
                <a:solidFill>
                  <a:srgbClr val="888888"/>
                </a:solidFill>
              </a:defRPr>
            </a:lvl2pPr>
            <a:lvl3pPr indent="-228600" lvl="2" marL="1371600" rtl="0" algn="l">
              <a:lnSpc>
                <a:spcPct val="123000"/>
              </a:lnSpc>
              <a:spcBef>
                <a:spcPts val="600"/>
              </a:spcBef>
              <a:spcAft>
                <a:spcPts val="0"/>
              </a:spcAft>
              <a:buSzPts val="1350"/>
              <a:buNone/>
              <a:defRPr sz="1350">
                <a:solidFill>
                  <a:srgbClr val="888888"/>
                </a:solidFill>
              </a:defRPr>
            </a:lvl3pPr>
            <a:lvl4pPr indent="-228600" lvl="3" marL="1828800" rtl="0" algn="l">
              <a:lnSpc>
                <a:spcPct val="123000"/>
              </a:lnSpc>
              <a:spcBef>
                <a:spcPts val="600"/>
              </a:spcBef>
              <a:spcAft>
                <a:spcPts val="0"/>
              </a:spcAft>
              <a:buSzPts val="1200"/>
              <a:buNone/>
              <a:defRPr sz="1200">
                <a:solidFill>
                  <a:srgbClr val="888888"/>
                </a:solidFill>
              </a:defRPr>
            </a:lvl4pPr>
            <a:lvl5pPr indent="-228600" lvl="4" marL="2286000" rtl="0" algn="l">
              <a:lnSpc>
                <a:spcPct val="123000"/>
              </a:lnSpc>
              <a:spcBef>
                <a:spcPts val="600"/>
              </a:spcBef>
              <a:spcAft>
                <a:spcPts val="0"/>
              </a:spcAft>
              <a:buSzPts val="1200"/>
              <a:buNone/>
              <a:defRPr sz="1200">
                <a:solidFill>
                  <a:srgbClr val="888888"/>
                </a:solidFill>
              </a:defRPr>
            </a:lvl5pPr>
            <a:lvl6pPr indent="-228600" lvl="5" marL="2743200" rtl="0" algn="l">
              <a:spcBef>
                <a:spcPts val="240"/>
              </a:spcBef>
              <a:spcAft>
                <a:spcPts val="0"/>
              </a:spcAft>
              <a:buClr>
                <a:srgbClr val="888888"/>
              </a:buClr>
              <a:buSzPts val="1200"/>
              <a:buNone/>
              <a:defRPr sz="1200">
                <a:solidFill>
                  <a:srgbClr val="888888"/>
                </a:solidFill>
              </a:defRPr>
            </a:lvl6pPr>
            <a:lvl7pPr indent="-228600" lvl="6" marL="3200400" rtl="0" algn="l">
              <a:spcBef>
                <a:spcPts val="240"/>
              </a:spcBef>
              <a:spcAft>
                <a:spcPts val="0"/>
              </a:spcAft>
              <a:buClr>
                <a:srgbClr val="888888"/>
              </a:buClr>
              <a:buSzPts val="1200"/>
              <a:buNone/>
              <a:defRPr sz="1200">
                <a:solidFill>
                  <a:srgbClr val="888888"/>
                </a:solidFill>
              </a:defRPr>
            </a:lvl7pPr>
            <a:lvl8pPr indent="-228600" lvl="7" marL="3657600" rtl="0" algn="l">
              <a:spcBef>
                <a:spcPts val="240"/>
              </a:spcBef>
              <a:spcAft>
                <a:spcPts val="0"/>
              </a:spcAft>
              <a:buClr>
                <a:srgbClr val="888888"/>
              </a:buClr>
              <a:buSzPts val="1200"/>
              <a:buNone/>
              <a:defRPr sz="1200">
                <a:solidFill>
                  <a:srgbClr val="888888"/>
                </a:solidFill>
              </a:defRPr>
            </a:lvl8pPr>
            <a:lvl9pPr indent="-228600" lvl="8" marL="4114800" rtl="0" algn="l">
              <a:spcBef>
                <a:spcPts val="240"/>
              </a:spcBef>
              <a:spcAft>
                <a:spcPts val="0"/>
              </a:spcAft>
              <a:buClr>
                <a:srgbClr val="888888"/>
              </a:buClr>
              <a:buSzPts val="1200"/>
              <a:buNone/>
              <a:defRPr sz="1200">
                <a:solidFill>
                  <a:srgbClr val="888888"/>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Пустой с подзаголовком">
  <p:cSld name="Пустой с подзаголовком">
    <p:spTree>
      <p:nvGrpSpPr>
        <p:cNvPr id="22" name="Shape 22"/>
        <p:cNvGrpSpPr/>
        <p:nvPr/>
      </p:nvGrpSpPr>
      <p:grpSpPr>
        <a:xfrm>
          <a:off x="0" y="0"/>
          <a:ext cx="0" cy="0"/>
          <a:chOff x="0" y="0"/>
          <a:chExt cx="0" cy="0"/>
        </a:xfrm>
      </p:grpSpPr>
      <p:sp>
        <p:nvSpPr>
          <p:cNvPr id="23" name="Google Shape;23;p4"/>
          <p:cNvSpPr txBox="1"/>
          <p:nvPr>
            <p:ph idx="12" type="sldNum"/>
          </p:nvPr>
        </p:nvSpPr>
        <p:spPr>
          <a:xfrm>
            <a:off x="287736" y="4587974"/>
            <a:ext cx="282574" cy="321894"/>
          </a:xfrm>
          <a:prstGeom prst="rect">
            <a:avLst/>
          </a:prstGeom>
          <a:noFill/>
          <a:ln>
            <a:noFill/>
          </a:ln>
        </p:spPr>
        <p:txBody>
          <a:bodyPr anchorCtr="0" anchor="b" bIns="0" lIns="0" spcFirstLastPara="1" rIns="0" wrap="square" tIns="0">
            <a:noAutofit/>
          </a:bodyPr>
          <a:lstStyle>
            <a:lvl1pPr indent="0" lvl="0" marL="0" marR="0" rtl="0" algn="l">
              <a:spcBef>
                <a:spcPts val="0"/>
              </a:spcBef>
              <a:buNone/>
              <a:defRPr b="0" i="0" sz="900">
                <a:solidFill>
                  <a:srgbClr val="7F7F7F"/>
                </a:solidFill>
                <a:latin typeface="Arial"/>
                <a:ea typeface="Arial"/>
                <a:cs typeface="Arial"/>
                <a:sym typeface="Arial"/>
              </a:defRPr>
            </a:lvl1pPr>
            <a:lvl2pPr indent="0" lvl="1" marL="0" marR="0" rtl="0" algn="l">
              <a:spcBef>
                <a:spcPts val="0"/>
              </a:spcBef>
              <a:buNone/>
              <a:defRPr b="0" i="0" sz="900">
                <a:solidFill>
                  <a:srgbClr val="7F7F7F"/>
                </a:solidFill>
                <a:latin typeface="Arial"/>
                <a:ea typeface="Arial"/>
                <a:cs typeface="Arial"/>
                <a:sym typeface="Arial"/>
              </a:defRPr>
            </a:lvl2pPr>
            <a:lvl3pPr indent="0" lvl="2" marL="0" marR="0" rtl="0" algn="l">
              <a:spcBef>
                <a:spcPts val="0"/>
              </a:spcBef>
              <a:buNone/>
              <a:defRPr b="0" i="0" sz="900">
                <a:solidFill>
                  <a:srgbClr val="7F7F7F"/>
                </a:solidFill>
                <a:latin typeface="Arial"/>
                <a:ea typeface="Arial"/>
                <a:cs typeface="Arial"/>
                <a:sym typeface="Arial"/>
              </a:defRPr>
            </a:lvl3pPr>
            <a:lvl4pPr indent="0" lvl="3" marL="0" marR="0" rtl="0" algn="l">
              <a:spcBef>
                <a:spcPts val="0"/>
              </a:spcBef>
              <a:buNone/>
              <a:defRPr b="0" i="0" sz="900">
                <a:solidFill>
                  <a:srgbClr val="7F7F7F"/>
                </a:solidFill>
                <a:latin typeface="Arial"/>
                <a:ea typeface="Arial"/>
                <a:cs typeface="Arial"/>
                <a:sym typeface="Arial"/>
              </a:defRPr>
            </a:lvl4pPr>
            <a:lvl5pPr indent="0" lvl="4" marL="0" marR="0" rtl="0" algn="l">
              <a:spcBef>
                <a:spcPts val="0"/>
              </a:spcBef>
              <a:buNone/>
              <a:defRPr b="0" i="0" sz="900">
                <a:solidFill>
                  <a:srgbClr val="7F7F7F"/>
                </a:solidFill>
                <a:latin typeface="Arial"/>
                <a:ea typeface="Arial"/>
                <a:cs typeface="Arial"/>
                <a:sym typeface="Arial"/>
              </a:defRPr>
            </a:lvl5pPr>
            <a:lvl6pPr indent="0" lvl="5" marL="0" marR="0" rtl="0" algn="l">
              <a:spcBef>
                <a:spcPts val="0"/>
              </a:spcBef>
              <a:buNone/>
              <a:defRPr b="0" i="0" sz="900">
                <a:solidFill>
                  <a:srgbClr val="7F7F7F"/>
                </a:solidFill>
                <a:latin typeface="Arial"/>
                <a:ea typeface="Arial"/>
                <a:cs typeface="Arial"/>
                <a:sym typeface="Arial"/>
              </a:defRPr>
            </a:lvl6pPr>
            <a:lvl7pPr indent="0" lvl="6" marL="0" marR="0" rtl="0" algn="l">
              <a:spcBef>
                <a:spcPts val="0"/>
              </a:spcBef>
              <a:buNone/>
              <a:defRPr b="0" i="0" sz="900">
                <a:solidFill>
                  <a:srgbClr val="7F7F7F"/>
                </a:solidFill>
                <a:latin typeface="Arial"/>
                <a:ea typeface="Arial"/>
                <a:cs typeface="Arial"/>
                <a:sym typeface="Arial"/>
              </a:defRPr>
            </a:lvl7pPr>
            <a:lvl8pPr indent="0" lvl="7" marL="0" marR="0" rtl="0" algn="l">
              <a:spcBef>
                <a:spcPts val="0"/>
              </a:spcBef>
              <a:buNone/>
              <a:defRPr b="0" i="0" sz="900">
                <a:solidFill>
                  <a:srgbClr val="7F7F7F"/>
                </a:solidFill>
                <a:latin typeface="Arial"/>
                <a:ea typeface="Arial"/>
                <a:cs typeface="Arial"/>
                <a:sym typeface="Arial"/>
              </a:defRPr>
            </a:lvl8pPr>
            <a:lvl9pPr indent="0" lvl="8" marL="0" marR="0" rtl="0" algn="l">
              <a:spcBef>
                <a:spcPts val="0"/>
              </a:spcBef>
              <a:buNone/>
              <a:defRPr b="0" i="0" sz="900">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24" name="Google Shape;24;p4"/>
          <p:cNvSpPr txBox="1"/>
          <p:nvPr>
            <p:ph idx="1" type="subTitle"/>
          </p:nvPr>
        </p:nvSpPr>
        <p:spPr>
          <a:xfrm>
            <a:off x="285750" y="1129981"/>
            <a:ext cx="8569325" cy="287337"/>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600"/>
              <a:buNone/>
              <a:defRPr b="0" i="0" sz="1600">
                <a:solidFill>
                  <a:srgbClr val="00AD20"/>
                </a:solidFill>
                <a:latin typeface="Arial"/>
                <a:ea typeface="Arial"/>
                <a:cs typeface="Arial"/>
                <a:sym typeface="Arial"/>
              </a:defRPr>
            </a:lvl1pPr>
            <a:lvl2pPr lvl="1" algn="ctr">
              <a:lnSpc>
                <a:spcPct val="123000"/>
              </a:lnSpc>
              <a:spcBef>
                <a:spcPts val="600"/>
              </a:spcBef>
              <a:spcAft>
                <a:spcPts val="0"/>
              </a:spcAft>
              <a:buSzPts val="1200"/>
              <a:buNone/>
              <a:defRPr>
                <a:solidFill>
                  <a:srgbClr val="888888"/>
                </a:solidFill>
              </a:defRPr>
            </a:lvl2pPr>
            <a:lvl3pPr lvl="2" algn="ctr">
              <a:lnSpc>
                <a:spcPct val="123000"/>
              </a:lnSpc>
              <a:spcBef>
                <a:spcPts val="600"/>
              </a:spcBef>
              <a:spcAft>
                <a:spcPts val="0"/>
              </a:spcAft>
              <a:buSzPts val="1200"/>
              <a:buNone/>
              <a:defRPr>
                <a:solidFill>
                  <a:srgbClr val="888888"/>
                </a:solidFill>
              </a:defRPr>
            </a:lvl3pPr>
            <a:lvl4pPr lvl="3" algn="ctr">
              <a:lnSpc>
                <a:spcPct val="123000"/>
              </a:lnSpc>
              <a:spcBef>
                <a:spcPts val="600"/>
              </a:spcBef>
              <a:spcAft>
                <a:spcPts val="0"/>
              </a:spcAft>
              <a:buSzPts val="1200"/>
              <a:buNone/>
              <a:defRPr>
                <a:solidFill>
                  <a:srgbClr val="888888"/>
                </a:solidFill>
              </a:defRPr>
            </a:lvl4pPr>
            <a:lvl5pPr lvl="4" algn="ctr">
              <a:lnSpc>
                <a:spcPct val="123000"/>
              </a:lnSpc>
              <a:spcBef>
                <a:spcPts val="600"/>
              </a:spcBef>
              <a:spcAft>
                <a:spcPts val="0"/>
              </a:spcAft>
              <a:buSzPts val="12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pic>
        <p:nvPicPr>
          <p:cNvPr id="25" name="Google Shape;25;p4"/>
          <p:cNvPicPr preferRelativeResize="0"/>
          <p:nvPr/>
        </p:nvPicPr>
        <p:blipFill rotWithShape="1">
          <a:blip r:embed="rId2">
            <a:alphaModFix/>
          </a:blip>
          <a:srcRect b="0" l="0" r="0" t="0"/>
          <a:stretch/>
        </p:blipFill>
        <p:spPr>
          <a:xfrm>
            <a:off x="8172005" y="4706445"/>
            <a:ext cx="682674" cy="229378"/>
          </a:xfrm>
          <a:prstGeom prst="rect">
            <a:avLst/>
          </a:prstGeom>
          <a:noFill/>
          <a:ln>
            <a:noFill/>
          </a:ln>
        </p:spPr>
      </p:pic>
      <p:sp>
        <p:nvSpPr>
          <p:cNvPr id="26" name="Google Shape;26;p4"/>
          <p:cNvSpPr txBox="1"/>
          <p:nvPr>
            <p:ph type="title"/>
          </p:nvPr>
        </p:nvSpPr>
        <p:spPr>
          <a:xfrm>
            <a:off x="282575" y="268285"/>
            <a:ext cx="8569323" cy="648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19383A"/>
              </a:buClr>
              <a:buSzPts val="2400"/>
              <a:buFont typeface="Arial"/>
              <a:buNone/>
              <a:defRPr b="1" sz="2400">
                <a:solidFill>
                  <a:srgbClr val="19383A"/>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Разделительный слайд">
  <p:cSld name="Разделительный слайд">
    <p:spTree>
      <p:nvGrpSpPr>
        <p:cNvPr id="230" name="Shape 230"/>
        <p:cNvGrpSpPr/>
        <p:nvPr/>
      </p:nvGrpSpPr>
      <p:grpSpPr>
        <a:xfrm>
          <a:off x="0" y="0"/>
          <a:ext cx="0" cy="0"/>
          <a:chOff x="0" y="0"/>
          <a:chExt cx="0" cy="0"/>
        </a:xfrm>
      </p:grpSpPr>
      <p:sp>
        <p:nvSpPr>
          <p:cNvPr id="231" name="Google Shape;231;p32"/>
          <p:cNvSpPr/>
          <p:nvPr/>
        </p:nvSpPr>
        <p:spPr>
          <a:xfrm>
            <a:off x="6138174" y="2150160"/>
            <a:ext cx="2565000" cy="2565000"/>
          </a:xfrm>
          <a:prstGeom prst="triangle">
            <a:avLst>
              <a:gd fmla="val 100000" name="adj"/>
            </a:avLst>
          </a:prstGeom>
          <a:solidFill>
            <a:srgbClr val="E4E9E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Arial"/>
              <a:ea typeface="Arial"/>
              <a:cs typeface="Arial"/>
              <a:sym typeface="Arial"/>
            </a:endParaRPr>
          </a:p>
        </p:txBody>
      </p:sp>
      <p:sp>
        <p:nvSpPr>
          <p:cNvPr id="232" name="Google Shape;232;p32"/>
          <p:cNvSpPr txBox="1"/>
          <p:nvPr>
            <p:ph type="ctrTitle"/>
          </p:nvPr>
        </p:nvSpPr>
        <p:spPr>
          <a:xfrm>
            <a:off x="430306" y="754768"/>
            <a:ext cx="5999100" cy="17907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Clr>
                <a:srgbClr val="19393B"/>
              </a:buClr>
              <a:buSzPts val="4000"/>
              <a:buFont typeface="Arial"/>
              <a:buNone/>
              <a:defRPr sz="4000">
                <a:solidFill>
                  <a:srgbClr val="19393B"/>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33" name="Google Shape;233;p32"/>
          <p:cNvSpPr txBox="1"/>
          <p:nvPr>
            <p:ph idx="1" type="subTitle"/>
          </p:nvPr>
        </p:nvSpPr>
        <p:spPr>
          <a:xfrm>
            <a:off x="428625" y="2823882"/>
            <a:ext cx="6000900" cy="1205100"/>
          </a:xfrm>
          <a:prstGeom prst="rect">
            <a:avLst/>
          </a:prstGeom>
          <a:noFill/>
          <a:ln>
            <a:noFill/>
          </a:ln>
        </p:spPr>
        <p:txBody>
          <a:bodyPr anchorCtr="0" anchor="t" bIns="0" lIns="0" spcFirstLastPara="1" rIns="0" wrap="square" tIns="0">
            <a:noAutofit/>
          </a:bodyPr>
          <a:lstStyle>
            <a:lvl1pPr lvl="0" rtl="0" algn="l">
              <a:lnSpc>
                <a:spcPct val="123000"/>
              </a:lnSpc>
              <a:spcBef>
                <a:spcPts val="600"/>
              </a:spcBef>
              <a:spcAft>
                <a:spcPts val="0"/>
              </a:spcAft>
              <a:buSzPts val="1600"/>
              <a:buNone/>
              <a:defRPr sz="1600">
                <a:solidFill>
                  <a:srgbClr val="00AD21"/>
                </a:solidFill>
              </a:defRPr>
            </a:lvl1pPr>
            <a:lvl2pPr lvl="1" rtl="0" algn="ctr">
              <a:lnSpc>
                <a:spcPct val="123000"/>
              </a:lnSpc>
              <a:spcBef>
                <a:spcPts val="600"/>
              </a:spcBef>
              <a:spcAft>
                <a:spcPts val="0"/>
              </a:spcAft>
              <a:buSzPts val="1500"/>
              <a:buNone/>
              <a:defRPr sz="1500"/>
            </a:lvl2pPr>
            <a:lvl3pPr lvl="2" rtl="0" algn="ctr">
              <a:lnSpc>
                <a:spcPct val="123000"/>
              </a:lnSpc>
              <a:spcBef>
                <a:spcPts val="600"/>
              </a:spcBef>
              <a:spcAft>
                <a:spcPts val="0"/>
              </a:spcAft>
              <a:buSzPts val="1350"/>
              <a:buNone/>
              <a:defRPr sz="1350"/>
            </a:lvl3pPr>
            <a:lvl4pPr lvl="3" rtl="0" algn="ctr">
              <a:lnSpc>
                <a:spcPct val="123000"/>
              </a:lnSpc>
              <a:spcBef>
                <a:spcPts val="600"/>
              </a:spcBef>
              <a:spcAft>
                <a:spcPts val="0"/>
              </a:spcAft>
              <a:buSzPts val="1200"/>
              <a:buNone/>
              <a:defRPr sz="1200"/>
            </a:lvl4pPr>
            <a:lvl5pPr lvl="4" rtl="0" algn="ctr">
              <a:lnSpc>
                <a:spcPct val="123000"/>
              </a:lnSpc>
              <a:spcBef>
                <a:spcPts val="600"/>
              </a:spcBef>
              <a:spcAft>
                <a:spcPts val="0"/>
              </a:spcAft>
              <a:buSzPts val="1200"/>
              <a:buNone/>
              <a:defRPr sz="1200"/>
            </a:lvl5pPr>
            <a:lvl6pPr lvl="5" rtl="0" algn="ctr">
              <a:spcBef>
                <a:spcPts val="240"/>
              </a:spcBef>
              <a:spcAft>
                <a:spcPts val="0"/>
              </a:spcAft>
              <a:buClr>
                <a:schemeClr val="dk1"/>
              </a:buClr>
              <a:buSzPts val="1200"/>
              <a:buNone/>
              <a:defRPr sz="1200"/>
            </a:lvl6pPr>
            <a:lvl7pPr lvl="6" rtl="0" algn="ctr">
              <a:spcBef>
                <a:spcPts val="240"/>
              </a:spcBef>
              <a:spcAft>
                <a:spcPts val="0"/>
              </a:spcAft>
              <a:buClr>
                <a:schemeClr val="dk1"/>
              </a:buClr>
              <a:buSzPts val="1200"/>
              <a:buNone/>
              <a:defRPr sz="1200"/>
            </a:lvl7pPr>
            <a:lvl8pPr lvl="7" rtl="0" algn="ctr">
              <a:spcBef>
                <a:spcPts val="240"/>
              </a:spcBef>
              <a:spcAft>
                <a:spcPts val="0"/>
              </a:spcAft>
              <a:buClr>
                <a:schemeClr val="dk1"/>
              </a:buClr>
              <a:buSzPts val="1200"/>
              <a:buNone/>
              <a:defRPr sz="1200"/>
            </a:lvl8pPr>
            <a:lvl9pPr lvl="8" rtl="0" algn="ctr">
              <a:spcBef>
                <a:spcPts val="240"/>
              </a:spcBef>
              <a:spcAft>
                <a:spcPts val="0"/>
              </a:spcAft>
              <a:buClr>
                <a:schemeClr val="dk1"/>
              </a:buClr>
              <a:buSzPts val="1200"/>
              <a:buNone/>
              <a:defRPr sz="1200"/>
            </a:lvl9pPr>
          </a:lstStyle>
          <a:p/>
        </p:txBody>
      </p:sp>
      <p:sp>
        <p:nvSpPr>
          <p:cNvPr id="234" name="Google Shape;234;p32"/>
          <p:cNvSpPr txBox="1"/>
          <p:nvPr>
            <p:ph idx="2" type="body"/>
          </p:nvPr>
        </p:nvSpPr>
        <p:spPr>
          <a:xfrm>
            <a:off x="5599809" y="933281"/>
            <a:ext cx="3103500" cy="3975000"/>
          </a:xfrm>
          <a:prstGeom prst="rect">
            <a:avLst/>
          </a:prstGeom>
          <a:noFill/>
          <a:ln>
            <a:noFill/>
          </a:ln>
        </p:spPr>
        <p:txBody>
          <a:bodyPr anchorCtr="0" anchor="t" bIns="0" lIns="0" spcFirstLastPara="1" rIns="0" wrap="square" tIns="0">
            <a:noAutofit/>
          </a:bodyPr>
          <a:lstStyle>
            <a:lvl1pPr indent="-228600" lvl="0" marL="457200" rtl="0" algn="ctr">
              <a:lnSpc>
                <a:spcPct val="123000"/>
              </a:lnSpc>
              <a:spcBef>
                <a:spcPts val="600"/>
              </a:spcBef>
              <a:spcAft>
                <a:spcPts val="0"/>
              </a:spcAft>
              <a:buSzPts val="21000"/>
              <a:buNone/>
              <a:defRPr b="1" sz="21000">
                <a:solidFill>
                  <a:srgbClr val="00AD21"/>
                </a:solidFill>
              </a:defRPr>
            </a:lvl1pPr>
            <a:lvl2pPr indent="-228600" lvl="1" marL="914400" rtl="0" algn="l">
              <a:lnSpc>
                <a:spcPct val="123000"/>
              </a:lnSpc>
              <a:spcBef>
                <a:spcPts val="600"/>
              </a:spcBef>
              <a:spcAft>
                <a:spcPts val="0"/>
              </a:spcAft>
              <a:buSzPts val="1500"/>
              <a:buNone/>
              <a:defRPr sz="1500">
                <a:solidFill>
                  <a:srgbClr val="888888"/>
                </a:solidFill>
              </a:defRPr>
            </a:lvl2pPr>
            <a:lvl3pPr indent="-228600" lvl="2" marL="1371600" rtl="0" algn="l">
              <a:lnSpc>
                <a:spcPct val="123000"/>
              </a:lnSpc>
              <a:spcBef>
                <a:spcPts val="600"/>
              </a:spcBef>
              <a:spcAft>
                <a:spcPts val="0"/>
              </a:spcAft>
              <a:buSzPts val="1350"/>
              <a:buNone/>
              <a:defRPr sz="1350">
                <a:solidFill>
                  <a:srgbClr val="888888"/>
                </a:solidFill>
              </a:defRPr>
            </a:lvl3pPr>
            <a:lvl4pPr indent="-228600" lvl="3" marL="1828800" rtl="0" algn="l">
              <a:lnSpc>
                <a:spcPct val="123000"/>
              </a:lnSpc>
              <a:spcBef>
                <a:spcPts val="600"/>
              </a:spcBef>
              <a:spcAft>
                <a:spcPts val="0"/>
              </a:spcAft>
              <a:buSzPts val="1200"/>
              <a:buNone/>
              <a:defRPr sz="1200">
                <a:solidFill>
                  <a:srgbClr val="888888"/>
                </a:solidFill>
              </a:defRPr>
            </a:lvl4pPr>
            <a:lvl5pPr indent="-228600" lvl="4" marL="2286000" rtl="0" algn="l">
              <a:lnSpc>
                <a:spcPct val="123000"/>
              </a:lnSpc>
              <a:spcBef>
                <a:spcPts val="600"/>
              </a:spcBef>
              <a:spcAft>
                <a:spcPts val="0"/>
              </a:spcAft>
              <a:buSzPts val="1200"/>
              <a:buNone/>
              <a:defRPr sz="1200">
                <a:solidFill>
                  <a:srgbClr val="888888"/>
                </a:solidFill>
              </a:defRPr>
            </a:lvl5pPr>
            <a:lvl6pPr indent="-228600" lvl="5" marL="2743200" rtl="0" algn="l">
              <a:spcBef>
                <a:spcPts val="240"/>
              </a:spcBef>
              <a:spcAft>
                <a:spcPts val="0"/>
              </a:spcAft>
              <a:buClr>
                <a:srgbClr val="888888"/>
              </a:buClr>
              <a:buSzPts val="1200"/>
              <a:buNone/>
              <a:defRPr sz="1200">
                <a:solidFill>
                  <a:srgbClr val="888888"/>
                </a:solidFill>
              </a:defRPr>
            </a:lvl6pPr>
            <a:lvl7pPr indent="-228600" lvl="6" marL="3200400" rtl="0" algn="l">
              <a:spcBef>
                <a:spcPts val="240"/>
              </a:spcBef>
              <a:spcAft>
                <a:spcPts val="0"/>
              </a:spcAft>
              <a:buClr>
                <a:srgbClr val="888888"/>
              </a:buClr>
              <a:buSzPts val="1200"/>
              <a:buNone/>
              <a:defRPr sz="1200">
                <a:solidFill>
                  <a:srgbClr val="888888"/>
                </a:solidFill>
              </a:defRPr>
            </a:lvl7pPr>
            <a:lvl8pPr indent="-228600" lvl="7" marL="3657600" rtl="0" algn="l">
              <a:spcBef>
                <a:spcPts val="240"/>
              </a:spcBef>
              <a:spcAft>
                <a:spcPts val="0"/>
              </a:spcAft>
              <a:buClr>
                <a:srgbClr val="888888"/>
              </a:buClr>
              <a:buSzPts val="1200"/>
              <a:buNone/>
              <a:defRPr sz="1200">
                <a:solidFill>
                  <a:srgbClr val="888888"/>
                </a:solidFill>
              </a:defRPr>
            </a:lvl8pPr>
            <a:lvl9pPr indent="-228600" lvl="8" marL="4114800" rtl="0" algn="l">
              <a:spcBef>
                <a:spcPts val="240"/>
              </a:spcBef>
              <a:spcAft>
                <a:spcPts val="0"/>
              </a:spcAft>
              <a:buClr>
                <a:srgbClr val="888888"/>
              </a:buClr>
              <a:buSzPts val="1200"/>
              <a:buNone/>
              <a:defRPr sz="1200">
                <a:solidFill>
                  <a:srgbClr val="888888"/>
                </a:solidFil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Пустой с подзаголовком">
  <p:cSld name="Пустой с подзаголовком">
    <p:spTree>
      <p:nvGrpSpPr>
        <p:cNvPr id="235" name="Shape 235"/>
        <p:cNvGrpSpPr/>
        <p:nvPr/>
      </p:nvGrpSpPr>
      <p:grpSpPr>
        <a:xfrm>
          <a:off x="0" y="0"/>
          <a:ext cx="0" cy="0"/>
          <a:chOff x="0" y="0"/>
          <a:chExt cx="0" cy="0"/>
        </a:xfrm>
      </p:grpSpPr>
      <p:sp>
        <p:nvSpPr>
          <p:cNvPr id="236" name="Google Shape;236;p33"/>
          <p:cNvSpPr txBox="1"/>
          <p:nvPr>
            <p:ph idx="12" type="sldNum"/>
          </p:nvPr>
        </p:nvSpPr>
        <p:spPr>
          <a:xfrm>
            <a:off x="287736" y="4587974"/>
            <a:ext cx="282600" cy="321900"/>
          </a:xfrm>
          <a:prstGeom prst="rect">
            <a:avLst/>
          </a:prstGeom>
          <a:noFill/>
          <a:ln>
            <a:noFill/>
          </a:ln>
        </p:spPr>
        <p:txBody>
          <a:bodyPr anchorCtr="0" anchor="b" bIns="0" lIns="0" spcFirstLastPara="1" rIns="0" wrap="square" tIns="0">
            <a:noAutofit/>
          </a:bodyPr>
          <a:lstStyle>
            <a:lvl1pPr indent="0" lvl="0" marL="0" marR="0" rtl="0" algn="l">
              <a:spcBef>
                <a:spcPts val="0"/>
              </a:spcBef>
              <a:buNone/>
              <a:defRPr b="0" i="0" sz="900">
                <a:solidFill>
                  <a:srgbClr val="7F7F7F"/>
                </a:solidFill>
                <a:latin typeface="Arial"/>
                <a:ea typeface="Arial"/>
                <a:cs typeface="Arial"/>
                <a:sym typeface="Arial"/>
              </a:defRPr>
            </a:lvl1pPr>
            <a:lvl2pPr indent="0" lvl="1" marL="0" marR="0" rtl="0" algn="l">
              <a:spcBef>
                <a:spcPts val="0"/>
              </a:spcBef>
              <a:buNone/>
              <a:defRPr b="0" i="0" sz="900">
                <a:solidFill>
                  <a:srgbClr val="7F7F7F"/>
                </a:solidFill>
                <a:latin typeface="Arial"/>
                <a:ea typeface="Arial"/>
                <a:cs typeface="Arial"/>
                <a:sym typeface="Arial"/>
              </a:defRPr>
            </a:lvl2pPr>
            <a:lvl3pPr indent="0" lvl="2" marL="0" marR="0" rtl="0" algn="l">
              <a:spcBef>
                <a:spcPts val="0"/>
              </a:spcBef>
              <a:buNone/>
              <a:defRPr b="0" i="0" sz="900">
                <a:solidFill>
                  <a:srgbClr val="7F7F7F"/>
                </a:solidFill>
                <a:latin typeface="Arial"/>
                <a:ea typeface="Arial"/>
                <a:cs typeface="Arial"/>
                <a:sym typeface="Arial"/>
              </a:defRPr>
            </a:lvl3pPr>
            <a:lvl4pPr indent="0" lvl="3" marL="0" marR="0" rtl="0" algn="l">
              <a:spcBef>
                <a:spcPts val="0"/>
              </a:spcBef>
              <a:buNone/>
              <a:defRPr b="0" i="0" sz="900">
                <a:solidFill>
                  <a:srgbClr val="7F7F7F"/>
                </a:solidFill>
                <a:latin typeface="Arial"/>
                <a:ea typeface="Arial"/>
                <a:cs typeface="Arial"/>
                <a:sym typeface="Arial"/>
              </a:defRPr>
            </a:lvl4pPr>
            <a:lvl5pPr indent="0" lvl="4" marL="0" marR="0" rtl="0" algn="l">
              <a:spcBef>
                <a:spcPts val="0"/>
              </a:spcBef>
              <a:buNone/>
              <a:defRPr b="0" i="0" sz="900">
                <a:solidFill>
                  <a:srgbClr val="7F7F7F"/>
                </a:solidFill>
                <a:latin typeface="Arial"/>
                <a:ea typeface="Arial"/>
                <a:cs typeface="Arial"/>
                <a:sym typeface="Arial"/>
              </a:defRPr>
            </a:lvl5pPr>
            <a:lvl6pPr indent="0" lvl="5" marL="0" marR="0" rtl="0" algn="l">
              <a:spcBef>
                <a:spcPts val="0"/>
              </a:spcBef>
              <a:buNone/>
              <a:defRPr b="0" i="0" sz="900">
                <a:solidFill>
                  <a:srgbClr val="7F7F7F"/>
                </a:solidFill>
                <a:latin typeface="Arial"/>
                <a:ea typeface="Arial"/>
                <a:cs typeface="Arial"/>
                <a:sym typeface="Arial"/>
              </a:defRPr>
            </a:lvl6pPr>
            <a:lvl7pPr indent="0" lvl="6" marL="0" marR="0" rtl="0" algn="l">
              <a:spcBef>
                <a:spcPts val="0"/>
              </a:spcBef>
              <a:buNone/>
              <a:defRPr b="0" i="0" sz="900">
                <a:solidFill>
                  <a:srgbClr val="7F7F7F"/>
                </a:solidFill>
                <a:latin typeface="Arial"/>
                <a:ea typeface="Arial"/>
                <a:cs typeface="Arial"/>
                <a:sym typeface="Arial"/>
              </a:defRPr>
            </a:lvl7pPr>
            <a:lvl8pPr indent="0" lvl="7" marL="0" marR="0" rtl="0" algn="l">
              <a:spcBef>
                <a:spcPts val="0"/>
              </a:spcBef>
              <a:buNone/>
              <a:defRPr b="0" i="0" sz="900">
                <a:solidFill>
                  <a:srgbClr val="7F7F7F"/>
                </a:solidFill>
                <a:latin typeface="Arial"/>
                <a:ea typeface="Arial"/>
                <a:cs typeface="Arial"/>
                <a:sym typeface="Arial"/>
              </a:defRPr>
            </a:lvl8pPr>
            <a:lvl9pPr indent="0" lvl="8" marL="0" marR="0" rtl="0" algn="l">
              <a:spcBef>
                <a:spcPts val="0"/>
              </a:spcBef>
              <a:buNone/>
              <a:defRPr b="0" i="0" sz="900">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237" name="Google Shape;237;p33"/>
          <p:cNvSpPr txBox="1"/>
          <p:nvPr>
            <p:ph idx="1" type="subTitle"/>
          </p:nvPr>
        </p:nvSpPr>
        <p:spPr>
          <a:xfrm>
            <a:off x="285750" y="1129981"/>
            <a:ext cx="8569200" cy="2874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600"/>
              <a:buNone/>
              <a:defRPr b="0" i="0" sz="1600">
                <a:solidFill>
                  <a:srgbClr val="00AD20"/>
                </a:solidFill>
                <a:latin typeface="Arial"/>
                <a:ea typeface="Arial"/>
                <a:cs typeface="Arial"/>
                <a:sym typeface="Arial"/>
              </a:defRPr>
            </a:lvl1pPr>
            <a:lvl2pPr lvl="1" rtl="0" algn="ctr">
              <a:lnSpc>
                <a:spcPct val="123000"/>
              </a:lnSpc>
              <a:spcBef>
                <a:spcPts val="600"/>
              </a:spcBef>
              <a:spcAft>
                <a:spcPts val="0"/>
              </a:spcAft>
              <a:buSzPts val="1200"/>
              <a:buNone/>
              <a:defRPr>
                <a:solidFill>
                  <a:srgbClr val="888888"/>
                </a:solidFill>
              </a:defRPr>
            </a:lvl2pPr>
            <a:lvl3pPr lvl="2" rtl="0" algn="ctr">
              <a:lnSpc>
                <a:spcPct val="123000"/>
              </a:lnSpc>
              <a:spcBef>
                <a:spcPts val="600"/>
              </a:spcBef>
              <a:spcAft>
                <a:spcPts val="0"/>
              </a:spcAft>
              <a:buSzPts val="1200"/>
              <a:buNone/>
              <a:defRPr>
                <a:solidFill>
                  <a:srgbClr val="888888"/>
                </a:solidFill>
              </a:defRPr>
            </a:lvl3pPr>
            <a:lvl4pPr lvl="3" rtl="0" algn="ctr">
              <a:lnSpc>
                <a:spcPct val="123000"/>
              </a:lnSpc>
              <a:spcBef>
                <a:spcPts val="600"/>
              </a:spcBef>
              <a:spcAft>
                <a:spcPts val="0"/>
              </a:spcAft>
              <a:buSzPts val="1200"/>
              <a:buNone/>
              <a:defRPr>
                <a:solidFill>
                  <a:srgbClr val="888888"/>
                </a:solidFill>
              </a:defRPr>
            </a:lvl4pPr>
            <a:lvl5pPr lvl="4" rtl="0" algn="ctr">
              <a:lnSpc>
                <a:spcPct val="123000"/>
              </a:lnSpc>
              <a:spcBef>
                <a:spcPts val="600"/>
              </a:spcBef>
              <a:spcAft>
                <a:spcPts val="0"/>
              </a:spcAft>
              <a:buSzPts val="1200"/>
              <a:buNone/>
              <a:defRPr>
                <a:solidFill>
                  <a:srgbClr val="888888"/>
                </a:solidFill>
              </a:defRPr>
            </a:lvl5pPr>
            <a:lvl6pPr lvl="5" rtl="0" algn="ctr">
              <a:spcBef>
                <a:spcPts val="400"/>
              </a:spcBef>
              <a:spcAft>
                <a:spcPts val="0"/>
              </a:spcAft>
              <a:buClr>
                <a:srgbClr val="888888"/>
              </a:buClr>
              <a:buSzPts val="2000"/>
              <a:buNone/>
              <a:defRPr>
                <a:solidFill>
                  <a:srgbClr val="888888"/>
                </a:solidFill>
              </a:defRPr>
            </a:lvl6pPr>
            <a:lvl7pPr lvl="6" rtl="0" algn="ctr">
              <a:spcBef>
                <a:spcPts val="400"/>
              </a:spcBef>
              <a:spcAft>
                <a:spcPts val="0"/>
              </a:spcAft>
              <a:buClr>
                <a:srgbClr val="888888"/>
              </a:buClr>
              <a:buSzPts val="2000"/>
              <a:buNone/>
              <a:defRPr>
                <a:solidFill>
                  <a:srgbClr val="888888"/>
                </a:solidFill>
              </a:defRPr>
            </a:lvl7pPr>
            <a:lvl8pPr lvl="7" rtl="0" algn="ctr">
              <a:spcBef>
                <a:spcPts val="400"/>
              </a:spcBef>
              <a:spcAft>
                <a:spcPts val="0"/>
              </a:spcAft>
              <a:buClr>
                <a:srgbClr val="888888"/>
              </a:buClr>
              <a:buSzPts val="2000"/>
              <a:buNone/>
              <a:defRPr>
                <a:solidFill>
                  <a:srgbClr val="888888"/>
                </a:solidFill>
              </a:defRPr>
            </a:lvl8pPr>
            <a:lvl9pPr lvl="8" rtl="0" algn="ctr">
              <a:spcBef>
                <a:spcPts val="400"/>
              </a:spcBef>
              <a:spcAft>
                <a:spcPts val="0"/>
              </a:spcAft>
              <a:buClr>
                <a:srgbClr val="888888"/>
              </a:buClr>
              <a:buSzPts val="2000"/>
              <a:buNone/>
              <a:defRPr>
                <a:solidFill>
                  <a:srgbClr val="888888"/>
                </a:solidFill>
              </a:defRPr>
            </a:lvl9pPr>
          </a:lstStyle>
          <a:p/>
        </p:txBody>
      </p:sp>
      <p:pic>
        <p:nvPicPr>
          <p:cNvPr id="238" name="Google Shape;238;p33"/>
          <p:cNvPicPr preferRelativeResize="0"/>
          <p:nvPr/>
        </p:nvPicPr>
        <p:blipFill rotWithShape="1">
          <a:blip r:embed="rId2">
            <a:alphaModFix/>
          </a:blip>
          <a:srcRect b="0" l="0" r="0" t="0"/>
          <a:stretch/>
        </p:blipFill>
        <p:spPr>
          <a:xfrm>
            <a:off x="8172005" y="4706445"/>
            <a:ext cx="682674" cy="229378"/>
          </a:xfrm>
          <a:prstGeom prst="rect">
            <a:avLst/>
          </a:prstGeom>
          <a:noFill/>
          <a:ln>
            <a:noFill/>
          </a:ln>
        </p:spPr>
      </p:pic>
      <p:sp>
        <p:nvSpPr>
          <p:cNvPr id="239" name="Google Shape;239;p33"/>
          <p:cNvSpPr txBox="1"/>
          <p:nvPr>
            <p:ph type="title"/>
          </p:nvPr>
        </p:nvSpPr>
        <p:spPr>
          <a:xfrm>
            <a:off x="282575" y="268285"/>
            <a:ext cx="8569200" cy="648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9383A"/>
              </a:buClr>
              <a:buSzPts val="2400"/>
              <a:buFont typeface="Arial"/>
              <a:buNone/>
              <a:defRPr b="1" sz="2400">
                <a:solidFill>
                  <a:srgbClr val="19383A"/>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_light">
  <p:cSld name="Cover_light">
    <p:bg>
      <p:bgPr>
        <a:blipFill>
          <a:blip r:embed="rId2">
            <a:alphaModFix/>
          </a:blip>
          <a:stretch>
            <a:fillRect/>
          </a:stretch>
        </a:blipFill>
      </p:bgPr>
    </p:bg>
    <p:spTree>
      <p:nvGrpSpPr>
        <p:cNvPr id="240" name="Shape 240"/>
        <p:cNvGrpSpPr/>
        <p:nvPr/>
      </p:nvGrpSpPr>
      <p:grpSpPr>
        <a:xfrm>
          <a:off x="0" y="0"/>
          <a:ext cx="0" cy="0"/>
          <a:chOff x="0" y="0"/>
          <a:chExt cx="0" cy="0"/>
        </a:xfrm>
      </p:grpSpPr>
      <p:sp>
        <p:nvSpPr>
          <p:cNvPr id="241" name="Google Shape;241;p34"/>
          <p:cNvSpPr txBox="1"/>
          <p:nvPr>
            <p:ph type="title"/>
          </p:nvPr>
        </p:nvSpPr>
        <p:spPr>
          <a:xfrm>
            <a:off x="713185" y="407906"/>
            <a:ext cx="7717500" cy="17133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Clr>
                <a:srgbClr val="19383A"/>
              </a:buClr>
              <a:buSzPts val="4000"/>
              <a:buFont typeface="Arial"/>
              <a:buNone/>
              <a:defRPr sz="4000">
                <a:solidFill>
                  <a:srgbClr val="19383A"/>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42" name="Google Shape;242;p34"/>
          <p:cNvSpPr txBox="1"/>
          <p:nvPr>
            <p:ph idx="1" type="body"/>
          </p:nvPr>
        </p:nvSpPr>
        <p:spPr>
          <a:xfrm>
            <a:off x="713185" y="2361051"/>
            <a:ext cx="7791600" cy="639300"/>
          </a:xfrm>
          <a:prstGeom prst="rect">
            <a:avLst/>
          </a:prstGeom>
          <a:noFill/>
          <a:ln>
            <a:noFill/>
          </a:ln>
        </p:spPr>
        <p:txBody>
          <a:bodyPr anchorCtr="0" anchor="t" bIns="0" lIns="0" spcFirstLastPara="1" rIns="0" wrap="square" tIns="0">
            <a:noAutofit/>
          </a:bodyPr>
          <a:lstStyle>
            <a:lvl1pPr indent="-228600" lvl="0" marL="457200" rtl="0" algn="l">
              <a:lnSpc>
                <a:spcPct val="123000"/>
              </a:lnSpc>
              <a:spcBef>
                <a:spcPts val="600"/>
              </a:spcBef>
              <a:spcAft>
                <a:spcPts val="0"/>
              </a:spcAft>
              <a:buSzPts val="1600"/>
              <a:buNone/>
              <a:defRPr sz="1600">
                <a:solidFill>
                  <a:srgbClr val="00AD21"/>
                </a:solidFill>
              </a:defRPr>
            </a:lvl1pPr>
            <a:lvl2pPr indent="-228600" lvl="1" marL="914400" rtl="0" algn="l">
              <a:lnSpc>
                <a:spcPct val="123000"/>
              </a:lnSpc>
              <a:spcBef>
                <a:spcPts val="600"/>
              </a:spcBef>
              <a:spcAft>
                <a:spcPts val="0"/>
              </a:spcAft>
              <a:buSzPts val="1500"/>
              <a:buNone/>
              <a:defRPr sz="1500">
                <a:solidFill>
                  <a:srgbClr val="888888"/>
                </a:solidFill>
              </a:defRPr>
            </a:lvl2pPr>
            <a:lvl3pPr indent="-228600" lvl="2" marL="1371600" rtl="0" algn="l">
              <a:lnSpc>
                <a:spcPct val="123000"/>
              </a:lnSpc>
              <a:spcBef>
                <a:spcPts val="600"/>
              </a:spcBef>
              <a:spcAft>
                <a:spcPts val="0"/>
              </a:spcAft>
              <a:buSzPts val="1350"/>
              <a:buNone/>
              <a:defRPr sz="1350">
                <a:solidFill>
                  <a:srgbClr val="888888"/>
                </a:solidFill>
              </a:defRPr>
            </a:lvl3pPr>
            <a:lvl4pPr indent="-228600" lvl="3" marL="1828800" rtl="0" algn="l">
              <a:lnSpc>
                <a:spcPct val="123000"/>
              </a:lnSpc>
              <a:spcBef>
                <a:spcPts val="600"/>
              </a:spcBef>
              <a:spcAft>
                <a:spcPts val="0"/>
              </a:spcAft>
              <a:buSzPts val="1200"/>
              <a:buNone/>
              <a:defRPr sz="1200">
                <a:solidFill>
                  <a:srgbClr val="888888"/>
                </a:solidFill>
              </a:defRPr>
            </a:lvl4pPr>
            <a:lvl5pPr indent="-228600" lvl="4" marL="2286000" rtl="0" algn="l">
              <a:lnSpc>
                <a:spcPct val="123000"/>
              </a:lnSpc>
              <a:spcBef>
                <a:spcPts val="600"/>
              </a:spcBef>
              <a:spcAft>
                <a:spcPts val="0"/>
              </a:spcAft>
              <a:buSzPts val="1200"/>
              <a:buNone/>
              <a:defRPr sz="1200">
                <a:solidFill>
                  <a:srgbClr val="888888"/>
                </a:solidFill>
              </a:defRPr>
            </a:lvl5pPr>
            <a:lvl6pPr indent="-228600" lvl="5" marL="2743200" rtl="0" algn="l">
              <a:spcBef>
                <a:spcPts val="240"/>
              </a:spcBef>
              <a:spcAft>
                <a:spcPts val="0"/>
              </a:spcAft>
              <a:buClr>
                <a:srgbClr val="888888"/>
              </a:buClr>
              <a:buSzPts val="1200"/>
              <a:buNone/>
              <a:defRPr sz="1200">
                <a:solidFill>
                  <a:srgbClr val="888888"/>
                </a:solidFill>
              </a:defRPr>
            </a:lvl6pPr>
            <a:lvl7pPr indent="-228600" lvl="6" marL="3200400" rtl="0" algn="l">
              <a:spcBef>
                <a:spcPts val="240"/>
              </a:spcBef>
              <a:spcAft>
                <a:spcPts val="0"/>
              </a:spcAft>
              <a:buClr>
                <a:srgbClr val="888888"/>
              </a:buClr>
              <a:buSzPts val="1200"/>
              <a:buNone/>
              <a:defRPr sz="1200">
                <a:solidFill>
                  <a:srgbClr val="888888"/>
                </a:solidFill>
              </a:defRPr>
            </a:lvl7pPr>
            <a:lvl8pPr indent="-228600" lvl="7" marL="3657600" rtl="0" algn="l">
              <a:spcBef>
                <a:spcPts val="240"/>
              </a:spcBef>
              <a:spcAft>
                <a:spcPts val="0"/>
              </a:spcAft>
              <a:buClr>
                <a:srgbClr val="888888"/>
              </a:buClr>
              <a:buSzPts val="1200"/>
              <a:buNone/>
              <a:defRPr sz="1200">
                <a:solidFill>
                  <a:srgbClr val="888888"/>
                </a:solidFill>
              </a:defRPr>
            </a:lvl8pPr>
            <a:lvl9pPr indent="-228600" lvl="8" marL="4114800" rtl="0" algn="l">
              <a:spcBef>
                <a:spcPts val="240"/>
              </a:spcBef>
              <a:spcAft>
                <a:spcPts val="0"/>
              </a:spcAft>
              <a:buClr>
                <a:srgbClr val="888888"/>
              </a:buClr>
              <a:buSzPts val="1200"/>
              <a:buNone/>
              <a:defRPr sz="1200">
                <a:solidFill>
                  <a:srgbClr val="888888"/>
                </a:solidFill>
              </a:defRPr>
            </a:lvl9pPr>
          </a:lstStyle>
          <a:p/>
        </p:txBody>
      </p:sp>
      <p:sp>
        <p:nvSpPr>
          <p:cNvPr id="243" name="Google Shape;243;p34"/>
          <p:cNvSpPr txBox="1"/>
          <p:nvPr>
            <p:ph idx="10" type="dt"/>
          </p:nvPr>
        </p:nvSpPr>
        <p:spPr>
          <a:xfrm>
            <a:off x="715228" y="4467425"/>
            <a:ext cx="2128500" cy="273900"/>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SzPts val="1400"/>
              <a:buNone/>
              <a:defRPr sz="900">
                <a:solidFill>
                  <a:srgbClr val="19383A"/>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44" name="Google Shape;244;p34"/>
          <p:cNvSpPr txBox="1"/>
          <p:nvPr>
            <p:ph idx="2" type="body"/>
          </p:nvPr>
        </p:nvSpPr>
        <p:spPr>
          <a:xfrm>
            <a:off x="713185" y="3368040"/>
            <a:ext cx="4290900" cy="440400"/>
          </a:xfrm>
          <a:prstGeom prst="rect">
            <a:avLst/>
          </a:prstGeom>
          <a:noFill/>
          <a:ln>
            <a:noFill/>
          </a:ln>
        </p:spPr>
        <p:txBody>
          <a:bodyPr anchorCtr="0" anchor="t" bIns="0" lIns="0" spcFirstLastPara="1" rIns="0" wrap="square" tIns="0">
            <a:noAutofit/>
          </a:bodyPr>
          <a:lstStyle>
            <a:lvl1pPr indent="-228600" lvl="0" marL="457200" rtl="0" algn="l">
              <a:lnSpc>
                <a:spcPct val="123000"/>
              </a:lnSpc>
              <a:spcBef>
                <a:spcPts val="600"/>
              </a:spcBef>
              <a:spcAft>
                <a:spcPts val="0"/>
              </a:spcAft>
              <a:buSzPts val="1600"/>
              <a:buNone/>
              <a:defRPr sz="1600">
                <a:solidFill>
                  <a:srgbClr val="19383A"/>
                </a:solidFill>
              </a:defRPr>
            </a:lvl1pPr>
            <a:lvl2pPr indent="-228600" lvl="1" marL="914400" rtl="0" algn="l">
              <a:lnSpc>
                <a:spcPct val="123000"/>
              </a:lnSpc>
              <a:spcBef>
                <a:spcPts val="600"/>
              </a:spcBef>
              <a:spcAft>
                <a:spcPts val="0"/>
              </a:spcAft>
              <a:buSzPts val="1500"/>
              <a:buNone/>
              <a:defRPr sz="1500">
                <a:solidFill>
                  <a:srgbClr val="888888"/>
                </a:solidFill>
              </a:defRPr>
            </a:lvl2pPr>
            <a:lvl3pPr indent="-228600" lvl="2" marL="1371600" rtl="0" algn="l">
              <a:lnSpc>
                <a:spcPct val="123000"/>
              </a:lnSpc>
              <a:spcBef>
                <a:spcPts val="600"/>
              </a:spcBef>
              <a:spcAft>
                <a:spcPts val="0"/>
              </a:spcAft>
              <a:buSzPts val="1350"/>
              <a:buNone/>
              <a:defRPr sz="1350">
                <a:solidFill>
                  <a:srgbClr val="888888"/>
                </a:solidFill>
              </a:defRPr>
            </a:lvl3pPr>
            <a:lvl4pPr indent="-228600" lvl="3" marL="1828800" rtl="0" algn="l">
              <a:lnSpc>
                <a:spcPct val="123000"/>
              </a:lnSpc>
              <a:spcBef>
                <a:spcPts val="600"/>
              </a:spcBef>
              <a:spcAft>
                <a:spcPts val="0"/>
              </a:spcAft>
              <a:buSzPts val="1200"/>
              <a:buNone/>
              <a:defRPr sz="1200">
                <a:solidFill>
                  <a:srgbClr val="888888"/>
                </a:solidFill>
              </a:defRPr>
            </a:lvl4pPr>
            <a:lvl5pPr indent="-228600" lvl="4" marL="2286000" rtl="0" algn="l">
              <a:lnSpc>
                <a:spcPct val="123000"/>
              </a:lnSpc>
              <a:spcBef>
                <a:spcPts val="600"/>
              </a:spcBef>
              <a:spcAft>
                <a:spcPts val="0"/>
              </a:spcAft>
              <a:buSzPts val="1200"/>
              <a:buNone/>
              <a:defRPr sz="1200">
                <a:solidFill>
                  <a:srgbClr val="888888"/>
                </a:solidFill>
              </a:defRPr>
            </a:lvl5pPr>
            <a:lvl6pPr indent="-228600" lvl="5" marL="2743200" rtl="0" algn="l">
              <a:spcBef>
                <a:spcPts val="240"/>
              </a:spcBef>
              <a:spcAft>
                <a:spcPts val="0"/>
              </a:spcAft>
              <a:buClr>
                <a:srgbClr val="888888"/>
              </a:buClr>
              <a:buSzPts val="1200"/>
              <a:buNone/>
              <a:defRPr sz="1200">
                <a:solidFill>
                  <a:srgbClr val="888888"/>
                </a:solidFill>
              </a:defRPr>
            </a:lvl6pPr>
            <a:lvl7pPr indent="-228600" lvl="6" marL="3200400" rtl="0" algn="l">
              <a:spcBef>
                <a:spcPts val="240"/>
              </a:spcBef>
              <a:spcAft>
                <a:spcPts val="0"/>
              </a:spcAft>
              <a:buClr>
                <a:srgbClr val="888888"/>
              </a:buClr>
              <a:buSzPts val="1200"/>
              <a:buNone/>
              <a:defRPr sz="1200">
                <a:solidFill>
                  <a:srgbClr val="888888"/>
                </a:solidFill>
              </a:defRPr>
            </a:lvl7pPr>
            <a:lvl8pPr indent="-228600" lvl="7" marL="3657600" rtl="0" algn="l">
              <a:spcBef>
                <a:spcPts val="240"/>
              </a:spcBef>
              <a:spcAft>
                <a:spcPts val="0"/>
              </a:spcAft>
              <a:buClr>
                <a:srgbClr val="888888"/>
              </a:buClr>
              <a:buSzPts val="1200"/>
              <a:buNone/>
              <a:defRPr sz="1200">
                <a:solidFill>
                  <a:srgbClr val="888888"/>
                </a:solidFill>
              </a:defRPr>
            </a:lvl8pPr>
            <a:lvl9pPr indent="-228600" lvl="8" marL="4114800" rtl="0" algn="l">
              <a:spcBef>
                <a:spcPts val="240"/>
              </a:spcBef>
              <a:spcAft>
                <a:spcPts val="0"/>
              </a:spcAft>
              <a:buClr>
                <a:srgbClr val="888888"/>
              </a:buClr>
              <a:buSzPts val="1200"/>
              <a:buNone/>
              <a:defRPr sz="1200">
                <a:solidFill>
                  <a:srgbClr val="888888"/>
                </a:solidFill>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Содержание">
  <p:cSld name="Содержание">
    <p:spTree>
      <p:nvGrpSpPr>
        <p:cNvPr id="245" name="Shape 245"/>
        <p:cNvGrpSpPr/>
        <p:nvPr/>
      </p:nvGrpSpPr>
      <p:grpSpPr>
        <a:xfrm>
          <a:off x="0" y="0"/>
          <a:ext cx="0" cy="0"/>
          <a:chOff x="0" y="0"/>
          <a:chExt cx="0" cy="0"/>
        </a:xfrm>
      </p:grpSpPr>
      <p:sp>
        <p:nvSpPr>
          <p:cNvPr id="246" name="Google Shape;246;p35"/>
          <p:cNvSpPr txBox="1"/>
          <p:nvPr>
            <p:ph idx="12" type="sldNum"/>
          </p:nvPr>
        </p:nvSpPr>
        <p:spPr>
          <a:xfrm>
            <a:off x="287736" y="4587974"/>
            <a:ext cx="282600" cy="321900"/>
          </a:xfrm>
          <a:prstGeom prst="rect">
            <a:avLst/>
          </a:prstGeom>
          <a:noFill/>
          <a:ln>
            <a:noFill/>
          </a:ln>
        </p:spPr>
        <p:txBody>
          <a:bodyPr anchorCtr="0" anchor="b" bIns="0" lIns="0" spcFirstLastPara="1" rIns="0" wrap="square" tIns="0">
            <a:noAutofit/>
          </a:bodyPr>
          <a:lstStyle>
            <a:lvl1pPr indent="0" lvl="0" marL="0" marR="0" rtl="0" algn="l">
              <a:spcBef>
                <a:spcPts val="0"/>
              </a:spcBef>
              <a:buNone/>
              <a:defRPr b="0" i="0" sz="900">
                <a:solidFill>
                  <a:srgbClr val="7F7F7F"/>
                </a:solidFill>
                <a:latin typeface="Arial"/>
                <a:ea typeface="Arial"/>
                <a:cs typeface="Arial"/>
                <a:sym typeface="Arial"/>
              </a:defRPr>
            </a:lvl1pPr>
            <a:lvl2pPr indent="0" lvl="1" marL="0" marR="0" rtl="0" algn="l">
              <a:spcBef>
                <a:spcPts val="0"/>
              </a:spcBef>
              <a:buNone/>
              <a:defRPr b="0" i="0" sz="900">
                <a:solidFill>
                  <a:srgbClr val="7F7F7F"/>
                </a:solidFill>
                <a:latin typeface="Arial"/>
                <a:ea typeface="Arial"/>
                <a:cs typeface="Arial"/>
                <a:sym typeface="Arial"/>
              </a:defRPr>
            </a:lvl2pPr>
            <a:lvl3pPr indent="0" lvl="2" marL="0" marR="0" rtl="0" algn="l">
              <a:spcBef>
                <a:spcPts val="0"/>
              </a:spcBef>
              <a:buNone/>
              <a:defRPr b="0" i="0" sz="900">
                <a:solidFill>
                  <a:srgbClr val="7F7F7F"/>
                </a:solidFill>
                <a:latin typeface="Arial"/>
                <a:ea typeface="Arial"/>
                <a:cs typeface="Arial"/>
                <a:sym typeface="Arial"/>
              </a:defRPr>
            </a:lvl3pPr>
            <a:lvl4pPr indent="0" lvl="3" marL="0" marR="0" rtl="0" algn="l">
              <a:spcBef>
                <a:spcPts val="0"/>
              </a:spcBef>
              <a:buNone/>
              <a:defRPr b="0" i="0" sz="900">
                <a:solidFill>
                  <a:srgbClr val="7F7F7F"/>
                </a:solidFill>
                <a:latin typeface="Arial"/>
                <a:ea typeface="Arial"/>
                <a:cs typeface="Arial"/>
                <a:sym typeface="Arial"/>
              </a:defRPr>
            </a:lvl4pPr>
            <a:lvl5pPr indent="0" lvl="4" marL="0" marR="0" rtl="0" algn="l">
              <a:spcBef>
                <a:spcPts val="0"/>
              </a:spcBef>
              <a:buNone/>
              <a:defRPr b="0" i="0" sz="900">
                <a:solidFill>
                  <a:srgbClr val="7F7F7F"/>
                </a:solidFill>
                <a:latin typeface="Arial"/>
                <a:ea typeface="Arial"/>
                <a:cs typeface="Arial"/>
                <a:sym typeface="Arial"/>
              </a:defRPr>
            </a:lvl5pPr>
            <a:lvl6pPr indent="0" lvl="5" marL="0" marR="0" rtl="0" algn="l">
              <a:spcBef>
                <a:spcPts val="0"/>
              </a:spcBef>
              <a:buNone/>
              <a:defRPr b="0" i="0" sz="900">
                <a:solidFill>
                  <a:srgbClr val="7F7F7F"/>
                </a:solidFill>
                <a:latin typeface="Arial"/>
                <a:ea typeface="Arial"/>
                <a:cs typeface="Arial"/>
                <a:sym typeface="Arial"/>
              </a:defRPr>
            </a:lvl6pPr>
            <a:lvl7pPr indent="0" lvl="6" marL="0" marR="0" rtl="0" algn="l">
              <a:spcBef>
                <a:spcPts val="0"/>
              </a:spcBef>
              <a:buNone/>
              <a:defRPr b="0" i="0" sz="900">
                <a:solidFill>
                  <a:srgbClr val="7F7F7F"/>
                </a:solidFill>
                <a:latin typeface="Arial"/>
                <a:ea typeface="Arial"/>
                <a:cs typeface="Arial"/>
                <a:sym typeface="Arial"/>
              </a:defRPr>
            </a:lvl7pPr>
            <a:lvl8pPr indent="0" lvl="7" marL="0" marR="0" rtl="0" algn="l">
              <a:spcBef>
                <a:spcPts val="0"/>
              </a:spcBef>
              <a:buNone/>
              <a:defRPr b="0" i="0" sz="900">
                <a:solidFill>
                  <a:srgbClr val="7F7F7F"/>
                </a:solidFill>
                <a:latin typeface="Arial"/>
                <a:ea typeface="Arial"/>
                <a:cs typeface="Arial"/>
                <a:sym typeface="Arial"/>
              </a:defRPr>
            </a:lvl8pPr>
            <a:lvl9pPr indent="0" lvl="8" marL="0" marR="0" rtl="0" algn="l">
              <a:spcBef>
                <a:spcPts val="0"/>
              </a:spcBef>
              <a:buNone/>
              <a:defRPr b="0" i="0" sz="900">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247" name="Google Shape;247;p35"/>
          <p:cNvPicPr preferRelativeResize="0"/>
          <p:nvPr/>
        </p:nvPicPr>
        <p:blipFill rotWithShape="1">
          <a:blip r:embed="rId2">
            <a:alphaModFix/>
          </a:blip>
          <a:srcRect b="0" l="0" r="0" t="0"/>
          <a:stretch/>
        </p:blipFill>
        <p:spPr>
          <a:xfrm>
            <a:off x="8172005" y="4706445"/>
            <a:ext cx="682674" cy="229378"/>
          </a:xfrm>
          <a:prstGeom prst="rect">
            <a:avLst/>
          </a:prstGeom>
          <a:noFill/>
          <a:ln>
            <a:noFill/>
          </a:ln>
        </p:spPr>
      </p:pic>
      <p:sp>
        <p:nvSpPr>
          <p:cNvPr id="248" name="Google Shape;248;p35"/>
          <p:cNvSpPr txBox="1"/>
          <p:nvPr>
            <p:ph type="title"/>
          </p:nvPr>
        </p:nvSpPr>
        <p:spPr>
          <a:xfrm>
            <a:off x="282575" y="268285"/>
            <a:ext cx="8569200" cy="648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9383A"/>
              </a:buClr>
              <a:buSzPts val="2400"/>
              <a:buFont typeface="Arial"/>
              <a:buNone/>
              <a:defRPr b="1" sz="2400">
                <a:solidFill>
                  <a:srgbClr val="19383A"/>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Пустой слайд">
  <p:cSld name="Пустой слайд">
    <p:spTree>
      <p:nvGrpSpPr>
        <p:cNvPr id="249" name="Shape 249"/>
        <p:cNvGrpSpPr/>
        <p:nvPr/>
      </p:nvGrpSpPr>
      <p:grpSpPr>
        <a:xfrm>
          <a:off x="0" y="0"/>
          <a:ext cx="0" cy="0"/>
          <a:chOff x="0" y="0"/>
          <a:chExt cx="0" cy="0"/>
        </a:xfrm>
      </p:grpSpPr>
      <p:sp>
        <p:nvSpPr>
          <p:cNvPr id="250" name="Google Shape;250;p36"/>
          <p:cNvSpPr txBox="1"/>
          <p:nvPr>
            <p:ph type="title"/>
          </p:nvPr>
        </p:nvSpPr>
        <p:spPr>
          <a:xfrm>
            <a:off x="282575" y="268285"/>
            <a:ext cx="8569200" cy="648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9383A"/>
              </a:buClr>
              <a:buSzPts val="2400"/>
              <a:buFont typeface="Arial"/>
              <a:buNone/>
              <a:defRPr b="1" sz="2400">
                <a:solidFill>
                  <a:srgbClr val="19383A"/>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51" name="Google Shape;251;p36"/>
          <p:cNvSpPr txBox="1"/>
          <p:nvPr>
            <p:ph idx="12" type="sldNum"/>
          </p:nvPr>
        </p:nvSpPr>
        <p:spPr>
          <a:xfrm>
            <a:off x="287736" y="4587974"/>
            <a:ext cx="282600" cy="321900"/>
          </a:xfrm>
          <a:prstGeom prst="rect">
            <a:avLst/>
          </a:prstGeom>
          <a:noFill/>
          <a:ln>
            <a:noFill/>
          </a:ln>
        </p:spPr>
        <p:txBody>
          <a:bodyPr anchorCtr="0" anchor="b" bIns="0" lIns="0" spcFirstLastPara="1" rIns="0" wrap="square" tIns="0">
            <a:noAutofit/>
          </a:bodyPr>
          <a:lstStyle>
            <a:lvl1pPr indent="0" lvl="0" marL="0" marR="0" rtl="0" algn="l">
              <a:spcBef>
                <a:spcPts val="0"/>
              </a:spcBef>
              <a:buNone/>
              <a:defRPr b="0" i="0" sz="900">
                <a:solidFill>
                  <a:srgbClr val="7F7F7F"/>
                </a:solidFill>
                <a:latin typeface="Arial"/>
                <a:ea typeface="Arial"/>
                <a:cs typeface="Arial"/>
                <a:sym typeface="Arial"/>
              </a:defRPr>
            </a:lvl1pPr>
            <a:lvl2pPr indent="0" lvl="1" marL="0" marR="0" rtl="0" algn="l">
              <a:spcBef>
                <a:spcPts val="0"/>
              </a:spcBef>
              <a:buNone/>
              <a:defRPr b="0" i="0" sz="900">
                <a:solidFill>
                  <a:srgbClr val="7F7F7F"/>
                </a:solidFill>
                <a:latin typeface="Arial"/>
                <a:ea typeface="Arial"/>
                <a:cs typeface="Arial"/>
                <a:sym typeface="Arial"/>
              </a:defRPr>
            </a:lvl2pPr>
            <a:lvl3pPr indent="0" lvl="2" marL="0" marR="0" rtl="0" algn="l">
              <a:spcBef>
                <a:spcPts val="0"/>
              </a:spcBef>
              <a:buNone/>
              <a:defRPr b="0" i="0" sz="900">
                <a:solidFill>
                  <a:srgbClr val="7F7F7F"/>
                </a:solidFill>
                <a:latin typeface="Arial"/>
                <a:ea typeface="Arial"/>
                <a:cs typeface="Arial"/>
                <a:sym typeface="Arial"/>
              </a:defRPr>
            </a:lvl3pPr>
            <a:lvl4pPr indent="0" lvl="3" marL="0" marR="0" rtl="0" algn="l">
              <a:spcBef>
                <a:spcPts val="0"/>
              </a:spcBef>
              <a:buNone/>
              <a:defRPr b="0" i="0" sz="900">
                <a:solidFill>
                  <a:srgbClr val="7F7F7F"/>
                </a:solidFill>
                <a:latin typeface="Arial"/>
                <a:ea typeface="Arial"/>
                <a:cs typeface="Arial"/>
                <a:sym typeface="Arial"/>
              </a:defRPr>
            </a:lvl4pPr>
            <a:lvl5pPr indent="0" lvl="4" marL="0" marR="0" rtl="0" algn="l">
              <a:spcBef>
                <a:spcPts val="0"/>
              </a:spcBef>
              <a:buNone/>
              <a:defRPr b="0" i="0" sz="900">
                <a:solidFill>
                  <a:srgbClr val="7F7F7F"/>
                </a:solidFill>
                <a:latin typeface="Arial"/>
                <a:ea typeface="Arial"/>
                <a:cs typeface="Arial"/>
                <a:sym typeface="Arial"/>
              </a:defRPr>
            </a:lvl5pPr>
            <a:lvl6pPr indent="0" lvl="5" marL="0" marR="0" rtl="0" algn="l">
              <a:spcBef>
                <a:spcPts val="0"/>
              </a:spcBef>
              <a:buNone/>
              <a:defRPr b="0" i="0" sz="900">
                <a:solidFill>
                  <a:srgbClr val="7F7F7F"/>
                </a:solidFill>
                <a:latin typeface="Arial"/>
                <a:ea typeface="Arial"/>
                <a:cs typeface="Arial"/>
                <a:sym typeface="Arial"/>
              </a:defRPr>
            </a:lvl6pPr>
            <a:lvl7pPr indent="0" lvl="6" marL="0" marR="0" rtl="0" algn="l">
              <a:spcBef>
                <a:spcPts val="0"/>
              </a:spcBef>
              <a:buNone/>
              <a:defRPr b="0" i="0" sz="900">
                <a:solidFill>
                  <a:srgbClr val="7F7F7F"/>
                </a:solidFill>
                <a:latin typeface="Arial"/>
                <a:ea typeface="Arial"/>
                <a:cs typeface="Arial"/>
                <a:sym typeface="Arial"/>
              </a:defRPr>
            </a:lvl7pPr>
            <a:lvl8pPr indent="0" lvl="7" marL="0" marR="0" rtl="0" algn="l">
              <a:spcBef>
                <a:spcPts val="0"/>
              </a:spcBef>
              <a:buNone/>
              <a:defRPr b="0" i="0" sz="900">
                <a:solidFill>
                  <a:srgbClr val="7F7F7F"/>
                </a:solidFill>
                <a:latin typeface="Arial"/>
                <a:ea typeface="Arial"/>
                <a:cs typeface="Arial"/>
                <a:sym typeface="Arial"/>
              </a:defRPr>
            </a:lvl8pPr>
            <a:lvl9pPr indent="0" lvl="8" marL="0" marR="0" rtl="0" algn="l">
              <a:spcBef>
                <a:spcPts val="0"/>
              </a:spcBef>
              <a:buNone/>
              <a:defRPr b="0" i="0" sz="900">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252" name="Google Shape;252;p36"/>
          <p:cNvPicPr preferRelativeResize="0"/>
          <p:nvPr/>
        </p:nvPicPr>
        <p:blipFill rotWithShape="1">
          <a:blip r:embed="rId2">
            <a:alphaModFix/>
          </a:blip>
          <a:srcRect b="0" l="0" r="0" t="0"/>
          <a:stretch/>
        </p:blipFill>
        <p:spPr>
          <a:xfrm>
            <a:off x="8172005" y="4706445"/>
            <a:ext cx="682674" cy="229378"/>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екстовый слайд в две колонки">
  <p:cSld name="Текстовый слайд в две колонки">
    <p:spTree>
      <p:nvGrpSpPr>
        <p:cNvPr id="253" name="Shape 253"/>
        <p:cNvGrpSpPr/>
        <p:nvPr/>
      </p:nvGrpSpPr>
      <p:grpSpPr>
        <a:xfrm>
          <a:off x="0" y="0"/>
          <a:ext cx="0" cy="0"/>
          <a:chOff x="0" y="0"/>
          <a:chExt cx="0" cy="0"/>
        </a:xfrm>
      </p:grpSpPr>
      <p:sp>
        <p:nvSpPr>
          <p:cNvPr id="254" name="Google Shape;254;p37"/>
          <p:cNvSpPr txBox="1"/>
          <p:nvPr>
            <p:ph idx="12" type="sldNum"/>
          </p:nvPr>
        </p:nvSpPr>
        <p:spPr>
          <a:xfrm>
            <a:off x="287736" y="4587974"/>
            <a:ext cx="282600" cy="321900"/>
          </a:xfrm>
          <a:prstGeom prst="rect">
            <a:avLst/>
          </a:prstGeom>
          <a:noFill/>
          <a:ln>
            <a:noFill/>
          </a:ln>
        </p:spPr>
        <p:txBody>
          <a:bodyPr anchorCtr="0" anchor="b" bIns="0" lIns="0" spcFirstLastPara="1" rIns="0" wrap="square" tIns="0">
            <a:noAutofit/>
          </a:bodyPr>
          <a:lstStyle>
            <a:lvl1pPr indent="0" lvl="0" marL="0" marR="0" rtl="0" algn="l">
              <a:spcBef>
                <a:spcPts val="0"/>
              </a:spcBef>
              <a:buNone/>
              <a:defRPr b="0" i="0" sz="900">
                <a:solidFill>
                  <a:srgbClr val="7F7F7F"/>
                </a:solidFill>
                <a:latin typeface="Arial"/>
                <a:ea typeface="Arial"/>
                <a:cs typeface="Arial"/>
                <a:sym typeface="Arial"/>
              </a:defRPr>
            </a:lvl1pPr>
            <a:lvl2pPr indent="0" lvl="1" marL="0" marR="0" rtl="0" algn="l">
              <a:spcBef>
                <a:spcPts val="0"/>
              </a:spcBef>
              <a:buNone/>
              <a:defRPr b="0" i="0" sz="900">
                <a:solidFill>
                  <a:srgbClr val="7F7F7F"/>
                </a:solidFill>
                <a:latin typeface="Arial"/>
                <a:ea typeface="Arial"/>
                <a:cs typeface="Arial"/>
                <a:sym typeface="Arial"/>
              </a:defRPr>
            </a:lvl2pPr>
            <a:lvl3pPr indent="0" lvl="2" marL="0" marR="0" rtl="0" algn="l">
              <a:spcBef>
                <a:spcPts val="0"/>
              </a:spcBef>
              <a:buNone/>
              <a:defRPr b="0" i="0" sz="900">
                <a:solidFill>
                  <a:srgbClr val="7F7F7F"/>
                </a:solidFill>
                <a:latin typeface="Arial"/>
                <a:ea typeface="Arial"/>
                <a:cs typeface="Arial"/>
                <a:sym typeface="Arial"/>
              </a:defRPr>
            </a:lvl3pPr>
            <a:lvl4pPr indent="0" lvl="3" marL="0" marR="0" rtl="0" algn="l">
              <a:spcBef>
                <a:spcPts val="0"/>
              </a:spcBef>
              <a:buNone/>
              <a:defRPr b="0" i="0" sz="900">
                <a:solidFill>
                  <a:srgbClr val="7F7F7F"/>
                </a:solidFill>
                <a:latin typeface="Arial"/>
                <a:ea typeface="Arial"/>
                <a:cs typeface="Arial"/>
                <a:sym typeface="Arial"/>
              </a:defRPr>
            </a:lvl4pPr>
            <a:lvl5pPr indent="0" lvl="4" marL="0" marR="0" rtl="0" algn="l">
              <a:spcBef>
                <a:spcPts val="0"/>
              </a:spcBef>
              <a:buNone/>
              <a:defRPr b="0" i="0" sz="900">
                <a:solidFill>
                  <a:srgbClr val="7F7F7F"/>
                </a:solidFill>
                <a:latin typeface="Arial"/>
                <a:ea typeface="Arial"/>
                <a:cs typeface="Arial"/>
                <a:sym typeface="Arial"/>
              </a:defRPr>
            </a:lvl5pPr>
            <a:lvl6pPr indent="0" lvl="5" marL="0" marR="0" rtl="0" algn="l">
              <a:spcBef>
                <a:spcPts val="0"/>
              </a:spcBef>
              <a:buNone/>
              <a:defRPr b="0" i="0" sz="900">
                <a:solidFill>
                  <a:srgbClr val="7F7F7F"/>
                </a:solidFill>
                <a:latin typeface="Arial"/>
                <a:ea typeface="Arial"/>
                <a:cs typeface="Arial"/>
                <a:sym typeface="Arial"/>
              </a:defRPr>
            </a:lvl6pPr>
            <a:lvl7pPr indent="0" lvl="6" marL="0" marR="0" rtl="0" algn="l">
              <a:spcBef>
                <a:spcPts val="0"/>
              </a:spcBef>
              <a:buNone/>
              <a:defRPr b="0" i="0" sz="900">
                <a:solidFill>
                  <a:srgbClr val="7F7F7F"/>
                </a:solidFill>
                <a:latin typeface="Arial"/>
                <a:ea typeface="Arial"/>
                <a:cs typeface="Arial"/>
                <a:sym typeface="Arial"/>
              </a:defRPr>
            </a:lvl7pPr>
            <a:lvl8pPr indent="0" lvl="7" marL="0" marR="0" rtl="0" algn="l">
              <a:spcBef>
                <a:spcPts val="0"/>
              </a:spcBef>
              <a:buNone/>
              <a:defRPr b="0" i="0" sz="900">
                <a:solidFill>
                  <a:srgbClr val="7F7F7F"/>
                </a:solidFill>
                <a:latin typeface="Arial"/>
                <a:ea typeface="Arial"/>
                <a:cs typeface="Arial"/>
                <a:sym typeface="Arial"/>
              </a:defRPr>
            </a:lvl8pPr>
            <a:lvl9pPr indent="0" lvl="8" marL="0" marR="0" rtl="0" algn="l">
              <a:spcBef>
                <a:spcPts val="0"/>
              </a:spcBef>
              <a:buNone/>
              <a:defRPr b="0" i="0" sz="900">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255" name="Google Shape;255;p37"/>
          <p:cNvPicPr preferRelativeResize="0"/>
          <p:nvPr/>
        </p:nvPicPr>
        <p:blipFill rotWithShape="1">
          <a:blip r:embed="rId2">
            <a:alphaModFix/>
          </a:blip>
          <a:srcRect b="0" l="0" r="0" t="0"/>
          <a:stretch/>
        </p:blipFill>
        <p:spPr>
          <a:xfrm>
            <a:off x="8172005" y="4706445"/>
            <a:ext cx="682674" cy="229378"/>
          </a:xfrm>
          <a:prstGeom prst="rect">
            <a:avLst/>
          </a:prstGeom>
          <a:noFill/>
          <a:ln>
            <a:noFill/>
          </a:ln>
        </p:spPr>
      </p:pic>
      <p:sp>
        <p:nvSpPr>
          <p:cNvPr id="256" name="Google Shape;256;p37"/>
          <p:cNvSpPr txBox="1"/>
          <p:nvPr>
            <p:ph idx="1" type="body"/>
          </p:nvPr>
        </p:nvSpPr>
        <p:spPr>
          <a:xfrm>
            <a:off x="282574" y="1393120"/>
            <a:ext cx="3910500" cy="972000"/>
          </a:xfrm>
          <a:prstGeom prst="rect">
            <a:avLst/>
          </a:prstGeom>
          <a:noFill/>
          <a:ln>
            <a:noFill/>
          </a:ln>
        </p:spPr>
        <p:txBody>
          <a:bodyPr anchorCtr="0" anchor="t" bIns="0" lIns="0" spcFirstLastPara="1" rIns="0" wrap="square" tIns="0">
            <a:noAutofit/>
          </a:bodyPr>
          <a:lstStyle>
            <a:lvl1pPr indent="-228600" lvl="0" marL="457200" marR="0" rtl="0" algn="l">
              <a:lnSpc>
                <a:spcPct val="123000"/>
              </a:lnSpc>
              <a:spcBef>
                <a:spcPts val="0"/>
              </a:spcBef>
              <a:spcAft>
                <a:spcPts val="0"/>
              </a:spcAft>
              <a:buClr>
                <a:srgbClr val="00AD21"/>
              </a:buClr>
              <a:buSzPts val="1200"/>
              <a:buFont typeface="Noto Sans Symbols"/>
              <a:buNone/>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04800" lvl="4" marL="2286000" rtl="0" algn="l">
              <a:lnSpc>
                <a:spcPct val="123000"/>
              </a:lnSpc>
              <a:spcBef>
                <a:spcPts val="600"/>
              </a:spcBef>
              <a:spcAft>
                <a:spcPts val="0"/>
              </a:spcAft>
              <a:buSzPts val="12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57" name="Google Shape;257;p37"/>
          <p:cNvSpPr txBox="1"/>
          <p:nvPr>
            <p:ph idx="2" type="body"/>
          </p:nvPr>
        </p:nvSpPr>
        <p:spPr>
          <a:xfrm>
            <a:off x="282575" y="1131889"/>
            <a:ext cx="3910500" cy="216000"/>
          </a:xfrm>
          <a:prstGeom prst="rect">
            <a:avLst/>
          </a:prstGeom>
          <a:noFill/>
          <a:ln>
            <a:noFill/>
          </a:ln>
        </p:spPr>
        <p:txBody>
          <a:bodyPr anchorCtr="0" anchor="t" bIns="0" lIns="0" spcFirstLastPara="1" rIns="0" wrap="square" tIns="0">
            <a:noAutofit/>
          </a:bodyPr>
          <a:lstStyle>
            <a:lvl1pPr indent="-228600" lvl="0" marL="457200" rtl="0" algn="l">
              <a:lnSpc>
                <a:spcPct val="123000"/>
              </a:lnSpc>
              <a:spcBef>
                <a:spcPts val="0"/>
              </a:spcBef>
              <a:spcAft>
                <a:spcPts val="0"/>
              </a:spcAft>
              <a:buSzPts val="1200"/>
              <a:buNone/>
              <a:defRPr b="1">
                <a:solidFill>
                  <a:srgbClr val="00AD21"/>
                </a:solidFill>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42900" lvl="4" marL="2286000" rtl="0" algn="l">
              <a:lnSpc>
                <a:spcPct val="123000"/>
              </a:lnSpc>
              <a:spcBef>
                <a:spcPts val="600"/>
              </a:spcBef>
              <a:spcAft>
                <a:spcPts val="0"/>
              </a:spcAft>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58" name="Google Shape;258;p37"/>
          <p:cNvSpPr txBox="1"/>
          <p:nvPr>
            <p:ph idx="3" type="body"/>
          </p:nvPr>
        </p:nvSpPr>
        <p:spPr>
          <a:xfrm>
            <a:off x="282573" y="2865194"/>
            <a:ext cx="3910500" cy="972000"/>
          </a:xfrm>
          <a:prstGeom prst="rect">
            <a:avLst/>
          </a:prstGeom>
          <a:noFill/>
          <a:ln>
            <a:noFill/>
          </a:ln>
        </p:spPr>
        <p:txBody>
          <a:bodyPr anchorCtr="0" anchor="t" bIns="0" lIns="0" spcFirstLastPara="1" rIns="0" wrap="square" tIns="0">
            <a:noAutofit/>
          </a:bodyPr>
          <a:lstStyle>
            <a:lvl1pPr indent="-228600" lvl="0" marL="457200" marR="0" rtl="0" algn="l">
              <a:lnSpc>
                <a:spcPct val="123000"/>
              </a:lnSpc>
              <a:spcBef>
                <a:spcPts val="0"/>
              </a:spcBef>
              <a:spcAft>
                <a:spcPts val="0"/>
              </a:spcAft>
              <a:buClr>
                <a:srgbClr val="00AD21"/>
              </a:buClr>
              <a:buSzPts val="1200"/>
              <a:buFont typeface="Noto Sans Symbols"/>
              <a:buNone/>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04800" lvl="4" marL="2286000" rtl="0" algn="l">
              <a:lnSpc>
                <a:spcPct val="123000"/>
              </a:lnSpc>
              <a:spcBef>
                <a:spcPts val="600"/>
              </a:spcBef>
              <a:spcAft>
                <a:spcPts val="0"/>
              </a:spcAft>
              <a:buSzPts val="12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59" name="Google Shape;259;p37"/>
          <p:cNvSpPr txBox="1"/>
          <p:nvPr>
            <p:ph idx="4" type="body"/>
          </p:nvPr>
        </p:nvSpPr>
        <p:spPr>
          <a:xfrm>
            <a:off x="282574" y="2603962"/>
            <a:ext cx="3910500" cy="216000"/>
          </a:xfrm>
          <a:prstGeom prst="rect">
            <a:avLst/>
          </a:prstGeom>
          <a:noFill/>
          <a:ln>
            <a:noFill/>
          </a:ln>
        </p:spPr>
        <p:txBody>
          <a:bodyPr anchorCtr="0" anchor="t" bIns="0" lIns="0" spcFirstLastPara="1" rIns="0" wrap="square" tIns="0">
            <a:noAutofit/>
          </a:bodyPr>
          <a:lstStyle>
            <a:lvl1pPr indent="-228600" lvl="0" marL="457200" rtl="0" algn="l">
              <a:lnSpc>
                <a:spcPct val="123000"/>
              </a:lnSpc>
              <a:spcBef>
                <a:spcPts val="0"/>
              </a:spcBef>
              <a:spcAft>
                <a:spcPts val="0"/>
              </a:spcAft>
              <a:buSzPts val="1200"/>
              <a:buNone/>
              <a:defRPr b="1">
                <a:solidFill>
                  <a:srgbClr val="00AD21"/>
                </a:solidFill>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42900" lvl="4" marL="2286000" rtl="0" algn="l">
              <a:lnSpc>
                <a:spcPct val="123000"/>
              </a:lnSpc>
              <a:spcBef>
                <a:spcPts val="600"/>
              </a:spcBef>
              <a:spcAft>
                <a:spcPts val="0"/>
              </a:spcAft>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60" name="Google Shape;260;p37"/>
          <p:cNvSpPr txBox="1"/>
          <p:nvPr>
            <p:ph idx="5" type="body"/>
          </p:nvPr>
        </p:nvSpPr>
        <p:spPr>
          <a:xfrm>
            <a:off x="4941369" y="1393120"/>
            <a:ext cx="3910500" cy="972000"/>
          </a:xfrm>
          <a:prstGeom prst="rect">
            <a:avLst/>
          </a:prstGeom>
          <a:noFill/>
          <a:ln>
            <a:noFill/>
          </a:ln>
        </p:spPr>
        <p:txBody>
          <a:bodyPr anchorCtr="0" anchor="t" bIns="0" lIns="0" spcFirstLastPara="1" rIns="0" wrap="square" tIns="0">
            <a:noAutofit/>
          </a:bodyPr>
          <a:lstStyle>
            <a:lvl1pPr indent="-228600" lvl="0" marL="457200" marR="0" rtl="0" algn="l">
              <a:lnSpc>
                <a:spcPct val="123000"/>
              </a:lnSpc>
              <a:spcBef>
                <a:spcPts val="0"/>
              </a:spcBef>
              <a:spcAft>
                <a:spcPts val="0"/>
              </a:spcAft>
              <a:buClr>
                <a:srgbClr val="00AD21"/>
              </a:buClr>
              <a:buSzPts val="1200"/>
              <a:buFont typeface="Noto Sans Symbols"/>
              <a:buNone/>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04800" lvl="4" marL="2286000" rtl="0" algn="l">
              <a:lnSpc>
                <a:spcPct val="123000"/>
              </a:lnSpc>
              <a:spcBef>
                <a:spcPts val="600"/>
              </a:spcBef>
              <a:spcAft>
                <a:spcPts val="0"/>
              </a:spcAft>
              <a:buSzPts val="12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61" name="Google Shape;261;p37"/>
          <p:cNvSpPr txBox="1"/>
          <p:nvPr>
            <p:ph idx="6" type="body"/>
          </p:nvPr>
        </p:nvSpPr>
        <p:spPr>
          <a:xfrm>
            <a:off x="4941370" y="1131888"/>
            <a:ext cx="3910500" cy="216000"/>
          </a:xfrm>
          <a:prstGeom prst="rect">
            <a:avLst/>
          </a:prstGeom>
          <a:noFill/>
          <a:ln>
            <a:noFill/>
          </a:ln>
        </p:spPr>
        <p:txBody>
          <a:bodyPr anchorCtr="0" anchor="t" bIns="0" lIns="0" spcFirstLastPara="1" rIns="0" wrap="square" tIns="0">
            <a:noAutofit/>
          </a:bodyPr>
          <a:lstStyle>
            <a:lvl1pPr indent="-228600" lvl="0" marL="457200" rtl="0" algn="l">
              <a:lnSpc>
                <a:spcPct val="123000"/>
              </a:lnSpc>
              <a:spcBef>
                <a:spcPts val="0"/>
              </a:spcBef>
              <a:spcAft>
                <a:spcPts val="0"/>
              </a:spcAft>
              <a:buSzPts val="1200"/>
              <a:buNone/>
              <a:defRPr b="1">
                <a:solidFill>
                  <a:srgbClr val="00AD21"/>
                </a:solidFill>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42900" lvl="4" marL="2286000" rtl="0" algn="l">
              <a:lnSpc>
                <a:spcPct val="123000"/>
              </a:lnSpc>
              <a:spcBef>
                <a:spcPts val="600"/>
              </a:spcBef>
              <a:spcAft>
                <a:spcPts val="0"/>
              </a:spcAft>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62" name="Google Shape;262;p37"/>
          <p:cNvSpPr txBox="1"/>
          <p:nvPr>
            <p:ph idx="7" type="body"/>
          </p:nvPr>
        </p:nvSpPr>
        <p:spPr>
          <a:xfrm>
            <a:off x="4941368" y="2865194"/>
            <a:ext cx="3910500" cy="972000"/>
          </a:xfrm>
          <a:prstGeom prst="rect">
            <a:avLst/>
          </a:prstGeom>
          <a:noFill/>
          <a:ln>
            <a:noFill/>
          </a:ln>
        </p:spPr>
        <p:txBody>
          <a:bodyPr anchorCtr="0" anchor="t" bIns="0" lIns="0" spcFirstLastPara="1" rIns="0" wrap="square" tIns="0">
            <a:noAutofit/>
          </a:bodyPr>
          <a:lstStyle>
            <a:lvl1pPr indent="-228600" lvl="0" marL="457200" marR="0" rtl="0" algn="l">
              <a:lnSpc>
                <a:spcPct val="123000"/>
              </a:lnSpc>
              <a:spcBef>
                <a:spcPts val="0"/>
              </a:spcBef>
              <a:spcAft>
                <a:spcPts val="0"/>
              </a:spcAft>
              <a:buClr>
                <a:srgbClr val="00AD21"/>
              </a:buClr>
              <a:buSzPts val="1200"/>
              <a:buFont typeface="Noto Sans Symbols"/>
              <a:buNone/>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04800" lvl="4" marL="2286000" rtl="0" algn="l">
              <a:lnSpc>
                <a:spcPct val="123000"/>
              </a:lnSpc>
              <a:spcBef>
                <a:spcPts val="600"/>
              </a:spcBef>
              <a:spcAft>
                <a:spcPts val="0"/>
              </a:spcAft>
              <a:buSzPts val="12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63" name="Google Shape;263;p37"/>
          <p:cNvSpPr txBox="1"/>
          <p:nvPr>
            <p:ph idx="8" type="body"/>
          </p:nvPr>
        </p:nvSpPr>
        <p:spPr>
          <a:xfrm>
            <a:off x="4941369" y="2603961"/>
            <a:ext cx="3910500" cy="216000"/>
          </a:xfrm>
          <a:prstGeom prst="rect">
            <a:avLst/>
          </a:prstGeom>
          <a:noFill/>
          <a:ln>
            <a:noFill/>
          </a:ln>
        </p:spPr>
        <p:txBody>
          <a:bodyPr anchorCtr="0" anchor="t" bIns="0" lIns="0" spcFirstLastPara="1" rIns="0" wrap="square" tIns="0">
            <a:noAutofit/>
          </a:bodyPr>
          <a:lstStyle>
            <a:lvl1pPr indent="-228600" lvl="0" marL="457200" rtl="0" algn="l">
              <a:lnSpc>
                <a:spcPct val="123000"/>
              </a:lnSpc>
              <a:spcBef>
                <a:spcPts val="0"/>
              </a:spcBef>
              <a:spcAft>
                <a:spcPts val="0"/>
              </a:spcAft>
              <a:buSzPts val="1200"/>
              <a:buNone/>
              <a:defRPr b="1">
                <a:solidFill>
                  <a:srgbClr val="00AD21"/>
                </a:solidFill>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42900" lvl="4" marL="2286000" rtl="0" algn="l">
              <a:lnSpc>
                <a:spcPct val="123000"/>
              </a:lnSpc>
              <a:spcBef>
                <a:spcPts val="600"/>
              </a:spcBef>
              <a:spcAft>
                <a:spcPts val="0"/>
              </a:spcAft>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64" name="Google Shape;264;p37"/>
          <p:cNvSpPr txBox="1"/>
          <p:nvPr>
            <p:ph type="title"/>
          </p:nvPr>
        </p:nvSpPr>
        <p:spPr>
          <a:xfrm>
            <a:off x="282575" y="268285"/>
            <a:ext cx="8569200" cy="648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9383A"/>
              </a:buClr>
              <a:buSzPts val="2400"/>
              <a:buFont typeface="Arial"/>
              <a:buNone/>
              <a:defRPr b="1" sz="2400">
                <a:solidFill>
                  <a:srgbClr val="19383A"/>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екстовый слайд четыре блока">
  <p:cSld name="Текстовый слайд четыре блока">
    <p:spTree>
      <p:nvGrpSpPr>
        <p:cNvPr id="265" name="Shape 265"/>
        <p:cNvGrpSpPr/>
        <p:nvPr/>
      </p:nvGrpSpPr>
      <p:grpSpPr>
        <a:xfrm>
          <a:off x="0" y="0"/>
          <a:ext cx="0" cy="0"/>
          <a:chOff x="0" y="0"/>
          <a:chExt cx="0" cy="0"/>
        </a:xfrm>
      </p:grpSpPr>
      <p:sp>
        <p:nvSpPr>
          <p:cNvPr id="266" name="Google Shape;266;p38"/>
          <p:cNvSpPr txBox="1"/>
          <p:nvPr>
            <p:ph idx="12" type="sldNum"/>
          </p:nvPr>
        </p:nvSpPr>
        <p:spPr>
          <a:xfrm>
            <a:off x="287736" y="4587974"/>
            <a:ext cx="282600" cy="321900"/>
          </a:xfrm>
          <a:prstGeom prst="rect">
            <a:avLst/>
          </a:prstGeom>
          <a:noFill/>
          <a:ln>
            <a:noFill/>
          </a:ln>
        </p:spPr>
        <p:txBody>
          <a:bodyPr anchorCtr="0" anchor="b" bIns="0" lIns="0" spcFirstLastPara="1" rIns="0" wrap="square" tIns="0">
            <a:noAutofit/>
          </a:bodyPr>
          <a:lstStyle>
            <a:lvl1pPr indent="0" lvl="0" marL="0" marR="0" rtl="0" algn="l">
              <a:spcBef>
                <a:spcPts val="0"/>
              </a:spcBef>
              <a:buNone/>
              <a:defRPr b="0" i="0" sz="900">
                <a:solidFill>
                  <a:srgbClr val="7F7F7F"/>
                </a:solidFill>
                <a:latin typeface="Arial"/>
                <a:ea typeface="Arial"/>
                <a:cs typeface="Arial"/>
                <a:sym typeface="Arial"/>
              </a:defRPr>
            </a:lvl1pPr>
            <a:lvl2pPr indent="0" lvl="1" marL="0" marR="0" rtl="0" algn="l">
              <a:spcBef>
                <a:spcPts val="0"/>
              </a:spcBef>
              <a:buNone/>
              <a:defRPr b="0" i="0" sz="900">
                <a:solidFill>
                  <a:srgbClr val="7F7F7F"/>
                </a:solidFill>
                <a:latin typeface="Arial"/>
                <a:ea typeface="Arial"/>
                <a:cs typeface="Arial"/>
                <a:sym typeface="Arial"/>
              </a:defRPr>
            </a:lvl2pPr>
            <a:lvl3pPr indent="0" lvl="2" marL="0" marR="0" rtl="0" algn="l">
              <a:spcBef>
                <a:spcPts val="0"/>
              </a:spcBef>
              <a:buNone/>
              <a:defRPr b="0" i="0" sz="900">
                <a:solidFill>
                  <a:srgbClr val="7F7F7F"/>
                </a:solidFill>
                <a:latin typeface="Arial"/>
                <a:ea typeface="Arial"/>
                <a:cs typeface="Arial"/>
                <a:sym typeface="Arial"/>
              </a:defRPr>
            </a:lvl3pPr>
            <a:lvl4pPr indent="0" lvl="3" marL="0" marR="0" rtl="0" algn="l">
              <a:spcBef>
                <a:spcPts val="0"/>
              </a:spcBef>
              <a:buNone/>
              <a:defRPr b="0" i="0" sz="900">
                <a:solidFill>
                  <a:srgbClr val="7F7F7F"/>
                </a:solidFill>
                <a:latin typeface="Arial"/>
                <a:ea typeface="Arial"/>
                <a:cs typeface="Arial"/>
                <a:sym typeface="Arial"/>
              </a:defRPr>
            </a:lvl4pPr>
            <a:lvl5pPr indent="0" lvl="4" marL="0" marR="0" rtl="0" algn="l">
              <a:spcBef>
                <a:spcPts val="0"/>
              </a:spcBef>
              <a:buNone/>
              <a:defRPr b="0" i="0" sz="900">
                <a:solidFill>
                  <a:srgbClr val="7F7F7F"/>
                </a:solidFill>
                <a:latin typeface="Arial"/>
                <a:ea typeface="Arial"/>
                <a:cs typeface="Arial"/>
                <a:sym typeface="Arial"/>
              </a:defRPr>
            </a:lvl5pPr>
            <a:lvl6pPr indent="0" lvl="5" marL="0" marR="0" rtl="0" algn="l">
              <a:spcBef>
                <a:spcPts val="0"/>
              </a:spcBef>
              <a:buNone/>
              <a:defRPr b="0" i="0" sz="900">
                <a:solidFill>
                  <a:srgbClr val="7F7F7F"/>
                </a:solidFill>
                <a:latin typeface="Arial"/>
                <a:ea typeface="Arial"/>
                <a:cs typeface="Arial"/>
                <a:sym typeface="Arial"/>
              </a:defRPr>
            </a:lvl6pPr>
            <a:lvl7pPr indent="0" lvl="6" marL="0" marR="0" rtl="0" algn="l">
              <a:spcBef>
                <a:spcPts val="0"/>
              </a:spcBef>
              <a:buNone/>
              <a:defRPr b="0" i="0" sz="900">
                <a:solidFill>
                  <a:srgbClr val="7F7F7F"/>
                </a:solidFill>
                <a:latin typeface="Arial"/>
                <a:ea typeface="Arial"/>
                <a:cs typeface="Arial"/>
                <a:sym typeface="Arial"/>
              </a:defRPr>
            </a:lvl7pPr>
            <a:lvl8pPr indent="0" lvl="7" marL="0" marR="0" rtl="0" algn="l">
              <a:spcBef>
                <a:spcPts val="0"/>
              </a:spcBef>
              <a:buNone/>
              <a:defRPr b="0" i="0" sz="900">
                <a:solidFill>
                  <a:srgbClr val="7F7F7F"/>
                </a:solidFill>
                <a:latin typeface="Arial"/>
                <a:ea typeface="Arial"/>
                <a:cs typeface="Arial"/>
                <a:sym typeface="Arial"/>
              </a:defRPr>
            </a:lvl8pPr>
            <a:lvl9pPr indent="0" lvl="8" marL="0" marR="0" rtl="0" algn="l">
              <a:spcBef>
                <a:spcPts val="0"/>
              </a:spcBef>
              <a:buNone/>
              <a:defRPr b="0" i="0" sz="900">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267" name="Google Shape;267;p38"/>
          <p:cNvPicPr preferRelativeResize="0"/>
          <p:nvPr/>
        </p:nvPicPr>
        <p:blipFill rotWithShape="1">
          <a:blip r:embed="rId2">
            <a:alphaModFix/>
          </a:blip>
          <a:srcRect b="0" l="0" r="0" t="0"/>
          <a:stretch/>
        </p:blipFill>
        <p:spPr>
          <a:xfrm>
            <a:off x="8172005" y="4706445"/>
            <a:ext cx="682674" cy="229378"/>
          </a:xfrm>
          <a:prstGeom prst="rect">
            <a:avLst/>
          </a:prstGeom>
          <a:noFill/>
          <a:ln>
            <a:noFill/>
          </a:ln>
        </p:spPr>
      </p:pic>
      <p:sp>
        <p:nvSpPr>
          <p:cNvPr id="268" name="Google Shape;268;p38"/>
          <p:cNvSpPr txBox="1"/>
          <p:nvPr>
            <p:ph idx="1" type="body"/>
          </p:nvPr>
        </p:nvSpPr>
        <p:spPr>
          <a:xfrm>
            <a:off x="1127671" y="1131889"/>
            <a:ext cx="2952000" cy="216000"/>
          </a:xfrm>
          <a:prstGeom prst="rect">
            <a:avLst/>
          </a:prstGeom>
          <a:noFill/>
          <a:ln>
            <a:noFill/>
          </a:ln>
        </p:spPr>
        <p:txBody>
          <a:bodyPr anchorCtr="0" anchor="t" bIns="0" lIns="0" spcFirstLastPara="1" rIns="0" wrap="square" tIns="0">
            <a:noAutofit/>
          </a:bodyPr>
          <a:lstStyle>
            <a:lvl1pPr indent="-228600" lvl="0" marL="457200" rtl="0" algn="l">
              <a:lnSpc>
                <a:spcPct val="123000"/>
              </a:lnSpc>
              <a:spcBef>
                <a:spcPts val="0"/>
              </a:spcBef>
              <a:spcAft>
                <a:spcPts val="0"/>
              </a:spcAft>
              <a:buSzPts val="1200"/>
              <a:buNone/>
              <a:defRPr b="1">
                <a:solidFill>
                  <a:srgbClr val="00AD21"/>
                </a:solidFill>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42900" lvl="4" marL="2286000" rtl="0" algn="l">
              <a:lnSpc>
                <a:spcPct val="123000"/>
              </a:lnSpc>
              <a:spcBef>
                <a:spcPts val="600"/>
              </a:spcBef>
              <a:spcAft>
                <a:spcPts val="0"/>
              </a:spcAft>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69" name="Google Shape;269;p38"/>
          <p:cNvSpPr txBox="1"/>
          <p:nvPr>
            <p:ph idx="2" type="body"/>
          </p:nvPr>
        </p:nvSpPr>
        <p:spPr>
          <a:xfrm>
            <a:off x="1127670" y="2919167"/>
            <a:ext cx="2952000" cy="216000"/>
          </a:xfrm>
          <a:prstGeom prst="rect">
            <a:avLst/>
          </a:prstGeom>
          <a:noFill/>
          <a:ln>
            <a:noFill/>
          </a:ln>
        </p:spPr>
        <p:txBody>
          <a:bodyPr anchorCtr="0" anchor="t" bIns="0" lIns="0" spcFirstLastPara="1" rIns="0" wrap="square" tIns="0">
            <a:noAutofit/>
          </a:bodyPr>
          <a:lstStyle>
            <a:lvl1pPr indent="-228600" lvl="0" marL="457200" rtl="0" algn="l">
              <a:lnSpc>
                <a:spcPct val="123000"/>
              </a:lnSpc>
              <a:spcBef>
                <a:spcPts val="0"/>
              </a:spcBef>
              <a:spcAft>
                <a:spcPts val="0"/>
              </a:spcAft>
              <a:buSzPts val="1200"/>
              <a:buNone/>
              <a:defRPr b="1">
                <a:solidFill>
                  <a:srgbClr val="00AD21"/>
                </a:solidFill>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42900" lvl="4" marL="2286000" rtl="0" algn="l">
              <a:lnSpc>
                <a:spcPct val="123000"/>
              </a:lnSpc>
              <a:spcBef>
                <a:spcPts val="600"/>
              </a:spcBef>
              <a:spcAft>
                <a:spcPts val="0"/>
              </a:spcAft>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70" name="Google Shape;270;p38"/>
          <p:cNvSpPr txBox="1"/>
          <p:nvPr>
            <p:ph idx="3" type="body"/>
          </p:nvPr>
        </p:nvSpPr>
        <p:spPr>
          <a:xfrm>
            <a:off x="5899898" y="1131888"/>
            <a:ext cx="2952000" cy="216000"/>
          </a:xfrm>
          <a:prstGeom prst="rect">
            <a:avLst/>
          </a:prstGeom>
          <a:noFill/>
          <a:ln>
            <a:noFill/>
          </a:ln>
        </p:spPr>
        <p:txBody>
          <a:bodyPr anchorCtr="0" anchor="t" bIns="0" lIns="0" spcFirstLastPara="1" rIns="0" wrap="square" tIns="0">
            <a:noAutofit/>
          </a:bodyPr>
          <a:lstStyle>
            <a:lvl1pPr indent="-228600" lvl="0" marL="457200" rtl="0" algn="l">
              <a:lnSpc>
                <a:spcPct val="123000"/>
              </a:lnSpc>
              <a:spcBef>
                <a:spcPts val="0"/>
              </a:spcBef>
              <a:spcAft>
                <a:spcPts val="0"/>
              </a:spcAft>
              <a:buSzPts val="1200"/>
              <a:buNone/>
              <a:defRPr b="1">
                <a:solidFill>
                  <a:srgbClr val="00AD21"/>
                </a:solidFill>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42900" lvl="4" marL="2286000" rtl="0" algn="l">
              <a:lnSpc>
                <a:spcPct val="123000"/>
              </a:lnSpc>
              <a:spcBef>
                <a:spcPts val="600"/>
              </a:spcBef>
              <a:spcAft>
                <a:spcPts val="0"/>
              </a:spcAft>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71" name="Google Shape;271;p38"/>
          <p:cNvSpPr txBox="1"/>
          <p:nvPr>
            <p:ph idx="4" type="body"/>
          </p:nvPr>
        </p:nvSpPr>
        <p:spPr>
          <a:xfrm>
            <a:off x="5899897" y="2919166"/>
            <a:ext cx="2952000" cy="216000"/>
          </a:xfrm>
          <a:prstGeom prst="rect">
            <a:avLst/>
          </a:prstGeom>
          <a:noFill/>
          <a:ln>
            <a:noFill/>
          </a:ln>
        </p:spPr>
        <p:txBody>
          <a:bodyPr anchorCtr="0" anchor="t" bIns="0" lIns="0" spcFirstLastPara="1" rIns="0" wrap="square" tIns="0">
            <a:noAutofit/>
          </a:bodyPr>
          <a:lstStyle>
            <a:lvl1pPr indent="-228600" lvl="0" marL="457200" rtl="0" algn="l">
              <a:lnSpc>
                <a:spcPct val="123000"/>
              </a:lnSpc>
              <a:spcBef>
                <a:spcPts val="0"/>
              </a:spcBef>
              <a:spcAft>
                <a:spcPts val="0"/>
              </a:spcAft>
              <a:buSzPts val="1200"/>
              <a:buNone/>
              <a:defRPr b="1">
                <a:solidFill>
                  <a:srgbClr val="00AD21"/>
                </a:solidFill>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42900" lvl="4" marL="2286000" rtl="0" algn="l">
              <a:lnSpc>
                <a:spcPct val="123000"/>
              </a:lnSpc>
              <a:spcBef>
                <a:spcPts val="600"/>
              </a:spcBef>
              <a:spcAft>
                <a:spcPts val="0"/>
              </a:spcAft>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72" name="Google Shape;272;p38"/>
          <p:cNvSpPr txBox="1"/>
          <p:nvPr>
            <p:ph type="title"/>
          </p:nvPr>
        </p:nvSpPr>
        <p:spPr>
          <a:xfrm>
            <a:off x="282575" y="268285"/>
            <a:ext cx="8569200" cy="648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9383A"/>
              </a:buClr>
              <a:buSzPts val="2400"/>
              <a:buFont typeface="Arial"/>
              <a:buNone/>
              <a:defRPr b="1" sz="2400">
                <a:solidFill>
                  <a:srgbClr val="19383A"/>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cxnSp>
        <p:nvCxnSpPr>
          <p:cNvPr id="273" name="Google Shape;273;p38"/>
          <p:cNvCxnSpPr/>
          <p:nvPr/>
        </p:nvCxnSpPr>
        <p:spPr>
          <a:xfrm>
            <a:off x="4571475" y="1131888"/>
            <a:ext cx="0" cy="3368400"/>
          </a:xfrm>
          <a:prstGeom prst="straightConnector1">
            <a:avLst/>
          </a:prstGeom>
          <a:noFill/>
          <a:ln cap="flat" cmpd="sng" w="9525">
            <a:solidFill>
              <a:srgbClr val="A0ADB4"/>
            </a:solidFill>
            <a:prstDash val="solid"/>
            <a:miter lim="800000"/>
            <a:headEnd len="sm" w="sm" type="none"/>
            <a:tailEnd len="sm" w="sm" type="none"/>
          </a:ln>
        </p:spPr>
      </p:cxnSp>
      <p:pic>
        <p:nvPicPr>
          <p:cNvPr id="274" name="Google Shape;274;p38"/>
          <p:cNvPicPr preferRelativeResize="0"/>
          <p:nvPr/>
        </p:nvPicPr>
        <p:blipFill rotWithShape="1">
          <a:blip r:embed="rId3">
            <a:alphaModFix/>
          </a:blip>
          <a:srcRect b="0" l="0" r="0" t="0"/>
          <a:stretch/>
        </p:blipFill>
        <p:spPr>
          <a:xfrm>
            <a:off x="393967" y="2945030"/>
            <a:ext cx="429841" cy="376321"/>
          </a:xfrm>
          <a:prstGeom prst="rect">
            <a:avLst/>
          </a:prstGeom>
          <a:noFill/>
          <a:ln>
            <a:noFill/>
          </a:ln>
        </p:spPr>
      </p:pic>
      <p:pic>
        <p:nvPicPr>
          <p:cNvPr id="275" name="Google Shape;275;p38"/>
          <p:cNvPicPr preferRelativeResize="0"/>
          <p:nvPr/>
        </p:nvPicPr>
        <p:blipFill rotWithShape="1">
          <a:blip r:embed="rId4">
            <a:alphaModFix/>
          </a:blip>
          <a:srcRect b="0" l="0" r="0" t="0"/>
          <a:stretch/>
        </p:blipFill>
        <p:spPr>
          <a:xfrm>
            <a:off x="410338" y="1100679"/>
            <a:ext cx="443271" cy="430081"/>
          </a:xfrm>
          <a:prstGeom prst="rect">
            <a:avLst/>
          </a:prstGeom>
          <a:noFill/>
          <a:ln>
            <a:noFill/>
          </a:ln>
        </p:spPr>
      </p:pic>
      <p:pic>
        <p:nvPicPr>
          <p:cNvPr id="276" name="Google Shape;276;p38"/>
          <p:cNvPicPr preferRelativeResize="0"/>
          <p:nvPr/>
        </p:nvPicPr>
        <p:blipFill rotWithShape="1">
          <a:blip r:embed="rId5">
            <a:alphaModFix/>
          </a:blip>
          <a:srcRect b="0" l="0" r="0" t="0"/>
          <a:stretch/>
        </p:blipFill>
        <p:spPr>
          <a:xfrm>
            <a:off x="5202712" y="1135766"/>
            <a:ext cx="416407" cy="362881"/>
          </a:xfrm>
          <a:prstGeom prst="rect">
            <a:avLst/>
          </a:prstGeom>
          <a:noFill/>
          <a:ln>
            <a:noFill/>
          </a:ln>
        </p:spPr>
      </p:pic>
      <p:pic>
        <p:nvPicPr>
          <p:cNvPr id="277" name="Google Shape;277;p38"/>
          <p:cNvPicPr preferRelativeResize="0"/>
          <p:nvPr/>
        </p:nvPicPr>
        <p:blipFill rotWithShape="1">
          <a:blip r:embed="rId6">
            <a:alphaModFix/>
          </a:blip>
          <a:srcRect b="0" l="0" r="0" t="0"/>
          <a:stretch/>
        </p:blipFill>
        <p:spPr>
          <a:xfrm>
            <a:off x="5195996" y="2945030"/>
            <a:ext cx="429840" cy="416640"/>
          </a:xfrm>
          <a:prstGeom prst="rect">
            <a:avLst/>
          </a:prstGeom>
          <a:noFill/>
          <a:ln>
            <a:noFill/>
          </a:ln>
        </p:spPr>
      </p:pic>
      <p:sp>
        <p:nvSpPr>
          <p:cNvPr id="278" name="Google Shape;278;p38"/>
          <p:cNvSpPr txBox="1"/>
          <p:nvPr>
            <p:ph idx="5" type="body"/>
          </p:nvPr>
        </p:nvSpPr>
        <p:spPr>
          <a:xfrm>
            <a:off x="1127670" y="1393119"/>
            <a:ext cx="2952000" cy="1224000"/>
          </a:xfrm>
          <a:prstGeom prst="rect">
            <a:avLst/>
          </a:prstGeom>
          <a:noFill/>
          <a:ln>
            <a:noFill/>
          </a:ln>
        </p:spPr>
        <p:txBody>
          <a:bodyPr anchorCtr="0" anchor="t" bIns="0" lIns="0" spcFirstLastPara="1" rIns="0" wrap="square" tIns="0">
            <a:noAutofit/>
          </a:bodyPr>
          <a:lstStyle>
            <a:lvl1pPr indent="-304800" lvl="0" marL="457200" rtl="0" algn="l">
              <a:lnSpc>
                <a:spcPct val="123000"/>
              </a:lnSpc>
              <a:spcBef>
                <a:spcPts val="600"/>
              </a:spcBef>
              <a:spcAft>
                <a:spcPts val="0"/>
              </a:spcAft>
              <a:buSzPts val="1200"/>
              <a:buFont typeface="Noto Sans Symbols"/>
              <a:buChar char="▪"/>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42900" lvl="4" marL="2286000" rtl="0" algn="l">
              <a:lnSpc>
                <a:spcPct val="123000"/>
              </a:lnSpc>
              <a:spcBef>
                <a:spcPts val="600"/>
              </a:spcBef>
              <a:spcAft>
                <a:spcPts val="0"/>
              </a:spcAft>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79" name="Google Shape;279;p38"/>
          <p:cNvSpPr txBox="1"/>
          <p:nvPr>
            <p:ph idx="6" type="body"/>
          </p:nvPr>
        </p:nvSpPr>
        <p:spPr>
          <a:xfrm>
            <a:off x="5899896" y="1393119"/>
            <a:ext cx="2952000" cy="1224000"/>
          </a:xfrm>
          <a:prstGeom prst="rect">
            <a:avLst/>
          </a:prstGeom>
          <a:noFill/>
          <a:ln>
            <a:noFill/>
          </a:ln>
        </p:spPr>
        <p:txBody>
          <a:bodyPr anchorCtr="0" anchor="t" bIns="0" lIns="0" spcFirstLastPara="1" rIns="0" wrap="square" tIns="0">
            <a:noAutofit/>
          </a:bodyPr>
          <a:lstStyle>
            <a:lvl1pPr indent="-304800" lvl="0" marL="457200" rtl="0" algn="l">
              <a:lnSpc>
                <a:spcPct val="123000"/>
              </a:lnSpc>
              <a:spcBef>
                <a:spcPts val="600"/>
              </a:spcBef>
              <a:spcAft>
                <a:spcPts val="0"/>
              </a:spcAft>
              <a:buSzPts val="1200"/>
              <a:buFont typeface="Noto Sans Symbols"/>
              <a:buChar char="▪"/>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42900" lvl="4" marL="2286000" rtl="0" algn="l">
              <a:lnSpc>
                <a:spcPct val="123000"/>
              </a:lnSpc>
              <a:spcBef>
                <a:spcPts val="600"/>
              </a:spcBef>
              <a:spcAft>
                <a:spcPts val="0"/>
              </a:spcAft>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80" name="Google Shape;280;p38"/>
          <p:cNvSpPr txBox="1"/>
          <p:nvPr>
            <p:ph idx="7" type="body"/>
          </p:nvPr>
        </p:nvSpPr>
        <p:spPr>
          <a:xfrm>
            <a:off x="1127670" y="3174471"/>
            <a:ext cx="2952000" cy="1224000"/>
          </a:xfrm>
          <a:prstGeom prst="rect">
            <a:avLst/>
          </a:prstGeom>
          <a:noFill/>
          <a:ln>
            <a:noFill/>
          </a:ln>
        </p:spPr>
        <p:txBody>
          <a:bodyPr anchorCtr="0" anchor="t" bIns="0" lIns="0" spcFirstLastPara="1" rIns="0" wrap="square" tIns="0">
            <a:noAutofit/>
          </a:bodyPr>
          <a:lstStyle>
            <a:lvl1pPr indent="-304800" lvl="0" marL="457200" rtl="0" algn="l">
              <a:lnSpc>
                <a:spcPct val="123000"/>
              </a:lnSpc>
              <a:spcBef>
                <a:spcPts val="600"/>
              </a:spcBef>
              <a:spcAft>
                <a:spcPts val="0"/>
              </a:spcAft>
              <a:buSzPts val="1200"/>
              <a:buFont typeface="Noto Sans Symbols"/>
              <a:buChar char="▪"/>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42900" lvl="4" marL="2286000" rtl="0" algn="l">
              <a:lnSpc>
                <a:spcPct val="123000"/>
              </a:lnSpc>
              <a:spcBef>
                <a:spcPts val="600"/>
              </a:spcBef>
              <a:spcAft>
                <a:spcPts val="0"/>
              </a:spcAft>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81" name="Google Shape;281;p38"/>
          <p:cNvSpPr txBox="1"/>
          <p:nvPr>
            <p:ph idx="8" type="body"/>
          </p:nvPr>
        </p:nvSpPr>
        <p:spPr>
          <a:xfrm>
            <a:off x="5899896" y="3174471"/>
            <a:ext cx="2952000" cy="1224000"/>
          </a:xfrm>
          <a:prstGeom prst="rect">
            <a:avLst/>
          </a:prstGeom>
          <a:noFill/>
          <a:ln>
            <a:noFill/>
          </a:ln>
        </p:spPr>
        <p:txBody>
          <a:bodyPr anchorCtr="0" anchor="t" bIns="0" lIns="0" spcFirstLastPara="1" rIns="0" wrap="square" tIns="0">
            <a:noAutofit/>
          </a:bodyPr>
          <a:lstStyle>
            <a:lvl1pPr indent="-304800" lvl="0" marL="457200" rtl="0" algn="l">
              <a:lnSpc>
                <a:spcPct val="123000"/>
              </a:lnSpc>
              <a:spcBef>
                <a:spcPts val="600"/>
              </a:spcBef>
              <a:spcAft>
                <a:spcPts val="0"/>
              </a:spcAft>
              <a:buSzPts val="1200"/>
              <a:buFont typeface="Noto Sans Symbols"/>
              <a:buChar char="▪"/>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42900" lvl="4" marL="2286000" rtl="0" algn="l">
              <a:lnSpc>
                <a:spcPct val="123000"/>
              </a:lnSpc>
              <a:spcBef>
                <a:spcPts val="600"/>
              </a:spcBef>
              <a:spcAft>
                <a:spcPts val="0"/>
              </a:spcAft>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екстовый слайд в три колонки">
  <p:cSld name="Текстовый слайд в три колонки">
    <p:spTree>
      <p:nvGrpSpPr>
        <p:cNvPr id="282" name="Shape 282"/>
        <p:cNvGrpSpPr/>
        <p:nvPr/>
      </p:nvGrpSpPr>
      <p:grpSpPr>
        <a:xfrm>
          <a:off x="0" y="0"/>
          <a:ext cx="0" cy="0"/>
          <a:chOff x="0" y="0"/>
          <a:chExt cx="0" cy="0"/>
        </a:xfrm>
      </p:grpSpPr>
      <p:pic>
        <p:nvPicPr>
          <p:cNvPr id="283" name="Google Shape;283;p39"/>
          <p:cNvPicPr preferRelativeResize="0"/>
          <p:nvPr/>
        </p:nvPicPr>
        <p:blipFill rotWithShape="1">
          <a:blip r:embed="rId2">
            <a:alphaModFix/>
          </a:blip>
          <a:srcRect b="0" l="0" r="0" t="0"/>
          <a:stretch/>
        </p:blipFill>
        <p:spPr>
          <a:xfrm>
            <a:off x="8172005" y="4706445"/>
            <a:ext cx="682674" cy="229378"/>
          </a:xfrm>
          <a:prstGeom prst="rect">
            <a:avLst/>
          </a:prstGeom>
          <a:noFill/>
          <a:ln>
            <a:noFill/>
          </a:ln>
        </p:spPr>
      </p:pic>
      <p:sp>
        <p:nvSpPr>
          <p:cNvPr id="284" name="Google Shape;284;p39"/>
          <p:cNvSpPr txBox="1"/>
          <p:nvPr>
            <p:ph idx="12" type="sldNum"/>
          </p:nvPr>
        </p:nvSpPr>
        <p:spPr>
          <a:xfrm>
            <a:off x="287736" y="4587974"/>
            <a:ext cx="282600" cy="321900"/>
          </a:xfrm>
          <a:prstGeom prst="rect">
            <a:avLst/>
          </a:prstGeom>
          <a:noFill/>
          <a:ln>
            <a:noFill/>
          </a:ln>
        </p:spPr>
        <p:txBody>
          <a:bodyPr anchorCtr="0" anchor="b" bIns="0" lIns="0" spcFirstLastPara="1" rIns="0" wrap="square" tIns="0">
            <a:noAutofit/>
          </a:bodyPr>
          <a:lstStyle>
            <a:lvl1pPr indent="0" lvl="0" marL="0" marR="0" rtl="0" algn="l">
              <a:spcBef>
                <a:spcPts val="0"/>
              </a:spcBef>
              <a:buNone/>
              <a:defRPr b="0" i="0" sz="900">
                <a:solidFill>
                  <a:srgbClr val="7F7F7F"/>
                </a:solidFill>
                <a:latin typeface="Arial"/>
                <a:ea typeface="Arial"/>
                <a:cs typeface="Arial"/>
                <a:sym typeface="Arial"/>
              </a:defRPr>
            </a:lvl1pPr>
            <a:lvl2pPr indent="0" lvl="1" marL="0" marR="0" rtl="0" algn="l">
              <a:spcBef>
                <a:spcPts val="0"/>
              </a:spcBef>
              <a:buNone/>
              <a:defRPr b="0" i="0" sz="900">
                <a:solidFill>
                  <a:srgbClr val="7F7F7F"/>
                </a:solidFill>
                <a:latin typeface="Arial"/>
                <a:ea typeface="Arial"/>
                <a:cs typeface="Arial"/>
                <a:sym typeface="Arial"/>
              </a:defRPr>
            </a:lvl2pPr>
            <a:lvl3pPr indent="0" lvl="2" marL="0" marR="0" rtl="0" algn="l">
              <a:spcBef>
                <a:spcPts val="0"/>
              </a:spcBef>
              <a:buNone/>
              <a:defRPr b="0" i="0" sz="900">
                <a:solidFill>
                  <a:srgbClr val="7F7F7F"/>
                </a:solidFill>
                <a:latin typeface="Arial"/>
                <a:ea typeface="Arial"/>
                <a:cs typeface="Arial"/>
                <a:sym typeface="Arial"/>
              </a:defRPr>
            </a:lvl3pPr>
            <a:lvl4pPr indent="0" lvl="3" marL="0" marR="0" rtl="0" algn="l">
              <a:spcBef>
                <a:spcPts val="0"/>
              </a:spcBef>
              <a:buNone/>
              <a:defRPr b="0" i="0" sz="900">
                <a:solidFill>
                  <a:srgbClr val="7F7F7F"/>
                </a:solidFill>
                <a:latin typeface="Arial"/>
                <a:ea typeface="Arial"/>
                <a:cs typeface="Arial"/>
                <a:sym typeface="Arial"/>
              </a:defRPr>
            </a:lvl4pPr>
            <a:lvl5pPr indent="0" lvl="4" marL="0" marR="0" rtl="0" algn="l">
              <a:spcBef>
                <a:spcPts val="0"/>
              </a:spcBef>
              <a:buNone/>
              <a:defRPr b="0" i="0" sz="900">
                <a:solidFill>
                  <a:srgbClr val="7F7F7F"/>
                </a:solidFill>
                <a:latin typeface="Arial"/>
                <a:ea typeface="Arial"/>
                <a:cs typeface="Arial"/>
                <a:sym typeface="Arial"/>
              </a:defRPr>
            </a:lvl5pPr>
            <a:lvl6pPr indent="0" lvl="5" marL="0" marR="0" rtl="0" algn="l">
              <a:spcBef>
                <a:spcPts val="0"/>
              </a:spcBef>
              <a:buNone/>
              <a:defRPr b="0" i="0" sz="900">
                <a:solidFill>
                  <a:srgbClr val="7F7F7F"/>
                </a:solidFill>
                <a:latin typeface="Arial"/>
                <a:ea typeface="Arial"/>
                <a:cs typeface="Arial"/>
                <a:sym typeface="Arial"/>
              </a:defRPr>
            </a:lvl6pPr>
            <a:lvl7pPr indent="0" lvl="6" marL="0" marR="0" rtl="0" algn="l">
              <a:spcBef>
                <a:spcPts val="0"/>
              </a:spcBef>
              <a:buNone/>
              <a:defRPr b="0" i="0" sz="900">
                <a:solidFill>
                  <a:srgbClr val="7F7F7F"/>
                </a:solidFill>
                <a:latin typeface="Arial"/>
                <a:ea typeface="Arial"/>
                <a:cs typeface="Arial"/>
                <a:sym typeface="Arial"/>
              </a:defRPr>
            </a:lvl7pPr>
            <a:lvl8pPr indent="0" lvl="7" marL="0" marR="0" rtl="0" algn="l">
              <a:spcBef>
                <a:spcPts val="0"/>
              </a:spcBef>
              <a:buNone/>
              <a:defRPr b="0" i="0" sz="900">
                <a:solidFill>
                  <a:srgbClr val="7F7F7F"/>
                </a:solidFill>
                <a:latin typeface="Arial"/>
                <a:ea typeface="Arial"/>
                <a:cs typeface="Arial"/>
                <a:sym typeface="Arial"/>
              </a:defRPr>
            </a:lvl8pPr>
            <a:lvl9pPr indent="0" lvl="8" marL="0" marR="0" rtl="0" algn="l">
              <a:spcBef>
                <a:spcPts val="0"/>
              </a:spcBef>
              <a:buNone/>
              <a:defRPr b="0" i="0" sz="900">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285" name="Google Shape;285;p39"/>
          <p:cNvSpPr txBox="1"/>
          <p:nvPr>
            <p:ph idx="1" type="body"/>
          </p:nvPr>
        </p:nvSpPr>
        <p:spPr>
          <a:xfrm>
            <a:off x="3281362" y="1393120"/>
            <a:ext cx="2571600" cy="2807100"/>
          </a:xfrm>
          <a:prstGeom prst="rect">
            <a:avLst/>
          </a:prstGeom>
          <a:noFill/>
          <a:ln>
            <a:noFill/>
          </a:ln>
        </p:spPr>
        <p:txBody>
          <a:bodyPr anchorCtr="0" anchor="t" bIns="0" lIns="0" spcFirstLastPara="1" rIns="0" wrap="square" tIns="0">
            <a:noAutofit/>
          </a:bodyPr>
          <a:lstStyle>
            <a:lvl1pPr indent="-228600" lvl="0" marL="457200" marR="0" rtl="0" algn="l">
              <a:lnSpc>
                <a:spcPct val="123000"/>
              </a:lnSpc>
              <a:spcBef>
                <a:spcPts val="0"/>
              </a:spcBef>
              <a:spcAft>
                <a:spcPts val="0"/>
              </a:spcAft>
              <a:buClr>
                <a:srgbClr val="00AD21"/>
              </a:buClr>
              <a:buSzPts val="1200"/>
              <a:buFont typeface="Noto Sans Symbols"/>
              <a:buNone/>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04800" lvl="4" marL="2286000" rtl="0" algn="l">
              <a:lnSpc>
                <a:spcPct val="123000"/>
              </a:lnSpc>
              <a:spcBef>
                <a:spcPts val="600"/>
              </a:spcBef>
              <a:spcAft>
                <a:spcPts val="0"/>
              </a:spcAft>
              <a:buSzPts val="12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86" name="Google Shape;286;p39"/>
          <p:cNvSpPr txBox="1"/>
          <p:nvPr>
            <p:ph idx="2" type="body"/>
          </p:nvPr>
        </p:nvSpPr>
        <p:spPr>
          <a:xfrm>
            <a:off x="3281362" y="1131888"/>
            <a:ext cx="2571600" cy="205500"/>
          </a:xfrm>
          <a:prstGeom prst="rect">
            <a:avLst/>
          </a:prstGeom>
          <a:noFill/>
          <a:ln>
            <a:noFill/>
          </a:ln>
        </p:spPr>
        <p:txBody>
          <a:bodyPr anchorCtr="0" anchor="t" bIns="0" lIns="0" spcFirstLastPara="1" rIns="0" wrap="square" tIns="0">
            <a:noAutofit/>
          </a:bodyPr>
          <a:lstStyle>
            <a:lvl1pPr indent="-228600" lvl="0" marL="457200" rtl="0" algn="l">
              <a:lnSpc>
                <a:spcPct val="123000"/>
              </a:lnSpc>
              <a:spcBef>
                <a:spcPts val="0"/>
              </a:spcBef>
              <a:spcAft>
                <a:spcPts val="0"/>
              </a:spcAft>
              <a:buSzPts val="1200"/>
              <a:buNone/>
              <a:defRPr b="1">
                <a:solidFill>
                  <a:srgbClr val="00AD21"/>
                </a:solidFill>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42900" lvl="4" marL="2286000" rtl="0" algn="l">
              <a:lnSpc>
                <a:spcPct val="123000"/>
              </a:lnSpc>
              <a:spcBef>
                <a:spcPts val="600"/>
              </a:spcBef>
              <a:spcAft>
                <a:spcPts val="0"/>
              </a:spcAft>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87" name="Google Shape;287;p39"/>
          <p:cNvSpPr txBox="1"/>
          <p:nvPr>
            <p:ph idx="3" type="body"/>
          </p:nvPr>
        </p:nvSpPr>
        <p:spPr>
          <a:xfrm>
            <a:off x="6280149" y="1393120"/>
            <a:ext cx="2571600" cy="2807100"/>
          </a:xfrm>
          <a:prstGeom prst="rect">
            <a:avLst/>
          </a:prstGeom>
          <a:noFill/>
          <a:ln>
            <a:noFill/>
          </a:ln>
        </p:spPr>
        <p:txBody>
          <a:bodyPr anchorCtr="0" anchor="t" bIns="0" lIns="0" spcFirstLastPara="1" rIns="0" wrap="square" tIns="0">
            <a:noAutofit/>
          </a:bodyPr>
          <a:lstStyle>
            <a:lvl1pPr indent="-228600" lvl="0" marL="457200" marR="0" rtl="0" algn="l">
              <a:lnSpc>
                <a:spcPct val="123000"/>
              </a:lnSpc>
              <a:spcBef>
                <a:spcPts val="0"/>
              </a:spcBef>
              <a:spcAft>
                <a:spcPts val="0"/>
              </a:spcAft>
              <a:buClr>
                <a:srgbClr val="00AD21"/>
              </a:buClr>
              <a:buSzPts val="1200"/>
              <a:buFont typeface="Noto Sans Symbols"/>
              <a:buNone/>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04800" lvl="4" marL="2286000" rtl="0" algn="l">
              <a:lnSpc>
                <a:spcPct val="123000"/>
              </a:lnSpc>
              <a:spcBef>
                <a:spcPts val="600"/>
              </a:spcBef>
              <a:spcAft>
                <a:spcPts val="0"/>
              </a:spcAft>
              <a:buSzPts val="12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88" name="Google Shape;288;p39"/>
          <p:cNvSpPr txBox="1"/>
          <p:nvPr>
            <p:ph idx="4" type="body"/>
          </p:nvPr>
        </p:nvSpPr>
        <p:spPr>
          <a:xfrm>
            <a:off x="6280149" y="1131888"/>
            <a:ext cx="2571600" cy="205500"/>
          </a:xfrm>
          <a:prstGeom prst="rect">
            <a:avLst/>
          </a:prstGeom>
          <a:noFill/>
          <a:ln>
            <a:noFill/>
          </a:ln>
        </p:spPr>
        <p:txBody>
          <a:bodyPr anchorCtr="0" anchor="t" bIns="0" lIns="0" spcFirstLastPara="1" rIns="0" wrap="square" tIns="0">
            <a:noAutofit/>
          </a:bodyPr>
          <a:lstStyle>
            <a:lvl1pPr indent="-228600" lvl="0" marL="457200" rtl="0" algn="l">
              <a:lnSpc>
                <a:spcPct val="123000"/>
              </a:lnSpc>
              <a:spcBef>
                <a:spcPts val="0"/>
              </a:spcBef>
              <a:spcAft>
                <a:spcPts val="0"/>
              </a:spcAft>
              <a:buSzPts val="1200"/>
              <a:buNone/>
              <a:defRPr b="1">
                <a:solidFill>
                  <a:srgbClr val="00AD21"/>
                </a:solidFill>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42900" lvl="4" marL="2286000" rtl="0" algn="l">
              <a:lnSpc>
                <a:spcPct val="123000"/>
              </a:lnSpc>
              <a:spcBef>
                <a:spcPts val="600"/>
              </a:spcBef>
              <a:spcAft>
                <a:spcPts val="0"/>
              </a:spcAft>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89" name="Google Shape;289;p39"/>
          <p:cNvSpPr txBox="1"/>
          <p:nvPr>
            <p:ph idx="5" type="body"/>
          </p:nvPr>
        </p:nvSpPr>
        <p:spPr>
          <a:xfrm>
            <a:off x="282575" y="1393120"/>
            <a:ext cx="2571600" cy="2807100"/>
          </a:xfrm>
          <a:prstGeom prst="rect">
            <a:avLst/>
          </a:prstGeom>
          <a:noFill/>
          <a:ln>
            <a:noFill/>
          </a:ln>
        </p:spPr>
        <p:txBody>
          <a:bodyPr anchorCtr="0" anchor="t" bIns="0" lIns="0" spcFirstLastPara="1" rIns="0" wrap="square" tIns="0">
            <a:noAutofit/>
          </a:bodyPr>
          <a:lstStyle>
            <a:lvl1pPr indent="-228600" lvl="0" marL="457200" marR="0" rtl="0" algn="l">
              <a:lnSpc>
                <a:spcPct val="123000"/>
              </a:lnSpc>
              <a:spcBef>
                <a:spcPts val="0"/>
              </a:spcBef>
              <a:spcAft>
                <a:spcPts val="0"/>
              </a:spcAft>
              <a:buClr>
                <a:srgbClr val="00AD21"/>
              </a:buClr>
              <a:buSzPts val="1200"/>
              <a:buFont typeface="Noto Sans Symbols"/>
              <a:buNone/>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04800" lvl="4" marL="2286000" rtl="0" algn="l">
              <a:lnSpc>
                <a:spcPct val="123000"/>
              </a:lnSpc>
              <a:spcBef>
                <a:spcPts val="600"/>
              </a:spcBef>
              <a:spcAft>
                <a:spcPts val="0"/>
              </a:spcAft>
              <a:buSzPts val="12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90" name="Google Shape;290;p39"/>
          <p:cNvSpPr txBox="1"/>
          <p:nvPr>
            <p:ph idx="6" type="body"/>
          </p:nvPr>
        </p:nvSpPr>
        <p:spPr>
          <a:xfrm>
            <a:off x="282575" y="1131888"/>
            <a:ext cx="2571600" cy="205500"/>
          </a:xfrm>
          <a:prstGeom prst="rect">
            <a:avLst/>
          </a:prstGeom>
          <a:noFill/>
          <a:ln>
            <a:noFill/>
          </a:ln>
        </p:spPr>
        <p:txBody>
          <a:bodyPr anchorCtr="0" anchor="t" bIns="0" lIns="0" spcFirstLastPara="1" rIns="0" wrap="square" tIns="0">
            <a:noAutofit/>
          </a:bodyPr>
          <a:lstStyle>
            <a:lvl1pPr indent="-228600" lvl="0" marL="457200" rtl="0" algn="l">
              <a:lnSpc>
                <a:spcPct val="123000"/>
              </a:lnSpc>
              <a:spcBef>
                <a:spcPts val="0"/>
              </a:spcBef>
              <a:spcAft>
                <a:spcPts val="0"/>
              </a:spcAft>
              <a:buSzPts val="1200"/>
              <a:buNone/>
              <a:defRPr b="1">
                <a:solidFill>
                  <a:srgbClr val="00AD21"/>
                </a:solidFill>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42900" lvl="4" marL="2286000" rtl="0" algn="l">
              <a:lnSpc>
                <a:spcPct val="123000"/>
              </a:lnSpc>
              <a:spcBef>
                <a:spcPts val="600"/>
              </a:spcBef>
              <a:spcAft>
                <a:spcPts val="0"/>
              </a:spcAft>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91" name="Google Shape;291;p39"/>
          <p:cNvSpPr txBox="1"/>
          <p:nvPr>
            <p:ph type="title"/>
          </p:nvPr>
        </p:nvSpPr>
        <p:spPr>
          <a:xfrm>
            <a:off x="282575" y="268285"/>
            <a:ext cx="8569200" cy="648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9383A"/>
              </a:buClr>
              <a:buSzPts val="2400"/>
              <a:buFont typeface="Arial"/>
              <a:buNone/>
              <a:defRPr b="1" sz="2400">
                <a:solidFill>
                  <a:srgbClr val="19383A"/>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Списки в три колонки с подпунктами">
  <p:cSld name="Списки в три колонки с подпунктами">
    <p:spTree>
      <p:nvGrpSpPr>
        <p:cNvPr id="292" name="Shape 292"/>
        <p:cNvGrpSpPr/>
        <p:nvPr/>
      </p:nvGrpSpPr>
      <p:grpSpPr>
        <a:xfrm>
          <a:off x="0" y="0"/>
          <a:ext cx="0" cy="0"/>
          <a:chOff x="0" y="0"/>
          <a:chExt cx="0" cy="0"/>
        </a:xfrm>
      </p:grpSpPr>
      <p:pic>
        <p:nvPicPr>
          <p:cNvPr id="293" name="Google Shape;293;p40"/>
          <p:cNvPicPr preferRelativeResize="0"/>
          <p:nvPr/>
        </p:nvPicPr>
        <p:blipFill rotWithShape="1">
          <a:blip r:embed="rId2">
            <a:alphaModFix/>
          </a:blip>
          <a:srcRect b="0" l="0" r="0" t="0"/>
          <a:stretch/>
        </p:blipFill>
        <p:spPr>
          <a:xfrm>
            <a:off x="8172005" y="4706445"/>
            <a:ext cx="682674" cy="229378"/>
          </a:xfrm>
          <a:prstGeom prst="rect">
            <a:avLst/>
          </a:prstGeom>
          <a:noFill/>
          <a:ln>
            <a:noFill/>
          </a:ln>
        </p:spPr>
      </p:pic>
      <p:sp>
        <p:nvSpPr>
          <p:cNvPr id="294" name="Google Shape;294;p40"/>
          <p:cNvSpPr txBox="1"/>
          <p:nvPr>
            <p:ph idx="12" type="sldNum"/>
          </p:nvPr>
        </p:nvSpPr>
        <p:spPr>
          <a:xfrm>
            <a:off x="287736" y="4587974"/>
            <a:ext cx="282600" cy="321900"/>
          </a:xfrm>
          <a:prstGeom prst="rect">
            <a:avLst/>
          </a:prstGeom>
          <a:noFill/>
          <a:ln>
            <a:noFill/>
          </a:ln>
        </p:spPr>
        <p:txBody>
          <a:bodyPr anchorCtr="0" anchor="b" bIns="0" lIns="0" spcFirstLastPara="1" rIns="0" wrap="square" tIns="0">
            <a:noAutofit/>
          </a:bodyPr>
          <a:lstStyle>
            <a:lvl1pPr indent="0" lvl="0" marL="0" marR="0" rtl="0" algn="l">
              <a:spcBef>
                <a:spcPts val="0"/>
              </a:spcBef>
              <a:buNone/>
              <a:defRPr b="0" i="0" sz="900">
                <a:solidFill>
                  <a:srgbClr val="7F7F7F"/>
                </a:solidFill>
                <a:latin typeface="Arial"/>
                <a:ea typeface="Arial"/>
                <a:cs typeface="Arial"/>
                <a:sym typeface="Arial"/>
              </a:defRPr>
            </a:lvl1pPr>
            <a:lvl2pPr indent="0" lvl="1" marL="0" marR="0" rtl="0" algn="l">
              <a:spcBef>
                <a:spcPts val="0"/>
              </a:spcBef>
              <a:buNone/>
              <a:defRPr b="0" i="0" sz="900">
                <a:solidFill>
                  <a:srgbClr val="7F7F7F"/>
                </a:solidFill>
                <a:latin typeface="Arial"/>
                <a:ea typeface="Arial"/>
                <a:cs typeface="Arial"/>
                <a:sym typeface="Arial"/>
              </a:defRPr>
            </a:lvl2pPr>
            <a:lvl3pPr indent="0" lvl="2" marL="0" marR="0" rtl="0" algn="l">
              <a:spcBef>
                <a:spcPts val="0"/>
              </a:spcBef>
              <a:buNone/>
              <a:defRPr b="0" i="0" sz="900">
                <a:solidFill>
                  <a:srgbClr val="7F7F7F"/>
                </a:solidFill>
                <a:latin typeface="Arial"/>
                <a:ea typeface="Arial"/>
                <a:cs typeface="Arial"/>
                <a:sym typeface="Arial"/>
              </a:defRPr>
            </a:lvl3pPr>
            <a:lvl4pPr indent="0" lvl="3" marL="0" marR="0" rtl="0" algn="l">
              <a:spcBef>
                <a:spcPts val="0"/>
              </a:spcBef>
              <a:buNone/>
              <a:defRPr b="0" i="0" sz="900">
                <a:solidFill>
                  <a:srgbClr val="7F7F7F"/>
                </a:solidFill>
                <a:latin typeface="Arial"/>
                <a:ea typeface="Arial"/>
                <a:cs typeface="Arial"/>
                <a:sym typeface="Arial"/>
              </a:defRPr>
            </a:lvl4pPr>
            <a:lvl5pPr indent="0" lvl="4" marL="0" marR="0" rtl="0" algn="l">
              <a:spcBef>
                <a:spcPts val="0"/>
              </a:spcBef>
              <a:buNone/>
              <a:defRPr b="0" i="0" sz="900">
                <a:solidFill>
                  <a:srgbClr val="7F7F7F"/>
                </a:solidFill>
                <a:latin typeface="Arial"/>
                <a:ea typeface="Arial"/>
                <a:cs typeface="Arial"/>
                <a:sym typeface="Arial"/>
              </a:defRPr>
            </a:lvl5pPr>
            <a:lvl6pPr indent="0" lvl="5" marL="0" marR="0" rtl="0" algn="l">
              <a:spcBef>
                <a:spcPts val="0"/>
              </a:spcBef>
              <a:buNone/>
              <a:defRPr b="0" i="0" sz="900">
                <a:solidFill>
                  <a:srgbClr val="7F7F7F"/>
                </a:solidFill>
                <a:latin typeface="Arial"/>
                <a:ea typeface="Arial"/>
                <a:cs typeface="Arial"/>
                <a:sym typeface="Arial"/>
              </a:defRPr>
            </a:lvl6pPr>
            <a:lvl7pPr indent="0" lvl="6" marL="0" marR="0" rtl="0" algn="l">
              <a:spcBef>
                <a:spcPts val="0"/>
              </a:spcBef>
              <a:buNone/>
              <a:defRPr b="0" i="0" sz="900">
                <a:solidFill>
                  <a:srgbClr val="7F7F7F"/>
                </a:solidFill>
                <a:latin typeface="Arial"/>
                <a:ea typeface="Arial"/>
                <a:cs typeface="Arial"/>
                <a:sym typeface="Arial"/>
              </a:defRPr>
            </a:lvl7pPr>
            <a:lvl8pPr indent="0" lvl="7" marL="0" marR="0" rtl="0" algn="l">
              <a:spcBef>
                <a:spcPts val="0"/>
              </a:spcBef>
              <a:buNone/>
              <a:defRPr b="0" i="0" sz="900">
                <a:solidFill>
                  <a:srgbClr val="7F7F7F"/>
                </a:solidFill>
                <a:latin typeface="Arial"/>
                <a:ea typeface="Arial"/>
                <a:cs typeface="Arial"/>
                <a:sym typeface="Arial"/>
              </a:defRPr>
            </a:lvl8pPr>
            <a:lvl9pPr indent="0" lvl="8" marL="0" marR="0" rtl="0" algn="l">
              <a:spcBef>
                <a:spcPts val="0"/>
              </a:spcBef>
              <a:buNone/>
              <a:defRPr b="0" i="0" sz="900">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295" name="Google Shape;295;p40"/>
          <p:cNvSpPr txBox="1"/>
          <p:nvPr>
            <p:ph idx="1" type="body"/>
          </p:nvPr>
        </p:nvSpPr>
        <p:spPr>
          <a:xfrm>
            <a:off x="282575" y="1101320"/>
            <a:ext cx="2654400" cy="576600"/>
          </a:xfrm>
          <a:prstGeom prst="rect">
            <a:avLst/>
          </a:prstGeom>
          <a:noFill/>
          <a:ln>
            <a:noFill/>
          </a:ln>
        </p:spPr>
        <p:txBody>
          <a:bodyPr anchorCtr="0" anchor="t" bIns="0" lIns="0" spcFirstLastPara="1" rIns="0" wrap="square" tIns="0">
            <a:noAutofit/>
          </a:bodyPr>
          <a:lstStyle>
            <a:lvl1pPr indent="-330200" lvl="0" marL="457200" rtl="0" algn="l">
              <a:lnSpc>
                <a:spcPct val="123000"/>
              </a:lnSpc>
              <a:spcBef>
                <a:spcPts val="1200"/>
              </a:spcBef>
              <a:spcAft>
                <a:spcPts val="0"/>
              </a:spcAft>
              <a:buSzPts val="1600"/>
              <a:buFont typeface="Noto Sans Symbols"/>
              <a:buChar char="▪"/>
              <a:defRPr sz="1600">
                <a:solidFill>
                  <a:srgbClr val="00AD21"/>
                </a:solidFill>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42900" lvl="4" marL="2286000" rtl="0" algn="l">
              <a:lnSpc>
                <a:spcPct val="123000"/>
              </a:lnSpc>
              <a:spcBef>
                <a:spcPts val="600"/>
              </a:spcBef>
              <a:spcAft>
                <a:spcPts val="0"/>
              </a:spcAft>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96" name="Google Shape;296;p40"/>
          <p:cNvSpPr txBox="1"/>
          <p:nvPr>
            <p:ph idx="2" type="body"/>
          </p:nvPr>
        </p:nvSpPr>
        <p:spPr>
          <a:xfrm>
            <a:off x="282575" y="1813994"/>
            <a:ext cx="2654400" cy="2502000"/>
          </a:xfrm>
          <a:prstGeom prst="rect">
            <a:avLst/>
          </a:prstGeom>
          <a:noFill/>
          <a:ln>
            <a:noFill/>
          </a:ln>
        </p:spPr>
        <p:txBody>
          <a:bodyPr anchorCtr="0" anchor="t" bIns="0" lIns="0" spcFirstLastPara="1" rIns="0" wrap="square" tIns="0">
            <a:noAutofit/>
          </a:bodyPr>
          <a:lstStyle>
            <a:lvl1pPr indent="-304800" lvl="0" marL="457200" rtl="0" algn="l">
              <a:lnSpc>
                <a:spcPct val="123000"/>
              </a:lnSpc>
              <a:spcBef>
                <a:spcPts val="600"/>
              </a:spcBef>
              <a:spcAft>
                <a:spcPts val="0"/>
              </a:spcAft>
              <a:buSzPts val="1200"/>
              <a:buFont typeface="Arial"/>
              <a:buChar char="‒"/>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42900" lvl="4" marL="2286000" rtl="0" algn="l">
              <a:lnSpc>
                <a:spcPct val="123000"/>
              </a:lnSpc>
              <a:spcBef>
                <a:spcPts val="600"/>
              </a:spcBef>
              <a:spcAft>
                <a:spcPts val="0"/>
              </a:spcAft>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97" name="Google Shape;297;p40"/>
          <p:cNvSpPr txBox="1"/>
          <p:nvPr>
            <p:ph idx="3" type="body"/>
          </p:nvPr>
        </p:nvSpPr>
        <p:spPr>
          <a:xfrm>
            <a:off x="3239912" y="1101320"/>
            <a:ext cx="2654400" cy="576600"/>
          </a:xfrm>
          <a:prstGeom prst="rect">
            <a:avLst/>
          </a:prstGeom>
          <a:noFill/>
          <a:ln>
            <a:noFill/>
          </a:ln>
        </p:spPr>
        <p:txBody>
          <a:bodyPr anchorCtr="0" anchor="t" bIns="0" lIns="0" spcFirstLastPara="1" rIns="0" wrap="square" tIns="0">
            <a:noAutofit/>
          </a:bodyPr>
          <a:lstStyle>
            <a:lvl1pPr indent="-330200" lvl="0" marL="457200" rtl="0" algn="l">
              <a:lnSpc>
                <a:spcPct val="123000"/>
              </a:lnSpc>
              <a:spcBef>
                <a:spcPts val="1200"/>
              </a:spcBef>
              <a:spcAft>
                <a:spcPts val="0"/>
              </a:spcAft>
              <a:buSzPts val="1600"/>
              <a:buFont typeface="Noto Sans Symbols"/>
              <a:buChar char="▪"/>
              <a:defRPr sz="1600">
                <a:solidFill>
                  <a:srgbClr val="00AD21"/>
                </a:solidFill>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42900" lvl="4" marL="2286000" rtl="0" algn="l">
              <a:lnSpc>
                <a:spcPct val="123000"/>
              </a:lnSpc>
              <a:spcBef>
                <a:spcPts val="600"/>
              </a:spcBef>
              <a:spcAft>
                <a:spcPts val="0"/>
              </a:spcAft>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98" name="Google Shape;298;p40"/>
          <p:cNvSpPr txBox="1"/>
          <p:nvPr>
            <p:ph idx="4" type="body"/>
          </p:nvPr>
        </p:nvSpPr>
        <p:spPr>
          <a:xfrm>
            <a:off x="3239912" y="1813994"/>
            <a:ext cx="2654400" cy="2480400"/>
          </a:xfrm>
          <a:prstGeom prst="rect">
            <a:avLst/>
          </a:prstGeom>
          <a:noFill/>
          <a:ln>
            <a:noFill/>
          </a:ln>
        </p:spPr>
        <p:txBody>
          <a:bodyPr anchorCtr="0" anchor="t" bIns="0" lIns="0" spcFirstLastPara="1" rIns="0" wrap="square" tIns="0">
            <a:noAutofit/>
          </a:bodyPr>
          <a:lstStyle>
            <a:lvl1pPr indent="-304800" lvl="0" marL="457200" rtl="0" algn="l">
              <a:lnSpc>
                <a:spcPct val="123000"/>
              </a:lnSpc>
              <a:spcBef>
                <a:spcPts val="600"/>
              </a:spcBef>
              <a:spcAft>
                <a:spcPts val="0"/>
              </a:spcAft>
              <a:buSzPts val="1200"/>
              <a:buFont typeface="Arial"/>
              <a:buChar char="‒"/>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42900" lvl="4" marL="2286000" rtl="0" algn="l">
              <a:lnSpc>
                <a:spcPct val="123000"/>
              </a:lnSpc>
              <a:spcBef>
                <a:spcPts val="600"/>
              </a:spcBef>
              <a:spcAft>
                <a:spcPts val="0"/>
              </a:spcAft>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99" name="Google Shape;299;p40"/>
          <p:cNvSpPr txBox="1"/>
          <p:nvPr>
            <p:ph idx="5" type="body"/>
          </p:nvPr>
        </p:nvSpPr>
        <p:spPr>
          <a:xfrm>
            <a:off x="6197424" y="1101320"/>
            <a:ext cx="2654400" cy="576600"/>
          </a:xfrm>
          <a:prstGeom prst="rect">
            <a:avLst/>
          </a:prstGeom>
          <a:noFill/>
          <a:ln>
            <a:noFill/>
          </a:ln>
        </p:spPr>
        <p:txBody>
          <a:bodyPr anchorCtr="0" anchor="t" bIns="0" lIns="0" spcFirstLastPara="1" rIns="0" wrap="square" tIns="0">
            <a:noAutofit/>
          </a:bodyPr>
          <a:lstStyle>
            <a:lvl1pPr indent="-330200" lvl="0" marL="457200" rtl="0" algn="l">
              <a:lnSpc>
                <a:spcPct val="123000"/>
              </a:lnSpc>
              <a:spcBef>
                <a:spcPts val="1200"/>
              </a:spcBef>
              <a:spcAft>
                <a:spcPts val="0"/>
              </a:spcAft>
              <a:buSzPts val="1600"/>
              <a:buFont typeface="Noto Sans Symbols"/>
              <a:buChar char="▪"/>
              <a:defRPr sz="1600">
                <a:solidFill>
                  <a:srgbClr val="00AD21"/>
                </a:solidFill>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42900" lvl="4" marL="2286000" rtl="0" algn="l">
              <a:lnSpc>
                <a:spcPct val="123000"/>
              </a:lnSpc>
              <a:spcBef>
                <a:spcPts val="600"/>
              </a:spcBef>
              <a:spcAft>
                <a:spcPts val="0"/>
              </a:spcAft>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00" name="Google Shape;300;p40"/>
          <p:cNvSpPr txBox="1"/>
          <p:nvPr>
            <p:ph idx="6" type="body"/>
          </p:nvPr>
        </p:nvSpPr>
        <p:spPr>
          <a:xfrm>
            <a:off x="6197424" y="1813994"/>
            <a:ext cx="2654400" cy="2480400"/>
          </a:xfrm>
          <a:prstGeom prst="rect">
            <a:avLst/>
          </a:prstGeom>
          <a:noFill/>
          <a:ln>
            <a:noFill/>
          </a:ln>
        </p:spPr>
        <p:txBody>
          <a:bodyPr anchorCtr="0" anchor="t" bIns="0" lIns="0" spcFirstLastPara="1" rIns="0" wrap="square" tIns="0">
            <a:noAutofit/>
          </a:bodyPr>
          <a:lstStyle>
            <a:lvl1pPr indent="-304800" lvl="0" marL="457200" rtl="0" algn="l">
              <a:lnSpc>
                <a:spcPct val="123000"/>
              </a:lnSpc>
              <a:spcBef>
                <a:spcPts val="600"/>
              </a:spcBef>
              <a:spcAft>
                <a:spcPts val="0"/>
              </a:spcAft>
              <a:buSzPts val="1200"/>
              <a:buFont typeface="Arial"/>
              <a:buChar char="‒"/>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42900" lvl="4" marL="2286000" rtl="0" algn="l">
              <a:lnSpc>
                <a:spcPct val="123000"/>
              </a:lnSpc>
              <a:spcBef>
                <a:spcPts val="600"/>
              </a:spcBef>
              <a:spcAft>
                <a:spcPts val="0"/>
              </a:spcAft>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01" name="Google Shape;301;p40"/>
          <p:cNvSpPr txBox="1"/>
          <p:nvPr>
            <p:ph type="title"/>
          </p:nvPr>
        </p:nvSpPr>
        <p:spPr>
          <a:xfrm>
            <a:off x="282575" y="268285"/>
            <a:ext cx="8569200" cy="648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9383A"/>
              </a:buClr>
              <a:buSzPts val="2400"/>
              <a:buFont typeface="Arial"/>
              <a:buNone/>
              <a:defRPr b="1" sz="2400">
                <a:solidFill>
                  <a:srgbClr val="19383A"/>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ри колонки с иконками">
  <p:cSld name="Три колонки с иконками">
    <p:spTree>
      <p:nvGrpSpPr>
        <p:cNvPr id="302" name="Shape 302"/>
        <p:cNvGrpSpPr/>
        <p:nvPr/>
      </p:nvGrpSpPr>
      <p:grpSpPr>
        <a:xfrm>
          <a:off x="0" y="0"/>
          <a:ext cx="0" cy="0"/>
          <a:chOff x="0" y="0"/>
          <a:chExt cx="0" cy="0"/>
        </a:xfrm>
      </p:grpSpPr>
      <p:pic>
        <p:nvPicPr>
          <p:cNvPr id="303" name="Google Shape;303;p41"/>
          <p:cNvPicPr preferRelativeResize="0"/>
          <p:nvPr/>
        </p:nvPicPr>
        <p:blipFill rotWithShape="1">
          <a:blip r:embed="rId2">
            <a:alphaModFix/>
          </a:blip>
          <a:srcRect b="0" l="0" r="0" t="0"/>
          <a:stretch/>
        </p:blipFill>
        <p:spPr>
          <a:xfrm>
            <a:off x="8172005" y="4706445"/>
            <a:ext cx="682674" cy="229378"/>
          </a:xfrm>
          <a:prstGeom prst="rect">
            <a:avLst/>
          </a:prstGeom>
          <a:noFill/>
          <a:ln>
            <a:noFill/>
          </a:ln>
        </p:spPr>
      </p:pic>
      <p:sp>
        <p:nvSpPr>
          <p:cNvPr id="304" name="Google Shape;304;p41"/>
          <p:cNvSpPr txBox="1"/>
          <p:nvPr>
            <p:ph idx="12" type="sldNum"/>
          </p:nvPr>
        </p:nvSpPr>
        <p:spPr>
          <a:xfrm>
            <a:off x="287736" y="4587974"/>
            <a:ext cx="282600" cy="321900"/>
          </a:xfrm>
          <a:prstGeom prst="rect">
            <a:avLst/>
          </a:prstGeom>
          <a:noFill/>
          <a:ln>
            <a:noFill/>
          </a:ln>
        </p:spPr>
        <p:txBody>
          <a:bodyPr anchorCtr="0" anchor="b" bIns="0" lIns="0" spcFirstLastPara="1" rIns="0" wrap="square" tIns="0">
            <a:noAutofit/>
          </a:bodyPr>
          <a:lstStyle>
            <a:lvl1pPr indent="0" lvl="0" marL="0" marR="0" rtl="0" algn="l">
              <a:spcBef>
                <a:spcPts val="0"/>
              </a:spcBef>
              <a:buNone/>
              <a:defRPr b="0" i="0" sz="900">
                <a:solidFill>
                  <a:srgbClr val="7F7F7F"/>
                </a:solidFill>
                <a:latin typeface="Arial"/>
                <a:ea typeface="Arial"/>
                <a:cs typeface="Arial"/>
                <a:sym typeface="Arial"/>
              </a:defRPr>
            </a:lvl1pPr>
            <a:lvl2pPr indent="0" lvl="1" marL="0" marR="0" rtl="0" algn="l">
              <a:spcBef>
                <a:spcPts val="0"/>
              </a:spcBef>
              <a:buNone/>
              <a:defRPr b="0" i="0" sz="900">
                <a:solidFill>
                  <a:srgbClr val="7F7F7F"/>
                </a:solidFill>
                <a:latin typeface="Arial"/>
                <a:ea typeface="Arial"/>
                <a:cs typeface="Arial"/>
                <a:sym typeface="Arial"/>
              </a:defRPr>
            </a:lvl2pPr>
            <a:lvl3pPr indent="0" lvl="2" marL="0" marR="0" rtl="0" algn="l">
              <a:spcBef>
                <a:spcPts val="0"/>
              </a:spcBef>
              <a:buNone/>
              <a:defRPr b="0" i="0" sz="900">
                <a:solidFill>
                  <a:srgbClr val="7F7F7F"/>
                </a:solidFill>
                <a:latin typeface="Arial"/>
                <a:ea typeface="Arial"/>
                <a:cs typeface="Arial"/>
                <a:sym typeface="Arial"/>
              </a:defRPr>
            </a:lvl3pPr>
            <a:lvl4pPr indent="0" lvl="3" marL="0" marR="0" rtl="0" algn="l">
              <a:spcBef>
                <a:spcPts val="0"/>
              </a:spcBef>
              <a:buNone/>
              <a:defRPr b="0" i="0" sz="900">
                <a:solidFill>
                  <a:srgbClr val="7F7F7F"/>
                </a:solidFill>
                <a:latin typeface="Arial"/>
                <a:ea typeface="Arial"/>
                <a:cs typeface="Arial"/>
                <a:sym typeface="Arial"/>
              </a:defRPr>
            </a:lvl4pPr>
            <a:lvl5pPr indent="0" lvl="4" marL="0" marR="0" rtl="0" algn="l">
              <a:spcBef>
                <a:spcPts val="0"/>
              </a:spcBef>
              <a:buNone/>
              <a:defRPr b="0" i="0" sz="900">
                <a:solidFill>
                  <a:srgbClr val="7F7F7F"/>
                </a:solidFill>
                <a:latin typeface="Arial"/>
                <a:ea typeface="Arial"/>
                <a:cs typeface="Arial"/>
                <a:sym typeface="Arial"/>
              </a:defRPr>
            </a:lvl5pPr>
            <a:lvl6pPr indent="0" lvl="5" marL="0" marR="0" rtl="0" algn="l">
              <a:spcBef>
                <a:spcPts val="0"/>
              </a:spcBef>
              <a:buNone/>
              <a:defRPr b="0" i="0" sz="900">
                <a:solidFill>
                  <a:srgbClr val="7F7F7F"/>
                </a:solidFill>
                <a:latin typeface="Arial"/>
                <a:ea typeface="Arial"/>
                <a:cs typeface="Arial"/>
                <a:sym typeface="Arial"/>
              </a:defRPr>
            </a:lvl6pPr>
            <a:lvl7pPr indent="0" lvl="6" marL="0" marR="0" rtl="0" algn="l">
              <a:spcBef>
                <a:spcPts val="0"/>
              </a:spcBef>
              <a:buNone/>
              <a:defRPr b="0" i="0" sz="900">
                <a:solidFill>
                  <a:srgbClr val="7F7F7F"/>
                </a:solidFill>
                <a:latin typeface="Arial"/>
                <a:ea typeface="Arial"/>
                <a:cs typeface="Arial"/>
                <a:sym typeface="Arial"/>
              </a:defRPr>
            </a:lvl7pPr>
            <a:lvl8pPr indent="0" lvl="7" marL="0" marR="0" rtl="0" algn="l">
              <a:spcBef>
                <a:spcPts val="0"/>
              </a:spcBef>
              <a:buNone/>
              <a:defRPr b="0" i="0" sz="900">
                <a:solidFill>
                  <a:srgbClr val="7F7F7F"/>
                </a:solidFill>
                <a:latin typeface="Arial"/>
                <a:ea typeface="Arial"/>
                <a:cs typeface="Arial"/>
                <a:sym typeface="Arial"/>
              </a:defRPr>
            </a:lvl8pPr>
            <a:lvl9pPr indent="0" lvl="8" marL="0" marR="0" rtl="0" algn="l">
              <a:spcBef>
                <a:spcPts val="0"/>
              </a:spcBef>
              <a:buNone/>
              <a:defRPr b="0" i="0" sz="900">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305" name="Google Shape;305;p41"/>
          <p:cNvSpPr txBox="1"/>
          <p:nvPr>
            <p:ph idx="1" type="body"/>
          </p:nvPr>
        </p:nvSpPr>
        <p:spPr>
          <a:xfrm>
            <a:off x="282575" y="2137556"/>
            <a:ext cx="2574900" cy="1440000"/>
          </a:xfrm>
          <a:prstGeom prst="rect">
            <a:avLst/>
          </a:prstGeom>
          <a:noFill/>
          <a:ln>
            <a:noFill/>
          </a:ln>
        </p:spPr>
        <p:txBody>
          <a:bodyPr anchorCtr="0" anchor="t" bIns="0" lIns="0" spcFirstLastPara="1" rIns="0" wrap="square" tIns="0">
            <a:noAutofit/>
          </a:bodyPr>
          <a:lstStyle>
            <a:lvl1pPr indent="-228600" lvl="0" marL="457200" marR="0" rtl="0" algn="l">
              <a:lnSpc>
                <a:spcPct val="123000"/>
              </a:lnSpc>
              <a:spcBef>
                <a:spcPts val="0"/>
              </a:spcBef>
              <a:spcAft>
                <a:spcPts val="0"/>
              </a:spcAft>
              <a:buClr>
                <a:srgbClr val="00AD21"/>
              </a:buClr>
              <a:buSzPts val="1200"/>
              <a:buFont typeface="Noto Sans Symbols"/>
              <a:buNone/>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42900" lvl="4" marL="2286000" rtl="0" algn="l">
              <a:lnSpc>
                <a:spcPct val="123000"/>
              </a:lnSpc>
              <a:spcBef>
                <a:spcPts val="600"/>
              </a:spcBef>
              <a:spcAft>
                <a:spcPts val="0"/>
              </a:spcAft>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06" name="Google Shape;306;p41"/>
          <p:cNvSpPr txBox="1"/>
          <p:nvPr>
            <p:ph idx="2" type="body"/>
          </p:nvPr>
        </p:nvSpPr>
        <p:spPr>
          <a:xfrm>
            <a:off x="3279773" y="2137556"/>
            <a:ext cx="2574900" cy="1440000"/>
          </a:xfrm>
          <a:prstGeom prst="rect">
            <a:avLst/>
          </a:prstGeom>
          <a:noFill/>
          <a:ln>
            <a:noFill/>
          </a:ln>
        </p:spPr>
        <p:txBody>
          <a:bodyPr anchorCtr="0" anchor="t" bIns="0" lIns="0" spcFirstLastPara="1" rIns="0" wrap="square" tIns="0">
            <a:noAutofit/>
          </a:bodyPr>
          <a:lstStyle>
            <a:lvl1pPr indent="-228600" lvl="0" marL="457200" marR="0" rtl="0" algn="l">
              <a:lnSpc>
                <a:spcPct val="123000"/>
              </a:lnSpc>
              <a:spcBef>
                <a:spcPts val="0"/>
              </a:spcBef>
              <a:spcAft>
                <a:spcPts val="0"/>
              </a:spcAft>
              <a:buClr>
                <a:srgbClr val="00AD21"/>
              </a:buClr>
              <a:buSzPts val="1200"/>
              <a:buFont typeface="Noto Sans Symbols"/>
              <a:buNone/>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42900" lvl="4" marL="2286000" rtl="0" algn="l">
              <a:lnSpc>
                <a:spcPct val="123000"/>
              </a:lnSpc>
              <a:spcBef>
                <a:spcPts val="600"/>
              </a:spcBef>
              <a:spcAft>
                <a:spcPts val="0"/>
              </a:spcAft>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07" name="Google Shape;307;p41"/>
          <p:cNvSpPr txBox="1"/>
          <p:nvPr>
            <p:ph idx="3" type="body"/>
          </p:nvPr>
        </p:nvSpPr>
        <p:spPr>
          <a:xfrm>
            <a:off x="6276973" y="2137556"/>
            <a:ext cx="2574900" cy="1440000"/>
          </a:xfrm>
          <a:prstGeom prst="rect">
            <a:avLst/>
          </a:prstGeom>
          <a:noFill/>
          <a:ln>
            <a:noFill/>
          </a:ln>
        </p:spPr>
        <p:txBody>
          <a:bodyPr anchorCtr="0" anchor="t" bIns="0" lIns="0" spcFirstLastPara="1" rIns="0" wrap="square" tIns="0">
            <a:noAutofit/>
          </a:bodyPr>
          <a:lstStyle>
            <a:lvl1pPr indent="-228600" lvl="0" marL="457200" marR="0" rtl="0" algn="l">
              <a:lnSpc>
                <a:spcPct val="123000"/>
              </a:lnSpc>
              <a:spcBef>
                <a:spcPts val="0"/>
              </a:spcBef>
              <a:spcAft>
                <a:spcPts val="0"/>
              </a:spcAft>
              <a:buClr>
                <a:srgbClr val="00AD21"/>
              </a:buClr>
              <a:buSzPts val="1200"/>
              <a:buFont typeface="Noto Sans Symbols"/>
              <a:buNone/>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42900" lvl="4" marL="2286000" rtl="0" algn="l">
              <a:lnSpc>
                <a:spcPct val="123000"/>
              </a:lnSpc>
              <a:spcBef>
                <a:spcPts val="600"/>
              </a:spcBef>
              <a:spcAft>
                <a:spcPts val="0"/>
              </a:spcAft>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08" name="Google Shape;308;p41"/>
          <p:cNvSpPr txBox="1"/>
          <p:nvPr>
            <p:ph type="title"/>
          </p:nvPr>
        </p:nvSpPr>
        <p:spPr>
          <a:xfrm>
            <a:off x="282575" y="268285"/>
            <a:ext cx="8569200" cy="648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9383A"/>
              </a:buClr>
              <a:buSzPts val="2400"/>
              <a:buFont typeface="Arial"/>
              <a:buNone/>
              <a:defRPr b="1" sz="2400">
                <a:solidFill>
                  <a:srgbClr val="19383A"/>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_light">
  <p:cSld name="Cover_light">
    <p:bg>
      <p:bgPr>
        <a:blipFill>
          <a:blip r:embed="rId2">
            <a:alphaModFix/>
          </a:blip>
          <a:stretch>
            <a:fillRect/>
          </a:stretch>
        </a:blipFill>
      </p:bgPr>
    </p:bg>
    <p:spTree>
      <p:nvGrpSpPr>
        <p:cNvPr id="27" name="Shape 27"/>
        <p:cNvGrpSpPr/>
        <p:nvPr/>
      </p:nvGrpSpPr>
      <p:grpSpPr>
        <a:xfrm>
          <a:off x="0" y="0"/>
          <a:ext cx="0" cy="0"/>
          <a:chOff x="0" y="0"/>
          <a:chExt cx="0" cy="0"/>
        </a:xfrm>
      </p:grpSpPr>
      <p:sp>
        <p:nvSpPr>
          <p:cNvPr id="28" name="Google Shape;28;p5"/>
          <p:cNvSpPr txBox="1"/>
          <p:nvPr>
            <p:ph type="title"/>
          </p:nvPr>
        </p:nvSpPr>
        <p:spPr>
          <a:xfrm>
            <a:off x="713185" y="407906"/>
            <a:ext cx="7717632" cy="1713309"/>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rgbClr val="19383A"/>
              </a:buClr>
              <a:buSzPts val="4000"/>
              <a:buFont typeface="Arial"/>
              <a:buNone/>
              <a:defRPr sz="4000">
                <a:solidFill>
                  <a:srgbClr val="19383A"/>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13185" y="2361051"/>
            <a:ext cx="7791450" cy="639323"/>
          </a:xfrm>
          <a:prstGeom prst="rect">
            <a:avLst/>
          </a:prstGeom>
          <a:noFill/>
          <a:ln>
            <a:noFill/>
          </a:ln>
        </p:spPr>
        <p:txBody>
          <a:bodyPr anchorCtr="0" anchor="t" bIns="0" lIns="0" spcFirstLastPara="1" rIns="0" wrap="square" tIns="0">
            <a:noAutofit/>
          </a:bodyPr>
          <a:lstStyle>
            <a:lvl1pPr indent="-228600" lvl="0" marL="457200" algn="l">
              <a:lnSpc>
                <a:spcPct val="123000"/>
              </a:lnSpc>
              <a:spcBef>
                <a:spcPts val="600"/>
              </a:spcBef>
              <a:spcAft>
                <a:spcPts val="0"/>
              </a:spcAft>
              <a:buSzPts val="1600"/>
              <a:buNone/>
              <a:defRPr sz="1600">
                <a:solidFill>
                  <a:srgbClr val="00AD21"/>
                </a:solidFill>
              </a:defRPr>
            </a:lvl1pPr>
            <a:lvl2pPr indent="-228600" lvl="1" marL="914400" algn="l">
              <a:lnSpc>
                <a:spcPct val="123000"/>
              </a:lnSpc>
              <a:spcBef>
                <a:spcPts val="600"/>
              </a:spcBef>
              <a:spcAft>
                <a:spcPts val="0"/>
              </a:spcAft>
              <a:buSzPts val="1500"/>
              <a:buNone/>
              <a:defRPr sz="1500">
                <a:solidFill>
                  <a:srgbClr val="888888"/>
                </a:solidFill>
              </a:defRPr>
            </a:lvl2pPr>
            <a:lvl3pPr indent="-228600" lvl="2" marL="1371600" algn="l">
              <a:lnSpc>
                <a:spcPct val="123000"/>
              </a:lnSpc>
              <a:spcBef>
                <a:spcPts val="600"/>
              </a:spcBef>
              <a:spcAft>
                <a:spcPts val="0"/>
              </a:spcAft>
              <a:buSzPts val="1350"/>
              <a:buNone/>
              <a:defRPr sz="1350">
                <a:solidFill>
                  <a:srgbClr val="888888"/>
                </a:solidFill>
              </a:defRPr>
            </a:lvl3pPr>
            <a:lvl4pPr indent="-228600" lvl="3" marL="1828800" algn="l">
              <a:lnSpc>
                <a:spcPct val="123000"/>
              </a:lnSpc>
              <a:spcBef>
                <a:spcPts val="600"/>
              </a:spcBef>
              <a:spcAft>
                <a:spcPts val="0"/>
              </a:spcAft>
              <a:buSzPts val="1200"/>
              <a:buNone/>
              <a:defRPr sz="1200">
                <a:solidFill>
                  <a:srgbClr val="888888"/>
                </a:solidFill>
              </a:defRPr>
            </a:lvl4pPr>
            <a:lvl5pPr indent="-228600" lvl="4" marL="2286000" algn="l">
              <a:lnSpc>
                <a:spcPct val="123000"/>
              </a:lnSpc>
              <a:spcBef>
                <a:spcPts val="600"/>
              </a:spcBef>
              <a:spcAft>
                <a:spcPts val="0"/>
              </a:spcAft>
              <a:buSzPts val="1200"/>
              <a:buNone/>
              <a:defRPr sz="1200">
                <a:solidFill>
                  <a:srgbClr val="888888"/>
                </a:solidFill>
              </a:defRPr>
            </a:lvl5pPr>
            <a:lvl6pPr indent="-228600" lvl="5" marL="2743200" algn="l">
              <a:spcBef>
                <a:spcPts val="240"/>
              </a:spcBef>
              <a:spcAft>
                <a:spcPts val="0"/>
              </a:spcAft>
              <a:buClr>
                <a:srgbClr val="888888"/>
              </a:buClr>
              <a:buSzPts val="1200"/>
              <a:buNone/>
              <a:defRPr sz="1200">
                <a:solidFill>
                  <a:srgbClr val="888888"/>
                </a:solidFill>
              </a:defRPr>
            </a:lvl6pPr>
            <a:lvl7pPr indent="-228600" lvl="6" marL="3200400" algn="l">
              <a:spcBef>
                <a:spcPts val="240"/>
              </a:spcBef>
              <a:spcAft>
                <a:spcPts val="0"/>
              </a:spcAft>
              <a:buClr>
                <a:srgbClr val="888888"/>
              </a:buClr>
              <a:buSzPts val="1200"/>
              <a:buNone/>
              <a:defRPr sz="1200">
                <a:solidFill>
                  <a:srgbClr val="888888"/>
                </a:solidFill>
              </a:defRPr>
            </a:lvl7pPr>
            <a:lvl8pPr indent="-228600" lvl="7" marL="3657600" algn="l">
              <a:spcBef>
                <a:spcPts val="240"/>
              </a:spcBef>
              <a:spcAft>
                <a:spcPts val="0"/>
              </a:spcAft>
              <a:buClr>
                <a:srgbClr val="888888"/>
              </a:buClr>
              <a:buSzPts val="1200"/>
              <a:buNone/>
              <a:defRPr sz="1200">
                <a:solidFill>
                  <a:srgbClr val="888888"/>
                </a:solidFill>
              </a:defRPr>
            </a:lvl8pPr>
            <a:lvl9pPr indent="-228600" lvl="8" marL="4114800" algn="l">
              <a:spcBef>
                <a:spcPts val="240"/>
              </a:spcBef>
              <a:spcAft>
                <a:spcPts val="0"/>
              </a:spcAft>
              <a:buClr>
                <a:srgbClr val="888888"/>
              </a:buClr>
              <a:buSzPts val="1200"/>
              <a:buNone/>
              <a:defRPr sz="1200">
                <a:solidFill>
                  <a:srgbClr val="888888"/>
                </a:solidFill>
              </a:defRPr>
            </a:lvl9pPr>
          </a:lstStyle>
          <a:p/>
        </p:txBody>
      </p:sp>
      <p:sp>
        <p:nvSpPr>
          <p:cNvPr id="30" name="Google Shape;30;p5"/>
          <p:cNvSpPr txBox="1"/>
          <p:nvPr>
            <p:ph idx="10" type="dt"/>
          </p:nvPr>
        </p:nvSpPr>
        <p:spPr>
          <a:xfrm>
            <a:off x="715228" y="4467425"/>
            <a:ext cx="2128556" cy="273844"/>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SzPts val="1400"/>
              <a:buNone/>
              <a:defRPr sz="900">
                <a:solidFill>
                  <a:srgbClr val="19383A"/>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1" name="Google Shape;31;p5"/>
          <p:cNvSpPr txBox="1"/>
          <p:nvPr>
            <p:ph idx="2" type="body"/>
          </p:nvPr>
        </p:nvSpPr>
        <p:spPr>
          <a:xfrm>
            <a:off x="713185" y="3368040"/>
            <a:ext cx="4290863" cy="440451"/>
          </a:xfrm>
          <a:prstGeom prst="rect">
            <a:avLst/>
          </a:prstGeom>
          <a:noFill/>
          <a:ln>
            <a:noFill/>
          </a:ln>
        </p:spPr>
        <p:txBody>
          <a:bodyPr anchorCtr="0" anchor="t" bIns="0" lIns="0" spcFirstLastPara="1" rIns="0" wrap="square" tIns="0">
            <a:noAutofit/>
          </a:bodyPr>
          <a:lstStyle>
            <a:lvl1pPr indent="-228600" lvl="0" marL="457200" algn="l">
              <a:lnSpc>
                <a:spcPct val="123000"/>
              </a:lnSpc>
              <a:spcBef>
                <a:spcPts val="600"/>
              </a:spcBef>
              <a:spcAft>
                <a:spcPts val="0"/>
              </a:spcAft>
              <a:buSzPts val="1600"/>
              <a:buNone/>
              <a:defRPr sz="1600">
                <a:solidFill>
                  <a:srgbClr val="19383A"/>
                </a:solidFill>
              </a:defRPr>
            </a:lvl1pPr>
            <a:lvl2pPr indent="-228600" lvl="1" marL="914400" algn="l">
              <a:lnSpc>
                <a:spcPct val="123000"/>
              </a:lnSpc>
              <a:spcBef>
                <a:spcPts val="600"/>
              </a:spcBef>
              <a:spcAft>
                <a:spcPts val="0"/>
              </a:spcAft>
              <a:buSzPts val="1500"/>
              <a:buNone/>
              <a:defRPr sz="1500">
                <a:solidFill>
                  <a:srgbClr val="888888"/>
                </a:solidFill>
              </a:defRPr>
            </a:lvl2pPr>
            <a:lvl3pPr indent="-228600" lvl="2" marL="1371600" algn="l">
              <a:lnSpc>
                <a:spcPct val="123000"/>
              </a:lnSpc>
              <a:spcBef>
                <a:spcPts val="600"/>
              </a:spcBef>
              <a:spcAft>
                <a:spcPts val="0"/>
              </a:spcAft>
              <a:buSzPts val="1350"/>
              <a:buNone/>
              <a:defRPr sz="1350">
                <a:solidFill>
                  <a:srgbClr val="888888"/>
                </a:solidFill>
              </a:defRPr>
            </a:lvl3pPr>
            <a:lvl4pPr indent="-228600" lvl="3" marL="1828800" algn="l">
              <a:lnSpc>
                <a:spcPct val="123000"/>
              </a:lnSpc>
              <a:spcBef>
                <a:spcPts val="600"/>
              </a:spcBef>
              <a:spcAft>
                <a:spcPts val="0"/>
              </a:spcAft>
              <a:buSzPts val="1200"/>
              <a:buNone/>
              <a:defRPr sz="1200">
                <a:solidFill>
                  <a:srgbClr val="888888"/>
                </a:solidFill>
              </a:defRPr>
            </a:lvl4pPr>
            <a:lvl5pPr indent="-228600" lvl="4" marL="2286000" algn="l">
              <a:lnSpc>
                <a:spcPct val="123000"/>
              </a:lnSpc>
              <a:spcBef>
                <a:spcPts val="600"/>
              </a:spcBef>
              <a:spcAft>
                <a:spcPts val="0"/>
              </a:spcAft>
              <a:buSzPts val="1200"/>
              <a:buNone/>
              <a:defRPr sz="1200">
                <a:solidFill>
                  <a:srgbClr val="888888"/>
                </a:solidFill>
              </a:defRPr>
            </a:lvl5pPr>
            <a:lvl6pPr indent="-228600" lvl="5" marL="2743200" algn="l">
              <a:spcBef>
                <a:spcPts val="240"/>
              </a:spcBef>
              <a:spcAft>
                <a:spcPts val="0"/>
              </a:spcAft>
              <a:buClr>
                <a:srgbClr val="888888"/>
              </a:buClr>
              <a:buSzPts val="1200"/>
              <a:buNone/>
              <a:defRPr sz="1200">
                <a:solidFill>
                  <a:srgbClr val="888888"/>
                </a:solidFill>
              </a:defRPr>
            </a:lvl6pPr>
            <a:lvl7pPr indent="-228600" lvl="6" marL="3200400" algn="l">
              <a:spcBef>
                <a:spcPts val="240"/>
              </a:spcBef>
              <a:spcAft>
                <a:spcPts val="0"/>
              </a:spcAft>
              <a:buClr>
                <a:srgbClr val="888888"/>
              </a:buClr>
              <a:buSzPts val="1200"/>
              <a:buNone/>
              <a:defRPr sz="1200">
                <a:solidFill>
                  <a:srgbClr val="888888"/>
                </a:solidFill>
              </a:defRPr>
            </a:lvl7pPr>
            <a:lvl8pPr indent="-228600" lvl="7" marL="3657600" algn="l">
              <a:spcBef>
                <a:spcPts val="240"/>
              </a:spcBef>
              <a:spcAft>
                <a:spcPts val="0"/>
              </a:spcAft>
              <a:buClr>
                <a:srgbClr val="888888"/>
              </a:buClr>
              <a:buSzPts val="1200"/>
              <a:buNone/>
              <a:defRPr sz="1200">
                <a:solidFill>
                  <a:srgbClr val="888888"/>
                </a:solidFill>
              </a:defRPr>
            </a:lvl8pPr>
            <a:lvl9pPr indent="-228600" lvl="8" marL="4114800" algn="l">
              <a:spcBef>
                <a:spcPts val="240"/>
              </a:spcBef>
              <a:spcAft>
                <a:spcPts val="0"/>
              </a:spcAft>
              <a:buClr>
                <a:srgbClr val="888888"/>
              </a:buClr>
              <a:buSzPts val="1200"/>
              <a:buNone/>
              <a:defRPr sz="1200">
                <a:solidFill>
                  <a:srgbClr val="888888"/>
                </a:solidFill>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ри колонки с иконками и название продукта">
  <p:cSld name="Три колонки с иконками и название продукта">
    <p:spTree>
      <p:nvGrpSpPr>
        <p:cNvPr id="309" name="Shape 309"/>
        <p:cNvGrpSpPr/>
        <p:nvPr/>
      </p:nvGrpSpPr>
      <p:grpSpPr>
        <a:xfrm>
          <a:off x="0" y="0"/>
          <a:ext cx="0" cy="0"/>
          <a:chOff x="0" y="0"/>
          <a:chExt cx="0" cy="0"/>
        </a:xfrm>
      </p:grpSpPr>
      <p:pic>
        <p:nvPicPr>
          <p:cNvPr id="310" name="Google Shape;310;p42"/>
          <p:cNvPicPr preferRelativeResize="0"/>
          <p:nvPr/>
        </p:nvPicPr>
        <p:blipFill rotWithShape="1">
          <a:blip r:embed="rId2">
            <a:alphaModFix/>
          </a:blip>
          <a:srcRect b="0" l="0" r="0" t="0"/>
          <a:stretch/>
        </p:blipFill>
        <p:spPr>
          <a:xfrm>
            <a:off x="8172005" y="4706445"/>
            <a:ext cx="682674" cy="229378"/>
          </a:xfrm>
          <a:prstGeom prst="rect">
            <a:avLst/>
          </a:prstGeom>
          <a:noFill/>
          <a:ln>
            <a:noFill/>
          </a:ln>
        </p:spPr>
      </p:pic>
      <p:sp>
        <p:nvSpPr>
          <p:cNvPr id="311" name="Google Shape;311;p42"/>
          <p:cNvSpPr txBox="1"/>
          <p:nvPr>
            <p:ph idx="12" type="sldNum"/>
          </p:nvPr>
        </p:nvSpPr>
        <p:spPr>
          <a:xfrm>
            <a:off x="287736" y="4587974"/>
            <a:ext cx="282600" cy="321900"/>
          </a:xfrm>
          <a:prstGeom prst="rect">
            <a:avLst/>
          </a:prstGeom>
          <a:noFill/>
          <a:ln>
            <a:noFill/>
          </a:ln>
        </p:spPr>
        <p:txBody>
          <a:bodyPr anchorCtr="0" anchor="b" bIns="0" lIns="0" spcFirstLastPara="1" rIns="0" wrap="square" tIns="0">
            <a:noAutofit/>
          </a:bodyPr>
          <a:lstStyle>
            <a:lvl1pPr indent="0" lvl="0" marL="0" marR="0" rtl="0" algn="l">
              <a:spcBef>
                <a:spcPts val="0"/>
              </a:spcBef>
              <a:buNone/>
              <a:defRPr b="0" i="0" sz="900">
                <a:solidFill>
                  <a:srgbClr val="7F7F7F"/>
                </a:solidFill>
                <a:latin typeface="Arial"/>
                <a:ea typeface="Arial"/>
                <a:cs typeface="Arial"/>
                <a:sym typeface="Arial"/>
              </a:defRPr>
            </a:lvl1pPr>
            <a:lvl2pPr indent="0" lvl="1" marL="0" marR="0" rtl="0" algn="l">
              <a:spcBef>
                <a:spcPts val="0"/>
              </a:spcBef>
              <a:buNone/>
              <a:defRPr b="0" i="0" sz="900">
                <a:solidFill>
                  <a:srgbClr val="7F7F7F"/>
                </a:solidFill>
                <a:latin typeface="Arial"/>
                <a:ea typeface="Arial"/>
                <a:cs typeface="Arial"/>
                <a:sym typeface="Arial"/>
              </a:defRPr>
            </a:lvl2pPr>
            <a:lvl3pPr indent="0" lvl="2" marL="0" marR="0" rtl="0" algn="l">
              <a:spcBef>
                <a:spcPts val="0"/>
              </a:spcBef>
              <a:buNone/>
              <a:defRPr b="0" i="0" sz="900">
                <a:solidFill>
                  <a:srgbClr val="7F7F7F"/>
                </a:solidFill>
                <a:latin typeface="Arial"/>
                <a:ea typeface="Arial"/>
                <a:cs typeface="Arial"/>
                <a:sym typeface="Arial"/>
              </a:defRPr>
            </a:lvl3pPr>
            <a:lvl4pPr indent="0" lvl="3" marL="0" marR="0" rtl="0" algn="l">
              <a:spcBef>
                <a:spcPts val="0"/>
              </a:spcBef>
              <a:buNone/>
              <a:defRPr b="0" i="0" sz="900">
                <a:solidFill>
                  <a:srgbClr val="7F7F7F"/>
                </a:solidFill>
                <a:latin typeface="Arial"/>
                <a:ea typeface="Arial"/>
                <a:cs typeface="Arial"/>
                <a:sym typeface="Arial"/>
              </a:defRPr>
            </a:lvl4pPr>
            <a:lvl5pPr indent="0" lvl="4" marL="0" marR="0" rtl="0" algn="l">
              <a:spcBef>
                <a:spcPts val="0"/>
              </a:spcBef>
              <a:buNone/>
              <a:defRPr b="0" i="0" sz="900">
                <a:solidFill>
                  <a:srgbClr val="7F7F7F"/>
                </a:solidFill>
                <a:latin typeface="Arial"/>
                <a:ea typeface="Arial"/>
                <a:cs typeface="Arial"/>
                <a:sym typeface="Arial"/>
              </a:defRPr>
            </a:lvl5pPr>
            <a:lvl6pPr indent="0" lvl="5" marL="0" marR="0" rtl="0" algn="l">
              <a:spcBef>
                <a:spcPts val="0"/>
              </a:spcBef>
              <a:buNone/>
              <a:defRPr b="0" i="0" sz="900">
                <a:solidFill>
                  <a:srgbClr val="7F7F7F"/>
                </a:solidFill>
                <a:latin typeface="Arial"/>
                <a:ea typeface="Arial"/>
                <a:cs typeface="Arial"/>
                <a:sym typeface="Arial"/>
              </a:defRPr>
            </a:lvl6pPr>
            <a:lvl7pPr indent="0" lvl="6" marL="0" marR="0" rtl="0" algn="l">
              <a:spcBef>
                <a:spcPts val="0"/>
              </a:spcBef>
              <a:buNone/>
              <a:defRPr b="0" i="0" sz="900">
                <a:solidFill>
                  <a:srgbClr val="7F7F7F"/>
                </a:solidFill>
                <a:latin typeface="Arial"/>
                <a:ea typeface="Arial"/>
                <a:cs typeface="Arial"/>
                <a:sym typeface="Arial"/>
              </a:defRPr>
            </a:lvl7pPr>
            <a:lvl8pPr indent="0" lvl="7" marL="0" marR="0" rtl="0" algn="l">
              <a:spcBef>
                <a:spcPts val="0"/>
              </a:spcBef>
              <a:buNone/>
              <a:defRPr b="0" i="0" sz="900">
                <a:solidFill>
                  <a:srgbClr val="7F7F7F"/>
                </a:solidFill>
                <a:latin typeface="Arial"/>
                <a:ea typeface="Arial"/>
                <a:cs typeface="Arial"/>
                <a:sym typeface="Arial"/>
              </a:defRPr>
            </a:lvl8pPr>
            <a:lvl9pPr indent="0" lvl="8" marL="0" marR="0" rtl="0" algn="l">
              <a:spcBef>
                <a:spcPts val="0"/>
              </a:spcBef>
              <a:buNone/>
              <a:defRPr b="0" i="0" sz="900">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312" name="Google Shape;312;p42"/>
          <p:cNvSpPr txBox="1"/>
          <p:nvPr>
            <p:ph idx="1" type="body"/>
          </p:nvPr>
        </p:nvSpPr>
        <p:spPr>
          <a:xfrm>
            <a:off x="282575" y="2137556"/>
            <a:ext cx="2574900" cy="681300"/>
          </a:xfrm>
          <a:prstGeom prst="rect">
            <a:avLst/>
          </a:prstGeom>
          <a:noFill/>
          <a:ln>
            <a:noFill/>
          </a:ln>
        </p:spPr>
        <p:txBody>
          <a:bodyPr anchorCtr="0" anchor="t" bIns="0" lIns="0" spcFirstLastPara="1" rIns="0" wrap="square" tIns="0">
            <a:noAutofit/>
          </a:bodyPr>
          <a:lstStyle>
            <a:lvl1pPr indent="-228600" lvl="0" marL="457200" marR="0" rtl="0" algn="l">
              <a:lnSpc>
                <a:spcPct val="123000"/>
              </a:lnSpc>
              <a:spcBef>
                <a:spcPts val="0"/>
              </a:spcBef>
              <a:spcAft>
                <a:spcPts val="0"/>
              </a:spcAft>
              <a:buClr>
                <a:srgbClr val="00AD21"/>
              </a:buClr>
              <a:buSzPts val="1200"/>
              <a:buFont typeface="Noto Sans Symbols"/>
              <a:buNone/>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42900" lvl="4" marL="2286000" rtl="0" algn="l">
              <a:lnSpc>
                <a:spcPct val="123000"/>
              </a:lnSpc>
              <a:spcBef>
                <a:spcPts val="600"/>
              </a:spcBef>
              <a:spcAft>
                <a:spcPts val="0"/>
              </a:spcAft>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13" name="Google Shape;313;p42"/>
          <p:cNvSpPr txBox="1"/>
          <p:nvPr>
            <p:ph idx="2" type="body"/>
          </p:nvPr>
        </p:nvSpPr>
        <p:spPr>
          <a:xfrm>
            <a:off x="3279774" y="2137556"/>
            <a:ext cx="2574900" cy="681300"/>
          </a:xfrm>
          <a:prstGeom prst="rect">
            <a:avLst/>
          </a:prstGeom>
          <a:noFill/>
          <a:ln>
            <a:noFill/>
          </a:ln>
        </p:spPr>
        <p:txBody>
          <a:bodyPr anchorCtr="0" anchor="t" bIns="0" lIns="0" spcFirstLastPara="1" rIns="0" wrap="square" tIns="0">
            <a:noAutofit/>
          </a:bodyPr>
          <a:lstStyle>
            <a:lvl1pPr indent="-228600" lvl="0" marL="457200" marR="0" rtl="0" algn="l">
              <a:lnSpc>
                <a:spcPct val="123000"/>
              </a:lnSpc>
              <a:spcBef>
                <a:spcPts val="0"/>
              </a:spcBef>
              <a:spcAft>
                <a:spcPts val="0"/>
              </a:spcAft>
              <a:buClr>
                <a:srgbClr val="00AD21"/>
              </a:buClr>
              <a:buSzPts val="1200"/>
              <a:buFont typeface="Noto Sans Symbols"/>
              <a:buNone/>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42900" lvl="4" marL="2286000" rtl="0" algn="l">
              <a:lnSpc>
                <a:spcPct val="123000"/>
              </a:lnSpc>
              <a:spcBef>
                <a:spcPts val="600"/>
              </a:spcBef>
              <a:spcAft>
                <a:spcPts val="0"/>
              </a:spcAft>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14" name="Google Shape;314;p42"/>
          <p:cNvSpPr txBox="1"/>
          <p:nvPr>
            <p:ph idx="3" type="body"/>
          </p:nvPr>
        </p:nvSpPr>
        <p:spPr>
          <a:xfrm>
            <a:off x="6276973" y="2137556"/>
            <a:ext cx="2574900" cy="681300"/>
          </a:xfrm>
          <a:prstGeom prst="rect">
            <a:avLst/>
          </a:prstGeom>
          <a:noFill/>
          <a:ln>
            <a:noFill/>
          </a:ln>
        </p:spPr>
        <p:txBody>
          <a:bodyPr anchorCtr="0" anchor="t" bIns="0" lIns="0" spcFirstLastPara="1" rIns="0" wrap="square" tIns="0">
            <a:noAutofit/>
          </a:bodyPr>
          <a:lstStyle>
            <a:lvl1pPr indent="-228600" lvl="0" marL="457200" marR="0" rtl="0" algn="l">
              <a:lnSpc>
                <a:spcPct val="123000"/>
              </a:lnSpc>
              <a:spcBef>
                <a:spcPts val="0"/>
              </a:spcBef>
              <a:spcAft>
                <a:spcPts val="0"/>
              </a:spcAft>
              <a:buClr>
                <a:srgbClr val="00AD21"/>
              </a:buClr>
              <a:buSzPts val="1200"/>
              <a:buFont typeface="Noto Sans Symbols"/>
              <a:buNone/>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42900" lvl="4" marL="2286000" rtl="0" algn="l">
              <a:lnSpc>
                <a:spcPct val="123000"/>
              </a:lnSpc>
              <a:spcBef>
                <a:spcPts val="600"/>
              </a:spcBef>
              <a:spcAft>
                <a:spcPts val="0"/>
              </a:spcAft>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15" name="Google Shape;315;p42"/>
          <p:cNvSpPr txBox="1"/>
          <p:nvPr>
            <p:ph idx="4" type="body"/>
          </p:nvPr>
        </p:nvSpPr>
        <p:spPr>
          <a:xfrm>
            <a:off x="1476375" y="1355916"/>
            <a:ext cx="1381200" cy="454200"/>
          </a:xfrm>
          <a:prstGeom prst="rect">
            <a:avLst/>
          </a:prstGeom>
          <a:noFill/>
          <a:ln>
            <a:noFill/>
          </a:ln>
        </p:spPr>
        <p:txBody>
          <a:bodyPr anchorCtr="0" anchor="t" bIns="0" lIns="0" spcFirstLastPara="1" rIns="0" wrap="square" tIns="0">
            <a:noAutofit/>
          </a:bodyPr>
          <a:lstStyle>
            <a:lvl1pPr indent="-228600" lvl="0" marL="457200" rtl="0" algn="l">
              <a:lnSpc>
                <a:spcPct val="123000"/>
              </a:lnSpc>
              <a:spcBef>
                <a:spcPts val="0"/>
              </a:spcBef>
              <a:spcAft>
                <a:spcPts val="0"/>
              </a:spcAft>
              <a:buSzPts val="1200"/>
              <a:buNone/>
              <a:defRPr b="1">
                <a:solidFill>
                  <a:srgbClr val="00AD21"/>
                </a:solidFill>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04800" lvl="4" marL="2286000" rtl="0" algn="l">
              <a:lnSpc>
                <a:spcPct val="123000"/>
              </a:lnSpc>
              <a:spcBef>
                <a:spcPts val="600"/>
              </a:spcBef>
              <a:spcAft>
                <a:spcPts val="0"/>
              </a:spcAft>
              <a:buSzPts val="12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16" name="Google Shape;316;p42"/>
          <p:cNvSpPr txBox="1"/>
          <p:nvPr>
            <p:ph idx="5" type="body"/>
          </p:nvPr>
        </p:nvSpPr>
        <p:spPr>
          <a:xfrm>
            <a:off x="4473574" y="1355916"/>
            <a:ext cx="1381200" cy="454200"/>
          </a:xfrm>
          <a:prstGeom prst="rect">
            <a:avLst/>
          </a:prstGeom>
          <a:noFill/>
          <a:ln>
            <a:noFill/>
          </a:ln>
        </p:spPr>
        <p:txBody>
          <a:bodyPr anchorCtr="0" anchor="t" bIns="0" lIns="0" spcFirstLastPara="1" rIns="0" wrap="square" tIns="0">
            <a:noAutofit/>
          </a:bodyPr>
          <a:lstStyle>
            <a:lvl1pPr indent="-228600" lvl="0" marL="457200" rtl="0" algn="l">
              <a:lnSpc>
                <a:spcPct val="123000"/>
              </a:lnSpc>
              <a:spcBef>
                <a:spcPts val="0"/>
              </a:spcBef>
              <a:spcAft>
                <a:spcPts val="0"/>
              </a:spcAft>
              <a:buSzPts val="1200"/>
              <a:buNone/>
              <a:defRPr b="1">
                <a:solidFill>
                  <a:srgbClr val="00AD21"/>
                </a:solidFill>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04800" lvl="4" marL="2286000" rtl="0" algn="l">
              <a:lnSpc>
                <a:spcPct val="123000"/>
              </a:lnSpc>
              <a:spcBef>
                <a:spcPts val="600"/>
              </a:spcBef>
              <a:spcAft>
                <a:spcPts val="0"/>
              </a:spcAft>
              <a:buSzPts val="12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17" name="Google Shape;317;p42"/>
          <p:cNvSpPr txBox="1"/>
          <p:nvPr>
            <p:ph idx="6" type="body"/>
          </p:nvPr>
        </p:nvSpPr>
        <p:spPr>
          <a:xfrm>
            <a:off x="7470773" y="1355916"/>
            <a:ext cx="1381200" cy="454200"/>
          </a:xfrm>
          <a:prstGeom prst="rect">
            <a:avLst/>
          </a:prstGeom>
          <a:noFill/>
          <a:ln>
            <a:noFill/>
          </a:ln>
        </p:spPr>
        <p:txBody>
          <a:bodyPr anchorCtr="0" anchor="t" bIns="0" lIns="0" spcFirstLastPara="1" rIns="0" wrap="square" tIns="0">
            <a:noAutofit/>
          </a:bodyPr>
          <a:lstStyle>
            <a:lvl1pPr indent="-228600" lvl="0" marL="457200" rtl="0" algn="l">
              <a:lnSpc>
                <a:spcPct val="123000"/>
              </a:lnSpc>
              <a:spcBef>
                <a:spcPts val="0"/>
              </a:spcBef>
              <a:spcAft>
                <a:spcPts val="0"/>
              </a:spcAft>
              <a:buSzPts val="1200"/>
              <a:buNone/>
              <a:defRPr b="1">
                <a:solidFill>
                  <a:srgbClr val="00AD21"/>
                </a:solidFill>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04800" lvl="4" marL="2286000" rtl="0" algn="l">
              <a:lnSpc>
                <a:spcPct val="123000"/>
              </a:lnSpc>
              <a:spcBef>
                <a:spcPts val="600"/>
              </a:spcBef>
              <a:spcAft>
                <a:spcPts val="0"/>
              </a:spcAft>
              <a:buSzPts val="12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18" name="Google Shape;318;p42"/>
          <p:cNvSpPr txBox="1"/>
          <p:nvPr>
            <p:ph idx="7" type="body"/>
          </p:nvPr>
        </p:nvSpPr>
        <p:spPr>
          <a:xfrm>
            <a:off x="282577" y="3016030"/>
            <a:ext cx="2574900" cy="897000"/>
          </a:xfrm>
          <a:prstGeom prst="rect">
            <a:avLst/>
          </a:prstGeom>
          <a:noFill/>
          <a:ln>
            <a:noFill/>
          </a:ln>
        </p:spPr>
        <p:txBody>
          <a:bodyPr anchorCtr="0" anchor="t" bIns="0" lIns="0" spcFirstLastPara="1" rIns="0" wrap="square" tIns="0">
            <a:noAutofit/>
          </a:bodyPr>
          <a:lstStyle>
            <a:lvl1pPr indent="-304800" lvl="0" marL="457200" rtl="0" algn="l">
              <a:lnSpc>
                <a:spcPct val="123000"/>
              </a:lnSpc>
              <a:spcBef>
                <a:spcPts val="600"/>
              </a:spcBef>
              <a:spcAft>
                <a:spcPts val="0"/>
              </a:spcAft>
              <a:buSzPts val="1200"/>
              <a:buFont typeface="Noto Sans Symbols"/>
              <a:buChar char="▪"/>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04800" lvl="4" marL="2286000" rtl="0" algn="l">
              <a:lnSpc>
                <a:spcPct val="123000"/>
              </a:lnSpc>
              <a:spcBef>
                <a:spcPts val="600"/>
              </a:spcBef>
              <a:spcAft>
                <a:spcPts val="0"/>
              </a:spcAft>
              <a:buSzPts val="12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19" name="Google Shape;319;p42"/>
          <p:cNvSpPr txBox="1"/>
          <p:nvPr>
            <p:ph idx="8" type="body"/>
          </p:nvPr>
        </p:nvSpPr>
        <p:spPr>
          <a:xfrm>
            <a:off x="3279776" y="3016030"/>
            <a:ext cx="2574900" cy="897000"/>
          </a:xfrm>
          <a:prstGeom prst="rect">
            <a:avLst/>
          </a:prstGeom>
          <a:noFill/>
          <a:ln>
            <a:noFill/>
          </a:ln>
        </p:spPr>
        <p:txBody>
          <a:bodyPr anchorCtr="0" anchor="t" bIns="0" lIns="0" spcFirstLastPara="1" rIns="0" wrap="square" tIns="0">
            <a:noAutofit/>
          </a:bodyPr>
          <a:lstStyle>
            <a:lvl1pPr indent="-304800" lvl="0" marL="457200" rtl="0" algn="l">
              <a:lnSpc>
                <a:spcPct val="123000"/>
              </a:lnSpc>
              <a:spcBef>
                <a:spcPts val="600"/>
              </a:spcBef>
              <a:spcAft>
                <a:spcPts val="0"/>
              </a:spcAft>
              <a:buSzPts val="1200"/>
              <a:buFont typeface="Noto Sans Symbols"/>
              <a:buChar char="▪"/>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04800" lvl="4" marL="2286000" rtl="0" algn="l">
              <a:lnSpc>
                <a:spcPct val="123000"/>
              </a:lnSpc>
              <a:spcBef>
                <a:spcPts val="600"/>
              </a:spcBef>
              <a:spcAft>
                <a:spcPts val="0"/>
              </a:spcAft>
              <a:buSzPts val="12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20" name="Google Shape;320;p42"/>
          <p:cNvSpPr txBox="1"/>
          <p:nvPr>
            <p:ph idx="9" type="body"/>
          </p:nvPr>
        </p:nvSpPr>
        <p:spPr>
          <a:xfrm>
            <a:off x="6276973" y="3016030"/>
            <a:ext cx="2574900" cy="897000"/>
          </a:xfrm>
          <a:prstGeom prst="rect">
            <a:avLst/>
          </a:prstGeom>
          <a:noFill/>
          <a:ln>
            <a:noFill/>
          </a:ln>
        </p:spPr>
        <p:txBody>
          <a:bodyPr anchorCtr="0" anchor="t" bIns="0" lIns="0" spcFirstLastPara="1" rIns="0" wrap="square" tIns="0">
            <a:noAutofit/>
          </a:bodyPr>
          <a:lstStyle>
            <a:lvl1pPr indent="-304800" lvl="0" marL="457200" rtl="0" algn="l">
              <a:lnSpc>
                <a:spcPct val="123000"/>
              </a:lnSpc>
              <a:spcBef>
                <a:spcPts val="600"/>
              </a:spcBef>
              <a:spcAft>
                <a:spcPts val="0"/>
              </a:spcAft>
              <a:buSzPts val="1200"/>
              <a:buFont typeface="Noto Sans Symbols"/>
              <a:buChar char="▪"/>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04800" lvl="4" marL="2286000" rtl="0" algn="l">
              <a:lnSpc>
                <a:spcPct val="123000"/>
              </a:lnSpc>
              <a:spcBef>
                <a:spcPts val="600"/>
              </a:spcBef>
              <a:spcAft>
                <a:spcPts val="0"/>
              </a:spcAft>
              <a:buSzPts val="12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21" name="Google Shape;321;p42"/>
          <p:cNvSpPr txBox="1"/>
          <p:nvPr>
            <p:ph type="title"/>
          </p:nvPr>
        </p:nvSpPr>
        <p:spPr>
          <a:xfrm>
            <a:off x="282575" y="268285"/>
            <a:ext cx="8569200" cy="648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9383A"/>
              </a:buClr>
              <a:buSzPts val="2400"/>
              <a:buFont typeface="Arial"/>
              <a:buNone/>
              <a:defRPr b="1" sz="2400">
                <a:solidFill>
                  <a:srgbClr val="19383A"/>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Список с маркерами">
  <p:cSld name="Список с маркерами">
    <p:spTree>
      <p:nvGrpSpPr>
        <p:cNvPr id="322" name="Shape 322"/>
        <p:cNvGrpSpPr/>
        <p:nvPr/>
      </p:nvGrpSpPr>
      <p:grpSpPr>
        <a:xfrm>
          <a:off x="0" y="0"/>
          <a:ext cx="0" cy="0"/>
          <a:chOff x="0" y="0"/>
          <a:chExt cx="0" cy="0"/>
        </a:xfrm>
      </p:grpSpPr>
      <p:pic>
        <p:nvPicPr>
          <p:cNvPr id="323" name="Google Shape;323;p43"/>
          <p:cNvPicPr preferRelativeResize="0"/>
          <p:nvPr/>
        </p:nvPicPr>
        <p:blipFill rotWithShape="1">
          <a:blip r:embed="rId2">
            <a:alphaModFix/>
          </a:blip>
          <a:srcRect b="0" l="0" r="0" t="0"/>
          <a:stretch/>
        </p:blipFill>
        <p:spPr>
          <a:xfrm>
            <a:off x="8172005" y="4706445"/>
            <a:ext cx="682674" cy="229378"/>
          </a:xfrm>
          <a:prstGeom prst="rect">
            <a:avLst/>
          </a:prstGeom>
          <a:noFill/>
          <a:ln>
            <a:noFill/>
          </a:ln>
        </p:spPr>
      </p:pic>
      <p:sp>
        <p:nvSpPr>
          <p:cNvPr id="324" name="Google Shape;324;p43"/>
          <p:cNvSpPr txBox="1"/>
          <p:nvPr>
            <p:ph idx="12" type="sldNum"/>
          </p:nvPr>
        </p:nvSpPr>
        <p:spPr>
          <a:xfrm>
            <a:off x="287736" y="4587974"/>
            <a:ext cx="282600" cy="321900"/>
          </a:xfrm>
          <a:prstGeom prst="rect">
            <a:avLst/>
          </a:prstGeom>
          <a:noFill/>
          <a:ln>
            <a:noFill/>
          </a:ln>
        </p:spPr>
        <p:txBody>
          <a:bodyPr anchorCtr="0" anchor="b" bIns="0" lIns="0" spcFirstLastPara="1" rIns="0" wrap="square" tIns="0">
            <a:noAutofit/>
          </a:bodyPr>
          <a:lstStyle>
            <a:lvl1pPr indent="0" lvl="0" marL="0" marR="0" rtl="0" algn="l">
              <a:spcBef>
                <a:spcPts val="0"/>
              </a:spcBef>
              <a:buNone/>
              <a:defRPr b="0" i="0" sz="900">
                <a:solidFill>
                  <a:srgbClr val="7F7F7F"/>
                </a:solidFill>
                <a:latin typeface="Arial"/>
                <a:ea typeface="Arial"/>
                <a:cs typeface="Arial"/>
                <a:sym typeface="Arial"/>
              </a:defRPr>
            </a:lvl1pPr>
            <a:lvl2pPr indent="0" lvl="1" marL="0" marR="0" rtl="0" algn="l">
              <a:spcBef>
                <a:spcPts val="0"/>
              </a:spcBef>
              <a:buNone/>
              <a:defRPr b="0" i="0" sz="900">
                <a:solidFill>
                  <a:srgbClr val="7F7F7F"/>
                </a:solidFill>
                <a:latin typeface="Arial"/>
                <a:ea typeface="Arial"/>
                <a:cs typeface="Arial"/>
                <a:sym typeface="Arial"/>
              </a:defRPr>
            </a:lvl2pPr>
            <a:lvl3pPr indent="0" lvl="2" marL="0" marR="0" rtl="0" algn="l">
              <a:spcBef>
                <a:spcPts val="0"/>
              </a:spcBef>
              <a:buNone/>
              <a:defRPr b="0" i="0" sz="900">
                <a:solidFill>
                  <a:srgbClr val="7F7F7F"/>
                </a:solidFill>
                <a:latin typeface="Arial"/>
                <a:ea typeface="Arial"/>
                <a:cs typeface="Arial"/>
                <a:sym typeface="Arial"/>
              </a:defRPr>
            </a:lvl3pPr>
            <a:lvl4pPr indent="0" lvl="3" marL="0" marR="0" rtl="0" algn="l">
              <a:spcBef>
                <a:spcPts val="0"/>
              </a:spcBef>
              <a:buNone/>
              <a:defRPr b="0" i="0" sz="900">
                <a:solidFill>
                  <a:srgbClr val="7F7F7F"/>
                </a:solidFill>
                <a:latin typeface="Arial"/>
                <a:ea typeface="Arial"/>
                <a:cs typeface="Arial"/>
                <a:sym typeface="Arial"/>
              </a:defRPr>
            </a:lvl4pPr>
            <a:lvl5pPr indent="0" lvl="4" marL="0" marR="0" rtl="0" algn="l">
              <a:spcBef>
                <a:spcPts val="0"/>
              </a:spcBef>
              <a:buNone/>
              <a:defRPr b="0" i="0" sz="900">
                <a:solidFill>
                  <a:srgbClr val="7F7F7F"/>
                </a:solidFill>
                <a:latin typeface="Arial"/>
                <a:ea typeface="Arial"/>
                <a:cs typeface="Arial"/>
                <a:sym typeface="Arial"/>
              </a:defRPr>
            </a:lvl5pPr>
            <a:lvl6pPr indent="0" lvl="5" marL="0" marR="0" rtl="0" algn="l">
              <a:spcBef>
                <a:spcPts val="0"/>
              </a:spcBef>
              <a:buNone/>
              <a:defRPr b="0" i="0" sz="900">
                <a:solidFill>
                  <a:srgbClr val="7F7F7F"/>
                </a:solidFill>
                <a:latin typeface="Arial"/>
                <a:ea typeface="Arial"/>
                <a:cs typeface="Arial"/>
                <a:sym typeface="Arial"/>
              </a:defRPr>
            </a:lvl6pPr>
            <a:lvl7pPr indent="0" lvl="6" marL="0" marR="0" rtl="0" algn="l">
              <a:spcBef>
                <a:spcPts val="0"/>
              </a:spcBef>
              <a:buNone/>
              <a:defRPr b="0" i="0" sz="900">
                <a:solidFill>
                  <a:srgbClr val="7F7F7F"/>
                </a:solidFill>
                <a:latin typeface="Arial"/>
                <a:ea typeface="Arial"/>
                <a:cs typeface="Arial"/>
                <a:sym typeface="Arial"/>
              </a:defRPr>
            </a:lvl7pPr>
            <a:lvl8pPr indent="0" lvl="7" marL="0" marR="0" rtl="0" algn="l">
              <a:spcBef>
                <a:spcPts val="0"/>
              </a:spcBef>
              <a:buNone/>
              <a:defRPr b="0" i="0" sz="900">
                <a:solidFill>
                  <a:srgbClr val="7F7F7F"/>
                </a:solidFill>
                <a:latin typeface="Arial"/>
                <a:ea typeface="Arial"/>
                <a:cs typeface="Arial"/>
                <a:sym typeface="Arial"/>
              </a:defRPr>
            </a:lvl8pPr>
            <a:lvl9pPr indent="0" lvl="8" marL="0" marR="0" rtl="0" algn="l">
              <a:spcBef>
                <a:spcPts val="0"/>
              </a:spcBef>
              <a:buNone/>
              <a:defRPr b="0" i="0" sz="900">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325" name="Google Shape;325;p43"/>
          <p:cNvSpPr txBox="1"/>
          <p:nvPr>
            <p:ph type="title"/>
          </p:nvPr>
        </p:nvSpPr>
        <p:spPr>
          <a:xfrm>
            <a:off x="282575" y="268285"/>
            <a:ext cx="8569200" cy="648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9383A"/>
              </a:buClr>
              <a:buSzPts val="2400"/>
              <a:buFont typeface="Arial"/>
              <a:buNone/>
              <a:defRPr b="1" sz="2400">
                <a:solidFill>
                  <a:srgbClr val="19383A"/>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26" name="Google Shape;326;p43"/>
          <p:cNvSpPr txBox="1"/>
          <p:nvPr>
            <p:ph idx="1" type="body"/>
          </p:nvPr>
        </p:nvSpPr>
        <p:spPr>
          <a:xfrm>
            <a:off x="282575" y="1131888"/>
            <a:ext cx="4000500" cy="2518800"/>
          </a:xfrm>
          <a:prstGeom prst="rect">
            <a:avLst/>
          </a:prstGeom>
          <a:noFill/>
          <a:ln>
            <a:noFill/>
          </a:ln>
        </p:spPr>
        <p:txBody>
          <a:bodyPr anchorCtr="0" anchor="t" bIns="0" lIns="0" spcFirstLastPara="1" rIns="0" wrap="square" tIns="0">
            <a:noAutofit/>
          </a:bodyPr>
          <a:lstStyle>
            <a:lvl1pPr indent="-304800" lvl="0" marL="457200" rtl="0" algn="l">
              <a:lnSpc>
                <a:spcPct val="123000"/>
              </a:lnSpc>
              <a:spcBef>
                <a:spcPts val="600"/>
              </a:spcBef>
              <a:spcAft>
                <a:spcPts val="0"/>
              </a:spcAft>
              <a:buSzPts val="1200"/>
              <a:buFont typeface="Noto Sans Symbols"/>
              <a:buChar char="▪"/>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42900" lvl="4" marL="2286000" rtl="0" algn="l">
              <a:lnSpc>
                <a:spcPct val="123000"/>
              </a:lnSpc>
              <a:spcBef>
                <a:spcPts val="600"/>
              </a:spcBef>
              <a:spcAft>
                <a:spcPts val="0"/>
              </a:spcAft>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27" name="Google Shape;327;p43"/>
          <p:cNvSpPr txBox="1"/>
          <p:nvPr>
            <p:ph idx="2" type="body"/>
          </p:nvPr>
        </p:nvSpPr>
        <p:spPr>
          <a:xfrm>
            <a:off x="4851398" y="1131888"/>
            <a:ext cx="4000500" cy="2518800"/>
          </a:xfrm>
          <a:prstGeom prst="rect">
            <a:avLst/>
          </a:prstGeom>
          <a:noFill/>
          <a:ln>
            <a:noFill/>
          </a:ln>
        </p:spPr>
        <p:txBody>
          <a:bodyPr anchorCtr="0" anchor="t" bIns="0" lIns="0" spcFirstLastPara="1" rIns="0" wrap="square" tIns="0">
            <a:noAutofit/>
          </a:bodyPr>
          <a:lstStyle>
            <a:lvl1pPr indent="-304800" lvl="0" marL="457200" rtl="0" algn="l">
              <a:lnSpc>
                <a:spcPct val="123000"/>
              </a:lnSpc>
              <a:spcBef>
                <a:spcPts val="600"/>
              </a:spcBef>
              <a:spcAft>
                <a:spcPts val="0"/>
              </a:spcAft>
              <a:buSzPts val="1200"/>
              <a:buFont typeface="Noto Sans Symbols"/>
              <a:buChar char="▪"/>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42900" lvl="4" marL="2286000" rtl="0" algn="l">
              <a:lnSpc>
                <a:spcPct val="123000"/>
              </a:lnSpc>
              <a:spcBef>
                <a:spcPts val="600"/>
              </a:spcBef>
              <a:spcAft>
                <a:spcPts val="0"/>
              </a:spcAft>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екстовый слайд с фото">
  <p:cSld name="Текстовый слайд с фото">
    <p:spTree>
      <p:nvGrpSpPr>
        <p:cNvPr id="328" name="Shape 328"/>
        <p:cNvGrpSpPr/>
        <p:nvPr/>
      </p:nvGrpSpPr>
      <p:grpSpPr>
        <a:xfrm>
          <a:off x="0" y="0"/>
          <a:ext cx="0" cy="0"/>
          <a:chOff x="0" y="0"/>
          <a:chExt cx="0" cy="0"/>
        </a:xfrm>
      </p:grpSpPr>
      <p:pic>
        <p:nvPicPr>
          <p:cNvPr id="329" name="Google Shape;329;p44"/>
          <p:cNvPicPr preferRelativeResize="0"/>
          <p:nvPr/>
        </p:nvPicPr>
        <p:blipFill rotWithShape="1">
          <a:blip r:embed="rId2">
            <a:alphaModFix/>
          </a:blip>
          <a:srcRect b="0" l="0" r="0" t="0"/>
          <a:stretch/>
        </p:blipFill>
        <p:spPr>
          <a:xfrm>
            <a:off x="8172005" y="4706445"/>
            <a:ext cx="682674" cy="229378"/>
          </a:xfrm>
          <a:prstGeom prst="rect">
            <a:avLst/>
          </a:prstGeom>
          <a:noFill/>
          <a:ln>
            <a:noFill/>
          </a:ln>
        </p:spPr>
      </p:pic>
      <p:sp>
        <p:nvSpPr>
          <p:cNvPr id="330" name="Google Shape;330;p44"/>
          <p:cNvSpPr txBox="1"/>
          <p:nvPr>
            <p:ph idx="12" type="sldNum"/>
          </p:nvPr>
        </p:nvSpPr>
        <p:spPr>
          <a:xfrm>
            <a:off x="287736" y="4587974"/>
            <a:ext cx="282600" cy="321900"/>
          </a:xfrm>
          <a:prstGeom prst="rect">
            <a:avLst/>
          </a:prstGeom>
          <a:noFill/>
          <a:ln>
            <a:noFill/>
          </a:ln>
        </p:spPr>
        <p:txBody>
          <a:bodyPr anchorCtr="0" anchor="b" bIns="0" lIns="0" spcFirstLastPara="1" rIns="0" wrap="square" tIns="0">
            <a:noAutofit/>
          </a:bodyPr>
          <a:lstStyle>
            <a:lvl1pPr indent="0" lvl="0" marL="0" marR="0" rtl="0" algn="l">
              <a:spcBef>
                <a:spcPts val="0"/>
              </a:spcBef>
              <a:buNone/>
              <a:defRPr b="0" i="0" sz="900">
                <a:solidFill>
                  <a:srgbClr val="7F7F7F"/>
                </a:solidFill>
                <a:latin typeface="Arial"/>
                <a:ea typeface="Arial"/>
                <a:cs typeface="Arial"/>
                <a:sym typeface="Arial"/>
              </a:defRPr>
            </a:lvl1pPr>
            <a:lvl2pPr indent="0" lvl="1" marL="0" marR="0" rtl="0" algn="l">
              <a:spcBef>
                <a:spcPts val="0"/>
              </a:spcBef>
              <a:buNone/>
              <a:defRPr b="0" i="0" sz="900">
                <a:solidFill>
                  <a:srgbClr val="7F7F7F"/>
                </a:solidFill>
                <a:latin typeface="Arial"/>
                <a:ea typeface="Arial"/>
                <a:cs typeface="Arial"/>
                <a:sym typeface="Arial"/>
              </a:defRPr>
            </a:lvl2pPr>
            <a:lvl3pPr indent="0" lvl="2" marL="0" marR="0" rtl="0" algn="l">
              <a:spcBef>
                <a:spcPts val="0"/>
              </a:spcBef>
              <a:buNone/>
              <a:defRPr b="0" i="0" sz="900">
                <a:solidFill>
                  <a:srgbClr val="7F7F7F"/>
                </a:solidFill>
                <a:latin typeface="Arial"/>
                <a:ea typeface="Arial"/>
                <a:cs typeface="Arial"/>
                <a:sym typeface="Arial"/>
              </a:defRPr>
            </a:lvl3pPr>
            <a:lvl4pPr indent="0" lvl="3" marL="0" marR="0" rtl="0" algn="l">
              <a:spcBef>
                <a:spcPts val="0"/>
              </a:spcBef>
              <a:buNone/>
              <a:defRPr b="0" i="0" sz="900">
                <a:solidFill>
                  <a:srgbClr val="7F7F7F"/>
                </a:solidFill>
                <a:latin typeface="Arial"/>
                <a:ea typeface="Arial"/>
                <a:cs typeface="Arial"/>
                <a:sym typeface="Arial"/>
              </a:defRPr>
            </a:lvl4pPr>
            <a:lvl5pPr indent="0" lvl="4" marL="0" marR="0" rtl="0" algn="l">
              <a:spcBef>
                <a:spcPts val="0"/>
              </a:spcBef>
              <a:buNone/>
              <a:defRPr b="0" i="0" sz="900">
                <a:solidFill>
                  <a:srgbClr val="7F7F7F"/>
                </a:solidFill>
                <a:latin typeface="Arial"/>
                <a:ea typeface="Arial"/>
                <a:cs typeface="Arial"/>
                <a:sym typeface="Arial"/>
              </a:defRPr>
            </a:lvl5pPr>
            <a:lvl6pPr indent="0" lvl="5" marL="0" marR="0" rtl="0" algn="l">
              <a:spcBef>
                <a:spcPts val="0"/>
              </a:spcBef>
              <a:buNone/>
              <a:defRPr b="0" i="0" sz="900">
                <a:solidFill>
                  <a:srgbClr val="7F7F7F"/>
                </a:solidFill>
                <a:latin typeface="Arial"/>
                <a:ea typeface="Arial"/>
                <a:cs typeface="Arial"/>
                <a:sym typeface="Arial"/>
              </a:defRPr>
            </a:lvl6pPr>
            <a:lvl7pPr indent="0" lvl="6" marL="0" marR="0" rtl="0" algn="l">
              <a:spcBef>
                <a:spcPts val="0"/>
              </a:spcBef>
              <a:buNone/>
              <a:defRPr b="0" i="0" sz="900">
                <a:solidFill>
                  <a:srgbClr val="7F7F7F"/>
                </a:solidFill>
                <a:latin typeface="Arial"/>
                <a:ea typeface="Arial"/>
                <a:cs typeface="Arial"/>
                <a:sym typeface="Arial"/>
              </a:defRPr>
            </a:lvl7pPr>
            <a:lvl8pPr indent="0" lvl="7" marL="0" marR="0" rtl="0" algn="l">
              <a:spcBef>
                <a:spcPts val="0"/>
              </a:spcBef>
              <a:buNone/>
              <a:defRPr b="0" i="0" sz="900">
                <a:solidFill>
                  <a:srgbClr val="7F7F7F"/>
                </a:solidFill>
                <a:latin typeface="Arial"/>
                <a:ea typeface="Arial"/>
                <a:cs typeface="Arial"/>
                <a:sym typeface="Arial"/>
              </a:defRPr>
            </a:lvl8pPr>
            <a:lvl9pPr indent="0" lvl="8" marL="0" marR="0" rtl="0" algn="l">
              <a:spcBef>
                <a:spcPts val="0"/>
              </a:spcBef>
              <a:buNone/>
              <a:defRPr b="0" i="0" sz="900">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331" name="Google Shape;331;p44"/>
          <p:cNvSpPr/>
          <p:nvPr>
            <p:ph idx="2" type="pic"/>
          </p:nvPr>
        </p:nvSpPr>
        <p:spPr>
          <a:xfrm>
            <a:off x="4587118" y="1131701"/>
            <a:ext cx="4286400" cy="3456000"/>
          </a:xfrm>
          <a:prstGeom prst="rect">
            <a:avLst/>
          </a:prstGeom>
          <a:solidFill>
            <a:srgbClr val="F2F2F2"/>
          </a:solidFill>
          <a:ln>
            <a:noFill/>
          </a:ln>
        </p:spPr>
        <p:txBody>
          <a:bodyPr anchorCtr="0" anchor="t" bIns="0" lIns="0" spcFirstLastPara="1" rIns="0" wrap="square" tIns="0">
            <a:noAutofit/>
          </a:bodyPr>
          <a:lstStyle>
            <a:lvl1pPr lvl="0" marR="0" rtl="0" algn="l">
              <a:lnSpc>
                <a:spcPct val="123000"/>
              </a:lnSpc>
              <a:spcBef>
                <a:spcPts val="600"/>
              </a:spcBef>
              <a:spcAft>
                <a:spcPts val="0"/>
              </a:spcAft>
              <a:buClr>
                <a:srgbClr val="00AD20"/>
              </a:buClr>
              <a:buSzPts val="1200"/>
              <a:buFont typeface="Arial"/>
              <a:buNone/>
              <a:defRPr b="0" i="0" sz="1200" u="none" cap="none" strike="noStrike">
                <a:solidFill>
                  <a:schemeClr val="dk1"/>
                </a:solidFill>
                <a:latin typeface="Arial"/>
                <a:ea typeface="Arial"/>
                <a:cs typeface="Arial"/>
                <a:sym typeface="Arial"/>
              </a:defRPr>
            </a:lvl1pPr>
            <a:lvl2pPr lvl="1" marR="0" rtl="0" algn="l">
              <a:lnSpc>
                <a:spcPct val="123000"/>
              </a:lnSpc>
              <a:spcBef>
                <a:spcPts val="600"/>
              </a:spcBef>
              <a:spcAft>
                <a:spcPts val="0"/>
              </a:spcAft>
              <a:buClr>
                <a:srgbClr val="00AD20"/>
              </a:buClr>
              <a:buSzPts val="1200"/>
              <a:buFont typeface="Arial"/>
              <a:buChar char="•"/>
              <a:defRPr b="0" i="0" sz="1200" u="none" cap="none" strike="noStrike">
                <a:solidFill>
                  <a:schemeClr val="dk1"/>
                </a:solidFill>
                <a:latin typeface="Arial"/>
                <a:ea typeface="Arial"/>
                <a:cs typeface="Arial"/>
                <a:sym typeface="Arial"/>
              </a:defRPr>
            </a:lvl2pPr>
            <a:lvl3pPr lvl="2" marR="0" rtl="0" algn="l">
              <a:lnSpc>
                <a:spcPct val="123000"/>
              </a:lnSpc>
              <a:spcBef>
                <a:spcPts val="600"/>
              </a:spcBef>
              <a:spcAft>
                <a:spcPts val="0"/>
              </a:spcAft>
              <a:buClr>
                <a:srgbClr val="00AD20"/>
              </a:buClr>
              <a:buSzPts val="1200"/>
              <a:buFont typeface="Arial"/>
              <a:buChar char="‒"/>
              <a:defRPr b="0" i="0" sz="1200" u="none" cap="none" strike="noStrike">
                <a:solidFill>
                  <a:schemeClr val="dk1"/>
                </a:solidFill>
                <a:latin typeface="Arial"/>
                <a:ea typeface="Arial"/>
                <a:cs typeface="Arial"/>
                <a:sym typeface="Arial"/>
              </a:defRPr>
            </a:lvl3pPr>
            <a:lvl4pPr lvl="3" marR="0" rtl="0" algn="l">
              <a:lnSpc>
                <a:spcPct val="123000"/>
              </a:lnSpc>
              <a:spcBef>
                <a:spcPts val="600"/>
              </a:spcBef>
              <a:spcAft>
                <a:spcPts val="0"/>
              </a:spcAft>
              <a:buClr>
                <a:srgbClr val="00AD20"/>
              </a:buClr>
              <a:buSzPts val="1200"/>
              <a:buFont typeface="Arial"/>
              <a:buChar char="•"/>
              <a:defRPr b="0" i="0" sz="1200" u="none" cap="none" strike="noStrike">
                <a:solidFill>
                  <a:schemeClr val="dk1"/>
                </a:solidFill>
                <a:latin typeface="Arial"/>
                <a:ea typeface="Arial"/>
                <a:cs typeface="Arial"/>
                <a:sym typeface="Arial"/>
              </a:defRPr>
            </a:lvl4pPr>
            <a:lvl5pPr lvl="4" marR="0" rtl="0" algn="l">
              <a:lnSpc>
                <a:spcPct val="123000"/>
              </a:lnSpc>
              <a:spcBef>
                <a:spcPts val="600"/>
              </a:spcBef>
              <a:spcAft>
                <a:spcPts val="0"/>
              </a:spcAft>
              <a:buClr>
                <a:srgbClr val="00AD20"/>
              </a:buClr>
              <a:buSzPts val="1200"/>
              <a:buFont typeface="Arial"/>
              <a:buChar char="•"/>
              <a:defRPr b="0" i="0" sz="12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32" name="Google Shape;332;p44"/>
          <p:cNvSpPr txBox="1"/>
          <p:nvPr>
            <p:ph idx="1" type="body"/>
          </p:nvPr>
        </p:nvSpPr>
        <p:spPr>
          <a:xfrm>
            <a:off x="282181" y="1387135"/>
            <a:ext cx="3717600" cy="1014000"/>
          </a:xfrm>
          <a:prstGeom prst="rect">
            <a:avLst/>
          </a:prstGeom>
          <a:noFill/>
          <a:ln>
            <a:noFill/>
          </a:ln>
        </p:spPr>
        <p:txBody>
          <a:bodyPr anchorCtr="0" anchor="t" bIns="0" lIns="0" spcFirstLastPara="1" rIns="0" wrap="square" tIns="0">
            <a:noAutofit/>
          </a:bodyPr>
          <a:lstStyle>
            <a:lvl1pPr indent="-228600" lvl="0" marL="457200" marR="0" rtl="0" algn="l">
              <a:lnSpc>
                <a:spcPct val="123000"/>
              </a:lnSpc>
              <a:spcBef>
                <a:spcPts val="0"/>
              </a:spcBef>
              <a:spcAft>
                <a:spcPts val="0"/>
              </a:spcAft>
              <a:buClr>
                <a:srgbClr val="00AD21"/>
              </a:buClr>
              <a:buSzPts val="1200"/>
              <a:buFont typeface="Noto Sans Symbols"/>
              <a:buNone/>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04800" lvl="4" marL="2286000" rtl="0" algn="l">
              <a:lnSpc>
                <a:spcPct val="123000"/>
              </a:lnSpc>
              <a:spcBef>
                <a:spcPts val="600"/>
              </a:spcBef>
              <a:spcAft>
                <a:spcPts val="0"/>
              </a:spcAft>
              <a:buSzPts val="12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33" name="Google Shape;333;p44"/>
          <p:cNvSpPr txBox="1"/>
          <p:nvPr>
            <p:ph idx="3" type="body"/>
          </p:nvPr>
        </p:nvSpPr>
        <p:spPr>
          <a:xfrm>
            <a:off x="282181" y="1131701"/>
            <a:ext cx="3717600" cy="252000"/>
          </a:xfrm>
          <a:prstGeom prst="rect">
            <a:avLst/>
          </a:prstGeom>
          <a:noFill/>
          <a:ln>
            <a:noFill/>
          </a:ln>
        </p:spPr>
        <p:txBody>
          <a:bodyPr anchorCtr="0" anchor="t" bIns="0" lIns="0" spcFirstLastPara="1" rIns="0" wrap="square" tIns="0">
            <a:noAutofit/>
          </a:bodyPr>
          <a:lstStyle>
            <a:lvl1pPr indent="-228600" lvl="0" marL="457200" rtl="0" algn="l">
              <a:lnSpc>
                <a:spcPct val="123000"/>
              </a:lnSpc>
              <a:spcBef>
                <a:spcPts val="0"/>
              </a:spcBef>
              <a:spcAft>
                <a:spcPts val="0"/>
              </a:spcAft>
              <a:buSzPts val="1200"/>
              <a:buNone/>
              <a:defRPr b="1">
                <a:solidFill>
                  <a:srgbClr val="00AD21"/>
                </a:solidFill>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42900" lvl="4" marL="2286000" rtl="0" algn="l">
              <a:lnSpc>
                <a:spcPct val="123000"/>
              </a:lnSpc>
              <a:spcBef>
                <a:spcPts val="600"/>
              </a:spcBef>
              <a:spcAft>
                <a:spcPts val="0"/>
              </a:spcAft>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34" name="Google Shape;334;p44"/>
          <p:cNvSpPr txBox="1"/>
          <p:nvPr>
            <p:ph idx="4" type="body"/>
          </p:nvPr>
        </p:nvSpPr>
        <p:spPr>
          <a:xfrm>
            <a:off x="282181" y="3123755"/>
            <a:ext cx="3717600" cy="1014000"/>
          </a:xfrm>
          <a:prstGeom prst="rect">
            <a:avLst/>
          </a:prstGeom>
          <a:noFill/>
          <a:ln>
            <a:noFill/>
          </a:ln>
        </p:spPr>
        <p:txBody>
          <a:bodyPr anchorCtr="0" anchor="t" bIns="0" lIns="0" spcFirstLastPara="1" rIns="0" wrap="square" tIns="0">
            <a:noAutofit/>
          </a:bodyPr>
          <a:lstStyle>
            <a:lvl1pPr indent="-228600" lvl="0" marL="457200" marR="0" rtl="0" algn="l">
              <a:lnSpc>
                <a:spcPct val="123000"/>
              </a:lnSpc>
              <a:spcBef>
                <a:spcPts val="0"/>
              </a:spcBef>
              <a:spcAft>
                <a:spcPts val="0"/>
              </a:spcAft>
              <a:buClr>
                <a:srgbClr val="00AD21"/>
              </a:buClr>
              <a:buSzPts val="1200"/>
              <a:buFont typeface="Noto Sans Symbols"/>
              <a:buNone/>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04800" lvl="4" marL="2286000" rtl="0" algn="l">
              <a:lnSpc>
                <a:spcPct val="123000"/>
              </a:lnSpc>
              <a:spcBef>
                <a:spcPts val="600"/>
              </a:spcBef>
              <a:spcAft>
                <a:spcPts val="0"/>
              </a:spcAft>
              <a:buSzPts val="12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35" name="Google Shape;335;p44"/>
          <p:cNvSpPr txBox="1"/>
          <p:nvPr>
            <p:ph idx="5" type="body"/>
          </p:nvPr>
        </p:nvSpPr>
        <p:spPr>
          <a:xfrm>
            <a:off x="282181" y="2865081"/>
            <a:ext cx="3717600" cy="252000"/>
          </a:xfrm>
          <a:prstGeom prst="rect">
            <a:avLst/>
          </a:prstGeom>
          <a:noFill/>
          <a:ln>
            <a:noFill/>
          </a:ln>
        </p:spPr>
        <p:txBody>
          <a:bodyPr anchorCtr="0" anchor="t" bIns="0" lIns="0" spcFirstLastPara="1" rIns="0" wrap="square" tIns="0">
            <a:noAutofit/>
          </a:bodyPr>
          <a:lstStyle>
            <a:lvl1pPr indent="-228600" lvl="0" marL="457200" rtl="0" algn="l">
              <a:lnSpc>
                <a:spcPct val="123000"/>
              </a:lnSpc>
              <a:spcBef>
                <a:spcPts val="0"/>
              </a:spcBef>
              <a:spcAft>
                <a:spcPts val="0"/>
              </a:spcAft>
              <a:buSzPts val="1200"/>
              <a:buNone/>
              <a:defRPr b="1">
                <a:solidFill>
                  <a:srgbClr val="00AD21"/>
                </a:solidFill>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42900" lvl="4" marL="2286000" rtl="0" algn="l">
              <a:lnSpc>
                <a:spcPct val="123000"/>
              </a:lnSpc>
              <a:spcBef>
                <a:spcPts val="600"/>
              </a:spcBef>
              <a:spcAft>
                <a:spcPts val="0"/>
              </a:spcAft>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36" name="Google Shape;336;p44"/>
          <p:cNvSpPr txBox="1"/>
          <p:nvPr>
            <p:ph type="title"/>
          </p:nvPr>
        </p:nvSpPr>
        <p:spPr>
          <a:xfrm>
            <a:off x="282575" y="268285"/>
            <a:ext cx="8569200" cy="648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9383A"/>
              </a:buClr>
              <a:buSzPts val="2400"/>
              <a:buFont typeface="Arial"/>
              <a:buNone/>
              <a:defRPr b="1" sz="2400">
                <a:solidFill>
                  <a:srgbClr val="19383A"/>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екстовый слайд 2 колонки и фото">
  <p:cSld name="Текстовый слайд 2 колонки и фото">
    <p:spTree>
      <p:nvGrpSpPr>
        <p:cNvPr id="337" name="Shape 337"/>
        <p:cNvGrpSpPr/>
        <p:nvPr/>
      </p:nvGrpSpPr>
      <p:grpSpPr>
        <a:xfrm>
          <a:off x="0" y="0"/>
          <a:ext cx="0" cy="0"/>
          <a:chOff x="0" y="0"/>
          <a:chExt cx="0" cy="0"/>
        </a:xfrm>
      </p:grpSpPr>
      <p:pic>
        <p:nvPicPr>
          <p:cNvPr id="338" name="Google Shape;338;p45"/>
          <p:cNvPicPr preferRelativeResize="0"/>
          <p:nvPr/>
        </p:nvPicPr>
        <p:blipFill rotWithShape="1">
          <a:blip r:embed="rId2">
            <a:alphaModFix/>
          </a:blip>
          <a:srcRect b="0" l="0" r="0" t="0"/>
          <a:stretch/>
        </p:blipFill>
        <p:spPr>
          <a:xfrm>
            <a:off x="8172005" y="4706445"/>
            <a:ext cx="682674" cy="229378"/>
          </a:xfrm>
          <a:prstGeom prst="rect">
            <a:avLst/>
          </a:prstGeom>
          <a:noFill/>
          <a:ln>
            <a:noFill/>
          </a:ln>
        </p:spPr>
      </p:pic>
      <p:sp>
        <p:nvSpPr>
          <p:cNvPr id="339" name="Google Shape;339;p45"/>
          <p:cNvSpPr txBox="1"/>
          <p:nvPr>
            <p:ph idx="12" type="sldNum"/>
          </p:nvPr>
        </p:nvSpPr>
        <p:spPr>
          <a:xfrm>
            <a:off x="287736" y="4587974"/>
            <a:ext cx="282600" cy="321900"/>
          </a:xfrm>
          <a:prstGeom prst="rect">
            <a:avLst/>
          </a:prstGeom>
          <a:noFill/>
          <a:ln>
            <a:noFill/>
          </a:ln>
        </p:spPr>
        <p:txBody>
          <a:bodyPr anchorCtr="0" anchor="b" bIns="0" lIns="0" spcFirstLastPara="1" rIns="0" wrap="square" tIns="0">
            <a:noAutofit/>
          </a:bodyPr>
          <a:lstStyle>
            <a:lvl1pPr indent="0" lvl="0" marL="0" marR="0" rtl="0" algn="l">
              <a:spcBef>
                <a:spcPts val="0"/>
              </a:spcBef>
              <a:buNone/>
              <a:defRPr b="0" i="0" sz="900">
                <a:solidFill>
                  <a:srgbClr val="7F7F7F"/>
                </a:solidFill>
                <a:latin typeface="Arial"/>
                <a:ea typeface="Arial"/>
                <a:cs typeface="Arial"/>
                <a:sym typeface="Arial"/>
              </a:defRPr>
            </a:lvl1pPr>
            <a:lvl2pPr indent="0" lvl="1" marL="0" marR="0" rtl="0" algn="l">
              <a:spcBef>
                <a:spcPts val="0"/>
              </a:spcBef>
              <a:buNone/>
              <a:defRPr b="0" i="0" sz="900">
                <a:solidFill>
                  <a:srgbClr val="7F7F7F"/>
                </a:solidFill>
                <a:latin typeface="Arial"/>
                <a:ea typeface="Arial"/>
                <a:cs typeface="Arial"/>
                <a:sym typeface="Arial"/>
              </a:defRPr>
            </a:lvl2pPr>
            <a:lvl3pPr indent="0" lvl="2" marL="0" marR="0" rtl="0" algn="l">
              <a:spcBef>
                <a:spcPts val="0"/>
              </a:spcBef>
              <a:buNone/>
              <a:defRPr b="0" i="0" sz="900">
                <a:solidFill>
                  <a:srgbClr val="7F7F7F"/>
                </a:solidFill>
                <a:latin typeface="Arial"/>
                <a:ea typeface="Arial"/>
                <a:cs typeface="Arial"/>
                <a:sym typeface="Arial"/>
              </a:defRPr>
            </a:lvl3pPr>
            <a:lvl4pPr indent="0" lvl="3" marL="0" marR="0" rtl="0" algn="l">
              <a:spcBef>
                <a:spcPts val="0"/>
              </a:spcBef>
              <a:buNone/>
              <a:defRPr b="0" i="0" sz="900">
                <a:solidFill>
                  <a:srgbClr val="7F7F7F"/>
                </a:solidFill>
                <a:latin typeface="Arial"/>
                <a:ea typeface="Arial"/>
                <a:cs typeface="Arial"/>
                <a:sym typeface="Arial"/>
              </a:defRPr>
            </a:lvl4pPr>
            <a:lvl5pPr indent="0" lvl="4" marL="0" marR="0" rtl="0" algn="l">
              <a:spcBef>
                <a:spcPts val="0"/>
              </a:spcBef>
              <a:buNone/>
              <a:defRPr b="0" i="0" sz="900">
                <a:solidFill>
                  <a:srgbClr val="7F7F7F"/>
                </a:solidFill>
                <a:latin typeface="Arial"/>
                <a:ea typeface="Arial"/>
                <a:cs typeface="Arial"/>
                <a:sym typeface="Arial"/>
              </a:defRPr>
            </a:lvl5pPr>
            <a:lvl6pPr indent="0" lvl="5" marL="0" marR="0" rtl="0" algn="l">
              <a:spcBef>
                <a:spcPts val="0"/>
              </a:spcBef>
              <a:buNone/>
              <a:defRPr b="0" i="0" sz="900">
                <a:solidFill>
                  <a:srgbClr val="7F7F7F"/>
                </a:solidFill>
                <a:latin typeface="Arial"/>
                <a:ea typeface="Arial"/>
                <a:cs typeface="Arial"/>
                <a:sym typeface="Arial"/>
              </a:defRPr>
            </a:lvl6pPr>
            <a:lvl7pPr indent="0" lvl="6" marL="0" marR="0" rtl="0" algn="l">
              <a:spcBef>
                <a:spcPts val="0"/>
              </a:spcBef>
              <a:buNone/>
              <a:defRPr b="0" i="0" sz="900">
                <a:solidFill>
                  <a:srgbClr val="7F7F7F"/>
                </a:solidFill>
                <a:latin typeface="Arial"/>
                <a:ea typeface="Arial"/>
                <a:cs typeface="Arial"/>
                <a:sym typeface="Arial"/>
              </a:defRPr>
            </a:lvl7pPr>
            <a:lvl8pPr indent="0" lvl="7" marL="0" marR="0" rtl="0" algn="l">
              <a:spcBef>
                <a:spcPts val="0"/>
              </a:spcBef>
              <a:buNone/>
              <a:defRPr b="0" i="0" sz="900">
                <a:solidFill>
                  <a:srgbClr val="7F7F7F"/>
                </a:solidFill>
                <a:latin typeface="Arial"/>
                <a:ea typeface="Arial"/>
                <a:cs typeface="Arial"/>
                <a:sym typeface="Arial"/>
              </a:defRPr>
            </a:lvl8pPr>
            <a:lvl9pPr indent="0" lvl="8" marL="0" marR="0" rtl="0" algn="l">
              <a:spcBef>
                <a:spcPts val="0"/>
              </a:spcBef>
              <a:buNone/>
              <a:defRPr b="0" i="0" sz="900">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340" name="Google Shape;340;p45"/>
          <p:cNvSpPr/>
          <p:nvPr>
            <p:ph idx="2" type="pic"/>
          </p:nvPr>
        </p:nvSpPr>
        <p:spPr>
          <a:xfrm>
            <a:off x="5693073" y="1134458"/>
            <a:ext cx="3133800" cy="3446400"/>
          </a:xfrm>
          <a:prstGeom prst="rect">
            <a:avLst/>
          </a:prstGeom>
          <a:solidFill>
            <a:srgbClr val="F2F2F2"/>
          </a:solidFill>
          <a:ln>
            <a:noFill/>
          </a:ln>
        </p:spPr>
        <p:txBody>
          <a:bodyPr anchorCtr="0" anchor="t" bIns="0" lIns="0" spcFirstLastPara="1" rIns="0" wrap="square" tIns="0">
            <a:noAutofit/>
          </a:bodyPr>
          <a:lstStyle>
            <a:lvl1pPr lvl="0" marR="0" rtl="0" algn="l">
              <a:lnSpc>
                <a:spcPct val="123000"/>
              </a:lnSpc>
              <a:spcBef>
                <a:spcPts val="600"/>
              </a:spcBef>
              <a:spcAft>
                <a:spcPts val="0"/>
              </a:spcAft>
              <a:buClr>
                <a:srgbClr val="00AD20"/>
              </a:buClr>
              <a:buSzPts val="1200"/>
              <a:buFont typeface="Arial"/>
              <a:buNone/>
              <a:defRPr b="0" i="0" sz="1200" u="none" cap="none" strike="noStrike">
                <a:solidFill>
                  <a:schemeClr val="dk1"/>
                </a:solidFill>
                <a:latin typeface="Arial"/>
                <a:ea typeface="Arial"/>
                <a:cs typeface="Arial"/>
                <a:sym typeface="Arial"/>
              </a:defRPr>
            </a:lvl1pPr>
            <a:lvl2pPr lvl="1" marR="0" rtl="0" algn="l">
              <a:lnSpc>
                <a:spcPct val="123000"/>
              </a:lnSpc>
              <a:spcBef>
                <a:spcPts val="600"/>
              </a:spcBef>
              <a:spcAft>
                <a:spcPts val="0"/>
              </a:spcAft>
              <a:buClr>
                <a:srgbClr val="00AD20"/>
              </a:buClr>
              <a:buSzPts val="1200"/>
              <a:buFont typeface="Arial"/>
              <a:buChar char="•"/>
              <a:defRPr b="0" i="0" sz="1200" u="none" cap="none" strike="noStrike">
                <a:solidFill>
                  <a:schemeClr val="dk1"/>
                </a:solidFill>
                <a:latin typeface="Arial"/>
                <a:ea typeface="Arial"/>
                <a:cs typeface="Arial"/>
                <a:sym typeface="Arial"/>
              </a:defRPr>
            </a:lvl2pPr>
            <a:lvl3pPr lvl="2" marR="0" rtl="0" algn="l">
              <a:lnSpc>
                <a:spcPct val="123000"/>
              </a:lnSpc>
              <a:spcBef>
                <a:spcPts val="600"/>
              </a:spcBef>
              <a:spcAft>
                <a:spcPts val="0"/>
              </a:spcAft>
              <a:buClr>
                <a:srgbClr val="00AD20"/>
              </a:buClr>
              <a:buSzPts val="1200"/>
              <a:buFont typeface="Arial"/>
              <a:buChar char="‒"/>
              <a:defRPr b="0" i="0" sz="1200" u="none" cap="none" strike="noStrike">
                <a:solidFill>
                  <a:schemeClr val="dk1"/>
                </a:solidFill>
                <a:latin typeface="Arial"/>
                <a:ea typeface="Arial"/>
                <a:cs typeface="Arial"/>
                <a:sym typeface="Arial"/>
              </a:defRPr>
            </a:lvl3pPr>
            <a:lvl4pPr lvl="3" marR="0" rtl="0" algn="l">
              <a:lnSpc>
                <a:spcPct val="123000"/>
              </a:lnSpc>
              <a:spcBef>
                <a:spcPts val="600"/>
              </a:spcBef>
              <a:spcAft>
                <a:spcPts val="0"/>
              </a:spcAft>
              <a:buClr>
                <a:srgbClr val="00AD20"/>
              </a:buClr>
              <a:buSzPts val="1200"/>
              <a:buFont typeface="Arial"/>
              <a:buChar char="•"/>
              <a:defRPr b="0" i="0" sz="1200" u="none" cap="none" strike="noStrike">
                <a:solidFill>
                  <a:schemeClr val="dk1"/>
                </a:solidFill>
                <a:latin typeface="Arial"/>
                <a:ea typeface="Arial"/>
                <a:cs typeface="Arial"/>
                <a:sym typeface="Arial"/>
              </a:defRPr>
            </a:lvl4pPr>
            <a:lvl5pPr lvl="4" marR="0" rtl="0" algn="l">
              <a:lnSpc>
                <a:spcPct val="123000"/>
              </a:lnSpc>
              <a:spcBef>
                <a:spcPts val="600"/>
              </a:spcBef>
              <a:spcAft>
                <a:spcPts val="0"/>
              </a:spcAft>
              <a:buClr>
                <a:srgbClr val="00AD20"/>
              </a:buClr>
              <a:buSzPts val="1200"/>
              <a:buFont typeface="Arial"/>
              <a:buChar char="•"/>
              <a:defRPr b="0" i="0" sz="12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41" name="Google Shape;341;p45"/>
          <p:cNvSpPr txBox="1"/>
          <p:nvPr>
            <p:ph idx="1" type="body"/>
          </p:nvPr>
        </p:nvSpPr>
        <p:spPr>
          <a:xfrm>
            <a:off x="282378" y="1393120"/>
            <a:ext cx="2412300" cy="1325700"/>
          </a:xfrm>
          <a:prstGeom prst="rect">
            <a:avLst/>
          </a:prstGeom>
          <a:noFill/>
          <a:ln>
            <a:noFill/>
          </a:ln>
        </p:spPr>
        <p:txBody>
          <a:bodyPr anchorCtr="0" anchor="t" bIns="0" lIns="0" spcFirstLastPara="1" rIns="0" wrap="square" tIns="0">
            <a:noAutofit/>
          </a:bodyPr>
          <a:lstStyle>
            <a:lvl1pPr indent="-228600" lvl="0" marL="457200" marR="0" rtl="0" algn="l">
              <a:lnSpc>
                <a:spcPct val="123000"/>
              </a:lnSpc>
              <a:spcBef>
                <a:spcPts val="0"/>
              </a:spcBef>
              <a:spcAft>
                <a:spcPts val="0"/>
              </a:spcAft>
              <a:buClr>
                <a:srgbClr val="00AD21"/>
              </a:buClr>
              <a:buSzPts val="1200"/>
              <a:buFont typeface="Noto Sans Symbols"/>
              <a:buNone/>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04800" lvl="4" marL="2286000" rtl="0" algn="l">
              <a:lnSpc>
                <a:spcPct val="123000"/>
              </a:lnSpc>
              <a:spcBef>
                <a:spcPts val="600"/>
              </a:spcBef>
              <a:spcAft>
                <a:spcPts val="0"/>
              </a:spcAft>
              <a:buSzPts val="12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42" name="Google Shape;342;p45"/>
          <p:cNvSpPr txBox="1"/>
          <p:nvPr>
            <p:ph idx="3" type="body"/>
          </p:nvPr>
        </p:nvSpPr>
        <p:spPr>
          <a:xfrm>
            <a:off x="282378" y="1134458"/>
            <a:ext cx="2412300" cy="252000"/>
          </a:xfrm>
          <a:prstGeom prst="rect">
            <a:avLst/>
          </a:prstGeom>
          <a:noFill/>
          <a:ln>
            <a:noFill/>
          </a:ln>
        </p:spPr>
        <p:txBody>
          <a:bodyPr anchorCtr="0" anchor="t" bIns="0" lIns="0" spcFirstLastPara="1" rIns="0" wrap="square" tIns="0">
            <a:noAutofit/>
          </a:bodyPr>
          <a:lstStyle>
            <a:lvl1pPr indent="-228600" lvl="0" marL="457200" rtl="0" algn="l">
              <a:lnSpc>
                <a:spcPct val="123000"/>
              </a:lnSpc>
              <a:spcBef>
                <a:spcPts val="0"/>
              </a:spcBef>
              <a:spcAft>
                <a:spcPts val="0"/>
              </a:spcAft>
              <a:buSzPts val="1200"/>
              <a:buNone/>
              <a:defRPr b="1">
                <a:solidFill>
                  <a:srgbClr val="00AD21"/>
                </a:solidFill>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42900" lvl="4" marL="2286000" rtl="0" algn="l">
              <a:lnSpc>
                <a:spcPct val="123000"/>
              </a:lnSpc>
              <a:spcBef>
                <a:spcPts val="600"/>
              </a:spcBef>
              <a:spcAft>
                <a:spcPts val="0"/>
              </a:spcAft>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43" name="Google Shape;343;p45"/>
          <p:cNvSpPr txBox="1"/>
          <p:nvPr>
            <p:ph idx="4" type="body"/>
          </p:nvPr>
        </p:nvSpPr>
        <p:spPr>
          <a:xfrm>
            <a:off x="2987627" y="1393120"/>
            <a:ext cx="2412300" cy="1325700"/>
          </a:xfrm>
          <a:prstGeom prst="rect">
            <a:avLst/>
          </a:prstGeom>
          <a:noFill/>
          <a:ln>
            <a:noFill/>
          </a:ln>
        </p:spPr>
        <p:txBody>
          <a:bodyPr anchorCtr="0" anchor="t" bIns="0" lIns="0" spcFirstLastPara="1" rIns="0" wrap="square" tIns="0">
            <a:noAutofit/>
          </a:bodyPr>
          <a:lstStyle>
            <a:lvl1pPr indent="-228600" lvl="0" marL="457200" marR="0" rtl="0" algn="l">
              <a:lnSpc>
                <a:spcPct val="123000"/>
              </a:lnSpc>
              <a:spcBef>
                <a:spcPts val="0"/>
              </a:spcBef>
              <a:spcAft>
                <a:spcPts val="0"/>
              </a:spcAft>
              <a:buClr>
                <a:srgbClr val="00AD21"/>
              </a:buClr>
              <a:buSzPts val="1200"/>
              <a:buFont typeface="Noto Sans Symbols"/>
              <a:buNone/>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04800" lvl="4" marL="2286000" rtl="0" algn="l">
              <a:lnSpc>
                <a:spcPct val="123000"/>
              </a:lnSpc>
              <a:spcBef>
                <a:spcPts val="600"/>
              </a:spcBef>
              <a:spcAft>
                <a:spcPts val="0"/>
              </a:spcAft>
              <a:buSzPts val="12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44" name="Google Shape;344;p45"/>
          <p:cNvSpPr txBox="1"/>
          <p:nvPr>
            <p:ph idx="5" type="body"/>
          </p:nvPr>
        </p:nvSpPr>
        <p:spPr>
          <a:xfrm>
            <a:off x="2987627" y="1134458"/>
            <a:ext cx="2412300" cy="252000"/>
          </a:xfrm>
          <a:prstGeom prst="rect">
            <a:avLst/>
          </a:prstGeom>
          <a:noFill/>
          <a:ln>
            <a:noFill/>
          </a:ln>
        </p:spPr>
        <p:txBody>
          <a:bodyPr anchorCtr="0" anchor="t" bIns="0" lIns="0" spcFirstLastPara="1" rIns="0" wrap="square" tIns="0">
            <a:noAutofit/>
          </a:bodyPr>
          <a:lstStyle>
            <a:lvl1pPr indent="-228600" lvl="0" marL="457200" rtl="0" algn="l">
              <a:lnSpc>
                <a:spcPct val="123000"/>
              </a:lnSpc>
              <a:spcBef>
                <a:spcPts val="0"/>
              </a:spcBef>
              <a:spcAft>
                <a:spcPts val="0"/>
              </a:spcAft>
              <a:buSzPts val="1200"/>
              <a:buNone/>
              <a:defRPr b="1">
                <a:solidFill>
                  <a:srgbClr val="00AD21"/>
                </a:solidFill>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42900" lvl="4" marL="2286000" rtl="0" algn="l">
              <a:lnSpc>
                <a:spcPct val="123000"/>
              </a:lnSpc>
              <a:spcBef>
                <a:spcPts val="600"/>
              </a:spcBef>
              <a:spcAft>
                <a:spcPts val="0"/>
              </a:spcAft>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45" name="Google Shape;345;p45"/>
          <p:cNvSpPr txBox="1"/>
          <p:nvPr>
            <p:ph idx="6" type="body"/>
          </p:nvPr>
        </p:nvSpPr>
        <p:spPr>
          <a:xfrm>
            <a:off x="282181" y="3189170"/>
            <a:ext cx="2412300" cy="1325700"/>
          </a:xfrm>
          <a:prstGeom prst="rect">
            <a:avLst/>
          </a:prstGeom>
          <a:noFill/>
          <a:ln>
            <a:noFill/>
          </a:ln>
        </p:spPr>
        <p:txBody>
          <a:bodyPr anchorCtr="0" anchor="t" bIns="0" lIns="0" spcFirstLastPara="1" rIns="0" wrap="square" tIns="0">
            <a:noAutofit/>
          </a:bodyPr>
          <a:lstStyle>
            <a:lvl1pPr indent="-228600" lvl="0" marL="457200" marR="0" rtl="0" algn="l">
              <a:lnSpc>
                <a:spcPct val="123000"/>
              </a:lnSpc>
              <a:spcBef>
                <a:spcPts val="0"/>
              </a:spcBef>
              <a:spcAft>
                <a:spcPts val="0"/>
              </a:spcAft>
              <a:buClr>
                <a:srgbClr val="00AD21"/>
              </a:buClr>
              <a:buSzPts val="1200"/>
              <a:buFont typeface="Noto Sans Symbols"/>
              <a:buNone/>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04800" lvl="4" marL="2286000" rtl="0" algn="l">
              <a:lnSpc>
                <a:spcPct val="123000"/>
              </a:lnSpc>
              <a:spcBef>
                <a:spcPts val="600"/>
              </a:spcBef>
              <a:spcAft>
                <a:spcPts val="0"/>
              </a:spcAft>
              <a:buSzPts val="12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46" name="Google Shape;346;p45"/>
          <p:cNvSpPr txBox="1"/>
          <p:nvPr>
            <p:ph idx="7" type="body"/>
          </p:nvPr>
        </p:nvSpPr>
        <p:spPr>
          <a:xfrm>
            <a:off x="282181" y="2930508"/>
            <a:ext cx="2412300" cy="252000"/>
          </a:xfrm>
          <a:prstGeom prst="rect">
            <a:avLst/>
          </a:prstGeom>
          <a:noFill/>
          <a:ln>
            <a:noFill/>
          </a:ln>
        </p:spPr>
        <p:txBody>
          <a:bodyPr anchorCtr="0" anchor="t" bIns="0" lIns="0" spcFirstLastPara="1" rIns="0" wrap="square" tIns="0">
            <a:noAutofit/>
          </a:bodyPr>
          <a:lstStyle>
            <a:lvl1pPr indent="-228600" lvl="0" marL="457200" rtl="0" algn="l">
              <a:lnSpc>
                <a:spcPct val="123000"/>
              </a:lnSpc>
              <a:spcBef>
                <a:spcPts val="0"/>
              </a:spcBef>
              <a:spcAft>
                <a:spcPts val="0"/>
              </a:spcAft>
              <a:buSzPts val="1200"/>
              <a:buNone/>
              <a:defRPr b="1">
                <a:solidFill>
                  <a:srgbClr val="00AD21"/>
                </a:solidFill>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42900" lvl="4" marL="2286000" rtl="0" algn="l">
              <a:lnSpc>
                <a:spcPct val="123000"/>
              </a:lnSpc>
              <a:spcBef>
                <a:spcPts val="600"/>
              </a:spcBef>
              <a:spcAft>
                <a:spcPts val="0"/>
              </a:spcAft>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47" name="Google Shape;347;p45"/>
          <p:cNvSpPr txBox="1"/>
          <p:nvPr>
            <p:ph idx="8" type="body"/>
          </p:nvPr>
        </p:nvSpPr>
        <p:spPr>
          <a:xfrm>
            <a:off x="2987430" y="3189170"/>
            <a:ext cx="2412300" cy="1325700"/>
          </a:xfrm>
          <a:prstGeom prst="rect">
            <a:avLst/>
          </a:prstGeom>
          <a:noFill/>
          <a:ln>
            <a:noFill/>
          </a:ln>
        </p:spPr>
        <p:txBody>
          <a:bodyPr anchorCtr="0" anchor="t" bIns="0" lIns="0" spcFirstLastPara="1" rIns="0" wrap="square" tIns="0">
            <a:noAutofit/>
          </a:bodyPr>
          <a:lstStyle>
            <a:lvl1pPr indent="-228600" lvl="0" marL="457200" marR="0" rtl="0" algn="l">
              <a:lnSpc>
                <a:spcPct val="123000"/>
              </a:lnSpc>
              <a:spcBef>
                <a:spcPts val="0"/>
              </a:spcBef>
              <a:spcAft>
                <a:spcPts val="0"/>
              </a:spcAft>
              <a:buClr>
                <a:srgbClr val="00AD21"/>
              </a:buClr>
              <a:buSzPts val="1200"/>
              <a:buFont typeface="Noto Sans Symbols"/>
              <a:buNone/>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04800" lvl="4" marL="2286000" rtl="0" algn="l">
              <a:lnSpc>
                <a:spcPct val="123000"/>
              </a:lnSpc>
              <a:spcBef>
                <a:spcPts val="600"/>
              </a:spcBef>
              <a:spcAft>
                <a:spcPts val="0"/>
              </a:spcAft>
              <a:buSzPts val="12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48" name="Google Shape;348;p45"/>
          <p:cNvSpPr txBox="1"/>
          <p:nvPr>
            <p:ph idx="9" type="body"/>
          </p:nvPr>
        </p:nvSpPr>
        <p:spPr>
          <a:xfrm>
            <a:off x="2987430" y="2930508"/>
            <a:ext cx="2412300" cy="252000"/>
          </a:xfrm>
          <a:prstGeom prst="rect">
            <a:avLst/>
          </a:prstGeom>
          <a:noFill/>
          <a:ln>
            <a:noFill/>
          </a:ln>
        </p:spPr>
        <p:txBody>
          <a:bodyPr anchorCtr="0" anchor="t" bIns="0" lIns="0" spcFirstLastPara="1" rIns="0" wrap="square" tIns="0">
            <a:noAutofit/>
          </a:bodyPr>
          <a:lstStyle>
            <a:lvl1pPr indent="-228600" lvl="0" marL="457200" rtl="0" algn="l">
              <a:lnSpc>
                <a:spcPct val="123000"/>
              </a:lnSpc>
              <a:spcBef>
                <a:spcPts val="0"/>
              </a:spcBef>
              <a:spcAft>
                <a:spcPts val="0"/>
              </a:spcAft>
              <a:buSzPts val="1200"/>
              <a:buNone/>
              <a:defRPr b="1">
                <a:solidFill>
                  <a:srgbClr val="00AD21"/>
                </a:solidFill>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42900" lvl="4" marL="2286000" rtl="0" algn="l">
              <a:lnSpc>
                <a:spcPct val="123000"/>
              </a:lnSpc>
              <a:spcBef>
                <a:spcPts val="600"/>
              </a:spcBef>
              <a:spcAft>
                <a:spcPts val="0"/>
              </a:spcAft>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49" name="Google Shape;349;p45"/>
          <p:cNvSpPr txBox="1"/>
          <p:nvPr>
            <p:ph type="title"/>
          </p:nvPr>
        </p:nvSpPr>
        <p:spPr>
          <a:xfrm>
            <a:off x="282575" y="268285"/>
            <a:ext cx="8569200" cy="648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9383A"/>
              </a:buClr>
              <a:buSzPts val="2400"/>
              <a:buFont typeface="Arial"/>
              <a:buNone/>
              <a:defRPr b="1" sz="2400">
                <a:solidFill>
                  <a:srgbClr val="19383A"/>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екстовый слайд 1 колонка и фото">
  <p:cSld name="Текстовый слайд 1 колонка и фото">
    <p:spTree>
      <p:nvGrpSpPr>
        <p:cNvPr id="350" name="Shape 350"/>
        <p:cNvGrpSpPr/>
        <p:nvPr/>
      </p:nvGrpSpPr>
      <p:grpSpPr>
        <a:xfrm>
          <a:off x="0" y="0"/>
          <a:ext cx="0" cy="0"/>
          <a:chOff x="0" y="0"/>
          <a:chExt cx="0" cy="0"/>
        </a:xfrm>
      </p:grpSpPr>
      <p:pic>
        <p:nvPicPr>
          <p:cNvPr id="351" name="Google Shape;351;p46"/>
          <p:cNvPicPr preferRelativeResize="0"/>
          <p:nvPr/>
        </p:nvPicPr>
        <p:blipFill rotWithShape="1">
          <a:blip r:embed="rId2">
            <a:alphaModFix/>
          </a:blip>
          <a:srcRect b="0" l="0" r="0" t="0"/>
          <a:stretch/>
        </p:blipFill>
        <p:spPr>
          <a:xfrm>
            <a:off x="8172005" y="4706445"/>
            <a:ext cx="682674" cy="229378"/>
          </a:xfrm>
          <a:prstGeom prst="rect">
            <a:avLst/>
          </a:prstGeom>
          <a:noFill/>
          <a:ln>
            <a:noFill/>
          </a:ln>
        </p:spPr>
      </p:pic>
      <p:sp>
        <p:nvSpPr>
          <p:cNvPr id="352" name="Google Shape;352;p46"/>
          <p:cNvSpPr txBox="1"/>
          <p:nvPr>
            <p:ph idx="12" type="sldNum"/>
          </p:nvPr>
        </p:nvSpPr>
        <p:spPr>
          <a:xfrm>
            <a:off x="287736" y="4587974"/>
            <a:ext cx="282600" cy="321900"/>
          </a:xfrm>
          <a:prstGeom prst="rect">
            <a:avLst/>
          </a:prstGeom>
          <a:noFill/>
          <a:ln>
            <a:noFill/>
          </a:ln>
        </p:spPr>
        <p:txBody>
          <a:bodyPr anchorCtr="0" anchor="b" bIns="0" lIns="0" spcFirstLastPara="1" rIns="0" wrap="square" tIns="0">
            <a:noAutofit/>
          </a:bodyPr>
          <a:lstStyle>
            <a:lvl1pPr indent="0" lvl="0" marL="0" marR="0" rtl="0" algn="l">
              <a:spcBef>
                <a:spcPts val="0"/>
              </a:spcBef>
              <a:buNone/>
              <a:defRPr b="0" i="0" sz="900">
                <a:solidFill>
                  <a:srgbClr val="7F7F7F"/>
                </a:solidFill>
                <a:latin typeface="Arial"/>
                <a:ea typeface="Arial"/>
                <a:cs typeface="Arial"/>
                <a:sym typeface="Arial"/>
              </a:defRPr>
            </a:lvl1pPr>
            <a:lvl2pPr indent="0" lvl="1" marL="0" marR="0" rtl="0" algn="l">
              <a:spcBef>
                <a:spcPts val="0"/>
              </a:spcBef>
              <a:buNone/>
              <a:defRPr b="0" i="0" sz="900">
                <a:solidFill>
                  <a:srgbClr val="7F7F7F"/>
                </a:solidFill>
                <a:latin typeface="Arial"/>
                <a:ea typeface="Arial"/>
                <a:cs typeface="Arial"/>
                <a:sym typeface="Arial"/>
              </a:defRPr>
            </a:lvl2pPr>
            <a:lvl3pPr indent="0" lvl="2" marL="0" marR="0" rtl="0" algn="l">
              <a:spcBef>
                <a:spcPts val="0"/>
              </a:spcBef>
              <a:buNone/>
              <a:defRPr b="0" i="0" sz="900">
                <a:solidFill>
                  <a:srgbClr val="7F7F7F"/>
                </a:solidFill>
                <a:latin typeface="Arial"/>
                <a:ea typeface="Arial"/>
                <a:cs typeface="Arial"/>
                <a:sym typeface="Arial"/>
              </a:defRPr>
            </a:lvl3pPr>
            <a:lvl4pPr indent="0" lvl="3" marL="0" marR="0" rtl="0" algn="l">
              <a:spcBef>
                <a:spcPts val="0"/>
              </a:spcBef>
              <a:buNone/>
              <a:defRPr b="0" i="0" sz="900">
                <a:solidFill>
                  <a:srgbClr val="7F7F7F"/>
                </a:solidFill>
                <a:latin typeface="Arial"/>
                <a:ea typeface="Arial"/>
                <a:cs typeface="Arial"/>
                <a:sym typeface="Arial"/>
              </a:defRPr>
            </a:lvl4pPr>
            <a:lvl5pPr indent="0" lvl="4" marL="0" marR="0" rtl="0" algn="l">
              <a:spcBef>
                <a:spcPts val="0"/>
              </a:spcBef>
              <a:buNone/>
              <a:defRPr b="0" i="0" sz="900">
                <a:solidFill>
                  <a:srgbClr val="7F7F7F"/>
                </a:solidFill>
                <a:latin typeface="Arial"/>
                <a:ea typeface="Arial"/>
                <a:cs typeface="Arial"/>
                <a:sym typeface="Arial"/>
              </a:defRPr>
            </a:lvl5pPr>
            <a:lvl6pPr indent="0" lvl="5" marL="0" marR="0" rtl="0" algn="l">
              <a:spcBef>
                <a:spcPts val="0"/>
              </a:spcBef>
              <a:buNone/>
              <a:defRPr b="0" i="0" sz="900">
                <a:solidFill>
                  <a:srgbClr val="7F7F7F"/>
                </a:solidFill>
                <a:latin typeface="Arial"/>
                <a:ea typeface="Arial"/>
                <a:cs typeface="Arial"/>
                <a:sym typeface="Arial"/>
              </a:defRPr>
            </a:lvl6pPr>
            <a:lvl7pPr indent="0" lvl="6" marL="0" marR="0" rtl="0" algn="l">
              <a:spcBef>
                <a:spcPts val="0"/>
              </a:spcBef>
              <a:buNone/>
              <a:defRPr b="0" i="0" sz="900">
                <a:solidFill>
                  <a:srgbClr val="7F7F7F"/>
                </a:solidFill>
                <a:latin typeface="Arial"/>
                <a:ea typeface="Arial"/>
                <a:cs typeface="Arial"/>
                <a:sym typeface="Arial"/>
              </a:defRPr>
            </a:lvl7pPr>
            <a:lvl8pPr indent="0" lvl="7" marL="0" marR="0" rtl="0" algn="l">
              <a:spcBef>
                <a:spcPts val="0"/>
              </a:spcBef>
              <a:buNone/>
              <a:defRPr b="0" i="0" sz="900">
                <a:solidFill>
                  <a:srgbClr val="7F7F7F"/>
                </a:solidFill>
                <a:latin typeface="Arial"/>
                <a:ea typeface="Arial"/>
                <a:cs typeface="Arial"/>
                <a:sym typeface="Arial"/>
              </a:defRPr>
            </a:lvl8pPr>
            <a:lvl9pPr indent="0" lvl="8" marL="0" marR="0" rtl="0" algn="l">
              <a:spcBef>
                <a:spcPts val="0"/>
              </a:spcBef>
              <a:buNone/>
              <a:defRPr b="0" i="0" sz="900">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353" name="Google Shape;353;p46"/>
          <p:cNvSpPr/>
          <p:nvPr>
            <p:ph idx="2" type="pic"/>
          </p:nvPr>
        </p:nvSpPr>
        <p:spPr>
          <a:xfrm>
            <a:off x="4563894" y="1395191"/>
            <a:ext cx="4287900" cy="2691900"/>
          </a:xfrm>
          <a:prstGeom prst="rect">
            <a:avLst/>
          </a:prstGeom>
          <a:solidFill>
            <a:srgbClr val="F2F2F2"/>
          </a:solidFill>
          <a:ln>
            <a:noFill/>
          </a:ln>
        </p:spPr>
        <p:txBody>
          <a:bodyPr anchorCtr="0" anchor="t" bIns="0" lIns="0" spcFirstLastPara="1" rIns="0" wrap="square" tIns="0">
            <a:noAutofit/>
          </a:bodyPr>
          <a:lstStyle>
            <a:lvl1pPr lvl="0" marR="0" rtl="0" algn="l">
              <a:lnSpc>
                <a:spcPct val="123000"/>
              </a:lnSpc>
              <a:spcBef>
                <a:spcPts val="600"/>
              </a:spcBef>
              <a:spcAft>
                <a:spcPts val="0"/>
              </a:spcAft>
              <a:buClr>
                <a:srgbClr val="00AD20"/>
              </a:buClr>
              <a:buSzPts val="1200"/>
              <a:buFont typeface="Arial"/>
              <a:buNone/>
              <a:defRPr b="0" i="0" sz="1200" u="none" cap="none" strike="noStrike">
                <a:solidFill>
                  <a:schemeClr val="dk1"/>
                </a:solidFill>
                <a:latin typeface="Arial"/>
                <a:ea typeface="Arial"/>
                <a:cs typeface="Arial"/>
                <a:sym typeface="Arial"/>
              </a:defRPr>
            </a:lvl1pPr>
            <a:lvl2pPr lvl="1" marR="0" rtl="0" algn="l">
              <a:lnSpc>
                <a:spcPct val="123000"/>
              </a:lnSpc>
              <a:spcBef>
                <a:spcPts val="600"/>
              </a:spcBef>
              <a:spcAft>
                <a:spcPts val="0"/>
              </a:spcAft>
              <a:buClr>
                <a:srgbClr val="00AD20"/>
              </a:buClr>
              <a:buSzPts val="1200"/>
              <a:buFont typeface="Arial"/>
              <a:buChar char="•"/>
              <a:defRPr b="0" i="0" sz="1200" u="none" cap="none" strike="noStrike">
                <a:solidFill>
                  <a:schemeClr val="dk1"/>
                </a:solidFill>
                <a:latin typeface="Arial"/>
                <a:ea typeface="Arial"/>
                <a:cs typeface="Arial"/>
                <a:sym typeface="Arial"/>
              </a:defRPr>
            </a:lvl2pPr>
            <a:lvl3pPr lvl="2" marR="0" rtl="0" algn="l">
              <a:lnSpc>
                <a:spcPct val="123000"/>
              </a:lnSpc>
              <a:spcBef>
                <a:spcPts val="600"/>
              </a:spcBef>
              <a:spcAft>
                <a:spcPts val="0"/>
              </a:spcAft>
              <a:buClr>
                <a:srgbClr val="00AD20"/>
              </a:buClr>
              <a:buSzPts val="1200"/>
              <a:buFont typeface="Arial"/>
              <a:buChar char="‒"/>
              <a:defRPr b="0" i="0" sz="1200" u="none" cap="none" strike="noStrike">
                <a:solidFill>
                  <a:schemeClr val="dk1"/>
                </a:solidFill>
                <a:latin typeface="Arial"/>
                <a:ea typeface="Arial"/>
                <a:cs typeface="Arial"/>
                <a:sym typeface="Arial"/>
              </a:defRPr>
            </a:lvl3pPr>
            <a:lvl4pPr lvl="3" marR="0" rtl="0" algn="l">
              <a:lnSpc>
                <a:spcPct val="123000"/>
              </a:lnSpc>
              <a:spcBef>
                <a:spcPts val="600"/>
              </a:spcBef>
              <a:spcAft>
                <a:spcPts val="0"/>
              </a:spcAft>
              <a:buClr>
                <a:srgbClr val="00AD20"/>
              </a:buClr>
              <a:buSzPts val="1200"/>
              <a:buFont typeface="Arial"/>
              <a:buChar char="•"/>
              <a:defRPr b="0" i="0" sz="1200" u="none" cap="none" strike="noStrike">
                <a:solidFill>
                  <a:schemeClr val="dk1"/>
                </a:solidFill>
                <a:latin typeface="Arial"/>
                <a:ea typeface="Arial"/>
                <a:cs typeface="Arial"/>
                <a:sym typeface="Arial"/>
              </a:defRPr>
            </a:lvl4pPr>
            <a:lvl5pPr lvl="4" marR="0" rtl="0" algn="l">
              <a:lnSpc>
                <a:spcPct val="123000"/>
              </a:lnSpc>
              <a:spcBef>
                <a:spcPts val="600"/>
              </a:spcBef>
              <a:spcAft>
                <a:spcPts val="0"/>
              </a:spcAft>
              <a:buClr>
                <a:srgbClr val="00AD20"/>
              </a:buClr>
              <a:buSzPts val="1200"/>
              <a:buFont typeface="Arial"/>
              <a:buChar char="•"/>
              <a:defRPr b="0" i="0" sz="12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54" name="Google Shape;354;p46"/>
          <p:cNvSpPr txBox="1"/>
          <p:nvPr>
            <p:ph idx="1" type="body"/>
          </p:nvPr>
        </p:nvSpPr>
        <p:spPr>
          <a:xfrm>
            <a:off x="282573" y="1395191"/>
            <a:ext cx="3929400" cy="2692800"/>
          </a:xfrm>
          <a:prstGeom prst="rect">
            <a:avLst/>
          </a:prstGeom>
          <a:noFill/>
          <a:ln>
            <a:noFill/>
          </a:ln>
        </p:spPr>
        <p:txBody>
          <a:bodyPr anchorCtr="0" anchor="t" bIns="0" lIns="0" spcFirstLastPara="1" rIns="0" wrap="square" tIns="0">
            <a:noAutofit/>
          </a:bodyPr>
          <a:lstStyle>
            <a:lvl1pPr indent="-228600" lvl="0" marL="457200" rtl="0" algn="l">
              <a:lnSpc>
                <a:spcPct val="123000"/>
              </a:lnSpc>
              <a:spcBef>
                <a:spcPts val="600"/>
              </a:spcBef>
              <a:spcAft>
                <a:spcPts val="0"/>
              </a:spcAft>
              <a:buSzPts val="1800"/>
              <a:buNone/>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42900" lvl="4" marL="2286000" rtl="0" algn="l">
              <a:lnSpc>
                <a:spcPct val="123000"/>
              </a:lnSpc>
              <a:spcBef>
                <a:spcPts val="600"/>
              </a:spcBef>
              <a:spcAft>
                <a:spcPts val="0"/>
              </a:spcAft>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55" name="Google Shape;355;p46"/>
          <p:cNvSpPr txBox="1"/>
          <p:nvPr>
            <p:ph type="title"/>
          </p:nvPr>
        </p:nvSpPr>
        <p:spPr>
          <a:xfrm>
            <a:off x="282575" y="268285"/>
            <a:ext cx="8569200" cy="648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9383A"/>
              </a:buClr>
              <a:buSzPts val="2400"/>
              <a:buFont typeface="Arial"/>
              <a:buNone/>
              <a:defRPr b="1" sz="2400">
                <a:solidFill>
                  <a:srgbClr val="19383A"/>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аблица">
  <p:cSld name="Таблица">
    <p:spTree>
      <p:nvGrpSpPr>
        <p:cNvPr id="356" name="Shape 356"/>
        <p:cNvGrpSpPr/>
        <p:nvPr/>
      </p:nvGrpSpPr>
      <p:grpSpPr>
        <a:xfrm>
          <a:off x="0" y="0"/>
          <a:ext cx="0" cy="0"/>
          <a:chOff x="0" y="0"/>
          <a:chExt cx="0" cy="0"/>
        </a:xfrm>
      </p:grpSpPr>
      <p:pic>
        <p:nvPicPr>
          <p:cNvPr id="357" name="Google Shape;357;p47"/>
          <p:cNvPicPr preferRelativeResize="0"/>
          <p:nvPr/>
        </p:nvPicPr>
        <p:blipFill rotWithShape="1">
          <a:blip r:embed="rId2">
            <a:alphaModFix/>
          </a:blip>
          <a:srcRect b="0" l="0" r="0" t="0"/>
          <a:stretch/>
        </p:blipFill>
        <p:spPr>
          <a:xfrm>
            <a:off x="8172005" y="4706445"/>
            <a:ext cx="682674" cy="229378"/>
          </a:xfrm>
          <a:prstGeom prst="rect">
            <a:avLst/>
          </a:prstGeom>
          <a:noFill/>
          <a:ln>
            <a:noFill/>
          </a:ln>
        </p:spPr>
      </p:pic>
      <p:sp>
        <p:nvSpPr>
          <p:cNvPr id="358" name="Google Shape;358;p47"/>
          <p:cNvSpPr txBox="1"/>
          <p:nvPr>
            <p:ph idx="12" type="sldNum"/>
          </p:nvPr>
        </p:nvSpPr>
        <p:spPr>
          <a:xfrm>
            <a:off x="287736" y="4587974"/>
            <a:ext cx="282600" cy="321900"/>
          </a:xfrm>
          <a:prstGeom prst="rect">
            <a:avLst/>
          </a:prstGeom>
          <a:noFill/>
          <a:ln>
            <a:noFill/>
          </a:ln>
        </p:spPr>
        <p:txBody>
          <a:bodyPr anchorCtr="0" anchor="b" bIns="0" lIns="0" spcFirstLastPara="1" rIns="0" wrap="square" tIns="0">
            <a:noAutofit/>
          </a:bodyPr>
          <a:lstStyle>
            <a:lvl1pPr indent="0" lvl="0" marL="0" marR="0" rtl="0" algn="l">
              <a:spcBef>
                <a:spcPts val="0"/>
              </a:spcBef>
              <a:buNone/>
              <a:defRPr b="0" i="0" sz="900">
                <a:solidFill>
                  <a:srgbClr val="7F7F7F"/>
                </a:solidFill>
                <a:latin typeface="Arial"/>
                <a:ea typeface="Arial"/>
                <a:cs typeface="Arial"/>
                <a:sym typeface="Arial"/>
              </a:defRPr>
            </a:lvl1pPr>
            <a:lvl2pPr indent="0" lvl="1" marL="0" marR="0" rtl="0" algn="l">
              <a:spcBef>
                <a:spcPts val="0"/>
              </a:spcBef>
              <a:buNone/>
              <a:defRPr b="0" i="0" sz="900">
                <a:solidFill>
                  <a:srgbClr val="7F7F7F"/>
                </a:solidFill>
                <a:latin typeface="Arial"/>
                <a:ea typeface="Arial"/>
                <a:cs typeface="Arial"/>
                <a:sym typeface="Arial"/>
              </a:defRPr>
            </a:lvl2pPr>
            <a:lvl3pPr indent="0" lvl="2" marL="0" marR="0" rtl="0" algn="l">
              <a:spcBef>
                <a:spcPts val="0"/>
              </a:spcBef>
              <a:buNone/>
              <a:defRPr b="0" i="0" sz="900">
                <a:solidFill>
                  <a:srgbClr val="7F7F7F"/>
                </a:solidFill>
                <a:latin typeface="Arial"/>
                <a:ea typeface="Arial"/>
                <a:cs typeface="Arial"/>
                <a:sym typeface="Arial"/>
              </a:defRPr>
            </a:lvl3pPr>
            <a:lvl4pPr indent="0" lvl="3" marL="0" marR="0" rtl="0" algn="l">
              <a:spcBef>
                <a:spcPts val="0"/>
              </a:spcBef>
              <a:buNone/>
              <a:defRPr b="0" i="0" sz="900">
                <a:solidFill>
                  <a:srgbClr val="7F7F7F"/>
                </a:solidFill>
                <a:latin typeface="Arial"/>
                <a:ea typeface="Arial"/>
                <a:cs typeface="Arial"/>
                <a:sym typeface="Arial"/>
              </a:defRPr>
            </a:lvl4pPr>
            <a:lvl5pPr indent="0" lvl="4" marL="0" marR="0" rtl="0" algn="l">
              <a:spcBef>
                <a:spcPts val="0"/>
              </a:spcBef>
              <a:buNone/>
              <a:defRPr b="0" i="0" sz="900">
                <a:solidFill>
                  <a:srgbClr val="7F7F7F"/>
                </a:solidFill>
                <a:latin typeface="Arial"/>
                <a:ea typeface="Arial"/>
                <a:cs typeface="Arial"/>
                <a:sym typeface="Arial"/>
              </a:defRPr>
            </a:lvl5pPr>
            <a:lvl6pPr indent="0" lvl="5" marL="0" marR="0" rtl="0" algn="l">
              <a:spcBef>
                <a:spcPts val="0"/>
              </a:spcBef>
              <a:buNone/>
              <a:defRPr b="0" i="0" sz="900">
                <a:solidFill>
                  <a:srgbClr val="7F7F7F"/>
                </a:solidFill>
                <a:latin typeface="Arial"/>
                <a:ea typeface="Arial"/>
                <a:cs typeface="Arial"/>
                <a:sym typeface="Arial"/>
              </a:defRPr>
            </a:lvl6pPr>
            <a:lvl7pPr indent="0" lvl="6" marL="0" marR="0" rtl="0" algn="l">
              <a:spcBef>
                <a:spcPts val="0"/>
              </a:spcBef>
              <a:buNone/>
              <a:defRPr b="0" i="0" sz="900">
                <a:solidFill>
                  <a:srgbClr val="7F7F7F"/>
                </a:solidFill>
                <a:latin typeface="Arial"/>
                <a:ea typeface="Arial"/>
                <a:cs typeface="Arial"/>
                <a:sym typeface="Arial"/>
              </a:defRPr>
            </a:lvl7pPr>
            <a:lvl8pPr indent="0" lvl="7" marL="0" marR="0" rtl="0" algn="l">
              <a:spcBef>
                <a:spcPts val="0"/>
              </a:spcBef>
              <a:buNone/>
              <a:defRPr b="0" i="0" sz="900">
                <a:solidFill>
                  <a:srgbClr val="7F7F7F"/>
                </a:solidFill>
                <a:latin typeface="Arial"/>
                <a:ea typeface="Arial"/>
                <a:cs typeface="Arial"/>
                <a:sym typeface="Arial"/>
              </a:defRPr>
            </a:lvl8pPr>
            <a:lvl9pPr indent="0" lvl="8" marL="0" marR="0" rtl="0" algn="l">
              <a:spcBef>
                <a:spcPts val="0"/>
              </a:spcBef>
              <a:buNone/>
              <a:defRPr b="0" i="0" sz="900">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359" name="Google Shape;359;p47"/>
          <p:cNvSpPr txBox="1"/>
          <p:nvPr>
            <p:ph idx="1" type="body"/>
          </p:nvPr>
        </p:nvSpPr>
        <p:spPr>
          <a:xfrm>
            <a:off x="282575" y="4300538"/>
            <a:ext cx="8572500" cy="227100"/>
          </a:xfrm>
          <a:prstGeom prst="rect">
            <a:avLst/>
          </a:prstGeom>
          <a:noFill/>
          <a:ln>
            <a:noFill/>
          </a:ln>
        </p:spPr>
        <p:txBody>
          <a:bodyPr anchorCtr="0" anchor="t" bIns="0" lIns="0" spcFirstLastPara="1" rIns="0" wrap="square" tIns="0">
            <a:noAutofit/>
          </a:bodyPr>
          <a:lstStyle>
            <a:lvl1pPr indent="-228600" lvl="0" marL="457200" rtl="0" algn="l">
              <a:lnSpc>
                <a:spcPct val="123000"/>
              </a:lnSpc>
              <a:spcBef>
                <a:spcPts val="0"/>
              </a:spcBef>
              <a:spcAft>
                <a:spcPts val="0"/>
              </a:spcAft>
              <a:buSzPts val="600"/>
              <a:buNone/>
              <a:defRPr sz="600">
                <a:solidFill>
                  <a:schemeClr val="dk1"/>
                </a:solidFill>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42900" lvl="4" marL="2286000" rtl="0" algn="l">
              <a:lnSpc>
                <a:spcPct val="123000"/>
              </a:lnSpc>
              <a:spcBef>
                <a:spcPts val="600"/>
              </a:spcBef>
              <a:spcAft>
                <a:spcPts val="0"/>
              </a:spcAft>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60" name="Google Shape;360;p47"/>
          <p:cNvSpPr txBox="1"/>
          <p:nvPr>
            <p:ph type="title"/>
          </p:nvPr>
        </p:nvSpPr>
        <p:spPr>
          <a:xfrm>
            <a:off x="282575" y="268285"/>
            <a:ext cx="8569200" cy="648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9383A"/>
              </a:buClr>
              <a:buSzPts val="2400"/>
              <a:buFont typeface="Arial"/>
              <a:buNone/>
              <a:defRPr b="1" sz="2400">
                <a:solidFill>
                  <a:srgbClr val="19383A"/>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ри колонки с шапкой">
  <p:cSld name="Три колонки с шапкой">
    <p:spTree>
      <p:nvGrpSpPr>
        <p:cNvPr id="361" name="Shape 361"/>
        <p:cNvGrpSpPr/>
        <p:nvPr/>
      </p:nvGrpSpPr>
      <p:grpSpPr>
        <a:xfrm>
          <a:off x="0" y="0"/>
          <a:ext cx="0" cy="0"/>
          <a:chOff x="0" y="0"/>
          <a:chExt cx="0" cy="0"/>
        </a:xfrm>
      </p:grpSpPr>
      <p:sp>
        <p:nvSpPr>
          <p:cNvPr id="362" name="Google Shape;362;p48"/>
          <p:cNvSpPr txBox="1"/>
          <p:nvPr>
            <p:ph idx="1" type="body"/>
          </p:nvPr>
        </p:nvSpPr>
        <p:spPr>
          <a:xfrm>
            <a:off x="282571" y="1126840"/>
            <a:ext cx="2581500" cy="554100"/>
          </a:xfrm>
          <a:prstGeom prst="rect">
            <a:avLst/>
          </a:prstGeom>
          <a:solidFill>
            <a:srgbClr val="00AD21"/>
          </a:solidFill>
          <a:ln>
            <a:noFill/>
          </a:ln>
        </p:spPr>
        <p:txBody>
          <a:bodyPr anchorCtr="0" anchor="ctr" bIns="0" lIns="0" spcFirstLastPara="1" rIns="0" wrap="square" tIns="0">
            <a:noAutofit/>
          </a:bodyPr>
          <a:lstStyle>
            <a:lvl1pPr indent="-304800" lvl="0" marL="457200" rtl="0" algn="l">
              <a:lnSpc>
                <a:spcPct val="100000"/>
              </a:lnSpc>
              <a:spcBef>
                <a:spcPts val="0"/>
              </a:spcBef>
              <a:spcAft>
                <a:spcPts val="0"/>
              </a:spcAft>
              <a:buSzPts val="1200"/>
              <a:buAutoNum type="arabicPeriod"/>
              <a:defRPr b="1">
                <a:solidFill>
                  <a:schemeClr val="lt1"/>
                </a:solidFill>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04800" lvl="4" marL="2286000" rtl="0" algn="l">
              <a:lnSpc>
                <a:spcPct val="123000"/>
              </a:lnSpc>
              <a:spcBef>
                <a:spcPts val="600"/>
              </a:spcBef>
              <a:spcAft>
                <a:spcPts val="0"/>
              </a:spcAft>
              <a:buSzPts val="12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63" name="Google Shape;363;p48"/>
          <p:cNvSpPr txBox="1"/>
          <p:nvPr>
            <p:ph idx="12" type="sldNum"/>
          </p:nvPr>
        </p:nvSpPr>
        <p:spPr>
          <a:xfrm>
            <a:off x="287736" y="4587974"/>
            <a:ext cx="282600" cy="321900"/>
          </a:xfrm>
          <a:prstGeom prst="rect">
            <a:avLst/>
          </a:prstGeom>
          <a:noFill/>
          <a:ln>
            <a:noFill/>
          </a:ln>
        </p:spPr>
        <p:txBody>
          <a:bodyPr anchorCtr="0" anchor="b" bIns="0" lIns="0" spcFirstLastPara="1" rIns="0" wrap="square" tIns="0">
            <a:noAutofit/>
          </a:bodyPr>
          <a:lstStyle>
            <a:lvl1pPr indent="0" lvl="0" marL="0" marR="0" rtl="0" algn="l">
              <a:spcBef>
                <a:spcPts val="0"/>
              </a:spcBef>
              <a:buNone/>
              <a:defRPr b="0" i="0" sz="900">
                <a:solidFill>
                  <a:srgbClr val="7F7F7F"/>
                </a:solidFill>
                <a:latin typeface="Arial"/>
                <a:ea typeface="Arial"/>
                <a:cs typeface="Arial"/>
                <a:sym typeface="Arial"/>
              </a:defRPr>
            </a:lvl1pPr>
            <a:lvl2pPr indent="0" lvl="1" marL="0" marR="0" rtl="0" algn="l">
              <a:spcBef>
                <a:spcPts val="0"/>
              </a:spcBef>
              <a:buNone/>
              <a:defRPr b="0" i="0" sz="900">
                <a:solidFill>
                  <a:srgbClr val="7F7F7F"/>
                </a:solidFill>
                <a:latin typeface="Arial"/>
                <a:ea typeface="Arial"/>
                <a:cs typeface="Arial"/>
                <a:sym typeface="Arial"/>
              </a:defRPr>
            </a:lvl2pPr>
            <a:lvl3pPr indent="0" lvl="2" marL="0" marR="0" rtl="0" algn="l">
              <a:spcBef>
                <a:spcPts val="0"/>
              </a:spcBef>
              <a:buNone/>
              <a:defRPr b="0" i="0" sz="900">
                <a:solidFill>
                  <a:srgbClr val="7F7F7F"/>
                </a:solidFill>
                <a:latin typeface="Arial"/>
                <a:ea typeface="Arial"/>
                <a:cs typeface="Arial"/>
                <a:sym typeface="Arial"/>
              </a:defRPr>
            </a:lvl3pPr>
            <a:lvl4pPr indent="0" lvl="3" marL="0" marR="0" rtl="0" algn="l">
              <a:spcBef>
                <a:spcPts val="0"/>
              </a:spcBef>
              <a:buNone/>
              <a:defRPr b="0" i="0" sz="900">
                <a:solidFill>
                  <a:srgbClr val="7F7F7F"/>
                </a:solidFill>
                <a:latin typeface="Arial"/>
                <a:ea typeface="Arial"/>
                <a:cs typeface="Arial"/>
                <a:sym typeface="Arial"/>
              </a:defRPr>
            </a:lvl4pPr>
            <a:lvl5pPr indent="0" lvl="4" marL="0" marR="0" rtl="0" algn="l">
              <a:spcBef>
                <a:spcPts val="0"/>
              </a:spcBef>
              <a:buNone/>
              <a:defRPr b="0" i="0" sz="900">
                <a:solidFill>
                  <a:srgbClr val="7F7F7F"/>
                </a:solidFill>
                <a:latin typeface="Arial"/>
                <a:ea typeface="Arial"/>
                <a:cs typeface="Arial"/>
                <a:sym typeface="Arial"/>
              </a:defRPr>
            </a:lvl5pPr>
            <a:lvl6pPr indent="0" lvl="5" marL="0" marR="0" rtl="0" algn="l">
              <a:spcBef>
                <a:spcPts val="0"/>
              </a:spcBef>
              <a:buNone/>
              <a:defRPr b="0" i="0" sz="900">
                <a:solidFill>
                  <a:srgbClr val="7F7F7F"/>
                </a:solidFill>
                <a:latin typeface="Arial"/>
                <a:ea typeface="Arial"/>
                <a:cs typeface="Arial"/>
                <a:sym typeface="Arial"/>
              </a:defRPr>
            </a:lvl6pPr>
            <a:lvl7pPr indent="0" lvl="6" marL="0" marR="0" rtl="0" algn="l">
              <a:spcBef>
                <a:spcPts val="0"/>
              </a:spcBef>
              <a:buNone/>
              <a:defRPr b="0" i="0" sz="900">
                <a:solidFill>
                  <a:srgbClr val="7F7F7F"/>
                </a:solidFill>
                <a:latin typeface="Arial"/>
                <a:ea typeface="Arial"/>
                <a:cs typeface="Arial"/>
                <a:sym typeface="Arial"/>
              </a:defRPr>
            </a:lvl7pPr>
            <a:lvl8pPr indent="0" lvl="7" marL="0" marR="0" rtl="0" algn="l">
              <a:spcBef>
                <a:spcPts val="0"/>
              </a:spcBef>
              <a:buNone/>
              <a:defRPr b="0" i="0" sz="900">
                <a:solidFill>
                  <a:srgbClr val="7F7F7F"/>
                </a:solidFill>
                <a:latin typeface="Arial"/>
                <a:ea typeface="Arial"/>
                <a:cs typeface="Arial"/>
                <a:sym typeface="Arial"/>
              </a:defRPr>
            </a:lvl8pPr>
            <a:lvl9pPr indent="0" lvl="8" marL="0" marR="0" rtl="0" algn="l">
              <a:spcBef>
                <a:spcPts val="0"/>
              </a:spcBef>
              <a:buNone/>
              <a:defRPr b="0" i="0" sz="900">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364" name="Google Shape;364;p48"/>
          <p:cNvSpPr txBox="1"/>
          <p:nvPr>
            <p:ph idx="2" type="body"/>
          </p:nvPr>
        </p:nvSpPr>
        <p:spPr>
          <a:xfrm>
            <a:off x="282571" y="1919170"/>
            <a:ext cx="2581500" cy="2235000"/>
          </a:xfrm>
          <a:prstGeom prst="rect">
            <a:avLst/>
          </a:prstGeom>
          <a:noFill/>
          <a:ln>
            <a:noFill/>
          </a:ln>
        </p:spPr>
        <p:txBody>
          <a:bodyPr anchorCtr="0" anchor="t" bIns="0" lIns="0" spcFirstLastPara="1" rIns="0" wrap="square" tIns="0">
            <a:noAutofit/>
          </a:bodyPr>
          <a:lstStyle>
            <a:lvl1pPr indent="-228600" lvl="0" marL="457200" marR="0" rtl="0" algn="l">
              <a:lnSpc>
                <a:spcPct val="123000"/>
              </a:lnSpc>
              <a:spcBef>
                <a:spcPts val="1200"/>
              </a:spcBef>
              <a:spcAft>
                <a:spcPts val="0"/>
              </a:spcAft>
              <a:buClr>
                <a:srgbClr val="149E42"/>
              </a:buClr>
              <a:buSzPts val="1200"/>
              <a:buFont typeface="Noto Sans Symbols"/>
              <a:buNone/>
              <a:defRPr>
                <a:solidFill>
                  <a:schemeClr val="dk1"/>
                </a:solidFill>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04800" lvl="4" marL="2286000" rtl="0" algn="l">
              <a:lnSpc>
                <a:spcPct val="123000"/>
              </a:lnSpc>
              <a:spcBef>
                <a:spcPts val="600"/>
              </a:spcBef>
              <a:spcAft>
                <a:spcPts val="0"/>
              </a:spcAft>
              <a:buSzPts val="12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65" name="Google Shape;365;p48"/>
          <p:cNvSpPr txBox="1"/>
          <p:nvPr>
            <p:ph idx="3" type="body"/>
          </p:nvPr>
        </p:nvSpPr>
        <p:spPr>
          <a:xfrm>
            <a:off x="3271615" y="1919170"/>
            <a:ext cx="2581500" cy="2235000"/>
          </a:xfrm>
          <a:prstGeom prst="rect">
            <a:avLst/>
          </a:prstGeom>
          <a:noFill/>
          <a:ln>
            <a:noFill/>
          </a:ln>
        </p:spPr>
        <p:txBody>
          <a:bodyPr anchorCtr="0" anchor="t" bIns="0" lIns="0" spcFirstLastPara="1" rIns="0" wrap="square" tIns="0">
            <a:noAutofit/>
          </a:bodyPr>
          <a:lstStyle>
            <a:lvl1pPr indent="-228600" lvl="0" marL="457200" marR="0" rtl="0" algn="l">
              <a:lnSpc>
                <a:spcPct val="123000"/>
              </a:lnSpc>
              <a:spcBef>
                <a:spcPts val="1200"/>
              </a:spcBef>
              <a:spcAft>
                <a:spcPts val="0"/>
              </a:spcAft>
              <a:buClr>
                <a:srgbClr val="149E42"/>
              </a:buClr>
              <a:buSzPts val="1200"/>
              <a:buFont typeface="Noto Sans Symbols"/>
              <a:buNone/>
              <a:defRPr>
                <a:solidFill>
                  <a:schemeClr val="dk1"/>
                </a:solidFill>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04800" lvl="4" marL="2286000" rtl="0" algn="l">
              <a:lnSpc>
                <a:spcPct val="123000"/>
              </a:lnSpc>
              <a:spcBef>
                <a:spcPts val="600"/>
              </a:spcBef>
              <a:spcAft>
                <a:spcPts val="0"/>
              </a:spcAft>
              <a:buSzPts val="12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66" name="Google Shape;366;p48"/>
          <p:cNvSpPr txBox="1"/>
          <p:nvPr>
            <p:ph idx="4" type="body"/>
          </p:nvPr>
        </p:nvSpPr>
        <p:spPr>
          <a:xfrm>
            <a:off x="6265531" y="1919170"/>
            <a:ext cx="2581500" cy="2235000"/>
          </a:xfrm>
          <a:prstGeom prst="rect">
            <a:avLst/>
          </a:prstGeom>
          <a:noFill/>
          <a:ln>
            <a:noFill/>
          </a:ln>
        </p:spPr>
        <p:txBody>
          <a:bodyPr anchorCtr="0" anchor="t" bIns="0" lIns="0" spcFirstLastPara="1" rIns="0" wrap="square" tIns="0">
            <a:noAutofit/>
          </a:bodyPr>
          <a:lstStyle>
            <a:lvl1pPr indent="-228600" lvl="0" marL="457200" marR="0" rtl="0" algn="l">
              <a:lnSpc>
                <a:spcPct val="123000"/>
              </a:lnSpc>
              <a:spcBef>
                <a:spcPts val="1200"/>
              </a:spcBef>
              <a:spcAft>
                <a:spcPts val="0"/>
              </a:spcAft>
              <a:buClr>
                <a:srgbClr val="149E42"/>
              </a:buClr>
              <a:buSzPts val="1200"/>
              <a:buFont typeface="Noto Sans Symbols"/>
              <a:buNone/>
              <a:defRPr>
                <a:solidFill>
                  <a:schemeClr val="dk1"/>
                </a:solidFill>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04800" lvl="4" marL="2286000" rtl="0" algn="l">
              <a:lnSpc>
                <a:spcPct val="123000"/>
              </a:lnSpc>
              <a:spcBef>
                <a:spcPts val="600"/>
              </a:spcBef>
              <a:spcAft>
                <a:spcPts val="0"/>
              </a:spcAft>
              <a:buSzPts val="12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67" name="Google Shape;367;p48"/>
          <p:cNvSpPr txBox="1"/>
          <p:nvPr>
            <p:ph type="title"/>
          </p:nvPr>
        </p:nvSpPr>
        <p:spPr>
          <a:xfrm>
            <a:off x="282575" y="268285"/>
            <a:ext cx="8569200" cy="648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9383A"/>
              </a:buClr>
              <a:buSzPts val="2400"/>
              <a:buFont typeface="Arial"/>
              <a:buNone/>
              <a:defRPr b="1" sz="2400">
                <a:solidFill>
                  <a:srgbClr val="19383A"/>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368" name="Google Shape;368;p48"/>
          <p:cNvPicPr preferRelativeResize="0"/>
          <p:nvPr/>
        </p:nvPicPr>
        <p:blipFill rotWithShape="1">
          <a:blip r:embed="rId2">
            <a:alphaModFix/>
          </a:blip>
          <a:srcRect b="0" l="0" r="0" t="0"/>
          <a:stretch/>
        </p:blipFill>
        <p:spPr>
          <a:xfrm>
            <a:off x="8172005" y="4706445"/>
            <a:ext cx="682674" cy="229378"/>
          </a:xfrm>
          <a:prstGeom prst="rect">
            <a:avLst/>
          </a:prstGeom>
          <a:noFill/>
          <a:ln>
            <a:noFill/>
          </a:ln>
        </p:spPr>
      </p:pic>
      <p:sp>
        <p:nvSpPr>
          <p:cNvPr id="369" name="Google Shape;369;p48"/>
          <p:cNvSpPr txBox="1"/>
          <p:nvPr>
            <p:ph idx="5" type="body"/>
          </p:nvPr>
        </p:nvSpPr>
        <p:spPr>
          <a:xfrm>
            <a:off x="3271615" y="1126840"/>
            <a:ext cx="2581500" cy="554100"/>
          </a:xfrm>
          <a:prstGeom prst="rect">
            <a:avLst/>
          </a:prstGeom>
          <a:solidFill>
            <a:srgbClr val="00AD21"/>
          </a:solidFill>
          <a:ln>
            <a:noFill/>
          </a:ln>
        </p:spPr>
        <p:txBody>
          <a:bodyPr anchorCtr="0" anchor="ctr" bIns="0" lIns="0" spcFirstLastPara="1" rIns="0" wrap="square" tIns="0">
            <a:noAutofit/>
          </a:bodyPr>
          <a:lstStyle>
            <a:lvl1pPr indent="-304800" lvl="0" marL="457200" rtl="0" algn="l">
              <a:lnSpc>
                <a:spcPct val="100000"/>
              </a:lnSpc>
              <a:spcBef>
                <a:spcPts val="0"/>
              </a:spcBef>
              <a:spcAft>
                <a:spcPts val="0"/>
              </a:spcAft>
              <a:buSzPts val="1200"/>
              <a:buAutoNum type="arabicPeriod"/>
              <a:defRPr b="1">
                <a:solidFill>
                  <a:schemeClr val="lt1"/>
                </a:solidFill>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04800" lvl="4" marL="2286000" rtl="0" algn="l">
              <a:lnSpc>
                <a:spcPct val="123000"/>
              </a:lnSpc>
              <a:spcBef>
                <a:spcPts val="600"/>
              </a:spcBef>
              <a:spcAft>
                <a:spcPts val="0"/>
              </a:spcAft>
              <a:buSzPts val="12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70" name="Google Shape;370;p48"/>
          <p:cNvSpPr txBox="1"/>
          <p:nvPr>
            <p:ph idx="6" type="body"/>
          </p:nvPr>
        </p:nvSpPr>
        <p:spPr>
          <a:xfrm>
            <a:off x="6270403" y="1126840"/>
            <a:ext cx="2581500" cy="554100"/>
          </a:xfrm>
          <a:prstGeom prst="rect">
            <a:avLst/>
          </a:prstGeom>
          <a:solidFill>
            <a:srgbClr val="00AD21"/>
          </a:solidFill>
          <a:ln>
            <a:noFill/>
          </a:ln>
        </p:spPr>
        <p:txBody>
          <a:bodyPr anchorCtr="0" anchor="ctr" bIns="0" lIns="0" spcFirstLastPara="1" rIns="0" wrap="square" tIns="0">
            <a:noAutofit/>
          </a:bodyPr>
          <a:lstStyle>
            <a:lvl1pPr indent="-304800" lvl="0" marL="457200" rtl="0" algn="l">
              <a:lnSpc>
                <a:spcPct val="100000"/>
              </a:lnSpc>
              <a:spcBef>
                <a:spcPts val="0"/>
              </a:spcBef>
              <a:spcAft>
                <a:spcPts val="0"/>
              </a:spcAft>
              <a:buSzPts val="1200"/>
              <a:buAutoNum type="arabicPeriod"/>
              <a:defRPr b="1">
                <a:solidFill>
                  <a:schemeClr val="lt1"/>
                </a:solidFill>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04800" lvl="4" marL="2286000" rtl="0" algn="l">
              <a:lnSpc>
                <a:spcPct val="123000"/>
              </a:lnSpc>
              <a:spcBef>
                <a:spcPts val="600"/>
              </a:spcBef>
              <a:spcAft>
                <a:spcPts val="0"/>
              </a:spcAft>
              <a:buSzPts val="12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ри колонки с подложкой">
  <p:cSld name="Три колонки с подложкой">
    <p:spTree>
      <p:nvGrpSpPr>
        <p:cNvPr id="371" name="Shape 371"/>
        <p:cNvGrpSpPr/>
        <p:nvPr/>
      </p:nvGrpSpPr>
      <p:grpSpPr>
        <a:xfrm>
          <a:off x="0" y="0"/>
          <a:ext cx="0" cy="0"/>
          <a:chOff x="0" y="0"/>
          <a:chExt cx="0" cy="0"/>
        </a:xfrm>
      </p:grpSpPr>
      <p:sp>
        <p:nvSpPr>
          <p:cNvPr id="372" name="Google Shape;372;p49"/>
          <p:cNvSpPr txBox="1"/>
          <p:nvPr>
            <p:ph idx="1" type="body"/>
          </p:nvPr>
        </p:nvSpPr>
        <p:spPr>
          <a:xfrm>
            <a:off x="3343703" y="1419225"/>
            <a:ext cx="2447100" cy="2665200"/>
          </a:xfrm>
          <a:prstGeom prst="rect">
            <a:avLst/>
          </a:prstGeom>
          <a:solidFill>
            <a:srgbClr val="00AD21"/>
          </a:solidFill>
          <a:ln>
            <a:noFill/>
          </a:ln>
        </p:spPr>
        <p:txBody>
          <a:bodyPr anchorCtr="0" anchor="t" bIns="0" lIns="0" spcFirstLastPara="1" rIns="0" wrap="square" tIns="0">
            <a:noAutofit/>
          </a:bodyPr>
          <a:lstStyle>
            <a:lvl1pPr indent="-228600" lvl="0" marL="457200" rtl="0" algn="l">
              <a:lnSpc>
                <a:spcPct val="170000"/>
              </a:lnSpc>
              <a:spcBef>
                <a:spcPts val="600"/>
              </a:spcBef>
              <a:spcAft>
                <a:spcPts val="0"/>
              </a:spcAft>
              <a:buSzPts val="3200"/>
              <a:buNone/>
              <a:defRPr b="1" sz="3200">
                <a:solidFill>
                  <a:schemeClr val="lt1"/>
                </a:solidFill>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42900" lvl="4" marL="2286000" rtl="0" algn="l">
              <a:lnSpc>
                <a:spcPct val="123000"/>
              </a:lnSpc>
              <a:spcBef>
                <a:spcPts val="600"/>
              </a:spcBef>
              <a:spcAft>
                <a:spcPts val="0"/>
              </a:spcAft>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73" name="Google Shape;373;p49"/>
          <p:cNvSpPr txBox="1"/>
          <p:nvPr>
            <p:ph idx="2" type="body"/>
          </p:nvPr>
        </p:nvSpPr>
        <p:spPr>
          <a:xfrm>
            <a:off x="6404833" y="1419225"/>
            <a:ext cx="2447100" cy="2665200"/>
          </a:xfrm>
          <a:prstGeom prst="rect">
            <a:avLst/>
          </a:prstGeom>
          <a:solidFill>
            <a:srgbClr val="00AD21"/>
          </a:solidFill>
          <a:ln>
            <a:noFill/>
          </a:ln>
        </p:spPr>
        <p:txBody>
          <a:bodyPr anchorCtr="0" anchor="t" bIns="0" lIns="0" spcFirstLastPara="1" rIns="0" wrap="square" tIns="0">
            <a:noAutofit/>
          </a:bodyPr>
          <a:lstStyle>
            <a:lvl1pPr indent="-228600" lvl="0" marL="457200" rtl="0" algn="l">
              <a:lnSpc>
                <a:spcPct val="170000"/>
              </a:lnSpc>
              <a:spcBef>
                <a:spcPts val="600"/>
              </a:spcBef>
              <a:spcAft>
                <a:spcPts val="0"/>
              </a:spcAft>
              <a:buSzPts val="3200"/>
              <a:buNone/>
              <a:defRPr b="1" sz="3200">
                <a:solidFill>
                  <a:schemeClr val="lt1"/>
                </a:solidFill>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42900" lvl="4" marL="2286000" rtl="0" algn="l">
              <a:lnSpc>
                <a:spcPct val="123000"/>
              </a:lnSpc>
              <a:spcBef>
                <a:spcPts val="600"/>
              </a:spcBef>
              <a:spcAft>
                <a:spcPts val="0"/>
              </a:spcAft>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74" name="Google Shape;374;p49"/>
          <p:cNvSpPr txBox="1"/>
          <p:nvPr>
            <p:ph idx="3" type="body"/>
          </p:nvPr>
        </p:nvSpPr>
        <p:spPr>
          <a:xfrm>
            <a:off x="282571" y="1419225"/>
            <a:ext cx="2447100" cy="2665200"/>
          </a:xfrm>
          <a:prstGeom prst="rect">
            <a:avLst/>
          </a:prstGeom>
          <a:solidFill>
            <a:srgbClr val="00AD21"/>
          </a:solidFill>
          <a:ln>
            <a:noFill/>
          </a:ln>
        </p:spPr>
        <p:txBody>
          <a:bodyPr anchorCtr="0" anchor="t" bIns="0" lIns="0" spcFirstLastPara="1" rIns="0" wrap="square" tIns="0">
            <a:noAutofit/>
          </a:bodyPr>
          <a:lstStyle>
            <a:lvl1pPr indent="-228600" lvl="0" marL="457200" rtl="0" algn="l">
              <a:lnSpc>
                <a:spcPct val="170000"/>
              </a:lnSpc>
              <a:spcBef>
                <a:spcPts val="600"/>
              </a:spcBef>
              <a:spcAft>
                <a:spcPts val="0"/>
              </a:spcAft>
              <a:buSzPts val="3200"/>
              <a:buNone/>
              <a:defRPr b="1" sz="3200">
                <a:solidFill>
                  <a:schemeClr val="lt1"/>
                </a:solidFill>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42900" lvl="4" marL="2286000" rtl="0" algn="l">
              <a:lnSpc>
                <a:spcPct val="123000"/>
              </a:lnSpc>
              <a:spcBef>
                <a:spcPts val="600"/>
              </a:spcBef>
              <a:spcAft>
                <a:spcPts val="0"/>
              </a:spcAft>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75" name="Google Shape;375;p49"/>
          <p:cNvSpPr txBox="1"/>
          <p:nvPr>
            <p:ph idx="12" type="sldNum"/>
          </p:nvPr>
        </p:nvSpPr>
        <p:spPr>
          <a:xfrm>
            <a:off x="287736" y="4587974"/>
            <a:ext cx="282600" cy="321900"/>
          </a:xfrm>
          <a:prstGeom prst="rect">
            <a:avLst/>
          </a:prstGeom>
          <a:noFill/>
          <a:ln>
            <a:noFill/>
          </a:ln>
        </p:spPr>
        <p:txBody>
          <a:bodyPr anchorCtr="0" anchor="b" bIns="0" lIns="0" spcFirstLastPara="1" rIns="0" wrap="square" tIns="0">
            <a:noAutofit/>
          </a:bodyPr>
          <a:lstStyle>
            <a:lvl1pPr indent="0" lvl="0" marL="0" marR="0" rtl="0" algn="l">
              <a:spcBef>
                <a:spcPts val="0"/>
              </a:spcBef>
              <a:buNone/>
              <a:defRPr b="0" i="0" sz="900">
                <a:solidFill>
                  <a:srgbClr val="7F7F7F"/>
                </a:solidFill>
                <a:latin typeface="Arial"/>
                <a:ea typeface="Arial"/>
                <a:cs typeface="Arial"/>
                <a:sym typeface="Arial"/>
              </a:defRPr>
            </a:lvl1pPr>
            <a:lvl2pPr indent="0" lvl="1" marL="0" marR="0" rtl="0" algn="l">
              <a:spcBef>
                <a:spcPts val="0"/>
              </a:spcBef>
              <a:buNone/>
              <a:defRPr b="0" i="0" sz="900">
                <a:solidFill>
                  <a:srgbClr val="7F7F7F"/>
                </a:solidFill>
                <a:latin typeface="Arial"/>
                <a:ea typeface="Arial"/>
                <a:cs typeface="Arial"/>
                <a:sym typeface="Arial"/>
              </a:defRPr>
            </a:lvl2pPr>
            <a:lvl3pPr indent="0" lvl="2" marL="0" marR="0" rtl="0" algn="l">
              <a:spcBef>
                <a:spcPts val="0"/>
              </a:spcBef>
              <a:buNone/>
              <a:defRPr b="0" i="0" sz="900">
                <a:solidFill>
                  <a:srgbClr val="7F7F7F"/>
                </a:solidFill>
                <a:latin typeface="Arial"/>
                <a:ea typeface="Arial"/>
                <a:cs typeface="Arial"/>
                <a:sym typeface="Arial"/>
              </a:defRPr>
            </a:lvl3pPr>
            <a:lvl4pPr indent="0" lvl="3" marL="0" marR="0" rtl="0" algn="l">
              <a:spcBef>
                <a:spcPts val="0"/>
              </a:spcBef>
              <a:buNone/>
              <a:defRPr b="0" i="0" sz="900">
                <a:solidFill>
                  <a:srgbClr val="7F7F7F"/>
                </a:solidFill>
                <a:latin typeface="Arial"/>
                <a:ea typeface="Arial"/>
                <a:cs typeface="Arial"/>
                <a:sym typeface="Arial"/>
              </a:defRPr>
            </a:lvl4pPr>
            <a:lvl5pPr indent="0" lvl="4" marL="0" marR="0" rtl="0" algn="l">
              <a:spcBef>
                <a:spcPts val="0"/>
              </a:spcBef>
              <a:buNone/>
              <a:defRPr b="0" i="0" sz="900">
                <a:solidFill>
                  <a:srgbClr val="7F7F7F"/>
                </a:solidFill>
                <a:latin typeface="Arial"/>
                <a:ea typeface="Arial"/>
                <a:cs typeface="Arial"/>
                <a:sym typeface="Arial"/>
              </a:defRPr>
            </a:lvl5pPr>
            <a:lvl6pPr indent="0" lvl="5" marL="0" marR="0" rtl="0" algn="l">
              <a:spcBef>
                <a:spcPts val="0"/>
              </a:spcBef>
              <a:buNone/>
              <a:defRPr b="0" i="0" sz="900">
                <a:solidFill>
                  <a:srgbClr val="7F7F7F"/>
                </a:solidFill>
                <a:latin typeface="Arial"/>
                <a:ea typeface="Arial"/>
                <a:cs typeface="Arial"/>
                <a:sym typeface="Arial"/>
              </a:defRPr>
            </a:lvl6pPr>
            <a:lvl7pPr indent="0" lvl="6" marL="0" marR="0" rtl="0" algn="l">
              <a:spcBef>
                <a:spcPts val="0"/>
              </a:spcBef>
              <a:buNone/>
              <a:defRPr b="0" i="0" sz="900">
                <a:solidFill>
                  <a:srgbClr val="7F7F7F"/>
                </a:solidFill>
                <a:latin typeface="Arial"/>
                <a:ea typeface="Arial"/>
                <a:cs typeface="Arial"/>
                <a:sym typeface="Arial"/>
              </a:defRPr>
            </a:lvl7pPr>
            <a:lvl8pPr indent="0" lvl="7" marL="0" marR="0" rtl="0" algn="l">
              <a:spcBef>
                <a:spcPts val="0"/>
              </a:spcBef>
              <a:buNone/>
              <a:defRPr b="0" i="0" sz="900">
                <a:solidFill>
                  <a:srgbClr val="7F7F7F"/>
                </a:solidFill>
                <a:latin typeface="Arial"/>
                <a:ea typeface="Arial"/>
                <a:cs typeface="Arial"/>
                <a:sym typeface="Arial"/>
              </a:defRPr>
            </a:lvl8pPr>
            <a:lvl9pPr indent="0" lvl="8" marL="0" marR="0" rtl="0" algn="l">
              <a:spcBef>
                <a:spcPts val="0"/>
              </a:spcBef>
              <a:buNone/>
              <a:defRPr b="0" i="0" sz="900">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376" name="Google Shape;376;p49"/>
          <p:cNvSpPr txBox="1"/>
          <p:nvPr>
            <p:ph idx="4" type="body"/>
          </p:nvPr>
        </p:nvSpPr>
        <p:spPr>
          <a:xfrm>
            <a:off x="449564" y="2582390"/>
            <a:ext cx="2103900" cy="908400"/>
          </a:xfrm>
          <a:prstGeom prst="rect">
            <a:avLst/>
          </a:prstGeom>
          <a:noFill/>
          <a:ln>
            <a:noFill/>
          </a:ln>
        </p:spPr>
        <p:txBody>
          <a:bodyPr anchorCtr="0" anchor="t" bIns="0" lIns="0" spcFirstLastPara="1" rIns="0" wrap="square" tIns="0">
            <a:noAutofit/>
          </a:bodyPr>
          <a:lstStyle>
            <a:lvl1pPr indent="-228600" lvl="0" marL="457200" marR="0" rtl="0" algn="l">
              <a:lnSpc>
                <a:spcPct val="123000"/>
              </a:lnSpc>
              <a:spcBef>
                <a:spcPts val="1200"/>
              </a:spcBef>
              <a:spcAft>
                <a:spcPts val="0"/>
              </a:spcAft>
              <a:buClr>
                <a:srgbClr val="149E42"/>
              </a:buClr>
              <a:buSzPts val="1200"/>
              <a:buFont typeface="Noto Sans Symbols"/>
              <a:buNone/>
              <a:defRPr>
                <a:solidFill>
                  <a:schemeClr val="lt1"/>
                </a:solidFill>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04800" lvl="4" marL="2286000" rtl="0" algn="l">
              <a:lnSpc>
                <a:spcPct val="123000"/>
              </a:lnSpc>
              <a:spcBef>
                <a:spcPts val="600"/>
              </a:spcBef>
              <a:spcAft>
                <a:spcPts val="0"/>
              </a:spcAft>
              <a:buSzPts val="12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77" name="Google Shape;377;p49"/>
          <p:cNvSpPr txBox="1"/>
          <p:nvPr>
            <p:ph idx="5" type="body"/>
          </p:nvPr>
        </p:nvSpPr>
        <p:spPr>
          <a:xfrm>
            <a:off x="3523419" y="2582390"/>
            <a:ext cx="2103900" cy="908400"/>
          </a:xfrm>
          <a:prstGeom prst="rect">
            <a:avLst/>
          </a:prstGeom>
          <a:noFill/>
          <a:ln>
            <a:noFill/>
          </a:ln>
        </p:spPr>
        <p:txBody>
          <a:bodyPr anchorCtr="0" anchor="t" bIns="0" lIns="0" spcFirstLastPara="1" rIns="0" wrap="square" tIns="0">
            <a:noAutofit/>
          </a:bodyPr>
          <a:lstStyle>
            <a:lvl1pPr indent="-228600" lvl="0" marL="457200" marR="0" rtl="0" algn="l">
              <a:lnSpc>
                <a:spcPct val="123000"/>
              </a:lnSpc>
              <a:spcBef>
                <a:spcPts val="1200"/>
              </a:spcBef>
              <a:spcAft>
                <a:spcPts val="0"/>
              </a:spcAft>
              <a:buClr>
                <a:srgbClr val="149E42"/>
              </a:buClr>
              <a:buSzPts val="1200"/>
              <a:buFont typeface="Noto Sans Symbols"/>
              <a:buNone/>
              <a:defRPr>
                <a:solidFill>
                  <a:schemeClr val="lt1"/>
                </a:solidFill>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04800" lvl="4" marL="2286000" rtl="0" algn="l">
              <a:lnSpc>
                <a:spcPct val="123000"/>
              </a:lnSpc>
              <a:spcBef>
                <a:spcPts val="600"/>
              </a:spcBef>
              <a:spcAft>
                <a:spcPts val="0"/>
              </a:spcAft>
              <a:buSzPts val="12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78" name="Google Shape;378;p49"/>
          <p:cNvSpPr txBox="1"/>
          <p:nvPr>
            <p:ph idx="6" type="body"/>
          </p:nvPr>
        </p:nvSpPr>
        <p:spPr>
          <a:xfrm>
            <a:off x="3523419" y="2090311"/>
            <a:ext cx="2103900" cy="302700"/>
          </a:xfrm>
          <a:prstGeom prst="rect">
            <a:avLst/>
          </a:prstGeom>
          <a:noFill/>
          <a:ln>
            <a:noFill/>
          </a:ln>
        </p:spPr>
        <p:txBody>
          <a:bodyPr anchorCtr="0" anchor="t" bIns="0" lIns="0" spcFirstLastPara="1" rIns="0" wrap="square" tIns="0">
            <a:noAutofit/>
          </a:bodyPr>
          <a:lstStyle>
            <a:lvl1pPr indent="-228600" lvl="0" marL="457200" rtl="0" algn="l">
              <a:lnSpc>
                <a:spcPct val="123000"/>
              </a:lnSpc>
              <a:spcBef>
                <a:spcPts val="0"/>
              </a:spcBef>
              <a:spcAft>
                <a:spcPts val="0"/>
              </a:spcAft>
              <a:buSzPts val="1600"/>
              <a:buNone/>
              <a:defRPr b="1" sz="1600">
                <a:solidFill>
                  <a:schemeClr val="lt1"/>
                </a:solidFill>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42900" lvl="4" marL="2286000" rtl="0" algn="l">
              <a:lnSpc>
                <a:spcPct val="123000"/>
              </a:lnSpc>
              <a:spcBef>
                <a:spcPts val="600"/>
              </a:spcBef>
              <a:spcAft>
                <a:spcPts val="0"/>
              </a:spcAft>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79" name="Google Shape;379;p49"/>
          <p:cNvSpPr txBox="1"/>
          <p:nvPr>
            <p:ph idx="7" type="body"/>
          </p:nvPr>
        </p:nvSpPr>
        <p:spPr>
          <a:xfrm>
            <a:off x="6607366" y="2090311"/>
            <a:ext cx="2103900" cy="302700"/>
          </a:xfrm>
          <a:prstGeom prst="rect">
            <a:avLst/>
          </a:prstGeom>
          <a:noFill/>
          <a:ln>
            <a:noFill/>
          </a:ln>
        </p:spPr>
        <p:txBody>
          <a:bodyPr anchorCtr="0" anchor="t" bIns="0" lIns="0" spcFirstLastPara="1" rIns="0" wrap="square" tIns="0">
            <a:noAutofit/>
          </a:bodyPr>
          <a:lstStyle>
            <a:lvl1pPr indent="-228600" lvl="0" marL="457200" rtl="0" algn="l">
              <a:lnSpc>
                <a:spcPct val="123000"/>
              </a:lnSpc>
              <a:spcBef>
                <a:spcPts val="0"/>
              </a:spcBef>
              <a:spcAft>
                <a:spcPts val="0"/>
              </a:spcAft>
              <a:buSzPts val="1600"/>
              <a:buNone/>
              <a:defRPr b="1" sz="1600">
                <a:solidFill>
                  <a:schemeClr val="lt1"/>
                </a:solidFill>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42900" lvl="4" marL="2286000" rtl="0" algn="l">
              <a:lnSpc>
                <a:spcPct val="123000"/>
              </a:lnSpc>
              <a:spcBef>
                <a:spcPts val="600"/>
              </a:spcBef>
              <a:spcAft>
                <a:spcPts val="0"/>
              </a:spcAft>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80" name="Google Shape;380;p49"/>
          <p:cNvSpPr txBox="1"/>
          <p:nvPr>
            <p:ph type="title"/>
          </p:nvPr>
        </p:nvSpPr>
        <p:spPr>
          <a:xfrm>
            <a:off x="282575" y="268285"/>
            <a:ext cx="8569200" cy="648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9383A"/>
              </a:buClr>
              <a:buSzPts val="2400"/>
              <a:buFont typeface="Arial"/>
              <a:buNone/>
              <a:defRPr b="1" sz="2400">
                <a:solidFill>
                  <a:srgbClr val="19383A"/>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381" name="Google Shape;381;p49"/>
          <p:cNvPicPr preferRelativeResize="0"/>
          <p:nvPr/>
        </p:nvPicPr>
        <p:blipFill rotWithShape="1">
          <a:blip r:embed="rId2">
            <a:alphaModFix/>
          </a:blip>
          <a:srcRect b="0" l="0" r="0" t="0"/>
          <a:stretch/>
        </p:blipFill>
        <p:spPr>
          <a:xfrm>
            <a:off x="8172005" y="4706445"/>
            <a:ext cx="682674" cy="229378"/>
          </a:xfrm>
          <a:prstGeom prst="rect">
            <a:avLst/>
          </a:prstGeom>
          <a:noFill/>
          <a:ln>
            <a:noFill/>
          </a:ln>
        </p:spPr>
      </p:pic>
      <p:sp>
        <p:nvSpPr>
          <p:cNvPr id="382" name="Google Shape;382;p49"/>
          <p:cNvSpPr txBox="1"/>
          <p:nvPr>
            <p:ph idx="8" type="body"/>
          </p:nvPr>
        </p:nvSpPr>
        <p:spPr>
          <a:xfrm>
            <a:off x="3523420" y="2582390"/>
            <a:ext cx="2103900" cy="908400"/>
          </a:xfrm>
          <a:prstGeom prst="rect">
            <a:avLst/>
          </a:prstGeom>
          <a:noFill/>
          <a:ln>
            <a:noFill/>
          </a:ln>
        </p:spPr>
        <p:txBody>
          <a:bodyPr anchorCtr="0" anchor="t" bIns="0" lIns="0" spcFirstLastPara="1" rIns="0" wrap="square" tIns="0">
            <a:noAutofit/>
          </a:bodyPr>
          <a:lstStyle>
            <a:lvl1pPr indent="-228600" lvl="0" marL="457200" marR="0" rtl="0" algn="l">
              <a:lnSpc>
                <a:spcPct val="123000"/>
              </a:lnSpc>
              <a:spcBef>
                <a:spcPts val="1200"/>
              </a:spcBef>
              <a:spcAft>
                <a:spcPts val="0"/>
              </a:spcAft>
              <a:buClr>
                <a:srgbClr val="149E42"/>
              </a:buClr>
              <a:buSzPts val="1200"/>
              <a:buFont typeface="Noto Sans Symbols"/>
              <a:buNone/>
              <a:defRPr>
                <a:solidFill>
                  <a:schemeClr val="lt1"/>
                </a:solidFill>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04800" lvl="4" marL="2286000" rtl="0" algn="l">
              <a:lnSpc>
                <a:spcPct val="123000"/>
              </a:lnSpc>
              <a:spcBef>
                <a:spcPts val="600"/>
              </a:spcBef>
              <a:spcAft>
                <a:spcPts val="0"/>
              </a:spcAft>
              <a:buSzPts val="12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83" name="Google Shape;383;p49"/>
          <p:cNvSpPr txBox="1"/>
          <p:nvPr>
            <p:ph idx="9" type="body"/>
          </p:nvPr>
        </p:nvSpPr>
        <p:spPr>
          <a:xfrm>
            <a:off x="6597274" y="2582390"/>
            <a:ext cx="2103900" cy="908400"/>
          </a:xfrm>
          <a:prstGeom prst="rect">
            <a:avLst/>
          </a:prstGeom>
          <a:noFill/>
          <a:ln>
            <a:noFill/>
          </a:ln>
        </p:spPr>
        <p:txBody>
          <a:bodyPr anchorCtr="0" anchor="t" bIns="0" lIns="0" spcFirstLastPara="1" rIns="0" wrap="square" tIns="0">
            <a:noAutofit/>
          </a:bodyPr>
          <a:lstStyle>
            <a:lvl1pPr indent="-228600" lvl="0" marL="457200" marR="0" rtl="0" algn="l">
              <a:lnSpc>
                <a:spcPct val="123000"/>
              </a:lnSpc>
              <a:spcBef>
                <a:spcPts val="1200"/>
              </a:spcBef>
              <a:spcAft>
                <a:spcPts val="0"/>
              </a:spcAft>
              <a:buClr>
                <a:srgbClr val="149E42"/>
              </a:buClr>
              <a:buSzPts val="1200"/>
              <a:buFont typeface="Noto Sans Symbols"/>
              <a:buNone/>
              <a:defRPr>
                <a:solidFill>
                  <a:schemeClr val="lt1"/>
                </a:solidFill>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04800" lvl="4" marL="2286000" rtl="0" algn="l">
              <a:lnSpc>
                <a:spcPct val="123000"/>
              </a:lnSpc>
              <a:spcBef>
                <a:spcPts val="600"/>
              </a:spcBef>
              <a:spcAft>
                <a:spcPts val="0"/>
              </a:spcAft>
              <a:buSzPts val="12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84" name="Google Shape;384;p49"/>
          <p:cNvSpPr txBox="1"/>
          <p:nvPr>
            <p:ph idx="13" type="body"/>
          </p:nvPr>
        </p:nvSpPr>
        <p:spPr>
          <a:xfrm>
            <a:off x="469349" y="2090311"/>
            <a:ext cx="2103900" cy="302700"/>
          </a:xfrm>
          <a:prstGeom prst="rect">
            <a:avLst/>
          </a:prstGeom>
          <a:noFill/>
          <a:ln>
            <a:noFill/>
          </a:ln>
        </p:spPr>
        <p:txBody>
          <a:bodyPr anchorCtr="0" anchor="t" bIns="0" lIns="0" spcFirstLastPara="1" rIns="0" wrap="square" tIns="0">
            <a:noAutofit/>
          </a:bodyPr>
          <a:lstStyle>
            <a:lvl1pPr indent="-228600" lvl="0" marL="457200" rtl="0" algn="l">
              <a:lnSpc>
                <a:spcPct val="123000"/>
              </a:lnSpc>
              <a:spcBef>
                <a:spcPts val="0"/>
              </a:spcBef>
              <a:spcAft>
                <a:spcPts val="0"/>
              </a:spcAft>
              <a:buSzPts val="1600"/>
              <a:buNone/>
              <a:defRPr b="1" sz="1600">
                <a:solidFill>
                  <a:schemeClr val="lt1"/>
                </a:solidFill>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42900" lvl="4" marL="2286000" rtl="0" algn="l">
              <a:lnSpc>
                <a:spcPct val="123000"/>
              </a:lnSpc>
              <a:spcBef>
                <a:spcPts val="600"/>
              </a:spcBef>
              <a:spcAft>
                <a:spcPts val="0"/>
              </a:spcAft>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Четыре колонки и шапка в виде стрелок">
  <p:cSld name="Четыре колонки и шапка в виде стрелок">
    <p:spTree>
      <p:nvGrpSpPr>
        <p:cNvPr id="385" name="Shape 385"/>
        <p:cNvGrpSpPr/>
        <p:nvPr/>
      </p:nvGrpSpPr>
      <p:grpSpPr>
        <a:xfrm>
          <a:off x="0" y="0"/>
          <a:ext cx="0" cy="0"/>
          <a:chOff x="0" y="0"/>
          <a:chExt cx="0" cy="0"/>
        </a:xfrm>
      </p:grpSpPr>
      <p:sp>
        <p:nvSpPr>
          <p:cNvPr id="386" name="Google Shape;386;p50"/>
          <p:cNvSpPr txBox="1"/>
          <p:nvPr>
            <p:ph idx="12" type="sldNum"/>
          </p:nvPr>
        </p:nvSpPr>
        <p:spPr>
          <a:xfrm>
            <a:off x="287736" y="4587974"/>
            <a:ext cx="282600" cy="321900"/>
          </a:xfrm>
          <a:prstGeom prst="rect">
            <a:avLst/>
          </a:prstGeom>
          <a:noFill/>
          <a:ln>
            <a:noFill/>
          </a:ln>
        </p:spPr>
        <p:txBody>
          <a:bodyPr anchorCtr="0" anchor="b" bIns="0" lIns="0" spcFirstLastPara="1" rIns="0" wrap="square" tIns="0">
            <a:noAutofit/>
          </a:bodyPr>
          <a:lstStyle>
            <a:lvl1pPr indent="0" lvl="0" marL="0" marR="0" rtl="0" algn="l">
              <a:spcBef>
                <a:spcPts val="0"/>
              </a:spcBef>
              <a:buNone/>
              <a:defRPr b="0" i="0" sz="900">
                <a:solidFill>
                  <a:srgbClr val="7F7F7F"/>
                </a:solidFill>
                <a:latin typeface="Arial"/>
                <a:ea typeface="Arial"/>
                <a:cs typeface="Arial"/>
                <a:sym typeface="Arial"/>
              </a:defRPr>
            </a:lvl1pPr>
            <a:lvl2pPr indent="0" lvl="1" marL="0" marR="0" rtl="0" algn="l">
              <a:spcBef>
                <a:spcPts val="0"/>
              </a:spcBef>
              <a:buNone/>
              <a:defRPr b="0" i="0" sz="900">
                <a:solidFill>
                  <a:srgbClr val="7F7F7F"/>
                </a:solidFill>
                <a:latin typeface="Arial"/>
                <a:ea typeface="Arial"/>
                <a:cs typeface="Arial"/>
                <a:sym typeface="Arial"/>
              </a:defRPr>
            </a:lvl2pPr>
            <a:lvl3pPr indent="0" lvl="2" marL="0" marR="0" rtl="0" algn="l">
              <a:spcBef>
                <a:spcPts val="0"/>
              </a:spcBef>
              <a:buNone/>
              <a:defRPr b="0" i="0" sz="900">
                <a:solidFill>
                  <a:srgbClr val="7F7F7F"/>
                </a:solidFill>
                <a:latin typeface="Arial"/>
                <a:ea typeface="Arial"/>
                <a:cs typeface="Arial"/>
                <a:sym typeface="Arial"/>
              </a:defRPr>
            </a:lvl3pPr>
            <a:lvl4pPr indent="0" lvl="3" marL="0" marR="0" rtl="0" algn="l">
              <a:spcBef>
                <a:spcPts val="0"/>
              </a:spcBef>
              <a:buNone/>
              <a:defRPr b="0" i="0" sz="900">
                <a:solidFill>
                  <a:srgbClr val="7F7F7F"/>
                </a:solidFill>
                <a:latin typeface="Arial"/>
                <a:ea typeface="Arial"/>
                <a:cs typeface="Arial"/>
                <a:sym typeface="Arial"/>
              </a:defRPr>
            </a:lvl4pPr>
            <a:lvl5pPr indent="0" lvl="4" marL="0" marR="0" rtl="0" algn="l">
              <a:spcBef>
                <a:spcPts val="0"/>
              </a:spcBef>
              <a:buNone/>
              <a:defRPr b="0" i="0" sz="900">
                <a:solidFill>
                  <a:srgbClr val="7F7F7F"/>
                </a:solidFill>
                <a:latin typeface="Arial"/>
                <a:ea typeface="Arial"/>
                <a:cs typeface="Arial"/>
                <a:sym typeface="Arial"/>
              </a:defRPr>
            </a:lvl5pPr>
            <a:lvl6pPr indent="0" lvl="5" marL="0" marR="0" rtl="0" algn="l">
              <a:spcBef>
                <a:spcPts val="0"/>
              </a:spcBef>
              <a:buNone/>
              <a:defRPr b="0" i="0" sz="900">
                <a:solidFill>
                  <a:srgbClr val="7F7F7F"/>
                </a:solidFill>
                <a:latin typeface="Arial"/>
                <a:ea typeface="Arial"/>
                <a:cs typeface="Arial"/>
                <a:sym typeface="Arial"/>
              </a:defRPr>
            </a:lvl6pPr>
            <a:lvl7pPr indent="0" lvl="6" marL="0" marR="0" rtl="0" algn="l">
              <a:spcBef>
                <a:spcPts val="0"/>
              </a:spcBef>
              <a:buNone/>
              <a:defRPr b="0" i="0" sz="900">
                <a:solidFill>
                  <a:srgbClr val="7F7F7F"/>
                </a:solidFill>
                <a:latin typeface="Arial"/>
                <a:ea typeface="Arial"/>
                <a:cs typeface="Arial"/>
                <a:sym typeface="Arial"/>
              </a:defRPr>
            </a:lvl7pPr>
            <a:lvl8pPr indent="0" lvl="7" marL="0" marR="0" rtl="0" algn="l">
              <a:spcBef>
                <a:spcPts val="0"/>
              </a:spcBef>
              <a:buNone/>
              <a:defRPr b="0" i="0" sz="900">
                <a:solidFill>
                  <a:srgbClr val="7F7F7F"/>
                </a:solidFill>
                <a:latin typeface="Arial"/>
                <a:ea typeface="Arial"/>
                <a:cs typeface="Arial"/>
                <a:sym typeface="Arial"/>
              </a:defRPr>
            </a:lvl8pPr>
            <a:lvl9pPr indent="0" lvl="8" marL="0" marR="0" rtl="0" algn="l">
              <a:spcBef>
                <a:spcPts val="0"/>
              </a:spcBef>
              <a:buNone/>
              <a:defRPr b="0" i="0" sz="900">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387" name="Google Shape;387;p50"/>
          <p:cNvSpPr txBox="1"/>
          <p:nvPr/>
        </p:nvSpPr>
        <p:spPr>
          <a:xfrm>
            <a:off x="4043680" y="2425089"/>
            <a:ext cx="0" cy="0"/>
          </a:xfrm>
          <a:prstGeom prst="rect">
            <a:avLst/>
          </a:prstGeom>
          <a:noFill/>
          <a:ln>
            <a:noFill/>
          </a:ln>
        </p:spPr>
        <p:txBody>
          <a:bodyPr anchorCtr="0" anchor="t" bIns="0" lIns="0" spcFirstLastPara="1" rIns="0" wrap="square" tIns="0">
            <a:noAutofit/>
          </a:bodyPr>
          <a:lstStyle/>
          <a:p>
            <a:pPr indent="-72558" lvl="0" marL="143996" marR="0" rtl="0" algn="l">
              <a:lnSpc>
                <a:spcPct val="120000"/>
              </a:lnSpc>
              <a:spcBef>
                <a:spcPts val="0"/>
              </a:spcBef>
              <a:spcAft>
                <a:spcPts val="0"/>
              </a:spcAft>
              <a:buClr>
                <a:srgbClr val="00AD20"/>
              </a:buClr>
              <a:buSzPts val="1125"/>
              <a:buFont typeface="Noto Sans Symbols"/>
              <a:buNone/>
            </a:pPr>
            <a:r>
              <a:t/>
            </a:r>
            <a:endParaRPr sz="1125">
              <a:solidFill>
                <a:schemeClr val="dk1"/>
              </a:solidFill>
              <a:latin typeface="Arial"/>
              <a:ea typeface="Arial"/>
              <a:cs typeface="Arial"/>
              <a:sym typeface="Arial"/>
            </a:endParaRPr>
          </a:p>
        </p:txBody>
      </p:sp>
      <p:sp>
        <p:nvSpPr>
          <p:cNvPr id="388" name="Google Shape;388;p50"/>
          <p:cNvSpPr txBox="1"/>
          <p:nvPr>
            <p:ph idx="1" type="subTitle"/>
          </p:nvPr>
        </p:nvSpPr>
        <p:spPr>
          <a:xfrm>
            <a:off x="446518" y="1132284"/>
            <a:ext cx="1871400" cy="1008600"/>
          </a:xfrm>
          <a:prstGeom prst="rect">
            <a:avLst/>
          </a:prstGeom>
          <a:noFill/>
          <a:ln>
            <a:noFill/>
          </a:ln>
        </p:spPr>
        <p:txBody>
          <a:bodyPr anchorCtr="0" anchor="ctr" bIns="0" lIns="0" spcFirstLastPara="1" rIns="0" wrap="square" tIns="0">
            <a:noAutofit/>
          </a:bodyPr>
          <a:lstStyle>
            <a:lvl1pPr lvl="0" rtl="0" algn="l">
              <a:lnSpc>
                <a:spcPct val="123000"/>
              </a:lnSpc>
              <a:spcBef>
                <a:spcPts val="0"/>
              </a:spcBef>
              <a:spcAft>
                <a:spcPts val="0"/>
              </a:spcAft>
              <a:buClr>
                <a:srgbClr val="00AD20"/>
              </a:buClr>
              <a:buSzPts val="1200"/>
              <a:buNone/>
              <a:defRPr b="1" i="0" sz="1200">
                <a:solidFill>
                  <a:schemeClr val="lt1"/>
                </a:solidFill>
                <a:latin typeface="Arial"/>
                <a:ea typeface="Arial"/>
                <a:cs typeface="Arial"/>
                <a:sym typeface="Arial"/>
              </a:defRPr>
            </a:lvl1pPr>
            <a:lvl2pPr lvl="1" rtl="0" algn="ctr">
              <a:lnSpc>
                <a:spcPct val="123000"/>
              </a:lnSpc>
              <a:spcBef>
                <a:spcPts val="600"/>
              </a:spcBef>
              <a:spcAft>
                <a:spcPts val="0"/>
              </a:spcAft>
              <a:buSzPts val="1200"/>
              <a:buNone/>
              <a:defRPr>
                <a:solidFill>
                  <a:srgbClr val="888888"/>
                </a:solidFill>
              </a:defRPr>
            </a:lvl2pPr>
            <a:lvl3pPr lvl="2" rtl="0" algn="ctr">
              <a:lnSpc>
                <a:spcPct val="123000"/>
              </a:lnSpc>
              <a:spcBef>
                <a:spcPts val="600"/>
              </a:spcBef>
              <a:spcAft>
                <a:spcPts val="0"/>
              </a:spcAft>
              <a:buSzPts val="1200"/>
              <a:buNone/>
              <a:defRPr>
                <a:solidFill>
                  <a:srgbClr val="888888"/>
                </a:solidFill>
              </a:defRPr>
            </a:lvl3pPr>
            <a:lvl4pPr lvl="3" rtl="0" algn="ctr">
              <a:lnSpc>
                <a:spcPct val="123000"/>
              </a:lnSpc>
              <a:spcBef>
                <a:spcPts val="600"/>
              </a:spcBef>
              <a:spcAft>
                <a:spcPts val="0"/>
              </a:spcAft>
              <a:buSzPts val="1200"/>
              <a:buNone/>
              <a:defRPr>
                <a:solidFill>
                  <a:srgbClr val="888888"/>
                </a:solidFill>
              </a:defRPr>
            </a:lvl4pPr>
            <a:lvl5pPr lvl="4" rtl="0" algn="ctr">
              <a:lnSpc>
                <a:spcPct val="123000"/>
              </a:lnSpc>
              <a:spcBef>
                <a:spcPts val="600"/>
              </a:spcBef>
              <a:spcAft>
                <a:spcPts val="0"/>
              </a:spcAft>
              <a:buSzPts val="1200"/>
              <a:buNone/>
              <a:defRPr>
                <a:solidFill>
                  <a:srgbClr val="888888"/>
                </a:solidFill>
              </a:defRPr>
            </a:lvl5pPr>
            <a:lvl6pPr lvl="5" rtl="0" algn="ctr">
              <a:spcBef>
                <a:spcPts val="400"/>
              </a:spcBef>
              <a:spcAft>
                <a:spcPts val="0"/>
              </a:spcAft>
              <a:buClr>
                <a:srgbClr val="888888"/>
              </a:buClr>
              <a:buSzPts val="2000"/>
              <a:buNone/>
              <a:defRPr>
                <a:solidFill>
                  <a:srgbClr val="888888"/>
                </a:solidFill>
              </a:defRPr>
            </a:lvl6pPr>
            <a:lvl7pPr lvl="6" rtl="0" algn="ctr">
              <a:spcBef>
                <a:spcPts val="400"/>
              </a:spcBef>
              <a:spcAft>
                <a:spcPts val="0"/>
              </a:spcAft>
              <a:buClr>
                <a:srgbClr val="888888"/>
              </a:buClr>
              <a:buSzPts val="2000"/>
              <a:buNone/>
              <a:defRPr>
                <a:solidFill>
                  <a:srgbClr val="888888"/>
                </a:solidFill>
              </a:defRPr>
            </a:lvl7pPr>
            <a:lvl8pPr lvl="7" rtl="0" algn="ctr">
              <a:spcBef>
                <a:spcPts val="400"/>
              </a:spcBef>
              <a:spcAft>
                <a:spcPts val="0"/>
              </a:spcAft>
              <a:buClr>
                <a:srgbClr val="888888"/>
              </a:buClr>
              <a:buSzPts val="2000"/>
              <a:buNone/>
              <a:defRPr>
                <a:solidFill>
                  <a:srgbClr val="888888"/>
                </a:solidFill>
              </a:defRPr>
            </a:lvl8pPr>
            <a:lvl9pPr lvl="8" rtl="0" algn="ctr">
              <a:spcBef>
                <a:spcPts val="400"/>
              </a:spcBef>
              <a:spcAft>
                <a:spcPts val="0"/>
              </a:spcAft>
              <a:buClr>
                <a:srgbClr val="888888"/>
              </a:buClr>
              <a:buSzPts val="2000"/>
              <a:buNone/>
              <a:defRPr>
                <a:solidFill>
                  <a:srgbClr val="888888"/>
                </a:solidFill>
              </a:defRPr>
            </a:lvl9pPr>
          </a:lstStyle>
          <a:p/>
        </p:txBody>
      </p:sp>
      <p:sp>
        <p:nvSpPr>
          <p:cNvPr id="389" name="Google Shape;389;p50"/>
          <p:cNvSpPr txBox="1"/>
          <p:nvPr>
            <p:ph idx="2" type="body"/>
          </p:nvPr>
        </p:nvSpPr>
        <p:spPr>
          <a:xfrm>
            <a:off x="446519" y="2278332"/>
            <a:ext cx="1872000" cy="1260000"/>
          </a:xfrm>
          <a:prstGeom prst="rect">
            <a:avLst/>
          </a:prstGeom>
          <a:noFill/>
          <a:ln>
            <a:noFill/>
          </a:ln>
        </p:spPr>
        <p:txBody>
          <a:bodyPr anchorCtr="0" anchor="t" bIns="0" lIns="0" spcFirstLastPara="1" rIns="0" wrap="square" tIns="0">
            <a:noAutofit/>
          </a:bodyPr>
          <a:lstStyle>
            <a:lvl1pPr indent="-228600" lvl="0" marL="457200" marR="0" rtl="0" algn="l">
              <a:lnSpc>
                <a:spcPct val="123000"/>
              </a:lnSpc>
              <a:spcBef>
                <a:spcPts val="1200"/>
              </a:spcBef>
              <a:spcAft>
                <a:spcPts val="0"/>
              </a:spcAft>
              <a:buClr>
                <a:srgbClr val="149E42"/>
              </a:buClr>
              <a:buSzPts val="1200"/>
              <a:buFont typeface="Noto Sans Symbols"/>
              <a:buNone/>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04800" lvl="4" marL="2286000" rtl="0" algn="l">
              <a:lnSpc>
                <a:spcPct val="123000"/>
              </a:lnSpc>
              <a:spcBef>
                <a:spcPts val="600"/>
              </a:spcBef>
              <a:spcAft>
                <a:spcPts val="0"/>
              </a:spcAft>
              <a:buSzPts val="12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90" name="Google Shape;390;p50"/>
          <p:cNvSpPr txBox="1"/>
          <p:nvPr>
            <p:ph idx="3" type="body"/>
          </p:nvPr>
        </p:nvSpPr>
        <p:spPr>
          <a:xfrm>
            <a:off x="2750059" y="2278332"/>
            <a:ext cx="1872000" cy="1260000"/>
          </a:xfrm>
          <a:prstGeom prst="rect">
            <a:avLst/>
          </a:prstGeom>
          <a:noFill/>
          <a:ln>
            <a:noFill/>
          </a:ln>
        </p:spPr>
        <p:txBody>
          <a:bodyPr anchorCtr="0" anchor="t" bIns="0" lIns="0" spcFirstLastPara="1" rIns="0" wrap="square" tIns="0">
            <a:noAutofit/>
          </a:bodyPr>
          <a:lstStyle>
            <a:lvl1pPr indent="-228600" lvl="0" marL="457200" marR="0" rtl="0" algn="l">
              <a:lnSpc>
                <a:spcPct val="123000"/>
              </a:lnSpc>
              <a:spcBef>
                <a:spcPts val="1200"/>
              </a:spcBef>
              <a:spcAft>
                <a:spcPts val="0"/>
              </a:spcAft>
              <a:buClr>
                <a:srgbClr val="149E42"/>
              </a:buClr>
              <a:buSzPts val="1200"/>
              <a:buFont typeface="Noto Sans Symbols"/>
              <a:buNone/>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04800" lvl="4" marL="2286000" rtl="0" algn="l">
              <a:lnSpc>
                <a:spcPct val="123000"/>
              </a:lnSpc>
              <a:spcBef>
                <a:spcPts val="600"/>
              </a:spcBef>
              <a:spcAft>
                <a:spcPts val="0"/>
              </a:spcAft>
              <a:buSzPts val="12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91" name="Google Shape;391;p50"/>
          <p:cNvSpPr txBox="1"/>
          <p:nvPr>
            <p:ph idx="4" type="body"/>
          </p:nvPr>
        </p:nvSpPr>
        <p:spPr>
          <a:xfrm>
            <a:off x="4861915" y="2278332"/>
            <a:ext cx="1872000" cy="1260000"/>
          </a:xfrm>
          <a:prstGeom prst="rect">
            <a:avLst/>
          </a:prstGeom>
          <a:noFill/>
          <a:ln>
            <a:noFill/>
          </a:ln>
        </p:spPr>
        <p:txBody>
          <a:bodyPr anchorCtr="0" anchor="t" bIns="0" lIns="0" spcFirstLastPara="1" rIns="0" wrap="square" tIns="0">
            <a:noAutofit/>
          </a:bodyPr>
          <a:lstStyle>
            <a:lvl1pPr indent="-228600" lvl="0" marL="457200" marR="0" rtl="0" algn="l">
              <a:lnSpc>
                <a:spcPct val="123000"/>
              </a:lnSpc>
              <a:spcBef>
                <a:spcPts val="1200"/>
              </a:spcBef>
              <a:spcAft>
                <a:spcPts val="0"/>
              </a:spcAft>
              <a:buClr>
                <a:srgbClr val="149E42"/>
              </a:buClr>
              <a:buSzPts val="1200"/>
              <a:buFont typeface="Noto Sans Symbols"/>
              <a:buNone/>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04800" lvl="4" marL="2286000" rtl="0" algn="l">
              <a:lnSpc>
                <a:spcPct val="123000"/>
              </a:lnSpc>
              <a:spcBef>
                <a:spcPts val="600"/>
              </a:spcBef>
              <a:spcAft>
                <a:spcPts val="0"/>
              </a:spcAft>
              <a:buSzPts val="12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92" name="Google Shape;392;p50"/>
          <p:cNvSpPr txBox="1"/>
          <p:nvPr>
            <p:ph idx="5" type="body"/>
          </p:nvPr>
        </p:nvSpPr>
        <p:spPr>
          <a:xfrm>
            <a:off x="6981872" y="2278332"/>
            <a:ext cx="1872000" cy="1260000"/>
          </a:xfrm>
          <a:prstGeom prst="rect">
            <a:avLst/>
          </a:prstGeom>
          <a:noFill/>
          <a:ln>
            <a:noFill/>
          </a:ln>
        </p:spPr>
        <p:txBody>
          <a:bodyPr anchorCtr="0" anchor="t" bIns="0" lIns="0" spcFirstLastPara="1" rIns="0" wrap="square" tIns="0">
            <a:noAutofit/>
          </a:bodyPr>
          <a:lstStyle>
            <a:lvl1pPr indent="-228600" lvl="0" marL="457200" marR="0" rtl="0" algn="l">
              <a:lnSpc>
                <a:spcPct val="123000"/>
              </a:lnSpc>
              <a:spcBef>
                <a:spcPts val="1200"/>
              </a:spcBef>
              <a:spcAft>
                <a:spcPts val="0"/>
              </a:spcAft>
              <a:buClr>
                <a:srgbClr val="149E42"/>
              </a:buClr>
              <a:buSzPts val="1200"/>
              <a:buFont typeface="Noto Sans Symbols"/>
              <a:buNone/>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04800" lvl="4" marL="2286000" rtl="0" algn="l">
              <a:lnSpc>
                <a:spcPct val="123000"/>
              </a:lnSpc>
              <a:spcBef>
                <a:spcPts val="600"/>
              </a:spcBef>
              <a:spcAft>
                <a:spcPts val="0"/>
              </a:spcAft>
              <a:buSzPts val="12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93" name="Google Shape;393;p50"/>
          <p:cNvSpPr txBox="1"/>
          <p:nvPr>
            <p:ph idx="6" type="body"/>
          </p:nvPr>
        </p:nvSpPr>
        <p:spPr>
          <a:xfrm>
            <a:off x="2750059" y="1132284"/>
            <a:ext cx="1656000" cy="1008600"/>
          </a:xfrm>
          <a:prstGeom prst="rect">
            <a:avLst/>
          </a:prstGeom>
          <a:noFill/>
          <a:ln>
            <a:noFill/>
          </a:ln>
        </p:spPr>
        <p:txBody>
          <a:bodyPr anchorCtr="0" anchor="ctr" bIns="0" lIns="0" spcFirstLastPara="1" rIns="0" wrap="square" tIns="0">
            <a:noAutofit/>
          </a:bodyPr>
          <a:lstStyle>
            <a:lvl1pPr indent="-228600" lvl="0" marL="457200" rtl="0" algn="l">
              <a:lnSpc>
                <a:spcPct val="123000"/>
              </a:lnSpc>
              <a:spcBef>
                <a:spcPts val="600"/>
              </a:spcBef>
              <a:spcAft>
                <a:spcPts val="0"/>
              </a:spcAft>
              <a:buSzPts val="1200"/>
              <a:buNone/>
              <a:defRPr b="1">
                <a:solidFill>
                  <a:schemeClr val="lt1"/>
                </a:solidFill>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04800" lvl="4" marL="2286000" rtl="0" algn="l">
              <a:lnSpc>
                <a:spcPct val="123000"/>
              </a:lnSpc>
              <a:spcBef>
                <a:spcPts val="600"/>
              </a:spcBef>
              <a:spcAft>
                <a:spcPts val="0"/>
              </a:spcAft>
              <a:buSzPts val="12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94" name="Google Shape;394;p50"/>
          <p:cNvSpPr txBox="1"/>
          <p:nvPr>
            <p:ph idx="7" type="body"/>
          </p:nvPr>
        </p:nvSpPr>
        <p:spPr>
          <a:xfrm>
            <a:off x="4858185" y="1132283"/>
            <a:ext cx="1656000" cy="1008600"/>
          </a:xfrm>
          <a:prstGeom prst="rect">
            <a:avLst/>
          </a:prstGeom>
          <a:noFill/>
          <a:ln>
            <a:noFill/>
          </a:ln>
        </p:spPr>
        <p:txBody>
          <a:bodyPr anchorCtr="0" anchor="ctr" bIns="0" lIns="0" spcFirstLastPara="1" rIns="0" wrap="square" tIns="0">
            <a:noAutofit/>
          </a:bodyPr>
          <a:lstStyle>
            <a:lvl1pPr indent="-228600" lvl="0" marL="457200" rtl="0" algn="l">
              <a:lnSpc>
                <a:spcPct val="123000"/>
              </a:lnSpc>
              <a:spcBef>
                <a:spcPts val="600"/>
              </a:spcBef>
              <a:spcAft>
                <a:spcPts val="0"/>
              </a:spcAft>
              <a:buSzPts val="1200"/>
              <a:buNone/>
              <a:defRPr b="1">
                <a:solidFill>
                  <a:schemeClr val="lt1"/>
                </a:solidFill>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04800" lvl="4" marL="2286000" rtl="0" algn="l">
              <a:lnSpc>
                <a:spcPct val="123000"/>
              </a:lnSpc>
              <a:spcBef>
                <a:spcPts val="600"/>
              </a:spcBef>
              <a:spcAft>
                <a:spcPts val="0"/>
              </a:spcAft>
              <a:buSzPts val="12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95" name="Google Shape;395;p50"/>
          <p:cNvSpPr txBox="1"/>
          <p:nvPr>
            <p:ph idx="8" type="body"/>
          </p:nvPr>
        </p:nvSpPr>
        <p:spPr>
          <a:xfrm>
            <a:off x="6974366" y="1132282"/>
            <a:ext cx="1656000" cy="1008600"/>
          </a:xfrm>
          <a:prstGeom prst="rect">
            <a:avLst/>
          </a:prstGeom>
          <a:noFill/>
          <a:ln>
            <a:noFill/>
          </a:ln>
        </p:spPr>
        <p:txBody>
          <a:bodyPr anchorCtr="0" anchor="ctr" bIns="0" lIns="0" spcFirstLastPara="1" rIns="0" wrap="square" tIns="0">
            <a:noAutofit/>
          </a:bodyPr>
          <a:lstStyle>
            <a:lvl1pPr indent="-228600" lvl="0" marL="457200" rtl="0" algn="l">
              <a:lnSpc>
                <a:spcPct val="123000"/>
              </a:lnSpc>
              <a:spcBef>
                <a:spcPts val="600"/>
              </a:spcBef>
              <a:spcAft>
                <a:spcPts val="0"/>
              </a:spcAft>
              <a:buSzPts val="1200"/>
              <a:buNone/>
              <a:defRPr b="1">
                <a:solidFill>
                  <a:schemeClr val="lt1"/>
                </a:solidFill>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04800" lvl="4" marL="2286000" rtl="0" algn="l">
              <a:lnSpc>
                <a:spcPct val="123000"/>
              </a:lnSpc>
              <a:spcBef>
                <a:spcPts val="600"/>
              </a:spcBef>
              <a:spcAft>
                <a:spcPts val="0"/>
              </a:spcAft>
              <a:buSzPts val="12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396" name="Google Shape;396;p50"/>
          <p:cNvSpPr txBox="1"/>
          <p:nvPr>
            <p:ph type="title"/>
          </p:nvPr>
        </p:nvSpPr>
        <p:spPr>
          <a:xfrm>
            <a:off x="282575" y="268285"/>
            <a:ext cx="8569200" cy="648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9383A"/>
              </a:buClr>
              <a:buSzPts val="2400"/>
              <a:buFont typeface="Arial"/>
              <a:buNone/>
              <a:defRPr b="1" sz="2400">
                <a:solidFill>
                  <a:srgbClr val="19383A"/>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397" name="Google Shape;397;p50"/>
          <p:cNvPicPr preferRelativeResize="0"/>
          <p:nvPr/>
        </p:nvPicPr>
        <p:blipFill rotWithShape="1">
          <a:blip r:embed="rId2">
            <a:alphaModFix/>
          </a:blip>
          <a:srcRect b="0" l="0" r="0" t="0"/>
          <a:stretch/>
        </p:blipFill>
        <p:spPr>
          <a:xfrm>
            <a:off x="8172005" y="4706445"/>
            <a:ext cx="682674" cy="229378"/>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Крупный список">
  <p:cSld name="Крупный список">
    <p:spTree>
      <p:nvGrpSpPr>
        <p:cNvPr id="398" name="Shape 398"/>
        <p:cNvGrpSpPr/>
        <p:nvPr/>
      </p:nvGrpSpPr>
      <p:grpSpPr>
        <a:xfrm>
          <a:off x="0" y="0"/>
          <a:ext cx="0" cy="0"/>
          <a:chOff x="0" y="0"/>
          <a:chExt cx="0" cy="0"/>
        </a:xfrm>
      </p:grpSpPr>
      <p:sp>
        <p:nvSpPr>
          <p:cNvPr id="399" name="Google Shape;399;p51"/>
          <p:cNvSpPr txBox="1"/>
          <p:nvPr>
            <p:ph idx="12" type="sldNum"/>
          </p:nvPr>
        </p:nvSpPr>
        <p:spPr>
          <a:xfrm>
            <a:off x="287736" y="4587974"/>
            <a:ext cx="282600" cy="321900"/>
          </a:xfrm>
          <a:prstGeom prst="rect">
            <a:avLst/>
          </a:prstGeom>
          <a:noFill/>
          <a:ln>
            <a:noFill/>
          </a:ln>
        </p:spPr>
        <p:txBody>
          <a:bodyPr anchorCtr="0" anchor="b" bIns="0" lIns="0" spcFirstLastPara="1" rIns="0" wrap="square" tIns="0">
            <a:noAutofit/>
          </a:bodyPr>
          <a:lstStyle>
            <a:lvl1pPr indent="0" lvl="0" marL="0" marR="0" rtl="0" algn="l">
              <a:spcBef>
                <a:spcPts val="0"/>
              </a:spcBef>
              <a:buNone/>
              <a:defRPr b="0" i="0" sz="900">
                <a:solidFill>
                  <a:srgbClr val="7F7F7F"/>
                </a:solidFill>
                <a:latin typeface="Arial"/>
                <a:ea typeface="Arial"/>
                <a:cs typeface="Arial"/>
                <a:sym typeface="Arial"/>
              </a:defRPr>
            </a:lvl1pPr>
            <a:lvl2pPr indent="0" lvl="1" marL="0" marR="0" rtl="0" algn="l">
              <a:spcBef>
                <a:spcPts val="0"/>
              </a:spcBef>
              <a:buNone/>
              <a:defRPr b="0" i="0" sz="900">
                <a:solidFill>
                  <a:srgbClr val="7F7F7F"/>
                </a:solidFill>
                <a:latin typeface="Arial"/>
                <a:ea typeface="Arial"/>
                <a:cs typeface="Arial"/>
                <a:sym typeface="Arial"/>
              </a:defRPr>
            </a:lvl2pPr>
            <a:lvl3pPr indent="0" lvl="2" marL="0" marR="0" rtl="0" algn="l">
              <a:spcBef>
                <a:spcPts val="0"/>
              </a:spcBef>
              <a:buNone/>
              <a:defRPr b="0" i="0" sz="900">
                <a:solidFill>
                  <a:srgbClr val="7F7F7F"/>
                </a:solidFill>
                <a:latin typeface="Arial"/>
                <a:ea typeface="Arial"/>
                <a:cs typeface="Arial"/>
                <a:sym typeface="Arial"/>
              </a:defRPr>
            </a:lvl3pPr>
            <a:lvl4pPr indent="0" lvl="3" marL="0" marR="0" rtl="0" algn="l">
              <a:spcBef>
                <a:spcPts val="0"/>
              </a:spcBef>
              <a:buNone/>
              <a:defRPr b="0" i="0" sz="900">
                <a:solidFill>
                  <a:srgbClr val="7F7F7F"/>
                </a:solidFill>
                <a:latin typeface="Arial"/>
                <a:ea typeface="Arial"/>
                <a:cs typeface="Arial"/>
                <a:sym typeface="Arial"/>
              </a:defRPr>
            </a:lvl4pPr>
            <a:lvl5pPr indent="0" lvl="4" marL="0" marR="0" rtl="0" algn="l">
              <a:spcBef>
                <a:spcPts val="0"/>
              </a:spcBef>
              <a:buNone/>
              <a:defRPr b="0" i="0" sz="900">
                <a:solidFill>
                  <a:srgbClr val="7F7F7F"/>
                </a:solidFill>
                <a:latin typeface="Arial"/>
                <a:ea typeface="Arial"/>
                <a:cs typeface="Arial"/>
                <a:sym typeface="Arial"/>
              </a:defRPr>
            </a:lvl5pPr>
            <a:lvl6pPr indent="0" lvl="5" marL="0" marR="0" rtl="0" algn="l">
              <a:spcBef>
                <a:spcPts val="0"/>
              </a:spcBef>
              <a:buNone/>
              <a:defRPr b="0" i="0" sz="900">
                <a:solidFill>
                  <a:srgbClr val="7F7F7F"/>
                </a:solidFill>
                <a:latin typeface="Arial"/>
                <a:ea typeface="Arial"/>
                <a:cs typeface="Arial"/>
                <a:sym typeface="Arial"/>
              </a:defRPr>
            </a:lvl6pPr>
            <a:lvl7pPr indent="0" lvl="6" marL="0" marR="0" rtl="0" algn="l">
              <a:spcBef>
                <a:spcPts val="0"/>
              </a:spcBef>
              <a:buNone/>
              <a:defRPr b="0" i="0" sz="900">
                <a:solidFill>
                  <a:srgbClr val="7F7F7F"/>
                </a:solidFill>
                <a:latin typeface="Arial"/>
                <a:ea typeface="Arial"/>
                <a:cs typeface="Arial"/>
                <a:sym typeface="Arial"/>
              </a:defRPr>
            </a:lvl7pPr>
            <a:lvl8pPr indent="0" lvl="7" marL="0" marR="0" rtl="0" algn="l">
              <a:spcBef>
                <a:spcPts val="0"/>
              </a:spcBef>
              <a:buNone/>
              <a:defRPr b="0" i="0" sz="900">
                <a:solidFill>
                  <a:srgbClr val="7F7F7F"/>
                </a:solidFill>
                <a:latin typeface="Arial"/>
                <a:ea typeface="Arial"/>
                <a:cs typeface="Arial"/>
                <a:sym typeface="Arial"/>
              </a:defRPr>
            </a:lvl8pPr>
            <a:lvl9pPr indent="0" lvl="8" marL="0" marR="0" rtl="0" algn="l">
              <a:spcBef>
                <a:spcPts val="0"/>
              </a:spcBef>
              <a:buNone/>
              <a:defRPr b="0" i="0" sz="900">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400" name="Google Shape;400;p51"/>
          <p:cNvSpPr txBox="1"/>
          <p:nvPr>
            <p:ph idx="1" type="body"/>
          </p:nvPr>
        </p:nvSpPr>
        <p:spPr>
          <a:xfrm>
            <a:off x="282575" y="1131888"/>
            <a:ext cx="8572500" cy="1821900"/>
          </a:xfrm>
          <a:prstGeom prst="rect">
            <a:avLst/>
          </a:prstGeom>
          <a:noFill/>
          <a:ln>
            <a:noFill/>
          </a:ln>
        </p:spPr>
        <p:txBody>
          <a:bodyPr anchorCtr="0" anchor="t" bIns="0" lIns="0" spcFirstLastPara="1" rIns="0" wrap="square" tIns="0">
            <a:noAutofit/>
          </a:bodyPr>
          <a:lstStyle>
            <a:lvl1pPr indent="-330200" lvl="0" marL="457200" rtl="0" algn="l">
              <a:lnSpc>
                <a:spcPct val="123000"/>
              </a:lnSpc>
              <a:spcBef>
                <a:spcPts val="600"/>
              </a:spcBef>
              <a:spcAft>
                <a:spcPts val="0"/>
              </a:spcAft>
              <a:buSzPts val="1600"/>
              <a:buFont typeface="Noto Sans Symbols"/>
              <a:buChar char="▪"/>
              <a:defRPr sz="1600"/>
            </a:lvl1pPr>
            <a:lvl2pPr indent="-330200" lvl="1" marL="914400" rtl="0" algn="l">
              <a:lnSpc>
                <a:spcPct val="123000"/>
              </a:lnSpc>
              <a:spcBef>
                <a:spcPts val="600"/>
              </a:spcBef>
              <a:spcAft>
                <a:spcPts val="0"/>
              </a:spcAft>
              <a:buSzPts val="1600"/>
              <a:buChar char="•"/>
              <a:defRPr sz="1600"/>
            </a:lvl2pPr>
            <a:lvl3pPr indent="-330200" lvl="2" marL="1371600" rtl="0" algn="l">
              <a:lnSpc>
                <a:spcPct val="123000"/>
              </a:lnSpc>
              <a:spcBef>
                <a:spcPts val="600"/>
              </a:spcBef>
              <a:spcAft>
                <a:spcPts val="0"/>
              </a:spcAft>
              <a:buSzPts val="1600"/>
              <a:buChar char="‒"/>
              <a:defRPr sz="1600"/>
            </a:lvl3pPr>
            <a:lvl4pPr indent="-330200" lvl="3" marL="1828800" rtl="0" algn="l">
              <a:lnSpc>
                <a:spcPct val="123000"/>
              </a:lnSpc>
              <a:spcBef>
                <a:spcPts val="600"/>
              </a:spcBef>
              <a:spcAft>
                <a:spcPts val="0"/>
              </a:spcAft>
              <a:buSzPts val="1600"/>
              <a:buChar char="•"/>
              <a:defRPr sz="1600"/>
            </a:lvl4pPr>
            <a:lvl5pPr indent="-330200" lvl="4" marL="2286000" rtl="0" algn="l">
              <a:lnSpc>
                <a:spcPct val="123000"/>
              </a:lnSpc>
              <a:spcBef>
                <a:spcPts val="600"/>
              </a:spcBef>
              <a:spcAft>
                <a:spcPts val="0"/>
              </a:spcAft>
              <a:buSzPts val="1600"/>
              <a:buChar char="•"/>
              <a:defRPr sz="1600"/>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401" name="Google Shape;401;p51"/>
          <p:cNvSpPr txBox="1"/>
          <p:nvPr>
            <p:ph type="title"/>
          </p:nvPr>
        </p:nvSpPr>
        <p:spPr>
          <a:xfrm>
            <a:off x="282575" y="268285"/>
            <a:ext cx="8569200" cy="648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9383A"/>
              </a:buClr>
              <a:buSzPts val="2400"/>
              <a:buFont typeface="Arial"/>
              <a:buNone/>
              <a:defRPr b="1" sz="2400">
                <a:solidFill>
                  <a:srgbClr val="19383A"/>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402" name="Google Shape;402;p51"/>
          <p:cNvPicPr preferRelativeResize="0"/>
          <p:nvPr/>
        </p:nvPicPr>
        <p:blipFill rotWithShape="1">
          <a:blip r:embed="rId2">
            <a:alphaModFix/>
          </a:blip>
          <a:srcRect b="0" l="0" r="0" t="0"/>
          <a:stretch/>
        </p:blipFill>
        <p:spPr>
          <a:xfrm>
            <a:off x="8172005" y="4706445"/>
            <a:ext cx="682674" cy="229378"/>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Содержание">
  <p:cSld name="Содержание">
    <p:spTree>
      <p:nvGrpSpPr>
        <p:cNvPr id="32" name="Shape 32"/>
        <p:cNvGrpSpPr/>
        <p:nvPr/>
      </p:nvGrpSpPr>
      <p:grpSpPr>
        <a:xfrm>
          <a:off x="0" y="0"/>
          <a:ext cx="0" cy="0"/>
          <a:chOff x="0" y="0"/>
          <a:chExt cx="0" cy="0"/>
        </a:xfrm>
      </p:grpSpPr>
      <p:sp>
        <p:nvSpPr>
          <p:cNvPr id="33" name="Google Shape;33;p6"/>
          <p:cNvSpPr txBox="1"/>
          <p:nvPr>
            <p:ph idx="12" type="sldNum"/>
          </p:nvPr>
        </p:nvSpPr>
        <p:spPr>
          <a:xfrm>
            <a:off x="287736" y="4587974"/>
            <a:ext cx="282574" cy="321894"/>
          </a:xfrm>
          <a:prstGeom prst="rect">
            <a:avLst/>
          </a:prstGeom>
          <a:noFill/>
          <a:ln>
            <a:noFill/>
          </a:ln>
        </p:spPr>
        <p:txBody>
          <a:bodyPr anchorCtr="0" anchor="b" bIns="0" lIns="0" spcFirstLastPara="1" rIns="0" wrap="square" tIns="0">
            <a:noAutofit/>
          </a:bodyPr>
          <a:lstStyle>
            <a:lvl1pPr indent="0" lvl="0" marL="0" marR="0" rtl="0" algn="l">
              <a:spcBef>
                <a:spcPts val="0"/>
              </a:spcBef>
              <a:buNone/>
              <a:defRPr b="0" i="0" sz="900">
                <a:solidFill>
                  <a:srgbClr val="7F7F7F"/>
                </a:solidFill>
                <a:latin typeface="Arial"/>
                <a:ea typeface="Arial"/>
                <a:cs typeface="Arial"/>
                <a:sym typeface="Arial"/>
              </a:defRPr>
            </a:lvl1pPr>
            <a:lvl2pPr indent="0" lvl="1" marL="0" marR="0" rtl="0" algn="l">
              <a:spcBef>
                <a:spcPts val="0"/>
              </a:spcBef>
              <a:buNone/>
              <a:defRPr b="0" i="0" sz="900">
                <a:solidFill>
                  <a:srgbClr val="7F7F7F"/>
                </a:solidFill>
                <a:latin typeface="Arial"/>
                <a:ea typeface="Arial"/>
                <a:cs typeface="Arial"/>
                <a:sym typeface="Arial"/>
              </a:defRPr>
            </a:lvl2pPr>
            <a:lvl3pPr indent="0" lvl="2" marL="0" marR="0" rtl="0" algn="l">
              <a:spcBef>
                <a:spcPts val="0"/>
              </a:spcBef>
              <a:buNone/>
              <a:defRPr b="0" i="0" sz="900">
                <a:solidFill>
                  <a:srgbClr val="7F7F7F"/>
                </a:solidFill>
                <a:latin typeface="Arial"/>
                <a:ea typeface="Arial"/>
                <a:cs typeface="Arial"/>
                <a:sym typeface="Arial"/>
              </a:defRPr>
            </a:lvl3pPr>
            <a:lvl4pPr indent="0" lvl="3" marL="0" marR="0" rtl="0" algn="l">
              <a:spcBef>
                <a:spcPts val="0"/>
              </a:spcBef>
              <a:buNone/>
              <a:defRPr b="0" i="0" sz="900">
                <a:solidFill>
                  <a:srgbClr val="7F7F7F"/>
                </a:solidFill>
                <a:latin typeface="Arial"/>
                <a:ea typeface="Arial"/>
                <a:cs typeface="Arial"/>
                <a:sym typeface="Arial"/>
              </a:defRPr>
            </a:lvl4pPr>
            <a:lvl5pPr indent="0" lvl="4" marL="0" marR="0" rtl="0" algn="l">
              <a:spcBef>
                <a:spcPts val="0"/>
              </a:spcBef>
              <a:buNone/>
              <a:defRPr b="0" i="0" sz="900">
                <a:solidFill>
                  <a:srgbClr val="7F7F7F"/>
                </a:solidFill>
                <a:latin typeface="Arial"/>
                <a:ea typeface="Arial"/>
                <a:cs typeface="Arial"/>
                <a:sym typeface="Arial"/>
              </a:defRPr>
            </a:lvl5pPr>
            <a:lvl6pPr indent="0" lvl="5" marL="0" marR="0" rtl="0" algn="l">
              <a:spcBef>
                <a:spcPts val="0"/>
              </a:spcBef>
              <a:buNone/>
              <a:defRPr b="0" i="0" sz="900">
                <a:solidFill>
                  <a:srgbClr val="7F7F7F"/>
                </a:solidFill>
                <a:latin typeface="Arial"/>
                <a:ea typeface="Arial"/>
                <a:cs typeface="Arial"/>
                <a:sym typeface="Arial"/>
              </a:defRPr>
            </a:lvl6pPr>
            <a:lvl7pPr indent="0" lvl="6" marL="0" marR="0" rtl="0" algn="l">
              <a:spcBef>
                <a:spcPts val="0"/>
              </a:spcBef>
              <a:buNone/>
              <a:defRPr b="0" i="0" sz="900">
                <a:solidFill>
                  <a:srgbClr val="7F7F7F"/>
                </a:solidFill>
                <a:latin typeface="Arial"/>
                <a:ea typeface="Arial"/>
                <a:cs typeface="Arial"/>
                <a:sym typeface="Arial"/>
              </a:defRPr>
            </a:lvl7pPr>
            <a:lvl8pPr indent="0" lvl="7" marL="0" marR="0" rtl="0" algn="l">
              <a:spcBef>
                <a:spcPts val="0"/>
              </a:spcBef>
              <a:buNone/>
              <a:defRPr b="0" i="0" sz="900">
                <a:solidFill>
                  <a:srgbClr val="7F7F7F"/>
                </a:solidFill>
                <a:latin typeface="Arial"/>
                <a:ea typeface="Arial"/>
                <a:cs typeface="Arial"/>
                <a:sym typeface="Arial"/>
              </a:defRPr>
            </a:lvl8pPr>
            <a:lvl9pPr indent="0" lvl="8" marL="0" marR="0" rtl="0" algn="l">
              <a:spcBef>
                <a:spcPts val="0"/>
              </a:spcBef>
              <a:buNone/>
              <a:defRPr b="0" i="0" sz="900">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34" name="Google Shape;34;p6"/>
          <p:cNvPicPr preferRelativeResize="0"/>
          <p:nvPr/>
        </p:nvPicPr>
        <p:blipFill rotWithShape="1">
          <a:blip r:embed="rId2">
            <a:alphaModFix/>
          </a:blip>
          <a:srcRect b="0" l="0" r="0" t="0"/>
          <a:stretch/>
        </p:blipFill>
        <p:spPr>
          <a:xfrm>
            <a:off x="8172005" y="4706445"/>
            <a:ext cx="682674" cy="229378"/>
          </a:xfrm>
          <a:prstGeom prst="rect">
            <a:avLst/>
          </a:prstGeom>
          <a:noFill/>
          <a:ln>
            <a:noFill/>
          </a:ln>
        </p:spPr>
      </p:pic>
      <p:sp>
        <p:nvSpPr>
          <p:cNvPr id="35" name="Google Shape;35;p6"/>
          <p:cNvSpPr txBox="1"/>
          <p:nvPr>
            <p:ph type="title"/>
          </p:nvPr>
        </p:nvSpPr>
        <p:spPr>
          <a:xfrm>
            <a:off x="282575" y="268285"/>
            <a:ext cx="8569323" cy="648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19383A"/>
              </a:buClr>
              <a:buSzPts val="2400"/>
              <a:buFont typeface="Arial"/>
              <a:buNone/>
              <a:defRPr b="1" sz="2400">
                <a:solidFill>
                  <a:srgbClr val="19383A"/>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mo">
  <p:cSld name="Demo">
    <p:spTree>
      <p:nvGrpSpPr>
        <p:cNvPr id="403" name="Shape 403"/>
        <p:cNvGrpSpPr/>
        <p:nvPr/>
      </p:nvGrpSpPr>
      <p:grpSpPr>
        <a:xfrm>
          <a:off x="0" y="0"/>
          <a:ext cx="0" cy="0"/>
          <a:chOff x="0" y="0"/>
          <a:chExt cx="0" cy="0"/>
        </a:xfrm>
      </p:grpSpPr>
      <p:sp>
        <p:nvSpPr>
          <p:cNvPr id="404" name="Google Shape;404;p52"/>
          <p:cNvSpPr/>
          <p:nvPr/>
        </p:nvSpPr>
        <p:spPr>
          <a:xfrm rot="5400000">
            <a:off x="395467" y="411510"/>
            <a:ext cx="2088300" cy="2088300"/>
          </a:xfrm>
          <a:prstGeom prst="rtTriangle">
            <a:avLst/>
          </a:prstGeom>
          <a:solidFill>
            <a:srgbClr val="00AD2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05" name="Google Shape;405;p52"/>
          <p:cNvSpPr/>
          <p:nvPr/>
        </p:nvSpPr>
        <p:spPr>
          <a:xfrm rot="-5400000">
            <a:off x="6876256" y="2931927"/>
            <a:ext cx="1808400" cy="1808400"/>
          </a:xfrm>
          <a:prstGeom prst="rtTriangle">
            <a:avLst/>
          </a:prstGeom>
          <a:solidFill>
            <a:srgbClr val="E4E9E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Фото">
  <p:cSld name="Фото">
    <p:spTree>
      <p:nvGrpSpPr>
        <p:cNvPr id="406" name="Shape 406"/>
        <p:cNvGrpSpPr/>
        <p:nvPr/>
      </p:nvGrpSpPr>
      <p:grpSpPr>
        <a:xfrm>
          <a:off x="0" y="0"/>
          <a:ext cx="0" cy="0"/>
          <a:chOff x="0" y="0"/>
          <a:chExt cx="0" cy="0"/>
        </a:xfrm>
      </p:grpSpPr>
      <p:sp>
        <p:nvSpPr>
          <p:cNvPr id="407" name="Google Shape;407;p53"/>
          <p:cNvSpPr txBox="1"/>
          <p:nvPr>
            <p:ph idx="1" type="body"/>
          </p:nvPr>
        </p:nvSpPr>
        <p:spPr>
          <a:xfrm>
            <a:off x="0" y="0"/>
            <a:ext cx="9144000" cy="5143500"/>
          </a:xfrm>
          <a:prstGeom prst="rect">
            <a:avLst/>
          </a:prstGeom>
          <a:solidFill>
            <a:srgbClr val="D8D8D8"/>
          </a:solidFill>
          <a:ln>
            <a:noFill/>
          </a:ln>
        </p:spPr>
        <p:txBody>
          <a:bodyPr anchorCtr="0" anchor="t" bIns="0" lIns="0" spcFirstLastPara="1" rIns="0" wrap="square" tIns="0">
            <a:noAutofit/>
          </a:bodyPr>
          <a:lstStyle>
            <a:lvl1pPr indent="-228600" lvl="0" marL="457200" rtl="0" algn="l">
              <a:lnSpc>
                <a:spcPct val="100000"/>
              </a:lnSpc>
              <a:spcBef>
                <a:spcPts val="600"/>
              </a:spcBef>
              <a:spcAft>
                <a:spcPts val="0"/>
              </a:spcAft>
              <a:buSzPts val="1000"/>
              <a:buNone/>
              <a:defRPr sz="1000"/>
            </a:lvl1pPr>
            <a:lvl2pPr indent="-292100" lvl="1" marL="914400" rtl="0" algn="l">
              <a:lnSpc>
                <a:spcPct val="100000"/>
              </a:lnSpc>
              <a:spcBef>
                <a:spcPts val="600"/>
              </a:spcBef>
              <a:spcAft>
                <a:spcPts val="0"/>
              </a:spcAft>
              <a:buSzPts val="1000"/>
              <a:buChar char="•"/>
              <a:defRPr sz="1000"/>
            </a:lvl2pPr>
            <a:lvl3pPr indent="-292100" lvl="2" marL="1371600" rtl="0" algn="l">
              <a:lnSpc>
                <a:spcPct val="100000"/>
              </a:lnSpc>
              <a:spcBef>
                <a:spcPts val="600"/>
              </a:spcBef>
              <a:spcAft>
                <a:spcPts val="0"/>
              </a:spcAft>
              <a:buSzPts val="1000"/>
              <a:buFont typeface="Arial"/>
              <a:buChar char="‒"/>
              <a:defRPr sz="1000"/>
            </a:lvl3pPr>
            <a:lvl4pPr indent="-292100" lvl="3" marL="1828800" rtl="0" algn="l">
              <a:lnSpc>
                <a:spcPct val="100000"/>
              </a:lnSpc>
              <a:spcBef>
                <a:spcPts val="600"/>
              </a:spcBef>
              <a:spcAft>
                <a:spcPts val="0"/>
              </a:spcAft>
              <a:buSzPts val="1000"/>
              <a:buChar char="•"/>
              <a:defRPr sz="1000"/>
            </a:lvl4pPr>
            <a:lvl5pPr indent="-292100" lvl="4" marL="2286000" rtl="0" algn="l">
              <a:lnSpc>
                <a:spcPct val="100000"/>
              </a:lnSpc>
              <a:spcBef>
                <a:spcPts val="600"/>
              </a:spcBef>
              <a:spcAft>
                <a:spcPts val="0"/>
              </a:spcAft>
              <a:buSzPts val="1000"/>
              <a:buChar char="•"/>
              <a:defRPr sz="1000"/>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Фото 2/3">
  <p:cSld name="Фото 2/3">
    <p:spTree>
      <p:nvGrpSpPr>
        <p:cNvPr id="408" name="Shape 408"/>
        <p:cNvGrpSpPr/>
        <p:nvPr/>
      </p:nvGrpSpPr>
      <p:grpSpPr>
        <a:xfrm>
          <a:off x="0" y="0"/>
          <a:ext cx="0" cy="0"/>
          <a:chOff x="0" y="0"/>
          <a:chExt cx="0" cy="0"/>
        </a:xfrm>
      </p:grpSpPr>
      <p:sp>
        <p:nvSpPr>
          <p:cNvPr id="409" name="Google Shape;409;p54"/>
          <p:cNvSpPr txBox="1"/>
          <p:nvPr>
            <p:ph idx="1" type="body"/>
          </p:nvPr>
        </p:nvSpPr>
        <p:spPr>
          <a:xfrm>
            <a:off x="3140075" y="0"/>
            <a:ext cx="6003900" cy="5143500"/>
          </a:xfrm>
          <a:prstGeom prst="rect">
            <a:avLst/>
          </a:prstGeom>
          <a:solidFill>
            <a:srgbClr val="D8D8D8"/>
          </a:solidFill>
          <a:ln>
            <a:noFill/>
          </a:ln>
        </p:spPr>
        <p:txBody>
          <a:bodyPr anchorCtr="0" anchor="t" bIns="0" lIns="0" spcFirstLastPara="1" rIns="0" wrap="square" tIns="0">
            <a:noAutofit/>
          </a:bodyPr>
          <a:lstStyle>
            <a:lvl1pPr indent="-228600" lvl="0" marL="457200" rtl="0" algn="l">
              <a:lnSpc>
                <a:spcPct val="100000"/>
              </a:lnSpc>
              <a:spcBef>
                <a:spcPts val="600"/>
              </a:spcBef>
              <a:spcAft>
                <a:spcPts val="0"/>
              </a:spcAft>
              <a:buSzPts val="1000"/>
              <a:buNone/>
              <a:defRPr sz="1000"/>
            </a:lvl1pPr>
            <a:lvl2pPr indent="-292100" lvl="1" marL="914400" rtl="0" algn="l">
              <a:lnSpc>
                <a:spcPct val="100000"/>
              </a:lnSpc>
              <a:spcBef>
                <a:spcPts val="600"/>
              </a:spcBef>
              <a:spcAft>
                <a:spcPts val="0"/>
              </a:spcAft>
              <a:buSzPts val="1000"/>
              <a:buChar char="•"/>
              <a:defRPr sz="1000"/>
            </a:lvl2pPr>
            <a:lvl3pPr indent="-292100" lvl="2" marL="1371600" rtl="0" algn="l">
              <a:lnSpc>
                <a:spcPct val="100000"/>
              </a:lnSpc>
              <a:spcBef>
                <a:spcPts val="600"/>
              </a:spcBef>
              <a:spcAft>
                <a:spcPts val="0"/>
              </a:spcAft>
              <a:buSzPts val="1000"/>
              <a:buFont typeface="Arial"/>
              <a:buChar char="‒"/>
              <a:defRPr sz="1000"/>
            </a:lvl3pPr>
            <a:lvl4pPr indent="-292100" lvl="3" marL="1828800" rtl="0" algn="l">
              <a:lnSpc>
                <a:spcPct val="100000"/>
              </a:lnSpc>
              <a:spcBef>
                <a:spcPts val="600"/>
              </a:spcBef>
              <a:spcAft>
                <a:spcPts val="0"/>
              </a:spcAft>
              <a:buSzPts val="1000"/>
              <a:buChar char="•"/>
              <a:defRPr sz="1000"/>
            </a:lvl4pPr>
            <a:lvl5pPr indent="-292100" lvl="4" marL="2286000" rtl="0" algn="l">
              <a:lnSpc>
                <a:spcPct val="100000"/>
              </a:lnSpc>
              <a:spcBef>
                <a:spcPts val="600"/>
              </a:spcBef>
              <a:spcAft>
                <a:spcPts val="0"/>
              </a:spcAft>
              <a:buSzPts val="1000"/>
              <a:buChar char="•"/>
              <a:defRPr sz="1000"/>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410" name="Google Shape;410;p54"/>
          <p:cNvSpPr txBox="1"/>
          <p:nvPr>
            <p:ph type="title"/>
          </p:nvPr>
        </p:nvSpPr>
        <p:spPr>
          <a:xfrm>
            <a:off x="282576" y="268285"/>
            <a:ext cx="2574900" cy="792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9383A"/>
              </a:buClr>
              <a:buSzPts val="2400"/>
              <a:buFont typeface="Arial"/>
              <a:buNone/>
              <a:defRPr b="1" sz="2400">
                <a:solidFill>
                  <a:srgbClr val="19383A"/>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11" name="Google Shape;411;p54"/>
          <p:cNvSpPr txBox="1"/>
          <p:nvPr>
            <p:ph idx="2" type="body"/>
          </p:nvPr>
        </p:nvSpPr>
        <p:spPr>
          <a:xfrm>
            <a:off x="282576" y="1143264"/>
            <a:ext cx="2574900" cy="3733500"/>
          </a:xfrm>
          <a:prstGeom prst="rect">
            <a:avLst/>
          </a:prstGeom>
          <a:noFill/>
          <a:ln>
            <a:noFill/>
          </a:ln>
        </p:spPr>
        <p:txBody>
          <a:bodyPr anchorCtr="0" anchor="t" bIns="0" lIns="0" spcFirstLastPara="1" rIns="0" wrap="square" tIns="0">
            <a:noAutofit/>
          </a:bodyPr>
          <a:lstStyle>
            <a:lvl1pPr indent="-228600" lvl="0" marL="457200" rtl="0" algn="l">
              <a:lnSpc>
                <a:spcPct val="123000"/>
              </a:lnSpc>
              <a:spcBef>
                <a:spcPts val="600"/>
              </a:spcBef>
              <a:spcAft>
                <a:spcPts val="0"/>
              </a:spcAft>
              <a:buSzPts val="1200"/>
              <a:buNone/>
              <a:defRPr sz="1200"/>
            </a:lvl1pPr>
            <a:lvl2pPr indent="-304800" lvl="1" marL="914400" rtl="0" algn="l">
              <a:lnSpc>
                <a:spcPct val="123000"/>
              </a:lnSpc>
              <a:spcBef>
                <a:spcPts val="600"/>
              </a:spcBef>
              <a:spcAft>
                <a:spcPts val="0"/>
              </a:spcAft>
              <a:buSzPts val="1200"/>
              <a:buChar char="•"/>
              <a:defRPr sz="1200"/>
            </a:lvl2pPr>
            <a:lvl3pPr indent="-304800" lvl="2" marL="1371600" rtl="0" algn="l">
              <a:lnSpc>
                <a:spcPct val="123000"/>
              </a:lnSpc>
              <a:spcBef>
                <a:spcPts val="600"/>
              </a:spcBef>
              <a:spcAft>
                <a:spcPts val="0"/>
              </a:spcAft>
              <a:buSzPts val="1200"/>
              <a:buFont typeface="Arial"/>
              <a:buChar char="‒"/>
              <a:defRPr sz="1200"/>
            </a:lvl3pPr>
            <a:lvl4pPr indent="-304800" lvl="3" marL="1828800" rtl="0" algn="l">
              <a:lnSpc>
                <a:spcPct val="123000"/>
              </a:lnSpc>
              <a:spcBef>
                <a:spcPts val="600"/>
              </a:spcBef>
              <a:spcAft>
                <a:spcPts val="0"/>
              </a:spcAft>
              <a:buSzPts val="1200"/>
              <a:buChar char="•"/>
              <a:defRPr sz="1200"/>
            </a:lvl4pPr>
            <a:lvl5pPr indent="-304800" lvl="4" marL="2286000" rtl="0" algn="l">
              <a:lnSpc>
                <a:spcPct val="123000"/>
              </a:lnSpc>
              <a:spcBef>
                <a:spcPts val="600"/>
              </a:spcBef>
              <a:spcAft>
                <a:spcPts val="0"/>
              </a:spcAft>
              <a:buSzPts val="1200"/>
              <a:buChar char="•"/>
              <a:defRPr sz="1200"/>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Цитата">
  <p:cSld name="Цитата">
    <p:spTree>
      <p:nvGrpSpPr>
        <p:cNvPr id="412" name="Shape 412"/>
        <p:cNvGrpSpPr/>
        <p:nvPr/>
      </p:nvGrpSpPr>
      <p:grpSpPr>
        <a:xfrm>
          <a:off x="0" y="0"/>
          <a:ext cx="0" cy="0"/>
          <a:chOff x="0" y="0"/>
          <a:chExt cx="0" cy="0"/>
        </a:xfrm>
      </p:grpSpPr>
      <p:sp>
        <p:nvSpPr>
          <p:cNvPr id="413" name="Google Shape;413;p55"/>
          <p:cNvSpPr txBox="1"/>
          <p:nvPr>
            <p:ph idx="1" type="subTitle"/>
          </p:nvPr>
        </p:nvSpPr>
        <p:spPr>
          <a:xfrm>
            <a:off x="3284935" y="1707654"/>
            <a:ext cx="5429100" cy="1511400"/>
          </a:xfrm>
          <a:prstGeom prst="rect">
            <a:avLst/>
          </a:prstGeom>
          <a:noFill/>
          <a:ln>
            <a:noFill/>
          </a:ln>
        </p:spPr>
        <p:txBody>
          <a:bodyPr anchorCtr="0" anchor="t" bIns="0" lIns="0" spcFirstLastPara="1" rIns="0" wrap="square" tIns="0">
            <a:noAutofit/>
          </a:bodyPr>
          <a:lstStyle>
            <a:lvl1pPr lvl="0" rtl="0" algn="l">
              <a:lnSpc>
                <a:spcPct val="123000"/>
              </a:lnSpc>
              <a:spcBef>
                <a:spcPts val="600"/>
              </a:spcBef>
              <a:spcAft>
                <a:spcPts val="0"/>
              </a:spcAft>
              <a:buSzPts val="2400"/>
              <a:buFont typeface="Arial"/>
              <a:buNone/>
              <a:defRPr sz="2400">
                <a:solidFill>
                  <a:srgbClr val="19383A"/>
                </a:solidFill>
              </a:defRPr>
            </a:lvl1pPr>
            <a:lvl2pPr lvl="1" rtl="0" algn="ctr">
              <a:lnSpc>
                <a:spcPct val="123000"/>
              </a:lnSpc>
              <a:spcBef>
                <a:spcPts val="600"/>
              </a:spcBef>
              <a:spcAft>
                <a:spcPts val="0"/>
              </a:spcAft>
              <a:buSzPts val="1500"/>
              <a:buNone/>
              <a:defRPr sz="1500"/>
            </a:lvl2pPr>
            <a:lvl3pPr lvl="2" rtl="0" algn="ctr">
              <a:lnSpc>
                <a:spcPct val="123000"/>
              </a:lnSpc>
              <a:spcBef>
                <a:spcPts val="600"/>
              </a:spcBef>
              <a:spcAft>
                <a:spcPts val="0"/>
              </a:spcAft>
              <a:buSzPts val="1350"/>
              <a:buNone/>
              <a:defRPr sz="1350"/>
            </a:lvl3pPr>
            <a:lvl4pPr lvl="3" rtl="0" algn="ctr">
              <a:lnSpc>
                <a:spcPct val="123000"/>
              </a:lnSpc>
              <a:spcBef>
                <a:spcPts val="600"/>
              </a:spcBef>
              <a:spcAft>
                <a:spcPts val="0"/>
              </a:spcAft>
              <a:buSzPts val="1200"/>
              <a:buNone/>
              <a:defRPr sz="1200"/>
            </a:lvl4pPr>
            <a:lvl5pPr lvl="4" rtl="0" algn="ctr">
              <a:lnSpc>
                <a:spcPct val="123000"/>
              </a:lnSpc>
              <a:spcBef>
                <a:spcPts val="600"/>
              </a:spcBef>
              <a:spcAft>
                <a:spcPts val="0"/>
              </a:spcAft>
              <a:buSzPts val="1200"/>
              <a:buNone/>
              <a:defRPr sz="1200"/>
            </a:lvl5pPr>
            <a:lvl6pPr lvl="5" rtl="0" algn="ctr">
              <a:spcBef>
                <a:spcPts val="240"/>
              </a:spcBef>
              <a:spcAft>
                <a:spcPts val="0"/>
              </a:spcAft>
              <a:buClr>
                <a:schemeClr val="dk1"/>
              </a:buClr>
              <a:buSzPts val="1200"/>
              <a:buNone/>
              <a:defRPr sz="1200"/>
            </a:lvl6pPr>
            <a:lvl7pPr lvl="6" rtl="0" algn="ctr">
              <a:spcBef>
                <a:spcPts val="240"/>
              </a:spcBef>
              <a:spcAft>
                <a:spcPts val="0"/>
              </a:spcAft>
              <a:buClr>
                <a:schemeClr val="dk1"/>
              </a:buClr>
              <a:buSzPts val="1200"/>
              <a:buNone/>
              <a:defRPr sz="1200"/>
            </a:lvl7pPr>
            <a:lvl8pPr lvl="7" rtl="0" algn="ctr">
              <a:spcBef>
                <a:spcPts val="240"/>
              </a:spcBef>
              <a:spcAft>
                <a:spcPts val="0"/>
              </a:spcAft>
              <a:buClr>
                <a:schemeClr val="dk1"/>
              </a:buClr>
              <a:buSzPts val="1200"/>
              <a:buNone/>
              <a:defRPr sz="1200"/>
            </a:lvl8pPr>
            <a:lvl9pPr lvl="8" rtl="0" algn="ctr">
              <a:spcBef>
                <a:spcPts val="240"/>
              </a:spcBef>
              <a:spcAft>
                <a:spcPts val="0"/>
              </a:spcAft>
              <a:buClr>
                <a:schemeClr val="dk1"/>
              </a:buClr>
              <a:buSzPts val="1200"/>
              <a:buNone/>
              <a:defRPr sz="1200"/>
            </a:lvl9pPr>
          </a:lstStyle>
          <a:p/>
        </p:txBody>
      </p:sp>
      <p:pic>
        <p:nvPicPr>
          <p:cNvPr id="414" name="Google Shape;414;p55"/>
          <p:cNvPicPr preferRelativeResize="0"/>
          <p:nvPr/>
        </p:nvPicPr>
        <p:blipFill rotWithShape="1">
          <a:blip r:embed="rId2">
            <a:alphaModFix/>
          </a:blip>
          <a:srcRect b="0" l="0" r="0" t="0"/>
          <a:stretch/>
        </p:blipFill>
        <p:spPr>
          <a:xfrm>
            <a:off x="282575" y="1016099"/>
            <a:ext cx="2571750" cy="3571875"/>
          </a:xfrm>
          <a:prstGeom prst="rect">
            <a:avLst/>
          </a:prstGeom>
          <a:noFill/>
          <a:ln>
            <a:noFill/>
          </a:ln>
        </p:spPr>
      </p:pic>
      <p:sp>
        <p:nvSpPr>
          <p:cNvPr id="415" name="Google Shape;415;p55"/>
          <p:cNvSpPr txBox="1"/>
          <p:nvPr>
            <p:ph idx="12" type="sldNum"/>
          </p:nvPr>
        </p:nvSpPr>
        <p:spPr>
          <a:xfrm>
            <a:off x="287736" y="4587974"/>
            <a:ext cx="282600" cy="321900"/>
          </a:xfrm>
          <a:prstGeom prst="rect">
            <a:avLst/>
          </a:prstGeom>
          <a:noFill/>
          <a:ln>
            <a:noFill/>
          </a:ln>
        </p:spPr>
        <p:txBody>
          <a:bodyPr anchorCtr="0" anchor="b" bIns="0" lIns="0" spcFirstLastPara="1" rIns="0" wrap="square" tIns="0">
            <a:noAutofit/>
          </a:bodyPr>
          <a:lstStyle>
            <a:lvl1pPr indent="0" lvl="0" marL="0" marR="0" rtl="0" algn="l">
              <a:spcBef>
                <a:spcPts val="0"/>
              </a:spcBef>
              <a:buNone/>
              <a:defRPr b="0" i="0" sz="900">
                <a:solidFill>
                  <a:srgbClr val="7F7F7F"/>
                </a:solidFill>
                <a:latin typeface="Arial"/>
                <a:ea typeface="Arial"/>
                <a:cs typeface="Arial"/>
                <a:sym typeface="Arial"/>
              </a:defRPr>
            </a:lvl1pPr>
            <a:lvl2pPr indent="0" lvl="1" marL="0" marR="0" rtl="0" algn="l">
              <a:spcBef>
                <a:spcPts val="0"/>
              </a:spcBef>
              <a:buNone/>
              <a:defRPr b="0" i="0" sz="900">
                <a:solidFill>
                  <a:srgbClr val="7F7F7F"/>
                </a:solidFill>
                <a:latin typeface="Arial"/>
                <a:ea typeface="Arial"/>
                <a:cs typeface="Arial"/>
                <a:sym typeface="Arial"/>
              </a:defRPr>
            </a:lvl2pPr>
            <a:lvl3pPr indent="0" lvl="2" marL="0" marR="0" rtl="0" algn="l">
              <a:spcBef>
                <a:spcPts val="0"/>
              </a:spcBef>
              <a:buNone/>
              <a:defRPr b="0" i="0" sz="900">
                <a:solidFill>
                  <a:srgbClr val="7F7F7F"/>
                </a:solidFill>
                <a:latin typeface="Arial"/>
                <a:ea typeface="Arial"/>
                <a:cs typeface="Arial"/>
                <a:sym typeface="Arial"/>
              </a:defRPr>
            </a:lvl3pPr>
            <a:lvl4pPr indent="0" lvl="3" marL="0" marR="0" rtl="0" algn="l">
              <a:spcBef>
                <a:spcPts val="0"/>
              </a:spcBef>
              <a:buNone/>
              <a:defRPr b="0" i="0" sz="900">
                <a:solidFill>
                  <a:srgbClr val="7F7F7F"/>
                </a:solidFill>
                <a:latin typeface="Arial"/>
                <a:ea typeface="Arial"/>
                <a:cs typeface="Arial"/>
                <a:sym typeface="Arial"/>
              </a:defRPr>
            </a:lvl4pPr>
            <a:lvl5pPr indent="0" lvl="4" marL="0" marR="0" rtl="0" algn="l">
              <a:spcBef>
                <a:spcPts val="0"/>
              </a:spcBef>
              <a:buNone/>
              <a:defRPr b="0" i="0" sz="900">
                <a:solidFill>
                  <a:srgbClr val="7F7F7F"/>
                </a:solidFill>
                <a:latin typeface="Arial"/>
                <a:ea typeface="Arial"/>
                <a:cs typeface="Arial"/>
                <a:sym typeface="Arial"/>
              </a:defRPr>
            </a:lvl5pPr>
            <a:lvl6pPr indent="0" lvl="5" marL="0" marR="0" rtl="0" algn="l">
              <a:spcBef>
                <a:spcPts val="0"/>
              </a:spcBef>
              <a:buNone/>
              <a:defRPr b="0" i="0" sz="900">
                <a:solidFill>
                  <a:srgbClr val="7F7F7F"/>
                </a:solidFill>
                <a:latin typeface="Arial"/>
                <a:ea typeface="Arial"/>
                <a:cs typeface="Arial"/>
                <a:sym typeface="Arial"/>
              </a:defRPr>
            </a:lvl6pPr>
            <a:lvl7pPr indent="0" lvl="6" marL="0" marR="0" rtl="0" algn="l">
              <a:spcBef>
                <a:spcPts val="0"/>
              </a:spcBef>
              <a:buNone/>
              <a:defRPr b="0" i="0" sz="900">
                <a:solidFill>
                  <a:srgbClr val="7F7F7F"/>
                </a:solidFill>
                <a:latin typeface="Arial"/>
                <a:ea typeface="Arial"/>
                <a:cs typeface="Arial"/>
                <a:sym typeface="Arial"/>
              </a:defRPr>
            </a:lvl7pPr>
            <a:lvl8pPr indent="0" lvl="7" marL="0" marR="0" rtl="0" algn="l">
              <a:spcBef>
                <a:spcPts val="0"/>
              </a:spcBef>
              <a:buNone/>
              <a:defRPr b="0" i="0" sz="900">
                <a:solidFill>
                  <a:srgbClr val="7F7F7F"/>
                </a:solidFill>
                <a:latin typeface="Arial"/>
                <a:ea typeface="Arial"/>
                <a:cs typeface="Arial"/>
                <a:sym typeface="Arial"/>
              </a:defRPr>
            </a:lvl8pPr>
            <a:lvl9pPr indent="0" lvl="8" marL="0" marR="0" rtl="0" algn="l">
              <a:spcBef>
                <a:spcPts val="0"/>
              </a:spcBef>
              <a:buNone/>
              <a:defRPr b="0" i="0" sz="900">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416" name="Google Shape;416;p55"/>
          <p:cNvSpPr txBox="1"/>
          <p:nvPr>
            <p:ph idx="2" type="body"/>
          </p:nvPr>
        </p:nvSpPr>
        <p:spPr>
          <a:xfrm>
            <a:off x="3284935" y="3272400"/>
            <a:ext cx="5429100" cy="205500"/>
          </a:xfrm>
          <a:prstGeom prst="rect">
            <a:avLst/>
          </a:prstGeom>
          <a:noFill/>
          <a:ln>
            <a:noFill/>
          </a:ln>
        </p:spPr>
        <p:txBody>
          <a:bodyPr anchorCtr="0" anchor="t" bIns="0" lIns="0" spcFirstLastPara="1" rIns="0" wrap="square" tIns="0">
            <a:noAutofit/>
          </a:bodyPr>
          <a:lstStyle>
            <a:lvl1pPr indent="-228600" lvl="0" marL="457200" marR="0" rtl="0" algn="l">
              <a:lnSpc>
                <a:spcPct val="123000"/>
              </a:lnSpc>
              <a:spcBef>
                <a:spcPts val="0"/>
              </a:spcBef>
              <a:spcAft>
                <a:spcPts val="0"/>
              </a:spcAft>
              <a:buClr>
                <a:srgbClr val="00AD21"/>
              </a:buClr>
              <a:buSzPts val="1200"/>
              <a:buFont typeface="Noto Sans Symbols"/>
              <a:buNone/>
              <a:defRPr b="1">
                <a:solidFill>
                  <a:srgbClr val="00AD21"/>
                </a:solidFill>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42900" lvl="4" marL="2286000" rtl="0" algn="l">
              <a:lnSpc>
                <a:spcPct val="123000"/>
              </a:lnSpc>
              <a:spcBef>
                <a:spcPts val="600"/>
              </a:spcBef>
              <a:spcAft>
                <a:spcPts val="0"/>
              </a:spcAft>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417" name="Google Shape;417;p55"/>
          <p:cNvSpPr txBox="1"/>
          <p:nvPr>
            <p:ph idx="3" type="body"/>
          </p:nvPr>
        </p:nvSpPr>
        <p:spPr>
          <a:xfrm>
            <a:off x="3284935" y="3477841"/>
            <a:ext cx="5429100" cy="205500"/>
          </a:xfrm>
          <a:prstGeom prst="rect">
            <a:avLst/>
          </a:prstGeom>
          <a:noFill/>
          <a:ln>
            <a:noFill/>
          </a:ln>
        </p:spPr>
        <p:txBody>
          <a:bodyPr anchorCtr="0" anchor="t" bIns="0" lIns="0" spcFirstLastPara="1" rIns="0" wrap="square" tIns="0">
            <a:noAutofit/>
          </a:bodyPr>
          <a:lstStyle>
            <a:lvl1pPr indent="-228600" lvl="0" marL="457200" marR="0" rtl="0" algn="l">
              <a:lnSpc>
                <a:spcPct val="123000"/>
              </a:lnSpc>
              <a:spcBef>
                <a:spcPts val="0"/>
              </a:spcBef>
              <a:spcAft>
                <a:spcPts val="0"/>
              </a:spcAft>
              <a:buClr>
                <a:srgbClr val="00AD21"/>
              </a:buClr>
              <a:buSzPts val="1200"/>
              <a:buFont typeface="Noto Sans Symbols"/>
              <a:buNone/>
              <a:defRPr b="0">
                <a:solidFill>
                  <a:srgbClr val="00AD21"/>
                </a:solidFill>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42900" lvl="4" marL="2286000" rtl="0" algn="l">
              <a:lnSpc>
                <a:spcPct val="123000"/>
              </a:lnSpc>
              <a:spcBef>
                <a:spcPts val="600"/>
              </a:spcBef>
              <a:spcAft>
                <a:spcPts val="0"/>
              </a:spcAft>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418" name="Google Shape;418;p55"/>
          <p:cNvSpPr txBox="1"/>
          <p:nvPr>
            <p:ph idx="4" type="body"/>
          </p:nvPr>
        </p:nvSpPr>
        <p:spPr>
          <a:xfrm>
            <a:off x="6558576" y="2571750"/>
            <a:ext cx="255900" cy="339600"/>
          </a:xfrm>
          <a:prstGeom prst="rect">
            <a:avLst/>
          </a:prstGeom>
          <a:noFill/>
          <a:ln>
            <a:noFill/>
          </a:ln>
        </p:spPr>
        <p:txBody>
          <a:bodyPr anchorCtr="0" anchor="t" bIns="0" lIns="0" spcFirstLastPara="1" rIns="0" wrap="square" tIns="0">
            <a:noAutofit/>
          </a:bodyPr>
          <a:lstStyle>
            <a:lvl1pPr indent="-228600" lvl="0" marL="457200" rtl="0" algn="l">
              <a:lnSpc>
                <a:spcPct val="123000"/>
              </a:lnSpc>
              <a:spcBef>
                <a:spcPts val="600"/>
              </a:spcBef>
              <a:spcAft>
                <a:spcPts val="0"/>
              </a:spcAft>
              <a:buSzPts val="2400"/>
              <a:buNone/>
              <a:defRPr sz="2400">
                <a:solidFill>
                  <a:srgbClr val="19383A"/>
                </a:solidFill>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04800" lvl="4" marL="2286000" rtl="0" algn="l">
              <a:lnSpc>
                <a:spcPct val="123000"/>
              </a:lnSpc>
              <a:spcBef>
                <a:spcPts val="600"/>
              </a:spcBef>
              <a:spcAft>
                <a:spcPts val="0"/>
              </a:spcAft>
              <a:buSzPts val="12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419" name="Google Shape;419;p55"/>
          <p:cNvSpPr txBox="1"/>
          <p:nvPr>
            <p:ph idx="5" type="body"/>
          </p:nvPr>
        </p:nvSpPr>
        <p:spPr>
          <a:xfrm rot="10800000">
            <a:off x="3032655" y="1635522"/>
            <a:ext cx="245700" cy="339600"/>
          </a:xfrm>
          <a:prstGeom prst="rect">
            <a:avLst/>
          </a:prstGeom>
          <a:noFill/>
          <a:ln>
            <a:noFill/>
          </a:ln>
        </p:spPr>
        <p:txBody>
          <a:bodyPr anchorCtr="0" anchor="t" bIns="0" lIns="0" spcFirstLastPara="1" rIns="0" wrap="square" tIns="0">
            <a:noAutofit/>
          </a:bodyPr>
          <a:lstStyle>
            <a:lvl1pPr indent="-228600" lvl="0" marL="457200" rtl="0" algn="l">
              <a:lnSpc>
                <a:spcPct val="123000"/>
              </a:lnSpc>
              <a:spcBef>
                <a:spcPts val="600"/>
              </a:spcBef>
              <a:spcAft>
                <a:spcPts val="0"/>
              </a:spcAft>
              <a:buSzPts val="2400"/>
              <a:buNone/>
              <a:defRPr sz="2400">
                <a:solidFill>
                  <a:srgbClr val="19383A"/>
                </a:solidFill>
              </a:defRPr>
            </a:lvl1pPr>
            <a:lvl2pPr indent="-342900" lvl="1" marL="914400" rtl="0" algn="l">
              <a:lnSpc>
                <a:spcPct val="123000"/>
              </a:lnSpc>
              <a:spcBef>
                <a:spcPts val="600"/>
              </a:spcBef>
              <a:spcAft>
                <a:spcPts val="0"/>
              </a:spcAft>
              <a:buSzPts val="1800"/>
              <a:buChar char="•"/>
              <a:defRPr/>
            </a:lvl2pPr>
            <a:lvl3pPr indent="-342900" lvl="2" marL="1371600" rtl="0" algn="l">
              <a:lnSpc>
                <a:spcPct val="123000"/>
              </a:lnSpc>
              <a:spcBef>
                <a:spcPts val="600"/>
              </a:spcBef>
              <a:spcAft>
                <a:spcPts val="0"/>
              </a:spcAft>
              <a:buSzPts val="1800"/>
              <a:buChar char="‒"/>
              <a:defRPr/>
            </a:lvl3pPr>
            <a:lvl4pPr indent="-342900" lvl="3" marL="1828800" rtl="0" algn="l">
              <a:lnSpc>
                <a:spcPct val="123000"/>
              </a:lnSpc>
              <a:spcBef>
                <a:spcPts val="600"/>
              </a:spcBef>
              <a:spcAft>
                <a:spcPts val="0"/>
              </a:spcAft>
              <a:buSzPts val="1800"/>
              <a:buChar char="•"/>
              <a:defRPr/>
            </a:lvl4pPr>
            <a:lvl5pPr indent="-304800" lvl="4" marL="2286000" rtl="0" algn="l">
              <a:lnSpc>
                <a:spcPct val="123000"/>
              </a:lnSpc>
              <a:spcBef>
                <a:spcPts val="600"/>
              </a:spcBef>
              <a:spcAft>
                <a:spcPts val="0"/>
              </a:spcAft>
              <a:buSzPts val="12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420" name="Google Shape;420;p55"/>
          <p:cNvSpPr txBox="1"/>
          <p:nvPr>
            <p:ph type="title"/>
          </p:nvPr>
        </p:nvSpPr>
        <p:spPr>
          <a:xfrm>
            <a:off x="282575" y="268285"/>
            <a:ext cx="8569200" cy="6480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9383A"/>
              </a:buClr>
              <a:buSzPts val="2400"/>
              <a:buFont typeface="Arial"/>
              <a:buNone/>
              <a:defRPr b="1" sz="2400">
                <a:solidFill>
                  <a:srgbClr val="19383A"/>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421" name="Google Shape;421;p55"/>
          <p:cNvPicPr preferRelativeResize="0"/>
          <p:nvPr/>
        </p:nvPicPr>
        <p:blipFill rotWithShape="1">
          <a:blip r:embed="rId3">
            <a:alphaModFix/>
          </a:blip>
          <a:srcRect b="0" l="0" r="0" t="0"/>
          <a:stretch/>
        </p:blipFill>
        <p:spPr>
          <a:xfrm>
            <a:off x="8172005" y="4706445"/>
            <a:ext cx="682674" cy="229378"/>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screen_image">
  <p:cSld name="Fullscreen_image">
    <p:bg>
      <p:bgPr>
        <a:solidFill>
          <a:schemeClr val="lt1"/>
        </a:solidFill>
      </p:bgPr>
    </p:bg>
    <p:spTree>
      <p:nvGrpSpPr>
        <p:cNvPr id="422" name="Shape 422"/>
        <p:cNvGrpSpPr/>
        <p:nvPr/>
      </p:nvGrpSpPr>
      <p:grpSpPr>
        <a:xfrm>
          <a:off x="0" y="0"/>
          <a:ext cx="0" cy="0"/>
          <a:chOff x="0" y="0"/>
          <a:chExt cx="0" cy="0"/>
        </a:xfrm>
      </p:grpSpPr>
      <p:sp>
        <p:nvSpPr>
          <p:cNvPr id="423" name="Google Shape;423;p56"/>
          <p:cNvSpPr/>
          <p:nvPr/>
        </p:nvSpPr>
        <p:spPr>
          <a:xfrm>
            <a:off x="428626" y="3435846"/>
            <a:ext cx="4359300" cy="1152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sp>
        <p:nvSpPr>
          <p:cNvPr id="424" name="Google Shape;424;p56"/>
          <p:cNvSpPr txBox="1"/>
          <p:nvPr>
            <p:ph idx="1" type="body"/>
          </p:nvPr>
        </p:nvSpPr>
        <p:spPr>
          <a:xfrm>
            <a:off x="592101" y="3579862"/>
            <a:ext cx="4032300" cy="939600"/>
          </a:xfrm>
          <a:prstGeom prst="rect">
            <a:avLst/>
          </a:prstGeom>
          <a:noFill/>
          <a:ln>
            <a:noFill/>
          </a:ln>
        </p:spPr>
        <p:txBody>
          <a:bodyPr anchorCtr="0" anchor="t" bIns="0" lIns="0" spcFirstLastPara="1" rIns="0" wrap="square" tIns="0">
            <a:noAutofit/>
          </a:bodyPr>
          <a:lstStyle>
            <a:lvl1pPr indent="-228600" lvl="0" marL="457200" rtl="0" algn="l">
              <a:lnSpc>
                <a:spcPct val="123000"/>
              </a:lnSpc>
              <a:spcBef>
                <a:spcPts val="600"/>
              </a:spcBef>
              <a:spcAft>
                <a:spcPts val="0"/>
              </a:spcAft>
              <a:buSzPts val="1200"/>
              <a:buNone/>
              <a:defRPr sz="1200">
                <a:solidFill>
                  <a:schemeClr val="dk1"/>
                </a:solidFill>
              </a:defRPr>
            </a:lvl1pPr>
            <a:lvl2pPr indent="-228600" lvl="1" marL="914400" rtl="0" algn="l">
              <a:lnSpc>
                <a:spcPct val="123000"/>
              </a:lnSpc>
              <a:spcBef>
                <a:spcPts val="600"/>
              </a:spcBef>
              <a:spcAft>
                <a:spcPts val="0"/>
              </a:spcAft>
              <a:buSzPts val="1500"/>
              <a:buNone/>
              <a:defRPr sz="1500">
                <a:solidFill>
                  <a:srgbClr val="888888"/>
                </a:solidFill>
              </a:defRPr>
            </a:lvl2pPr>
            <a:lvl3pPr indent="-228600" lvl="2" marL="1371600" rtl="0" algn="l">
              <a:lnSpc>
                <a:spcPct val="123000"/>
              </a:lnSpc>
              <a:spcBef>
                <a:spcPts val="600"/>
              </a:spcBef>
              <a:spcAft>
                <a:spcPts val="0"/>
              </a:spcAft>
              <a:buSzPts val="1350"/>
              <a:buNone/>
              <a:defRPr sz="1350">
                <a:solidFill>
                  <a:srgbClr val="888888"/>
                </a:solidFill>
              </a:defRPr>
            </a:lvl3pPr>
            <a:lvl4pPr indent="-228600" lvl="3" marL="1828800" rtl="0" algn="l">
              <a:lnSpc>
                <a:spcPct val="123000"/>
              </a:lnSpc>
              <a:spcBef>
                <a:spcPts val="600"/>
              </a:spcBef>
              <a:spcAft>
                <a:spcPts val="0"/>
              </a:spcAft>
              <a:buSzPts val="1200"/>
              <a:buNone/>
              <a:defRPr sz="1200">
                <a:solidFill>
                  <a:srgbClr val="888888"/>
                </a:solidFill>
              </a:defRPr>
            </a:lvl4pPr>
            <a:lvl5pPr indent="-228600" lvl="4" marL="2286000" rtl="0" algn="l">
              <a:lnSpc>
                <a:spcPct val="123000"/>
              </a:lnSpc>
              <a:spcBef>
                <a:spcPts val="600"/>
              </a:spcBef>
              <a:spcAft>
                <a:spcPts val="0"/>
              </a:spcAft>
              <a:buSzPts val="1200"/>
              <a:buNone/>
              <a:defRPr sz="1200">
                <a:solidFill>
                  <a:srgbClr val="888888"/>
                </a:solidFill>
              </a:defRPr>
            </a:lvl5pPr>
            <a:lvl6pPr indent="-228600" lvl="5" marL="2743200" rtl="0" algn="l">
              <a:spcBef>
                <a:spcPts val="240"/>
              </a:spcBef>
              <a:spcAft>
                <a:spcPts val="0"/>
              </a:spcAft>
              <a:buClr>
                <a:srgbClr val="888888"/>
              </a:buClr>
              <a:buSzPts val="1200"/>
              <a:buNone/>
              <a:defRPr sz="1200">
                <a:solidFill>
                  <a:srgbClr val="888888"/>
                </a:solidFill>
              </a:defRPr>
            </a:lvl6pPr>
            <a:lvl7pPr indent="-228600" lvl="6" marL="3200400" rtl="0" algn="l">
              <a:spcBef>
                <a:spcPts val="240"/>
              </a:spcBef>
              <a:spcAft>
                <a:spcPts val="0"/>
              </a:spcAft>
              <a:buClr>
                <a:srgbClr val="888888"/>
              </a:buClr>
              <a:buSzPts val="1200"/>
              <a:buNone/>
              <a:defRPr sz="1200">
                <a:solidFill>
                  <a:srgbClr val="888888"/>
                </a:solidFill>
              </a:defRPr>
            </a:lvl7pPr>
            <a:lvl8pPr indent="-228600" lvl="7" marL="3657600" rtl="0" algn="l">
              <a:spcBef>
                <a:spcPts val="240"/>
              </a:spcBef>
              <a:spcAft>
                <a:spcPts val="0"/>
              </a:spcAft>
              <a:buClr>
                <a:srgbClr val="888888"/>
              </a:buClr>
              <a:buSzPts val="1200"/>
              <a:buNone/>
              <a:defRPr sz="1200">
                <a:solidFill>
                  <a:srgbClr val="888888"/>
                </a:solidFill>
              </a:defRPr>
            </a:lvl8pPr>
            <a:lvl9pPr indent="-228600" lvl="8" marL="4114800" rtl="0" algn="l">
              <a:spcBef>
                <a:spcPts val="240"/>
              </a:spcBef>
              <a:spcAft>
                <a:spcPts val="0"/>
              </a:spcAft>
              <a:buClr>
                <a:srgbClr val="888888"/>
              </a:buClr>
              <a:buSzPts val="1200"/>
              <a:buNone/>
              <a:defRPr sz="1200">
                <a:solidFill>
                  <a:srgbClr val="888888"/>
                </a:solidFill>
              </a:defRPr>
            </a:lvl9pPr>
          </a:lstStyle>
          <a:p/>
        </p:txBody>
      </p:sp>
      <p:sp>
        <p:nvSpPr>
          <p:cNvPr id="425" name="Google Shape;425;p56"/>
          <p:cNvSpPr/>
          <p:nvPr>
            <p:ph idx="2" type="pic"/>
          </p:nvPr>
        </p:nvSpPr>
        <p:spPr>
          <a:xfrm>
            <a:off x="0" y="0"/>
            <a:ext cx="9144000" cy="5140800"/>
          </a:xfrm>
          <a:prstGeom prst="rect">
            <a:avLst/>
          </a:prstGeom>
          <a:solidFill>
            <a:srgbClr val="F2F2F2"/>
          </a:solidFill>
          <a:ln>
            <a:noFill/>
          </a:ln>
        </p:spPr>
        <p:txBody>
          <a:bodyPr anchorCtr="0" anchor="t" bIns="0" lIns="0" spcFirstLastPara="1" rIns="0" wrap="square" tIns="0">
            <a:noAutofit/>
          </a:bodyPr>
          <a:lstStyle>
            <a:lvl1pPr lvl="0" marR="0" rtl="0" algn="l">
              <a:lnSpc>
                <a:spcPct val="123000"/>
              </a:lnSpc>
              <a:spcBef>
                <a:spcPts val="600"/>
              </a:spcBef>
              <a:spcAft>
                <a:spcPts val="0"/>
              </a:spcAft>
              <a:buClr>
                <a:srgbClr val="00AD20"/>
              </a:buClr>
              <a:buSzPts val="1200"/>
              <a:buFont typeface="Arial"/>
              <a:buNone/>
              <a:defRPr b="0" i="0" sz="1200" u="none" cap="none" strike="noStrike">
                <a:solidFill>
                  <a:schemeClr val="dk1"/>
                </a:solidFill>
                <a:latin typeface="Arial"/>
                <a:ea typeface="Arial"/>
                <a:cs typeface="Arial"/>
                <a:sym typeface="Arial"/>
              </a:defRPr>
            </a:lvl1pPr>
            <a:lvl2pPr lvl="1" marR="0" rtl="0" algn="l">
              <a:lnSpc>
                <a:spcPct val="123000"/>
              </a:lnSpc>
              <a:spcBef>
                <a:spcPts val="600"/>
              </a:spcBef>
              <a:spcAft>
                <a:spcPts val="0"/>
              </a:spcAft>
              <a:buClr>
                <a:srgbClr val="00AD20"/>
              </a:buClr>
              <a:buSzPts val="1200"/>
              <a:buFont typeface="Arial"/>
              <a:buChar char="•"/>
              <a:defRPr b="0" i="0" sz="1200" u="none" cap="none" strike="noStrike">
                <a:solidFill>
                  <a:schemeClr val="dk1"/>
                </a:solidFill>
                <a:latin typeface="Arial"/>
                <a:ea typeface="Arial"/>
                <a:cs typeface="Arial"/>
                <a:sym typeface="Arial"/>
              </a:defRPr>
            </a:lvl2pPr>
            <a:lvl3pPr lvl="2" marR="0" rtl="0" algn="l">
              <a:lnSpc>
                <a:spcPct val="123000"/>
              </a:lnSpc>
              <a:spcBef>
                <a:spcPts val="600"/>
              </a:spcBef>
              <a:spcAft>
                <a:spcPts val="0"/>
              </a:spcAft>
              <a:buClr>
                <a:srgbClr val="00AD20"/>
              </a:buClr>
              <a:buSzPts val="1200"/>
              <a:buFont typeface="Arial"/>
              <a:buChar char="‒"/>
              <a:defRPr b="0" i="0" sz="1200" u="none" cap="none" strike="noStrike">
                <a:solidFill>
                  <a:schemeClr val="dk1"/>
                </a:solidFill>
                <a:latin typeface="Arial"/>
                <a:ea typeface="Arial"/>
                <a:cs typeface="Arial"/>
                <a:sym typeface="Arial"/>
              </a:defRPr>
            </a:lvl3pPr>
            <a:lvl4pPr lvl="3" marR="0" rtl="0" algn="l">
              <a:lnSpc>
                <a:spcPct val="123000"/>
              </a:lnSpc>
              <a:spcBef>
                <a:spcPts val="600"/>
              </a:spcBef>
              <a:spcAft>
                <a:spcPts val="0"/>
              </a:spcAft>
              <a:buClr>
                <a:srgbClr val="00AD20"/>
              </a:buClr>
              <a:buSzPts val="1200"/>
              <a:buFont typeface="Arial"/>
              <a:buChar char="•"/>
              <a:defRPr b="0" i="0" sz="1200" u="none" cap="none" strike="noStrike">
                <a:solidFill>
                  <a:schemeClr val="dk1"/>
                </a:solidFill>
                <a:latin typeface="Arial"/>
                <a:ea typeface="Arial"/>
                <a:cs typeface="Arial"/>
                <a:sym typeface="Arial"/>
              </a:defRPr>
            </a:lvl4pPr>
            <a:lvl5pPr lvl="4" marR="0" rtl="0" algn="l">
              <a:lnSpc>
                <a:spcPct val="123000"/>
              </a:lnSpc>
              <a:spcBef>
                <a:spcPts val="600"/>
              </a:spcBef>
              <a:spcAft>
                <a:spcPts val="0"/>
              </a:spcAft>
              <a:buClr>
                <a:srgbClr val="00AD20"/>
              </a:buClr>
              <a:buSzPts val="1200"/>
              <a:buFont typeface="Arial"/>
              <a:buChar char="•"/>
              <a:defRPr b="0" i="0" sz="12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26" name="Google Shape;426;p56"/>
          <p:cNvSpPr txBox="1"/>
          <p:nvPr>
            <p:ph idx="3" type="body"/>
          </p:nvPr>
        </p:nvSpPr>
        <p:spPr>
          <a:xfrm>
            <a:off x="438912" y="3456432"/>
            <a:ext cx="4340400" cy="1127700"/>
          </a:xfrm>
          <a:prstGeom prst="rect">
            <a:avLst/>
          </a:prstGeom>
          <a:solidFill>
            <a:schemeClr val="lt1"/>
          </a:solidFill>
          <a:ln>
            <a:noFill/>
          </a:ln>
        </p:spPr>
        <p:txBody>
          <a:bodyPr anchorCtr="0" anchor="t" bIns="108000" lIns="108000" spcFirstLastPara="1" rIns="108000" wrap="square" tIns="108000">
            <a:noAutofit/>
          </a:bodyPr>
          <a:lstStyle>
            <a:lvl1pPr indent="-228600" lvl="0" marL="457200" rtl="0" algn="l">
              <a:lnSpc>
                <a:spcPct val="123000"/>
              </a:lnSpc>
              <a:spcBef>
                <a:spcPts val="600"/>
              </a:spcBef>
              <a:spcAft>
                <a:spcPts val="0"/>
              </a:spcAft>
              <a:buSzPts val="1200"/>
              <a:buNone/>
              <a:defRPr sz="1200">
                <a:solidFill>
                  <a:schemeClr val="dk1"/>
                </a:solidFill>
              </a:defRPr>
            </a:lvl1pPr>
            <a:lvl2pPr indent="-228600" lvl="1" marL="914400" rtl="0" algn="l">
              <a:lnSpc>
                <a:spcPct val="123000"/>
              </a:lnSpc>
              <a:spcBef>
                <a:spcPts val="600"/>
              </a:spcBef>
              <a:spcAft>
                <a:spcPts val="0"/>
              </a:spcAft>
              <a:buSzPts val="1500"/>
              <a:buNone/>
              <a:defRPr sz="1500">
                <a:solidFill>
                  <a:srgbClr val="888888"/>
                </a:solidFill>
              </a:defRPr>
            </a:lvl2pPr>
            <a:lvl3pPr indent="-228600" lvl="2" marL="1371600" rtl="0" algn="l">
              <a:lnSpc>
                <a:spcPct val="123000"/>
              </a:lnSpc>
              <a:spcBef>
                <a:spcPts val="600"/>
              </a:spcBef>
              <a:spcAft>
                <a:spcPts val="0"/>
              </a:spcAft>
              <a:buSzPts val="1350"/>
              <a:buNone/>
              <a:defRPr sz="1350">
                <a:solidFill>
                  <a:srgbClr val="888888"/>
                </a:solidFill>
              </a:defRPr>
            </a:lvl3pPr>
            <a:lvl4pPr indent="-228600" lvl="3" marL="1828800" rtl="0" algn="l">
              <a:lnSpc>
                <a:spcPct val="123000"/>
              </a:lnSpc>
              <a:spcBef>
                <a:spcPts val="600"/>
              </a:spcBef>
              <a:spcAft>
                <a:spcPts val="0"/>
              </a:spcAft>
              <a:buSzPts val="1200"/>
              <a:buNone/>
              <a:defRPr sz="1200">
                <a:solidFill>
                  <a:srgbClr val="888888"/>
                </a:solidFill>
              </a:defRPr>
            </a:lvl4pPr>
            <a:lvl5pPr indent="-228600" lvl="4" marL="2286000" rtl="0" algn="l">
              <a:lnSpc>
                <a:spcPct val="123000"/>
              </a:lnSpc>
              <a:spcBef>
                <a:spcPts val="600"/>
              </a:spcBef>
              <a:spcAft>
                <a:spcPts val="0"/>
              </a:spcAft>
              <a:buSzPts val="1200"/>
              <a:buNone/>
              <a:defRPr sz="1200">
                <a:solidFill>
                  <a:srgbClr val="888888"/>
                </a:solidFill>
              </a:defRPr>
            </a:lvl5pPr>
            <a:lvl6pPr indent="-228600" lvl="5" marL="2743200" rtl="0" algn="l">
              <a:spcBef>
                <a:spcPts val="240"/>
              </a:spcBef>
              <a:spcAft>
                <a:spcPts val="0"/>
              </a:spcAft>
              <a:buClr>
                <a:srgbClr val="888888"/>
              </a:buClr>
              <a:buSzPts val="1200"/>
              <a:buNone/>
              <a:defRPr sz="1200">
                <a:solidFill>
                  <a:srgbClr val="888888"/>
                </a:solidFill>
              </a:defRPr>
            </a:lvl6pPr>
            <a:lvl7pPr indent="-228600" lvl="6" marL="3200400" rtl="0" algn="l">
              <a:spcBef>
                <a:spcPts val="240"/>
              </a:spcBef>
              <a:spcAft>
                <a:spcPts val="0"/>
              </a:spcAft>
              <a:buClr>
                <a:srgbClr val="888888"/>
              </a:buClr>
              <a:buSzPts val="1200"/>
              <a:buNone/>
              <a:defRPr sz="1200">
                <a:solidFill>
                  <a:srgbClr val="888888"/>
                </a:solidFill>
              </a:defRPr>
            </a:lvl7pPr>
            <a:lvl8pPr indent="-228600" lvl="7" marL="3657600" rtl="0" algn="l">
              <a:spcBef>
                <a:spcPts val="240"/>
              </a:spcBef>
              <a:spcAft>
                <a:spcPts val="0"/>
              </a:spcAft>
              <a:buClr>
                <a:srgbClr val="888888"/>
              </a:buClr>
              <a:buSzPts val="1200"/>
              <a:buNone/>
              <a:defRPr sz="1200">
                <a:solidFill>
                  <a:srgbClr val="888888"/>
                </a:solidFill>
              </a:defRPr>
            </a:lvl8pPr>
            <a:lvl9pPr indent="-228600" lvl="8" marL="4114800" rtl="0" algn="l">
              <a:spcBef>
                <a:spcPts val="240"/>
              </a:spcBef>
              <a:spcAft>
                <a:spcPts val="0"/>
              </a:spcAft>
              <a:buClr>
                <a:srgbClr val="888888"/>
              </a:buClr>
              <a:buSzPts val="1200"/>
              <a:buNone/>
              <a:defRPr sz="1200">
                <a:solidFill>
                  <a:srgbClr val="888888"/>
                </a:solidFill>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Финальный слайд Темный">
  <p:cSld name="Финальный слайд Темный">
    <p:bg>
      <p:bgPr>
        <a:solidFill>
          <a:schemeClr val="lt1"/>
        </a:solidFill>
      </p:bgPr>
    </p:bg>
    <p:spTree>
      <p:nvGrpSpPr>
        <p:cNvPr id="427" name="Shape 427"/>
        <p:cNvGrpSpPr/>
        <p:nvPr/>
      </p:nvGrpSpPr>
      <p:grpSpPr>
        <a:xfrm>
          <a:off x="0" y="0"/>
          <a:ext cx="0" cy="0"/>
          <a:chOff x="0" y="0"/>
          <a:chExt cx="0" cy="0"/>
        </a:xfrm>
      </p:grpSpPr>
      <p:pic>
        <p:nvPicPr>
          <p:cNvPr id="428" name="Google Shape;428;p57"/>
          <p:cNvPicPr preferRelativeResize="0"/>
          <p:nvPr/>
        </p:nvPicPr>
        <p:blipFill rotWithShape="1">
          <a:blip r:embed="rId2">
            <a:alphaModFix/>
          </a:blip>
          <a:srcRect b="0" l="0" r="0" t="0"/>
          <a:stretch/>
        </p:blipFill>
        <p:spPr>
          <a:xfrm>
            <a:off x="0" y="0"/>
            <a:ext cx="9144002" cy="5145023"/>
          </a:xfrm>
          <a:prstGeom prst="rect">
            <a:avLst/>
          </a:prstGeom>
          <a:noFill/>
          <a:ln>
            <a:noFill/>
          </a:ln>
        </p:spPr>
      </p:pic>
      <p:sp>
        <p:nvSpPr>
          <p:cNvPr id="429" name="Google Shape;429;p57"/>
          <p:cNvSpPr txBox="1"/>
          <p:nvPr>
            <p:ph type="ctrTitle"/>
          </p:nvPr>
        </p:nvSpPr>
        <p:spPr>
          <a:xfrm>
            <a:off x="755576" y="987574"/>
            <a:ext cx="5997600" cy="863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lt1"/>
              </a:buClr>
              <a:buSzPts val="4000"/>
              <a:buFont typeface="Arial"/>
              <a:buNone/>
              <a:defRPr b="1" i="0" sz="4000">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30" name="Google Shape;430;p57"/>
          <p:cNvSpPr/>
          <p:nvPr/>
        </p:nvSpPr>
        <p:spPr>
          <a:xfrm>
            <a:off x="712590" y="3186268"/>
            <a:ext cx="5895300" cy="1539000"/>
          </a:xfrm>
          <a:prstGeom prst="rect">
            <a:avLst/>
          </a:prstGeom>
          <a:noFill/>
          <a:ln>
            <a:noFill/>
          </a:ln>
        </p:spPr>
        <p:txBody>
          <a:bodyPr anchorCtr="0" anchor="b" bIns="0" lIns="0" spcFirstLastPara="1" rIns="0" wrap="square" tIns="0">
            <a:noAutofit/>
          </a:bodyPr>
          <a:lstStyle/>
          <a:p>
            <a:pPr indent="0" lvl="0" marL="0" marR="0" rtl="0" algn="l">
              <a:spcBef>
                <a:spcPts val="0"/>
              </a:spcBef>
              <a:spcAft>
                <a:spcPts val="0"/>
              </a:spcAft>
              <a:buNone/>
            </a:pPr>
            <a:r>
              <a:rPr lang="en-US" sz="600">
                <a:solidFill>
                  <a:srgbClr val="F2F2F2"/>
                </a:solidFill>
                <a:latin typeface="Arial"/>
                <a:ea typeface="Arial"/>
                <a:cs typeface="Arial"/>
                <a:sym typeface="Arial"/>
              </a:rPr>
              <a:t>This document contains unpublished, confidential and proprietary information of PETER-SERVICE, JSC that is protected by copyright and other intellectual property laws.</a:t>
            </a:r>
            <a:endParaRPr sz="600">
              <a:solidFill>
                <a:srgbClr val="F2F2F2"/>
              </a:solidFill>
              <a:latin typeface="Arial"/>
              <a:ea typeface="Arial"/>
              <a:cs typeface="Arial"/>
              <a:sym typeface="Arial"/>
            </a:endParaRPr>
          </a:p>
          <a:p>
            <a:pPr indent="0" lvl="0" marL="0" marR="0" rtl="0" algn="l">
              <a:spcBef>
                <a:spcPts val="300"/>
              </a:spcBef>
              <a:spcAft>
                <a:spcPts val="0"/>
              </a:spcAft>
              <a:buNone/>
            </a:pPr>
            <a:r>
              <a:rPr lang="en-US" sz="600">
                <a:solidFill>
                  <a:srgbClr val="F2F2F2"/>
                </a:solidFill>
                <a:latin typeface="Arial"/>
                <a:ea typeface="Arial"/>
                <a:cs typeface="Arial"/>
                <a:sym typeface="Arial"/>
              </a:rPr>
              <a:t>PETER-SERVICE, JSC software and its related documentation are subject to and made available only pursuant to the terms of a separate license agreement to be entered into with PETER-SERVICE, JSC and may be used or copied only in accordance with the terms of such agreement.</a:t>
            </a:r>
            <a:endParaRPr sz="600">
              <a:solidFill>
                <a:srgbClr val="F2F2F2"/>
              </a:solidFill>
              <a:latin typeface="Arial"/>
              <a:ea typeface="Arial"/>
              <a:cs typeface="Arial"/>
              <a:sym typeface="Arial"/>
            </a:endParaRPr>
          </a:p>
          <a:p>
            <a:pPr indent="0" lvl="0" marL="0" marR="0" rtl="0" algn="l">
              <a:spcBef>
                <a:spcPts val="300"/>
              </a:spcBef>
              <a:spcAft>
                <a:spcPts val="0"/>
              </a:spcAft>
              <a:buNone/>
            </a:pPr>
            <a:r>
              <a:rPr lang="en-US" sz="600">
                <a:solidFill>
                  <a:srgbClr val="F2F2F2"/>
                </a:solidFill>
                <a:latin typeface="Arial"/>
                <a:ea typeface="Arial"/>
                <a:cs typeface="Arial"/>
                <a:sym typeface="Arial"/>
              </a:rPr>
              <a:t>Any use, copying, reproduction, alterations, transmission or translation of these materials, in whole or in part, in any form or by any means, without the prior written permission of PETER-SERVICE, JSC is strictly prohibited </a:t>
            </a:r>
            <a:endParaRPr sz="600">
              <a:solidFill>
                <a:srgbClr val="F2F2F2"/>
              </a:solidFill>
              <a:latin typeface="Arial"/>
              <a:ea typeface="Arial"/>
              <a:cs typeface="Arial"/>
              <a:sym typeface="Arial"/>
            </a:endParaRPr>
          </a:p>
          <a:p>
            <a:pPr indent="0" lvl="0" marL="0" marR="0" rtl="0" algn="l">
              <a:spcBef>
                <a:spcPts val="300"/>
              </a:spcBef>
              <a:spcAft>
                <a:spcPts val="0"/>
              </a:spcAft>
              <a:buNone/>
            </a:pPr>
            <a:r>
              <a:rPr lang="en-US" sz="600">
                <a:solidFill>
                  <a:srgbClr val="F2F2F2"/>
                </a:solidFill>
                <a:latin typeface="Arial"/>
                <a:ea typeface="Arial"/>
                <a:cs typeface="Arial"/>
                <a:sym typeface="Arial"/>
              </a:rPr>
              <a:t>If this material is provided with software licensed by PETER-SERVICE, JSC , the information herein is provided subject to the terms of the warranty provided with a software license. If this material is not provided with licensed software, the information herein is provided “as is” without warranty of any kind. In either case, there are no other warranties, either express or implied, including, but not limited to the implied warranties of merchantability, fitness for a particular purpose, non-infringement, or quality. In no event shall PETER-SERVICE, JSC or any of its affiliates be liable for any direct or indirect, special incidental, consequential, punitive or exemplary damages arising out of the use or inability to use the materials and/or information contained herein. Some jurisdictions do not allow the exclusion of implied warranties, so the above exclusion may not apply to you. </a:t>
            </a:r>
            <a:endParaRPr sz="600">
              <a:solidFill>
                <a:srgbClr val="F2F2F2"/>
              </a:solidFill>
              <a:latin typeface="Arial"/>
              <a:ea typeface="Arial"/>
              <a:cs typeface="Arial"/>
              <a:sym typeface="Arial"/>
            </a:endParaRPr>
          </a:p>
          <a:p>
            <a:pPr indent="0" lvl="0" marL="0" marR="0" rtl="0" algn="l">
              <a:spcBef>
                <a:spcPts val="300"/>
              </a:spcBef>
              <a:spcAft>
                <a:spcPts val="0"/>
              </a:spcAft>
              <a:buNone/>
            </a:pPr>
            <a:r>
              <a:rPr lang="en-US" sz="600">
                <a:solidFill>
                  <a:srgbClr val="F2F2F2"/>
                </a:solidFill>
                <a:latin typeface="Arial"/>
                <a:ea typeface="Arial"/>
                <a:cs typeface="Arial"/>
                <a:sym typeface="Arial"/>
              </a:rPr>
              <a:t>PETER-SERVICE, JSC takes reasonable measures to ensure the quality of the information produced by PETER-SERVICE, JSC that is made available herein. However, these materials may contain technical inaccuracies or typographical errors, and are not guaranteed to be error-free. Information may be changed or updated without notice. PETER-SERVICE, JSC has no obligation to update the information in this material based on changes to its products or services or those of third parties. PETER-SERVICE, JSC may also make improvements or changes to the products or services described in this material at any time without notice.</a:t>
            </a:r>
            <a:endParaRPr sz="600">
              <a:solidFill>
                <a:srgbClr val="F2F2F2"/>
              </a:solidFill>
              <a:latin typeface="Arial"/>
              <a:ea typeface="Arial"/>
              <a:cs typeface="Arial"/>
              <a:sym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Финальный слайд Светлый">
  <p:cSld name="Финальный слайд Светлый">
    <p:bg>
      <p:bgPr>
        <a:solidFill>
          <a:schemeClr val="lt1"/>
        </a:solidFill>
      </p:bgPr>
    </p:bg>
    <p:spTree>
      <p:nvGrpSpPr>
        <p:cNvPr id="431" name="Shape 431"/>
        <p:cNvGrpSpPr/>
        <p:nvPr/>
      </p:nvGrpSpPr>
      <p:grpSpPr>
        <a:xfrm>
          <a:off x="0" y="0"/>
          <a:ext cx="0" cy="0"/>
          <a:chOff x="0" y="0"/>
          <a:chExt cx="0" cy="0"/>
        </a:xfrm>
      </p:grpSpPr>
      <p:pic>
        <p:nvPicPr>
          <p:cNvPr id="432" name="Google Shape;432;p58"/>
          <p:cNvPicPr preferRelativeResize="0"/>
          <p:nvPr/>
        </p:nvPicPr>
        <p:blipFill rotWithShape="1">
          <a:blip r:embed="rId2">
            <a:alphaModFix/>
          </a:blip>
          <a:srcRect b="0" l="0" r="0" t="0"/>
          <a:stretch/>
        </p:blipFill>
        <p:spPr>
          <a:xfrm>
            <a:off x="889" y="0"/>
            <a:ext cx="9146285" cy="5145788"/>
          </a:xfrm>
          <a:prstGeom prst="rect">
            <a:avLst/>
          </a:prstGeom>
          <a:noFill/>
          <a:ln>
            <a:noFill/>
          </a:ln>
        </p:spPr>
      </p:pic>
      <p:sp>
        <p:nvSpPr>
          <p:cNvPr id="433" name="Google Shape;433;p58"/>
          <p:cNvSpPr txBox="1"/>
          <p:nvPr>
            <p:ph type="ctrTitle"/>
          </p:nvPr>
        </p:nvSpPr>
        <p:spPr>
          <a:xfrm>
            <a:off x="755576" y="987574"/>
            <a:ext cx="5997600" cy="8637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19383A"/>
              </a:buClr>
              <a:buSzPts val="4000"/>
              <a:buFont typeface="Arial"/>
              <a:buNone/>
              <a:defRPr b="1" i="0" sz="4000">
                <a:solidFill>
                  <a:srgbClr val="19383A"/>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34" name="Google Shape;434;p58"/>
          <p:cNvSpPr/>
          <p:nvPr/>
        </p:nvSpPr>
        <p:spPr>
          <a:xfrm>
            <a:off x="712590" y="3186268"/>
            <a:ext cx="5895300" cy="1539000"/>
          </a:xfrm>
          <a:prstGeom prst="rect">
            <a:avLst/>
          </a:prstGeom>
          <a:noFill/>
          <a:ln>
            <a:noFill/>
          </a:ln>
        </p:spPr>
        <p:txBody>
          <a:bodyPr anchorCtr="0" anchor="b" bIns="0" lIns="0" spcFirstLastPara="1" rIns="0" wrap="square" tIns="0">
            <a:noAutofit/>
          </a:bodyPr>
          <a:lstStyle/>
          <a:p>
            <a:pPr indent="0" lvl="0" marL="0" marR="0" rtl="0" algn="l">
              <a:spcBef>
                <a:spcPts val="0"/>
              </a:spcBef>
              <a:spcAft>
                <a:spcPts val="0"/>
              </a:spcAft>
              <a:buNone/>
            </a:pPr>
            <a:r>
              <a:rPr lang="en-US" sz="600">
                <a:solidFill>
                  <a:srgbClr val="595959"/>
                </a:solidFill>
                <a:latin typeface="Arial"/>
                <a:ea typeface="Arial"/>
                <a:cs typeface="Arial"/>
                <a:sym typeface="Arial"/>
              </a:rPr>
              <a:t>This document contains unpublished, confidential and proprietary information of PETER-SERVICE, JSC that is protected by copyright and other intellectual property laws.</a:t>
            </a:r>
            <a:endParaRPr sz="600">
              <a:solidFill>
                <a:srgbClr val="595959"/>
              </a:solidFill>
              <a:latin typeface="Arial"/>
              <a:ea typeface="Arial"/>
              <a:cs typeface="Arial"/>
              <a:sym typeface="Arial"/>
            </a:endParaRPr>
          </a:p>
          <a:p>
            <a:pPr indent="0" lvl="0" marL="0" marR="0" rtl="0" algn="l">
              <a:spcBef>
                <a:spcPts val="300"/>
              </a:spcBef>
              <a:spcAft>
                <a:spcPts val="0"/>
              </a:spcAft>
              <a:buNone/>
            </a:pPr>
            <a:r>
              <a:rPr lang="en-US" sz="600">
                <a:solidFill>
                  <a:srgbClr val="595959"/>
                </a:solidFill>
                <a:latin typeface="Arial"/>
                <a:ea typeface="Arial"/>
                <a:cs typeface="Arial"/>
                <a:sym typeface="Arial"/>
              </a:rPr>
              <a:t>PETER-SERVICE, JSC software and its related documentation are subject to and made available only pursuant to the terms of a separate license agreement to be entered into with PETER-SERVICE, JSC and may be used or copied only in accordance with the terms of such agreement.</a:t>
            </a:r>
            <a:endParaRPr sz="600">
              <a:solidFill>
                <a:srgbClr val="595959"/>
              </a:solidFill>
              <a:latin typeface="Arial"/>
              <a:ea typeface="Arial"/>
              <a:cs typeface="Arial"/>
              <a:sym typeface="Arial"/>
            </a:endParaRPr>
          </a:p>
          <a:p>
            <a:pPr indent="0" lvl="0" marL="0" marR="0" rtl="0" algn="l">
              <a:spcBef>
                <a:spcPts val="300"/>
              </a:spcBef>
              <a:spcAft>
                <a:spcPts val="0"/>
              </a:spcAft>
              <a:buNone/>
            </a:pPr>
            <a:r>
              <a:rPr lang="en-US" sz="600">
                <a:solidFill>
                  <a:srgbClr val="595959"/>
                </a:solidFill>
                <a:latin typeface="Arial"/>
                <a:ea typeface="Arial"/>
                <a:cs typeface="Arial"/>
                <a:sym typeface="Arial"/>
              </a:rPr>
              <a:t>Any use, copying, reproduction, alterations, transmission or translation of these materials, in whole or in part, in any form or by any means, without the prior written permission of PETER-SERVICE, JSC is strictly prohibited </a:t>
            </a:r>
            <a:endParaRPr sz="600">
              <a:solidFill>
                <a:srgbClr val="595959"/>
              </a:solidFill>
              <a:latin typeface="Arial"/>
              <a:ea typeface="Arial"/>
              <a:cs typeface="Arial"/>
              <a:sym typeface="Arial"/>
            </a:endParaRPr>
          </a:p>
          <a:p>
            <a:pPr indent="0" lvl="0" marL="0" marR="0" rtl="0" algn="l">
              <a:spcBef>
                <a:spcPts val="300"/>
              </a:spcBef>
              <a:spcAft>
                <a:spcPts val="0"/>
              </a:spcAft>
              <a:buNone/>
            </a:pPr>
            <a:r>
              <a:rPr lang="en-US" sz="600">
                <a:solidFill>
                  <a:srgbClr val="595959"/>
                </a:solidFill>
                <a:latin typeface="Arial"/>
                <a:ea typeface="Arial"/>
                <a:cs typeface="Arial"/>
                <a:sym typeface="Arial"/>
              </a:rPr>
              <a:t>If this material is provided with software licensed by PETER-SERVICE, JSC , the information herein is provided subject to the terms of the warranty provided with a software license. If this material is not provided with licensed software, the information herein is provided “as is” without warranty of any kind. In either case, there are no other warranties, either express or implied, including, but not limited to the implied warranties of merchantability, fitness for a particular purpose, non-infringement, or quality. In no event shall PETER-SERVICE, JSC or any of its affiliates be liable for any direct or indirect, special incidental, consequential, punitive or exemplary damages arising out of the use or inability to use the materials and/or information contained herein. Some jurisdictions do not allow the exclusion of implied warranties, so the above exclusion may not apply to you. </a:t>
            </a:r>
            <a:endParaRPr sz="600">
              <a:solidFill>
                <a:srgbClr val="595959"/>
              </a:solidFill>
              <a:latin typeface="Arial"/>
              <a:ea typeface="Arial"/>
              <a:cs typeface="Arial"/>
              <a:sym typeface="Arial"/>
            </a:endParaRPr>
          </a:p>
          <a:p>
            <a:pPr indent="0" lvl="0" marL="0" marR="0" rtl="0" algn="l">
              <a:spcBef>
                <a:spcPts val="300"/>
              </a:spcBef>
              <a:spcAft>
                <a:spcPts val="0"/>
              </a:spcAft>
              <a:buNone/>
            </a:pPr>
            <a:r>
              <a:rPr lang="en-US" sz="600">
                <a:solidFill>
                  <a:srgbClr val="595959"/>
                </a:solidFill>
                <a:latin typeface="Arial"/>
                <a:ea typeface="Arial"/>
                <a:cs typeface="Arial"/>
                <a:sym typeface="Arial"/>
              </a:rPr>
              <a:t>PETER-SERVICE, JSC takes reasonable measures to ensure the quality of the information produced by PETER-SERVICE, JSC that is made available herein. However, these materials may contain technical inaccuracies or typographical errors, and are not guaranteed to be error-free. Information may be changed or updated without notice. PETER-SERVICE, JSC has no obligation to update the information in this material based on changes to its products or services or those of third parties. PETER-SERVICE, JSC may also make improvements or changes to the products or services described in this material at any time without notice.</a:t>
            </a:r>
            <a:endParaRPr sz="600">
              <a:solidFill>
                <a:srgbClr val="595959"/>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Пустой слайд">
  <p:cSld name="Пустой слайд">
    <p:spTree>
      <p:nvGrpSpPr>
        <p:cNvPr id="36" name="Shape 36"/>
        <p:cNvGrpSpPr/>
        <p:nvPr/>
      </p:nvGrpSpPr>
      <p:grpSpPr>
        <a:xfrm>
          <a:off x="0" y="0"/>
          <a:ext cx="0" cy="0"/>
          <a:chOff x="0" y="0"/>
          <a:chExt cx="0" cy="0"/>
        </a:xfrm>
      </p:grpSpPr>
      <p:sp>
        <p:nvSpPr>
          <p:cNvPr id="37" name="Google Shape;37;p7"/>
          <p:cNvSpPr txBox="1"/>
          <p:nvPr>
            <p:ph type="title"/>
          </p:nvPr>
        </p:nvSpPr>
        <p:spPr>
          <a:xfrm>
            <a:off x="282575" y="268285"/>
            <a:ext cx="8569323" cy="648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19383A"/>
              </a:buClr>
              <a:buSzPts val="2400"/>
              <a:buFont typeface="Arial"/>
              <a:buNone/>
              <a:defRPr b="1" sz="2400">
                <a:solidFill>
                  <a:srgbClr val="19383A"/>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7"/>
          <p:cNvSpPr txBox="1"/>
          <p:nvPr>
            <p:ph idx="12" type="sldNum"/>
          </p:nvPr>
        </p:nvSpPr>
        <p:spPr>
          <a:xfrm>
            <a:off x="287736" y="4587974"/>
            <a:ext cx="282574" cy="321894"/>
          </a:xfrm>
          <a:prstGeom prst="rect">
            <a:avLst/>
          </a:prstGeom>
          <a:noFill/>
          <a:ln>
            <a:noFill/>
          </a:ln>
        </p:spPr>
        <p:txBody>
          <a:bodyPr anchorCtr="0" anchor="b" bIns="0" lIns="0" spcFirstLastPara="1" rIns="0" wrap="square" tIns="0">
            <a:noAutofit/>
          </a:bodyPr>
          <a:lstStyle>
            <a:lvl1pPr indent="0" lvl="0" marL="0" marR="0" rtl="0" algn="l">
              <a:spcBef>
                <a:spcPts val="0"/>
              </a:spcBef>
              <a:buNone/>
              <a:defRPr b="0" i="0" sz="900">
                <a:solidFill>
                  <a:srgbClr val="7F7F7F"/>
                </a:solidFill>
                <a:latin typeface="Arial"/>
                <a:ea typeface="Arial"/>
                <a:cs typeface="Arial"/>
                <a:sym typeface="Arial"/>
              </a:defRPr>
            </a:lvl1pPr>
            <a:lvl2pPr indent="0" lvl="1" marL="0" marR="0" rtl="0" algn="l">
              <a:spcBef>
                <a:spcPts val="0"/>
              </a:spcBef>
              <a:buNone/>
              <a:defRPr b="0" i="0" sz="900">
                <a:solidFill>
                  <a:srgbClr val="7F7F7F"/>
                </a:solidFill>
                <a:latin typeface="Arial"/>
                <a:ea typeface="Arial"/>
                <a:cs typeface="Arial"/>
                <a:sym typeface="Arial"/>
              </a:defRPr>
            </a:lvl2pPr>
            <a:lvl3pPr indent="0" lvl="2" marL="0" marR="0" rtl="0" algn="l">
              <a:spcBef>
                <a:spcPts val="0"/>
              </a:spcBef>
              <a:buNone/>
              <a:defRPr b="0" i="0" sz="900">
                <a:solidFill>
                  <a:srgbClr val="7F7F7F"/>
                </a:solidFill>
                <a:latin typeface="Arial"/>
                <a:ea typeface="Arial"/>
                <a:cs typeface="Arial"/>
                <a:sym typeface="Arial"/>
              </a:defRPr>
            </a:lvl3pPr>
            <a:lvl4pPr indent="0" lvl="3" marL="0" marR="0" rtl="0" algn="l">
              <a:spcBef>
                <a:spcPts val="0"/>
              </a:spcBef>
              <a:buNone/>
              <a:defRPr b="0" i="0" sz="900">
                <a:solidFill>
                  <a:srgbClr val="7F7F7F"/>
                </a:solidFill>
                <a:latin typeface="Arial"/>
                <a:ea typeface="Arial"/>
                <a:cs typeface="Arial"/>
                <a:sym typeface="Arial"/>
              </a:defRPr>
            </a:lvl4pPr>
            <a:lvl5pPr indent="0" lvl="4" marL="0" marR="0" rtl="0" algn="l">
              <a:spcBef>
                <a:spcPts val="0"/>
              </a:spcBef>
              <a:buNone/>
              <a:defRPr b="0" i="0" sz="900">
                <a:solidFill>
                  <a:srgbClr val="7F7F7F"/>
                </a:solidFill>
                <a:latin typeface="Arial"/>
                <a:ea typeface="Arial"/>
                <a:cs typeface="Arial"/>
                <a:sym typeface="Arial"/>
              </a:defRPr>
            </a:lvl5pPr>
            <a:lvl6pPr indent="0" lvl="5" marL="0" marR="0" rtl="0" algn="l">
              <a:spcBef>
                <a:spcPts val="0"/>
              </a:spcBef>
              <a:buNone/>
              <a:defRPr b="0" i="0" sz="900">
                <a:solidFill>
                  <a:srgbClr val="7F7F7F"/>
                </a:solidFill>
                <a:latin typeface="Arial"/>
                <a:ea typeface="Arial"/>
                <a:cs typeface="Arial"/>
                <a:sym typeface="Arial"/>
              </a:defRPr>
            </a:lvl6pPr>
            <a:lvl7pPr indent="0" lvl="6" marL="0" marR="0" rtl="0" algn="l">
              <a:spcBef>
                <a:spcPts val="0"/>
              </a:spcBef>
              <a:buNone/>
              <a:defRPr b="0" i="0" sz="900">
                <a:solidFill>
                  <a:srgbClr val="7F7F7F"/>
                </a:solidFill>
                <a:latin typeface="Arial"/>
                <a:ea typeface="Arial"/>
                <a:cs typeface="Arial"/>
                <a:sym typeface="Arial"/>
              </a:defRPr>
            </a:lvl7pPr>
            <a:lvl8pPr indent="0" lvl="7" marL="0" marR="0" rtl="0" algn="l">
              <a:spcBef>
                <a:spcPts val="0"/>
              </a:spcBef>
              <a:buNone/>
              <a:defRPr b="0" i="0" sz="900">
                <a:solidFill>
                  <a:srgbClr val="7F7F7F"/>
                </a:solidFill>
                <a:latin typeface="Arial"/>
                <a:ea typeface="Arial"/>
                <a:cs typeface="Arial"/>
                <a:sym typeface="Arial"/>
              </a:defRPr>
            </a:lvl8pPr>
            <a:lvl9pPr indent="0" lvl="8" marL="0" marR="0" rtl="0" algn="l">
              <a:spcBef>
                <a:spcPts val="0"/>
              </a:spcBef>
              <a:buNone/>
              <a:defRPr b="0" i="0" sz="900">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39" name="Google Shape;39;p7"/>
          <p:cNvPicPr preferRelativeResize="0"/>
          <p:nvPr/>
        </p:nvPicPr>
        <p:blipFill rotWithShape="1">
          <a:blip r:embed="rId2">
            <a:alphaModFix/>
          </a:blip>
          <a:srcRect b="0" l="0" r="0" t="0"/>
          <a:stretch/>
        </p:blipFill>
        <p:spPr>
          <a:xfrm>
            <a:off x="8172005" y="4706445"/>
            <a:ext cx="682674" cy="22937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екстовый слайд в две колонки">
  <p:cSld name="Текстовый слайд в две колонки">
    <p:spTree>
      <p:nvGrpSpPr>
        <p:cNvPr id="40" name="Shape 40"/>
        <p:cNvGrpSpPr/>
        <p:nvPr/>
      </p:nvGrpSpPr>
      <p:grpSpPr>
        <a:xfrm>
          <a:off x="0" y="0"/>
          <a:ext cx="0" cy="0"/>
          <a:chOff x="0" y="0"/>
          <a:chExt cx="0" cy="0"/>
        </a:xfrm>
      </p:grpSpPr>
      <p:sp>
        <p:nvSpPr>
          <p:cNvPr id="41" name="Google Shape;41;p8"/>
          <p:cNvSpPr txBox="1"/>
          <p:nvPr>
            <p:ph idx="12" type="sldNum"/>
          </p:nvPr>
        </p:nvSpPr>
        <p:spPr>
          <a:xfrm>
            <a:off x="287736" y="4587974"/>
            <a:ext cx="282574" cy="321894"/>
          </a:xfrm>
          <a:prstGeom prst="rect">
            <a:avLst/>
          </a:prstGeom>
          <a:noFill/>
          <a:ln>
            <a:noFill/>
          </a:ln>
        </p:spPr>
        <p:txBody>
          <a:bodyPr anchorCtr="0" anchor="b" bIns="0" lIns="0" spcFirstLastPara="1" rIns="0" wrap="square" tIns="0">
            <a:noAutofit/>
          </a:bodyPr>
          <a:lstStyle>
            <a:lvl1pPr indent="0" lvl="0" marL="0" marR="0" rtl="0" algn="l">
              <a:spcBef>
                <a:spcPts val="0"/>
              </a:spcBef>
              <a:buNone/>
              <a:defRPr b="0" i="0" sz="900">
                <a:solidFill>
                  <a:srgbClr val="7F7F7F"/>
                </a:solidFill>
                <a:latin typeface="Arial"/>
                <a:ea typeface="Arial"/>
                <a:cs typeface="Arial"/>
                <a:sym typeface="Arial"/>
              </a:defRPr>
            </a:lvl1pPr>
            <a:lvl2pPr indent="0" lvl="1" marL="0" marR="0" rtl="0" algn="l">
              <a:spcBef>
                <a:spcPts val="0"/>
              </a:spcBef>
              <a:buNone/>
              <a:defRPr b="0" i="0" sz="900">
                <a:solidFill>
                  <a:srgbClr val="7F7F7F"/>
                </a:solidFill>
                <a:latin typeface="Arial"/>
                <a:ea typeface="Arial"/>
                <a:cs typeface="Arial"/>
                <a:sym typeface="Arial"/>
              </a:defRPr>
            </a:lvl2pPr>
            <a:lvl3pPr indent="0" lvl="2" marL="0" marR="0" rtl="0" algn="l">
              <a:spcBef>
                <a:spcPts val="0"/>
              </a:spcBef>
              <a:buNone/>
              <a:defRPr b="0" i="0" sz="900">
                <a:solidFill>
                  <a:srgbClr val="7F7F7F"/>
                </a:solidFill>
                <a:latin typeface="Arial"/>
                <a:ea typeface="Arial"/>
                <a:cs typeface="Arial"/>
                <a:sym typeface="Arial"/>
              </a:defRPr>
            </a:lvl3pPr>
            <a:lvl4pPr indent="0" lvl="3" marL="0" marR="0" rtl="0" algn="l">
              <a:spcBef>
                <a:spcPts val="0"/>
              </a:spcBef>
              <a:buNone/>
              <a:defRPr b="0" i="0" sz="900">
                <a:solidFill>
                  <a:srgbClr val="7F7F7F"/>
                </a:solidFill>
                <a:latin typeface="Arial"/>
                <a:ea typeface="Arial"/>
                <a:cs typeface="Arial"/>
                <a:sym typeface="Arial"/>
              </a:defRPr>
            </a:lvl4pPr>
            <a:lvl5pPr indent="0" lvl="4" marL="0" marR="0" rtl="0" algn="l">
              <a:spcBef>
                <a:spcPts val="0"/>
              </a:spcBef>
              <a:buNone/>
              <a:defRPr b="0" i="0" sz="900">
                <a:solidFill>
                  <a:srgbClr val="7F7F7F"/>
                </a:solidFill>
                <a:latin typeface="Arial"/>
                <a:ea typeface="Arial"/>
                <a:cs typeface="Arial"/>
                <a:sym typeface="Arial"/>
              </a:defRPr>
            </a:lvl5pPr>
            <a:lvl6pPr indent="0" lvl="5" marL="0" marR="0" rtl="0" algn="l">
              <a:spcBef>
                <a:spcPts val="0"/>
              </a:spcBef>
              <a:buNone/>
              <a:defRPr b="0" i="0" sz="900">
                <a:solidFill>
                  <a:srgbClr val="7F7F7F"/>
                </a:solidFill>
                <a:latin typeface="Arial"/>
                <a:ea typeface="Arial"/>
                <a:cs typeface="Arial"/>
                <a:sym typeface="Arial"/>
              </a:defRPr>
            </a:lvl6pPr>
            <a:lvl7pPr indent="0" lvl="6" marL="0" marR="0" rtl="0" algn="l">
              <a:spcBef>
                <a:spcPts val="0"/>
              </a:spcBef>
              <a:buNone/>
              <a:defRPr b="0" i="0" sz="900">
                <a:solidFill>
                  <a:srgbClr val="7F7F7F"/>
                </a:solidFill>
                <a:latin typeface="Arial"/>
                <a:ea typeface="Arial"/>
                <a:cs typeface="Arial"/>
                <a:sym typeface="Arial"/>
              </a:defRPr>
            </a:lvl7pPr>
            <a:lvl8pPr indent="0" lvl="7" marL="0" marR="0" rtl="0" algn="l">
              <a:spcBef>
                <a:spcPts val="0"/>
              </a:spcBef>
              <a:buNone/>
              <a:defRPr b="0" i="0" sz="900">
                <a:solidFill>
                  <a:srgbClr val="7F7F7F"/>
                </a:solidFill>
                <a:latin typeface="Arial"/>
                <a:ea typeface="Arial"/>
                <a:cs typeface="Arial"/>
                <a:sym typeface="Arial"/>
              </a:defRPr>
            </a:lvl8pPr>
            <a:lvl9pPr indent="0" lvl="8" marL="0" marR="0" rtl="0" algn="l">
              <a:spcBef>
                <a:spcPts val="0"/>
              </a:spcBef>
              <a:buNone/>
              <a:defRPr b="0" i="0" sz="900">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42" name="Google Shape;42;p8"/>
          <p:cNvPicPr preferRelativeResize="0"/>
          <p:nvPr/>
        </p:nvPicPr>
        <p:blipFill rotWithShape="1">
          <a:blip r:embed="rId2">
            <a:alphaModFix/>
          </a:blip>
          <a:srcRect b="0" l="0" r="0" t="0"/>
          <a:stretch/>
        </p:blipFill>
        <p:spPr>
          <a:xfrm>
            <a:off x="8172005" y="4706445"/>
            <a:ext cx="682674" cy="229378"/>
          </a:xfrm>
          <a:prstGeom prst="rect">
            <a:avLst/>
          </a:prstGeom>
          <a:noFill/>
          <a:ln>
            <a:noFill/>
          </a:ln>
        </p:spPr>
      </p:pic>
      <p:sp>
        <p:nvSpPr>
          <p:cNvPr id="43" name="Google Shape;43;p8"/>
          <p:cNvSpPr txBox="1"/>
          <p:nvPr>
            <p:ph idx="1" type="body"/>
          </p:nvPr>
        </p:nvSpPr>
        <p:spPr>
          <a:xfrm>
            <a:off x="282574" y="1393120"/>
            <a:ext cx="3910528" cy="972000"/>
          </a:xfrm>
          <a:prstGeom prst="rect">
            <a:avLst/>
          </a:prstGeom>
          <a:noFill/>
          <a:ln>
            <a:noFill/>
          </a:ln>
        </p:spPr>
        <p:txBody>
          <a:bodyPr anchorCtr="0" anchor="t" bIns="0" lIns="0" spcFirstLastPara="1" rIns="0" wrap="square" tIns="0">
            <a:noAutofit/>
          </a:bodyPr>
          <a:lstStyle>
            <a:lvl1pPr indent="-228600" lvl="0" marL="457200" marR="0" algn="l">
              <a:lnSpc>
                <a:spcPct val="123000"/>
              </a:lnSpc>
              <a:spcBef>
                <a:spcPts val="0"/>
              </a:spcBef>
              <a:spcAft>
                <a:spcPts val="0"/>
              </a:spcAft>
              <a:buClr>
                <a:srgbClr val="00AD21"/>
              </a:buClr>
              <a:buSzPts val="1200"/>
              <a:buFont typeface="Noto Sans Symbols"/>
              <a:buNone/>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04800" lvl="4" marL="2286000" algn="l">
              <a:lnSpc>
                <a:spcPct val="123000"/>
              </a:lnSpc>
              <a:spcBef>
                <a:spcPts val="600"/>
              </a:spcBef>
              <a:spcAft>
                <a:spcPts val="0"/>
              </a:spcAft>
              <a:buSzPts val="12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4" name="Google Shape;44;p8"/>
          <p:cNvSpPr txBox="1"/>
          <p:nvPr>
            <p:ph idx="2" type="body"/>
          </p:nvPr>
        </p:nvSpPr>
        <p:spPr>
          <a:xfrm>
            <a:off x="282575" y="1131889"/>
            <a:ext cx="3910528" cy="216000"/>
          </a:xfrm>
          <a:prstGeom prst="rect">
            <a:avLst/>
          </a:prstGeom>
          <a:noFill/>
          <a:ln>
            <a:noFill/>
          </a:ln>
        </p:spPr>
        <p:txBody>
          <a:bodyPr anchorCtr="0" anchor="t" bIns="0" lIns="0" spcFirstLastPara="1" rIns="0" wrap="square" tIns="0">
            <a:noAutofit/>
          </a:bodyPr>
          <a:lstStyle>
            <a:lvl1pPr indent="-228600" lvl="0" marL="457200" algn="l">
              <a:lnSpc>
                <a:spcPct val="123000"/>
              </a:lnSpc>
              <a:spcBef>
                <a:spcPts val="0"/>
              </a:spcBef>
              <a:spcAft>
                <a:spcPts val="0"/>
              </a:spcAft>
              <a:buSzPts val="1200"/>
              <a:buNone/>
              <a:defRPr b="1">
                <a:solidFill>
                  <a:srgbClr val="00AD21"/>
                </a:solidFill>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42900" lvl="4" marL="2286000" algn="l">
              <a:lnSpc>
                <a:spcPct val="123000"/>
              </a:lnSpc>
              <a:spcBef>
                <a:spcPts val="60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5" name="Google Shape;45;p8"/>
          <p:cNvSpPr txBox="1"/>
          <p:nvPr>
            <p:ph idx="3" type="body"/>
          </p:nvPr>
        </p:nvSpPr>
        <p:spPr>
          <a:xfrm>
            <a:off x="282573" y="2865194"/>
            <a:ext cx="3910528" cy="972000"/>
          </a:xfrm>
          <a:prstGeom prst="rect">
            <a:avLst/>
          </a:prstGeom>
          <a:noFill/>
          <a:ln>
            <a:noFill/>
          </a:ln>
        </p:spPr>
        <p:txBody>
          <a:bodyPr anchorCtr="0" anchor="t" bIns="0" lIns="0" spcFirstLastPara="1" rIns="0" wrap="square" tIns="0">
            <a:noAutofit/>
          </a:bodyPr>
          <a:lstStyle>
            <a:lvl1pPr indent="-228600" lvl="0" marL="457200" marR="0" algn="l">
              <a:lnSpc>
                <a:spcPct val="123000"/>
              </a:lnSpc>
              <a:spcBef>
                <a:spcPts val="0"/>
              </a:spcBef>
              <a:spcAft>
                <a:spcPts val="0"/>
              </a:spcAft>
              <a:buClr>
                <a:srgbClr val="00AD21"/>
              </a:buClr>
              <a:buSzPts val="1200"/>
              <a:buFont typeface="Noto Sans Symbols"/>
              <a:buNone/>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04800" lvl="4" marL="2286000" algn="l">
              <a:lnSpc>
                <a:spcPct val="123000"/>
              </a:lnSpc>
              <a:spcBef>
                <a:spcPts val="600"/>
              </a:spcBef>
              <a:spcAft>
                <a:spcPts val="0"/>
              </a:spcAft>
              <a:buSzPts val="12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6" name="Google Shape;46;p8"/>
          <p:cNvSpPr txBox="1"/>
          <p:nvPr>
            <p:ph idx="4" type="body"/>
          </p:nvPr>
        </p:nvSpPr>
        <p:spPr>
          <a:xfrm>
            <a:off x="282574" y="2603962"/>
            <a:ext cx="3910528" cy="216000"/>
          </a:xfrm>
          <a:prstGeom prst="rect">
            <a:avLst/>
          </a:prstGeom>
          <a:noFill/>
          <a:ln>
            <a:noFill/>
          </a:ln>
        </p:spPr>
        <p:txBody>
          <a:bodyPr anchorCtr="0" anchor="t" bIns="0" lIns="0" spcFirstLastPara="1" rIns="0" wrap="square" tIns="0">
            <a:noAutofit/>
          </a:bodyPr>
          <a:lstStyle>
            <a:lvl1pPr indent="-228600" lvl="0" marL="457200" algn="l">
              <a:lnSpc>
                <a:spcPct val="123000"/>
              </a:lnSpc>
              <a:spcBef>
                <a:spcPts val="0"/>
              </a:spcBef>
              <a:spcAft>
                <a:spcPts val="0"/>
              </a:spcAft>
              <a:buSzPts val="1200"/>
              <a:buNone/>
              <a:defRPr b="1">
                <a:solidFill>
                  <a:srgbClr val="00AD21"/>
                </a:solidFill>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42900" lvl="4" marL="2286000" algn="l">
              <a:lnSpc>
                <a:spcPct val="123000"/>
              </a:lnSpc>
              <a:spcBef>
                <a:spcPts val="60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7" name="Google Shape;47;p8"/>
          <p:cNvSpPr txBox="1"/>
          <p:nvPr>
            <p:ph idx="5" type="body"/>
          </p:nvPr>
        </p:nvSpPr>
        <p:spPr>
          <a:xfrm>
            <a:off x="4941369" y="1393120"/>
            <a:ext cx="3910528" cy="972000"/>
          </a:xfrm>
          <a:prstGeom prst="rect">
            <a:avLst/>
          </a:prstGeom>
          <a:noFill/>
          <a:ln>
            <a:noFill/>
          </a:ln>
        </p:spPr>
        <p:txBody>
          <a:bodyPr anchorCtr="0" anchor="t" bIns="0" lIns="0" spcFirstLastPara="1" rIns="0" wrap="square" tIns="0">
            <a:noAutofit/>
          </a:bodyPr>
          <a:lstStyle>
            <a:lvl1pPr indent="-228600" lvl="0" marL="457200" marR="0" algn="l">
              <a:lnSpc>
                <a:spcPct val="123000"/>
              </a:lnSpc>
              <a:spcBef>
                <a:spcPts val="0"/>
              </a:spcBef>
              <a:spcAft>
                <a:spcPts val="0"/>
              </a:spcAft>
              <a:buClr>
                <a:srgbClr val="00AD21"/>
              </a:buClr>
              <a:buSzPts val="1200"/>
              <a:buFont typeface="Noto Sans Symbols"/>
              <a:buNone/>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04800" lvl="4" marL="2286000" algn="l">
              <a:lnSpc>
                <a:spcPct val="123000"/>
              </a:lnSpc>
              <a:spcBef>
                <a:spcPts val="600"/>
              </a:spcBef>
              <a:spcAft>
                <a:spcPts val="0"/>
              </a:spcAft>
              <a:buSzPts val="12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8" name="Google Shape;48;p8"/>
          <p:cNvSpPr txBox="1"/>
          <p:nvPr>
            <p:ph idx="6" type="body"/>
          </p:nvPr>
        </p:nvSpPr>
        <p:spPr>
          <a:xfrm>
            <a:off x="4941370" y="1131888"/>
            <a:ext cx="3910528" cy="216000"/>
          </a:xfrm>
          <a:prstGeom prst="rect">
            <a:avLst/>
          </a:prstGeom>
          <a:noFill/>
          <a:ln>
            <a:noFill/>
          </a:ln>
        </p:spPr>
        <p:txBody>
          <a:bodyPr anchorCtr="0" anchor="t" bIns="0" lIns="0" spcFirstLastPara="1" rIns="0" wrap="square" tIns="0">
            <a:noAutofit/>
          </a:bodyPr>
          <a:lstStyle>
            <a:lvl1pPr indent="-228600" lvl="0" marL="457200" algn="l">
              <a:lnSpc>
                <a:spcPct val="123000"/>
              </a:lnSpc>
              <a:spcBef>
                <a:spcPts val="0"/>
              </a:spcBef>
              <a:spcAft>
                <a:spcPts val="0"/>
              </a:spcAft>
              <a:buSzPts val="1200"/>
              <a:buNone/>
              <a:defRPr b="1">
                <a:solidFill>
                  <a:srgbClr val="00AD21"/>
                </a:solidFill>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42900" lvl="4" marL="2286000" algn="l">
              <a:lnSpc>
                <a:spcPct val="123000"/>
              </a:lnSpc>
              <a:spcBef>
                <a:spcPts val="60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9" name="Google Shape;49;p8"/>
          <p:cNvSpPr txBox="1"/>
          <p:nvPr>
            <p:ph idx="7" type="body"/>
          </p:nvPr>
        </p:nvSpPr>
        <p:spPr>
          <a:xfrm>
            <a:off x="4941368" y="2865194"/>
            <a:ext cx="3910528" cy="972000"/>
          </a:xfrm>
          <a:prstGeom prst="rect">
            <a:avLst/>
          </a:prstGeom>
          <a:noFill/>
          <a:ln>
            <a:noFill/>
          </a:ln>
        </p:spPr>
        <p:txBody>
          <a:bodyPr anchorCtr="0" anchor="t" bIns="0" lIns="0" spcFirstLastPara="1" rIns="0" wrap="square" tIns="0">
            <a:noAutofit/>
          </a:bodyPr>
          <a:lstStyle>
            <a:lvl1pPr indent="-228600" lvl="0" marL="457200" marR="0" algn="l">
              <a:lnSpc>
                <a:spcPct val="123000"/>
              </a:lnSpc>
              <a:spcBef>
                <a:spcPts val="0"/>
              </a:spcBef>
              <a:spcAft>
                <a:spcPts val="0"/>
              </a:spcAft>
              <a:buClr>
                <a:srgbClr val="00AD21"/>
              </a:buClr>
              <a:buSzPts val="1200"/>
              <a:buFont typeface="Noto Sans Symbols"/>
              <a:buNone/>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04800" lvl="4" marL="2286000" algn="l">
              <a:lnSpc>
                <a:spcPct val="123000"/>
              </a:lnSpc>
              <a:spcBef>
                <a:spcPts val="600"/>
              </a:spcBef>
              <a:spcAft>
                <a:spcPts val="0"/>
              </a:spcAft>
              <a:buSzPts val="12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0" name="Google Shape;50;p8"/>
          <p:cNvSpPr txBox="1"/>
          <p:nvPr>
            <p:ph idx="8" type="body"/>
          </p:nvPr>
        </p:nvSpPr>
        <p:spPr>
          <a:xfrm>
            <a:off x="4941369" y="2603961"/>
            <a:ext cx="3910528" cy="216000"/>
          </a:xfrm>
          <a:prstGeom prst="rect">
            <a:avLst/>
          </a:prstGeom>
          <a:noFill/>
          <a:ln>
            <a:noFill/>
          </a:ln>
        </p:spPr>
        <p:txBody>
          <a:bodyPr anchorCtr="0" anchor="t" bIns="0" lIns="0" spcFirstLastPara="1" rIns="0" wrap="square" tIns="0">
            <a:noAutofit/>
          </a:bodyPr>
          <a:lstStyle>
            <a:lvl1pPr indent="-228600" lvl="0" marL="457200" algn="l">
              <a:lnSpc>
                <a:spcPct val="123000"/>
              </a:lnSpc>
              <a:spcBef>
                <a:spcPts val="0"/>
              </a:spcBef>
              <a:spcAft>
                <a:spcPts val="0"/>
              </a:spcAft>
              <a:buSzPts val="1200"/>
              <a:buNone/>
              <a:defRPr b="1">
                <a:solidFill>
                  <a:srgbClr val="00AD21"/>
                </a:solidFill>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42900" lvl="4" marL="2286000" algn="l">
              <a:lnSpc>
                <a:spcPct val="123000"/>
              </a:lnSpc>
              <a:spcBef>
                <a:spcPts val="60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1" name="Google Shape;51;p8"/>
          <p:cNvSpPr txBox="1"/>
          <p:nvPr>
            <p:ph type="title"/>
          </p:nvPr>
        </p:nvSpPr>
        <p:spPr>
          <a:xfrm>
            <a:off x="282575" y="268285"/>
            <a:ext cx="8569323" cy="648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19383A"/>
              </a:buClr>
              <a:buSzPts val="2400"/>
              <a:buFont typeface="Arial"/>
              <a:buNone/>
              <a:defRPr b="1" sz="2400">
                <a:solidFill>
                  <a:srgbClr val="19383A"/>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екстовый слайд четыре блока">
  <p:cSld name="Текстовый слайд четыре блока">
    <p:spTree>
      <p:nvGrpSpPr>
        <p:cNvPr id="52" name="Shape 52"/>
        <p:cNvGrpSpPr/>
        <p:nvPr/>
      </p:nvGrpSpPr>
      <p:grpSpPr>
        <a:xfrm>
          <a:off x="0" y="0"/>
          <a:ext cx="0" cy="0"/>
          <a:chOff x="0" y="0"/>
          <a:chExt cx="0" cy="0"/>
        </a:xfrm>
      </p:grpSpPr>
      <p:sp>
        <p:nvSpPr>
          <p:cNvPr id="53" name="Google Shape;53;p9"/>
          <p:cNvSpPr txBox="1"/>
          <p:nvPr>
            <p:ph idx="12" type="sldNum"/>
          </p:nvPr>
        </p:nvSpPr>
        <p:spPr>
          <a:xfrm>
            <a:off x="287736" y="4587974"/>
            <a:ext cx="282574" cy="321894"/>
          </a:xfrm>
          <a:prstGeom prst="rect">
            <a:avLst/>
          </a:prstGeom>
          <a:noFill/>
          <a:ln>
            <a:noFill/>
          </a:ln>
        </p:spPr>
        <p:txBody>
          <a:bodyPr anchorCtr="0" anchor="b" bIns="0" lIns="0" spcFirstLastPara="1" rIns="0" wrap="square" tIns="0">
            <a:noAutofit/>
          </a:bodyPr>
          <a:lstStyle>
            <a:lvl1pPr indent="0" lvl="0" marL="0" marR="0" rtl="0" algn="l">
              <a:spcBef>
                <a:spcPts val="0"/>
              </a:spcBef>
              <a:buNone/>
              <a:defRPr b="0" i="0" sz="900">
                <a:solidFill>
                  <a:srgbClr val="7F7F7F"/>
                </a:solidFill>
                <a:latin typeface="Arial"/>
                <a:ea typeface="Arial"/>
                <a:cs typeface="Arial"/>
                <a:sym typeface="Arial"/>
              </a:defRPr>
            </a:lvl1pPr>
            <a:lvl2pPr indent="0" lvl="1" marL="0" marR="0" rtl="0" algn="l">
              <a:spcBef>
                <a:spcPts val="0"/>
              </a:spcBef>
              <a:buNone/>
              <a:defRPr b="0" i="0" sz="900">
                <a:solidFill>
                  <a:srgbClr val="7F7F7F"/>
                </a:solidFill>
                <a:latin typeface="Arial"/>
                <a:ea typeface="Arial"/>
                <a:cs typeface="Arial"/>
                <a:sym typeface="Arial"/>
              </a:defRPr>
            </a:lvl2pPr>
            <a:lvl3pPr indent="0" lvl="2" marL="0" marR="0" rtl="0" algn="l">
              <a:spcBef>
                <a:spcPts val="0"/>
              </a:spcBef>
              <a:buNone/>
              <a:defRPr b="0" i="0" sz="900">
                <a:solidFill>
                  <a:srgbClr val="7F7F7F"/>
                </a:solidFill>
                <a:latin typeface="Arial"/>
                <a:ea typeface="Arial"/>
                <a:cs typeface="Arial"/>
                <a:sym typeface="Arial"/>
              </a:defRPr>
            </a:lvl3pPr>
            <a:lvl4pPr indent="0" lvl="3" marL="0" marR="0" rtl="0" algn="l">
              <a:spcBef>
                <a:spcPts val="0"/>
              </a:spcBef>
              <a:buNone/>
              <a:defRPr b="0" i="0" sz="900">
                <a:solidFill>
                  <a:srgbClr val="7F7F7F"/>
                </a:solidFill>
                <a:latin typeface="Arial"/>
                <a:ea typeface="Arial"/>
                <a:cs typeface="Arial"/>
                <a:sym typeface="Arial"/>
              </a:defRPr>
            </a:lvl4pPr>
            <a:lvl5pPr indent="0" lvl="4" marL="0" marR="0" rtl="0" algn="l">
              <a:spcBef>
                <a:spcPts val="0"/>
              </a:spcBef>
              <a:buNone/>
              <a:defRPr b="0" i="0" sz="900">
                <a:solidFill>
                  <a:srgbClr val="7F7F7F"/>
                </a:solidFill>
                <a:latin typeface="Arial"/>
                <a:ea typeface="Arial"/>
                <a:cs typeface="Arial"/>
                <a:sym typeface="Arial"/>
              </a:defRPr>
            </a:lvl5pPr>
            <a:lvl6pPr indent="0" lvl="5" marL="0" marR="0" rtl="0" algn="l">
              <a:spcBef>
                <a:spcPts val="0"/>
              </a:spcBef>
              <a:buNone/>
              <a:defRPr b="0" i="0" sz="900">
                <a:solidFill>
                  <a:srgbClr val="7F7F7F"/>
                </a:solidFill>
                <a:latin typeface="Arial"/>
                <a:ea typeface="Arial"/>
                <a:cs typeface="Arial"/>
                <a:sym typeface="Arial"/>
              </a:defRPr>
            </a:lvl6pPr>
            <a:lvl7pPr indent="0" lvl="6" marL="0" marR="0" rtl="0" algn="l">
              <a:spcBef>
                <a:spcPts val="0"/>
              </a:spcBef>
              <a:buNone/>
              <a:defRPr b="0" i="0" sz="900">
                <a:solidFill>
                  <a:srgbClr val="7F7F7F"/>
                </a:solidFill>
                <a:latin typeface="Arial"/>
                <a:ea typeface="Arial"/>
                <a:cs typeface="Arial"/>
                <a:sym typeface="Arial"/>
              </a:defRPr>
            </a:lvl7pPr>
            <a:lvl8pPr indent="0" lvl="7" marL="0" marR="0" rtl="0" algn="l">
              <a:spcBef>
                <a:spcPts val="0"/>
              </a:spcBef>
              <a:buNone/>
              <a:defRPr b="0" i="0" sz="900">
                <a:solidFill>
                  <a:srgbClr val="7F7F7F"/>
                </a:solidFill>
                <a:latin typeface="Arial"/>
                <a:ea typeface="Arial"/>
                <a:cs typeface="Arial"/>
                <a:sym typeface="Arial"/>
              </a:defRPr>
            </a:lvl8pPr>
            <a:lvl9pPr indent="0" lvl="8" marL="0" marR="0" rtl="0" algn="l">
              <a:spcBef>
                <a:spcPts val="0"/>
              </a:spcBef>
              <a:buNone/>
              <a:defRPr b="0" i="0" sz="900">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id="54" name="Google Shape;54;p9"/>
          <p:cNvPicPr preferRelativeResize="0"/>
          <p:nvPr/>
        </p:nvPicPr>
        <p:blipFill rotWithShape="1">
          <a:blip r:embed="rId2">
            <a:alphaModFix/>
          </a:blip>
          <a:srcRect b="0" l="0" r="0" t="0"/>
          <a:stretch/>
        </p:blipFill>
        <p:spPr>
          <a:xfrm>
            <a:off x="8172005" y="4706445"/>
            <a:ext cx="682674" cy="229378"/>
          </a:xfrm>
          <a:prstGeom prst="rect">
            <a:avLst/>
          </a:prstGeom>
          <a:noFill/>
          <a:ln>
            <a:noFill/>
          </a:ln>
        </p:spPr>
      </p:pic>
      <p:sp>
        <p:nvSpPr>
          <p:cNvPr id="55" name="Google Shape;55;p9"/>
          <p:cNvSpPr txBox="1"/>
          <p:nvPr>
            <p:ph idx="1" type="body"/>
          </p:nvPr>
        </p:nvSpPr>
        <p:spPr>
          <a:xfrm>
            <a:off x="1127671" y="1131889"/>
            <a:ext cx="2952000" cy="216000"/>
          </a:xfrm>
          <a:prstGeom prst="rect">
            <a:avLst/>
          </a:prstGeom>
          <a:noFill/>
          <a:ln>
            <a:noFill/>
          </a:ln>
        </p:spPr>
        <p:txBody>
          <a:bodyPr anchorCtr="0" anchor="t" bIns="0" lIns="0" spcFirstLastPara="1" rIns="0" wrap="square" tIns="0">
            <a:noAutofit/>
          </a:bodyPr>
          <a:lstStyle>
            <a:lvl1pPr indent="-228600" lvl="0" marL="457200" algn="l">
              <a:lnSpc>
                <a:spcPct val="123000"/>
              </a:lnSpc>
              <a:spcBef>
                <a:spcPts val="0"/>
              </a:spcBef>
              <a:spcAft>
                <a:spcPts val="0"/>
              </a:spcAft>
              <a:buSzPts val="1200"/>
              <a:buNone/>
              <a:defRPr b="1">
                <a:solidFill>
                  <a:srgbClr val="00AD21"/>
                </a:solidFill>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42900" lvl="4" marL="2286000" algn="l">
              <a:lnSpc>
                <a:spcPct val="123000"/>
              </a:lnSpc>
              <a:spcBef>
                <a:spcPts val="60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6" name="Google Shape;56;p9"/>
          <p:cNvSpPr txBox="1"/>
          <p:nvPr>
            <p:ph idx="2" type="body"/>
          </p:nvPr>
        </p:nvSpPr>
        <p:spPr>
          <a:xfrm>
            <a:off x="1127670" y="2919167"/>
            <a:ext cx="2952000" cy="216000"/>
          </a:xfrm>
          <a:prstGeom prst="rect">
            <a:avLst/>
          </a:prstGeom>
          <a:noFill/>
          <a:ln>
            <a:noFill/>
          </a:ln>
        </p:spPr>
        <p:txBody>
          <a:bodyPr anchorCtr="0" anchor="t" bIns="0" lIns="0" spcFirstLastPara="1" rIns="0" wrap="square" tIns="0">
            <a:noAutofit/>
          </a:bodyPr>
          <a:lstStyle>
            <a:lvl1pPr indent="-228600" lvl="0" marL="457200" algn="l">
              <a:lnSpc>
                <a:spcPct val="123000"/>
              </a:lnSpc>
              <a:spcBef>
                <a:spcPts val="0"/>
              </a:spcBef>
              <a:spcAft>
                <a:spcPts val="0"/>
              </a:spcAft>
              <a:buSzPts val="1200"/>
              <a:buNone/>
              <a:defRPr b="1">
                <a:solidFill>
                  <a:srgbClr val="00AD21"/>
                </a:solidFill>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42900" lvl="4" marL="2286000" algn="l">
              <a:lnSpc>
                <a:spcPct val="123000"/>
              </a:lnSpc>
              <a:spcBef>
                <a:spcPts val="60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7" name="Google Shape;57;p9"/>
          <p:cNvSpPr txBox="1"/>
          <p:nvPr>
            <p:ph idx="3" type="body"/>
          </p:nvPr>
        </p:nvSpPr>
        <p:spPr>
          <a:xfrm>
            <a:off x="5899898" y="1131888"/>
            <a:ext cx="2952000" cy="216000"/>
          </a:xfrm>
          <a:prstGeom prst="rect">
            <a:avLst/>
          </a:prstGeom>
          <a:noFill/>
          <a:ln>
            <a:noFill/>
          </a:ln>
        </p:spPr>
        <p:txBody>
          <a:bodyPr anchorCtr="0" anchor="t" bIns="0" lIns="0" spcFirstLastPara="1" rIns="0" wrap="square" tIns="0">
            <a:noAutofit/>
          </a:bodyPr>
          <a:lstStyle>
            <a:lvl1pPr indent="-228600" lvl="0" marL="457200" algn="l">
              <a:lnSpc>
                <a:spcPct val="123000"/>
              </a:lnSpc>
              <a:spcBef>
                <a:spcPts val="0"/>
              </a:spcBef>
              <a:spcAft>
                <a:spcPts val="0"/>
              </a:spcAft>
              <a:buSzPts val="1200"/>
              <a:buNone/>
              <a:defRPr b="1">
                <a:solidFill>
                  <a:srgbClr val="00AD21"/>
                </a:solidFill>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42900" lvl="4" marL="2286000" algn="l">
              <a:lnSpc>
                <a:spcPct val="123000"/>
              </a:lnSpc>
              <a:spcBef>
                <a:spcPts val="60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8" name="Google Shape;58;p9"/>
          <p:cNvSpPr txBox="1"/>
          <p:nvPr>
            <p:ph idx="4" type="body"/>
          </p:nvPr>
        </p:nvSpPr>
        <p:spPr>
          <a:xfrm>
            <a:off x="5899897" y="2919166"/>
            <a:ext cx="2952000" cy="216000"/>
          </a:xfrm>
          <a:prstGeom prst="rect">
            <a:avLst/>
          </a:prstGeom>
          <a:noFill/>
          <a:ln>
            <a:noFill/>
          </a:ln>
        </p:spPr>
        <p:txBody>
          <a:bodyPr anchorCtr="0" anchor="t" bIns="0" lIns="0" spcFirstLastPara="1" rIns="0" wrap="square" tIns="0">
            <a:noAutofit/>
          </a:bodyPr>
          <a:lstStyle>
            <a:lvl1pPr indent="-228600" lvl="0" marL="457200" algn="l">
              <a:lnSpc>
                <a:spcPct val="123000"/>
              </a:lnSpc>
              <a:spcBef>
                <a:spcPts val="0"/>
              </a:spcBef>
              <a:spcAft>
                <a:spcPts val="0"/>
              </a:spcAft>
              <a:buSzPts val="1200"/>
              <a:buNone/>
              <a:defRPr b="1">
                <a:solidFill>
                  <a:srgbClr val="00AD21"/>
                </a:solidFill>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42900" lvl="4" marL="2286000" algn="l">
              <a:lnSpc>
                <a:spcPct val="123000"/>
              </a:lnSpc>
              <a:spcBef>
                <a:spcPts val="60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9" name="Google Shape;59;p9"/>
          <p:cNvSpPr txBox="1"/>
          <p:nvPr>
            <p:ph type="title"/>
          </p:nvPr>
        </p:nvSpPr>
        <p:spPr>
          <a:xfrm>
            <a:off x="282575" y="268285"/>
            <a:ext cx="8569323" cy="648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19383A"/>
              </a:buClr>
              <a:buSzPts val="2400"/>
              <a:buFont typeface="Arial"/>
              <a:buNone/>
              <a:defRPr b="1" sz="2400">
                <a:solidFill>
                  <a:srgbClr val="19383A"/>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60" name="Google Shape;60;p9"/>
          <p:cNvCxnSpPr/>
          <p:nvPr/>
        </p:nvCxnSpPr>
        <p:spPr>
          <a:xfrm>
            <a:off x="4571475" y="1131888"/>
            <a:ext cx="0" cy="3368266"/>
          </a:xfrm>
          <a:prstGeom prst="straightConnector1">
            <a:avLst/>
          </a:prstGeom>
          <a:noFill/>
          <a:ln cap="flat" cmpd="sng" w="9525">
            <a:solidFill>
              <a:srgbClr val="A0ADB4"/>
            </a:solidFill>
            <a:prstDash val="solid"/>
            <a:miter lim="800000"/>
            <a:headEnd len="sm" w="sm" type="none"/>
            <a:tailEnd len="sm" w="sm" type="none"/>
          </a:ln>
        </p:spPr>
      </p:cxnSp>
      <p:pic>
        <p:nvPicPr>
          <p:cNvPr id="61" name="Google Shape;61;p9"/>
          <p:cNvPicPr preferRelativeResize="0"/>
          <p:nvPr/>
        </p:nvPicPr>
        <p:blipFill rotWithShape="1">
          <a:blip r:embed="rId3">
            <a:alphaModFix/>
          </a:blip>
          <a:srcRect b="0" l="0" r="0" t="0"/>
          <a:stretch/>
        </p:blipFill>
        <p:spPr>
          <a:xfrm>
            <a:off x="393967" y="2945030"/>
            <a:ext cx="429840" cy="376320"/>
          </a:xfrm>
          <a:prstGeom prst="rect">
            <a:avLst/>
          </a:prstGeom>
          <a:noFill/>
          <a:ln>
            <a:noFill/>
          </a:ln>
        </p:spPr>
      </p:pic>
      <p:pic>
        <p:nvPicPr>
          <p:cNvPr id="62" name="Google Shape;62;p9"/>
          <p:cNvPicPr preferRelativeResize="0"/>
          <p:nvPr/>
        </p:nvPicPr>
        <p:blipFill rotWithShape="1">
          <a:blip r:embed="rId4">
            <a:alphaModFix/>
          </a:blip>
          <a:srcRect b="0" l="0" r="0" t="0"/>
          <a:stretch/>
        </p:blipFill>
        <p:spPr>
          <a:xfrm>
            <a:off x="410338" y="1100679"/>
            <a:ext cx="443272" cy="430080"/>
          </a:xfrm>
          <a:prstGeom prst="rect">
            <a:avLst/>
          </a:prstGeom>
          <a:noFill/>
          <a:ln>
            <a:noFill/>
          </a:ln>
        </p:spPr>
      </p:pic>
      <p:pic>
        <p:nvPicPr>
          <p:cNvPr id="63" name="Google Shape;63;p9"/>
          <p:cNvPicPr preferRelativeResize="0"/>
          <p:nvPr/>
        </p:nvPicPr>
        <p:blipFill rotWithShape="1">
          <a:blip r:embed="rId5">
            <a:alphaModFix/>
          </a:blip>
          <a:srcRect b="0" l="0" r="0" t="0"/>
          <a:stretch/>
        </p:blipFill>
        <p:spPr>
          <a:xfrm>
            <a:off x="5202712" y="1135766"/>
            <a:ext cx="416408" cy="362880"/>
          </a:xfrm>
          <a:prstGeom prst="rect">
            <a:avLst/>
          </a:prstGeom>
          <a:noFill/>
          <a:ln>
            <a:noFill/>
          </a:ln>
        </p:spPr>
      </p:pic>
      <p:pic>
        <p:nvPicPr>
          <p:cNvPr id="64" name="Google Shape;64;p9"/>
          <p:cNvPicPr preferRelativeResize="0"/>
          <p:nvPr/>
        </p:nvPicPr>
        <p:blipFill rotWithShape="1">
          <a:blip r:embed="rId6">
            <a:alphaModFix/>
          </a:blip>
          <a:srcRect b="0" l="0" r="0" t="0"/>
          <a:stretch/>
        </p:blipFill>
        <p:spPr>
          <a:xfrm>
            <a:off x="5195996" y="2945030"/>
            <a:ext cx="429840" cy="416640"/>
          </a:xfrm>
          <a:prstGeom prst="rect">
            <a:avLst/>
          </a:prstGeom>
          <a:noFill/>
          <a:ln>
            <a:noFill/>
          </a:ln>
        </p:spPr>
      </p:pic>
      <p:sp>
        <p:nvSpPr>
          <p:cNvPr id="65" name="Google Shape;65;p9"/>
          <p:cNvSpPr txBox="1"/>
          <p:nvPr>
            <p:ph idx="5" type="body"/>
          </p:nvPr>
        </p:nvSpPr>
        <p:spPr>
          <a:xfrm>
            <a:off x="1127670" y="1393119"/>
            <a:ext cx="2952000" cy="1224000"/>
          </a:xfrm>
          <a:prstGeom prst="rect">
            <a:avLst/>
          </a:prstGeom>
          <a:noFill/>
          <a:ln>
            <a:noFill/>
          </a:ln>
        </p:spPr>
        <p:txBody>
          <a:bodyPr anchorCtr="0" anchor="t" bIns="0" lIns="0" spcFirstLastPara="1" rIns="0" wrap="square" tIns="0">
            <a:noAutofit/>
          </a:bodyPr>
          <a:lstStyle>
            <a:lvl1pPr indent="-304800" lvl="0" marL="457200" algn="l">
              <a:lnSpc>
                <a:spcPct val="123000"/>
              </a:lnSpc>
              <a:spcBef>
                <a:spcPts val="600"/>
              </a:spcBef>
              <a:spcAft>
                <a:spcPts val="0"/>
              </a:spcAft>
              <a:buSzPts val="1200"/>
              <a:buFont typeface="Noto Sans Symbols"/>
              <a:buChar char="▪"/>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42900" lvl="4" marL="2286000" algn="l">
              <a:lnSpc>
                <a:spcPct val="123000"/>
              </a:lnSpc>
              <a:spcBef>
                <a:spcPts val="60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6" name="Google Shape;66;p9"/>
          <p:cNvSpPr txBox="1"/>
          <p:nvPr>
            <p:ph idx="6" type="body"/>
          </p:nvPr>
        </p:nvSpPr>
        <p:spPr>
          <a:xfrm>
            <a:off x="5899896" y="1393119"/>
            <a:ext cx="2952000" cy="1224000"/>
          </a:xfrm>
          <a:prstGeom prst="rect">
            <a:avLst/>
          </a:prstGeom>
          <a:noFill/>
          <a:ln>
            <a:noFill/>
          </a:ln>
        </p:spPr>
        <p:txBody>
          <a:bodyPr anchorCtr="0" anchor="t" bIns="0" lIns="0" spcFirstLastPara="1" rIns="0" wrap="square" tIns="0">
            <a:noAutofit/>
          </a:bodyPr>
          <a:lstStyle>
            <a:lvl1pPr indent="-304800" lvl="0" marL="457200" algn="l">
              <a:lnSpc>
                <a:spcPct val="123000"/>
              </a:lnSpc>
              <a:spcBef>
                <a:spcPts val="600"/>
              </a:spcBef>
              <a:spcAft>
                <a:spcPts val="0"/>
              </a:spcAft>
              <a:buSzPts val="1200"/>
              <a:buFont typeface="Noto Sans Symbols"/>
              <a:buChar char="▪"/>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42900" lvl="4" marL="2286000" algn="l">
              <a:lnSpc>
                <a:spcPct val="123000"/>
              </a:lnSpc>
              <a:spcBef>
                <a:spcPts val="60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7" name="Google Shape;67;p9"/>
          <p:cNvSpPr txBox="1"/>
          <p:nvPr>
            <p:ph idx="7" type="body"/>
          </p:nvPr>
        </p:nvSpPr>
        <p:spPr>
          <a:xfrm>
            <a:off x="1127670" y="3174471"/>
            <a:ext cx="2952000" cy="1224000"/>
          </a:xfrm>
          <a:prstGeom prst="rect">
            <a:avLst/>
          </a:prstGeom>
          <a:noFill/>
          <a:ln>
            <a:noFill/>
          </a:ln>
        </p:spPr>
        <p:txBody>
          <a:bodyPr anchorCtr="0" anchor="t" bIns="0" lIns="0" spcFirstLastPara="1" rIns="0" wrap="square" tIns="0">
            <a:noAutofit/>
          </a:bodyPr>
          <a:lstStyle>
            <a:lvl1pPr indent="-304800" lvl="0" marL="457200" algn="l">
              <a:lnSpc>
                <a:spcPct val="123000"/>
              </a:lnSpc>
              <a:spcBef>
                <a:spcPts val="600"/>
              </a:spcBef>
              <a:spcAft>
                <a:spcPts val="0"/>
              </a:spcAft>
              <a:buSzPts val="1200"/>
              <a:buFont typeface="Noto Sans Symbols"/>
              <a:buChar char="▪"/>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42900" lvl="4" marL="2286000" algn="l">
              <a:lnSpc>
                <a:spcPct val="123000"/>
              </a:lnSpc>
              <a:spcBef>
                <a:spcPts val="60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8" name="Google Shape;68;p9"/>
          <p:cNvSpPr txBox="1"/>
          <p:nvPr>
            <p:ph idx="8" type="body"/>
          </p:nvPr>
        </p:nvSpPr>
        <p:spPr>
          <a:xfrm>
            <a:off x="5899896" y="3174471"/>
            <a:ext cx="2952000" cy="1224000"/>
          </a:xfrm>
          <a:prstGeom prst="rect">
            <a:avLst/>
          </a:prstGeom>
          <a:noFill/>
          <a:ln>
            <a:noFill/>
          </a:ln>
        </p:spPr>
        <p:txBody>
          <a:bodyPr anchorCtr="0" anchor="t" bIns="0" lIns="0" spcFirstLastPara="1" rIns="0" wrap="square" tIns="0">
            <a:noAutofit/>
          </a:bodyPr>
          <a:lstStyle>
            <a:lvl1pPr indent="-304800" lvl="0" marL="457200" algn="l">
              <a:lnSpc>
                <a:spcPct val="123000"/>
              </a:lnSpc>
              <a:spcBef>
                <a:spcPts val="600"/>
              </a:spcBef>
              <a:spcAft>
                <a:spcPts val="0"/>
              </a:spcAft>
              <a:buSzPts val="1200"/>
              <a:buFont typeface="Noto Sans Symbols"/>
              <a:buChar char="▪"/>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42900" lvl="4" marL="2286000" algn="l">
              <a:lnSpc>
                <a:spcPct val="123000"/>
              </a:lnSpc>
              <a:spcBef>
                <a:spcPts val="60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екстовый слайд в три колонки">
  <p:cSld name="Текстовый слайд в три колонки">
    <p:spTree>
      <p:nvGrpSpPr>
        <p:cNvPr id="69" name="Shape 69"/>
        <p:cNvGrpSpPr/>
        <p:nvPr/>
      </p:nvGrpSpPr>
      <p:grpSpPr>
        <a:xfrm>
          <a:off x="0" y="0"/>
          <a:ext cx="0" cy="0"/>
          <a:chOff x="0" y="0"/>
          <a:chExt cx="0" cy="0"/>
        </a:xfrm>
      </p:grpSpPr>
      <p:pic>
        <p:nvPicPr>
          <p:cNvPr id="70" name="Google Shape;70;p10"/>
          <p:cNvPicPr preferRelativeResize="0"/>
          <p:nvPr/>
        </p:nvPicPr>
        <p:blipFill rotWithShape="1">
          <a:blip r:embed="rId2">
            <a:alphaModFix/>
          </a:blip>
          <a:srcRect b="0" l="0" r="0" t="0"/>
          <a:stretch/>
        </p:blipFill>
        <p:spPr>
          <a:xfrm>
            <a:off x="8172005" y="4706445"/>
            <a:ext cx="682674" cy="229378"/>
          </a:xfrm>
          <a:prstGeom prst="rect">
            <a:avLst/>
          </a:prstGeom>
          <a:noFill/>
          <a:ln>
            <a:noFill/>
          </a:ln>
        </p:spPr>
      </p:pic>
      <p:sp>
        <p:nvSpPr>
          <p:cNvPr id="71" name="Google Shape;71;p10"/>
          <p:cNvSpPr txBox="1"/>
          <p:nvPr>
            <p:ph idx="12" type="sldNum"/>
          </p:nvPr>
        </p:nvSpPr>
        <p:spPr>
          <a:xfrm>
            <a:off x="287736" y="4587974"/>
            <a:ext cx="282574" cy="321894"/>
          </a:xfrm>
          <a:prstGeom prst="rect">
            <a:avLst/>
          </a:prstGeom>
          <a:noFill/>
          <a:ln>
            <a:noFill/>
          </a:ln>
        </p:spPr>
        <p:txBody>
          <a:bodyPr anchorCtr="0" anchor="b" bIns="0" lIns="0" spcFirstLastPara="1" rIns="0" wrap="square" tIns="0">
            <a:noAutofit/>
          </a:bodyPr>
          <a:lstStyle>
            <a:lvl1pPr indent="0" lvl="0" marL="0" marR="0" rtl="0" algn="l">
              <a:spcBef>
                <a:spcPts val="0"/>
              </a:spcBef>
              <a:buNone/>
              <a:defRPr b="0" i="0" sz="900">
                <a:solidFill>
                  <a:srgbClr val="7F7F7F"/>
                </a:solidFill>
                <a:latin typeface="Arial"/>
                <a:ea typeface="Arial"/>
                <a:cs typeface="Arial"/>
                <a:sym typeface="Arial"/>
              </a:defRPr>
            </a:lvl1pPr>
            <a:lvl2pPr indent="0" lvl="1" marL="0" marR="0" rtl="0" algn="l">
              <a:spcBef>
                <a:spcPts val="0"/>
              </a:spcBef>
              <a:buNone/>
              <a:defRPr b="0" i="0" sz="900">
                <a:solidFill>
                  <a:srgbClr val="7F7F7F"/>
                </a:solidFill>
                <a:latin typeface="Arial"/>
                <a:ea typeface="Arial"/>
                <a:cs typeface="Arial"/>
                <a:sym typeface="Arial"/>
              </a:defRPr>
            </a:lvl2pPr>
            <a:lvl3pPr indent="0" lvl="2" marL="0" marR="0" rtl="0" algn="l">
              <a:spcBef>
                <a:spcPts val="0"/>
              </a:spcBef>
              <a:buNone/>
              <a:defRPr b="0" i="0" sz="900">
                <a:solidFill>
                  <a:srgbClr val="7F7F7F"/>
                </a:solidFill>
                <a:latin typeface="Arial"/>
                <a:ea typeface="Arial"/>
                <a:cs typeface="Arial"/>
                <a:sym typeface="Arial"/>
              </a:defRPr>
            </a:lvl3pPr>
            <a:lvl4pPr indent="0" lvl="3" marL="0" marR="0" rtl="0" algn="l">
              <a:spcBef>
                <a:spcPts val="0"/>
              </a:spcBef>
              <a:buNone/>
              <a:defRPr b="0" i="0" sz="900">
                <a:solidFill>
                  <a:srgbClr val="7F7F7F"/>
                </a:solidFill>
                <a:latin typeface="Arial"/>
                <a:ea typeface="Arial"/>
                <a:cs typeface="Arial"/>
                <a:sym typeface="Arial"/>
              </a:defRPr>
            </a:lvl4pPr>
            <a:lvl5pPr indent="0" lvl="4" marL="0" marR="0" rtl="0" algn="l">
              <a:spcBef>
                <a:spcPts val="0"/>
              </a:spcBef>
              <a:buNone/>
              <a:defRPr b="0" i="0" sz="900">
                <a:solidFill>
                  <a:srgbClr val="7F7F7F"/>
                </a:solidFill>
                <a:latin typeface="Arial"/>
                <a:ea typeface="Arial"/>
                <a:cs typeface="Arial"/>
                <a:sym typeface="Arial"/>
              </a:defRPr>
            </a:lvl5pPr>
            <a:lvl6pPr indent="0" lvl="5" marL="0" marR="0" rtl="0" algn="l">
              <a:spcBef>
                <a:spcPts val="0"/>
              </a:spcBef>
              <a:buNone/>
              <a:defRPr b="0" i="0" sz="900">
                <a:solidFill>
                  <a:srgbClr val="7F7F7F"/>
                </a:solidFill>
                <a:latin typeface="Arial"/>
                <a:ea typeface="Arial"/>
                <a:cs typeface="Arial"/>
                <a:sym typeface="Arial"/>
              </a:defRPr>
            </a:lvl6pPr>
            <a:lvl7pPr indent="0" lvl="6" marL="0" marR="0" rtl="0" algn="l">
              <a:spcBef>
                <a:spcPts val="0"/>
              </a:spcBef>
              <a:buNone/>
              <a:defRPr b="0" i="0" sz="900">
                <a:solidFill>
                  <a:srgbClr val="7F7F7F"/>
                </a:solidFill>
                <a:latin typeface="Arial"/>
                <a:ea typeface="Arial"/>
                <a:cs typeface="Arial"/>
                <a:sym typeface="Arial"/>
              </a:defRPr>
            </a:lvl7pPr>
            <a:lvl8pPr indent="0" lvl="7" marL="0" marR="0" rtl="0" algn="l">
              <a:spcBef>
                <a:spcPts val="0"/>
              </a:spcBef>
              <a:buNone/>
              <a:defRPr b="0" i="0" sz="900">
                <a:solidFill>
                  <a:srgbClr val="7F7F7F"/>
                </a:solidFill>
                <a:latin typeface="Arial"/>
                <a:ea typeface="Arial"/>
                <a:cs typeface="Arial"/>
                <a:sym typeface="Arial"/>
              </a:defRPr>
            </a:lvl8pPr>
            <a:lvl9pPr indent="0" lvl="8" marL="0" marR="0" rtl="0" algn="l">
              <a:spcBef>
                <a:spcPts val="0"/>
              </a:spcBef>
              <a:buNone/>
              <a:defRPr b="0" i="0" sz="900">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72" name="Google Shape;72;p10"/>
          <p:cNvSpPr txBox="1"/>
          <p:nvPr>
            <p:ph idx="1" type="body"/>
          </p:nvPr>
        </p:nvSpPr>
        <p:spPr>
          <a:xfrm>
            <a:off x="3281362" y="1393120"/>
            <a:ext cx="2571749" cy="2807022"/>
          </a:xfrm>
          <a:prstGeom prst="rect">
            <a:avLst/>
          </a:prstGeom>
          <a:noFill/>
          <a:ln>
            <a:noFill/>
          </a:ln>
        </p:spPr>
        <p:txBody>
          <a:bodyPr anchorCtr="0" anchor="t" bIns="0" lIns="0" spcFirstLastPara="1" rIns="0" wrap="square" tIns="0">
            <a:noAutofit/>
          </a:bodyPr>
          <a:lstStyle>
            <a:lvl1pPr indent="-228600" lvl="0" marL="457200" marR="0" algn="l">
              <a:lnSpc>
                <a:spcPct val="123000"/>
              </a:lnSpc>
              <a:spcBef>
                <a:spcPts val="0"/>
              </a:spcBef>
              <a:spcAft>
                <a:spcPts val="0"/>
              </a:spcAft>
              <a:buClr>
                <a:srgbClr val="00AD21"/>
              </a:buClr>
              <a:buSzPts val="1200"/>
              <a:buFont typeface="Noto Sans Symbols"/>
              <a:buNone/>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04800" lvl="4" marL="2286000" algn="l">
              <a:lnSpc>
                <a:spcPct val="123000"/>
              </a:lnSpc>
              <a:spcBef>
                <a:spcPts val="600"/>
              </a:spcBef>
              <a:spcAft>
                <a:spcPts val="0"/>
              </a:spcAft>
              <a:buSzPts val="12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3" name="Google Shape;73;p10"/>
          <p:cNvSpPr txBox="1"/>
          <p:nvPr>
            <p:ph idx="2" type="body"/>
          </p:nvPr>
        </p:nvSpPr>
        <p:spPr>
          <a:xfrm>
            <a:off x="3281362" y="1131888"/>
            <a:ext cx="2571749" cy="205441"/>
          </a:xfrm>
          <a:prstGeom prst="rect">
            <a:avLst/>
          </a:prstGeom>
          <a:noFill/>
          <a:ln>
            <a:noFill/>
          </a:ln>
        </p:spPr>
        <p:txBody>
          <a:bodyPr anchorCtr="0" anchor="t" bIns="0" lIns="0" spcFirstLastPara="1" rIns="0" wrap="square" tIns="0">
            <a:noAutofit/>
          </a:bodyPr>
          <a:lstStyle>
            <a:lvl1pPr indent="-228600" lvl="0" marL="457200" algn="l">
              <a:lnSpc>
                <a:spcPct val="123000"/>
              </a:lnSpc>
              <a:spcBef>
                <a:spcPts val="0"/>
              </a:spcBef>
              <a:spcAft>
                <a:spcPts val="0"/>
              </a:spcAft>
              <a:buSzPts val="1200"/>
              <a:buNone/>
              <a:defRPr b="1">
                <a:solidFill>
                  <a:srgbClr val="00AD21"/>
                </a:solidFill>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42900" lvl="4" marL="2286000" algn="l">
              <a:lnSpc>
                <a:spcPct val="123000"/>
              </a:lnSpc>
              <a:spcBef>
                <a:spcPts val="60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4" name="Google Shape;74;p10"/>
          <p:cNvSpPr txBox="1"/>
          <p:nvPr>
            <p:ph idx="3" type="body"/>
          </p:nvPr>
        </p:nvSpPr>
        <p:spPr>
          <a:xfrm>
            <a:off x="6280149" y="1393120"/>
            <a:ext cx="2571749" cy="2807022"/>
          </a:xfrm>
          <a:prstGeom prst="rect">
            <a:avLst/>
          </a:prstGeom>
          <a:noFill/>
          <a:ln>
            <a:noFill/>
          </a:ln>
        </p:spPr>
        <p:txBody>
          <a:bodyPr anchorCtr="0" anchor="t" bIns="0" lIns="0" spcFirstLastPara="1" rIns="0" wrap="square" tIns="0">
            <a:noAutofit/>
          </a:bodyPr>
          <a:lstStyle>
            <a:lvl1pPr indent="-228600" lvl="0" marL="457200" marR="0" algn="l">
              <a:lnSpc>
                <a:spcPct val="123000"/>
              </a:lnSpc>
              <a:spcBef>
                <a:spcPts val="0"/>
              </a:spcBef>
              <a:spcAft>
                <a:spcPts val="0"/>
              </a:spcAft>
              <a:buClr>
                <a:srgbClr val="00AD21"/>
              </a:buClr>
              <a:buSzPts val="1200"/>
              <a:buFont typeface="Noto Sans Symbols"/>
              <a:buNone/>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04800" lvl="4" marL="2286000" algn="l">
              <a:lnSpc>
                <a:spcPct val="123000"/>
              </a:lnSpc>
              <a:spcBef>
                <a:spcPts val="600"/>
              </a:spcBef>
              <a:spcAft>
                <a:spcPts val="0"/>
              </a:spcAft>
              <a:buSzPts val="12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10"/>
          <p:cNvSpPr txBox="1"/>
          <p:nvPr>
            <p:ph idx="4" type="body"/>
          </p:nvPr>
        </p:nvSpPr>
        <p:spPr>
          <a:xfrm>
            <a:off x="6280149" y="1131888"/>
            <a:ext cx="2571749" cy="205441"/>
          </a:xfrm>
          <a:prstGeom prst="rect">
            <a:avLst/>
          </a:prstGeom>
          <a:noFill/>
          <a:ln>
            <a:noFill/>
          </a:ln>
        </p:spPr>
        <p:txBody>
          <a:bodyPr anchorCtr="0" anchor="t" bIns="0" lIns="0" spcFirstLastPara="1" rIns="0" wrap="square" tIns="0">
            <a:noAutofit/>
          </a:bodyPr>
          <a:lstStyle>
            <a:lvl1pPr indent="-228600" lvl="0" marL="457200" algn="l">
              <a:lnSpc>
                <a:spcPct val="123000"/>
              </a:lnSpc>
              <a:spcBef>
                <a:spcPts val="0"/>
              </a:spcBef>
              <a:spcAft>
                <a:spcPts val="0"/>
              </a:spcAft>
              <a:buSzPts val="1200"/>
              <a:buNone/>
              <a:defRPr b="1">
                <a:solidFill>
                  <a:srgbClr val="00AD21"/>
                </a:solidFill>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42900" lvl="4" marL="2286000" algn="l">
              <a:lnSpc>
                <a:spcPct val="123000"/>
              </a:lnSpc>
              <a:spcBef>
                <a:spcPts val="60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6" name="Google Shape;76;p10"/>
          <p:cNvSpPr txBox="1"/>
          <p:nvPr>
            <p:ph idx="5" type="body"/>
          </p:nvPr>
        </p:nvSpPr>
        <p:spPr>
          <a:xfrm>
            <a:off x="282575" y="1393120"/>
            <a:ext cx="2571749" cy="2807022"/>
          </a:xfrm>
          <a:prstGeom prst="rect">
            <a:avLst/>
          </a:prstGeom>
          <a:noFill/>
          <a:ln>
            <a:noFill/>
          </a:ln>
        </p:spPr>
        <p:txBody>
          <a:bodyPr anchorCtr="0" anchor="t" bIns="0" lIns="0" spcFirstLastPara="1" rIns="0" wrap="square" tIns="0">
            <a:noAutofit/>
          </a:bodyPr>
          <a:lstStyle>
            <a:lvl1pPr indent="-228600" lvl="0" marL="457200" marR="0" algn="l">
              <a:lnSpc>
                <a:spcPct val="123000"/>
              </a:lnSpc>
              <a:spcBef>
                <a:spcPts val="0"/>
              </a:spcBef>
              <a:spcAft>
                <a:spcPts val="0"/>
              </a:spcAft>
              <a:buClr>
                <a:srgbClr val="00AD21"/>
              </a:buClr>
              <a:buSzPts val="1200"/>
              <a:buFont typeface="Noto Sans Symbols"/>
              <a:buNone/>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04800" lvl="4" marL="2286000" algn="l">
              <a:lnSpc>
                <a:spcPct val="123000"/>
              </a:lnSpc>
              <a:spcBef>
                <a:spcPts val="600"/>
              </a:spcBef>
              <a:spcAft>
                <a:spcPts val="0"/>
              </a:spcAft>
              <a:buSzPts val="12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0"/>
          <p:cNvSpPr txBox="1"/>
          <p:nvPr>
            <p:ph idx="6" type="body"/>
          </p:nvPr>
        </p:nvSpPr>
        <p:spPr>
          <a:xfrm>
            <a:off x="282575" y="1131888"/>
            <a:ext cx="2571749" cy="205441"/>
          </a:xfrm>
          <a:prstGeom prst="rect">
            <a:avLst/>
          </a:prstGeom>
          <a:noFill/>
          <a:ln>
            <a:noFill/>
          </a:ln>
        </p:spPr>
        <p:txBody>
          <a:bodyPr anchorCtr="0" anchor="t" bIns="0" lIns="0" spcFirstLastPara="1" rIns="0" wrap="square" tIns="0">
            <a:noAutofit/>
          </a:bodyPr>
          <a:lstStyle>
            <a:lvl1pPr indent="-228600" lvl="0" marL="457200" algn="l">
              <a:lnSpc>
                <a:spcPct val="123000"/>
              </a:lnSpc>
              <a:spcBef>
                <a:spcPts val="0"/>
              </a:spcBef>
              <a:spcAft>
                <a:spcPts val="0"/>
              </a:spcAft>
              <a:buSzPts val="1200"/>
              <a:buNone/>
              <a:defRPr b="1">
                <a:solidFill>
                  <a:srgbClr val="00AD21"/>
                </a:solidFill>
              </a:defRPr>
            </a:lvl1pPr>
            <a:lvl2pPr indent="-342900" lvl="1" marL="914400" algn="l">
              <a:lnSpc>
                <a:spcPct val="123000"/>
              </a:lnSpc>
              <a:spcBef>
                <a:spcPts val="600"/>
              </a:spcBef>
              <a:spcAft>
                <a:spcPts val="0"/>
              </a:spcAft>
              <a:buSzPts val="1800"/>
              <a:buChar char="•"/>
              <a:defRPr/>
            </a:lvl2pPr>
            <a:lvl3pPr indent="-342900" lvl="2" marL="1371600" algn="l">
              <a:lnSpc>
                <a:spcPct val="123000"/>
              </a:lnSpc>
              <a:spcBef>
                <a:spcPts val="600"/>
              </a:spcBef>
              <a:spcAft>
                <a:spcPts val="0"/>
              </a:spcAft>
              <a:buSzPts val="1800"/>
              <a:buChar char="‒"/>
              <a:defRPr/>
            </a:lvl3pPr>
            <a:lvl4pPr indent="-342900" lvl="3" marL="1828800" algn="l">
              <a:lnSpc>
                <a:spcPct val="123000"/>
              </a:lnSpc>
              <a:spcBef>
                <a:spcPts val="600"/>
              </a:spcBef>
              <a:spcAft>
                <a:spcPts val="0"/>
              </a:spcAft>
              <a:buSzPts val="1800"/>
              <a:buChar char="•"/>
              <a:defRPr/>
            </a:lvl4pPr>
            <a:lvl5pPr indent="-342900" lvl="4" marL="2286000" algn="l">
              <a:lnSpc>
                <a:spcPct val="123000"/>
              </a:lnSpc>
              <a:spcBef>
                <a:spcPts val="600"/>
              </a:spcBef>
              <a:spcAft>
                <a:spcPts val="0"/>
              </a:spcAft>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8" name="Google Shape;78;p10"/>
          <p:cNvSpPr txBox="1"/>
          <p:nvPr>
            <p:ph type="title"/>
          </p:nvPr>
        </p:nvSpPr>
        <p:spPr>
          <a:xfrm>
            <a:off x="282575" y="268285"/>
            <a:ext cx="8569323" cy="648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19383A"/>
              </a:buClr>
              <a:buSzPts val="2400"/>
              <a:buFont typeface="Arial"/>
              <a:buNone/>
              <a:defRPr b="1" sz="2400">
                <a:solidFill>
                  <a:srgbClr val="19383A"/>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theme" Target="../theme/theme3.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8.xml"/><Relationship Id="rId22" Type="http://schemas.openxmlformats.org/officeDocument/2006/relationships/slideLayout" Target="../slideLayouts/slideLayout50.xml"/><Relationship Id="rId21" Type="http://schemas.openxmlformats.org/officeDocument/2006/relationships/slideLayout" Target="../slideLayouts/slideLayout49.xml"/><Relationship Id="rId24" Type="http://schemas.openxmlformats.org/officeDocument/2006/relationships/slideLayout" Target="../slideLayouts/slideLayout52.xml"/><Relationship Id="rId23" Type="http://schemas.openxmlformats.org/officeDocument/2006/relationships/slideLayout" Target="../slideLayouts/slideLayout51.xml"/><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9" Type="http://schemas.openxmlformats.org/officeDocument/2006/relationships/slideLayout" Target="../slideLayouts/slideLayout37.xml"/><Relationship Id="rId26" Type="http://schemas.openxmlformats.org/officeDocument/2006/relationships/slideLayout" Target="../slideLayouts/slideLayout54.xml"/><Relationship Id="rId25" Type="http://schemas.openxmlformats.org/officeDocument/2006/relationships/slideLayout" Target="../slideLayouts/slideLayout53.xml"/><Relationship Id="rId28" Type="http://schemas.openxmlformats.org/officeDocument/2006/relationships/slideLayout" Target="../slideLayouts/slideLayout56.xml"/><Relationship Id="rId27" Type="http://schemas.openxmlformats.org/officeDocument/2006/relationships/slideLayout" Target="../slideLayouts/slideLayout55.xml"/><Relationship Id="rId5" Type="http://schemas.openxmlformats.org/officeDocument/2006/relationships/slideLayout" Target="../slideLayouts/slideLayout33.xml"/><Relationship Id="rId6" Type="http://schemas.openxmlformats.org/officeDocument/2006/relationships/slideLayout" Target="../slideLayouts/slideLayout34.xml"/><Relationship Id="rId29" Type="http://schemas.openxmlformats.org/officeDocument/2006/relationships/theme" Target="../theme/theme2.xml"/><Relationship Id="rId7" Type="http://schemas.openxmlformats.org/officeDocument/2006/relationships/slideLayout" Target="../slideLayouts/slideLayout35.xml"/><Relationship Id="rId8" Type="http://schemas.openxmlformats.org/officeDocument/2006/relationships/slideLayout" Target="../slideLayouts/slideLayout36.xml"/><Relationship Id="rId11" Type="http://schemas.openxmlformats.org/officeDocument/2006/relationships/slideLayout" Target="../slideLayouts/slideLayout39.xml"/><Relationship Id="rId10" Type="http://schemas.openxmlformats.org/officeDocument/2006/relationships/slideLayout" Target="../slideLayouts/slideLayout38.xml"/><Relationship Id="rId13" Type="http://schemas.openxmlformats.org/officeDocument/2006/relationships/slideLayout" Target="../slideLayouts/slideLayout41.xml"/><Relationship Id="rId12" Type="http://schemas.openxmlformats.org/officeDocument/2006/relationships/slideLayout" Target="../slideLayouts/slideLayout40.xml"/><Relationship Id="rId15" Type="http://schemas.openxmlformats.org/officeDocument/2006/relationships/slideLayout" Target="../slideLayouts/slideLayout43.xml"/><Relationship Id="rId14" Type="http://schemas.openxmlformats.org/officeDocument/2006/relationships/slideLayout" Target="../slideLayouts/slideLayout42.xml"/><Relationship Id="rId17" Type="http://schemas.openxmlformats.org/officeDocument/2006/relationships/slideLayout" Target="../slideLayouts/slideLayout45.xml"/><Relationship Id="rId16" Type="http://schemas.openxmlformats.org/officeDocument/2006/relationships/slideLayout" Target="../slideLayouts/slideLayout44.xml"/><Relationship Id="rId19" Type="http://schemas.openxmlformats.org/officeDocument/2006/relationships/slideLayout" Target="../slideLayouts/slideLayout47.xml"/><Relationship Id="rId18"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282575" y="267496"/>
            <a:ext cx="8572500" cy="6480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19383A"/>
              </a:buClr>
              <a:buSzPts val="2400"/>
              <a:buFont typeface="Arial"/>
              <a:buNone/>
              <a:defRPr b="1" i="0" sz="2400" u="none" cap="none" strike="noStrike">
                <a:solidFill>
                  <a:srgbClr val="19383A"/>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282575" y="1131889"/>
            <a:ext cx="8572500" cy="205441"/>
          </a:xfrm>
          <a:prstGeom prst="rect">
            <a:avLst/>
          </a:prstGeom>
          <a:noFill/>
          <a:ln>
            <a:noFill/>
          </a:ln>
        </p:spPr>
        <p:txBody>
          <a:bodyPr anchorCtr="0" anchor="t" bIns="0" lIns="0" spcFirstLastPara="1" rIns="0" wrap="square" tIns="0">
            <a:noAutofit/>
          </a:bodyPr>
          <a:lstStyle>
            <a:lvl1pPr indent="-228600" lvl="0" marL="457200" marR="0" rtl="0" algn="l">
              <a:lnSpc>
                <a:spcPct val="123000"/>
              </a:lnSpc>
              <a:spcBef>
                <a:spcPts val="600"/>
              </a:spcBef>
              <a:spcAft>
                <a:spcPts val="0"/>
              </a:spcAft>
              <a:buClr>
                <a:srgbClr val="00AD20"/>
              </a:buClr>
              <a:buSzPts val="1200"/>
              <a:buFont typeface="Arial"/>
              <a:buNone/>
              <a:defRPr b="0" i="0" sz="1200" u="none" cap="none" strike="noStrike">
                <a:solidFill>
                  <a:schemeClr val="dk1"/>
                </a:solidFill>
                <a:latin typeface="Arial"/>
                <a:ea typeface="Arial"/>
                <a:cs typeface="Arial"/>
                <a:sym typeface="Arial"/>
              </a:defRPr>
            </a:lvl1pPr>
            <a:lvl2pPr indent="-304800" lvl="1" marL="914400" marR="0" rtl="0" algn="l">
              <a:lnSpc>
                <a:spcPct val="123000"/>
              </a:lnSpc>
              <a:spcBef>
                <a:spcPts val="600"/>
              </a:spcBef>
              <a:spcAft>
                <a:spcPts val="0"/>
              </a:spcAft>
              <a:buClr>
                <a:srgbClr val="00AD20"/>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rtl="0" algn="l">
              <a:lnSpc>
                <a:spcPct val="123000"/>
              </a:lnSpc>
              <a:spcBef>
                <a:spcPts val="600"/>
              </a:spcBef>
              <a:spcAft>
                <a:spcPts val="0"/>
              </a:spcAft>
              <a:buClr>
                <a:srgbClr val="00AD20"/>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rtl="0" algn="l">
              <a:lnSpc>
                <a:spcPct val="123000"/>
              </a:lnSpc>
              <a:spcBef>
                <a:spcPts val="600"/>
              </a:spcBef>
              <a:spcAft>
                <a:spcPts val="0"/>
              </a:spcAft>
              <a:buClr>
                <a:srgbClr val="00AD20"/>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rtl="0" algn="l">
              <a:lnSpc>
                <a:spcPct val="123000"/>
              </a:lnSpc>
              <a:spcBef>
                <a:spcPts val="600"/>
              </a:spcBef>
              <a:spcAft>
                <a:spcPts val="0"/>
              </a:spcAft>
              <a:buClr>
                <a:srgbClr val="00AD20"/>
              </a:buClr>
              <a:buSzPts val="1200"/>
              <a:buFont typeface="Arial"/>
              <a:buChar char="•"/>
              <a:defRPr b="0" i="0" sz="12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257">
          <p15:clr>
            <a:srgbClr val="F26B43"/>
          </p15:clr>
        </p15:guide>
        <p15:guide id="2" pos="178">
          <p15:clr>
            <a:srgbClr val="F26B43"/>
          </p15:clr>
        </p15:guide>
        <p15:guide id="3" orient="horz" pos="1439">
          <p15:clr>
            <a:srgbClr val="F26B43"/>
          </p15:clr>
        </p15:guide>
        <p15:guide id="4" orient="horz" pos="1076">
          <p15:clr>
            <a:srgbClr val="F26B43"/>
          </p15:clr>
        </p15:guide>
        <p15:guide id="5" orient="horz" pos="894">
          <p15:clr>
            <a:srgbClr val="F26B43"/>
          </p15:clr>
        </p15:guide>
        <p15:guide id="6" orient="horz" pos="713">
          <p15:clr>
            <a:srgbClr val="F26B43"/>
          </p15:clr>
        </p15:guide>
        <p15:guide id="7" orient="horz" pos="1620">
          <p15:clr>
            <a:srgbClr val="F26B43"/>
          </p15:clr>
        </p15:guide>
        <p15:guide id="8" orient="horz" pos="1801">
          <p15:clr>
            <a:srgbClr val="F26B43"/>
          </p15:clr>
        </p15:guide>
        <p15:guide id="9" orient="horz" pos="1983">
          <p15:clr>
            <a:srgbClr val="F26B43"/>
          </p15:clr>
        </p15:guide>
        <p15:guide id="10" orient="horz" pos="3072">
          <p15:clr>
            <a:srgbClr val="F26B43"/>
          </p15:clr>
        </p15:guide>
        <p15:guide id="11" pos="718">
          <p15:clr>
            <a:srgbClr val="F26B43"/>
          </p15:clr>
        </p15:guide>
        <p15:guide id="12" pos="359">
          <p15:clr>
            <a:srgbClr val="F26B43"/>
          </p15:clr>
        </p15:guide>
        <p15:guide id="13" orient="horz" pos="2164">
          <p15:clr>
            <a:srgbClr val="F26B43"/>
          </p15:clr>
        </p15:guide>
        <p15:guide id="14" orient="horz" pos="2346">
          <p15:clr>
            <a:srgbClr val="F26B43"/>
          </p15:clr>
        </p15:guide>
        <p15:guide id="15" orient="horz" pos="2527">
          <p15:clr>
            <a:srgbClr val="F26B43"/>
          </p15:clr>
        </p15:guide>
        <p15:guide id="16" orient="horz" pos="2709">
          <p15:clr>
            <a:srgbClr val="F26B43"/>
          </p15:clr>
        </p15:guide>
        <p15:guide id="17" orient="horz" pos="2890">
          <p15:clr>
            <a:srgbClr val="F26B43"/>
          </p15:clr>
        </p15:guide>
        <p15:guide id="18" orient="horz" pos="531">
          <p15:clr>
            <a:srgbClr val="F26B43"/>
          </p15:clr>
        </p15:guide>
        <p15:guide id="19" orient="horz" pos="350">
          <p15:clr>
            <a:srgbClr val="F26B43"/>
          </p15:clr>
        </p15:guide>
        <p15:guide id="20" pos="538">
          <p15:clr>
            <a:srgbClr val="F26B43"/>
          </p15:clr>
        </p15:guide>
        <p15:guide id="21" pos="900">
          <p15:clr>
            <a:srgbClr val="F26B43"/>
          </p15:clr>
        </p15:guide>
        <p15:guide id="22" pos="1078">
          <p15:clr>
            <a:srgbClr val="F26B43"/>
          </p15:clr>
        </p15:guide>
        <p15:guide id="23" pos="1258">
          <p15:clr>
            <a:srgbClr val="F26B43"/>
          </p15:clr>
        </p15:guide>
        <p15:guide id="24" pos="1440">
          <p15:clr>
            <a:srgbClr val="F26B43"/>
          </p15:clr>
        </p15:guide>
        <p15:guide id="25" pos="1618">
          <p15:clr>
            <a:srgbClr val="F26B43"/>
          </p15:clr>
        </p15:guide>
        <p15:guide id="26" pos="1800">
          <p15:clr>
            <a:srgbClr val="F26B43"/>
          </p15:clr>
        </p15:guide>
        <p15:guide id="27" pos="1978">
          <p15:clr>
            <a:srgbClr val="F26B43"/>
          </p15:clr>
        </p15:guide>
        <p15:guide id="28" pos="2160">
          <p15:clr>
            <a:srgbClr val="F26B43"/>
          </p15:clr>
        </p15:guide>
        <p15:guide id="29" pos="2338">
          <p15:clr>
            <a:srgbClr val="F26B43"/>
          </p15:clr>
        </p15:guide>
        <p15:guide id="30" pos="2520">
          <p15:clr>
            <a:srgbClr val="F26B43"/>
          </p15:clr>
        </p15:guide>
        <p15:guide id="31" pos="2698">
          <p15:clr>
            <a:srgbClr val="F26B43"/>
          </p15:clr>
        </p15:guide>
        <p15:guide id="32" pos="2880">
          <p15:clr>
            <a:srgbClr val="F26B43"/>
          </p15:clr>
        </p15:guide>
        <p15:guide id="33" pos="3058">
          <p15:clr>
            <a:srgbClr val="F26B43"/>
          </p15:clr>
        </p15:guide>
        <p15:guide id="34" pos="3240">
          <p15:clr>
            <a:srgbClr val="F26B43"/>
          </p15:clr>
        </p15:guide>
        <p15:guide id="35" pos="3418">
          <p15:clr>
            <a:srgbClr val="F26B43"/>
          </p15:clr>
        </p15:guide>
        <p15:guide id="36" pos="3600">
          <p15:clr>
            <a:srgbClr val="F26B43"/>
          </p15:clr>
        </p15:guide>
        <p15:guide id="37" pos="3778">
          <p15:clr>
            <a:srgbClr val="F26B43"/>
          </p15:clr>
        </p15:guide>
        <p15:guide id="38" pos="3960">
          <p15:clr>
            <a:srgbClr val="F26B43"/>
          </p15:clr>
        </p15:guide>
        <p15:guide id="39" pos="4138">
          <p15:clr>
            <a:srgbClr val="F26B43"/>
          </p15:clr>
        </p15:guide>
        <p15:guide id="40" pos="4320">
          <p15:clr>
            <a:srgbClr val="F26B43"/>
          </p15:clr>
        </p15:guide>
        <p15:guide id="41" pos="4498">
          <p15:clr>
            <a:srgbClr val="F26B43"/>
          </p15:clr>
        </p15:guide>
        <p15:guide id="42" pos="4680">
          <p15:clr>
            <a:srgbClr val="F26B43"/>
          </p15:clr>
        </p15:guide>
        <p15:guide id="43" pos="4858">
          <p15:clr>
            <a:srgbClr val="F26B43"/>
          </p15:clr>
        </p15:guide>
        <p15:guide id="44" pos="5040">
          <p15:clr>
            <a:srgbClr val="F26B43"/>
          </p15:clr>
        </p15:guide>
        <p15:guide id="45" pos="5218">
          <p15:clr>
            <a:srgbClr val="F26B43"/>
          </p15:clr>
        </p15:guide>
        <p15:guide id="46" pos="5400">
          <p15:clr>
            <a:srgbClr val="F26B43"/>
          </p15:clr>
        </p15:guide>
        <p15:guide id="47" pos="5578">
          <p15:clr>
            <a:srgbClr val="F26B43"/>
          </p15:clr>
        </p15:guide>
        <p15:guide id="48" orient="horz" pos="16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2" name="Shape 222"/>
        <p:cNvGrpSpPr/>
        <p:nvPr/>
      </p:nvGrpSpPr>
      <p:grpSpPr>
        <a:xfrm>
          <a:off x="0" y="0"/>
          <a:ext cx="0" cy="0"/>
          <a:chOff x="0" y="0"/>
          <a:chExt cx="0" cy="0"/>
        </a:xfrm>
      </p:grpSpPr>
      <p:sp>
        <p:nvSpPr>
          <p:cNvPr id="223" name="Google Shape;223;p30"/>
          <p:cNvSpPr txBox="1"/>
          <p:nvPr>
            <p:ph type="title"/>
          </p:nvPr>
        </p:nvSpPr>
        <p:spPr>
          <a:xfrm>
            <a:off x="282575" y="267496"/>
            <a:ext cx="8572500" cy="6480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19383A"/>
              </a:buClr>
              <a:buSzPts val="2400"/>
              <a:buFont typeface="Arial"/>
              <a:buNone/>
              <a:defRPr b="1" i="0" sz="2400" u="none" cap="none" strike="noStrike">
                <a:solidFill>
                  <a:srgbClr val="19383A"/>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24" name="Google Shape;224;p30"/>
          <p:cNvSpPr txBox="1"/>
          <p:nvPr>
            <p:ph idx="1" type="body"/>
          </p:nvPr>
        </p:nvSpPr>
        <p:spPr>
          <a:xfrm>
            <a:off x="282575" y="1131889"/>
            <a:ext cx="8572500" cy="205500"/>
          </a:xfrm>
          <a:prstGeom prst="rect">
            <a:avLst/>
          </a:prstGeom>
          <a:noFill/>
          <a:ln>
            <a:noFill/>
          </a:ln>
        </p:spPr>
        <p:txBody>
          <a:bodyPr anchorCtr="0" anchor="t" bIns="0" lIns="0" spcFirstLastPara="1" rIns="0" wrap="square" tIns="0">
            <a:noAutofit/>
          </a:bodyPr>
          <a:lstStyle>
            <a:lvl1pPr indent="-228600" lvl="0" marL="457200" marR="0" rtl="0" algn="l">
              <a:lnSpc>
                <a:spcPct val="123000"/>
              </a:lnSpc>
              <a:spcBef>
                <a:spcPts val="600"/>
              </a:spcBef>
              <a:spcAft>
                <a:spcPts val="0"/>
              </a:spcAft>
              <a:buClr>
                <a:srgbClr val="00AD20"/>
              </a:buClr>
              <a:buSzPts val="1200"/>
              <a:buFont typeface="Arial"/>
              <a:buNone/>
              <a:defRPr b="0" i="0" sz="1200" u="none" cap="none" strike="noStrike">
                <a:solidFill>
                  <a:schemeClr val="dk1"/>
                </a:solidFill>
                <a:latin typeface="Arial"/>
                <a:ea typeface="Arial"/>
                <a:cs typeface="Arial"/>
                <a:sym typeface="Arial"/>
              </a:defRPr>
            </a:lvl1pPr>
            <a:lvl2pPr indent="-304800" lvl="1" marL="914400" marR="0" rtl="0" algn="l">
              <a:lnSpc>
                <a:spcPct val="123000"/>
              </a:lnSpc>
              <a:spcBef>
                <a:spcPts val="600"/>
              </a:spcBef>
              <a:spcAft>
                <a:spcPts val="0"/>
              </a:spcAft>
              <a:buClr>
                <a:srgbClr val="00AD20"/>
              </a:buClr>
              <a:buSzPts val="1200"/>
              <a:buFont typeface="Arial"/>
              <a:buChar char="•"/>
              <a:defRPr b="0" i="0" sz="1200" u="none" cap="none" strike="noStrike">
                <a:solidFill>
                  <a:schemeClr val="dk1"/>
                </a:solidFill>
                <a:latin typeface="Arial"/>
                <a:ea typeface="Arial"/>
                <a:cs typeface="Arial"/>
                <a:sym typeface="Arial"/>
              </a:defRPr>
            </a:lvl2pPr>
            <a:lvl3pPr indent="-304800" lvl="2" marL="1371600" marR="0" rtl="0" algn="l">
              <a:lnSpc>
                <a:spcPct val="123000"/>
              </a:lnSpc>
              <a:spcBef>
                <a:spcPts val="600"/>
              </a:spcBef>
              <a:spcAft>
                <a:spcPts val="0"/>
              </a:spcAft>
              <a:buClr>
                <a:srgbClr val="00AD20"/>
              </a:buClr>
              <a:buSzPts val="1200"/>
              <a:buFont typeface="Arial"/>
              <a:buChar char="‒"/>
              <a:defRPr b="0" i="0" sz="1200" u="none" cap="none" strike="noStrike">
                <a:solidFill>
                  <a:schemeClr val="dk1"/>
                </a:solidFill>
                <a:latin typeface="Arial"/>
                <a:ea typeface="Arial"/>
                <a:cs typeface="Arial"/>
                <a:sym typeface="Arial"/>
              </a:defRPr>
            </a:lvl3pPr>
            <a:lvl4pPr indent="-304800" lvl="3" marL="1828800" marR="0" rtl="0" algn="l">
              <a:lnSpc>
                <a:spcPct val="123000"/>
              </a:lnSpc>
              <a:spcBef>
                <a:spcPts val="600"/>
              </a:spcBef>
              <a:spcAft>
                <a:spcPts val="0"/>
              </a:spcAft>
              <a:buClr>
                <a:srgbClr val="00AD20"/>
              </a:buClr>
              <a:buSzPts val="1200"/>
              <a:buFont typeface="Arial"/>
              <a:buChar char="•"/>
              <a:defRPr b="0" i="0" sz="1200" u="none" cap="none" strike="noStrike">
                <a:solidFill>
                  <a:schemeClr val="dk1"/>
                </a:solidFill>
                <a:latin typeface="Arial"/>
                <a:ea typeface="Arial"/>
                <a:cs typeface="Arial"/>
                <a:sym typeface="Arial"/>
              </a:defRPr>
            </a:lvl4pPr>
            <a:lvl5pPr indent="-304800" lvl="4" marL="2286000" marR="0" rtl="0" algn="l">
              <a:lnSpc>
                <a:spcPct val="123000"/>
              </a:lnSpc>
              <a:spcBef>
                <a:spcPts val="600"/>
              </a:spcBef>
              <a:spcAft>
                <a:spcPts val="0"/>
              </a:spcAft>
              <a:buClr>
                <a:srgbClr val="00AD20"/>
              </a:buClr>
              <a:buSzPts val="1200"/>
              <a:buFont typeface="Arial"/>
              <a:buChar char="•"/>
              <a:defRPr b="0" i="0" sz="12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257">
          <p15:clr>
            <a:srgbClr val="F26B43"/>
          </p15:clr>
        </p15:guide>
        <p15:guide id="2" pos="178">
          <p15:clr>
            <a:srgbClr val="F26B43"/>
          </p15:clr>
        </p15:guide>
        <p15:guide id="3" orient="horz" pos="1439">
          <p15:clr>
            <a:srgbClr val="F26B43"/>
          </p15:clr>
        </p15:guide>
        <p15:guide id="4" orient="horz" pos="1076">
          <p15:clr>
            <a:srgbClr val="F26B43"/>
          </p15:clr>
        </p15:guide>
        <p15:guide id="5" orient="horz" pos="894">
          <p15:clr>
            <a:srgbClr val="F26B43"/>
          </p15:clr>
        </p15:guide>
        <p15:guide id="6" orient="horz" pos="713">
          <p15:clr>
            <a:srgbClr val="F26B43"/>
          </p15:clr>
        </p15:guide>
        <p15:guide id="7" orient="horz" pos="1620">
          <p15:clr>
            <a:srgbClr val="F26B43"/>
          </p15:clr>
        </p15:guide>
        <p15:guide id="8" orient="horz" pos="1801">
          <p15:clr>
            <a:srgbClr val="F26B43"/>
          </p15:clr>
        </p15:guide>
        <p15:guide id="9" orient="horz" pos="1983">
          <p15:clr>
            <a:srgbClr val="F26B43"/>
          </p15:clr>
        </p15:guide>
        <p15:guide id="10" orient="horz" pos="3072">
          <p15:clr>
            <a:srgbClr val="F26B43"/>
          </p15:clr>
        </p15:guide>
        <p15:guide id="11" pos="718">
          <p15:clr>
            <a:srgbClr val="F26B43"/>
          </p15:clr>
        </p15:guide>
        <p15:guide id="12" pos="359">
          <p15:clr>
            <a:srgbClr val="F26B43"/>
          </p15:clr>
        </p15:guide>
        <p15:guide id="13" orient="horz" pos="2164">
          <p15:clr>
            <a:srgbClr val="F26B43"/>
          </p15:clr>
        </p15:guide>
        <p15:guide id="14" orient="horz" pos="2346">
          <p15:clr>
            <a:srgbClr val="F26B43"/>
          </p15:clr>
        </p15:guide>
        <p15:guide id="15" orient="horz" pos="2527">
          <p15:clr>
            <a:srgbClr val="F26B43"/>
          </p15:clr>
        </p15:guide>
        <p15:guide id="16" orient="horz" pos="2709">
          <p15:clr>
            <a:srgbClr val="F26B43"/>
          </p15:clr>
        </p15:guide>
        <p15:guide id="17" orient="horz" pos="2890">
          <p15:clr>
            <a:srgbClr val="F26B43"/>
          </p15:clr>
        </p15:guide>
        <p15:guide id="18" orient="horz" pos="531">
          <p15:clr>
            <a:srgbClr val="F26B43"/>
          </p15:clr>
        </p15:guide>
        <p15:guide id="19" orient="horz" pos="350">
          <p15:clr>
            <a:srgbClr val="F26B43"/>
          </p15:clr>
        </p15:guide>
        <p15:guide id="20" pos="538">
          <p15:clr>
            <a:srgbClr val="F26B43"/>
          </p15:clr>
        </p15:guide>
        <p15:guide id="21" pos="900">
          <p15:clr>
            <a:srgbClr val="F26B43"/>
          </p15:clr>
        </p15:guide>
        <p15:guide id="22" pos="1078">
          <p15:clr>
            <a:srgbClr val="F26B43"/>
          </p15:clr>
        </p15:guide>
        <p15:guide id="23" pos="1258">
          <p15:clr>
            <a:srgbClr val="F26B43"/>
          </p15:clr>
        </p15:guide>
        <p15:guide id="24" pos="1440">
          <p15:clr>
            <a:srgbClr val="F26B43"/>
          </p15:clr>
        </p15:guide>
        <p15:guide id="25" pos="1618">
          <p15:clr>
            <a:srgbClr val="F26B43"/>
          </p15:clr>
        </p15:guide>
        <p15:guide id="26" pos="1800">
          <p15:clr>
            <a:srgbClr val="F26B43"/>
          </p15:clr>
        </p15:guide>
        <p15:guide id="27" pos="1978">
          <p15:clr>
            <a:srgbClr val="F26B43"/>
          </p15:clr>
        </p15:guide>
        <p15:guide id="28" pos="2160">
          <p15:clr>
            <a:srgbClr val="F26B43"/>
          </p15:clr>
        </p15:guide>
        <p15:guide id="29" pos="2338">
          <p15:clr>
            <a:srgbClr val="F26B43"/>
          </p15:clr>
        </p15:guide>
        <p15:guide id="30" pos="2520">
          <p15:clr>
            <a:srgbClr val="F26B43"/>
          </p15:clr>
        </p15:guide>
        <p15:guide id="31" pos="2698">
          <p15:clr>
            <a:srgbClr val="F26B43"/>
          </p15:clr>
        </p15:guide>
        <p15:guide id="32" pos="2880">
          <p15:clr>
            <a:srgbClr val="F26B43"/>
          </p15:clr>
        </p15:guide>
        <p15:guide id="33" pos="3058">
          <p15:clr>
            <a:srgbClr val="F26B43"/>
          </p15:clr>
        </p15:guide>
        <p15:guide id="34" pos="3240">
          <p15:clr>
            <a:srgbClr val="F26B43"/>
          </p15:clr>
        </p15:guide>
        <p15:guide id="35" pos="3418">
          <p15:clr>
            <a:srgbClr val="F26B43"/>
          </p15:clr>
        </p15:guide>
        <p15:guide id="36" pos="3600">
          <p15:clr>
            <a:srgbClr val="F26B43"/>
          </p15:clr>
        </p15:guide>
        <p15:guide id="37" pos="3778">
          <p15:clr>
            <a:srgbClr val="F26B43"/>
          </p15:clr>
        </p15:guide>
        <p15:guide id="38" pos="3960">
          <p15:clr>
            <a:srgbClr val="F26B43"/>
          </p15:clr>
        </p15:guide>
        <p15:guide id="39" pos="4138">
          <p15:clr>
            <a:srgbClr val="F26B43"/>
          </p15:clr>
        </p15:guide>
        <p15:guide id="40" pos="4320">
          <p15:clr>
            <a:srgbClr val="F26B43"/>
          </p15:clr>
        </p15:guide>
        <p15:guide id="41" pos="4498">
          <p15:clr>
            <a:srgbClr val="F26B43"/>
          </p15:clr>
        </p15:guide>
        <p15:guide id="42" pos="4680">
          <p15:clr>
            <a:srgbClr val="F26B43"/>
          </p15:clr>
        </p15:guide>
        <p15:guide id="43" pos="4858">
          <p15:clr>
            <a:srgbClr val="F26B43"/>
          </p15:clr>
        </p15:guide>
        <p15:guide id="44" pos="5040">
          <p15:clr>
            <a:srgbClr val="F26B43"/>
          </p15:clr>
        </p15:guide>
        <p15:guide id="45" pos="5218">
          <p15:clr>
            <a:srgbClr val="F26B43"/>
          </p15:clr>
        </p15:guide>
        <p15:guide id="46" pos="5400">
          <p15:clr>
            <a:srgbClr val="F26B43"/>
          </p15:clr>
        </p15:guide>
        <p15:guide id="47" pos="5578">
          <p15:clr>
            <a:srgbClr val="F26B43"/>
          </p15:clr>
        </p15:guide>
        <p15:guide id="48" orient="horz" pos="16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8.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7.png"/><Relationship Id="rId4" Type="http://schemas.openxmlformats.org/officeDocument/2006/relationships/image" Target="../media/image30.png"/><Relationship Id="rId5"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xml"/><Relationship Id="rId3" Type="http://schemas.openxmlformats.org/officeDocument/2006/relationships/image" Target="../media/image2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2.png"/><Relationship Id="rId4" Type="http://schemas.openxmlformats.org/officeDocument/2006/relationships/image" Target="../media/image2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1.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7.png"/><Relationship Id="rId4" Type="http://schemas.openxmlformats.org/officeDocument/2006/relationships/image" Target="../media/image39.png"/><Relationship Id="rId5" Type="http://schemas.openxmlformats.org/officeDocument/2006/relationships/image" Target="../media/image3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59"/>
          <p:cNvSpPr txBox="1"/>
          <p:nvPr/>
        </p:nvSpPr>
        <p:spPr>
          <a:xfrm>
            <a:off x="713185" y="407906"/>
            <a:ext cx="7717500" cy="17133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b="1" lang="en-US" sz="4000">
                <a:solidFill>
                  <a:srgbClr val="FFFFFF"/>
                </a:solidFill>
              </a:rPr>
              <a:t>Как найти перспективного джуна и сделать из него аналитика</a:t>
            </a:r>
            <a:endParaRPr b="1" sz="4000">
              <a:solidFill>
                <a:srgbClr val="FFFFFF"/>
              </a:solidFill>
            </a:endParaRPr>
          </a:p>
        </p:txBody>
      </p:sp>
      <p:sp>
        <p:nvSpPr>
          <p:cNvPr id="441" name="Google Shape;441;p59"/>
          <p:cNvSpPr txBox="1"/>
          <p:nvPr/>
        </p:nvSpPr>
        <p:spPr>
          <a:xfrm>
            <a:off x="713185" y="2405296"/>
            <a:ext cx="7791600" cy="1222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b="1" sz="2400">
              <a:solidFill>
                <a:srgbClr val="F2F2F2"/>
              </a:solidFill>
            </a:endParaRPr>
          </a:p>
          <a:p>
            <a:pPr indent="0" lvl="0" marL="0" rtl="0" algn="l">
              <a:spcBef>
                <a:spcPts val="0"/>
              </a:spcBef>
              <a:spcAft>
                <a:spcPts val="0"/>
              </a:spcAft>
              <a:buNone/>
            </a:pPr>
            <a:r>
              <a:rPr b="1" lang="en-US" sz="2400">
                <a:solidFill>
                  <a:srgbClr val="F2F2F2"/>
                </a:solidFill>
              </a:rPr>
              <a:t>Егор Марюшко, к.т.н.</a:t>
            </a:r>
            <a:endParaRPr b="1" sz="2400">
              <a:solidFill>
                <a:srgbClr val="F2F2F2"/>
              </a:solidFill>
            </a:endParaRPr>
          </a:p>
          <a:p>
            <a:pPr indent="0" lvl="0" marL="0" rtl="0" algn="l">
              <a:spcBef>
                <a:spcPts val="0"/>
              </a:spcBef>
              <a:spcAft>
                <a:spcPts val="0"/>
              </a:spcAft>
              <a:buNone/>
            </a:pPr>
            <a:r>
              <a:rPr lang="en-US" sz="1800">
                <a:solidFill>
                  <a:srgbClr val="F2F2F2"/>
                </a:solidFill>
              </a:rPr>
              <a:t>Начальник Группы бизнес-трансформаций </a:t>
            </a:r>
            <a:endParaRPr sz="1800">
              <a:solidFill>
                <a:srgbClr val="F2F2F2"/>
              </a:solidFill>
            </a:endParaRPr>
          </a:p>
          <a:p>
            <a:pPr indent="0" lvl="0" marL="0" rtl="0" algn="l">
              <a:spcBef>
                <a:spcPts val="0"/>
              </a:spcBef>
              <a:spcAft>
                <a:spcPts val="0"/>
              </a:spcAft>
              <a:buNone/>
            </a:pPr>
            <a:r>
              <a:rPr lang="en-US" sz="1800">
                <a:solidFill>
                  <a:srgbClr val="F2F2F2"/>
                </a:solidFill>
              </a:rPr>
              <a:t>АО “Нэксайн”</a:t>
            </a:r>
            <a:endParaRPr sz="1600">
              <a:solidFill>
                <a:srgbClr val="00AD21"/>
              </a:solidFill>
            </a:endParaRPr>
          </a:p>
        </p:txBody>
      </p:sp>
      <p:sp>
        <p:nvSpPr>
          <p:cNvPr id="442" name="Google Shape;442;p59"/>
          <p:cNvSpPr txBox="1"/>
          <p:nvPr/>
        </p:nvSpPr>
        <p:spPr>
          <a:xfrm>
            <a:off x="715228" y="4467425"/>
            <a:ext cx="2128500" cy="2739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US" sz="900">
                <a:solidFill>
                  <a:srgbClr val="FFFFFF"/>
                </a:solidFill>
              </a:rPr>
              <a:t>Санкт-Петербург</a:t>
            </a:r>
            <a:r>
              <a:rPr lang="en-US" sz="900">
                <a:solidFill>
                  <a:srgbClr val="FFFFFF"/>
                </a:solidFill>
              </a:rPr>
              <a:t>, 2021</a:t>
            </a:r>
            <a:endParaRPr sz="90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68"/>
          <p:cNvSpPr txBox="1"/>
          <p:nvPr>
            <p:ph idx="12" type="sldNum"/>
          </p:nvPr>
        </p:nvSpPr>
        <p:spPr>
          <a:xfrm>
            <a:off x="287736" y="4587974"/>
            <a:ext cx="282600" cy="321900"/>
          </a:xfrm>
          <a:prstGeom prst="rect">
            <a:avLst/>
          </a:prstGeom>
        </p:spPr>
        <p:txBody>
          <a:bodyPr anchorCtr="0" anchor="b"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
        <p:nvSpPr>
          <p:cNvPr id="546" name="Google Shape;546;p68"/>
          <p:cNvSpPr txBox="1"/>
          <p:nvPr>
            <p:ph idx="1" type="subTitle"/>
          </p:nvPr>
        </p:nvSpPr>
        <p:spPr>
          <a:xfrm>
            <a:off x="5426075" y="1129925"/>
            <a:ext cx="3429000" cy="3257700"/>
          </a:xfrm>
          <a:prstGeom prst="rect">
            <a:avLst/>
          </a:prstGeom>
        </p:spPr>
        <p:txBody>
          <a:bodyPr anchorCtr="0" anchor="t" bIns="0" lIns="0" spcFirstLastPara="1" rIns="0" wrap="square" tIns="0">
            <a:noAutofit/>
          </a:bodyPr>
          <a:lstStyle/>
          <a:p>
            <a:pPr indent="-330200" lvl="0" marL="457200" rtl="0" algn="l">
              <a:spcBef>
                <a:spcPts val="0"/>
              </a:spcBef>
              <a:spcAft>
                <a:spcPts val="0"/>
              </a:spcAft>
              <a:buSzPts val="1600"/>
              <a:buChar char="●"/>
            </a:pPr>
            <a:r>
              <a:rPr lang="en-US"/>
              <a:t>понимание ответственности </a:t>
            </a:r>
            <a:endParaRPr/>
          </a:p>
          <a:p>
            <a:pPr indent="-330200" lvl="0" marL="457200" rtl="0" algn="l">
              <a:spcBef>
                <a:spcPts val="0"/>
              </a:spcBef>
              <a:spcAft>
                <a:spcPts val="0"/>
              </a:spcAft>
              <a:buSzPts val="1600"/>
              <a:buChar char="●"/>
            </a:pPr>
            <a:r>
              <a:rPr lang="en-US"/>
              <a:t>умение выстраивать коммуникацию</a:t>
            </a:r>
            <a:endParaRPr/>
          </a:p>
          <a:p>
            <a:pPr indent="-330200" lvl="0" marL="457200" rtl="0" algn="l">
              <a:spcBef>
                <a:spcPts val="0"/>
              </a:spcBef>
              <a:spcAft>
                <a:spcPts val="0"/>
              </a:spcAft>
              <a:buSzPts val="1600"/>
              <a:buChar char="●"/>
            </a:pPr>
            <a:r>
              <a:rPr lang="en-US"/>
              <a:t>управление ожиданиями </a:t>
            </a:r>
            <a:endParaRPr/>
          </a:p>
          <a:p>
            <a:pPr indent="-330200" lvl="0" marL="457200" rtl="0" algn="l">
              <a:spcBef>
                <a:spcPts val="0"/>
              </a:spcBef>
              <a:spcAft>
                <a:spcPts val="0"/>
              </a:spcAft>
              <a:buSzPts val="1600"/>
              <a:buChar char="●"/>
            </a:pPr>
            <a:r>
              <a:rPr lang="en-US"/>
              <a:t>работа с конфликтами</a:t>
            </a:r>
            <a:endParaRPr/>
          </a:p>
          <a:p>
            <a:pPr indent="0" lvl="0" marL="457200" rtl="0" algn="l">
              <a:spcBef>
                <a:spcPts val="0"/>
              </a:spcBef>
              <a:spcAft>
                <a:spcPts val="0"/>
              </a:spcAft>
              <a:buNone/>
            </a:pPr>
            <a:r>
              <a:t/>
            </a:r>
            <a:endParaRPr/>
          </a:p>
        </p:txBody>
      </p:sp>
      <p:sp>
        <p:nvSpPr>
          <p:cNvPr id="547" name="Google Shape;547;p68"/>
          <p:cNvSpPr txBox="1"/>
          <p:nvPr>
            <p:ph type="title"/>
          </p:nvPr>
        </p:nvSpPr>
        <p:spPr>
          <a:xfrm>
            <a:off x="282575" y="268285"/>
            <a:ext cx="8569200" cy="648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Жизненный опыт</a:t>
            </a:r>
            <a:endParaRPr/>
          </a:p>
        </p:txBody>
      </p:sp>
      <p:pic>
        <p:nvPicPr>
          <p:cNvPr id="548" name="Google Shape;548;p68"/>
          <p:cNvPicPr preferRelativeResize="0"/>
          <p:nvPr/>
        </p:nvPicPr>
        <p:blipFill>
          <a:blip r:embed="rId3">
            <a:alphaModFix/>
          </a:blip>
          <a:stretch>
            <a:fillRect/>
          </a:stretch>
        </p:blipFill>
        <p:spPr>
          <a:xfrm>
            <a:off x="282586" y="1123356"/>
            <a:ext cx="4876800" cy="32575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69"/>
          <p:cNvSpPr txBox="1"/>
          <p:nvPr>
            <p:ph idx="12" type="sldNum"/>
          </p:nvPr>
        </p:nvSpPr>
        <p:spPr>
          <a:xfrm>
            <a:off x="287736" y="4587974"/>
            <a:ext cx="282600" cy="321900"/>
          </a:xfrm>
          <a:prstGeom prst="rect">
            <a:avLst/>
          </a:prstGeom>
        </p:spPr>
        <p:txBody>
          <a:bodyPr anchorCtr="0" anchor="b"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
        <p:nvSpPr>
          <p:cNvPr id="555" name="Google Shape;555;p69"/>
          <p:cNvSpPr txBox="1"/>
          <p:nvPr>
            <p:ph idx="1" type="subTitle"/>
          </p:nvPr>
        </p:nvSpPr>
        <p:spPr>
          <a:xfrm>
            <a:off x="285750" y="1129981"/>
            <a:ext cx="8569200" cy="28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556" name="Google Shape;556;p69"/>
          <p:cNvSpPr txBox="1"/>
          <p:nvPr>
            <p:ph type="title"/>
          </p:nvPr>
        </p:nvSpPr>
        <p:spPr>
          <a:xfrm>
            <a:off x="282575" y="268285"/>
            <a:ext cx="8569200" cy="648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Статистика собеседований</a:t>
            </a:r>
            <a:endParaRPr/>
          </a:p>
        </p:txBody>
      </p:sp>
      <p:graphicFrame>
        <p:nvGraphicFramePr>
          <p:cNvPr id="557" name="Google Shape;557;p69"/>
          <p:cNvGraphicFramePr/>
          <p:nvPr/>
        </p:nvGraphicFramePr>
        <p:xfrm>
          <a:off x="1760775" y="1131888"/>
          <a:ext cx="3000000" cy="3000000"/>
        </p:xfrm>
        <a:graphic>
          <a:graphicData uri="http://schemas.openxmlformats.org/drawingml/2006/table">
            <a:tbl>
              <a:tblPr>
                <a:noFill/>
                <a:tableStyleId>{44F8051C-D8B1-40F1-AD7F-618CD4AC89AE}</a:tableStyleId>
              </a:tblPr>
              <a:tblGrid>
                <a:gridCol w="2239725"/>
                <a:gridCol w="854075"/>
                <a:gridCol w="1143000"/>
                <a:gridCol w="1431925"/>
                <a:gridCol w="1422300"/>
              </a:tblGrid>
              <a:tr h="497700">
                <a:tc>
                  <a:txBody>
                    <a:bodyPr/>
                    <a:lstStyle/>
                    <a:p>
                      <a:pPr indent="0" lvl="0" marL="0" marR="0" rtl="0" algn="l">
                        <a:lnSpc>
                          <a:spcPct val="100000"/>
                        </a:lnSpc>
                        <a:spcBef>
                          <a:spcPts val="0"/>
                        </a:spcBef>
                        <a:spcAft>
                          <a:spcPts val="0"/>
                        </a:spcAft>
                        <a:buNone/>
                      </a:pPr>
                      <a:r>
                        <a:t/>
                      </a:r>
                      <a:endParaRPr b="1" sz="1200">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sz="1200">
                          <a:solidFill>
                            <a:srgbClr val="00AD20"/>
                          </a:solidFill>
                        </a:rPr>
                        <a:t>Всего</a:t>
                      </a:r>
                      <a:endParaRPr b="1" sz="1200">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sz="1200">
                          <a:solidFill>
                            <a:srgbClr val="00AD20"/>
                          </a:solidFill>
                        </a:rPr>
                        <a:t>Рынок труда</a:t>
                      </a:r>
                      <a:endParaRPr b="1" sz="1200">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sz="1200">
                          <a:solidFill>
                            <a:srgbClr val="00AD20"/>
                          </a:solidFill>
                        </a:rPr>
                        <a:t>Профильные университеты</a:t>
                      </a:r>
                      <a:endParaRPr b="1" sz="1200">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sz="1200">
                          <a:solidFill>
                            <a:srgbClr val="00AD20"/>
                          </a:solidFill>
                        </a:rPr>
                        <a:t>Кандидат по рекомендации</a:t>
                      </a:r>
                      <a:endParaRPr b="1" sz="1200">
                        <a:solidFill>
                          <a:srgbClr val="00AD20"/>
                        </a:solidFill>
                      </a:endParaRPr>
                    </a:p>
                  </a:txBody>
                  <a:tcPr marT="91425" marB="91425" marR="91425" marL="91425" anchor="ctr"/>
                </a:tc>
              </a:tr>
              <a:tr h="525350">
                <a:tc>
                  <a:txBody>
                    <a:bodyPr/>
                    <a:lstStyle/>
                    <a:p>
                      <a:pPr indent="0" lvl="0" marL="0" marR="0" rtl="0" algn="l">
                        <a:lnSpc>
                          <a:spcPct val="100000"/>
                        </a:lnSpc>
                        <a:spcBef>
                          <a:spcPts val="0"/>
                        </a:spcBef>
                        <a:spcAft>
                          <a:spcPts val="0"/>
                        </a:spcAft>
                        <a:buNone/>
                      </a:pPr>
                      <a:r>
                        <a:rPr b="1" lang="en-US" sz="1200">
                          <a:solidFill>
                            <a:srgbClr val="00AD20"/>
                          </a:solidFill>
                        </a:rPr>
                        <a:t>Прошли поиск, </a:t>
                      </a:r>
                      <a:endParaRPr b="1" sz="1200">
                        <a:solidFill>
                          <a:srgbClr val="00AD20"/>
                        </a:solidFill>
                      </a:endParaRPr>
                    </a:p>
                    <a:p>
                      <a:pPr indent="0" lvl="0" marL="0" marR="0" rtl="0" algn="l">
                        <a:lnSpc>
                          <a:spcPct val="100000"/>
                        </a:lnSpc>
                        <a:spcBef>
                          <a:spcPts val="0"/>
                        </a:spcBef>
                        <a:spcAft>
                          <a:spcPts val="0"/>
                        </a:spcAft>
                        <a:buNone/>
                      </a:pPr>
                      <a:r>
                        <a:rPr b="1" lang="en-US" sz="1200">
                          <a:solidFill>
                            <a:srgbClr val="00AD20"/>
                          </a:solidFill>
                        </a:rPr>
                        <a:t>чел. </a:t>
                      </a:r>
                      <a:endParaRPr b="1" sz="1200">
                        <a:solidFill>
                          <a:srgbClr val="00AD20"/>
                        </a:solidFill>
                      </a:endParaRPr>
                    </a:p>
                  </a:txBody>
                  <a:tcPr marT="91425" marB="91425" marR="91425" marL="91425" anchor="ctr"/>
                </a:tc>
                <a:tc>
                  <a:txBody>
                    <a:bodyPr/>
                    <a:lstStyle/>
                    <a:p>
                      <a:pPr indent="0" lvl="0" marL="0" rtl="0" algn="ctr">
                        <a:spcBef>
                          <a:spcPts val="0"/>
                        </a:spcBef>
                        <a:spcAft>
                          <a:spcPts val="0"/>
                        </a:spcAft>
                        <a:buNone/>
                      </a:pPr>
                      <a:r>
                        <a:rPr b="1" lang="en-US">
                          <a:solidFill>
                            <a:srgbClr val="00AD20"/>
                          </a:solidFill>
                        </a:rPr>
                        <a:t>~150</a:t>
                      </a:r>
                      <a:endParaRPr b="1">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a:solidFill>
                            <a:srgbClr val="00AD20"/>
                          </a:solidFill>
                        </a:rPr>
                        <a:t>~124</a:t>
                      </a:r>
                      <a:endParaRPr b="1">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a:solidFill>
                            <a:srgbClr val="00AD20"/>
                          </a:solidFill>
                        </a:rPr>
                        <a:t>18</a:t>
                      </a:r>
                      <a:endParaRPr b="1">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a:solidFill>
                            <a:srgbClr val="00AD20"/>
                          </a:solidFill>
                        </a:rPr>
                        <a:t>8</a:t>
                      </a:r>
                      <a:r>
                        <a:rPr b="1" lang="en-US">
                          <a:solidFill>
                            <a:srgbClr val="00AD20"/>
                          </a:solidFill>
                        </a:rPr>
                        <a:t>* </a:t>
                      </a:r>
                      <a:endParaRPr b="1">
                        <a:solidFill>
                          <a:srgbClr val="00AD20"/>
                        </a:solidFill>
                      </a:endParaRPr>
                    </a:p>
                  </a:txBody>
                  <a:tcPr marT="91425" marB="91425" marR="91425" marL="91425" anchor="ctr"/>
                </a:tc>
              </a:tr>
              <a:tr h="525350">
                <a:tc>
                  <a:txBody>
                    <a:bodyPr/>
                    <a:lstStyle/>
                    <a:p>
                      <a:pPr indent="0" lvl="0" marL="0" marR="0" rtl="0" algn="l">
                        <a:lnSpc>
                          <a:spcPct val="100000"/>
                        </a:lnSpc>
                        <a:spcBef>
                          <a:spcPts val="0"/>
                        </a:spcBef>
                        <a:spcAft>
                          <a:spcPts val="0"/>
                        </a:spcAft>
                        <a:buNone/>
                      </a:pPr>
                      <a:r>
                        <a:rPr b="1" lang="en-US" sz="1200">
                          <a:solidFill>
                            <a:srgbClr val="00AD20"/>
                          </a:solidFill>
                        </a:rPr>
                        <a:t>Прошли отбор, </a:t>
                      </a:r>
                      <a:endParaRPr b="1" sz="1200">
                        <a:solidFill>
                          <a:srgbClr val="00AD20"/>
                        </a:solidFill>
                      </a:endParaRPr>
                    </a:p>
                    <a:p>
                      <a:pPr indent="0" lvl="0" marL="0" marR="0" rtl="0" algn="l">
                        <a:lnSpc>
                          <a:spcPct val="100000"/>
                        </a:lnSpc>
                        <a:spcBef>
                          <a:spcPts val="0"/>
                        </a:spcBef>
                        <a:spcAft>
                          <a:spcPts val="0"/>
                        </a:spcAft>
                        <a:buNone/>
                      </a:pPr>
                      <a:r>
                        <a:rPr b="1" lang="en-US" sz="1200">
                          <a:solidFill>
                            <a:srgbClr val="00AD20"/>
                          </a:solidFill>
                        </a:rPr>
                        <a:t>чел. (%)</a:t>
                      </a:r>
                      <a:endParaRPr b="1" sz="1200">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a:solidFill>
                            <a:srgbClr val="00AD20"/>
                          </a:solidFill>
                        </a:rPr>
                        <a:t>47 (31%)</a:t>
                      </a:r>
                      <a:endParaRPr b="1">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a:solidFill>
                            <a:srgbClr val="00AD20"/>
                          </a:solidFill>
                        </a:rPr>
                        <a:t>18 </a:t>
                      </a:r>
                      <a:endParaRPr b="1">
                        <a:solidFill>
                          <a:srgbClr val="00AD20"/>
                        </a:solidFill>
                      </a:endParaRPr>
                    </a:p>
                    <a:p>
                      <a:pPr indent="0" lvl="0" marL="0" marR="0" rtl="0" algn="ctr">
                        <a:lnSpc>
                          <a:spcPct val="100000"/>
                        </a:lnSpc>
                        <a:spcBef>
                          <a:spcPts val="0"/>
                        </a:spcBef>
                        <a:spcAft>
                          <a:spcPts val="0"/>
                        </a:spcAft>
                        <a:buNone/>
                      </a:pPr>
                      <a:r>
                        <a:rPr b="1" lang="en-US">
                          <a:solidFill>
                            <a:srgbClr val="00AD20"/>
                          </a:solidFill>
                        </a:rPr>
                        <a:t>(15%)</a:t>
                      </a:r>
                      <a:endParaRPr b="1">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a:solidFill>
                            <a:srgbClr val="00AD20"/>
                          </a:solidFill>
                        </a:rPr>
                        <a:t>10 </a:t>
                      </a:r>
                      <a:endParaRPr b="1">
                        <a:solidFill>
                          <a:srgbClr val="00AD20"/>
                        </a:solidFill>
                      </a:endParaRPr>
                    </a:p>
                    <a:p>
                      <a:pPr indent="0" lvl="0" marL="0" marR="0" rtl="0" algn="ctr">
                        <a:lnSpc>
                          <a:spcPct val="100000"/>
                        </a:lnSpc>
                        <a:spcBef>
                          <a:spcPts val="0"/>
                        </a:spcBef>
                        <a:spcAft>
                          <a:spcPts val="0"/>
                        </a:spcAft>
                        <a:buNone/>
                      </a:pPr>
                      <a:r>
                        <a:rPr b="1" lang="en-US">
                          <a:solidFill>
                            <a:srgbClr val="00AD20"/>
                          </a:solidFill>
                        </a:rPr>
                        <a:t>(56%)</a:t>
                      </a:r>
                      <a:endParaRPr b="1">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a:solidFill>
                            <a:srgbClr val="00AD20"/>
                          </a:solidFill>
                        </a:rPr>
                        <a:t>8</a:t>
                      </a:r>
                      <a:r>
                        <a:rPr b="1" lang="en-US">
                          <a:solidFill>
                            <a:srgbClr val="00AD20"/>
                          </a:solidFill>
                        </a:rPr>
                        <a:t> </a:t>
                      </a:r>
                      <a:endParaRPr b="1">
                        <a:solidFill>
                          <a:srgbClr val="00AD20"/>
                        </a:solidFill>
                      </a:endParaRPr>
                    </a:p>
                    <a:p>
                      <a:pPr indent="0" lvl="0" marL="0" marR="0" rtl="0" algn="ctr">
                        <a:lnSpc>
                          <a:spcPct val="100000"/>
                        </a:lnSpc>
                        <a:spcBef>
                          <a:spcPts val="0"/>
                        </a:spcBef>
                        <a:spcAft>
                          <a:spcPts val="0"/>
                        </a:spcAft>
                        <a:buNone/>
                      </a:pPr>
                      <a:r>
                        <a:rPr b="1" lang="en-US">
                          <a:solidFill>
                            <a:srgbClr val="00AD20"/>
                          </a:solidFill>
                        </a:rPr>
                        <a:t>(100%)</a:t>
                      </a:r>
                      <a:endParaRPr b="1">
                        <a:solidFill>
                          <a:srgbClr val="00AD20"/>
                        </a:solidFill>
                      </a:endParaRPr>
                    </a:p>
                  </a:txBody>
                  <a:tcPr marT="91425" marB="91425" marR="91425" marL="91425" anchor="ctr"/>
                </a:tc>
              </a:tr>
              <a:tr h="548600">
                <a:tc>
                  <a:txBody>
                    <a:bodyPr/>
                    <a:lstStyle/>
                    <a:p>
                      <a:pPr indent="0" lvl="0" marL="0" marR="0" rtl="0" algn="l">
                        <a:lnSpc>
                          <a:spcPct val="100000"/>
                        </a:lnSpc>
                        <a:spcBef>
                          <a:spcPts val="0"/>
                        </a:spcBef>
                        <a:spcAft>
                          <a:spcPts val="0"/>
                        </a:spcAft>
                        <a:buNone/>
                      </a:pPr>
                      <a:r>
                        <a:rPr b="1" lang="en-US" sz="1200">
                          <a:solidFill>
                            <a:srgbClr val="00AD20"/>
                          </a:solidFill>
                        </a:rPr>
                        <a:t>Прошли собеседование, чел. (%)</a:t>
                      </a:r>
                      <a:endParaRPr b="1" sz="1200">
                        <a:solidFill>
                          <a:srgbClr val="00AD20"/>
                        </a:solidFill>
                      </a:endParaRPr>
                    </a:p>
                  </a:txBody>
                  <a:tcPr marT="91425" marB="91425" marR="91425" marL="91425" anchor="ctr">
                    <a:solidFill>
                      <a:srgbClr val="D9EAD3"/>
                    </a:solidFill>
                  </a:tcPr>
                </a:tc>
                <a:tc>
                  <a:txBody>
                    <a:bodyPr/>
                    <a:lstStyle/>
                    <a:p>
                      <a:pPr indent="0" lvl="0" marL="0" marR="0" rtl="0" algn="ctr">
                        <a:lnSpc>
                          <a:spcPct val="100000"/>
                        </a:lnSpc>
                        <a:spcBef>
                          <a:spcPts val="0"/>
                        </a:spcBef>
                        <a:spcAft>
                          <a:spcPts val="0"/>
                        </a:spcAft>
                        <a:buNone/>
                      </a:pPr>
                      <a:r>
                        <a:rPr b="1" lang="en-US">
                          <a:solidFill>
                            <a:srgbClr val="00AD20"/>
                          </a:solidFill>
                        </a:rPr>
                        <a:t>19 (40%)</a:t>
                      </a:r>
                      <a:endParaRPr b="1">
                        <a:solidFill>
                          <a:srgbClr val="00AD20"/>
                        </a:solidFill>
                      </a:endParaRPr>
                    </a:p>
                  </a:txBody>
                  <a:tcPr marT="91425" marB="91425" marR="91425" marL="91425" anchor="ctr">
                    <a:solidFill>
                      <a:srgbClr val="D9EAD3"/>
                    </a:solidFill>
                  </a:tcPr>
                </a:tc>
                <a:tc>
                  <a:txBody>
                    <a:bodyPr/>
                    <a:lstStyle/>
                    <a:p>
                      <a:pPr indent="0" lvl="0" marL="0" marR="0" rtl="0" algn="ctr">
                        <a:lnSpc>
                          <a:spcPct val="100000"/>
                        </a:lnSpc>
                        <a:spcBef>
                          <a:spcPts val="0"/>
                        </a:spcBef>
                        <a:spcAft>
                          <a:spcPts val="0"/>
                        </a:spcAft>
                        <a:buNone/>
                      </a:pPr>
                      <a:r>
                        <a:rPr b="1" lang="en-US">
                          <a:solidFill>
                            <a:srgbClr val="00AD20"/>
                          </a:solidFill>
                        </a:rPr>
                        <a:t>6 </a:t>
                      </a:r>
                      <a:endParaRPr b="1">
                        <a:solidFill>
                          <a:srgbClr val="00AD20"/>
                        </a:solidFill>
                      </a:endParaRPr>
                    </a:p>
                    <a:p>
                      <a:pPr indent="0" lvl="0" marL="0" marR="0" rtl="0" algn="ctr">
                        <a:lnSpc>
                          <a:spcPct val="100000"/>
                        </a:lnSpc>
                        <a:spcBef>
                          <a:spcPts val="0"/>
                        </a:spcBef>
                        <a:spcAft>
                          <a:spcPts val="0"/>
                        </a:spcAft>
                        <a:buNone/>
                      </a:pPr>
                      <a:r>
                        <a:rPr b="1" lang="en-US">
                          <a:solidFill>
                            <a:srgbClr val="00AD20"/>
                          </a:solidFill>
                        </a:rPr>
                        <a:t>(33%)</a:t>
                      </a:r>
                      <a:endParaRPr b="1">
                        <a:solidFill>
                          <a:srgbClr val="00AD20"/>
                        </a:solidFill>
                      </a:endParaRPr>
                    </a:p>
                  </a:txBody>
                  <a:tcPr marT="91425" marB="91425" marR="91425" marL="91425" anchor="ctr">
                    <a:solidFill>
                      <a:srgbClr val="D9EAD3"/>
                    </a:solidFill>
                  </a:tcPr>
                </a:tc>
                <a:tc>
                  <a:txBody>
                    <a:bodyPr/>
                    <a:lstStyle/>
                    <a:p>
                      <a:pPr indent="0" lvl="0" marL="0" marR="0" rtl="0" algn="ctr">
                        <a:lnSpc>
                          <a:spcPct val="100000"/>
                        </a:lnSpc>
                        <a:spcBef>
                          <a:spcPts val="0"/>
                        </a:spcBef>
                        <a:spcAft>
                          <a:spcPts val="0"/>
                        </a:spcAft>
                        <a:buNone/>
                      </a:pPr>
                      <a:r>
                        <a:rPr b="1" lang="en-US">
                          <a:solidFill>
                            <a:srgbClr val="00AD20"/>
                          </a:solidFill>
                        </a:rPr>
                        <a:t>7 </a:t>
                      </a:r>
                      <a:endParaRPr b="1">
                        <a:solidFill>
                          <a:srgbClr val="00AD20"/>
                        </a:solidFill>
                      </a:endParaRPr>
                    </a:p>
                    <a:p>
                      <a:pPr indent="0" lvl="0" marL="0" marR="0" rtl="0" algn="ctr">
                        <a:lnSpc>
                          <a:spcPct val="100000"/>
                        </a:lnSpc>
                        <a:spcBef>
                          <a:spcPts val="0"/>
                        </a:spcBef>
                        <a:spcAft>
                          <a:spcPts val="0"/>
                        </a:spcAft>
                        <a:buNone/>
                      </a:pPr>
                      <a:r>
                        <a:rPr b="1" lang="en-US">
                          <a:solidFill>
                            <a:srgbClr val="00AD20"/>
                          </a:solidFill>
                        </a:rPr>
                        <a:t>(86%)</a:t>
                      </a:r>
                      <a:endParaRPr b="1">
                        <a:solidFill>
                          <a:srgbClr val="00AD20"/>
                        </a:solidFill>
                      </a:endParaRPr>
                    </a:p>
                  </a:txBody>
                  <a:tcPr marT="91425" marB="91425" marR="91425" marL="91425" anchor="ctr">
                    <a:solidFill>
                      <a:srgbClr val="D9EAD3"/>
                    </a:solidFill>
                  </a:tcPr>
                </a:tc>
                <a:tc>
                  <a:txBody>
                    <a:bodyPr/>
                    <a:lstStyle/>
                    <a:p>
                      <a:pPr indent="0" lvl="0" marL="0" marR="0" rtl="0" algn="ctr">
                        <a:lnSpc>
                          <a:spcPct val="100000"/>
                        </a:lnSpc>
                        <a:spcBef>
                          <a:spcPts val="0"/>
                        </a:spcBef>
                        <a:spcAft>
                          <a:spcPts val="0"/>
                        </a:spcAft>
                        <a:buNone/>
                      </a:pPr>
                      <a:r>
                        <a:rPr b="1" lang="en-US">
                          <a:solidFill>
                            <a:srgbClr val="00AD20"/>
                          </a:solidFill>
                        </a:rPr>
                        <a:t>6 </a:t>
                      </a:r>
                      <a:endParaRPr b="1">
                        <a:solidFill>
                          <a:srgbClr val="00AD20"/>
                        </a:solidFill>
                      </a:endParaRPr>
                    </a:p>
                    <a:p>
                      <a:pPr indent="0" lvl="0" marL="0" marR="0" rtl="0" algn="ctr">
                        <a:lnSpc>
                          <a:spcPct val="100000"/>
                        </a:lnSpc>
                        <a:spcBef>
                          <a:spcPts val="0"/>
                        </a:spcBef>
                        <a:spcAft>
                          <a:spcPts val="0"/>
                        </a:spcAft>
                        <a:buNone/>
                      </a:pPr>
                      <a:r>
                        <a:rPr b="1" lang="en-US">
                          <a:solidFill>
                            <a:srgbClr val="00AD20"/>
                          </a:solidFill>
                        </a:rPr>
                        <a:t>(67%)</a:t>
                      </a:r>
                      <a:endParaRPr b="1">
                        <a:solidFill>
                          <a:srgbClr val="00AD20"/>
                        </a:solidFill>
                      </a:endParaRPr>
                    </a:p>
                  </a:txBody>
                  <a:tcPr marT="91425" marB="91425" marR="91425" marL="91425" anchor="ctr">
                    <a:solidFill>
                      <a:srgbClr val="D9EAD3"/>
                    </a:solidFill>
                  </a:tcPr>
                </a:tc>
              </a:tr>
            </a:tbl>
          </a:graphicData>
        </a:graphic>
      </p:graphicFrame>
      <p:pic>
        <p:nvPicPr>
          <p:cNvPr id="558" name="Google Shape;558;p69"/>
          <p:cNvPicPr preferRelativeResize="0"/>
          <p:nvPr/>
        </p:nvPicPr>
        <p:blipFill>
          <a:blip r:embed="rId3">
            <a:alphaModFix/>
          </a:blip>
          <a:stretch>
            <a:fillRect/>
          </a:stretch>
        </p:blipFill>
        <p:spPr>
          <a:xfrm>
            <a:off x="282575" y="1129975"/>
            <a:ext cx="1478200" cy="1478200"/>
          </a:xfrm>
          <a:prstGeom prst="rect">
            <a:avLst/>
          </a:prstGeom>
          <a:noFill/>
          <a:ln>
            <a:noFill/>
          </a:ln>
        </p:spPr>
      </p:pic>
      <p:sp>
        <p:nvSpPr>
          <p:cNvPr id="559" name="Google Shape;559;p69"/>
          <p:cNvSpPr txBox="1"/>
          <p:nvPr/>
        </p:nvSpPr>
        <p:spPr>
          <a:xfrm>
            <a:off x="1760775" y="3448250"/>
            <a:ext cx="6654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200">
                <a:solidFill>
                  <a:srgbClr val="00AD20"/>
                </a:solidFill>
              </a:rPr>
              <a:t>*все рекомендуемые кандидаты приглашаются на собеседование</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70"/>
          <p:cNvSpPr txBox="1"/>
          <p:nvPr>
            <p:ph idx="12" type="sldNum"/>
          </p:nvPr>
        </p:nvSpPr>
        <p:spPr>
          <a:xfrm>
            <a:off x="287736" y="4587974"/>
            <a:ext cx="282600" cy="321900"/>
          </a:xfrm>
          <a:prstGeom prst="rect">
            <a:avLst/>
          </a:prstGeom>
        </p:spPr>
        <p:txBody>
          <a:bodyPr anchorCtr="0" anchor="b"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
        <p:nvSpPr>
          <p:cNvPr id="566" name="Google Shape;566;p70"/>
          <p:cNvSpPr txBox="1"/>
          <p:nvPr>
            <p:ph idx="1" type="subTitle"/>
          </p:nvPr>
        </p:nvSpPr>
        <p:spPr>
          <a:xfrm>
            <a:off x="2069000" y="4189986"/>
            <a:ext cx="4428000" cy="4242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US"/>
              <a:t>Окунуть в проект</a:t>
            </a:r>
            <a:endParaRPr/>
          </a:p>
        </p:txBody>
      </p:sp>
      <p:sp>
        <p:nvSpPr>
          <p:cNvPr id="567" name="Google Shape;567;p70"/>
          <p:cNvSpPr txBox="1"/>
          <p:nvPr>
            <p:ph type="title"/>
          </p:nvPr>
        </p:nvSpPr>
        <p:spPr>
          <a:xfrm>
            <a:off x="282575" y="268285"/>
            <a:ext cx="8569200" cy="648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Адаптация</a:t>
            </a:r>
            <a:r>
              <a:rPr lang="en-US"/>
              <a:t> аналитиков</a:t>
            </a:r>
            <a:endParaRPr/>
          </a:p>
        </p:txBody>
      </p:sp>
      <p:pic>
        <p:nvPicPr>
          <p:cNvPr id="568" name="Google Shape;568;p70"/>
          <p:cNvPicPr preferRelativeResize="0"/>
          <p:nvPr/>
        </p:nvPicPr>
        <p:blipFill rotWithShape="1">
          <a:blip r:embed="rId3">
            <a:alphaModFix/>
          </a:blip>
          <a:srcRect b="0" l="0" r="4879" t="0"/>
          <a:stretch/>
        </p:blipFill>
        <p:spPr>
          <a:xfrm>
            <a:off x="2069035" y="916275"/>
            <a:ext cx="4428115" cy="326353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71"/>
          <p:cNvSpPr txBox="1"/>
          <p:nvPr>
            <p:ph idx="12" type="sldNum"/>
          </p:nvPr>
        </p:nvSpPr>
        <p:spPr>
          <a:xfrm>
            <a:off x="287736" y="4587974"/>
            <a:ext cx="282600" cy="321900"/>
          </a:xfrm>
          <a:prstGeom prst="rect">
            <a:avLst/>
          </a:prstGeom>
        </p:spPr>
        <p:txBody>
          <a:bodyPr anchorCtr="0" anchor="b"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
        <p:nvSpPr>
          <p:cNvPr id="575" name="Google Shape;575;p71"/>
          <p:cNvSpPr txBox="1"/>
          <p:nvPr>
            <p:ph type="title"/>
          </p:nvPr>
        </p:nvSpPr>
        <p:spPr>
          <a:xfrm>
            <a:off x="282575" y="268285"/>
            <a:ext cx="8569200" cy="648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solidFill>
                  <a:schemeClr val="accent2"/>
                </a:solidFill>
              </a:rPr>
              <a:t>Адаптация</a:t>
            </a:r>
            <a:r>
              <a:rPr lang="en-US"/>
              <a:t> аналитиков</a:t>
            </a:r>
            <a:endParaRPr/>
          </a:p>
        </p:txBody>
      </p:sp>
      <p:pic>
        <p:nvPicPr>
          <p:cNvPr id="576" name="Google Shape;576;p71"/>
          <p:cNvPicPr preferRelativeResize="0"/>
          <p:nvPr/>
        </p:nvPicPr>
        <p:blipFill rotWithShape="1">
          <a:blip r:embed="rId3">
            <a:alphaModFix/>
          </a:blip>
          <a:srcRect b="0" l="23965" r="0" t="0"/>
          <a:stretch/>
        </p:blipFill>
        <p:spPr>
          <a:xfrm>
            <a:off x="2589775" y="916275"/>
            <a:ext cx="3954797" cy="3240453"/>
          </a:xfrm>
          <a:prstGeom prst="rect">
            <a:avLst/>
          </a:prstGeom>
          <a:noFill/>
          <a:ln>
            <a:noFill/>
          </a:ln>
        </p:spPr>
      </p:pic>
      <p:sp>
        <p:nvSpPr>
          <p:cNvPr id="577" name="Google Shape;577;p71"/>
          <p:cNvSpPr txBox="1"/>
          <p:nvPr>
            <p:ph idx="1" type="subTitle"/>
          </p:nvPr>
        </p:nvSpPr>
        <p:spPr>
          <a:xfrm>
            <a:off x="2589935" y="4166835"/>
            <a:ext cx="3954600" cy="4212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US"/>
              <a:t>Неспешно научить</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72"/>
          <p:cNvSpPr txBox="1"/>
          <p:nvPr>
            <p:ph idx="12" type="sldNum"/>
          </p:nvPr>
        </p:nvSpPr>
        <p:spPr>
          <a:xfrm>
            <a:off x="287736" y="4587974"/>
            <a:ext cx="282600" cy="321900"/>
          </a:xfrm>
          <a:prstGeom prst="rect">
            <a:avLst/>
          </a:prstGeom>
        </p:spPr>
        <p:txBody>
          <a:bodyPr anchorCtr="0" anchor="b"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
        <p:nvSpPr>
          <p:cNvPr id="584" name="Google Shape;584;p72"/>
          <p:cNvSpPr txBox="1"/>
          <p:nvPr>
            <p:ph type="title"/>
          </p:nvPr>
        </p:nvSpPr>
        <p:spPr>
          <a:xfrm>
            <a:off x="282575" y="268285"/>
            <a:ext cx="8569200" cy="648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solidFill>
                  <a:schemeClr val="accent2"/>
                </a:solidFill>
              </a:rPr>
              <a:t>Адаптация</a:t>
            </a:r>
            <a:r>
              <a:rPr lang="en-US"/>
              <a:t> аналитиков</a:t>
            </a:r>
            <a:endParaRPr/>
          </a:p>
        </p:txBody>
      </p:sp>
      <p:pic>
        <p:nvPicPr>
          <p:cNvPr id="585" name="Google Shape;585;p72"/>
          <p:cNvPicPr preferRelativeResize="0"/>
          <p:nvPr/>
        </p:nvPicPr>
        <p:blipFill>
          <a:blip r:embed="rId3">
            <a:alphaModFix/>
          </a:blip>
          <a:stretch>
            <a:fillRect/>
          </a:stretch>
        </p:blipFill>
        <p:spPr>
          <a:xfrm>
            <a:off x="2923813" y="916272"/>
            <a:ext cx="3754608" cy="3242457"/>
          </a:xfrm>
          <a:prstGeom prst="rect">
            <a:avLst/>
          </a:prstGeom>
          <a:noFill/>
          <a:ln>
            <a:noFill/>
          </a:ln>
        </p:spPr>
      </p:pic>
      <p:sp>
        <p:nvSpPr>
          <p:cNvPr id="586" name="Google Shape;586;p72"/>
          <p:cNvSpPr txBox="1"/>
          <p:nvPr>
            <p:ph idx="1" type="subTitle"/>
          </p:nvPr>
        </p:nvSpPr>
        <p:spPr>
          <a:xfrm>
            <a:off x="2950598" y="4158820"/>
            <a:ext cx="3754500" cy="4215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US"/>
              <a:t>Провести по задаче</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73"/>
          <p:cNvSpPr txBox="1"/>
          <p:nvPr>
            <p:ph idx="12" type="sldNum"/>
          </p:nvPr>
        </p:nvSpPr>
        <p:spPr>
          <a:xfrm>
            <a:off x="287736" y="4587974"/>
            <a:ext cx="282600" cy="321900"/>
          </a:xfrm>
          <a:prstGeom prst="rect">
            <a:avLst/>
          </a:prstGeom>
        </p:spPr>
        <p:txBody>
          <a:bodyPr anchorCtr="0" anchor="b"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
        <p:nvSpPr>
          <p:cNvPr id="593" name="Google Shape;593;p73"/>
          <p:cNvSpPr txBox="1"/>
          <p:nvPr>
            <p:ph idx="1" type="subTitle"/>
          </p:nvPr>
        </p:nvSpPr>
        <p:spPr>
          <a:xfrm>
            <a:off x="285750" y="1129981"/>
            <a:ext cx="8569200" cy="28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594" name="Google Shape;594;p73"/>
          <p:cNvSpPr txBox="1"/>
          <p:nvPr>
            <p:ph type="title"/>
          </p:nvPr>
        </p:nvSpPr>
        <p:spPr>
          <a:xfrm>
            <a:off x="282575" y="268285"/>
            <a:ext cx="8569200" cy="648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Статистика адаптации</a:t>
            </a:r>
            <a:endParaRPr/>
          </a:p>
        </p:txBody>
      </p:sp>
      <p:graphicFrame>
        <p:nvGraphicFramePr>
          <p:cNvPr id="595" name="Google Shape;595;p73"/>
          <p:cNvGraphicFramePr/>
          <p:nvPr/>
        </p:nvGraphicFramePr>
        <p:xfrm>
          <a:off x="1760775" y="1131888"/>
          <a:ext cx="3000000" cy="3000000"/>
        </p:xfrm>
        <a:graphic>
          <a:graphicData uri="http://schemas.openxmlformats.org/drawingml/2006/table">
            <a:tbl>
              <a:tblPr>
                <a:noFill/>
                <a:tableStyleId>{44F8051C-D8B1-40F1-AD7F-618CD4AC89AE}</a:tableStyleId>
              </a:tblPr>
              <a:tblGrid>
                <a:gridCol w="2239725"/>
                <a:gridCol w="854075"/>
                <a:gridCol w="1143000"/>
                <a:gridCol w="1431925"/>
                <a:gridCol w="1422300"/>
              </a:tblGrid>
              <a:tr h="497700">
                <a:tc>
                  <a:txBody>
                    <a:bodyPr/>
                    <a:lstStyle/>
                    <a:p>
                      <a:pPr indent="0" lvl="0" marL="0" marR="0" rtl="0" algn="l">
                        <a:lnSpc>
                          <a:spcPct val="100000"/>
                        </a:lnSpc>
                        <a:spcBef>
                          <a:spcPts val="0"/>
                        </a:spcBef>
                        <a:spcAft>
                          <a:spcPts val="0"/>
                        </a:spcAft>
                        <a:buNone/>
                      </a:pPr>
                      <a:r>
                        <a:t/>
                      </a:r>
                      <a:endParaRPr b="1" sz="1200">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sz="1200">
                          <a:solidFill>
                            <a:srgbClr val="00AD20"/>
                          </a:solidFill>
                        </a:rPr>
                        <a:t>Всего</a:t>
                      </a:r>
                      <a:endParaRPr b="1" sz="1200">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sz="1200">
                          <a:solidFill>
                            <a:srgbClr val="00AD20"/>
                          </a:solidFill>
                        </a:rPr>
                        <a:t>Рынок труда</a:t>
                      </a:r>
                      <a:endParaRPr b="1" sz="1200">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sz="1200">
                          <a:solidFill>
                            <a:srgbClr val="00AD20"/>
                          </a:solidFill>
                        </a:rPr>
                        <a:t>Профильные университеты</a:t>
                      </a:r>
                      <a:endParaRPr b="1" sz="1200">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sz="1200">
                          <a:solidFill>
                            <a:srgbClr val="00AD20"/>
                          </a:solidFill>
                        </a:rPr>
                        <a:t>Кандидат по рекомендации</a:t>
                      </a:r>
                      <a:endParaRPr b="1" sz="1200">
                        <a:solidFill>
                          <a:srgbClr val="00AD20"/>
                        </a:solidFill>
                      </a:endParaRPr>
                    </a:p>
                  </a:txBody>
                  <a:tcPr marT="91425" marB="91425" marR="91425" marL="91425" anchor="ctr"/>
                </a:tc>
              </a:tr>
              <a:tr h="525350">
                <a:tc>
                  <a:txBody>
                    <a:bodyPr/>
                    <a:lstStyle/>
                    <a:p>
                      <a:pPr indent="0" lvl="0" marL="0" marR="0" rtl="0" algn="l">
                        <a:lnSpc>
                          <a:spcPct val="100000"/>
                        </a:lnSpc>
                        <a:spcBef>
                          <a:spcPts val="0"/>
                        </a:spcBef>
                        <a:spcAft>
                          <a:spcPts val="0"/>
                        </a:spcAft>
                        <a:buNone/>
                      </a:pPr>
                      <a:r>
                        <a:rPr b="1" lang="en-US" sz="1200">
                          <a:solidFill>
                            <a:srgbClr val="00AD20"/>
                          </a:solidFill>
                        </a:rPr>
                        <a:t>Прошли поиск, </a:t>
                      </a:r>
                      <a:endParaRPr b="1" sz="1200">
                        <a:solidFill>
                          <a:srgbClr val="00AD20"/>
                        </a:solidFill>
                      </a:endParaRPr>
                    </a:p>
                    <a:p>
                      <a:pPr indent="0" lvl="0" marL="0" marR="0" rtl="0" algn="l">
                        <a:lnSpc>
                          <a:spcPct val="100000"/>
                        </a:lnSpc>
                        <a:spcBef>
                          <a:spcPts val="0"/>
                        </a:spcBef>
                        <a:spcAft>
                          <a:spcPts val="0"/>
                        </a:spcAft>
                        <a:buNone/>
                      </a:pPr>
                      <a:r>
                        <a:rPr b="1" lang="en-US" sz="1200">
                          <a:solidFill>
                            <a:srgbClr val="00AD20"/>
                          </a:solidFill>
                        </a:rPr>
                        <a:t>чел. </a:t>
                      </a:r>
                      <a:endParaRPr b="1" sz="1200">
                        <a:solidFill>
                          <a:srgbClr val="00AD20"/>
                        </a:solidFill>
                      </a:endParaRPr>
                    </a:p>
                  </a:txBody>
                  <a:tcPr marT="91425" marB="91425" marR="91425" marL="91425" anchor="ctr"/>
                </a:tc>
                <a:tc>
                  <a:txBody>
                    <a:bodyPr/>
                    <a:lstStyle/>
                    <a:p>
                      <a:pPr indent="0" lvl="0" marL="0" rtl="0" algn="ctr">
                        <a:spcBef>
                          <a:spcPts val="0"/>
                        </a:spcBef>
                        <a:spcAft>
                          <a:spcPts val="0"/>
                        </a:spcAft>
                        <a:buNone/>
                      </a:pPr>
                      <a:r>
                        <a:rPr b="1" lang="en-US">
                          <a:solidFill>
                            <a:srgbClr val="00AD20"/>
                          </a:solidFill>
                        </a:rPr>
                        <a:t>~110</a:t>
                      </a:r>
                      <a:endParaRPr b="1">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a:solidFill>
                            <a:srgbClr val="00AD20"/>
                          </a:solidFill>
                        </a:rPr>
                        <a:t>~83</a:t>
                      </a:r>
                      <a:endParaRPr b="1">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a:solidFill>
                            <a:srgbClr val="00AD20"/>
                          </a:solidFill>
                        </a:rPr>
                        <a:t>18</a:t>
                      </a:r>
                      <a:endParaRPr b="1">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a:solidFill>
                            <a:srgbClr val="00AD20"/>
                          </a:solidFill>
                        </a:rPr>
                        <a:t>9* </a:t>
                      </a:r>
                      <a:endParaRPr b="1">
                        <a:solidFill>
                          <a:srgbClr val="00AD20"/>
                        </a:solidFill>
                      </a:endParaRPr>
                    </a:p>
                  </a:txBody>
                  <a:tcPr marT="91425" marB="91425" marR="91425" marL="91425" anchor="ctr"/>
                </a:tc>
              </a:tr>
              <a:tr h="525350">
                <a:tc>
                  <a:txBody>
                    <a:bodyPr/>
                    <a:lstStyle/>
                    <a:p>
                      <a:pPr indent="0" lvl="0" marL="0" marR="0" rtl="0" algn="l">
                        <a:lnSpc>
                          <a:spcPct val="100000"/>
                        </a:lnSpc>
                        <a:spcBef>
                          <a:spcPts val="0"/>
                        </a:spcBef>
                        <a:spcAft>
                          <a:spcPts val="0"/>
                        </a:spcAft>
                        <a:buNone/>
                      </a:pPr>
                      <a:r>
                        <a:rPr b="1" lang="en-US" sz="1200">
                          <a:solidFill>
                            <a:srgbClr val="00AD20"/>
                          </a:solidFill>
                        </a:rPr>
                        <a:t>Прошли отбор, </a:t>
                      </a:r>
                      <a:endParaRPr b="1" sz="1200">
                        <a:solidFill>
                          <a:srgbClr val="00AD20"/>
                        </a:solidFill>
                      </a:endParaRPr>
                    </a:p>
                    <a:p>
                      <a:pPr indent="0" lvl="0" marL="0" marR="0" rtl="0" algn="l">
                        <a:lnSpc>
                          <a:spcPct val="100000"/>
                        </a:lnSpc>
                        <a:spcBef>
                          <a:spcPts val="0"/>
                        </a:spcBef>
                        <a:spcAft>
                          <a:spcPts val="0"/>
                        </a:spcAft>
                        <a:buNone/>
                      </a:pPr>
                      <a:r>
                        <a:rPr b="1" lang="en-US" sz="1200">
                          <a:solidFill>
                            <a:srgbClr val="00AD20"/>
                          </a:solidFill>
                        </a:rPr>
                        <a:t>чел. (%)</a:t>
                      </a:r>
                      <a:endParaRPr b="1" sz="1200">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a:solidFill>
                            <a:srgbClr val="00AD20"/>
                          </a:solidFill>
                        </a:rPr>
                        <a:t>47 (43%)</a:t>
                      </a:r>
                      <a:endParaRPr b="1">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a:solidFill>
                            <a:srgbClr val="00AD20"/>
                          </a:solidFill>
                        </a:rPr>
                        <a:t>18 </a:t>
                      </a:r>
                      <a:endParaRPr b="1">
                        <a:solidFill>
                          <a:srgbClr val="00AD20"/>
                        </a:solidFill>
                      </a:endParaRPr>
                    </a:p>
                    <a:p>
                      <a:pPr indent="0" lvl="0" marL="0" marR="0" rtl="0" algn="ctr">
                        <a:lnSpc>
                          <a:spcPct val="100000"/>
                        </a:lnSpc>
                        <a:spcBef>
                          <a:spcPts val="0"/>
                        </a:spcBef>
                        <a:spcAft>
                          <a:spcPts val="0"/>
                        </a:spcAft>
                        <a:buNone/>
                      </a:pPr>
                      <a:r>
                        <a:rPr b="1" lang="en-US">
                          <a:solidFill>
                            <a:srgbClr val="00AD20"/>
                          </a:solidFill>
                        </a:rPr>
                        <a:t>(22%)</a:t>
                      </a:r>
                      <a:endParaRPr b="1">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a:solidFill>
                            <a:srgbClr val="00AD20"/>
                          </a:solidFill>
                        </a:rPr>
                        <a:t>10 </a:t>
                      </a:r>
                      <a:endParaRPr b="1">
                        <a:solidFill>
                          <a:srgbClr val="00AD20"/>
                        </a:solidFill>
                      </a:endParaRPr>
                    </a:p>
                    <a:p>
                      <a:pPr indent="0" lvl="0" marL="0" marR="0" rtl="0" algn="ctr">
                        <a:lnSpc>
                          <a:spcPct val="100000"/>
                        </a:lnSpc>
                        <a:spcBef>
                          <a:spcPts val="0"/>
                        </a:spcBef>
                        <a:spcAft>
                          <a:spcPts val="0"/>
                        </a:spcAft>
                        <a:buNone/>
                      </a:pPr>
                      <a:r>
                        <a:rPr b="1" lang="en-US">
                          <a:solidFill>
                            <a:srgbClr val="00AD20"/>
                          </a:solidFill>
                        </a:rPr>
                        <a:t>(56%)</a:t>
                      </a:r>
                      <a:endParaRPr b="1">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a:solidFill>
                            <a:srgbClr val="00AD20"/>
                          </a:solidFill>
                        </a:rPr>
                        <a:t>9 </a:t>
                      </a:r>
                      <a:endParaRPr b="1">
                        <a:solidFill>
                          <a:srgbClr val="00AD20"/>
                        </a:solidFill>
                      </a:endParaRPr>
                    </a:p>
                    <a:p>
                      <a:pPr indent="0" lvl="0" marL="0" marR="0" rtl="0" algn="ctr">
                        <a:lnSpc>
                          <a:spcPct val="100000"/>
                        </a:lnSpc>
                        <a:spcBef>
                          <a:spcPts val="0"/>
                        </a:spcBef>
                        <a:spcAft>
                          <a:spcPts val="0"/>
                        </a:spcAft>
                        <a:buNone/>
                      </a:pPr>
                      <a:r>
                        <a:rPr b="1" lang="en-US">
                          <a:solidFill>
                            <a:srgbClr val="00AD20"/>
                          </a:solidFill>
                        </a:rPr>
                        <a:t>(100%)</a:t>
                      </a:r>
                      <a:endParaRPr b="1">
                        <a:solidFill>
                          <a:srgbClr val="00AD20"/>
                        </a:solidFill>
                      </a:endParaRPr>
                    </a:p>
                  </a:txBody>
                  <a:tcPr marT="91425" marB="91425" marR="91425" marL="91425" anchor="ctr"/>
                </a:tc>
              </a:tr>
              <a:tr h="548600">
                <a:tc>
                  <a:txBody>
                    <a:bodyPr/>
                    <a:lstStyle/>
                    <a:p>
                      <a:pPr indent="0" lvl="0" marL="0" marR="0" rtl="0" algn="l">
                        <a:lnSpc>
                          <a:spcPct val="100000"/>
                        </a:lnSpc>
                        <a:spcBef>
                          <a:spcPts val="0"/>
                        </a:spcBef>
                        <a:spcAft>
                          <a:spcPts val="0"/>
                        </a:spcAft>
                        <a:buNone/>
                      </a:pPr>
                      <a:r>
                        <a:rPr b="1" lang="en-US" sz="1200">
                          <a:solidFill>
                            <a:srgbClr val="00AD20"/>
                          </a:solidFill>
                        </a:rPr>
                        <a:t>Прошли собеседование, чел. (%)</a:t>
                      </a:r>
                      <a:endParaRPr b="1" sz="1200">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a:solidFill>
                            <a:srgbClr val="00AD20"/>
                          </a:solidFill>
                        </a:rPr>
                        <a:t>19 (40%)</a:t>
                      </a:r>
                      <a:endParaRPr b="1">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a:solidFill>
                            <a:srgbClr val="00AD20"/>
                          </a:solidFill>
                        </a:rPr>
                        <a:t>6 </a:t>
                      </a:r>
                      <a:endParaRPr b="1">
                        <a:solidFill>
                          <a:srgbClr val="00AD20"/>
                        </a:solidFill>
                      </a:endParaRPr>
                    </a:p>
                    <a:p>
                      <a:pPr indent="0" lvl="0" marL="0" marR="0" rtl="0" algn="ctr">
                        <a:lnSpc>
                          <a:spcPct val="100000"/>
                        </a:lnSpc>
                        <a:spcBef>
                          <a:spcPts val="0"/>
                        </a:spcBef>
                        <a:spcAft>
                          <a:spcPts val="0"/>
                        </a:spcAft>
                        <a:buNone/>
                      </a:pPr>
                      <a:r>
                        <a:rPr b="1" lang="en-US">
                          <a:solidFill>
                            <a:srgbClr val="00AD20"/>
                          </a:solidFill>
                        </a:rPr>
                        <a:t>(33%)</a:t>
                      </a:r>
                      <a:endParaRPr b="1">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a:solidFill>
                            <a:srgbClr val="00AD20"/>
                          </a:solidFill>
                        </a:rPr>
                        <a:t>7 </a:t>
                      </a:r>
                      <a:endParaRPr b="1">
                        <a:solidFill>
                          <a:srgbClr val="00AD20"/>
                        </a:solidFill>
                      </a:endParaRPr>
                    </a:p>
                    <a:p>
                      <a:pPr indent="0" lvl="0" marL="0" marR="0" rtl="0" algn="ctr">
                        <a:lnSpc>
                          <a:spcPct val="100000"/>
                        </a:lnSpc>
                        <a:spcBef>
                          <a:spcPts val="0"/>
                        </a:spcBef>
                        <a:spcAft>
                          <a:spcPts val="0"/>
                        </a:spcAft>
                        <a:buNone/>
                      </a:pPr>
                      <a:r>
                        <a:rPr b="1" lang="en-US">
                          <a:solidFill>
                            <a:srgbClr val="00AD20"/>
                          </a:solidFill>
                        </a:rPr>
                        <a:t>(86%)</a:t>
                      </a:r>
                      <a:endParaRPr b="1">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a:solidFill>
                            <a:srgbClr val="00AD20"/>
                          </a:solidFill>
                        </a:rPr>
                        <a:t>6 </a:t>
                      </a:r>
                      <a:endParaRPr b="1">
                        <a:solidFill>
                          <a:srgbClr val="00AD20"/>
                        </a:solidFill>
                      </a:endParaRPr>
                    </a:p>
                    <a:p>
                      <a:pPr indent="0" lvl="0" marL="0" marR="0" rtl="0" algn="ctr">
                        <a:lnSpc>
                          <a:spcPct val="100000"/>
                        </a:lnSpc>
                        <a:spcBef>
                          <a:spcPts val="0"/>
                        </a:spcBef>
                        <a:spcAft>
                          <a:spcPts val="0"/>
                        </a:spcAft>
                        <a:buNone/>
                      </a:pPr>
                      <a:r>
                        <a:rPr b="1" lang="en-US">
                          <a:solidFill>
                            <a:srgbClr val="00AD20"/>
                          </a:solidFill>
                        </a:rPr>
                        <a:t>(67%)</a:t>
                      </a:r>
                      <a:endParaRPr b="1">
                        <a:solidFill>
                          <a:srgbClr val="00AD20"/>
                        </a:solidFill>
                      </a:endParaRPr>
                    </a:p>
                  </a:txBody>
                  <a:tcPr marT="91425" marB="91425" marR="91425" marL="91425" anchor="ctr"/>
                </a:tc>
              </a:tr>
              <a:tr h="548600">
                <a:tc>
                  <a:txBody>
                    <a:bodyPr/>
                    <a:lstStyle/>
                    <a:p>
                      <a:pPr indent="0" lvl="0" marL="0" marR="0" rtl="0" algn="l">
                        <a:lnSpc>
                          <a:spcPct val="100000"/>
                        </a:lnSpc>
                        <a:spcBef>
                          <a:spcPts val="0"/>
                        </a:spcBef>
                        <a:spcAft>
                          <a:spcPts val="0"/>
                        </a:spcAft>
                        <a:buNone/>
                      </a:pPr>
                      <a:r>
                        <a:rPr b="1" lang="en-US" sz="1200">
                          <a:solidFill>
                            <a:srgbClr val="00AD20"/>
                          </a:solidFill>
                        </a:rPr>
                        <a:t>Прошли адаптацию, </a:t>
                      </a:r>
                      <a:endParaRPr b="1" sz="1200">
                        <a:solidFill>
                          <a:srgbClr val="00AD20"/>
                        </a:solidFill>
                      </a:endParaRPr>
                    </a:p>
                    <a:p>
                      <a:pPr indent="0" lvl="0" marL="0" marR="0" rtl="0" algn="l">
                        <a:lnSpc>
                          <a:spcPct val="100000"/>
                        </a:lnSpc>
                        <a:spcBef>
                          <a:spcPts val="0"/>
                        </a:spcBef>
                        <a:spcAft>
                          <a:spcPts val="0"/>
                        </a:spcAft>
                        <a:buNone/>
                      </a:pPr>
                      <a:r>
                        <a:rPr b="1" lang="en-US" sz="1200">
                          <a:solidFill>
                            <a:srgbClr val="00AD20"/>
                          </a:solidFill>
                        </a:rPr>
                        <a:t>чел. (%)</a:t>
                      </a:r>
                      <a:endParaRPr b="1" sz="1200">
                        <a:solidFill>
                          <a:srgbClr val="00AD20"/>
                        </a:solidFill>
                      </a:endParaRPr>
                    </a:p>
                  </a:txBody>
                  <a:tcPr marT="91425" marB="91425" marR="91425" marL="91425" anchor="ctr">
                    <a:solidFill>
                      <a:srgbClr val="D9EAD3"/>
                    </a:solidFill>
                  </a:tcPr>
                </a:tc>
                <a:tc>
                  <a:txBody>
                    <a:bodyPr/>
                    <a:lstStyle/>
                    <a:p>
                      <a:pPr indent="0" lvl="0" marL="0" marR="0" rtl="0" algn="ctr">
                        <a:lnSpc>
                          <a:spcPct val="100000"/>
                        </a:lnSpc>
                        <a:spcBef>
                          <a:spcPts val="0"/>
                        </a:spcBef>
                        <a:spcAft>
                          <a:spcPts val="0"/>
                        </a:spcAft>
                        <a:buNone/>
                      </a:pPr>
                      <a:r>
                        <a:rPr b="1" lang="en-US">
                          <a:solidFill>
                            <a:srgbClr val="00AD20"/>
                          </a:solidFill>
                        </a:rPr>
                        <a:t>18 (95%)</a:t>
                      </a:r>
                      <a:endParaRPr b="1">
                        <a:solidFill>
                          <a:srgbClr val="00AD20"/>
                        </a:solidFill>
                      </a:endParaRPr>
                    </a:p>
                  </a:txBody>
                  <a:tcPr marT="91425" marB="91425" marR="91425" marL="91425" anchor="ctr">
                    <a:solidFill>
                      <a:srgbClr val="D9EAD3"/>
                    </a:solidFill>
                  </a:tcPr>
                </a:tc>
                <a:tc>
                  <a:txBody>
                    <a:bodyPr/>
                    <a:lstStyle/>
                    <a:p>
                      <a:pPr indent="0" lvl="0" marL="0" marR="0" rtl="0" algn="ctr">
                        <a:lnSpc>
                          <a:spcPct val="100000"/>
                        </a:lnSpc>
                        <a:spcBef>
                          <a:spcPts val="0"/>
                        </a:spcBef>
                        <a:spcAft>
                          <a:spcPts val="0"/>
                        </a:spcAft>
                        <a:buNone/>
                      </a:pPr>
                      <a:r>
                        <a:rPr b="1" lang="en-US">
                          <a:solidFill>
                            <a:srgbClr val="00AD20"/>
                          </a:solidFill>
                        </a:rPr>
                        <a:t>6 </a:t>
                      </a:r>
                      <a:endParaRPr b="1">
                        <a:solidFill>
                          <a:srgbClr val="00AD20"/>
                        </a:solidFill>
                      </a:endParaRPr>
                    </a:p>
                    <a:p>
                      <a:pPr indent="0" lvl="0" marL="0" marR="0" rtl="0" algn="ctr">
                        <a:lnSpc>
                          <a:spcPct val="100000"/>
                        </a:lnSpc>
                        <a:spcBef>
                          <a:spcPts val="0"/>
                        </a:spcBef>
                        <a:spcAft>
                          <a:spcPts val="0"/>
                        </a:spcAft>
                        <a:buNone/>
                      </a:pPr>
                      <a:r>
                        <a:rPr b="1" lang="en-US">
                          <a:solidFill>
                            <a:srgbClr val="00AD20"/>
                          </a:solidFill>
                        </a:rPr>
                        <a:t>(100%)</a:t>
                      </a:r>
                      <a:endParaRPr b="1">
                        <a:solidFill>
                          <a:srgbClr val="00AD20"/>
                        </a:solidFill>
                      </a:endParaRPr>
                    </a:p>
                  </a:txBody>
                  <a:tcPr marT="91425" marB="91425" marR="91425" marL="91425" anchor="ctr">
                    <a:solidFill>
                      <a:srgbClr val="D9EAD3"/>
                    </a:solidFill>
                  </a:tcPr>
                </a:tc>
                <a:tc>
                  <a:txBody>
                    <a:bodyPr/>
                    <a:lstStyle/>
                    <a:p>
                      <a:pPr indent="0" lvl="0" marL="0" marR="0" rtl="0" algn="ctr">
                        <a:lnSpc>
                          <a:spcPct val="100000"/>
                        </a:lnSpc>
                        <a:spcBef>
                          <a:spcPts val="0"/>
                        </a:spcBef>
                        <a:spcAft>
                          <a:spcPts val="0"/>
                        </a:spcAft>
                        <a:buNone/>
                      </a:pPr>
                      <a:r>
                        <a:rPr b="1" lang="en-US">
                          <a:solidFill>
                            <a:srgbClr val="00AD20"/>
                          </a:solidFill>
                        </a:rPr>
                        <a:t>6 </a:t>
                      </a:r>
                      <a:endParaRPr b="1">
                        <a:solidFill>
                          <a:srgbClr val="00AD20"/>
                        </a:solidFill>
                      </a:endParaRPr>
                    </a:p>
                    <a:p>
                      <a:pPr indent="0" lvl="0" marL="0" marR="0" rtl="0" algn="ctr">
                        <a:lnSpc>
                          <a:spcPct val="100000"/>
                        </a:lnSpc>
                        <a:spcBef>
                          <a:spcPts val="0"/>
                        </a:spcBef>
                        <a:spcAft>
                          <a:spcPts val="0"/>
                        </a:spcAft>
                        <a:buNone/>
                      </a:pPr>
                      <a:r>
                        <a:rPr b="1" lang="en-US">
                          <a:solidFill>
                            <a:srgbClr val="00AD20"/>
                          </a:solidFill>
                        </a:rPr>
                        <a:t>(86%)</a:t>
                      </a:r>
                      <a:endParaRPr b="1">
                        <a:solidFill>
                          <a:srgbClr val="00AD20"/>
                        </a:solidFill>
                      </a:endParaRPr>
                    </a:p>
                  </a:txBody>
                  <a:tcPr marT="91425" marB="91425" marR="91425" marL="91425" anchor="ctr">
                    <a:solidFill>
                      <a:srgbClr val="D9EAD3"/>
                    </a:solidFill>
                  </a:tcPr>
                </a:tc>
                <a:tc>
                  <a:txBody>
                    <a:bodyPr/>
                    <a:lstStyle/>
                    <a:p>
                      <a:pPr indent="0" lvl="0" marL="0" marR="0" rtl="0" algn="ctr">
                        <a:lnSpc>
                          <a:spcPct val="100000"/>
                        </a:lnSpc>
                        <a:spcBef>
                          <a:spcPts val="0"/>
                        </a:spcBef>
                        <a:spcAft>
                          <a:spcPts val="0"/>
                        </a:spcAft>
                        <a:buNone/>
                      </a:pPr>
                      <a:r>
                        <a:rPr b="1" lang="en-US">
                          <a:solidFill>
                            <a:srgbClr val="00AD20"/>
                          </a:solidFill>
                        </a:rPr>
                        <a:t>6 </a:t>
                      </a:r>
                      <a:endParaRPr b="1">
                        <a:solidFill>
                          <a:srgbClr val="00AD20"/>
                        </a:solidFill>
                      </a:endParaRPr>
                    </a:p>
                    <a:p>
                      <a:pPr indent="0" lvl="0" marL="0" marR="0" rtl="0" algn="ctr">
                        <a:lnSpc>
                          <a:spcPct val="100000"/>
                        </a:lnSpc>
                        <a:spcBef>
                          <a:spcPts val="0"/>
                        </a:spcBef>
                        <a:spcAft>
                          <a:spcPts val="0"/>
                        </a:spcAft>
                        <a:buNone/>
                      </a:pPr>
                      <a:r>
                        <a:rPr b="1" lang="en-US">
                          <a:solidFill>
                            <a:srgbClr val="00AD20"/>
                          </a:solidFill>
                        </a:rPr>
                        <a:t>(100%)</a:t>
                      </a:r>
                      <a:endParaRPr b="1">
                        <a:solidFill>
                          <a:srgbClr val="00AD20"/>
                        </a:solidFill>
                      </a:endParaRPr>
                    </a:p>
                  </a:txBody>
                  <a:tcPr marT="91425" marB="91425" marR="91425" marL="91425" anchor="ctr">
                    <a:solidFill>
                      <a:srgbClr val="D9EAD3"/>
                    </a:solidFill>
                  </a:tcPr>
                </a:tc>
              </a:tr>
            </a:tbl>
          </a:graphicData>
        </a:graphic>
      </p:graphicFrame>
      <p:pic>
        <p:nvPicPr>
          <p:cNvPr id="596" name="Google Shape;596;p73"/>
          <p:cNvPicPr preferRelativeResize="0"/>
          <p:nvPr/>
        </p:nvPicPr>
        <p:blipFill>
          <a:blip r:embed="rId3">
            <a:alphaModFix/>
          </a:blip>
          <a:stretch>
            <a:fillRect/>
          </a:stretch>
        </p:blipFill>
        <p:spPr>
          <a:xfrm>
            <a:off x="282575" y="1129975"/>
            <a:ext cx="1478200" cy="1478200"/>
          </a:xfrm>
          <a:prstGeom prst="rect">
            <a:avLst/>
          </a:prstGeom>
          <a:noFill/>
          <a:ln>
            <a:noFill/>
          </a:ln>
        </p:spPr>
      </p:pic>
      <p:sp>
        <p:nvSpPr>
          <p:cNvPr id="597" name="Google Shape;597;p73"/>
          <p:cNvSpPr txBox="1"/>
          <p:nvPr/>
        </p:nvSpPr>
        <p:spPr>
          <a:xfrm>
            <a:off x="1760775" y="4057825"/>
            <a:ext cx="6654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200">
                <a:solidFill>
                  <a:srgbClr val="00AD20"/>
                </a:solidFill>
              </a:rPr>
              <a:t>*все рекомендуемые кандидаты приглашаются на собеседование</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74"/>
          <p:cNvSpPr txBox="1"/>
          <p:nvPr>
            <p:ph idx="12" type="sldNum"/>
          </p:nvPr>
        </p:nvSpPr>
        <p:spPr>
          <a:xfrm>
            <a:off x="287736" y="4587974"/>
            <a:ext cx="282600" cy="321900"/>
          </a:xfrm>
          <a:prstGeom prst="rect">
            <a:avLst/>
          </a:prstGeom>
        </p:spPr>
        <p:txBody>
          <a:bodyPr anchorCtr="0" anchor="b"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
        <p:nvSpPr>
          <p:cNvPr id="604" name="Google Shape;604;p74"/>
          <p:cNvSpPr txBox="1"/>
          <p:nvPr>
            <p:ph type="title"/>
          </p:nvPr>
        </p:nvSpPr>
        <p:spPr>
          <a:xfrm>
            <a:off x="282575" y="268285"/>
            <a:ext cx="8569200" cy="648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Начало самостоятельной работы</a:t>
            </a:r>
            <a:endParaRPr/>
          </a:p>
        </p:txBody>
      </p:sp>
      <p:sp>
        <p:nvSpPr>
          <p:cNvPr id="605" name="Google Shape;605;p74"/>
          <p:cNvSpPr txBox="1"/>
          <p:nvPr/>
        </p:nvSpPr>
        <p:spPr>
          <a:xfrm>
            <a:off x="5178650" y="3435350"/>
            <a:ext cx="34362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600">
                <a:solidFill>
                  <a:srgbClr val="00AD20"/>
                </a:solidFill>
              </a:rPr>
              <a:t>Специалист с опытом </a:t>
            </a:r>
            <a:endParaRPr sz="1600">
              <a:solidFill>
                <a:srgbClr val="00AD20"/>
              </a:solidFill>
            </a:endParaRPr>
          </a:p>
          <a:p>
            <a:pPr indent="0" lvl="0" marL="0" rtl="0" algn="ctr">
              <a:spcBef>
                <a:spcPts val="0"/>
              </a:spcBef>
              <a:spcAft>
                <a:spcPts val="0"/>
              </a:spcAft>
              <a:buNone/>
            </a:pPr>
            <a:r>
              <a:rPr lang="en-US" sz="1600">
                <a:solidFill>
                  <a:srgbClr val="00AD20"/>
                </a:solidFill>
              </a:rPr>
              <a:t>1-3 месяца</a:t>
            </a:r>
            <a:endParaRPr/>
          </a:p>
        </p:txBody>
      </p:sp>
      <p:pic>
        <p:nvPicPr>
          <p:cNvPr id="606" name="Google Shape;606;p74"/>
          <p:cNvPicPr preferRelativeResize="0"/>
          <p:nvPr/>
        </p:nvPicPr>
        <p:blipFill>
          <a:blip r:embed="rId3">
            <a:alphaModFix/>
          </a:blip>
          <a:stretch>
            <a:fillRect/>
          </a:stretch>
        </p:blipFill>
        <p:spPr>
          <a:xfrm>
            <a:off x="5178649" y="1144452"/>
            <a:ext cx="3436350" cy="2290900"/>
          </a:xfrm>
          <a:prstGeom prst="rect">
            <a:avLst/>
          </a:prstGeom>
          <a:noFill/>
          <a:ln>
            <a:noFill/>
          </a:ln>
        </p:spPr>
      </p:pic>
      <p:pic>
        <p:nvPicPr>
          <p:cNvPr id="607" name="Google Shape;607;p74"/>
          <p:cNvPicPr preferRelativeResize="0"/>
          <p:nvPr/>
        </p:nvPicPr>
        <p:blipFill rotWithShape="1">
          <a:blip r:embed="rId4">
            <a:alphaModFix/>
          </a:blip>
          <a:srcRect b="0" l="10374" r="5549" t="0"/>
          <a:stretch/>
        </p:blipFill>
        <p:spPr>
          <a:xfrm>
            <a:off x="691225" y="1144450"/>
            <a:ext cx="3309275" cy="2290900"/>
          </a:xfrm>
          <a:prstGeom prst="rect">
            <a:avLst/>
          </a:prstGeom>
          <a:noFill/>
          <a:ln>
            <a:noFill/>
          </a:ln>
        </p:spPr>
      </p:pic>
      <p:sp>
        <p:nvSpPr>
          <p:cNvPr id="608" name="Google Shape;608;p74"/>
          <p:cNvSpPr txBox="1"/>
          <p:nvPr/>
        </p:nvSpPr>
        <p:spPr>
          <a:xfrm>
            <a:off x="691225" y="3435350"/>
            <a:ext cx="33093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600">
                <a:solidFill>
                  <a:srgbClr val="00AD20"/>
                </a:solidFill>
              </a:rPr>
              <a:t>Специалист без опыта </a:t>
            </a:r>
            <a:endParaRPr sz="1600">
              <a:solidFill>
                <a:srgbClr val="00AD20"/>
              </a:solidFill>
            </a:endParaRPr>
          </a:p>
          <a:p>
            <a:pPr indent="0" lvl="0" marL="0" rtl="0" algn="ctr">
              <a:spcBef>
                <a:spcPts val="0"/>
              </a:spcBef>
              <a:spcAft>
                <a:spcPts val="0"/>
              </a:spcAft>
              <a:buNone/>
            </a:pPr>
            <a:r>
              <a:rPr lang="en-US" sz="1600">
                <a:solidFill>
                  <a:srgbClr val="00AD20"/>
                </a:solidFill>
              </a:rPr>
              <a:t>3-6 месяцев</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p75"/>
          <p:cNvSpPr txBox="1"/>
          <p:nvPr>
            <p:ph idx="12" type="sldNum"/>
          </p:nvPr>
        </p:nvSpPr>
        <p:spPr>
          <a:xfrm>
            <a:off x="287736" y="4587974"/>
            <a:ext cx="282600" cy="321900"/>
          </a:xfrm>
          <a:prstGeom prst="rect">
            <a:avLst/>
          </a:prstGeom>
        </p:spPr>
        <p:txBody>
          <a:bodyPr anchorCtr="0" anchor="b"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
        <p:nvSpPr>
          <p:cNvPr id="615" name="Google Shape;615;p75"/>
          <p:cNvSpPr txBox="1"/>
          <p:nvPr>
            <p:ph type="title"/>
          </p:nvPr>
        </p:nvSpPr>
        <p:spPr>
          <a:xfrm>
            <a:off x="282575" y="268285"/>
            <a:ext cx="8569200" cy="648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Возраст соискателей</a:t>
            </a:r>
            <a:endParaRPr/>
          </a:p>
        </p:txBody>
      </p:sp>
      <p:graphicFrame>
        <p:nvGraphicFramePr>
          <p:cNvPr id="616" name="Google Shape;616;p75"/>
          <p:cNvGraphicFramePr/>
          <p:nvPr/>
        </p:nvGraphicFramePr>
        <p:xfrm>
          <a:off x="2025663" y="3473738"/>
          <a:ext cx="3000000" cy="3000000"/>
        </p:xfrm>
        <a:graphic>
          <a:graphicData uri="http://schemas.openxmlformats.org/drawingml/2006/table">
            <a:tbl>
              <a:tblPr>
                <a:noFill/>
                <a:tableStyleId>{44F8051C-D8B1-40F1-AD7F-618CD4AC89AE}</a:tableStyleId>
              </a:tblPr>
              <a:tblGrid>
                <a:gridCol w="1457050"/>
                <a:gridCol w="1114700"/>
                <a:gridCol w="1100550"/>
                <a:gridCol w="1410700"/>
              </a:tblGrid>
              <a:tr h="381000">
                <a:tc>
                  <a:txBody>
                    <a:bodyPr/>
                    <a:lstStyle/>
                    <a:p>
                      <a:pPr indent="0" lvl="0" marL="0" marR="0" rtl="0" algn="ctr">
                        <a:lnSpc>
                          <a:spcPct val="100000"/>
                        </a:lnSpc>
                        <a:spcBef>
                          <a:spcPts val="0"/>
                        </a:spcBef>
                        <a:spcAft>
                          <a:spcPts val="0"/>
                        </a:spcAft>
                        <a:buNone/>
                      </a:pPr>
                      <a:r>
                        <a:rPr b="1" lang="en-US" sz="1200">
                          <a:solidFill>
                            <a:srgbClr val="00AD20"/>
                          </a:solidFill>
                        </a:rPr>
                        <a:t>Возраст</a:t>
                      </a:r>
                      <a:endParaRPr b="1" sz="1200">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sz="1200">
                          <a:solidFill>
                            <a:srgbClr val="00AD20"/>
                          </a:solidFill>
                        </a:rPr>
                        <a:t>22-25</a:t>
                      </a:r>
                      <a:r>
                        <a:rPr b="1" lang="en-US" sz="1200">
                          <a:solidFill>
                            <a:srgbClr val="00AD20"/>
                          </a:solidFill>
                        </a:rPr>
                        <a:t> </a:t>
                      </a:r>
                      <a:endParaRPr b="1" sz="1200">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sz="1200">
                          <a:solidFill>
                            <a:srgbClr val="00AD20"/>
                          </a:solidFill>
                        </a:rPr>
                        <a:t>26-33</a:t>
                      </a:r>
                      <a:endParaRPr b="1" sz="1200">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sz="1200">
                          <a:solidFill>
                            <a:srgbClr val="00AD20"/>
                          </a:solidFill>
                        </a:rPr>
                        <a:t>34-45</a:t>
                      </a:r>
                      <a:endParaRPr b="1" sz="1200">
                        <a:solidFill>
                          <a:srgbClr val="00AD20"/>
                        </a:solidFill>
                      </a:endParaRPr>
                    </a:p>
                  </a:txBody>
                  <a:tcPr marT="91425" marB="91425" marR="91425" marL="91425" anchor="ctr"/>
                </a:tc>
              </a:tr>
              <a:tr h="381000">
                <a:tc>
                  <a:txBody>
                    <a:bodyPr/>
                    <a:lstStyle/>
                    <a:p>
                      <a:pPr indent="0" lvl="0" marL="0" marR="0" rtl="0" algn="ctr">
                        <a:lnSpc>
                          <a:spcPct val="100000"/>
                        </a:lnSpc>
                        <a:spcBef>
                          <a:spcPts val="0"/>
                        </a:spcBef>
                        <a:spcAft>
                          <a:spcPts val="0"/>
                        </a:spcAft>
                        <a:buNone/>
                      </a:pPr>
                      <a:r>
                        <a:rPr b="1" lang="en-US" sz="1200">
                          <a:solidFill>
                            <a:srgbClr val="00AD20"/>
                          </a:solidFill>
                        </a:rPr>
                        <a:t>Человек</a:t>
                      </a:r>
                      <a:endParaRPr b="1" sz="1200">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a:solidFill>
                            <a:srgbClr val="00AD20"/>
                          </a:solidFill>
                        </a:rPr>
                        <a:t>9</a:t>
                      </a:r>
                      <a:endParaRPr b="1">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a:solidFill>
                            <a:srgbClr val="00AD20"/>
                          </a:solidFill>
                        </a:rPr>
                        <a:t>7</a:t>
                      </a:r>
                      <a:endParaRPr b="1">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a:solidFill>
                            <a:srgbClr val="00AD20"/>
                          </a:solidFill>
                        </a:rPr>
                        <a:t>2</a:t>
                      </a:r>
                      <a:endParaRPr b="1">
                        <a:solidFill>
                          <a:srgbClr val="00AD20"/>
                        </a:solidFill>
                      </a:endParaRPr>
                    </a:p>
                  </a:txBody>
                  <a:tcPr marT="91425" marB="91425" marR="91425" marL="91425" anchor="ctr"/>
                </a:tc>
              </a:tr>
            </a:tbl>
          </a:graphicData>
        </a:graphic>
      </p:graphicFrame>
      <p:pic>
        <p:nvPicPr>
          <p:cNvPr id="617" name="Google Shape;617;p75"/>
          <p:cNvPicPr preferRelativeResize="0"/>
          <p:nvPr/>
        </p:nvPicPr>
        <p:blipFill rotWithShape="1">
          <a:blip r:embed="rId3">
            <a:alphaModFix/>
          </a:blip>
          <a:srcRect b="0" l="16768" r="10259" t="48237"/>
          <a:stretch/>
        </p:blipFill>
        <p:spPr>
          <a:xfrm>
            <a:off x="1770700" y="916275"/>
            <a:ext cx="5592956" cy="22317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76"/>
          <p:cNvSpPr txBox="1"/>
          <p:nvPr>
            <p:ph idx="12" type="sldNum"/>
          </p:nvPr>
        </p:nvSpPr>
        <p:spPr>
          <a:xfrm>
            <a:off x="287736" y="4587974"/>
            <a:ext cx="282600" cy="321900"/>
          </a:xfrm>
          <a:prstGeom prst="rect">
            <a:avLst/>
          </a:prstGeom>
        </p:spPr>
        <p:txBody>
          <a:bodyPr anchorCtr="0" anchor="b"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
        <p:nvSpPr>
          <p:cNvPr id="624" name="Google Shape;624;p76"/>
          <p:cNvSpPr txBox="1"/>
          <p:nvPr>
            <p:ph type="title"/>
          </p:nvPr>
        </p:nvSpPr>
        <p:spPr>
          <a:xfrm>
            <a:off x="282575" y="268285"/>
            <a:ext cx="8569200" cy="648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Рост зарплаты</a:t>
            </a:r>
            <a:endParaRPr/>
          </a:p>
        </p:txBody>
      </p:sp>
      <p:graphicFrame>
        <p:nvGraphicFramePr>
          <p:cNvPr id="625" name="Google Shape;625;p76"/>
          <p:cNvGraphicFramePr/>
          <p:nvPr/>
        </p:nvGraphicFramePr>
        <p:xfrm>
          <a:off x="287725" y="1107525"/>
          <a:ext cx="3000000" cy="3000000"/>
        </p:xfrm>
        <a:graphic>
          <a:graphicData uri="http://schemas.openxmlformats.org/drawingml/2006/table">
            <a:tbl>
              <a:tblPr>
                <a:noFill/>
                <a:tableStyleId>{A7637E35-999D-4EFF-B0DD-9A6B72016B00}</a:tableStyleId>
              </a:tblPr>
              <a:tblGrid>
                <a:gridCol w="1645075"/>
                <a:gridCol w="1673050"/>
                <a:gridCol w="1133975"/>
              </a:tblGrid>
              <a:tr h="341850">
                <a:tc>
                  <a:txBody>
                    <a:bodyPr/>
                    <a:lstStyle/>
                    <a:p>
                      <a:pPr indent="0" lvl="0" marL="0" rtl="0" algn="ctr">
                        <a:lnSpc>
                          <a:spcPct val="115000"/>
                        </a:lnSpc>
                        <a:spcBef>
                          <a:spcPts val="0"/>
                        </a:spcBef>
                        <a:spcAft>
                          <a:spcPts val="0"/>
                        </a:spcAft>
                        <a:buNone/>
                      </a:pPr>
                      <a:r>
                        <a:rPr b="1" lang="en-US" sz="1200">
                          <a:solidFill>
                            <a:srgbClr val="00AD20"/>
                          </a:solidFill>
                        </a:rPr>
                        <a:t>Зарплата до перехода в профессию, </a:t>
                      </a:r>
                      <a:br>
                        <a:rPr b="1" lang="en-US" sz="1200">
                          <a:solidFill>
                            <a:srgbClr val="00AD20"/>
                          </a:solidFill>
                        </a:rPr>
                      </a:br>
                      <a:r>
                        <a:rPr b="1" lang="en-US" sz="1200">
                          <a:solidFill>
                            <a:srgbClr val="00AD20"/>
                          </a:solidFill>
                        </a:rPr>
                        <a:t>тыс. руб</a:t>
                      </a:r>
                      <a:endParaRPr b="1" sz="1200">
                        <a:solidFill>
                          <a:srgbClr val="00AD20"/>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200">
                          <a:solidFill>
                            <a:srgbClr val="00AD20"/>
                          </a:solidFill>
                        </a:rPr>
                        <a:t>Зарплата через 1-2 года после перехода в </a:t>
                      </a:r>
                      <a:r>
                        <a:rPr b="1" lang="en-US" sz="1200">
                          <a:solidFill>
                            <a:srgbClr val="00AD20"/>
                          </a:solidFill>
                        </a:rPr>
                        <a:t>профессию, </a:t>
                      </a:r>
                      <a:br>
                        <a:rPr b="1" lang="en-US" sz="1200">
                          <a:solidFill>
                            <a:srgbClr val="00AD20"/>
                          </a:solidFill>
                        </a:rPr>
                      </a:br>
                      <a:r>
                        <a:rPr b="1" lang="en-US" sz="1200">
                          <a:solidFill>
                            <a:srgbClr val="00AD20"/>
                          </a:solidFill>
                        </a:rPr>
                        <a:t>тыс. руб</a:t>
                      </a:r>
                      <a:endParaRPr b="1" sz="1200">
                        <a:solidFill>
                          <a:srgbClr val="00AD20"/>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200">
                          <a:solidFill>
                            <a:srgbClr val="00AD20"/>
                          </a:solidFill>
                        </a:rPr>
                        <a:t>Рост </a:t>
                      </a:r>
                      <a:br>
                        <a:rPr b="1" lang="en-US" sz="1200">
                          <a:solidFill>
                            <a:srgbClr val="00AD20"/>
                          </a:solidFill>
                        </a:rPr>
                      </a:br>
                      <a:r>
                        <a:rPr b="1" lang="en-US" sz="1200">
                          <a:solidFill>
                            <a:srgbClr val="00AD20"/>
                          </a:solidFill>
                        </a:rPr>
                        <a:t>+%%</a:t>
                      </a:r>
                      <a:endParaRPr b="1" sz="1200">
                        <a:solidFill>
                          <a:srgbClr val="00AD20"/>
                        </a:solidFill>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9EAD3"/>
                    </a:solidFill>
                  </a:tcPr>
                </a:tc>
              </a:tr>
              <a:tr h="341850">
                <a:tc>
                  <a:txBody>
                    <a:bodyPr/>
                    <a:lstStyle/>
                    <a:p>
                      <a:pPr indent="0" lvl="0" marL="0" rtl="0" algn="ctr">
                        <a:lnSpc>
                          <a:spcPct val="115000"/>
                        </a:lnSpc>
                        <a:spcBef>
                          <a:spcPts val="0"/>
                        </a:spcBef>
                        <a:spcAft>
                          <a:spcPts val="0"/>
                        </a:spcAft>
                        <a:buNone/>
                      </a:pPr>
                      <a:r>
                        <a:rPr b="1" lang="en-US" sz="1200">
                          <a:solidFill>
                            <a:srgbClr val="00AD20"/>
                          </a:solidFill>
                        </a:rPr>
                        <a:t>20</a:t>
                      </a:r>
                      <a:endParaRPr b="1" sz="1200">
                        <a:solidFill>
                          <a:srgbClr val="00AD20"/>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200">
                          <a:solidFill>
                            <a:srgbClr val="00AD20"/>
                          </a:solidFill>
                        </a:rPr>
                        <a:t>9</a:t>
                      </a:r>
                      <a:r>
                        <a:rPr b="1" lang="en-US" sz="1200">
                          <a:solidFill>
                            <a:srgbClr val="00AD20"/>
                          </a:solidFill>
                        </a:rPr>
                        <a:t>5</a:t>
                      </a:r>
                      <a:endParaRPr b="1" sz="1200">
                        <a:solidFill>
                          <a:srgbClr val="00AD20"/>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200">
                          <a:solidFill>
                            <a:srgbClr val="00AD20"/>
                          </a:solidFill>
                        </a:rPr>
                        <a:t>375</a:t>
                      </a:r>
                      <a:endParaRPr b="1" sz="1200">
                        <a:solidFill>
                          <a:srgbClr val="00AD20"/>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9EAD3"/>
                    </a:solidFill>
                  </a:tcPr>
                </a:tc>
              </a:tr>
              <a:tr h="341850">
                <a:tc>
                  <a:txBody>
                    <a:bodyPr/>
                    <a:lstStyle/>
                    <a:p>
                      <a:pPr indent="0" lvl="0" marL="0" rtl="0" algn="ctr">
                        <a:lnSpc>
                          <a:spcPct val="115000"/>
                        </a:lnSpc>
                        <a:spcBef>
                          <a:spcPts val="0"/>
                        </a:spcBef>
                        <a:spcAft>
                          <a:spcPts val="0"/>
                        </a:spcAft>
                        <a:buNone/>
                      </a:pPr>
                      <a:r>
                        <a:rPr b="1" lang="en-US" sz="1200">
                          <a:solidFill>
                            <a:srgbClr val="00AD20"/>
                          </a:solidFill>
                        </a:rPr>
                        <a:t>60</a:t>
                      </a:r>
                      <a:endParaRPr b="1" sz="1200">
                        <a:solidFill>
                          <a:srgbClr val="00AD20"/>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200">
                          <a:solidFill>
                            <a:srgbClr val="00AD20"/>
                          </a:solidFill>
                        </a:rPr>
                        <a:t>130</a:t>
                      </a:r>
                      <a:endParaRPr b="1" sz="1200">
                        <a:solidFill>
                          <a:srgbClr val="00AD20"/>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200">
                          <a:solidFill>
                            <a:srgbClr val="00AD20"/>
                          </a:solidFill>
                        </a:rPr>
                        <a:t>117</a:t>
                      </a:r>
                      <a:endParaRPr b="1" sz="1200">
                        <a:solidFill>
                          <a:srgbClr val="00AD20"/>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9EAD3"/>
                    </a:solidFill>
                  </a:tcPr>
                </a:tc>
              </a:tr>
              <a:tr h="341850">
                <a:tc>
                  <a:txBody>
                    <a:bodyPr/>
                    <a:lstStyle/>
                    <a:p>
                      <a:pPr indent="0" lvl="0" marL="0" rtl="0" algn="ctr">
                        <a:lnSpc>
                          <a:spcPct val="115000"/>
                        </a:lnSpc>
                        <a:spcBef>
                          <a:spcPts val="0"/>
                        </a:spcBef>
                        <a:spcAft>
                          <a:spcPts val="0"/>
                        </a:spcAft>
                        <a:buNone/>
                      </a:pPr>
                      <a:r>
                        <a:rPr b="1" lang="en-US" sz="1200">
                          <a:solidFill>
                            <a:srgbClr val="00AD20"/>
                          </a:solidFill>
                        </a:rPr>
                        <a:t>25</a:t>
                      </a:r>
                      <a:endParaRPr b="1" sz="1200">
                        <a:solidFill>
                          <a:srgbClr val="00AD20"/>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200">
                          <a:solidFill>
                            <a:srgbClr val="00AD20"/>
                          </a:solidFill>
                        </a:rPr>
                        <a:t>120</a:t>
                      </a:r>
                      <a:endParaRPr b="1" sz="1200">
                        <a:solidFill>
                          <a:srgbClr val="00AD20"/>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200">
                          <a:solidFill>
                            <a:srgbClr val="00AD20"/>
                          </a:solidFill>
                        </a:rPr>
                        <a:t>380</a:t>
                      </a:r>
                      <a:endParaRPr b="1" sz="1200">
                        <a:solidFill>
                          <a:srgbClr val="00AD20"/>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9EAD3"/>
                    </a:solidFill>
                  </a:tcPr>
                </a:tc>
              </a:tr>
              <a:tr h="341850">
                <a:tc>
                  <a:txBody>
                    <a:bodyPr/>
                    <a:lstStyle/>
                    <a:p>
                      <a:pPr indent="0" lvl="0" marL="0" rtl="0" algn="ctr">
                        <a:lnSpc>
                          <a:spcPct val="115000"/>
                        </a:lnSpc>
                        <a:spcBef>
                          <a:spcPts val="0"/>
                        </a:spcBef>
                        <a:spcAft>
                          <a:spcPts val="0"/>
                        </a:spcAft>
                        <a:buNone/>
                      </a:pPr>
                      <a:r>
                        <a:rPr b="1" lang="en-US" sz="1200">
                          <a:solidFill>
                            <a:srgbClr val="00AD20"/>
                          </a:solidFill>
                        </a:rPr>
                        <a:t>45</a:t>
                      </a:r>
                      <a:endParaRPr b="1" sz="1200">
                        <a:solidFill>
                          <a:srgbClr val="00AD20"/>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200">
                          <a:solidFill>
                            <a:srgbClr val="00AD20"/>
                          </a:solidFill>
                        </a:rPr>
                        <a:t>110</a:t>
                      </a:r>
                      <a:endParaRPr b="1" sz="1200">
                        <a:solidFill>
                          <a:srgbClr val="00AD20"/>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200">
                          <a:solidFill>
                            <a:srgbClr val="00AD20"/>
                          </a:solidFill>
                        </a:rPr>
                        <a:t>144</a:t>
                      </a:r>
                      <a:endParaRPr b="1" sz="1200">
                        <a:solidFill>
                          <a:srgbClr val="00AD20"/>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9EAD3"/>
                    </a:solidFill>
                  </a:tcPr>
                </a:tc>
              </a:tr>
              <a:tr h="341850">
                <a:tc>
                  <a:txBody>
                    <a:bodyPr/>
                    <a:lstStyle/>
                    <a:p>
                      <a:pPr indent="0" lvl="0" marL="0" rtl="0" algn="ctr">
                        <a:lnSpc>
                          <a:spcPct val="115000"/>
                        </a:lnSpc>
                        <a:spcBef>
                          <a:spcPts val="0"/>
                        </a:spcBef>
                        <a:spcAft>
                          <a:spcPts val="0"/>
                        </a:spcAft>
                        <a:buNone/>
                      </a:pPr>
                      <a:r>
                        <a:rPr b="1" lang="en-US" sz="1200">
                          <a:solidFill>
                            <a:srgbClr val="00AD20"/>
                          </a:solidFill>
                        </a:rPr>
                        <a:t>50</a:t>
                      </a:r>
                      <a:endParaRPr b="1" sz="1200">
                        <a:solidFill>
                          <a:srgbClr val="00AD20"/>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200">
                          <a:solidFill>
                            <a:srgbClr val="00AD20"/>
                          </a:solidFill>
                        </a:rPr>
                        <a:t>90</a:t>
                      </a:r>
                      <a:endParaRPr b="1" sz="1200">
                        <a:solidFill>
                          <a:srgbClr val="00AD20"/>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200">
                          <a:solidFill>
                            <a:srgbClr val="00AD20"/>
                          </a:solidFill>
                        </a:rPr>
                        <a:t>80</a:t>
                      </a:r>
                      <a:endParaRPr b="1" sz="1200">
                        <a:solidFill>
                          <a:srgbClr val="00AD20"/>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9EAD3"/>
                    </a:solidFill>
                  </a:tcPr>
                </a:tc>
              </a:tr>
            </a:tbl>
          </a:graphicData>
        </a:graphic>
      </p:graphicFrame>
      <p:grpSp>
        <p:nvGrpSpPr>
          <p:cNvPr id="626" name="Google Shape;626;p76"/>
          <p:cNvGrpSpPr/>
          <p:nvPr/>
        </p:nvGrpSpPr>
        <p:grpSpPr>
          <a:xfrm>
            <a:off x="5006962" y="132010"/>
            <a:ext cx="3593611" cy="4044865"/>
            <a:chOff x="4854563" y="513010"/>
            <a:chExt cx="3593611" cy="4044865"/>
          </a:xfrm>
        </p:grpSpPr>
        <p:pic>
          <p:nvPicPr>
            <p:cNvPr id="627" name="Google Shape;627;p76"/>
            <p:cNvPicPr preferRelativeResize="0"/>
            <p:nvPr/>
          </p:nvPicPr>
          <p:blipFill>
            <a:blip r:embed="rId3">
              <a:alphaModFix/>
            </a:blip>
            <a:stretch>
              <a:fillRect/>
            </a:stretch>
          </p:blipFill>
          <p:spPr>
            <a:xfrm>
              <a:off x="5267837" y="513010"/>
              <a:ext cx="3180336" cy="3922414"/>
            </a:xfrm>
            <a:prstGeom prst="rect">
              <a:avLst/>
            </a:prstGeom>
            <a:noFill/>
            <a:ln>
              <a:noFill/>
            </a:ln>
          </p:spPr>
        </p:pic>
        <p:sp>
          <p:nvSpPr>
            <p:cNvPr id="628" name="Google Shape;628;p76"/>
            <p:cNvSpPr txBox="1"/>
            <p:nvPr/>
          </p:nvSpPr>
          <p:spPr>
            <a:xfrm>
              <a:off x="4919875" y="4126775"/>
              <a:ext cx="282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a:solidFill>
                    <a:srgbClr val="00AD20"/>
                  </a:solidFill>
                </a:rPr>
                <a:t>0</a:t>
              </a:r>
              <a:endParaRPr/>
            </a:p>
          </p:txBody>
        </p:sp>
        <p:sp>
          <p:nvSpPr>
            <p:cNvPr id="629" name="Google Shape;629;p76"/>
            <p:cNvSpPr txBox="1"/>
            <p:nvPr/>
          </p:nvSpPr>
          <p:spPr>
            <a:xfrm>
              <a:off x="4854575" y="3505250"/>
              <a:ext cx="2992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a:solidFill>
                    <a:srgbClr val="00AD20"/>
                  </a:solidFill>
                </a:rPr>
                <a:t>10 00</a:t>
              </a:r>
              <a:r>
                <a:rPr lang="en-US" sz="1600">
                  <a:solidFill>
                    <a:srgbClr val="00AD20"/>
                  </a:solidFill>
                </a:rPr>
                <a:t>0 </a:t>
              </a:r>
              <a:r>
                <a:rPr lang="en-US" sz="1600">
                  <a:solidFill>
                    <a:srgbClr val="00AD20"/>
                  </a:solidFill>
                </a:rPr>
                <a:t>руб</a:t>
              </a:r>
              <a:endParaRPr/>
            </a:p>
          </p:txBody>
        </p:sp>
        <p:cxnSp>
          <p:nvCxnSpPr>
            <p:cNvPr id="630" name="Google Shape;630;p76"/>
            <p:cNvCxnSpPr/>
            <p:nvPr/>
          </p:nvCxnSpPr>
          <p:spPr>
            <a:xfrm>
              <a:off x="5014750" y="3845700"/>
              <a:ext cx="3415500" cy="0"/>
            </a:xfrm>
            <a:prstGeom prst="straightConnector1">
              <a:avLst/>
            </a:prstGeom>
            <a:noFill/>
            <a:ln cap="flat" cmpd="sng" w="9525">
              <a:solidFill>
                <a:schemeClr val="dk2"/>
              </a:solidFill>
              <a:prstDash val="dash"/>
              <a:round/>
              <a:headEnd len="med" w="med" type="none"/>
              <a:tailEnd len="med" w="med" type="none"/>
            </a:ln>
          </p:spPr>
        </p:cxnSp>
        <p:sp>
          <p:nvSpPr>
            <p:cNvPr id="631" name="Google Shape;631;p76"/>
            <p:cNvSpPr txBox="1"/>
            <p:nvPr/>
          </p:nvSpPr>
          <p:spPr>
            <a:xfrm>
              <a:off x="4854563" y="2438450"/>
              <a:ext cx="2992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a:solidFill>
                    <a:srgbClr val="00AD20"/>
                  </a:solidFill>
                </a:rPr>
                <a:t>100 000 </a:t>
              </a:r>
              <a:r>
                <a:rPr lang="en-US" sz="1600">
                  <a:solidFill>
                    <a:srgbClr val="00AD20"/>
                  </a:solidFill>
                </a:rPr>
                <a:t>руб</a:t>
              </a:r>
              <a:endParaRPr/>
            </a:p>
          </p:txBody>
        </p:sp>
        <p:cxnSp>
          <p:nvCxnSpPr>
            <p:cNvPr id="632" name="Google Shape;632;p76"/>
            <p:cNvCxnSpPr/>
            <p:nvPr/>
          </p:nvCxnSpPr>
          <p:spPr>
            <a:xfrm>
              <a:off x="5014738" y="2778900"/>
              <a:ext cx="3415500" cy="0"/>
            </a:xfrm>
            <a:prstGeom prst="straightConnector1">
              <a:avLst/>
            </a:prstGeom>
            <a:noFill/>
            <a:ln cap="flat" cmpd="sng" w="9525">
              <a:solidFill>
                <a:schemeClr val="dk2"/>
              </a:solidFill>
              <a:prstDash val="dash"/>
              <a:round/>
              <a:headEnd len="med" w="med" type="none"/>
              <a:tailEnd len="med" w="med" type="none"/>
            </a:ln>
          </p:spPr>
        </p:cxnSp>
        <p:sp>
          <p:nvSpPr>
            <p:cNvPr id="633" name="Google Shape;633;p76"/>
            <p:cNvSpPr txBox="1"/>
            <p:nvPr/>
          </p:nvSpPr>
          <p:spPr>
            <a:xfrm>
              <a:off x="4854563" y="1143038"/>
              <a:ext cx="2992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600">
                  <a:solidFill>
                    <a:srgbClr val="00AD20"/>
                  </a:solidFill>
                </a:rPr>
                <a:t>2</a:t>
              </a:r>
              <a:r>
                <a:rPr lang="en-US" sz="1600">
                  <a:solidFill>
                    <a:srgbClr val="00AD20"/>
                  </a:solidFill>
                </a:rPr>
                <a:t>00 000 руб</a:t>
              </a:r>
              <a:endParaRPr/>
            </a:p>
          </p:txBody>
        </p:sp>
        <p:cxnSp>
          <p:nvCxnSpPr>
            <p:cNvPr id="634" name="Google Shape;634;p76"/>
            <p:cNvCxnSpPr/>
            <p:nvPr/>
          </p:nvCxnSpPr>
          <p:spPr>
            <a:xfrm>
              <a:off x="5014738" y="1483488"/>
              <a:ext cx="3415500" cy="0"/>
            </a:xfrm>
            <a:prstGeom prst="straightConnector1">
              <a:avLst/>
            </a:prstGeom>
            <a:noFill/>
            <a:ln cap="flat" cmpd="sng" w="9525">
              <a:solidFill>
                <a:schemeClr val="dk2"/>
              </a:solidFill>
              <a:prstDash val="dash"/>
              <a:round/>
              <a:headEnd len="med" w="med" type="none"/>
              <a:tailEnd len="med" w="med" type="none"/>
            </a:ln>
          </p:spPr>
        </p:cxnSp>
      </p:grpSp>
      <p:sp>
        <p:nvSpPr>
          <p:cNvPr id="635" name="Google Shape;635;p76"/>
          <p:cNvSpPr txBox="1"/>
          <p:nvPr/>
        </p:nvSpPr>
        <p:spPr>
          <a:xfrm>
            <a:off x="5143500" y="4096925"/>
            <a:ext cx="34572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600">
                <a:solidFill>
                  <a:srgbClr val="00AD20"/>
                </a:solidFill>
              </a:rPr>
              <a:t>Уровень ЗП в зависимости от кол-во </a:t>
            </a:r>
            <a:r>
              <a:rPr lang="en-US" sz="1600">
                <a:solidFill>
                  <a:srgbClr val="00AD20"/>
                </a:solidFill>
              </a:rPr>
              <a:t>человек</a:t>
            </a:r>
            <a:r>
              <a:rPr lang="en-US" sz="1600">
                <a:solidFill>
                  <a:srgbClr val="00AD20"/>
                </a:solidFill>
              </a:rPr>
              <a:t> в профессии </a:t>
            </a:r>
            <a:endParaRPr/>
          </a:p>
        </p:txBody>
      </p:sp>
      <p:sp>
        <p:nvSpPr>
          <p:cNvPr id="636" name="Google Shape;636;p76"/>
          <p:cNvSpPr txBox="1"/>
          <p:nvPr/>
        </p:nvSpPr>
        <p:spPr>
          <a:xfrm>
            <a:off x="6935975" y="3859225"/>
            <a:ext cx="22668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200">
                <a:solidFill>
                  <a:srgbClr val="00AD20"/>
                </a:solidFill>
              </a:rPr>
              <a:t>работников, </a:t>
            </a:r>
            <a:r>
              <a:rPr lang="en-US" sz="1200">
                <a:solidFill>
                  <a:srgbClr val="00AD20"/>
                </a:solidFill>
              </a:rPr>
              <a:t>чел.</a:t>
            </a:r>
            <a:endParaRPr sz="1200"/>
          </a:p>
        </p:txBody>
      </p:sp>
      <p:sp>
        <p:nvSpPr>
          <p:cNvPr id="637" name="Google Shape;637;p76"/>
          <p:cNvSpPr txBox="1"/>
          <p:nvPr/>
        </p:nvSpPr>
        <p:spPr>
          <a:xfrm>
            <a:off x="7431300" y="2402400"/>
            <a:ext cx="11394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000">
                <a:solidFill>
                  <a:srgbClr val="0000FF"/>
                </a:solidFill>
              </a:rPr>
              <a:t>профессия 2</a:t>
            </a:r>
            <a:endParaRPr b="1" sz="1000">
              <a:solidFill>
                <a:srgbClr val="0000FF"/>
              </a:solidFill>
            </a:endParaRPr>
          </a:p>
        </p:txBody>
      </p:sp>
      <p:sp>
        <p:nvSpPr>
          <p:cNvPr id="638" name="Google Shape;638;p76"/>
          <p:cNvSpPr txBox="1"/>
          <p:nvPr/>
        </p:nvSpPr>
        <p:spPr>
          <a:xfrm>
            <a:off x="7098500" y="1249875"/>
            <a:ext cx="1785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000">
                <a:solidFill>
                  <a:srgbClr val="CC0000"/>
                </a:solidFill>
              </a:rPr>
              <a:t>профессия 1</a:t>
            </a:r>
            <a:endParaRPr b="1" sz="1000">
              <a:solidFill>
                <a:srgbClr val="CC0000"/>
              </a:solidFill>
            </a:endParaRPr>
          </a:p>
        </p:txBody>
      </p:sp>
      <p:sp>
        <p:nvSpPr>
          <p:cNvPr id="639" name="Google Shape;639;p76"/>
          <p:cNvSpPr txBox="1"/>
          <p:nvPr/>
        </p:nvSpPr>
        <p:spPr>
          <a:xfrm>
            <a:off x="7712075" y="2876175"/>
            <a:ext cx="3903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000">
                <a:solidFill>
                  <a:schemeClr val="accent1"/>
                </a:solidFill>
              </a:rPr>
              <a:t>профессия 3</a:t>
            </a:r>
            <a:endParaRPr b="1" sz="1000">
              <a:solidFill>
                <a:schemeClr val="accent1"/>
              </a:solidFill>
            </a:endParaRPr>
          </a:p>
        </p:txBody>
      </p:sp>
      <p:cxnSp>
        <p:nvCxnSpPr>
          <p:cNvPr id="640" name="Google Shape;640;p76"/>
          <p:cNvCxnSpPr>
            <a:endCxn id="637" idx="1"/>
          </p:cNvCxnSpPr>
          <p:nvPr/>
        </p:nvCxnSpPr>
        <p:spPr>
          <a:xfrm flipH="1" rot="10800000">
            <a:off x="7146600" y="2571750"/>
            <a:ext cx="284700" cy="157800"/>
          </a:xfrm>
          <a:prstGeom prst="straightConnector1">
            <a:avLst/>
          </a:prstGeom>
          <a:noFill/>
          <a:ln cap="flat" cmpd="sng" w="19050">
            <a:solidFill>
              <a:srgbClr val="0000FF"/>
            </a:solidFill>
            <a:prstDash val="solid"/>
            <a:round/>
            <a:headEnd len="med" w="med" type="none"/>
            <a:tailEnd len="med" w="med" type="none"/>
          </a:ln>
        </p:spPr>
      </p:cxnSp>
      <p:cxnSp>
        <p:nvCxnSpPr>
          <p:cNvPr id="641" name="Google Shape;641;p76"/>
          <p:cNvCxnSpPr>
            <a:endCxn id="639" idx="1"/>
          </p:cNvCxnSpPr>
          <p:nvPr/>
        </p:nvCxnSpPr>
        <p:spPr>
          <a:xfrm flipH="1" rot="10800000">
            <a:off x="7088375" y="3045525"/>
            <a:ext cx="623700" cy="505500"/>
          </a:xfrm>
          <a:prstGeom prst="straightConnector1">
            <a:avLst/>
          </a:prstGeom>
          <a:noFill/>
          <a:ln cap="flat" cmpd="sng" w="19050">
            <a:solidFill>
              <a:schemeClr val="accent1"/>
            </a:solidFill>
            <a:prstDash val="solid"/>
            <a:round/>
            <a:headEnd len="med" w="med" type="none"/>
            <a:tailEnd len="med" w="med" type="none"/>
          </a:ln>
        </p:spPr>
      </p:cxnSp>
      <p:sp>
        <p:nvSpPr>
          <p:cNvPr id="642" name="Google Shape;642;p76"/>
          <p:cNvSpPr txBox="1"/>
          <p:nvPr/>
        </p:nvSpPr>
        <p:spPr>
          <a:xfrm>
            <a:off x="6966400" y="66750"/>
            <a:ext cx="2266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rgbClr val="00AD20"/>
                </a:solidFill>
              </a:rPr>
              <a:t>зарплата, руб</a:t>
            </a:r>
            <a:endParaRPr sz="12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sp>
        <p:nvSpPr>
          <p:cNvPr id="648" name="Google Shape;648;p77"/>
          <p:cNvSpPr txBox="1"/>
          <p:nvPr>
            <p:ph idx="12" type="sldNum"/>
          </p:nvPr>
        </p:nvSpPr>
        <p:spPr>
          <a:xfrm>
            <a:off x="287736" y="4587974"/>
            <a:ext cx="282600" cy="321900"/>
          </a:xfrm>
          <a:prstGeom prst="rect">
            <a:avLst/>
          </a:prstGeom>
        </p:spPr>
        <p:txBody>
          <a:bodyPr anchorCtr="0" anchor="b"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
        <p:nvSpPr>
          <p:cNvPr id="649" name="Google Shape;649;p77"/>
          <p:cNvSpPr txBox="1"/>
          <p:nvPr>
            <p:ph type="title"/>
          </p:nvPr>
        </p:nvSpPr>
        <p:spPr>
          <a:xfrm>
            <a:off x="282575" y="268285"/>
            <a:ext cx="8569200" cy="648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Подводные камни</a:t>
            </a:r>
            <a:endParaRPr/>
          </a:p>
        </p:txBody>
      </p:sp>
      <p:pic>
        <p:nvPicPr>
          <p:cNvPr id="650" name="Google Shape;650;p77"/>
          <p:cNvPicPr preferRelativeResize="0"/>
          <p:nvPr/>
        </p:nvPicPr>
        <p:blipFill rotWithShape="1">
          <a:blip r:embed="rId3">
            <a:alphaModFix/>
          </a:blip>
          <a:srcRect b="0" l="0" r="0" t="0"/>
          <a:stretch/>
        </p:blipFill>
        <p:spPr>
          <a:xfrm>
            <a:off x="287726" y="1131895"/>
            <a:ext cx="2464950" cy="2051401"/>
          </a:xfrm>
          <a:prstGeom prst="rect">
            <a:avLst/>
          </a:prstGeom>
          <a:noFill/>
          <a:ln>
            <a:noFill/>
          </a:ln>
        </p:spPr>
      </p:pic>
      <p:sp>
        <p:nvSpPr>
          <p:cNvPr id="651" name="Google Shape;651;p77"/>
          <p:cNvSpPr txBox="1"/>
          <p:nvPr/>
        </p:nvSpPr>
        <p:spPr>
          <a:xfrm>
            <a:off x="250300" y="3398925"/>
            <a:ext cx="24651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600">
                <a:solidFill>
                  <a:srgbClr val="00AD20"/>
                </a:solidFill>
              </a:rPr>
              <a:t>Нужна </a:t>
            </a:r>
            <a:r>
              <a:rPr lang="en-US" sz="1600">
                <a:solidFill>
                  <a:srgbClr val="00AD20"/>
                </a:solidFill>
              </a:rPr>
              <a:t>система работы с требованиями</a:t>
            </a:r>
            <a:endParaRPr sz="1600">
              <a:solidFill>
                <a:srgbClr val="00AD20"/>
              </a:solidFill>
            </a:endParaRPr>
          </a:p>
        </p:txBody>
      </p:sp>
      <p:sp>
        <p:nvSpPr>
          <p:cNvPr id="652" name="Google Shape;652;p77"/>
          <p:cNvSpPr txBox="1"/>
          <p:nvPr/>
        </p:nvSpPr>
        <p:spPr>
          <a:xfrm>
            <a:off x="3307025" y="3398925"/>
            <a:ext cx="25203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600">
                <a:solidFill>
                  <a:srgbClr val="00AD20"/>
                </a:solidFill>
              </a:rPr>
              <a:t>Нужны </a:t>
            </a:r>
            <a:r>
              <a:rPr lang="en-US" sz="1600">
                <a:solidFill>
                  <a:srgbClr val="00AD20"/>
                </a:solidFill>
              </a:rPr>
              <a:t>наставники</a:t>
            </a:r>
            <a:endParaRPr/>
          </a:p>
        </p:txBody>
      </p:sp>
      <p:pic>
        <p:nvPicPr>
          <p:cNvPr id="653" name="Google Shape;653;p77"/>
          <p:cNvPicPr preferRelativeResize="0"/>
          <p:nvPr/>
        </p:nvPicPr>
        <p:blipFill>
          <a:blip r:embed="rId4">
            <a:alphaModFix/>
          </a:blip>
          <a:stretch>
            <a:fillRect/>
          </a:stretch>
        </p:blipFill>
        <p:spPr>
          <a:xfrm>
            <a:off x="3706575" y="1131891"/>
            <a:ext cx="1721196" cy="2051400"/>
          </a:xfrm>
          <a:prstGeom prst="rect">
            <a:avLst/>
          </a:prstGeom>
          <a:noFill/>
          <a:ln>
            <a:noFill/>
          </a:ln>
        </p:spPr>
      </p:pic>
      <p:pic>
        <p:nvPicPr>
          <p:cNvPr id="654" name="Google Shape;654;p77"/>
          <p:cNvPicPr preferRelativeResize="0"/>
          <p:nvPr/>
        </p:nvPicPr>
        <p:blipFill rotWithShape="1">
          <a:blip r:embed="rId5">
            <a:alphaModFix/>
          </a:blip>
          <a:srcRect b="0" l="10828" r="14700" t="0"/>
          <a:stretch/>
        </p:blipFill>
        <p:spPr>
          <a:xfrm flipH="1">
            <a:off x="6418950" y="1068688"/>
            <a:ext cx="2432825" cy="2177875"/>
          </a:xfrm>
          <a:prstGeom prst="rect">
            <a:avLst/>
          </a:prstGeom>
          <a:noFill/>
          <a:ln>
            <a:noFill/>
          </a:ln>
        </p:spPr>
      </p:pic>
      <p:sp>
        <p:nvSpPr>
          <p:cNvPr id="655" name="Google Shape;655;p77"/>
          <p:cNvSpPr txBox="1"/>
          <p:nvPr/>
        </p:nvSpPr>
        <p:spPr>
          <a:xfrm>
            <a:off x="6418950" y="3399000"/>
            <a:ext cx="24327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600">
                <a:solidFill>
                  <a:srgbClr val="00AD20"/>
                </a:solidFill>
              </a:rPr>
              <a:t>Не</a:t>
            </a:r>
            <a:r>
              <a:rPr lang="en-US" sz="1600">
                <a:solidFill>
                  <a:srgbClr val="00AD20"/>
                </a:solidFill>
              </a:rPr>
              <a:t> всем подходит новая профессия</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60"/>
          <p:cNvSpPr txBox="1"/>
          <p:nvPr>
            <p:ph idx="12" type="sldNum"/>
          </p:nvPr>
        </p:nvSpPr>
        <p:spPr>
          <a:xfrm>
            <a:off x="287736" y="4587974"/>
            <a:ext cx="282600" cy="321900"/>
          </a:xfrm>
          <a:prstGeom prst="rect">
            <a:avLst/>
          </a:prstGeom>
        </p:spPr>
        <p:txBody>
          <a:bodyPr anchorCtr="0" anchor="b"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
        <p:nvSpPr>
          <p:cNvPr id="449" name="Google Shape;449;p60"/>
          <p:cNvSpPr txBox="1"/>
          <p:nvPr>
            <p:ph idx="1" type="subTitle"/>
          </p:nvPr>
        </p:nvSpPr>
        <p:spPr>
          <a:xfrm>
            <a:off x="287725" y="916275"/>
            <a:ext cx="5957400" cy="1962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С 2014 года, в IT в области системного и бизнес анализа</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US"/>
              <a:t>Опыт руководства отделами системного и бизнес анализа в крупных российских компаниях</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Автор и преподаватель учебных курсов по Системному и Бизнес анализу</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С 2018 года: </a:t>
            </a:r>
            <a:endParaRPr/>
          </a:p>
          <a:p>
            <a:pPr indent="-330200" lvl="0" marL="457200" rtl="0" algn="l">
              <a:spcBef>
                <a:spcPts val="0"/>
              </a:spcBef>
              <a:spcAft>
                <a:spcPts val="0"/>
              </a:spcAft>
              <a:buSzPts val="1600"/>
              <a:buChar char="●"/>
            </a:pPr>
            <a:r>
              <a:rPr lang="en-US"/>
              <a:t>Проведено </a:t>
            </a:r>
            <a:r>
              <a:rPr b="1" lang="en-US"/>
              <a:t>130+</a:t>
            </a:r>
            <a:r>
              <a:rPr lang="en-US"/>
              <a:t> собеседований</a:t>
            </a:r>
            <a:endParaRPr/>
          </a:p>
          <a:p>
            <a:pPr indent="-330200" lvl="0" marL="457200" rtl="0" algn="l">
              <a:spcBef>
                <a:spcPts val="0"/>
              </a:spcBef>
              <a:spcAft>
                <a:spcPts val="0"/>
              </a:spcAft>
              <a:buSzPts val="1600"/>
              <a:buChar char="●"/>
            </a:pPr>
            <a:r>
              <a:rPr lang="en-US"/>
              <a:t>Принято на работу сотрудников - </a:t>
            </a:r>
            <a:r>
              <a:rPr b="1" lang="en-US"/>
              <a:t>51</a:t>
            </a:r>
            <a:endParaRPr b="1"/>
          </a:p>
          <a:p>
            <a:pPr indent="-317500" lvl="1" marL="914400" rtl="0" algn="l">
              <a:spcBef>
                <a:spcPts val="0"/>
              </a:spcBef>
              <a:spcAft>
                <a:spcPts val="0"/>
              </a:spcAft>
              <a:buSzPts val="1400"/>
              <a:buChar char="○"/>
            </a:pPr>
            <a:r>
              <a:rPr lang="en-US" sz="1400"/>
              <a:t>Из них младших специалистов - </a:t>
            </a:r>
            <a:r>
              <a:rPr b="1" lang="en-US" sz="1400"/>
              <a:t>22</a:t>
            </a:r>
            <a:endParaRPr b="1" sz="1400"/>
          </a:p>
          <a:p>
            <a:pPr indent="-317500" lvl="1" marL="914400" rtl="0" algn="l">
              <a:spcBef>
                <a:spcPts val="0"/>
              </a:spcBef>
              <a:spcAft>
                <a:spcPts val="0"/>
              </a:spcAft>
              <a:buSzPts val="1400"/>
              <a:buChar char="○"/>
            </a:pPr>
            <a:r>
              <a:rPr lang="en-US" sz="1400"/>
              <a:t>Из них успешно развивают свою карьеру - </a:t>
            </a:r>
            <a:r>
              <a:rPr b="1" lang="en-US" sz="1400"/>
              <a:t>20</a:t>
            </a:r>
            <a:endParaRPr b="1" sz="1400"/>
          </a:p>
          <a:p>
            <a:pPr indent="-330200" lvl="0" marL="457200" rtl="0" algn="l">
              <a:spcBef>
                <a:spcPts val="0"/>
              </a:spcBef>
              <a:spcAft>
                <a:spcPts val="0"/>
              </a:spcAft>
              <a:buSzPts val="1600"/>
              <a:buChar char="●"/>
            </a:pPr>
            <a:r>
              <a:rPr lang="en-US"/>
              <a:t>Обучение по курсу прошли </a:t>
            </a:r>
            <a:r>
              <a:rPr b="1" lang="en-US"/>
              <a:t>50+</a:t>
            </a:r>
            <a:r>
              <a:rPr lang="en-US"/>
              <a:t> специалистов</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450" name="Google Shape;450;p60"/>
          <p:cNvSpPr txBox="1"/>
          <p:nvPr>
            <p:ph type="title"/>
          </p:nvPr>
        </p:nvSpPr>
        <p:spPr>
          <a:xfrm>
            <a:off x="282575" y="268285"/>
            <a:ext cx="8569200" cy="648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О себе</a:t>
            </a:r>
            <a:endParaRPr/>
          </a:p>
        </p:txBody>
      </p:sp>
      <p:pic>
        <p:nvPicPr>
          <p:cNvPr id="451" name="Google Shape;451;p60"/>
          <p:cNvPicPr preferRelativeResize="0"/>
          <p:nvPr/>
        </p:nvPicPr>
        <p:blipFill rotWithShape="1">
          <a:blip r:embed="rId3">
            <a:alphaModFix/>
          </a:blip>
          <a:srcRect b="7574" l="10506" r="0" t="17502"/>
          <a:stretch/>
        </p:blipFill>
        <p:spPr>
          <a:xfrm>
            <a:off x="6482650" y="916275"/>
            <a:ext cx="2339550" cy="29350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p78"/>
          <p:cNvSpPr txBox="1"/>
          <p:nvPr>
            <p:ph idx="12" type="sldNum"/>
          </p:nvPr>
        </p:nvSpPr>
        <p:spPr>
          <a:xfrm>
            <a:off x="287736" y="4587974"/>
            <a:ext cx="282600" cy="321900"/>
          </a:xfrm>
          <a:prstGeom prst="rect">
            <a:avLst/>
          </a:prstGeom>
        </p:spPr>
        <p:txBody>
          <a:bodyPr anchorCtr="0" anchor="b"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
        <p:nvSpPr>
          <p:cNvPr id="662" name="Google Shape;662;p78"/>
          <p:cNvSpPr txBox="1"/>
          <p:nvPr>
            <p:ph type="title"/>
          </p:nvPr>
        </p:nvSpPr>
        <p:spPr>
          <a:xfrm>
            <a:off x="282575" y="268285"/>
            <a:ext cx="8569200" cy="648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Итоги</a:t>
            </a:r>
            <a:endParaRPr/>
          </a:p>
        </p:txBody>
      </p:sp>
      <p:graphicFrame>
        <p:nvGraphicFramePr>
          <p:cNvPr id="663" name="Google Shape;663;p78"/>
          <p:cNvGraphicFramePr/>
          <p:nvPr/>
        </p:nvGraphicFramePr>
        <p:xfrm>
          <a:off x="1760775" y="1131888"/>
          <a:ext cx="3000000" cy="3000000"/>
        </p:xfrm>
        <a:graphic>
          <a:graphicData uri="http://schemas.openxmlformats.org/drawingml/2006/table">
            <a:tbl>
              <a:tblPr>
                <a:noFill/>
                <a:tableStyleId>{44F8051C-D8B1-40F1-AD7F-618CD4AC89AE}</a:tableStyleId>
              </a:tblPr>
              <a:tblGrid>
                <a:gridCol w="2239725"/>
                <a:gridCol w="854075"/>
                <a:gridCol w="1143000"/>
                <a:gridCol w="1431925"/>
                <a:gridCol w="1422300"/>
              </a:tblGrid>
              <a:tr h="497700">
                <a:tc>
                  <a:txBody>
                    <a:bodyPr/>
                    <a:lstStyle/>
                    <a:p>
                      <a:pPr indent="0" lvl="0" marL="0" marR="0" rtl="0" algn="l">
                        <a:lnSpc>
                          <a:spcPct val="100000"/>
                        </a:lnSpc>
                        <a:spcBef>
                          <a:spcPts val="0"/>
                        </a:spcBef>
                        <a:spcAft>
                          <a:spcPts val="0"/>
                        </a:spcAft>
                        <a:buNone/>
                      </a:pPr>
                      <a:r>
                        <a:t/>
                      </a:r>
                      <a:endParaRPr b="1" sz="1200">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sz="1200">
                          <a:solidFill>
                            <a:srgbClr val="00AD20"/>
                          </a:solidFill>
                        </a:rPr>
                        <a:t>Всего</a:t>
                      </a:r>
                      <a:endParaRPr b="1" sz="1200">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sz="1200">
                          <a:solidFill>
                            <a:srgbClr val="00AD20"/>
                          </a:solidFill>
                        </a:rPr>
                        <a:t>Рынок труда</a:t>
                      </a:r>
                      <a:endParaRPr b="1" sz="1200">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sz="1200">
                          <a:solidFill>
                            <a:srgbClr val="00AD20"/>
                          </a:solidFill>
                        </a:rPr>
                        <a:t>Профильные университеты</a:t>
                      </a:r>
                      <a:endParaRPr b="1" sz="1200">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sz="1200">
                          <a:solidFill>
                            <a:srgbClr val="00AD20"/>
                          </a:solidFill>
                        </a:rPr>
                        <a:t>Кандидат по рекомендации</a:t>
                      </a:r>
                      <a:endParaRPr b="1" sz="1200">
                        <a:solidFill>
                          <a:srgbClr val="00AD20"/>
                        </a:solidFill>
                      </a:endParaRPr>
                    </a:p>
                  </a:txBody>
                  <a:tcPr marT="91425" marB="91425" marR="91425" marL="91425" anchor="ctr"/>
                </a:tc>
              </a:tr>
              <a:tr h="525350">
                <a:tc>
                  <a:txBody>
                    <a:bodyPr/>
                    <a:lstStyle/>
                    <a:p>
                      <a:pPr indent="0" lvl="0" marL="0" marR="0" rtl="0" algn="l">
                        <a:lnSpc>
                          <a:spcPct val="100000"/>
                        </a:lnSpc>
                        <a:spcBef>
                          <a:spcPts val="0"/>
                        </a:spcBef>
                        <a:spcAft>
                          <a:spcPts val="0"/>
                        </a:spcAft>
                        <a:buNone/>
                      </a:pPr>
                      <a:r>
                        <a:rPr b="1" lang="en-US" sz="1200">
                          <a:solidFill>
                            <a:srgbClr val="00AD20"/>
                          </a:solidFill>
                        </a:rPr>
                        <a:t>Прошли поиск, </a:t>
                      </a:r>
                      <a:endParaRPr b="1" sz="1200">
                        <a:solidFill>
                          <a:srgbClr val="00AD20"/>
                        </a:solidFill>
                      </a:endParaRPr>
                    </a:p>
                    <a:p>
                      <a:pPr indent="0" lvl="0" marL="0" marR="0" rtl="0" algn="l">
                        <a:lnSpc>
                          <a:spcPct val="100000"/>
                        </a:lnSpc>
                        <a:spcBef>
                          <a:spcPts val="0"/>
                        </a:spcBef>
                        <a:spcAft>
                          <a:spcPts val="0"/>
                        </a:spcAft>
                        <a:buNone/>
                      </a:pPr>
                      <a:r>
                        <a:rPr b="1" lang="en-US" sz="1200">
                          <a:solidFill>
                            <a:srgbClr val="00AD20"/>
                          </a:solidFill>
                        </a:rPr>
                        <a:t>чел. </a:t>
                      </a:r>
                      <a:endParaRPr b="1" sz="1200">
                        <a:solidFill>
                          <a:srgbClr val="00AD20"/>
                        </a:solidFill>
                      </a:endParaRPr>
                    </a:p>
                  </a:txBody>
                  <a:tcPr marT="91425" marB="91425" marR="91425" marL="91425" anchor="ctr"/>
                </a:tc>
                <a:tc>
                  <a:txBody>
                    <a:bodyPr/>
                    <a:lstStyle/>
                    <a:p>
                      <a:pPr indent="0" lvl="0" marL="0" rtl="0" algn="ctr">
                        <a:spcBef>
                          <a:spcPts val="0"/>
                        </a:spcBef>
                        <a:spcAft>
                          <a:spcPts val="0"/>
                        </a:spcAft>
                        <a:buNone/>
                      </a:pPr>
                      <a:r>
                        <a:rPr b="1" lang="en-US">
                          <a:solidFill>
                            <a:srgbClr val="00AD20"/>
                          </a:solidFill>
                        </a:rPr>
                        <a:t>~110</a:t>
                      </a:r>
                      <a:endParaRPr b="1">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a:solidFill>
                            <a:srgbClr val="00AD20"/>
                          </a:solidFill>
                        </a:rPr>
                        <a:t>~83</a:t>
                      </a:r>
                      <a:endParaRPr b="1">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a:solidFill>
                            <a:srgbClr val="00AD20"/>
                          </a:solidFill>
                        </a:rPr>
                        <a:t>18</a:t>
                      </a:r>
                      <a:endParaRPr b="1">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a:solidFill>
                            <a:srgbClr val="00AD20"/>
                          </a:solidFill>
                        </a:rPr>
                        <a:t>9* </a:t>
                      </a:r>
                      <a:endParaRPr b="1">
                        <a:solidFill>
                          <a:srgbClr val="00AD20"/>
                        </a:solidFill>
                      </a:endParaRPr>
                    </a:p>
                  </a:txBody>
                  <a:tcPr marT="91425" marB="91425" marR="91425" marL="91425" anchor="ctr"/>
                </a:tc>
              </a:tr>
              <a:tr h="525350">
                <a:tc>
                  <a:txBody>
                    <a:bodyPr/>
                    <a:lstStyle/>
                    <a:p>
                      <a:pPr indent="0" lvl="0" marL="0" marR="0" rtl="0" algn="l">
                        <a:lnSpc>
                          <a:spcPct val="100000"/>
                        </a:lnSpc>
                        <a:spcBef>
                          <a:spcPts val="0"/>
                        </a:spcBef>
                        <a:spcAft>
                          <a:spcPts val="0"/>
                        </a:spcAft>
                        <a:buNone/>
                      </a:pPr>
                      <a:r>
                        <a:rPr b="1" lang="en-US" sz="1200">
                          <a:solidFill>
                            <a:srgbClr val="00AD20"/>
                          </a:solidFill>
                        </a:rPr>
                        <a:t>Прошли отбор, </a:t>
                      </a:r>
                      <a:endParaRPr b="1" sz="1200">
                        <a:solidFill>
                          <a:srgbClr val="00AD20"/>
                        </a:solidFill>
                      </a:endParaRPr>
                    </a:p>
                    <a:p>
                      <a:pPr indent="0" lvl="0" marL="0" marR="0" rtl="0" algn="l">
                        <a:lnSpc>
                          <a:spcPct val="100000"/>
                        </a:lnSpc>
                        <a:spcBef>
                          <a:spcPts val="0"/>
                        </a:spcBef>
                        <a:spcAft>
                          <a:spcPts val="0"/>
                        </a:spcAft>
                        <a:buNone/>
                      </a:pPr>
                      <a:r>
                        <a:rPr b="1" lang="en-US" sz="1200">
                          <a:solidFill>
                            <a:srgbClr val="00AD20"/>
                          </a:solidFill>
                        </a:rPr>
                        <a:t>чел. (%)</a:t>
                      </a:r>
                      <a:endParaRPr b="1" sz="1200">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a:solidFill>
                            <a:srgbClr val="00AD20"/>
                          </a:solidFill>
                        </a:rPr>
                        <a:t>47 (43%)</a:t>
                      </a:r>
                      <a:endParaRPr b="1">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a:solidFill>
                            <a:srgbClr val="00AD20"/>
                          </a:solidFill>
                        </a:rPr>
                        <a:t>18 </a:t>
                      </a:r>
                      <a:endParaRPr b="1">
                        <a:solidFill>
                          <a:srgbClr val="00AD20"/>
                        </a:solidFill>
                      </a:endParaRPr>
                    </a:p>
                    <a:p>
                      <a:pPr indent="0" lvl="0" marL="0" marR="0" rtl="0" algn="ctr">
                        <a:lnSpc>
                          <a:spcPct val="100000"/>
                        </a:lnSpc>
                        <a:spcBef>
                          <a:spcPts val="0"/>
                        </a:spcBef>
                        <a:spcAft>
                          <a:spcPts val="0"/>
                        </a:spcAft>
                        <a:buNone/>
                      </a:pPr>
                      <a:r>
                        <a:rPr b="1" lang="en-US">
                          <a:solidFill>
                            <a:srgbClr val="00AD20"/>
                          </a:solidFill>
                        </a:rPr>
                        <a:t>(22%)</a:t>
                      </a:r>
                      <a:endParaRPr b="1">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a:solidFill>
                            <a:srgbClr val="00AD20"/>
                          </a:solidFill>
                        </a:rPr>
                        <a:t>10 </a:t>
                      </a:r>
                      <a:endParaRPr b="1">
                        <a:solidFill>
                          <a:srgbClr val="00AD20"/>
                        </a:solidFill>
                      </a:endParaRPr>
                    </a:p>
                    <a:p>
                      <a:pPr indent="0" lvl="0" marL="0" marR="0" rtl="0" algn="ctr">
                        <a:lnSpc>
                          <a:spcPct val="100000"/>
                        </a:lnSpc>
                        <a:spcBef>
                          <a:spcPts val="0"/>
                        </a:spcBef>
                        <a:spcAft>
                          <a:spcPts val="0"/>
                        </a:spcAft>
                        <a:buNone/>
                      </a:pPr>
                      <a:r>
                        <a:rPr b="1" lang="en-US">
                          <a:solidFill>
                            <a:srgbClr val="00AD20"/>
                          </a:solidFill>
                        </a:rPr>
                        <a:t>(56%)</a:t>
                      </a:r>
                      <a:endParaRPr b="1">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a:solidFill>
                            <a:srgbClr val="00AD20"/>
                          </a:solidFill>
                        </a:rPr>
                        <a:t>9 </a:t>
                      </a:r>
                      <a:endParaRPr b="1">
                        <a:solidFill>
                          <a:srgbClr val="00AD20"/>
                        </a:solidFill>
                      </a:endParaRPr>
                    </a:p>
                    <a:p>
                      <a:pPr indent="0" lvl="0" marL="0" marR="0" rtl="0" algn="ctr">
                        <a:lnSpc>
                          <a:spcPct val="100000"/>
                        </a:lnSpc>
                        <a:spcBef>
                          <a:spcPts val="0"/>
                        </a:spcBef>
                        <a:spcAft>
                          <a:spcPts val="0"/>
                        </a:spcAft>
                        <a:buNone/>
                      </a:pPr>
                      <a:r>
                        <a:rPr b="1" lang="en-US">
                          <a:solidFill>
                            <a:srgbClr val="00AD20"/>
                          </a:solidFill>
                        </a:rPr>
                        <a:t>(100%)</a:t>
                      </a:r>
                      <a:endParaRPr b="1">
                        <a:solidFill>
                          <a:srgbClr val="00AD20"/>
                        </a:solidFill>
                      </a:endParaRPr>
                    </a:p>
                  </a:txBody>
                  <a:tcPr marT="91425" marB="91425" marR="91425" marL="91425" anchor="ctr"/>
                </a:tc>
              </a:tr>
              <a:tr h="548600">
                <a:tc>
                  <a:txBody>
                    <a:bodyPr/>
                    <a:lstStyle/>
                    <a:p>
                      <a:pPr indent="0" lvl="0" marL="0" marR="0" rtl="0" algn="l">
                        <a:lnSpc>
                          <a:spcPct val="100000"/>
                        </a:lnSpc>
                        <a:spcBef>
                          <a:spcPts val="0"/>
                        </a:spcBef>
                        <a:spcAft>
                          <a:spcPts val="0"/>
                        </a:spcAft>
                        <a:buNone/>
                      </a:pPr>
                      <a:r>
                        <a:rPr b="1" lang="en-US" sz="1200">
                          <a:solidFill>
                            <a:srgbClr val="00AD20"/>
                          </a:solidFill>
                        </a:rPr>
                        <a:t>Прошли собеседование, чел. (%)</a:t>
                      </a:r>
                      <a:endParaRPr b="1" sz="1200">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a:solidFill>
                            <a:srgbClr val="00AD20"/>
                          </a:solidFill>
                        </a:rPr>
                        <a:t>19 (40%)</a:t>
                      </a:r>
                      <a:endParaRPr b="1">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a:solidFill>
                            <a:srgbClr val="00AD20"/>
                          </a:solidFill>
                        </a:rPr>
                        <a:t>6 </a:t>
                      </a:r>
                      <a:endParaRPr b="1">
                        <a:solidFill>
                          <a:srgbClr val="00AD20"/>
                        </a:solidFill>
                      </a:endParaRPr>
                    </a:p>
                    <a:p>
                      <a:pPr indent="0" lvl="0" marL="0" marR="0" rtl="0" algn="ctr">
                        <a:lnSpc>
                          <a:spcPct val="100000"/>
                        </a:lnSpc>
                        <a:spcBef>
                          <a:spcPts val="0"/>
                        </a:spcBef>
                        <a:spcAft>
                          <a:spcPts val="0"/>
                        </a:spcAft>
                        <a:buNone/>
                      </a:pPr>
                      <a:r>
                        <a:rPr b="1" lang="en-US">
                          <a:solidFill>
                            <a:srgbClr val="00AD20"/>
                          </a:solidFill>
                        </a:rPr>
                        <a:t>(33%)</a:t>
                      </a:r>
                      <a:endParaRPr b="1">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a:solidFill>
                            <a:srgbClr val="00AD20"/>
                          </a:solidFill>
                        </a:rPr>
                        <a:t>7 </a:t>
                      </a:r>
                      <a:endParaRPr b="1">
                        <a:solidFill>
                          <a:srgbClr val="00AD20"/>
                        </a:solidFill>
                      </a:endParaRPr>
                    </a:p>
                    <a:p>
                      <a:pPr indent="0" lvl="0" marL="0" marR="0" rtl="0" algn="ctr">
                        <a:lnSpc>
                          <a:spcPct val="100000"/>
                        </a:lnSpc>
                        <a:spcBef>
                          <a:spcPts val="0"/>
                        </a:spcBef>
                        <a:spcAft>
                          <a:spcPts val="0"/>
                        </a:spcAft>
                        <a:buNone/>
                      </a:pPr>
                      <a:r>
                        <a:rPr b="1" lang="en-US">
                          <a:solidFill>
                            <a:srgbClr val="00AD20"/>
                          </a:solidFill>
                        </a:rPr>
                        <a:t>(86%)</a:t>
                      </a:r>
                      <a:endParaRPr b="1">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a:solidFill>
                            <a:srgbClr val="00AD20"/>
                          </a:solidFill>
                        </a:rPr>
                        <a:t>6 </a:t>
                      </a:r>
                      <a:endParaRPr b="1">
                        <a:solidFill>
                          <a:srgbClr val="00AD20"/>
                        </a:solidFill>
                      </a:endParaRPr>
                    </a:p>
                    <a:p>
                      <a:pPr indent="0" lvl="0" marL="0" marR="0" rtl="0" algn="ctr">
                        <a:lnSpc>
                          <a:spcPct val="100000"/>
                        </a:lnSpc>
                        <a:spcBef>
                          <a:spcPts val="0"/>
                        </a:spcBef>
                        <a:spcAft>
                          <a:spcPts val="0"/>
                        </a:spcAft>
                        <a:buNone/>
                      </a:pPr>
                      <a:r>
                        <a:rPr b="1" lang="en-US">
                          <a:solidFill>
                            <a:srgbClr val="00AD20"/>
                          </a:solidFill>
                        </a:rPr>
                        <a:t>(67%)</a:t>
                      </a:r>
                      <a:endParaRPr b="1">
                        <a:solidFill>
                          <a:srgbClr val="00AD20"/>
                        </a:solidFill>
                      </a:endParaRPr>
                    </a:p>
                  </a:txBody>
                  <a:tcPr marT="91425" marB="91425" marR="91425" marL="91425" anchor="ctr"/>
                </a:tc>
              </a:tr>
              <a:tr h="548600">
                <a:tc>
                  <a:txBody>
                    <a:bodyPr/>
                    <a:lstStyle/>
                    <a:p>
                      <a:pPr indent="0" lvl="0" marL="0" marR="0" rtl="0" algn="l">
                        <a:lnSpc>
                          <a:spcPct val="100000"/>
                        </a:lnSpc>
                        <a:spcBef>
                          <a:spcPts val="0"/>
                        </a:spcBef>
                        <a:spcAft>
                          <a:spcPts val="0"/>
                        </a:spcAft>
                        <a:buNone/>
                      </a:pPr>
                      <a:r>
                        <a:rPr b="1" lang="en-US" sz="1200">
                          <a:solidFill>
                            <a:srgbClr val="00AD20"/>
                          </a:solidFill>
                        </a:rPr>
                        <a:t>Прошли адаптацию, </a:t>
                      </a:r>
                      <a:endParaRPr b="1" sz="1200">
                        <a:solidFill>
                          <a:srgbClr val="00AD20"/>
                        </a:solidFill>
                      </a:endParaRPr>
                    </a:p>
                    <a:p>
                      <a:pPr indent="0" lvl="0" marL="0" marR="0" rtl="0" algn="l">
                        <a:lnSpc>
                          <a:spcPct val="100000"/>
                        </a:lnSpc>
                        <a:spcBef>
                          <a:spcPts val="0"/>
                        </a:spcBef>
                        <a:spcAft>
                          <a:spcPts val="0"/>
                        </a:spcAft>
                        <a:buNone/>
                      </a:pPr>
                      <a:r>
                        <a:rPr b="1" lang="en-US" sz="1200">
                          <a:solidFill>
                            <a:srgbClr val="00AD20"/>
                          </a:solidFill>
                        </a:rPr>
                        <a:t>чел. (%)</a:t>
                      </a:r>
                      <a:endParaRPr b="1" sz="1200">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a:solidFill>
                            <a:srgbClr val="00AD20"/>
                          </a:solidFill>
                        </a:rPr>
                        <a:t>18 (95%)</a:t>
                      </a:r>
                      <a:endParaRPr b="1">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a:solidFill>
                            <a:srgbClr val="00AD20"/>
                          </a:solidFill>
                        </a:rPr>
                        <a:t>6 </a:t>
                      </a:r>
                      <a:endParaRPr b="1">
                        <a:solidFill>
                          <a:srgbClr val="00AD20"/>
                        </a:solidFill>
                      </a:endParaRPr>
                    </a:p>
                    <a:p>
                      <a:pPr indent="0" lvl="0" marL="0" marR="0" rtl="0" algn="ctr">
                        <a:lnSpc>
                          <a:spcPct val="100000"/>
                        </a:lnSpc>
                        <a:spcBef>
                          <a:spcPts val="0"/>
                        </a:spcBef>
                        <a:spcAft>
                          <a:spcPts val="0"/>
                        </a:spcAft>
                        <a:buNone/>
                      </a:pPr>
                      <a:r>
                        <a:rPr b="1" lang="en-US">
                          <a:solidFill>
                            <a:srgbClr val="00AD20"/>
                          </a:solidFill>
                        </a:rPr>
                        <a:t>(100%)</a:t>
                      </a:r>
                      <a:endParaRPr b="1">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a:solidFill>
                            <a:srgbClr val="00AD20"/>
                          </a:solidFill>
                        </a:rPr>
                        <a:t>6 </a:t>
                      </a:r>
                      <a:endParaRPr b="1">
                        <a:solidFill>
                          <a:srgbClr val="00AD20"/>
                        </a:solidFill>
                      </a:endParaRPr>
                    </a:p>
                    <a:p>
                      <a:pPr indent="0" lvl="0" marL="0" marR="0" rtl="0" algn="ctr">
                        <a:lnSpc>
                          <a:spcPct val="100000"/>
                        </a:lnSpc>
                        <a:spcBef>
                          <a:spcPts val="0"/>
                        </a:spcBef>
                        <a:spcAft>
                          <a:spcPts val="0"/>
                        </a:spcAft>
                        <a:buNone/>
                      </a:pPr>
                      <a:r>
                        <a:rPr b="1" lang="en-US">
                          <a:solidFill>
                            <a:srgbClr val="00AD20"/>
                          </a:solidFill>
                        </a:rPr>
                        <a:t>(86%)</a:t>
                      </a:r>
                      <a:endParaRPr b="1">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a:solidFill>
                            <a:srgbClr val="00AD20"/>
                          </a:solidFill>
                        </a:rPr>
                        <a:t>6 </a:t>
                      </a:r>
                      <a:endParaRPr b="1">
                        <a:solidFill>
                          <a:srgbClr val="00AD20"/>
                        </a:solidFill>
                      </a:endParaRPr>
                    </a:p>
                    <a:p>
                      <a:pPr indent="0" lvl="0" marL="0" marR="0" rtl="0" algn="ctr">
                        <a:lnSpc>
                          <a:spcPct val="100000"/>
                        </a:lnSpc>
                        <a:spcBef>
                          <a:spcPts val="0"/>
                        </a:spcBef>
                        <a:spcAft>
                          <a:spcPts val="0"/>
                        </a:spcAft>
                        <a:buNone/>
                      </a:pPr>
                      <a:r>
                        <a:rPr b="1" lang="en-US">
                          <a:solidFill>
                            <a:srgbClr val="00AD20"/>
                          </a:solidFill>
                        </a:rPr>
                        <a:t>(100%)</a:t>
                      </a:r>
                      <a:endParaRPr b="1">
                        <a:solidFill>
                          <a:srgbClr val="00AD20"/>
                        </a:solidFill>
                      </a:endParaRPr>
                    </a:p>
                  </a:txBody>
                  <a:tcPr marT="91425" marB="91425" marR="91425" marL="91425" anchor="ctr"/>
                </a:tc>
              </a:tr>
              <a:tr h="548600">
                <a:tc>
                  <a:txBody>
                    <a:bodyPr/>
                    <a:lstStyle/>
                    <a:p>
                      <a:pPr indent="0" lvl="0" marL="0" marR="0" rtl="0" algn="l">
                        <a:lnSpc>
                          <a:spcPct val="100000"/>
                        </a:lnSpc>
                        <a:spcBef>
                          <a:spcPts val="0"/>
                        </a:spcBef>
                        <a:spcAft>
                          <a:spcPts val="0"/>
                        </a:spcAft>
                        <a:buNone/>
                      </a:pPr>
                      <a:r>
                        <a:rPr b="1" lang="en-US" sz="1200">
                          <a:solidFill>
                            <a:srgbClr val="00AD20"/>
                          </a:solidFill>
                        </a:rPr>
                        <a:t>Продолжают развитие, чел. (%)</a:t>
                      </a:r>
                      <a:endParaRPr b="1" sz="1200">
                        <a:solidFill>
                          <a:srgbClr val="00AD20"/>
                        </a:solidFill>
                      </a:endParaRPr>
                    </a:p>
                  </a:txBody>
                  <a:tcPr marT="91425" marB="91425" marR="91425" marL="91425" anchor="ctr">
                    <a:solidFill>
                      <a:srgbClr val="D9EAD3"/>
                    </a:solidFill>
                  </a:tcPr>
                </a:tc>
                <a:tc>
                  <a:txBody>
                    <a:bodyPr/>
                    <a:lstStyle/>
                    <a:p>
                      <a:pPr indent="0" lvl="0" marL="0" marR="0" rtl="0" algn="ctr">
                        <a:lnSpc>
                          <a:spcPct val="100000"/>
                        </a:lnSpc>
                        <a:spcBef>
                          <a:spcPts val="0"/>
                        </a:spcBef>
                        <a:spcAft>
                          <a:spcPts val="0"/>
                        </a:spcAft>
                        <a:buNone/>
                      </a:pPr>
                      <a:r>
                        <a:rPr b="1" lang="en-US">
                          <a:solidFill>
                            <a:srgbClr val="00AD20"/>
                          </a:solidFill>
                        </a:rPr>
                        <a:t>16 (89%)</a:t>
                      </a:r>
                      <a:endParaRPr b="1">
                        <a:solidFill>
                          <a:srgbClr val="00AD20"/>
                        </a:solidFill>
                      </a:endParaRPr>
                    </a:p>
                  </a:txBody>
                  <a:tcPr marT="91425" marB="91425" marR="91425" marL="91425" anchor="ctr">
                    <a:solidFill>
                      <a:srgbClr val="D9EAD3"/>
                    </a:solidFill>
                  </a:tcPr>
                </a:tc>
                <a:tc>
                  <a:txBody>
                    <a:bodyPr/>
                    <a:lstStyle/>
                    <a:p>
                      <a:pPr indent="0" lvl="0" marL="0" marR="0" rtl="0" algn="ctr">
                        <a:lnSpc>
                          <a:spcPct val="100000"/>
                        </a:lnSpc>
                        <a:spcBef>
                          <a:spcPts val="0"/>
                        </a:spcBef>
                        <a:spcAft>
                          <a:spcPts val="0"/>
                        </a:spcAft>
                        <a:buNone/>
                      </a:pPr>
                      <a:r>
                        <a:rPr b="1" lang="en-US">
                          <a:solidFill>
                            <a:srgbClr val="00AD20"/>
                          </a:solidFill>
                        </a:rPr>
                        <a:t>4 </a:t>
                      </a:r>
                      <a:endParaRPr b="1">
                        <a:solidFill>
                          <a:srgbClr val="00AD20"/>
                        </a:solidFill>
                      </a:endParaRPr>
                    </a:p>
                    <a:p>
                      <a:pPr indent="0" lvl="0" marL="0" marR="0" rtl="0" algn="ctr">
                        <a:lnSpc>
                          <a:spcPct val="100000"/>
                        </a:lnSpc>
                        <a:spcBef>
                          <a:spcPts val="0"/>
                        </a:spcBef>
                        <a:spcAft>
                          <a:spcPts val="0"/>
                        </a:spcAft>
                        <a:buNone/>
                      </a:pPr>
                      <a:r>
                        <a:rPr b="1" lang="en-US">
                          <a:solidFill>
                            <a:srgbClr val="00AD20"/>
                          </a:solidFill>
                        </a:rPr>
                        <a:t>(67%)</a:t>
                      </a:r>
                      <a:endParaRPr b="1">
                        <a:solidFill>
                          <a:srgbClr val="00AD20"/>
                        </a:solidFill>
                      </a:endParaRPr>
                    </a:p>
                  </a:txBody>
                  <a:tcPr marT="91425" marB="91425" marR="91425" marL="91425" anchor="ctr">
                    <a:solidFill>
                      <a:srgbClr val="D9EAD3"/>
                    </a:solidFill>
                  </a:tcPr>
                </a:tc>
                <a:tc>
                  <a:txBody>
                    <a:bodyPr/>
                    <a:lstStyle/>
                    <a:p>
                      <a:pPr indent="0" lvl="0" marL="0" marR="0" rtl="0" algn="ctr">
                        <a:lnSpc>
                          <a:spcPct val="100000"/>
                        </a:lnSpc>
                        <a:spcBef>
                          <a:spcPts val="0"/>
                        </a:spcBef>
                        <a:spcAft>
                          <a:spcPts val="0"/>
                        </a:spcAft>
                        <a:buNone/>
                      </a:pPr>
                      <a:r>
                        <a:rPr b="1" lang="en-US">
                          <a:solidFill>
                            <a:srgbClr val="00AD20"/>
                          </a:solidFill>
                        </a:rPr>
                        <a:t>6 </a:t>
                      </a:r>
                      <a:endParaRPr b="1">
                        <a:solidFill>
                          <a:srgbClr val="00AD20"/>
                        </a:solidFill>
                      </a:endParaRPr>
                    </a:p>
                    <a:p>
                      <a:pPr indent="0" lvl="0" marL="0" marR="0" rtl="0" algn="ctr">
                        <a:lnSpc>
                          <a:spcPct val="100000"/>
                        </a:lnSpc>
                        <a:spcBef>
                          <a:spcPts val="0"/>
                        </a:spcBef>
                        <a:spcAft>
                          <a:spcPts val="0"/>
                        </a:spcAft>
                        <a:buNone/>
                      </a:pPr>
                      <a:r>
                        <a:rPr b="1" lang="en-US">
                          <a:solidFill>
                            <a:srgbClr val="00AD20"/>
                          </a:solidFill>
                        </a:rPr>
                        <a:t>(100%)</a:t>
                      </a:r>
                      <a:endParaRPr b="1">
                        <a:solidFill>
                          <a:srgbClr val="00AD20"/>
                        </a:solidFill>
                      </a:endParaRPr>
                    </a:p>
                  </a:txBody>
                  <a:tcPr marT="91425" marB="91425" marR="91425" marL="91425" anchor="ctr">
                    <a:solidFill>
                      <a:srgbClr val="D9EAD3"/>
                    </a:solidFill>
                  </a:tcPr>
                </a:tc>
                <a:tc>
                  <a:txBody>
                    <a:bodyPr/>
                    <a:lstStyle/>
                    <a:p>
                      <a:pPr indent="0" lvl="0" marL="0" marR="0" rtl="0" algn="ctr">
                        <a:lnSpc>
                          <a:spcPct val="100000"/>
                        </a:lnSpc>
                        <a:spcBef>
                          <a:spcPts val="0"/>
                        </a:spcBef>
                        <a:spcAft>
                          <a:spcPts val="0"/>
                        </a:spcAft>
                        <a:buNone/>
                      </a:pPr>
                      <a:r>
                        <a:rPr b="1" lang="en-US">
                          <a:solidFill>
                            <a:srgbClr val="00AD20"/>
                          </a:solidFill>
                        </a:rPr>
                        <a:t>6 </a:t>
                      </a:r>
                      <a:endParaRPr b="1">
                        <a:solidFill>
                          <a:srgbClr val="00AD20"/>
                        </a:solidFill>
                      </a:endParaRPr>
                    </a:p>
                    <a:p>
                      <a:pPr indent="0" lvl="0" marL="0" marR="0" rtl="0" algn="ctr">
                        <a:lnSpc>
                          <a:spcPct val="100000"/>
                        </a:lnSpc>
                        <a:spcBef>
                          <a:spcPts val="0"/>
                        </a:spcBef>
                        <a:spcAft>
                          <a:spcPts val="0"/>
                        </a:spcAft>
                        <a:buNone/>
                      </a:pPr>
                      <a:r>
                        <a:rPr b="1" lang="en-US">
                          <a:solidFill>
                            <a:srgbClr val="00AD20"/>
                          </a:solidFill>
                        </a:rPr>
                        <a:t>(100%)</a:t>
                      </a:r>
                      <a:endParaRPr b="1">
                        <a:solidFill>
                          <a:srgbClr val="00AD20"/>
                        </a:solidFill>
                      </a:endParaRPr>
                    </a:p>
                  </a:txBody>
                  <a:tcPr marT="91425" marB="91425" marR="91425" marL="91425" anchor="ctr">
                    <a:solidFill>
                      <a:srgbClr val="D9EAD3"/>
                    </a:solidFill>
                  </a:tcPr>
                </a:tc>
              </a:tr>
            </a:tbl>
          </a:graphicData>
        </a:graphic>
      </p:graphicFrame>
      <p:pic>
        <p:nvPicPr>
          <p:cNvPr id="664" name="Google Shape;664;p78"/>
          <p:cNvPicPr preferRelativeResize="0"/>
          <p:nvPr/>
        </p:nvPicPr>
        <p:blipFill>
          <a:blip r:embed="rId3">
            <a:alphaModFix/>
          </a:blip>
          <a:stretch>
            <a:fillRect/>
          </a:stretch>
        </p:blipFill>
        <p:spPr>
          <a:xfrm>
            <a:off x="282575" y="1129975"/>
            <a:ext cx="1478200" cy="1478200"/>
          </a:xfrm>
          <a:prstGeom prst="rect">
            <a:avLst/>
          </a:prstGeom>
          <a:noFill/>
          <a:ln>
            <a:noFill/>
          </a:ln>
        </p:spPr>
      </p:pic>
      <p:sp>
        <p:nvSpPr>
          <p:cNvPr id="665" name="Google Shape;665;p78"/>
          <p:cNvSpPr txBox="1"/>
          <p:nvPr/>
        </p:nvSpPr>
        <p:spPr>
          <a:xfrm>
            <a:off x="1740275" y="4599750"/>
            <a:ext cx="6654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200">
                <a:solidFill>
                  <a:srgbClr val="00AD20"/>
                </a:solidFill>
              </a:rPr>
              <a:t>*все рекомендуемые кандидаты приглашаются на собеседование</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p79"/>
          <p:cNvSpPr txBox="1"/>
          <p:nvPr>
            <p:ph idx="12" type="sldNum"/>
          </p:nvPr>
        </p:nvSpPr>
        <p:spPr>
          <a:xfrm>
            <a:off x="287736" y="4587974"/>
            <a:ext cx="282600" cy="321900"/>
          </a:xfrm>
          <a:prstGeom prst="rect">
            <a:avLst/>
          </a:prstGeom>
        </p:spPr>
        <p:txBody>
          <a:bodyPr anchorCtr="0" anchor="b"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
        <p:nvSpPr>
          <p:cNvPr id="672" name="Google Shape;672;p79"/>
          <p:cNvSpPr txBox="1"/>
          <p:nvPr>
            <p:ph idx="1" type="subTitle"/>
          </p:nvPr>
        </p:nvSpPr>
        <p:spPr>
          <a:xfrm>
            <a:off x="1408225" y="3191525"/>
            <a:ext cx="2841600" cy="12228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b="1" lang="en-US"/>
              <a:t>Нина</a:t>
            </a:r>
            <a:endParaRPr b="1"/>
          </a:p>
          <a:p>
            <a:pPr indent="0" lvl="0" marL="0" rtl="0" algn="ctr">
              <a:spcBef>
                <a:spcPts val="0"/>
              </a:spcBef>
              <a:spcAft>
                <a:spcPts val="0"/>
              </a:spcAft>
              <a:buNone/>
            </a:pPr>
            <a:r>
              <a:rPr lang="en-US"/>
              <a:t>5</a:t>
            </a:r>
            <a:r>
              <a:rPr lang="en-US"/>
              <a:t> лет работы менеджером ресторана</a:t>
            </a:r>
            <a:endParaRPr/>
          </a:p>
          <a:p>
            <a:pPr indent="0" lvl="0" marL="0" rtl="0" algn="ctr">
              <a:spcBef>
                <a:spcPts val="0"/>
              </a:spcBef>
              <a:spcAft>
                <a:spcPts val="0"/>
              </a:spcAft>
              <a:buNone/>
            </a:pPr>
            <a:r>
              <a:rPr lang="en-US"/>
              <a:t>за 2 года путь от младшего до старшего аналитика</a:t>
            </a:r>
            <a:endParaRPr/>
          </a:p>
          <a:p>
            <a:pPr indent="0" lvl="0" marL="0" rtl="0" algn="ctr">
              <a:spcBef>
                <a:spcPts val="0"/>
              </a:spcBef>
              <a:spcAft>
                <a:spcPts val="0"/>
              </a:spcAft>
              <a:buClr>
                <a:schemeClr val="dk1"/>
              </a:buClr>
              <a:buSzPts val="1100"/>
              <a:buFont typeface="Arial"/>
              <a:buNone/>
            </a:pPr>
            <a:r>
              <a:t/>
            </a:r>
            <a:endParaRPr/>
          </a:p>
          <a:p>
            <a:pPr indent="0" lvl="0" marL="0" rtl="0" algn="ctr">
              <a:spcBef>
                <a:spcPts val="0"/>
              </a:spcBef>
              <a:spcAft>
                <a:spcPts val="0"/>
              </a:spcAft>
              <a:buClr>
                <a:schemeClr val="dk1"/>
              </a:buClr>
              <a:buSzPts val="1100"/>
              <a:buFont typeface="Arial"/>
              <a:buNone/>
            </a:pPr>
            <a:r>
              <a:t/>
            </a:r>
            <a:endParaRPr/>
          </a:p>
          <a:p>
            <a:pPr indent="0" lvl="0" marL="0" rtl="0" algn="ctr">
              <a:spcBef>
                <a:spcPts val="0"/>
              </a:spcBef>
              <a:spcAft>
                <a:spcPts val="0"/>
              </a:spcAft>
              <a:buNone/>
            </a:pPr>
            <a:r>
              <a:t/>
            </a:r>
            <a:endParaRPr/>
          </a:p>
        </p:txBody>
      </p:sp>
      <p:sp>
        <p:nvSpPr>
          <p:cNvPr id="673" name="Google Shape;673;p79"/>
          <p:cNvSpPr txBox="1"/>
          <p:nvPr>
            <p:ph type="title"/>
          </p:nvPr>
        </p:nvSpPr>
        <p:spPr>
          <a:xfrm>
            <a:off x="282575" y="268285"/>
            <a:ext cx="8569200" cy="648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Истории успеха</a:t>
            </a:r>
            <a:endParaRPr/>
          </a:p>
        </p:txBody>
      </p:sp>
      <p:pic>
        <p:nvPicPr>
          <p:cNvPr id="674" name="Google Shape;674;p79"/>
          <p:cNvPicPr preferRelativeResize="0"/>
          <p:nvPr/>
        </p:nvPicPr>
        <p:blipFill rotWithShape="1">
          <a:blip r:embed="rId3">
            <a:alphaModFix/>
          </a:blip>
          <a:srcRect b="0" l="0" r="0" t="13659"/>
          <a:stretch/>
        </p:blipFill>
        <p:spPr>
          <a:xfrm>
            <a:off x="1884375" y="842975"/>
            <a:ext cx="1889301" cy="2174899"/>
          </a:xfrm>
          <a:prstGeom prst="rect">
            <a:avLst/>
          </a:prstGeom>
          <a:noFill/>
          <a:ln>
            <a:noFill/>
          </a:ln>
        </p:spPr>
      </p:pic>
      <p:pic>
        <p:nvPicPr>
          <p:cNvPr id="675" name="Google Shape;675;p79"/>
          <p:cNvPicPr preferRelativeResize="0"/>
          <p:nvPr/>
        </p:nvPicPr>
        <p:blipFill>
          <a:blip r:embed="rId4">
            <a:alphaModFix/>
          </a:blip>
          <a:stretch>
            <a:fillRect/>
          </a:stretch>
        </p:blipFill>
        <p:spPr>
          <a:xfrm>
            <a:off x="5363113" y="842979"/>
            <a:ext cx="1631165" cy="2174899"/>
          </a:xfrm>
          <a:prstGeom prst="rect">
            <a:avLst/>
          </a:prstGeom>
          <a:noFill/>
          <a:ln>
            <a:noFill/>
          </a:ln>
        </p:spPr>
      </p:pic>
      <p:sp>
        <p:nvSpPr>
          <p:cNvPr id="676" name="Google Shape;676;p79"/>
          <p:cNvSpPr txBox="1"/>
          <p:nvPr>
            <p:ph idx="1" type="subTitle"/>
          </p:nvPr>
        </p:nvSpPr>
        <p:spPr>
          <a:xfrm>
            <a:off x="4757900" y="3191525"/>
            <a:ext cx="2968200" cy="12228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b="1" lang="en-US"/>
              <a:t>Елена</a:t>
            </a:r>
            <a:endParaRPr b="1"/>
          </a:p>
          <a:p>
            <a:pPr indent="0" lvl="0" marL="0" rtl="0" algn="ctr">
              <a:spcBef>
                <a:spcPts val="0"/>
              </a:spcBef>
              <a:spcAft>
                <a:spcPts val="0"/>
              </a:spcAft>
              <a:buNone/>
            </a:pPr>
            <a:r>
              <a:rPr lang="en-US"/>
              <a:t>7</a:t>
            </a:r>
            <a:r>
              <a:rPr lang="en-US"/>
              <a:t> лет работы флористом</a:t>
            </a:r>
            <a:endParaRPr/>
          </a:p>
          <a:p>
            <a:pPr indent="0" lvl="0" marL="0" rtl="0" algn="ctr">
              <a:spcBef>
                <a:spcPts val="0"/>
              </a:spcBef>
              <a:spcAft>
                <a:spcPts val="0"/>
              </a:spcAft>
              <a:buNone/>
            </a:pPr>
            <a:r>
              <a:rPr lang="en-US"/>
              <a:t>за 1,5 года путь от технического писателя до аналитика</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sp>
        <p:nvSpPr>
          <p:cNvPr id="682" name="Google Shape;682;p80"/>
          <p:cNvSpPr txBox="1"/>
          <p:nvPr>
            <p:ph idx="12" type="sldNum"/>
          </p:nvPr>
        </p:nvSpPr>
        <p:spPr>
          <a:xfrm>
            <a:off x="287736" y="4587974"/>
            <a:ext cx="282600" cy="321900"/>
          </a:xfrm>
          <a:prstGeom prst="rect">
            <a:avLst/>
          </a:prstGeom>
        </p:spPr>
        <p:txBody>
          <a:bodyPr anchorCtr="0" anchor="b"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
        <p:nvSpPr>
          <p:cNvPr id="683" name="Google Shape;683;p80"/>
          <p:cNvSpPr txBox="1"/>
          <p:nvPr>
            <p:ph idx="1" type="subTitle"/>
          </p:nvPr>
        </p:nvSpPr>
        <p:spPr>
          <a:xfrm>
            <a:off x="1476363" y="3201175"/>
            <a:ext cx="2841600" cy="12228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b="1" lang="en-US"/>
              <a:t>Иван</a:t>
            </a:r>
            <a:endParaRPr b="1"/>
          </a:p>
          <a:p>
            <a:pPr indent="0" lvl="0" marL="0" rtl="0" algn="ctr">
              <a:spcBef>
                <a:spcPts val="0"/>
              </a:spcBef>
              <a:spcAft>
                <a:spcPts val="0"/>
              </a:spcAft>
              <a:buNone/>
            </a:pPr>
            <a:r>
              <a:rPr lang="en-US"/>
              <a:t>20</a:t>
            </a:r>
            <a:r>
              <a:rPr lang="en-US"/>
              <a:t> лет опыта работы, 2 последних года фотографом</a:t>
            </a:r>
            <a:endParaRPr/>
          </a:p>
          <a:p>
            <a:pPr indent="0" lvl="0" marL="0" rtl="0" algn="ctr">
              <a:spcBef>
                <a:spcPts val="0"/>
              </a:spcBef>
              <a:spcAft>
                <a:spcPts val="0"/>
              </a:spcAft>
              <a:buNone/>
            </a:pPr>
            <a:r>
              <a:rPr lang="en-US"/>
              <a:t>за 1,5 года путь от аналитика до старшего аналитика</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sp>
        <p:nvSpPr>
          <p:cNvPr id="684" name="Google Shape;684;p80"/>
          <p:cNvSpPr txBox="1"/>
          <p:nvPr>
            <p:ph type="title"/>
          </p:nvPr>
        </p:nvSpPr>
        <p:spPr>
          <a:xfrm>
            <a:off x="282575" y="268285"/>
            <a:ext cx="8569200" cy="648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Истории успеха</a:t>
            </a:r>
            <a:endParaRPr/>
          </a:p>
        </p:txBody>
      </p:sp>
      <p:sp>
        <p:nvSpPr>
          <p:cNvPr id="685" name="Google Shape;685;p80"/>
          <p:cNvSpPr txBox="1"/>
          <p:nvPr>
            <p:ph idx="1" type="subTitle"/>
          </p:nvPr>
        </p:nvSpPr>
        <p:spPr>
          <a:xfrm>
            <a:off x="4826038" y="3201175"/>
            <a:ext cx="2841600" cy="12228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b="1" lang="en-US"/>
              <a:t>Ольга</a:t>
            </a:r>
            <a:endParaRPr b="1"/>
          </a:p>
          <a:p>
            <a:pPr indent="0" lvl="0" marL="0" rtl="0" algn="ctr">
              <a:spcBef>
                <a:spcPts val="0"/>
              </a:spcBef>
              <a:spcAft>
                <a:spcPts val="0"/>
              </a:spcAft>
              <a:buNone/>
            </a:pPr>
            <a:r>
              <a:rPr lang="en-US"/>
              <a:t>6 лет работы инженером проектировщиком за 2 года путь от аналитика до руководителя проекта</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pic>
        <p:nvPicPr>
          <p:cNvPr id="686" name="Google Shape;686;p80"/>
          <p:cNvPicPr preferRelativeResize="0"/>
          <p:nvPr/>
        </p:nvPicPr>
        <p:blipFill>
          <a:blip r:embed="rId3">
            <a:alphaModFix/>
          </a:blip>
          <a:stretch>
            <a:fillRect/>
          </a:stretch>
        </p:blipFill>
        <p:spPr>
          <a:xfrm>
            <a:off x="1831850" y="842963"/>
            <a:ext cx="2194225" cy="2194225"/>
          </a:xfrm>
          <a:prstGeom prst="rect">
            <a:avLst/>
          </a:prstGeom>
          <a:noFill/>
          <a:ln>
            <a:noFill/>
          </a:ln>
        </p:spPr>
      </p:pic>
      <p:pic>
        <p:nvPicPr>
          <p:cNvPr id="687" name="Google Shape;687;p80"/>
          <p:cNvPicPr preferRelativeResize="0"/>
          <p:nvPr/>
        </p:nvPicPr>
        <p:blipFill rotWithShape="1">
          <a:blip r:embed="rId4">
            <a:alphaModFix/>
          </a:blip>
          <a:srcRect b="33208" l="14924" r="9887" t="0"/>
          <a:stretch/>
        </p:blipFill>
        <p:spPr>
          <a:xfrm>
            <a:off x="5315725" y="842974"/>
            <a:ext cx="1852563" cy="219422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sp>
        <p:nvSpPr>
          <p:cNvPr id="693" name="Google Shape;693;p81"/>
          <p:cNvSpPr txBox="1"/>
          <p:nvPr>
            <p:ph idx="12" type="sldNum"/>
          </p:nvPr>
        </p:nvSpPr>
        <p:spPr>
          <a:xfrm>
            <a:off x="287736" y="4587974"/>
            <a:ext cx="282600" cy="321900"/>
          </a:xfrm>
          <a:prstGeom prst="rect">
            <a:avLst/>
          </a:prstGeom>
        </p:spPr>
        <p:txBody>
          <a:bodyPr anchorCtr="0" anchor="b"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
        <p:nvSpPr>
          <p:cNvPr id="694" name="Google Shape;694;p81"/>
          <p:cNvSpPr txBox="1"/>
          <p:nvPr>
            <p:ph idx="1" type="subTitle"/>
          </p:nvPr>
        </p:nvSpPr>
        <p:spPr>
          <a:xfrm>
            <a:off x="285750" y="1129961"/>
            <a:ext cx="8569200" cy="944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sz="1800">
                <a:solidFill>
                  <a:srgbClr val="292929"/>
                </a:solidFill>
                <a:highlight>
                  <a:srgbClr val="FFFFFF"/>
                </a:highlight>
              </a:rPr>
              <a:t>Не ищите компетенции у </a:t>
            </a:r>
            <a:r>
              <a:rPr lang="en-US" sz="1800">
                <a:solidFill>
                  <a:srgbClr val="292929"/>
                </a:solidFill>
                <a:highlight>
                  <a:srgbClr val="FFFFFF"/>
                </a:highlight>
              </a:rPr>
              <a:t>джунов</a:t>
            </a:r>
            <a:r>
              <a:rPr lang="en-US" sz="1800">
                <a:solidFill>
                  <a:srgbClr val="292929"/>
                </a:solidFill>
                <a:highlight>
                  <a:srgbClr val="FFFFFF"/>
                </a:highlight>
              </a:rPr>
              <a:t>, ищите джунов которые могут освоить нужные Вам компетенции.</a:t>
            </a:r>
            <a:endParaRPr sz="1800">
              <a:solidFill>
                <a:srgbClr val="292929"/>
              </a:solidFill>
              <a:highlight>
                <a:srgbClr val="FFFFFF"/>
              </a:highlight>
            </a:endParaRPr>
          </a:p>
          <a:p>
            <a:pPr indent="0" lvl="0" marL="0" rtl="0" algn="l">
              <a:spcBef>
                <a:spcPts val="0"/>
              </a:spcBef>
              <a:spcAft>
                <a:spcPts val="0"/>
              </a:spcAft>
              <a:buNone/>
            </a:pPr>
            <a:r>
              <a:t/>
            </a:r>
            <a:endParaRPr sz="1800">
              <a:solidFill>
                <a:srgbClr val="292929"/>
              </a:solidFill>
              <a:highlight>
                <a:srgbClr val="FFFFFF"/>
              </a:highlight>
            </a:endParaRPr>
          </a:p>
          <a:p>
            <a:pPr indent="0" lvl="0" marL="0" rtl="0" algn="l">
              <a:spcBef>
                <a:spcPts val="0"/>
              </a:spcBef>
              <a:spcAft>
                <a:spcPts val="0"/>
              </a:spcAft>
              <a:buNone/>
            </a:pPr>
            <a:r>
              <a:t/>
            </a:r>
            <a:endParaRPr i="1" sz="1800">
              <a:solidFill>
                <a:srgbClr val="292929"/>
              </a:solidFill>
              <a:highlight>
                <a:srgbClr val="FFFFFF"/>
              </a:highlight>
            </a:endParaRPr>
          </a:p>
          <a:p>
            <a:pPr indent="0" lvl="0" marL="0" rtl="0" algn="l">
              <a:spcBef>
                <a:spcPts val="0"/>
              </a:spcBef>
              <a:spcAft>
                <a:spcPts val="0"/>
              </a:spcAft>
              <a:buNone/>
            </a:pPr>
            <a:r>
              <a:t/>
            </a:r>
            <a:endParaRPr i="1" sz="1800">
              <a:solidFill>
                <a:srgbClr val="292929"/>
              </a:solidFill>
              <a:highlight>
                <a:srgbClr val="FFFFFF"/>
              </a:highlight>
            </a:endParaRPr>
          </a:p>
          <a:p>
            <a:pPr indent="0" lvl="0" marL="0" rtl="0" algn="l">
              <a:spcBef>
                <a:spcPts val="0"/>
              </a:spcBef>
              <a:spcAft>
                <a:spcPts val="0"/>
              </a:spcAft>
              <a:buNone/>
            </a:pPr>
            <a:r>
              <a:t/>
            </a:r>
            <a:endParaRPr i="1" sz="1800">
              <a:solidFill>
                <a:srgbClr val="292929"/>
              </a:solidFill>
              <a:highlight>
                <a:srgbClr val="FFFFFF"/>
              </a:highlight>
            </a:endParaRPr>
          </a:p>
          <a:p>
            <a:pPr indent="0" lvl="0" marL="0" rtl="0" algn="l">
              <a:spcBef>
                <a:spcPts val="0"/>
              </a:spcBef>
              <a:spcAft>
                <a:spcPts val="0"/>
              </a:spcAft>
              <a:buNone/>
            </a:pPr>
            <a:r>
              <a:t/>
            </a:r>
            <a:endParaRPr i="1" sz="1800">
              <a:solidFill>
                <a:srgbClr val="292929"/>
              </a:solidFill>
              <a:highlight>
                <a:srgbClr val="FFFFFF"/>
              </a:highlight>
            </a:endParaRPr>
          </a:p>
          <a:p>
            <a:pPr indent="0" lvl="0" marL="0" rtl="0" algn="l">
              <a:spcBef>
                <a:spcPts val="0"/>
              </a:spcBef>
              <a:spcAft>
                <a:spcPts val="0"/>
              </a:spcAft>
              <a:buNone/>
            </a:pPr>
            <a:r>
              <a:t/>
            </a:r>
            <a:endParaRPr i="1" sz="1800">
              <a:solidFill>
                <a:srgbClr val="292929"/>
              </a:solidFill>
              <a:highlight>
                <a:srgbClr val="FFFFFF"/>
              </a:highlight>
            </a:endParaRPr>
          </a:p>
          <a:p>
            <a:pPr indent="0" lvl="0" marL="0" rtl="0" algn="l">
              <a:spcBef>
                <a:spcPts val="0"/>
              </a:spcBef>
              <a:spcAft>
                <a:spcPts val="0"/>
              </a:spcAft>
              <a:buNone/>
            </a:pPr>
            <a:r>
              <a:t/>
            </a:r>
            <a:endParaRPr i="1" sz="1800">
              <a:solidFill>
                <a:srgbClr val="292929"/>
              </a:solidFill>
              <a:highlight>
                <a:srgbClr val="FFFFFF"/>
              </a:highlight>
            </a:endParaRPr>
          </a:p>
          <a:p>
            <a:pPr indent="0" lvl="0" marL="0" rtl="0" algn="r">
              <a:spcBef>
                <a:spcPts val="0"/>
              </a:spcBef>
              <a:spcAft>
                <a:spcPts val="0"/>
              </a:spcAft>
              <a:buNone/>
            </a:pPr>
            <a:r>
              <a:rPr i="1" lang="en-US" sz="1400">
                <a:solidFill>
                  <a:srgbClr val="292929"/>
                </a:solidFill>
                <a:highlight>
                  <a:srgbClr val="FFFFFF"/>
                </a:highlight>
              </a:rPr>
              <a:t>«Секрет успешного подбора персонала заключается вот в чем: </a:t>
            </a:r>
            <a:endParaRPr i="1" sz="1400">
              <a:solidFill>
                <a:srgbClr val="292929"/>
              </a:solidFill>
              <a:highlight>
                <a:srgbClr val="FFFFFF"/>
              </a:highlight>
            </a:endParaRPr>
          </a:p>
          <a:p>
            <a:pPr indent="0" lvl="0" marL="0" rtl="0" algn="r">
              <a:spcBef>
                <a:spcPts val="0"/>
              </a:spcBef>
              <a:spcAft>
                <a:spcPts val="0"/>
              </a:spcAft>
              <a:buNone/>
            </a:pPr>
            <a:r>
              <a:rPr i="1" lang="en-US" sz="1400">
                <a:solidFill>
                  <a:srgbClr val="292929"/>
                </a:solidFill>
                <a:highlight>
                  <a:srgbClr val="FFFFFF"/>
                </a:highlight>
              </a:rPr>
              <a:t>ищите людей, которые хотят изменить мир»</a:t>
            </a:r>
            <a:r>
              <a:rPr lang="en-US" sz="1400">
                <a:solidFill>
                  <a:srgbClr val="292929"/>
                </a:solidFill>
                <a:highlight>
                  <a:srgbClr val="FFFFFF"/>
                </a:highlight>
              </a:rPr>
              <a:t> — </a:t>
            </a:r>
            <a:r>
              <a:rPr b="1" lang="en-US" sz="1400">
                <a:solidFill>
                  <a:srgbClr val="292929"/>
                </a:solidFill>
                <a:highlight>
                  <a:srgbClr val="FFFFFF"/>
                </a:highlight>
              </a:rPr>
              <a:t>Марк Бениофф</a:t>
            </a:r>
            <a:r>
              <a:rPr lang="en-US" sz="1400">
                <a:solidFill>
                  <a:srgbClr val="292929"/>
                </a:solidFill>
                <a:highlight>
                  <a:srgbClr val="FFFFFF"/>
                </a:highlight>
              </a:rPr>
              <a:t>, </a:t>
            </a:r>
            <a:endParaRPr sz="1400">
              <a:solidFill>
                <a:srgbClr val="292929"/>
              </a:solidFill>
              <a:highlight>
                <a:srgbClr val="FFFFFF"/>
              </a:highlight>
            </a:endParaRPr>
          </a:p>
          <a:p>
            <a:pPr indent="0" lvl="0" marL="0" rtl="0" algn="r">
              <a:spcBef>
                <a:spcPts val="0"/>
              </a:spcBef>
              <a:spcAft>
                <a:spcPts val="0"/>
              </a:spcAft>
              <a:buNone/>
            </a:pPr>
            <a:r>
              <a:rPr lang="en-US" sz="1400">
                <a:solidFill>
                  <a:srgbClr val="292929"/>
                </a:solidFill>
                <a:highlight>
                  <a:srgbClr val="FFFFFF"/>
                </a:highlight>
              </a:rPr>
              <a:t>генеральный директор компании Salesforce.</a:t>
            </a:r>
            <a:endParaRPr sz="1400"/>
          </a:p>
        </p:txBody>
      </p:sp>
      <p:sp>
        <p:nvSpPr>
          <p:cNvPr id="695" name="Google Shape;695;p81"/>
          <p:cNvSpPr txBox="1"/>
          <p:nvPr>
            <p:ph type="title"/>
          </p:nvPr>
        </p:nvSpPr>
        <p:spPr>
          <a:xfrm>
            <a:off x="282575" y="268285"/>
            <a:ext cx="8569200" cy="648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Заключение</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id="701" name="Google Shape;701;p82"/>
          <p:cNvSpPr txBox="1"/>
          <p:nvPr>
            <p:ph type="ctrTitle"/>
          </p:nvPr>
        </p:nvSpPr>
        <p:spPr>
          <a:xfrm>
            <a:off x="430306" y="754768"/>
            <a:ext cx="5999100" cy="1790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US"/>
              <a:t>Ваши вопросы? </a:t>
            </a:r>
            <a:endParaRPr/>
          </a:p>
        </p:txBody>
      </p:sp>
      <p:sp>
        <p:nvSpPr>
          <p:cNvPr id="702" name="Google Shape;702;p82"/>
          <p:cNvSpPr txBox="1"/>
          <p:nvPr>
            <p:ph idx="1" type="subTitle"/>
          </p:nvPr>
        </p:nvSpPr>
        <p:spPr>
          <a:xfrm>
            <a:off x="428625" y="2823882"/>
            <a:ext cx="6000900" cy="12051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US"/>
              <a:t>Егор Марюшко, к.т.н.</a:t>
            </a:r>
            <a:endParaRPr/>
          </a:p>
          <a:p>
            <a:pPr indent="0" lvl="0" marL="0" rtl="0" algn="l">
              <a:spcBef>
                <a:spcPts val="600"/>
              </a:spcBef>
              <a:spcAft>
                <a:spcPts val="0"/>
              </a:spcAft>
              <a:buClr>
                <a:schemeClr val="dk1"/>
              </a:buClr>
              <a:buSzPts val="1100"/>
              <a:buFont typeface="Arial"/>
              <a:buNone/>
            </a:pPr>
            <a:r>
              <a:rPr lang="en-US"/>
              <a:t>egor.maryushko@gmail.com</a:t>
            </a:r>
            <a:endParaRPr/>
          </a:p>
          <a:p>
            <a:pPr indent="0" lvl="0" marL="0" rtl="0" algn="l">
              <a:spcBef>
                <a:spcPts val="600"/>
              </a:spcBef>
              <a:spcAft>
                <a:spcPts val="0"/>
              </a:spcAft>
              <a:buClr>
                <a:schemeClr val="dk1"/>
              </a:buClr>
              <a:buSzPts val="1100"/>
              <a:buFont typeface="Arial"/>
              <a:buNone/>
            </a:pPr>
            <a:r>
              <a:rPr lang="en-US"/>
              <a:t>t.me/emaryushko</a:t>
            </a:r>
            <a:endParaRPr/>
          </a:p>
          <a:p>
            <a:pPr indent="0" lvl="0" marL="0" rtl="0" algn="l">
              <a:spcBef>
                <a:spcPts val="600"/>
              </a:spcBef>
              <a:spcAft>
                <a:spcPts val="0"/>
              </a:spcAft>
              <a:buClr>
                <a:schemeClr val="dk1"/>
              </a:buClr>
              <a:buSzPts val="1100"/>
              <a:buFont typeface="Arial"/>
              <a:buNone/>
            </a:pPr>
            <a:r>
              <a:t/>
            </a:r>
            <a:endParaRPr/>
          </a:p>
          <a:p>
            <a:pPr indent="0" lvl="0" marL="0" rtl="0" algn="l">
              <a:spcBef>
                <a:spcPts val="600"/>
              </a:spcBef>
              <a:spcAft>
                <a:spcPts val="0"/>
              </a:spcAft>
              <a:buNone/>
            </a:pPr>
            <a:r>
              <a:t/>
            </a:r>
            <a:endParaRPr/>
          </a:p>
        </p:txBody>
      </p:sp>
      <p:sp>
        <p:nvSpPr>
          <p:cNvPr id="703" name="Google Shape;703;p82"/>
          <p:cNvSpPr txBox="1"/>
          <p:nvPr>
            <p:ph idx="2" type="body"/>
          </p:nvPr>
        </p:nvSpPr>
        <p:spPr>
          <a:xfrm>
            <a:off x="5599809" y="933281"/>
            <a:ext cx="3103500" cy="3975000"/>
          </a:xfrm>
          <a:prstGeom prst="rect">
            <a:avLst/>
          </a:prstGeom>
        </p:spPr>
        <p:txBody>
          <a:bodyPr anchorCtr="0" anchor="t" bIns="0" lIns="0" spcFirstLastPara="1" rIns="0" wrap="square" tIns="0">
            <a:noAutofit/>
          </a:bodyPr>
          <a:lstStyle/>
          <a:p>
            <a:pPr indent="0" lvl="0" marL="0" rtl="0" algn="ctr">
              <a:spcBef>
                <a:spcPts val="600"/>
              </a:spcBef>
              <a:spcAft>
                <a:spcPts val="0"/>
              </a:spcAft>
              <a:buNone/>
            </a:pPr>
            <a:r>
              <a:t/>
            </a:r>
            <a:endParaRPr/>
          </a:p>
        </p:txBody>
      </p:sp>
      <p:pic>
        <p:nvPicPr>
          <p:cNvPr id="704" name="Google Shape;704;p82"/>
          <p:cNvPicPr preferRelativeResize="0"/>
          <p:nvPr/>
        </p:nvPicPr>
        <p:blipFill rotWithShape="1">
          <a:blip r:embed="rId3">
            <a:alphaModFix/>
          </a:blip>
          <a:srcRect b="37479" l="27822" r="6728" t="36058"/>
          <a:stretch/>
        </p:blipFill>
        <p:spPr>
          <a:xfrm>
            <a:off x="428625" y="3901651"/>
            <a:ext cx="1171316" cy="381497"/>
          </a:xfrm>
          <a:prstGeom prst="rect">
            <a:avLst/>
          </a:prstGeom>
          <a:noFill/>
          <a:ln>
            <a:noFill/>
          </a:ln>
        </p:spPr>
      </p:pic>
      <p:pic>
        <p:nvPicPr>
          <p:cNvPr id="705" name="Google Shape;705;p82"/>
          <p:cNvPicPr preferRelativeResize="0"/>
          <p:nvPr/>
        </p:nvPicPr>
        <p:blipFill rotWithShape="1">
          <a:blip r:embed="rId3">
            <a:alphaModFix/>
          </a:blip>
          <a:srcRect b="65079" l="6336" r="71265" t="8457"/>
          <a:stretch/>
        </p:blipFill>
        <p:spPr>
          <a:xfrm>
            <a:off x="1596234" y="3901650"/>
            <a:ext cx="400840" cy="381497"/>
          </a:xfrm>
          <a:prstGeom prst="rect">
            <a:avLst/>
          </a:prstGeom>
          <a:noFill/>
          <a:ln>
            <a:noFill/>
          </a:ln>
        </p:spPr>
      </p:pic>
      <p:pic>
        <p:nvPicPr>
          <p:cNvPr id="706" name="Google Shape;706;p82"/>
          <p:cNvPicPr preferRelativeResize="0"/>
          <p:nvPr/>
        </p:nvPicPr>
        <p:blipFill rotWithShape="1">
          <a:blip r:embed="rId4">
            <a:alphaModFix/>
          </a:blip>
          <a:srcRect b="7574" l="10506" r="0" t="17502"/>
          <a:stretch/>
        </p:blipFill>
        <p:spPr>
          <a:xfrm>
            <a:off x="5805498" y="1131900"/>
            <a:ext cx="2670165" cy="33498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61"/>
          <p:cNvSpPr txBox="1"/>
          <p:nvPr>
            <p:ph idx="12" type="sldNum"/>
          </p:nvPr>
        </p:nvSpPr>
        <p:spPr>
          <a:xfrm>
            <a:off x="287736" y="4587974"/>
            <a:ext cx="282600" cy="321900"/>
          </a:xfrm>
          <a:prstGeom prst="rect">
            <a:avLst/>
          </a:prstGeom>
        </p:spPr>
        <p:txBody>
          <a:bodyPr anchorCtr="0" anchor="b"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
        <p:nvSpPr>
          <p:cNvPr id="458" name="Google Shape;458;p61"/>
          <p:cNvSpPr txBox="1"/>
          <p:nvPr>
            <p:ph idx="1" type="subTitle"/>
          </p:nvPr>
        </p:nvSpPr>
        <p:spPr>
          <a:xfrm>
            <a:off x="285750" y="1129981"/>
            <a:ext cx="8569200" cy="28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59" name="Google Shape;459;p61"/>
          <p:cNvSpPr txBox="1"/>
          <p:nvPr>
            <p:ph type="title"/>
          </p:nvPr>
        </p:nvSpPr>
        <p:spPr>
          <a:xfrm>
            <a:off x="282575" y="268285"/>
            <a:ext cx="8569200" cy="648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Дефицит</a:t>
            </a:r>
            <a:endParaRPr/>
          </a:p>
        </p:txBody>
      </p:sp>
      <p:pic>
        <p:nvPicPr>
          <p:cNvPr id="460" name="Google Shape;460;p61"/>
          <p:cNvPicPr preferRelativeResize="0"/>
          <p:nvPr/>
        </p:nvPicPr>
        <p:blipFill>
          <a:blip r:embed="rId3">
            <a:alphaModFix/>
          </a:blip>
          <a:stretch>
            <a:fillRect/>
          </a:stretch>
        </p:blipFill>
        <p:spPr>
          <a:xfrm>
            <a:off x="1570652" y="916274"/>
            <a:ext cx="5644022" cy="36534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62"/>
          <p:cNvSpPr txBox="1"/>
          <p:nvPr>
            <p:ph idx="12" type="sldNum"/>
          </p:nvPr>
        </p:nvSpPr>
        <p:spPr>
          <a:xfrm>
            <a:off x="287736" y="4587974"/>
            <a:ext cx="282600" cy="321900"/>
          </a:xfrm>
          <a:prstGeom prst="rect">
            <a:avLst/>
          </a:prstGeom>
        </p:spPr>
        <p:txBody>
          <a:bodyPr anchorCtr="0" anchor="b"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
        <p:nvSpPr>
          <p:cNvPr id="467" name="Google Shape;467;p62"/>
          <p:cNvSpPr txBox="1"/>
          <p:nvPr>
            <p:ph idx="1" type="subTitle"/>
          </p:nvPr>
        </p:nvSpPr>
        <p:spPr>
          <a:xfrm>
            <a:off x="6189825" y="1129920"/>
            <a:ext cx="2665200" cy="295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Варианты:</a:t>
            </a:r>
            <a:endParaRPr/>
          </a:p>
          <a:p>
            <a:pPr indent="-330200" lvl="0" marL="457200" rtl="0" algn="l">
              <a:spcBef>
                <a:spcPts val="0"/>
              </a:spcBef>
              <a:spcAft>
                <a:spcPts val="0"/>
              </a:spcAft>
              <a:buSzPts val="1600"/>
              <a:buChar char="●"/>
            </a:pPr>
            <a:r>
              <a:rPr lang="en-US"/>
              <a:t>Переманивание специалистов зарплатой выше рынка</a:t>
            </a:r>
            <a:endParaRPr/>
          </a:p>
          <a:p>
            <a:pPr indent="-330200" lvl="0" marL="457200" rtl="0" algn="l">
              <a:spcBef>
                <a:spcPts val="0"/>
              </a:spcBef>
              <a:spcAft>
                <a:spcPts val="0"/>
              </a:spcAft>
              <a:buSzPts val="1600"/>
              <a:buChar char="●"/>
            </a:pPr>
            <a:r>
              <a:rPr lang="en-US"/>
              <a:t>Системный подход по поиску и созданию новых кадров</a:t>
            </a:r>
            <a:endParaRPr/>
          </a:p>
        </p:txBody>
      </p:sp>
      <p:sp>
        <p:nvSpPr>
          <p:cNvPr id="468" name="Google Shape;468;p62"/>
          <p:cNvSpPr txBox="1"/>
          <p:nvPr>
            <p:ph type="title"/>
          </p:nvPr>
        </p:nvSpPr>
        <p:spPr>
          <a:xfrm>
            <a:off x="282575" y="268285"/>
            <a:ext cx="8569200" cy="648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Всегда есть выход</a:t>
            </a:r>
            <a:endParaRPr/>
          </a:p>
        </p:txBody>
      </p:sp>
      <p:grpSp>
        <p:nvGrpSpPr>
          <p:cNvPr id="469" name="Google Shape;469;p62"/>
          <p:cNvGrpSpPr/>
          <p:nvPr/>
        </p:nvGrpSpPr>
        <p:grpSpPr>
          <a:xfrm>
            <a:off x="287673" y="1131952"/>
            <a:ext cx="5709691" cy="2805212"/>
            <a:chOff x="1933575" y="1343025"/>
            <a:chExt cx="5902099" cy="2957525"/>
          </a:xfrm>
        </p:grpSpPr>
        <p:pic>
          <p:nvPicPr>
            <p:cNvPr id="470" name="Google Shape;470;p62"/>
            <p:cNvPicPr preferRelativeResize="0"/>
            <p:nvPr/>
          </p:nvPicPr>
          <p:blipFill rotWithShape="1">
            <a:blip r:embed="rId3">
              <a:alphaModFix/>
            </a:blip>
            <a:srcRect b="8168" l="9714" r="0" t="11277"/>
            <a:stretch/>
          </p:blipFill>
          <p:spPr>
            <a:xfrm>
              <a:off x="1933575" y="1343025"/>
              <a:ext cx="5902099" cy="2957525"/>
            </a:xfrm>
            <a:prstGeom prst="rect">
              <a:avLst/>
            </a:prstGeom>
            <a:noFill/>
            <a:ln>
              <a:noFill/>
            </a:ln>
          </p:spPr>
        </p:pic>
        <p:sp>
          <p:nvSpPr>
            <p:cNvPr id="471" name="Google Shape;471;p62"/>
            <p:cNvSpPr txBox="1"/>
            <p:nvPr/>
          </p:nvSpPr>
          <p:spPr>
            <a:xfrm rot="-182240">
              <a:off x="3450436" y="1428401"/>
              <a:ext cx="1251258" cy="43801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500">
                  <a:solidFill>
                    <a:schemeClr val="accent1"/>
                  </a:solidFill>
                  <a:latin typeface="Montserrat Black"/>
                  <a:ea typeface="Montserrat Black"/>
                  <a:cs typeface="Montserrat Black"/>
                  <a:sym typeface="Montserrat Black"/>
                </a:rPr>
                <a:t>Выход</a:t>
              </a:r>
              <a:endParaRPr sz="1500">
                <a:solidFill>
                  <a:schemeClr val="accent1"/>
                </a:solidFill>
                <a:latin typeface="Montserrat Black"/>
                <a:ea typeface="Montserrat Black"/>
                <a:cs typeface="Montserrat Black"/>
                <a:sym typeface="Montserrat Black"/>
              </a:endParaRPr>
            </a:p>
          </p:txBody>
        </p:sp>
        <p:sp>
          <p:nvSpPr>
            <p:cNvPr id="472" name="Google Shape;472;p62"/>
            <p:cNvSpPr/>
            <p:nvPr/>
          </p:nvSpPr>
          <p:spPr>
            <a:xfrm rot="-181655">
              <a:off x="4381189" y="1518123"/>
              <a:ext cx="510561" cy="221677"/>
            </a:xfrm>
            <a:prstGeom prst="rightArrow">
              <a:avLst>
                <a:gd fmla="val 22513" name="adj1"/>
                <a:gd fmla="val 50000" name="adj2"/>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62"/>
            <p:cNvSpPr/>
            <p:nvPr/>
          </p:nvSpPr>
          <p:spPr>
            <a:xfrm rot="10603590">
              <a:off x="2922580" y="1581289"/>
              <a:ext cx="510682" cy="221728"/>
            </a:xfrm>
            <a:prstGeom prst="rightArrow">
              <a:avLst>
                <a:gd fmla="val 22513" name="adj1"/>
                <a:gd fmla="val 50000" name="adj2"/>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63"/>
          <p:cNvSpPr txBox="1"/>
          <p:nvPr>
            <p:ph idx="12" type="sldNum"/>
          </p:nvPr>
        </p:nvSpPr>
        <p:spPr>
          <a:xfrm>
            <a:off x="287736" y="4587974"/>
            <a:ext cx="282600" cy="321900"/>
          </a:xfrm>
          <a:prstGeom prst="rect">
            <a:avLst/>
          </a:prstGeom>
        </p:spPr>
        <p:txBody>
          <a:bodyPr anchorCtr="0" anchor="b"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
        <p:nvSpPr>
          <p:cNvPr id="480" name="Google Shape;480;p63"/>
          <p:cNvSpPr txBox="1"/>
          <p:nvPr>
            <p:ph idx="1" type="subTitle"/>
          </p:nvPr>
        </p:nvSpPr>
        <p:spPr>
          <a:xfrm>
            <a:off x="285750" y="1129981"/>
            <a:ext cx="8569200" cy="28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81" name="Google Shape;481;p63"/>
          <p:cNvSpPr txBox="1"/>
          <p:nvPr>
            <p:ph type="title"/>
          </p:nvPr>
        </p:nvSpPr>
        <p:spPr>
          <a:xfrm>
            <a:off x="282575" y="268285"/>
            <a:ext cx="8569200" cy="648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Работа с джуном как процесс</a:t>
            </a:r>
            <a:endParaRPr/>
          </a:p>
        </p:txBody>
      </p:sp>
      <p:graphicFrame>
        <p:nvGraphicFramePr>
          <p:cNvPr id="482" name="Google Shape;482;p63"/>
          <p:cNvGraphicFramePr/>
          <p:nvPr/>
        </p:nvGraphicFramePr>
        <p:xfrm>
          <a:off x="1711325" y="2863238"/>
          <a:ext cx="3000000" cy="3000000"/>
        </p:xfrm>
        <a:graphic>
          <a:graphicData uri="http://schemas.openxmlformats.org/drawingml/2006/table">
            <a:tbl>
              <a:tblPr>
                <a:noFill/>
                <a:tableStyleId>{44F8051C-D8B1-40F1-AD7F-618CD4AC89AE}</a:tableStyleId>
              </a:tblPr>
              <a:tblGrid>
                <a:gridCol w="1457050"/>
                <a:gridCol w="1114700"/>
                <a:gridCol w="1100550"/>
                <a:gridCol w="1410700"/>
                <a:gridCol w="1164225"/>
                <a:gridCol w="896525"/>
              </a:tblGrid>
              <a:tr h="381000">
                <a:tc>
                  <a:txBody>
                    <a:bodyPr/>
                    <a:lstStyle/>
                    <a:p>
                      <a:pPr indent="0" lvl="0" marL="0" marR="0" rtl="0" algn="l">
                        <a:lnSpc>
                          <a:spcPct val="100000"/>
                        </a:lnSpc>
                        <a:spcBef>
                          <a:spcPts val="0"/>
                        </a:spcBef>
                        <a:spcAft>
                          <a:spcPts val="0"/>
                        </a:spcAft>
                        <a:buNone/>
                      </a:pPr>
                      <a:r>
                        <a:t/>
                      </a:r>
                      <a:endParaRPr b="1" sz="1200">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sz="1200">
                          <a:solidFill>
                            <a:srgbClr val="00AD20"/>
                          </a:solidFill>
                        </a:rPr>
                        <a:t>Поиск </a:t>
                      </a:r>
                      <a:endParaRPr b="1" sz="1200">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sz="1200">
                          <a:solidFill>
                            <a:srgbClr val="00AD20"/>
                          </a:solidFill>
                        </a:rPr>
                        <a:t>О</a:t>
                      </a:r>
                      <a:r>
                        <a:rPr b="1" lang="en-US" sz="1200">
                          <a:solidFill>
                            <a:srgbClr val="00AD20"/>
                          </a:solidFill>
                        </a:rPr>
                        <a:t>тбор</a:t>
                      </a:r>
                      <a:endParaRPr b="1" sz="1200">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sz="1200">
                          <a:solidFill>
                            <a:srgbClr val="00AD20"/>
                          </a:solidFill>
                        </a:rPr>
                        <a:t>Собеседование</a:t>
                      </a:r>
                      <a:endParaRPr b="1" sz="1200">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sz="1200">
                          <a:solidFill>
                            <a:srgbClr val="00AD20"/>
                          </a:solidFill>
                        </a:rPr>
                        <a:t>Адаптация</a:t>
                      </a:r>
                      <a:endParaRPr b="1" sz="1200">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sz="1200">
                          <a:solidFill>
                            <a:srgbClr val="00AD20"/>
                          </a:solidFill>
                        </a:rPr>
                        <a:t>Развитие</a:t>
                      </a:r>
                      <a:endParaRPr b="1" sz="1200">
                        <a:solidFill>
                          <a:srgbClr val="00AD20"/>
                        </a:solidFill>
                      </a:endParaRPr>
                    </a:p>
                  </a:txBody>
                  <a:tcPr marT="91425" marB="91425" marR="91425" marL="91425" anchor="ctr"/>
                </a:tc>
              </a:tr>
              <a:tr h="381000">
                <a:tc>
                  <a:txBody>
                    <a:bodyPr/>
                    <a:lstStyle/>
                    <a:p>
                      <a:pPr indent="0" lvl="0" marL="0" marR="0" rtl="0" algn="l">
                        <a:lnSpc>
                          <a:spcPct val="100000"/>
                        </a:lnSpc>
                        <a:spcBef>
                          <a:spcPts val="0"/>
                        </a:spcBef>
                        <a:spcAft>
                          <a:spcPts val="0"/>
                        </a:spcAft>
                        <a:buNone/>
                      </a:pPr>
                      <a:r>
                        <a:rPr b="1" lang="en-US" sz="1200">
                          <a:solidFill>
                            <a:srgbClr val="00AD20"/>
                          </a:solidFill>
                        </a:rPr>
                        <a:t>Человек</a:t>
                      </a:r>
                      <a:endParaRPr b="1" sz="1200">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a:solidFill>
                            <a:srgbClr val="00AD20"/>
                          </a:solidFill>
                        </a:rPr>
                        <a:t>~110</a:t>
                      </a:r>
                      <a:endParaRPr b="1">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a:solidFill>
                            <a:srgbClr val="00AD20"/>
                          </a:solidFill>
                        </a:rPr>
                        <a:t>47</a:t>
                      </a:r>
                      <a:endParaRPr b="1">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a:solidFill>
                            <a:srgbClr val="00AD20"/>
                          </a:solidFill>
                        </a:rPr>
                        <a:t>19</a:t>
                      </a:r>
                      <a:endParaRPr b="1">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a:solidFill>
                            <a:srgbClr val="00AD20"/>
                          </a:solidFill>
                        </a:rPr>
                        <a:t>18</a:t>
                      </a:r>
                      <a:endParaRPr b="1">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a:solidFill>
                            <a:srgbClr val="00AD20"/>
                          </a:solidFill>
                        </a:rPr>
                        <a:t>16</a:t>
                      </a:r>
                      <a:endParaRPr b="1">
                        <a:solidFill>
                          <a:srgbClr val="00AD20"/>
                        </a:solidFill>
                      </a:endParaRPr>
                    </a:p>
                  </a:txBody>
                  <a:tcPr marT="91425" marB="91425" marR="91425" marL="91425" anchor="ctr"/>
                </a:tc>
              </a:tr>
              <a:tr h="381000">
                <a:tc>
                  <a:txBody>
                    <a:bodyPr/>
                    <a:lstStyle/>
                    <a:p>
                      <a:pPr indent="0" lvl="0" marL="0" marR="0" rtl="0" algn="l">
                        <a:lnSpc>
                          <a:spcPct val="100000"/>
                        </a:lnSpc>
                        <a:spcBef>
                          <a:spcPts val="0"/>
                        </a:spcBef>
                        <a:spcAft>
                          <a:spcPts val="0"/>
                        </a:spcAft>
                        <a:buNone/>
                      </a:pPr>
                      <a:r>
                        <a:rPr b="1" lang="en-US" sz="1200">
                          <a:solidFill>
                            <a:srgbClr val="00AD20"/>
                          </a:solidFill>
                        </a:rPr>
                        <a:t>Перешли на следующий этап</a:t>
                      </a:r>
                      <a:endParaRPr b="1" sz="1200">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a:solidFill>
                            <a:srgbClr val="00AD20"/>
                          </a:solidFill>
                        </a:rPr>
                        <a:t>43</a:t>
                      </a:r>
                      <a:r>
                        <a:rPr b="1" lang="en-US">
                          <a:solidFill>
                            <a:srgbClr val="00AD20"/>
                          </a:solidFill>
                        </a:rPr>
                        <a:t>%</a:t>
                      </a:r>
                      <a:endParaRPr b="1">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a:solidFill>
                            <a:srgbClr val="00AD20"/>
                          </a:solidFill>
                        </a:rPr>
                        <a:t>40%</a:t>
                      </a:r>
                      <a:endParaRPr b="1">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a:solidFill>
                            <a:srgbClr val="00AD20"/>
                          </a:solidFill>
                        </a:rPr>
                        <a:t>95%</a:t>
                      </a:r>
                      <a:endParaRPr b="1">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a:solidFill>
                            <a:srgbClr val="00AD20"/>
                          </a:solidFill>
                        </a:rPr>
                        <a:t>89%</a:t>
                      </a:r>
                      <a:endParaRPr b="1">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t/>
                      </a:r>
                      <a:endParaRPr b="1">
                        <a:solidFill>
                          <a:srgbClr val="00AD20"/>
                        </a:solidFill>
                      </a:endParaRPr>
                    </a:p>
                  </a:txBody>
                  <a:tcPr marT="91425" marB="91425" marR="91425" marL="91425" anchor="ctr"/>
                </a:tc>
              </a:tr>
            </a:tbl>
          </a:graphicData>
        </a:graphic>
      </p:graphicFrame>
      <p:pic>
        <p:nvPicPr>
          <p:cNvPr id="483" name="Google Shape;483;p63"/>
          <p:cNvPicPr preferRelativeResize="0"/>
          <p:nvPr/>
        </p:nvPicPr>
        <p:blipFill>
          <a:blip r:embed="rId3">
            <a:alphaModFix/>
          </a:blip>
          <a:stretch>
            <a:fillRect/>
          </a:stretch>
        </p:blipFill>
        <p:spPr>
          <a:xfrm>
            <a:off x="206375" y="2863250"/>
            <a:ext cx="1325800" cy="1325800"/>
          </a:xfrm>
          <a:prstGeom prst="rect">
            <a:avLst/>
          </a:prstGeom>
          <a:noFill/>
          <a:ln>
            <a:noFill/>
          </a:ln>
        </p:spPr>
      </p:pic>
      <p:pic>
        <p:nvPicPr>
          <p:cNvPr id="484" name="Google Shape;484;p63"/>
          <p:cNvPicPr preferRelativeResize="0"/>
          <p:nvPr/>
        </p:nvPicPr>
        <p:blipFill>
          <a:blip r:embed="rId4">
            <a:alphaModFix/>
          </a:blip>
          <a:stretch>
            <a:fillRect/>
          </a:stretch>
        </p:blipFill>
        <p:spPr>
          <a:xfrm>
            <a:off x="152400" y="1569781"/>
            <a:ext cx="8839203" cy="99778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64"/>
          <p:cNvSpPr txBox="1"/>
          <p:nvPr>
            <p:ph idx="12" type="sldNum"/>
          </p:nvPr>
        </p:nvSpPr>
        <p:spPr>
          <a:xfrm>
            <a:off x="287736" y="4587974"/>
            <a:ext cx="282600" cy="321900"/>
          </a:xfrm>
          <a:prstGeom prst="rect">
            <a:avLst/>
          </a:prstGeom>
        </p:spPr>
        <p:txBody>
          <a:bodyPr anchorCtr="0" anchor="b"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
        <p:nvSpPr>
          <p:cNvPr id="491" name="Google Shape;491;p64"/>
          <p:cNvSpPr txBox="1"/>
          <p:nvPr>
            <p:ph idx="1" type="subTitle"/>
          </p:nvPr>
        </p:nvSpPr>
        <p:spPr>
          <a:xfrm>
            <a:off x="285750" y="825181"/>
            <a:ext cx="8569200" cy="28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492" name="Google Shape;492;p64"/>
          <p:cNvSpPr txBox="1"/>
          <p:nvPr>
            <p:ph type="title"/>
          </p:nvPr>
        </p:nvSpPr>
        <p:spPr>
          <a:xfrm>
            <a:off x="282575" y="268285"/>
            <a:ext cx="8569200" cy="648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Источники кандидатов</a:t>
            </a:r>
            <a:endParaRPr/>
          </a:p>
        </p:txBody>
      </p:sp>
      <p:pic>
        <p:nvPicPr>
          <p:cNvPr id="493" name="Google Shape;493;p64"/>
          <p:cNvPicPr preferRelativeResize="0"/>
          <p:nvPr/>
        </p:nvPicPr>
        <p:blipFill rotWithShape="1">
          <a:blip r:embed="rId3">
            <a:alphaModFix/>
          </a:blip>
          <a:srcRect b="14126" l="33293" r="32517" t="0"/>
          <a:stretch/>
        </p:blipFill>
        <p:spPr>
          <a:xfrm>
            <a:off x="3689875" y="825000"/>
            <a:ext cx="1754599" cy="2938125"/>
          </a:xfrm>
          <a:prstGeom prst="rect">
            <a:avLst/>
          </a:prstGeom>
          <a:noFill/>
          <a:ln>
            <a:noFill/>
          </a:ln>
        </p:spPr>
      </p:pic>
      <p:pic>
        <p:nvPicPr>
          <p:cNvPr id="494" name="Google Shape;494;p64"/>
          <p:cNvPicPr preferRelativeResize="0"/>
          <p:nvPr/>
        </p:nvPicPr>
        <p:blipFill>
          <a:blip r:embed="rId4">
            <a:alphaModFix/>
          </a:blip>
          <a:stretch>
            <a:fillRect/>
          </a:stretch>
        </p:blipFill>
        <p:spPr>
          <a:xfrm>
            <a:off x="287725" y="1860600"/>
            <a:ext cx="2929374" cy="1902524"/>
          </a:xfrm>
          <a:prstGeom prst="rect">
            <a:avLst/>
          </a:prstGeom>
          <a:noFill/>
          <a:ln>
            <a:noFill/>
          </a:ln>
        </p:spPr>
      </p:pic>
      <p:pic>
        <p:nvPicPr>
          <p:cNvPr id="495" name="Google Shape;495;p64"/>
          <p:cNvPicPr preferRelativeResize="0"/>
          <p:nvPr/>
        </p:nvPicPr>
        <p:blipFill>
          <a:blip r:embed="rId5">
            <a:alphaModFix/>
          </a:blip>
          <a:stretch>
            <a:fillRect/>
          </a:stretch>
        </p:blipFill>
        <p:spPr>
          <a:xfrm>
            <a:off x="6003325" y="1860598"/>
            <a:ext cx="2851749" cy="1902525"/>
          </a:xfrm>
          <a:prstGeom prst="rect">
            <a:avLst/>
          </a:prstGeom>
          <a:noFill/>
          <a:ln>
            <a:noFill/>
          </a:ln>
        </p:spPr>
      </p:pic>
      <p:sp>
        <p:nvSpPr>
          <p:cNvPr id="496" name="Google Shape;496;p64"/>
          <p:cNvSpPr txBox="1"/>
          <p:nvPr>
            <p:ph idx="1" type="subTitle"/>
          </p:nvPr>
        </p:nvSpPr>
        <p:spPr>
          <a:xfrm>
            <a:off x="285113" y="3852050"/>
            <a:ext cx="2934600" cy="2874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US"/>
              <a:t>Рынок труда</a:t>
            </a:r>
            <a:endParaRPr/>
          </a:p>
        </p:txBody>
      </p:sp>
      <p:sp>
        <p:nvSpPr>
          <p:cNvPr id="497" name="Google Shape;497;p64"/>
          <p:cNvSpPr txBox="1"/>
          <p:nvPr>
            <p:ph idx="1" type="subTitle"/>
          </p:nvPr>
        </p:nvSpPr>
        <p:spPr>
          <a:xfrm>
            <a:off x="6003313" y="3852050"/>
            <a:ext cx="2934600" cy="2874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US"/>
              <a:t>Кандидат по рекомендации</a:t>
            </a:r>
            <a:endParaRPr/>
          </a:p>
        </p:txBody>
      </p:sp>
      <p:sp>
        <p:nvSpPr>
          <p:cNvPr id="498" name="Google Shape;498;p64"/>
          <p:cNvSpPr txBox="1"/>
          <p:nvPr>
            <p:ph idx="1" type="subTitle"/>
          </p:nvPr>
        </p:nvSpPr>
        <p:spPr>
          <a:xfrm>
            <a:off x="3104688" y="3852050"/>
            <a:ext cx="2934600" cy="2874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US"/>
              <a:t>Профильные университеты</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65"/>
          <p:cNvSpPr txBox="1"/>
          <p:nvPr>
            <p:ph idx="12" type="sldNum"/>
          </p:nvPr>
        </p:nvSpPr>
        <p:spPr>
          <a:xfrm>
            <a:off x="287736" y="4587974"/>
            <a:ext cx="282600" cy="321900"/>
          </a:xfrm>
          <a:prstGeom prst="rect">
            <a:avLst/>
          </a:prstGeom>
        </p:spPr>
        <p:txBody>
          <a:bodyPr anchorCtr="0" anchor="b"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
        <p:nvSpPr>
          <p:cNvPr id="505" name="Google Shape;505;p65"/>
          <p:cNvSpPr txBox="1"/>
          <p:nvPr>
            <p:ph idx="1" type="subTitle"/>
          </p:nvPr>
        </p:nvSpPr>
        <p:spPr>
          <a:xfrm>
            <a:off x="257250" y="1131910"/>
            <a:ext cx="4057500" cy="3421200"/>
          </a:xfrm>
          <a:prstGeom prst="rect">
            <a:avLst/>
          </a:prstGeom>
        </p:spPr>
        <p:txBody>
          <a:bodyPr anchorCtr="0" anchor="t" bIns="0" lIns="0" spcFirstLastPara="1" rIns="0" wrap="square" tIns="0">
            <a:noAutofit/>
          </a:bodyPr>
          <a:lstStyle/>
          <a:p>
            <a:pPr indent="-330200" lvl="0" marL="457200" rtl="0" algn="l">
              <a:spcBef>
                <a:spcPts val="0"/>
              </a:spcBef>
              <a:spcAft>
                <a:spcPts val="0"/>
              </a:spcAft>
              <a:buSzPts val="1600"/>
              <a:buChar char="●"/>
            </a:pPr>
            <a:r>
              <a:rPr lang="en-US"/>
              <a:t>Теоретические знания</a:t>
            </a:r>
            <a:endParaRPr/>
          </a:p>
          <a:p>
            <a:pPr indent="-330200" lvl="0" marL="457200" rtl="0" algn="l">
              <a:spcBef>
                <a:spcPts val="0"/>
              </a:spcBef>
              <a:spcAft>
                <a:spcPts val="0"/>
              </a:spcAft>
              <a:buSzPts val="1600"/>
              <a:buChar char="●"/>
            </a:pPr>
            <a:r>
              <a:rPr lang="en-US"/>
              <a:t>Личные качества</a:t>
            </a:r>
            <a:endParaRPr/>
          </a:p>
          <a:p>
            <a:pPr indent="-330200" lvl="0" marL="457200" rtl="0" algn="l">
              <a:spcBef>
                <a:spcPts val="0"/>
              </a:spcBef>
              <a:spcAft>
                <a:spcPts val="0"/>
              </a:spcAft>
              <a:buSzPts val="1600"/>
              <a:buChar char="●"/>
            </a:pPr>
            <a:r>
              <a:rPr lang="en-US"/>
              <a:t>Жизненный опыт</a:t>
            </a:r>
            <a:endParaRPr/>
          </a:p>
        </p:txBody>
      </p:sp>
      <p:sp>
        <p:nvSpPr>
          <p:cNvPr id="506" name="Google Shape;506;p65"/>
          <p:cNvSpPr txBox="1"/>
          <p:nvPr>
            <p:ph type="title"/>
          </p:nvPr>
        </p:nvSpPr>
        <p:spPr>
          <a:xfrm>
            <a:off x="282575" y="268285"/>
            <a:ext cx="8569200" cy="648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Критерии выбора кандидата</a:t>
            </a:r>
            <a:endParaRPr/>
          </a:p>
        </p:txBody>
      </p:sp>
      <p:grpSp>
        <p:nvGrpSpPr>
          <p:cNvPr id="507" name="Google Shape;507;p65"/>
          <p:cNvGrpSpPr/>
          <p:nvPr/>
        </p:nvGrpSpPr>
        <p:grpSpPr>
          <a:xfrm>
            <a:off x="3711588" y="1131893"/>
            <a:ext cx="5143712" cy="2446165"/>
            <a:chOff x="282575" y="1419225"/>
            <a:chExt cx="4514800" cy="2016126"/>
          </a:xfrm>
        </p:grpSpPr>
        <p:pic>
          <p:nvPicPr>
            <p:cNvPr id="508" name="Google Shape;508;p65"/>
            <p:cNvPicPr preferRelativeResize="0"/>
            <p:nvPr/>
          </p:nvPicPr>
          <p:blipFill rotWithShape="1">
            <a:blip r:embed="rId3">
              <a:alphaModFix/>
            </a:blip>
            <a:srcRect b="33158" l="0" r="0" t="7913"/>
            <a:stretch/>
          </p:blipFill>
          <p:spPr>
            <a:xfrm>
              <a:off x="282575" y="1419225"/>
              <a:ext cx="4514800" cy="2016126"/>
            </a:xfrm>
            <a:prstGeom prst="rect">
              <a:avLst/>
            </a:prstGeom>
            <a:noFill/>
            <a:ln>
              <a:noFill/>
            </a:ln>
          </p:spPr>
        </p:pic>
        <p:pic>
          <p:nvPicPr>
            <p:cNvPr id="509" name="Google Shape;509;p65"/>
            <p:cNvPicPr preferRelativeResize="0"/>
            <p:nvPr/>
          </p:nvPicPr>
          <p:blipFill rotWithShape="1">
            <a:blip r:embed="rId3">
              <a:alphaModFix/>
            </a:blip>
            <a:srcRect b="81968" l="17232" r="62803" t="10306"/>
            <a:stretch/>
          </p:blipFill>
          <p:spPr>
            <a:xfrm>
              <a:off x="1546425" y="1504398"/>
              <a:ext cx="901300" cy="264300"/>
            </a:xfrm>
            <a:prstGeom prst="rect">
              <a:avLst/>
            </a:prstGeom>
            <a:noFill/>
            <a:ln>
              <a:noFill/>
            </a:ln>
          </p:spPr>
        </p:pic>
        <p:sp>
          <p:nvSpPr>
            <p:cNvPr id="510" name="Google Shape;510;p65"/>
            <p:cNvSpPr txBox="1"/>
            <p:nvPr/>
          </p:nvSpPr>
          <p:spPr>
            <a:xfrm>
              <a:off x="974200" y="1490997"/>
              <a:ext cx="1951800" cy="304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t>Младший аналитик</a:t>
              </a:r>
              <a:endParaRPr sz="1100"/>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66"/>
          <p:cNvSpPr txBox="1"/>
          <p:nvPr>
            <p:ph idx="12" type="sldNum"/>
          </p:nvPr>
        </p:nvSpPr>
        <p:spPr>
          <a:xfrm>
            <a:off x="287736" y="4587974"/>
            <a:ext cx="282600" cy="321900"/>
          </a:xfrm>
          <a:prstGeom prst="rect">
            <a:avLst/>
          </a:prstGeom>
        </p:spPr>
        <p:txBody>
          <a:bodyPr anchorCtr="0" anchor="b"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
        <p:nvSpPr>
          <p:cNvPr id="517" name="Google Shape;517;p66"/>
          <p:cNvSpPr txBox="1"/>
          <p:nvPr>
            <p:ph idx="1" type="subTitle"/>
          </p:nvPr>
        </p:nvSpPr>
        <p:spPr>
          <a:xfrm>
            <a:off x="285750" y="1129981"/>
            <a:ext cx="8569200" cy="287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518" name="Google Shape;518;p66"/>
          <p:cNvSpPr txBox="1"/>
          <p:nvPr>
            <p:ph type="title"/>
          </p:nvPr>
        </p:nvSpPr>
        <p:spPr>
          <a:xfrm>
            <a:off x="282575" y="268285"/>
            <a:ext cx="8569200" cy="648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Статистика поиска и отбора по источникам</a:t>
            </a:r>
            <a:endParaRPr/>
          </a:p>
        </p:txBody>
      </p:sp>
      <p:graphicFrame>
        <p:nvGraphicFramePr>
          <p:cNvPr id="519" name="Google Shape;519;p66"/>
          <p:cNvGraphicFramePr/>
          <p:nvPr/>
        </p:nvGraphicFramePr>
        <p:xfrm>
          <a:off x="1760775" y="1131888"/>
          <a:ext cx="3000000" cy="3000000"/>
        </p:xfrm>
        <a:graphic>
          <a:graphicData uri="http://schemas.openxmlformats.org/drawingml/2006/table">
            <a:tbl>
              <a:tblPr>
                <a:noFill/>
                <a:tableStyleId>{44F8051C-D8B1-40F1-AD7F-618CD4AC89AE}</a:tableStyleId>
              </a:tblPr>
              <a:tblGrid>
                <a:gridCol w="2239725"/>
                <a:gridCol w="854075"/>
                <a:gridCol w="1143000"/>
                <a:gridCol w="1431925"/>
                <a:gridCol w="1422300"/>
              </a:tblGrid>
              <a:tr h="497700">
                <a:tc>
                  <a:txBody>
                    <a:bodyPr/>
                    <a:lstStyle/>
                    <a:p>
                      <a:pPr indent="0" lvl="0" marL="0" marR="0" rtl="0" algn="l">
                        <a:lnSpc>
                          <a:spcPct val="100000"/>
                        </a:lnSpc>
                        <a:spcBef>
                          <a:spcPts val="0"/>
                        </a:spcBef>
                        <a:spcAft>
                          <a:spcPts val="0"/>
                        </a:spcAft>
                        <a:buNone/>
                      </a:pPr>
                      <a:r>
                        <a:t/>
                      </a:r>
                      <a:endParaRPr b="1" sz="1200">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sz="1200">
                          <a:solidFill>
                            <a:srgbClr val="00AD20"/>
                          </a:solidFill>
                        </a:rPr>
                        <a:t>Всего</a:t>
                      </a:r>
                      <a:endParaRPr b="1" sz="1200">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sz="1200">
                          <a:solidFill>
                            <a:srgbClr val="00AD20"/>
                          </a:solidFill>
                        </a:rPr>
                        <a:t>Рынок труда</a:t>
                      </a:r>
                      <a:endParaRPr b="1" sz="1200">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sz="1200">
                          <a:solidFill>
                            <a:srgbClr val="00AD20"/>
                          </a:solidFill>
                        </a:rPr>
                        <a:t>Профильные университеты</a:t>
                      </a:r>
                      <a:endParaRPr b="1" sz="1200">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sz="1200">
                          <a:solidFill>
                            <a:srgbClr val="00AD20"/>
                          </a:solidFill>
                        </a:rPr>
                        <a:t>Кандидат по рекомендации</a:t>
                      </a:r>
                      <a:endParaRPr b="1" sz="1200">
                        <a:solidFill>
                          <a:srgbClr val="00AD20"/>
                        </a:solidFill>
                      </a:endParaRPr>
                    </a:p>
                  </a:txBody>
                  <a:tcPr marT="91425" marB="91425" marR="91425" marL="91425" anchor="ctr"/>
                </a:tc>
              </a:tr>
              <a:tr h="525350">
                <a:tc>
                  <a:txBody>
                    <a:bodyPr/>
                    <a:lstStyle/>
                    <a:p>
                      <a:pPr indent="0" lvl="0" marL="0" marR="0" rtl="0" algn="l">
                        <a:lnSpc>
                          <a:spcPct val="100000"/>
                        </a:lnSpc>
                        <a:spcBef>
                          <a:spcPts val="0"/>
                        </a:spcBef>
                        <a:spcAft>
                          <a:spcPts val="0"/>
                        </a:spcAft>
                        <a:buNone/>
                      </a:pPr>
                      <a:r>
                        <a:rPr b="1" lang="en-US" sz="1200">
                          <a:solidFill>
                            <a:srgbClr val="00AD20"/>
                          </a:solidFill>
                        </a:rPr>
                        <a:t>Прошли поиск, </a:t>
                      </a:r>
                      <a:endParaRPr b="1" sz="1200">
                        <a:solidFill>
                          <a:srgbClr val="00AD20"/>
                        </a:solidFill>
                      </a:endParaRPr>
                    </a:p>
                    <a:p>
                      <a:pPr indent="0" lvl="0" marL="0" marR="0" rtl="0" algn="l">
                        <a:lnSpc>
                          <a:spcPct val="100000"/>
                        </a:lnSpc>
                        <a:spcBef>
                          <a:spcPts val="0"/>
                        </a:spcBef>
                        <a:spcAft>
                          <a:spcPts val="0"/>
                        </a:spcAft>
                        <a:buNone/>
                      </a:pPr>
                      <a:r>
                        <a:rPr b="1" lang="en-US" sz="1200">
                          <a:solidFill>
                            <a:srgbClr val="00AD20"/>
                          </a:solidFill>
                        </a:rPr>
                        <a:t>чел. </a:t>
                      </a:r>
                      <a:endParaRPr b="1" sz="1200">
                        <a:solidFill>
                          <a:srgbClr val="00AD20"/>
                        </a:solidFill>
                      </a:endParaRPr>
                    </a:p>
                  </a:txBody>
                  <a:tcPr marT="91425" marB="91425" marR="91425" marL="91425" anchor="ctr"/>
                </a:tc>
                <a:tc>
                  <a:txBody>
                    <a:bodyPr/>
                    <a:lstStyle/>
                    <a:p>
                      <a:pPr indent="0" lvl="0" marL="0" rtl="0" algn="ctr">
                        <a:spcBef>
                          <a:spcPts val="0"/>
                        </a:spcBef>
                        <a:spcAft>
                          <a:spcPts val="0"/>
                        </a:spcAft>
                        <a:buNone/>
                      </a:pPr>
                      <a:r>
                        <a:rPr b="1" lang="en-US">
                          <a:solidFill>
                            <a:srgbClr val="00AD20"/>
                          </a:solidFill>
                        </a:rPr>
                        <a:t>~110</a:t>
                      </a:r>
                      <a:endParaRPr b="1">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a:solidFill>
                            <a:srgbClr val="00AD20"/>
                          </a:solidFill>
                        </a:rPr>
                        <a:t>~83</a:t>
                      </a:r>
                      <a:endParaRPr b="1">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a:solidFill>
                            <a:srgbClr val="00AD20"/>
                          </a:solidFill>
                        </a:rPr>
                        <a:t>18</a:t>
                      </a:r>
                      <a:endParaRPr b="1">
                        <a:solidFill>
                          <a:srgbClr val="00AD20"/>
                        </a:solidFill>
                      </a:endParaRPr>
                    </a:p>
                  </a:txBody>
                  <a:tcPr marT="91425" marB="91425" marR="91425" marL="91425" anchor="ctr"/>
                </a:tc>
                <a:tc>
                  <a:txBody>
                    <a:bodyPr/>
                    <a:lstStyle/>
                    <a:p>
                      <a:pPr indent="0" lvl="0" marL="0" marR="0" rtl="0" algn="ctr">
                        <a:lnSpc>
                          <a:spcPct val="100000"/>
                        </a:lnSpc>
                        <a:spcBef>
                          <a:spcPts val="0"/>
                        </a:spcBef>
                        <a:spcAft>
                          <a:spcPts val="0"/>
                        </a:spcAft>
                        <a:buNone/>
                      </a:pPr>
                      <a:r>
                        <a:rPr b="1" lang="en-US">
                          <a:solidFill>
                            <a:srgbClr val="00AD20"/>
                          </a:solidFill>
                        </a:rPr>
                        <a:t>9* </a:t>
                      </a:r>
                      <a:endParaRPr b="1">
                        <a:solidFill>
                          <a:srgbClr val="00AD20"/>
                        </a:solidFill>
                      </a:endParaRPr>
                    </a:p>
                  </a:txBody>
                  <a:tcPr marT="91425" marB="91425" marR="91425" marL="91425" anchor="ctr"/>
                </a:tc>
              </a:tr>
              <a:tr h="525350">
                <a:tc>
                  <a:txBody>
                    <a:bodyPr/>
                    <a:lstStyle/>
                    <a:p>
                      <a:pPr indent="0" lvl="0" marL="0" marR="0" rtl="0" algn="l">
                        <a:lnSpc>
                          <a:spcPct val="100000"/>
                        </a:lnSpc>
                        <a:spcBef>
                          <a:spcPts val="0"/>
                        </a:spcBef>
                        <a:spcAft>
                          <a:spcPts val="0"/>
                        </a:spcAft>
                        <a:buNone/>
                      </a:pPr>
                      <a:r>
                        <a:rPr b="1" lang="en-US" sz="1200">
                          <a:solidFill>
                            <a:srgbClr val="00AD20"/>
                          </a:solidFill>
                        </a:rPr>
                        <a:t>Прошли отбор</a:t>
                      </a:r>
                      <a:r>
                        <a:rPr b="1" lang="en-US" sz="1200">
                          <a:solidFill>
                            <a:srgbClr val="00AD20"/>
                          </a:solidFill>
                        </a:rPr>
                        <a:t>, </a:t>
                      </a:r>
                      <a:endParaRPr b="1" sz="1200">
                        <a:solidFill>
                          <a:srgbClr val="00AD20"/>
                        </a:solidFill>
                      </a:endParaRPr>
                    </a:p>
                    <a:p>
                      <a:pPr indent="0" lvl="0" marL="0" marR="0" rtl="0" algn="l">
                        <a:lnSpc>
                          <a:spcPct val="100000"/>
                        </a:lnSpc>
                        <a:spcBef>
                          <a:spcPts val="0"/>
                        </a:spcBef>
                        <a:spcAft>
                          <a:spcPts val="0"/>
                        </a:spcAft>
                        <a:buNone/>
                      </a:pPr>
                      <a:r>
                        <a:rPr b="1" lang="en-US" sz="1200">
                          <a:solidFill>
                            <a:srgbClr val="00AD20"/>
                          </a:solidFill>
                        </a:rPr>
                        <a:t>чел. (%)</a:t>
                      </a:r>
                      <a:endParaRPr b="1" sz="1200">
                        <a:solidFill>
                          <a:srgbClr val="00AD20"/>
                        </a:solidFill>
                      </a:endParaRPr>
                    </a:p>
                  </a:txBody>
                  <a:tcPr marT="91425" marB="91425" marR="91425" marL="91425" anchor="ctr">
                    <a:solidFill>
                      <a:srgbClr val="D9EAD3"/>
                    </a:solidFill>
                  </a:tcPr>
                </a:tc>
                <a:tc>
                  <a:txBody>
                    <a:bodyPr/>
                    <a:lstStyle/>
                    <a:p>
                      <a:pPr indent="0" lvl="0" marL="0" marR="0" rtl="0" algn="ctr">
                        <a:lnSpc>
                          <a:spcPct val="100000"/>
                        </a:lnSpc>
                        <a:spcBef>
                          <a:spcPts val="0"/>
                        </a:spcBef>
                        <a:spcAft>
                          <a:spcPts val="0"/>
                        </a:spcAft>
                        <a:buNone/>
                      </a:pPr>
                      <a:r>
                        <a:rPr b="1" lang="en-US">
                          <a:solidFill>
                            <a:srgbClr val="00AD20"/>
                          </a:solidFill>
                        </a:rPr>
                        <a:t>47 (43%)</a:t>
                      </a:r>
                      <a:endParaRPr b="1">
                        <a:solidFill>
                          <a:srgbClr val="00AD20"/>
                        </a:solidFill>
                      </a:endParaRPr>
                    </a:p>
                  </a:txBody>
                  <a:tcPr marT="91425" marB="91425" marR="91425" marL="91425" anchor="ctr">
                    <a:solidFill>
                      <a:srgbClr val="D9EAD3"/>
                    </a:solidFill>
                  </a:tcPr>
                </a:tc>
                <a:tc>
                  <a:txBody>
                    <a:bodyPr/>
                    <a:lstStyle/>
                    <a:p>
                      <a:pPr indent="0" lvl="0" marL="0" marR="0" rtl="0" algn="ctr">
                        <a:lnSpc>
                          <a:spcPct val="100000"/>
                        </a:lnSpc>
                        <a:spcBef>
                          <a:spcPts val="0"/>
                        </a:spcBef>
                        <a:spcAft>
                          <a:spcPts val="0"/>
                        </a:spcAft>
                        <a:buNone/>
                      </a:pPr>
                      <a:r>
                        <a:rPr b="1" lang="en-US">
                          <a:solidFill>
                            <a:srgbClr val="00AD20"/>
                          </a:solidFill>
                        </a:rPr>
                        <a:t>18 </a:t>
                      </a:r>
                      <a:endParaRPr b="1">
                        <a:solidFill>
                          <a:srgbClr val="00AD20"/>
                        </a:solidFill>
                      </a:endParaRPr>
                    </a:p>
                    <a:p>
                      <a:pPr indent="0" lvl="0" marL="0" marR="0" rtl="0" algn="ctr">
                        <a:lnSpc>
                          <a:spcPct val="100000"/>
                        </a:lnSpc>
                        <a:spcBef>
                          <a:spcPts val="0"/>
                        </a:spcBef>
                        <a:spcAft>
                          <a:spcPts val="0"/>
                        </a:spcAft>
                        <a:buNone/>
                      </a:pPr>
                      <a:r>
                        <a:rPr b="1" lang="en-US">
                          <a:solidFill>
                            <a:srgbClr val="00AD20"/>
                          </a:solidFill>
                        </a:rPr>
                        <a:t>(22%)</a:t>
                      </a:r>
                      <a:endParaRPr b="1">
                        <a:solidFill>
                          <a:srgbClr val="00AD20"/>
                        </a:solidFill>
                      </a:endParaRPr>
                    </a:p>
                  </a:txBody>
                  <a:tcPr marT="91425" marB="91425" marR="91425" marL="91425" anchor="ctr">
                    <a:solidFill>
                      <a:srgbClr val="D9EAD3"/>
                    </a:solidFill>
                  </a:tcPr>
                </a:tc>
                <a:tc>
                  <a:txBody>
                    <a:bodyPr/>
                    <a:lstStyle/>
                    <a:p>
                      <a:pPr indent="0" lvl="0" marL="0" marR="0" rtl="0" algn="ctr">
                        <a:lnSpc>
                          <a:spcPct val="100000"/>
                        </a:lnSpc>
                        <a:spcBef>
                          <a:spcPts val="0"/>
                        </a:spcBef>
                        <a:spcAft>
                          <a:spcPts val="0"/>
                        </a:spcAft>
                        <a:buNone/>
                      </a:pPr>
                      <a:r>
                        <a:rPr b="1" lang="en-US">
                          <a:solidFill>
                            <a:srgbClr val="00AD20"/>
                          </a:solidFill>
                        </a:rPr>
                        <a:t>10 </a:t>
                      </a:r>
                      <a:endParaRPr b="1">
                        <a:solidFill>
                          <a:srgbClr val="00AD20"/>
                        </a:solidFill>
                      </a:endParaRPr>
                    </a:p>
                    <a:p>
                      <a:pPr indent="0" lvl="0" marL="0" marR="0" rtl="0" algn="ctr">
                        <a:lnSpc>
                          <a:spcPct val="100000"/>
                        </a:lnSpc>
                        <a:spcBef>
                          <a:spcPts val="0"/>
                        </a:spcBef>
                        <a:spcAft>
                          <a:spcPts val="0"/>
                        </a:spcAft>
                        <a:buNone/>
                      </a:pPr>
                      <a:r>
                        <a:rPr b="1" lang="en-US">
                          <a:solidFill>
                            <a:srgbClr val="00AD20"/>
                          </a:solidFill>
                        </a:rPr>
                        <a:t>(56%)</a:t>
                      </a:r>
                      <a:endParaRPr b="1">
                        <a:solidFill>
                          <a:srgbClr val="00AD20"/>
                        </a:solidFill>
                      </a:endParaRPr>
                    </a:p>
                  </a:txBody>
                  <a:tcPr marT="91425" marB="91425" marR="91425" marL="91425" anchor="ctr">
                    <a:solidFill>
                      <a:srgbClr val="D9EAD3"/>
                    </a:solidFill>
                  </a:tcPr>
                </a:tc>
                <a:tc>
                  <a:txBody>
                    <a:bodyPr/>
                    <a:lstStyle/>
                    <a:p>
                      <a:pPr indent="0" lvl="0" marL="0" marR="0" rtl="0" algn="ctr">
                        <a:lnSpc>
                          <a:spcPct val="100000"/>
                        </a:lnSpc>
                        <a:spcBef>
                          <a:spcPts val="0"/>
                        </a:spcBef>
                        <a:spcAft>
                          <a:spcPts val="0"/>
                        </a:spcAft>
                        <a:buNone/>
                      </a:pPr>
                      <a:r>
                        <a:rPr b="1" lang="en-US">
                          <a:solidFill>
                            <a:srgbClr val="00AD20"/>
                          </a:solidFill>
                        </a:rPr>
                        <a:t>9 </a:t>
                      </a:r>
                      <a:endParaRPr b="1">
                        <a:solidFill>
                          <a:srgbClr val="00AD20"/>
                        </a:solidFill>
                      </a:endParaRPr>
                    </a:p>
                    <a:p>
                      <a:pPr indent="0" lvl="0" marL="0" marR="0" rtl="0" algn="ctr">
                        <a:lnSpc>
                          <a:spcPct val="100000"/>
                        </a:lnSpc>
                        <a:spcBef>
                          <a:spcPts val="0"/>
                        </a:spcBef>
                        <a:spcAft>
                          <a:spcPts val="0"/>
                        </a:spcAft>
                        <a:buNone/>
                      </a:pPr>
                      <a:r>
                        <a:rPr b="1" lang="en-US">
                          <a:solidFill>
                            <a:srgbClr val="00AD20"/>
                          </a:solidFill>
                        </a:rPr>
                        <a:t>(100%)</a:t>
                      </a:r>
                      <a:endParaRPr b="1">
                        <a:solidFill>
                          <a:srgbClr val="00AD20"/>
                        </a:solidFill>
                      </a:endParaRPr>
                    </a:p>
                  </a:txBody>
                  <a:tcPr marT="91425" marB="91425" marR="91425" marL="91425" anchor="ctr">
                    <a:solidFill>
                      <a:srgbClr val="D9EAD3"/>
                    </a:solidFill>
                  </a:tcPr>
                </a:tc>
              </a:tr>
            </a:tbl>
          </a:graphicData>
        </a:graphic>
      </p:graphicFrame>
      <p:pic>
        <p:nvPicPr>
          <p:cNvPr id="520" name="Google Shape;520;p66"/>
          <p:cNvPicPr preferRelativeResize="0"/>
          <p:nvPr/>
        </p:nvPicPr>
        <p:blipFill>
          <a:blip r:embed="rId3">
            <a:alphaModFix/>
          </a:blip>
          <a:stretch>
            <a:fillRect/>
          </a:stretch>
        </p:blipFill>
        <p:spPr>
          <a:xfrm>
            <a:off x="282575" y="1129975"/>
            <a:ext cx="1478200" cy="1478200"/>
          </a:xfrm>
          <a:prstGeom prst="rect">
            <a:avLst/>
          </a:prstGeom>
          <a:noFill/>
          <a:ln>
            <a:noFill/>
          </a:ln>
        </p:spPr>
      </p:pic>
      <p:sp>
        <p:nvSpPr>
          <p:cNvPr id="521" name="Google Shape;521;p66"/>
          <p:cNvSpPr txBox="1"/>
          <p:nvPr/>
        </p:nvSpPr>
        <p:spPr>
          <a:xfrm>
            <a:off x="1760775" y="2963375"/>
            <a:ext cx="6654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200">
                <a:solidFill>
                  <a:srgbClr val="00AD20"/>
                </a:solidFill>
              </a:rPr>
              <a:t>*</a:t>
            </a:r>
            <a:r>
              <a:rPr b="1" lang="en-US" sz="1200">
                <a:solidFill>
                  <a:srgbClr val="00AD20"/>
                </a:solidFill>
              </a:rPr>
              <a:t>все рекомендуемые кандидаты приглашаются на собеседование</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67"/>
          <p:cNvSpPr txBox="1"/>
          <p:nvPr>
            <p:ph idx="12" type="sldNum"/>
          </p:nvPr>
        </p:nvSpPr>
        <p:spPr>
          <a:xfrm>
            <a:off x="287736" y="4587974"/>
            <a:ext cx="282600" cy="321900"/>
          </a:xfrm>
          <a:prstGeom prst="rect">
            <a:avLst/>
          </a:prstGeom>
        </p:spPr>
        <p:txBody>
          <a:bodyPr anchorCtr="0" anchor="b"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
        <p:nvSpPr>
          <p:cNvPr id="528" name="Google Shape;528;p67"/>
          <p:cNvSpPr txBox="1"/>
          <p:nvPr>
            <p:ph type="title"/>
          </p:nvPr>
        </p:nvSpPr>
        <p:spPr>
          <a:xfrm>
            <a:off x="282575" y="268285"/>
            <a:ext cx="8569200" cy="648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Анализ кандидатов</a:t>
            </a:r>
            <a:endParaRPr/>
          </a:p>
        </p:txBody>
      </p:sp>
      <p:graphicFrame>
        <p:nvGraphicFramePr>
          <p:cNvPr id="529" name="Google Shape;529;p67"/>
          <p:cNvGraphicFramePr/>
          <p:nvPr/>
        </p:nvGraphicFramePr>
        <p:xfrm>
          <a:off x="282575" y="1131888"/>
          <a:ext cx="3000000" cy="3000000"/>
        </p:xfrm>
        <a:graphic>
          <a:graphicData uri="http://schemas.openxmlformats.org/drawingml/2006/table">
            <a:tbl>
              <a:tblPr>
                <a:noFill/>
                <a:tableStyleId>{44F8051C-D8B1-40F1-AD7F-618CD4AC89AE}</a:tableStyleId>
              </a:tblPr>
              <a:tblGrid>
                <a:gridCol w="2798575"/>
                <a:gridCol w="1811325"/>
                <a:gridCol w="1817000"/>
                <a:gridCol w="2142300"/>
              </a:tblGrid>
              <a:tr h="59885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ctr">
                        <a:spcBef>
                          <a:spcPts val="0"/>
                        </a:spcBef>
                        <a:spcAft>
                          <a:spcPts val="0"/>
                        </a:spcAft>
                        <a:buNone/>
                      </a:pPr>
                      <a:r>
                        <a:rPr lang="en-US">
                          <a:solidFill>
                            <a:srgbClr val="00AD20"/>
                          </a:solidFill>
                        </a:rPr>
                        <a:t>Теоретические знания</a:t>
                      </a:r>
                      <a:endParaRPr>
                        <a:solidFill>
                          <a:srgbClr val="00AD20"/>
                        </a:solidFill>
                      </a:endParaRPr>
                    </a:p>
                  </a:txBody>
                  <a:tcPr marT="91425" marB="91425" marR="91425" marL="91425"/>
                </a:tc>
                <a:tc>
                  <a:txBody>
                    <a:bodyPr/>
                    <a:lstStyle/>
                    <a:p>
                      <a:pPr indent="0" lvl="0" marL="0" rtl="0" algn="ctr">
                        <a:spcBef>
                          <a:spcPts val="0"/>
                        </a:spcBef>
                        <a:spcAft>
                          <a:spcPts val="0"/>
                        </a:spcAft>
                        <a:buClr>
                          <a:schemeClr val="dk1"/>
                        </a:buClr>
                        <a:buSzPts val="1100"/>
                        <a:buFont typeface="Arial"/>
                        <a:buNone/>
                      </a:pPr>
                      <a:r>
                        <a:rPr lang="en-US">
                          <a:solidFill>
                            <a:srgbClr val="00AD20"/>
                          </a:solidFill>
                        </a:rPr>
                        <a:t>Личные качества</a:t>
                      </a:r>
                      <a:endParaRPr>
                        <a:solidFill>
                          <a:srgbClr val="00AD20"/>
                        </a:solidFill>
                      </a:endParaRPr>
                    </a:p>
                    <a:p>
                      <a:pPr indent="0" lvl="0" marL="0" rtl="0" algn="ctr">
                        <a:spcBef>
                          <a:spcPts val="0"/>
                        </a:spcBef>
                        <a:spcAft>
                          <a:spcPts val="0"/>
                        </a:spcAft>
                        <a:buNone/>
                      </a:pPr>
                      <a:r>
                        <a:t/>
                      </a:r>
                      <a:endParaRPr>
                        <a:solidFill>
                          <a:srgbClr val="00AD20"/>
                        </a:solidFill>
                      </a:endParaRPr>
                    </a:p>
                  </a:txBody>
                  <a:tcPr marT="91425" marB="91425" marR="91425" marL="91425"/>
                </a:tc>
                <a:tc>
                  <a:txBody>
                    <a:bodyPr/>
                    <a:lstStyle/>
                    <a:p>
                      <a:pPr indent="0" lvl="0" marL="0" rtl="0" algn="ctr">
                        <a:spcBef>
                          <a:spcPts val="0"/>
                        </a:spcBef>
                        <a:spcAft>
                          <a:spcPts val="0"/>
                        </a:spcAft>
                        <a:buNone/>
                      </a:pPr>
                      <a:r>
                        <a:rPr lang="en-US">
                          <a:solidFill>
                            <a:srgbClr val="00AD20"/>
                          </a:solidFill>
                        </a:rPr>
                        <a:t>Жизненный опыт</a:t>
                      </a:r>
                      <a:endParaRPr>
                        <a:solidFill>
                          <a:srgbClr val="00AD20"/>
                        </a:solidFill>
                      </a:endParaRPr>
                    </a:p>
                  </a:txBody>
                  <a:tcPr marT="91425" marB="91425" marR="91425" marL="91425"/>
                </a:tc>
              </a:tr>
              <a:tr h="687675">
                <a:tc>
                  <a:txBody>
                    <a:bodyPr/>
                    <a:lstStyle/>
                    <a:p>
                      <a:pPr indent="0" lvl="0" marL="0" rtl="0" algn="ctr">
                        <a:spcBef>
                          <a:spcPts val="0"/>
                        </a:spcBef>
                        <a:spcAft>
                          <a:spcPts val="0"/>
                        </a:spcAft>
                        <a:buClr>
                          <a:schemeClr val="dk1"/>
                        </a:buClr>
                        <a:buSzPts val="1100"/>
                        <a:buFont typeface="Arial"/>
                        <a:buNone/>
                      </a:pPr>
                      <a:r>
                        <a:rPr lang="en-US">
                          <a:solidFill>
                            <a:srgbClr val="00AD20"/>
                          </a:solidFill>
                        </a:rPr>
                        <a:t>Специалисты с профильным или смежным образованием</a:t>
                      </a:r>
                      <a:endParaRPr/>
                    </a:p>
                  </a:txBody>
                  <a:tcPr marT="91425" marB="91425" marR="91425" marL="91425" anchor="ctr"/>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793150">
                <a:tc>
                  <a:txBody>
                    <a:bodyPr/>
                    <a:lstStyle/>
                    <a:p>
                      <a:pPr indent="0" lvl="0" marL="0" rtl="0" algn="ctr">
                        <a:spcBef>
                          <a:spcPts val="0"/>
                        </a:spcBef>
                        <a:spcAft>
                          <a:spcPts val="0"/>
                        </a:spcAft>
                        <a:buNone/>
                      </a:pPr>
                      <a:r>
                        <a:rPr lang="en-US">
                          <a:solidFill>
                            <a:srgbClr val="00AD20"/>
                          </a:solidFill>
                        </a:rPr>
                        <a:t>Специалисты с рынка с опытом без профильного образования</a:t>
                      </a:r>
                      <a:endParaRPr/>
                    </a:p>
                  </a:txBody>
                  <a:tcPr marT="91425" marB="91425" marR="91425" marL="91425" anchor="ctr"/>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762375">
                <a:tc>
                  <a:txBody>
                    <a:bodyPr/>
                    <a:lstStyle/>
                    <a:p>
                      <a:pPr indent="0" lvl="0" marL="0" rtl="0" algn="ctr">
                        <a:spcBef>
                          <a:spcPts val="0"/>
                        </a:spcBef>
                        <a:spcAft>
                          <a:spcPts val="0"/>
                        </a:spcAft>
                        <a:buNone/>
                      </a:pPr>
                      <a:r>
                        <a:rPr lang="en-US">
                          <a:solidFill>
                            <a:srgbClr val="00AD20"/>
                          </a:solidFill>
                        </a:rPr>
                        <a:t>Кандидат по рекомендации без профильного образования</a:t>
                      </a:r>
                      <a:endParaRPr/>
                    </a:p>
                  </a:txBody>
                  <a:tcPr marT="91425" marB="91425" marR="91425" marL="91425" anchor="ctr"/>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pic>
        <p:nvPicPr>
          <p:cNvPr id="530" name="Google Shape;530;p67"/>
          <p:cNvPicPr preferRelativeResize="0"/>
          <p:nvPr/>
        </p:nvPicPr>
        <p:blipFill rotWithShape="1">
          <a:blip r:embed="rId3">
            <a:alphaModFix/>
          </a:blip>
          <a:srcRect b="-3900" l="-180" r="50002" t="49807"/>
          <a:stretch/>
        </p:blipFill>
        <p:spPr>
          <a:xfrm>
            <a:off x="3719325" y="1822925"/>
            <a:ext cx="562350" cy="606199"/>
          </a:xfrm>
          <a:prstGeom prst="rect">
            <a:avLst/>
          </a:prstGeom>
          <a:noFill/>
          <a:ln>
            <a:noFill/>
          </a:ln>
        </p:spPr>
      </p:pic>
      <p:pic>
        <p:nvPicPr>
          <p:cNvPr id="531" name="Google Shape;531;p67"/>
          <p:cNvPicPr preferRelativeResize="0"/>
          <p:nvPr/>
        </p:nvPicPr>
        <p:blipFill rotWithShape="1">
          <a:blip r:embed="rId3">
            <a:alphaModFix/>
          </a:blip>
          <a:srcRect b="-3900" l="-180" r="50002" t="49807"/>
          <a:stretch/>
        </p:blipFill>
        <p:spPr>
          <a:xfrm>
            <a:off x="7578575" y="3351200"/>
            <a:ext cx="562350" cy="606200"/>
          </a:xfrm>
          <a:prstGeom prst="rect">
            <a:avLst/>
          </a:prstGeom>
          <a:noFill/>
          <a:ln>
            <a:noFill/>
          </a:ln>
        </p:spPr>
      </p:pic>
      <p:pic>
        <p:nvPicPr>
          <p:cNvPr id="532" name="Google Shape;532;p67"/>
          <p:cNvPicPr preferRelativeResize="0"/>
          <p:nvPr/>
        </p:nvPicPr>
        <p:blipFill rotWithShape="1">
          <a:blip r:embed="rId3">
            <a:alphaModFix/>
          </a:blip>
          <a:srcRect b="-3900" l="-180" r="50002" t="49807"/>
          <a:stretch/>
        </p:blipFill>
        <p:spPr>
          <a:xfrm>
            <a:off x="7578575" y="2556000"/>
            <a:ext cx="562350" cy="606199"/>
          </a:xfrm>
          <a:prstGeom prst="rect">
            <a:avLst/>
          </a:prstGeom>
          <a:noFill/>
          <a:ln>
            <a:noFill/>
          </a:ln>
        </p:spPr>
      </p:pic>
      <p:pic>
        <p:nvPicPr>
          <p:cNvPr id="533" name="Google Shape;533;p67"/>
          <p:cNvPicPr preferRelativeResize="0"/>
          <p:nvPr/>
        </p:nvPicPr>
        <p:blipFill rotWithShape="1">
          <a:blip r:embed="rId3">
            <a:alphaModFix/>
          </a:blip>
          <a:srcRect b="0" l="49821" r="0" t="50246"/>
          <a:stretch/>
        </p:blipFill>
        <p:spPr>
          <a:xfrm>
            <a:off x="7578575" y="1809400"/>
            <a:ext cx="562350" cy="557599"/>
          </a:xfrm>
          <a:prstGeom prst="rect">
            <a:avLst/>
          </a:prstGeom>
          <a:noFill/>
          <a:ln>
            <a:noFill/>
          </a:ln>
        </p:spPr>
      </p:pic>
      <p:pic>
        <p:nvPicPr>
          <p:cNvPr id="534" name="Google Shape;534;p67"/>
          <p:cNvPicPr preferRelativeResize="0"/>
          <p:nvPr/>
        </p:nvPicPr>
        <p:blipFill rotWithShape="1">
          <a:blip r:embed="rId3">
            <a:alphaModFix/>
          </a:blip>
          <a:srcRect b="0" l="0" r="0" t="50246"/>
          <a:stretch/>
        </p:blipFill>
        <p:spPr>
          <a:xfrm>
            <a:off x="3440150" y="3335775"/>
            <a:ext cx="1120700" cy="557600"/>
          </a:xfrm>
          <a:prstGeom prst="rect">
            <a:avLst/>
          </a:prstGeom>
          <a:noFill/>
          <a:ln>
            <a:noFill/>
          </a:ln>
        </p:spPr>
      </p:pic>
      <p:pic>
        <p:nvPicPr>
          <p:cNvPr id="535" name="Google Shape;535;p67"/>
          <p:cNvPicPr preferRelativeResize="0"/>
          <p:nvPr/>
        </p:nvPicPr>
        <p:blipFill rotWithShape="1">
          <a:blip r:embed="rId3">
            <a:alphaModFix/>
          </a:blip>
          <a:srcRect b="0" l="0" r="0" t="50246"/>
          <a:stretch/>
        </p:blipFill>
        <p:spPr>
          <a:xfrm>
            <a:off x="3440150" y="2580300"/>
            <a:ext cx="1120700" cy="557599"/>
          </a:xfrm>
          <a:prstGeom prst="rect">
            <a:avLst/>
          </a:prstGeom>
          <a:noFill/>
          <a:ln>
            <a:noFill/>
          </a:ln>
        </p:spPr>
      </p:pic>
      <p:pic>
        <p:nvPicPr>
          <p:cNvPr id="536" name="Google Shape;536;p67"/>
          <p:cNvPicPr preferRelativeResize="0"/>
          <p:nvPr/>
        </p:nvPicPr>
        <p:blipFill rotWithShape="1">
          <a:blip r:embed="rId3">
            <a:alphaModFix/>
          </a:blip>
          <a:srcRect b="0" l="0" r="0" t="50246"/>
          <a:stretch/>
        </p:blipFill>
        <p:spPr>
          <a:xfrm>
            <a:off x="5279950" y="1809400"/>
            <a:ext cx="1120700" cy="557599"/>
          </a:xfrm>
          <a:prstGeom prst="rect">
            <a:avLst/>
          </a:prstGeom>
          <a:noFill/>
          <a:ln>
            <a:noFill/>
          </a:ln>
        </p:spPr>
      </p:pic>
      <p:pic>
        <p:nvPicPr>
          <p:cNvPr id="537" name="Google Shape;537;p67"/>
          <p:cNvPicPr preferRelativeResize="0"/>
          <p:nvPr/>
        </p:nvPicPr>
        <p:blipFill rotWithShape="1">
          <a:blip r:embed="rId3">
            <a:alphaModFix/>
          </a:blip>
          <a:srcRect b="0" l="0" r="0" t="50246"/>
          <a:stretch/>
        </p:blipFill>
        <p:spPr>
          <a:xfrm>
            <a:off x="5279950" y="2580300"/>
            <a:ext cx="1120700" cy="557599"/>
          </a:xfrm>
          <a:prstGeom prst="rect">
            <a:avLst/>
          </a:prstGeom>
          <a:noFill/>
          <a:ln>
            <a:noFill/>
          </a:ln>
        </p:spPr>
      </p:pic>
      <p:pic>
        <p:nvPicPr>
          <p:cNvPr id="538" name="Google Shape;538;p67"/>
          <p:cNvPicPr preferRelativeResize="0"/>
          <p:nvPr/>
        </p:nvPicPr>
        <p:blipFill rotWithShape="1">
          <a:blip r:embed="rId3">
            <a:alphaModFix/>
          </a:blip>
          <a:srcRect b="-3900" l="-180" r="50002" t="49807"/>
          <a:stretch/>
        </p:blipFill>
        <p:spPr>
          <a:xfrm>
            <a:off x="5254325" y="3351200"/>
            <a:ext cx="562350" cy="606200"/>
          </a:xfrm>
          <a:prstGeom prst="rect">
            <a:avLst/>
          </a:prstGeom>
          <a:noFill/>
          <a:ln>
            <a:noFill/>
          </a:ln>
        </p:spPr>
      </p:pic>
      <p:pic>
        <p:nvPicPr>
          <p:cNvPr id="539" name="Google Shape;539;p67"/>
          <p:cNvPicPr preferRelativeResize="0"/>
          <p:nvPr/>
        </p:nvPicPr>
        <p:blipFill rotWithShape="1">
          <a:blip r:embed="rId3">
            <a:alphaModFix/>
          </a:blip>
          <a:srcRect b="0" l="49821" r="0" t="50246"/>
          <a:stretch/>
        </p:blipFill>
        <p:spPr>
          <a:xfrm>
            <a:off x="5997585" y="3549275"/>
            <a:ext cx="211856" cy="2100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Тема Office">
  <a:themeElements>
    <a:clrScheme name="Nexign">
      <a:dk1>
        <a:srgbClr val="000000"/>
      </a:dk1>
      <a:lt1>
        <a:srgbClr val="FFFFFF"/>
      </a:lt1>
      <a:dk2>
        <a:srgbClr val="7F7F7F"/>
      </a:dk2>
      <a:lt2>
        <a:srgbClr val="E4E9EE"/>
      </a:lt2>
      <a:accent1>
        <a:srgbClr val="00AD21"/>
      </a:accent1>
      <a:accent2>
        <a:srgbClr val="19383A"/>
      </a:accent2>
      <a:accent3>
        <a:srgbClr val="A0ADB4"/>
      </a:accent3>
      <a:accent4>
        <a:srgbClr val="006F88"/>
      </a:accent4>
      <a:accent5>
        <a:srgbClr val="FDBE00"/>
      </a:accent5>
      <a:accent6>
        <a:srgbClr val="AD2000"/>
      </a:accent6>
      <a:hlink>
        <a:srgbClr val="00510F"/>
      </a:hlink>
      <a:folHlink>
        <a:srgbClr val="0D475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Тема Office">
  <a:themeElements>
    <a:clrScheme name="Nexign">
      <a:dk1>
        <a:srgbClr val="000000"/>
      </a:dk1>
      <a:lt1>
        <a:srgbClr val="FFFFFF"/>
      </a:lt1>
      <a:dk2>
        <a:srgbClr val="7F7F7F"/>
      </a:dk2>
      <a:lt2>
        <a:srgbClr val="E4E9EE"/>
      </a:lt2>
      <a:accent1>
        <a:srgbClr val="00AD21"/>
      </a:accent1>
      <a:accent2>
        <a:srgbClr val="19383A"/>
      </a:accent2>
      <a:accent3>
        <a:srgbClr val="A0ADB4"/>
      </a:accent3>
      <a:accent4>
        <a:srgbClr val="006F88"/>
      </a:accent4>
      <a:accent5>
        <a:srgbClr val="FDBE00"/>
      </a:accent5>
      <a:accent6>
        <a:srgbClr val="AD2000"/>
      </a:accent6>
      <a:hlink>
        <a:srgbClr val="00510F"/>
      </a:hlink>
      <a:folHlink>
        <a:srgbClr val="0D475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