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76" r:id="rId1"/>
  </p:sldMasterIdLst>
  <p:notesMasterIdLst>
    <p:notesMasterId r:id="rId17"/>
  </p:notesMasterIdLst>
  <p:sldIdLst>
    <p:sldId id="275" r:id="rId2"/>
    <p:sldId id="364" r:id="rId3"/>
    <p:sldId id="365" r:id="rId4"/>
    <p:sldId id="366" r:id="rId5"/>
    <p:sldId id="376" r:id="rId6"/>
    <p:sldId id="368" r:id="rId7"/>
    <p:sldId id="367" r:id="rId8"/>
    <p:sldId id="369" r:id="rId9"/>
    <p:sldId id="370" r:id="rId10"/>
    <p:sldId id="371" r:id="rId11"/>
    <p:sldId id="372" r:id="rId12"/>
    <p:sldId id="373" r:id="rId13"/>
    <p:sldId id="375" r:id="rId14"/>
    <p:sldId id="320" r:id="rId15"/>
    <p:sldId id="355" r:id="rId16"/>
  </p:sldIdLst>
  <p:sldSz cx="9144000" cy="5143500" type="screen16x9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01C"/>
    <a:srgbClr val="E97627"/>
    <a:srgbClr val="BC2026"/>
    <a:srgbClr val="FFC20F"/>
    <a:srgbClr val="546270"/>
    <a:srgbClr val="4CC9C0"/>
    <a:srgbClr val="FE6B6B"/>
    <a:srgbClr val="AFB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64" autoAdjust="0"/>
    <p:restoredTop sz="99034" autoAdjust="0"/>
  </p:normalViewPr>
  <p:slideViewPr>
    <p:cSldViewPr>
      <p:cViewPr varScale="1">
        <p:scale>
          <a:sx n="92" d="100"/>
          <a:sy n="92" d="100"/>
        </p:scale>
        <p:origin x="160" y="10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A5B8B-10BA-F948-9270-463738AAB4A4}" type="doc">
      <dgm:prSet loTypeId="urn:microsoft.com/office/officeart/2005/8/layout/funne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B41C25-2390-234B-93A2-F168B8C169BB}">
      <dgm:prSet phldrT="[Text]"/>
      <dgm:spPr/>
      <dgm:t>
        <a:bodyPr/>
        <a:lstStyle/>
        <a:p>
          <a:r>
            <a:rPr lang="en-US" dirty="0"/>
            <a:t>BE1</a:t>
          </a:r>
        </a:p>
      </dgm:t>
    </dgm:pt>
    <dgm:pt modelId="{5F0BB1B8-C922-1D4B-9825-4E88A12DD443}" type="parTrans" cxnId="{4205050F-04EF-9442-8196-11C0B8B6D867}">
      <dgm:prSet/>
      <dgm:spPr/>
      <dgm:t>
        <a:bodyPr/>
        <a:lstStyle/>
        <a:p>
          <a:endParaRPr lang="en-US"/>
        </a:p>
      </dgm:t>
    </dgm:pt>
    <dgm:pt modelId="{C9DBD638-0705-504D-AD99-21DE8AA362D5}" type="sibTrans" cxnId="{4205050F-04EF-9442-8196-11C0B8B6D867}">
      <dgm:prSet/>
      <dgm:spPr/>
      <dgm:t>
        <a:bodyPr/>
        <a:lstStyle/>
        <a:p>
          <a:endParaRPr lang="en-US"/>
        </a:p>
      </dgm:t>
    </dgm:pt>
    <dgm:pt modelId="{928BB4A7-8653-BF45-B0C9-3EB1689017EC}">
      <dgm:prSet phldrT="[Text]"/>
      <dgm:spPr/>
      <dgm:t>
        <a:bodyPr/>
        <a:lstStyle/>
        <a:p>
          <a:r>
            <a:rPr lang="en-US" dirty="0"/>
            <a:t>BE2</a:t>
          </a:r>
        </a:p>
      </dgm:t>
    </dgm:pt>
    <dgm:pt modelId="{96AFA70C-753B-444E-A428-2E72F235D341}" type="parTrans" cxnId="{A44E5B9F-EAE5-794B-8803-ED107F6B038D}">
      <dgm:prSet/>
      <dgm:spPr/>
      <dgm:t>
        <a:bodyPr/>
        <a:lstStyle/>
        <a:p>
          <a:endParaRPr lang="en-US"/>
        </a:p>
      </dgm:t>
    </dgm:pt>
    <dgm:pt modelId="{A69C34AB-3F6B-9747-80FD-E893F3886047}" type="sibTrans" cxnId="{A44E5B9F-EAE5-794B-8803-ED107F6B038D}">
      <dgm:prSet/>
      <dgm:spPr/>
      <dgm:t>
        <a:bodyPr/>
        <a:lstStyle/>
        <a:p>
          <a:endParaRPr lang="en-US"/>
        </a:p>
      </dgm:t>
    </dgm:pt>
    <dgm:pt modelId="{301DF686-9C8C-AB43-97BD-5CCFF3721CE8}">
      <dgm:prSet phldrT="[Text]"/>
      <dgm:spPr/>
      <dgm:t>
        <a:bodyPr/>
        <a:lstStyle/>
        <a:p>
          <a:r>
            <a:rPr lang="en-US" dirty="0"/>
            <a:t>BE1</a:t>
          </a:r>
        </a:p>
      </dgm:t>
    </dgm:pt>
    <dgm:pt modelId="{3B2AFC7F-F04C-A247-98D8-9C031ACFA57D}" type="parTrans" cxnId="{DC89BEDA-7AE0-6741-9D09-CB9D4D804391}">
      <dgm:prSet/>
      <dgm:spPr/>
      <dgm:t>
        <a:bodyPr/>
        <a:lstStyle/>
        <a:p>
          <a:endParaRPr lang="en-US"/>
        </a:p>
      </dgm:t>
    </dgm:pt>
    <dgm:pt modelId="{3B2D1F65-0398-BF44-A0E0-174F4FA4892A}" type="sibTrans" cxnId="{DC89BEDA-7AE0-6741-9D09-CB9D4D804391}">
      <dgm:prSet/>
      <dgm:spPr/>
      <dgm:t>
        <a:bodyPr/>
        <a:lstStyle/>
        <a:p>
          <a:endParaRPr lang="en-US"/>
        </a:p>
      </dgm:t>
    </dgm:pt>
    <dgm:pt modelId="{23EDF9E8-1252-E44E-B9C2-103F52D76EA2}">
      <dgm:prSet phldrT="[Text]"/>
      <dgm:spPr/>
      <dgm:t>
        <a:bodyPr/>
        <a:lstStyle/>
        <a:p>
          <a:r>
            <a:rPr lang="en-US" dirty="0"/>
            <a:t>Control Panel feature</a:t>
          </a:r>
        </a:p>
      </dgm:t>
    </dgm:pt>
    <dgm:pt modelId="{AACD87CD-05E4-7747-8374-32605DAD2E3D}" type="parTrans" cxnId="{6336D45E-6708-4D47-AE21-34B0714F5C0C}">
      <dgm:prSet/>
      <dgm:spPr/>
      <dgm:t>
        <a:bodyPr/>
        <a:lstStyle/>
        <a:p>
          <a:endParaRPr lang="en-US"/>
        </a:p>
      </dgm:t>
    </dgm:pt>
    <dgm:pt modelId="{466FBCAE-FB93-5643-BBF9-2A7EF3D3E682}" type="sibTrans" cxnId="{6336D45E-6708-4D47-AE21-34B0714F5C0C}">
      <dgm:prSet/>
      <dgm:spPr/>
      <dgm:t>
        <a:bodyPr/>
        <a:lstStyle/>
        <a:p>
          <a:endParaRPr lang="en-US"/>
        </a:p>
      </dgm:t>
    </dgm:pt>
    <dgm:pt modelId="{54DEEDFF-A4DE-D74F-BB91-F0C8767B8667}" type="pres">
      <dgm:prSet presAssocID="{70AA5B8B-10BA-F948-9270-463738AAB4A4}" presName="Name0" presStyleCnt="0">
        <dgm:presLayoutVars>
          <dgm:chMax val="4"/>
          <dgm:resizeHandles val="exact"/>
        </dgm:presLayoutVars>
      </dgm:prSet>
      <dgm:spPr/>
    </dgm:pt>
    <dgm:pt modelId="{E7E244A3-ABF4-9C4B-B9CB-1E7F7C5D3B05}" type="pres">
      <dgm:prSet presAssocID="{70AA5B8B-10BA-F948-9270-463738AAB4A4}" presName="ellipse" presStyleLbl="trBgShp" presStyleIdx="0" presStyleCnt="1"/>
      <dgm:spPr/>
    </dgm:pt>
    <dgm:pt modelId="{EF232100-83FD-D447-9764-B66797B6C4D2}" type="pres">
      <dgm:prSet presAssocID="{70AA5B8B-10BA-F948-9270-463738AAB4A4}" presName="arrow1" presStyleLbl="fgShp" presStyleIdx="0" presStyleCnt="1"/>
      <dgm:spPr/>
    </dgm:pt>
    <dgm:pt modelId="{01CEC9FE-9699-6A4E-8B02-E8D8B703A3E1}" type="pres">
      <dgm:prSet presAssocID="{70AA5B8B-10BA-F948-9270-463738AAB4A4}" presName="rectangle" presStyleLbl="revTx" presStyleIdx="0" presStyleCnt="1">
        <dgm:presLayoutVars>
          <dgm:bulletEnabled val="1"/>
        </dgm:presLayoutVars>
      </dgm:prSet>
      <dgm:spPr/>
    </dgm:pt>
    <dgm:pt modelId="{BDE02A15-CD02-234E-883C-8B1BBE765668}" type="pres">
      <dgm:prSet presAssocID="{928BB4A7-8653-BF45-B0C9-3EB1689017EC}" presName="item1" presStyleLbl="node1" presStyleIdx="0" presStyleCnt="3">
        <dgm:presLayoutVars>
          <dgm:bulletEnabled val="1"/>
        </dgm:presLayoutVars>
      </dgm:prSet>
      <dgm:spPr/>
    </dgm:pt>
    <dgm:pt modelId="{E02EA0BB-9EA8-164F-8534-1621C295052F}" type="pres">
      <dgm:prSet presAssocID="{301DF686-9C8C-AB43-97BD-5CCFF3721CE8}" presName="item2" presStyleLbl="node1" presStyleIdx="1" presStyleCnt="3">
        <dgm:presLayoutVars>
          <dgm:bulletEnabled val="1"/>
        </dgm:presLayoutVars>
      </dgm:prSet>
      <dgm:spPr/>
    </dgm:pt>
    <dgm:pt modelId="{C9D11D4E-9075-4143-BF56-B6771EDC105A}" type="pres">
      <dgm:prSet presAssocID="{23EDF9E8-1252-E44E-B9C2-103F52D76EA2}" presName="item3" presStyleLbl="node1" presStyleIdx="2" presStyleCnt="3">
        <dgm:presLayoutVars>
          <dgm:bulletEnabled val="1"/>
        </dgm:presLayoutVars>
      </dgm:prSet>
      <dgm:spPr/>
    </dgm:pt>
    <dgm:pt modelId="{F46BE697-D64C-F54C-AA64-4E7D401E34FB}" type="pres">
      <dgm:prSet presAssocID="{70AA5B8B-10BA-F948-9270-463738AAB4A4}" presName="funnel" presStyleLbl="trAlignAcc1" presStyleIdx="0" presStyleCnt="1"/>
      <dgm:spPr/>
    </dgm:pt>
  </dgm:ptLst>
  <dgm:cxnLst>
    <dgm:cxn modelId="{4205050F-04EF-9442-8196-11C0B8B6D867}" srcId="{70AA5B8B-10BA-F948-9270-463738AAB4A4}" destId="{64B41C25-2390-234B-93A2-F168B8C169BB}" srcOrd="0" destOrd="0" parTransId="{5F0BB1B8-C922-1D4B-9825-4E88A12DD443}" sibTransId="{C9DBD638-0705-504D-AD99-21DE8AA362D5}"/>
    <dgm:cxn modelId="{16388924-DD37-6540-AF96-6C470B17A2C8}" type="presOf" srcId="{23EDF9E8-1252-E44E-B9C2-103F52D76EA2}" destId="{01CEC9FE-9699-6A4E-8B02-E8D8B703A3E1}" srcOrd="0" destOrd="0" presId="urn:microsoft.com/office/officeart/2005/8/layout/funnel1"/>
    <dgm:cxn modelId="{D4658E48-ED55-8548-81D1-4F690CAA9E57}" type="presOf" srcId="{64B41C25-2390-234B-93A2-F168B8C169BB}" destId="{C9D11D4E-9075-4143-BF56-B6771EDC105A}" srcOrd="0" destOrd="0" presId="urn:microsoft.com/office/officeart/2005/8/layout/funnel1"/>
    <dgm:cxn modelId="{6336D45E-6708-4D47-AE21-34B0714F5C0C}" srcId="{70AA5B8B-10BA-F948-9270-463738AAB4A4}" destId="{23EDF9E8-1252-E44E-B9C2-103F52D76EA2}" srcOrd="3" destOrd="0" parTransId="{AACD87CD-05E4-7747-8374-32605DAD2E3D}" sibTransId="{466FBCAE-FB93-5643-BBF9-2A7EF3D3E682}"/>
    <dgm:cxn modelId="{E66F9972-39ED-4E48-AC7C-E9588C5C3F73}" type="presOf" srcId="{928BB4A7-8653-BF45-B0C9-3EB1689017EC}" destId="{E02EA0BB-9EA8-164F-8534-1621C295052F}" srcOrd="0" destOrd="0" presId="urn:microsoft.com/office/officeart/2005/8/layout/funnel1"/>
    <dgm:cxn modelId="{92C1757F-F7BE-794F-95EB-1E24548247FA}" type="presOf" srcId="{301DF686-9C8C-AB43-97BD-5CCFF3721CE8}" destId="{BDE02A15-CD02-234E-883C-8B1BBE765668}" srcOrd="0" destOrd="0" presId="urn:microsoft.com/office/officeart/2005/8/layout/funnel1"/>
    <dgm:cxn modelId="{A44E5B9F-EAE5-794B-8803-ED107F6B038D}" srcId="{70AA5B8B-10BA-F948-9270-463738AAB4A4}" destId="{928BB4A7-8653-BF45-B0C9-3EB1689017EC}" srcOrd="1" destOrd="0" parTransId="{96AFA70C-753B-444E-A428-2E72F235D341}" sibTransId="{A69C34AB-3F6B-9747-80FD-E893F3886047}"/>
    <dgm:cxn modelId="{79634FD9-8DDB-5447-8514-9995B3E13446}" type="presOf" srcId="{70AA5B8B-10BA-F948-9270-463738AAB4A4}" destId="{54DEEDFF-A4DE-D74F-BB91-F0C8767B8667}" srcOrd="0" destOrd="0" presId="urn:microsoft.com/office/officeart/2005/8/layout/funnel1"/>
    <dgm:cxn modelId="{DC89BEDA-7AE0-6741-9D09-CB9D4D804391}" srcId="{70AA5B8B-10BA-F948-9270-463738AAB4A4}" destId="{301DF686-9C8C-AB43-97BD-5CCFF3721CE8}" srcOrd="2" destOrd="0" parTransId="{3B2AFC7F-F04C-A247-98D8-9C031ACFA57D}" sibTransId="{3B2D1F65-0398-BF44-A0E0-174F4FA4892A}"/>
    <dgm:cxn modelId="{185C63C9-5DE4-094E-B6BB-59B913D1D277}" type="presParOf" srcId="{54DEEDFF-A4DE-D74F-BB91-F0C8767B8667}" destId="{E7E244A3-ABF4-9C4B-B9CB-1E7F7C5D3B05}" srcOrd="0" destOrd="0" presId="urn:microsoft.com/office/officeart/2005/8/layout/funnel1"/>
    <dgm:cxn modelId="{2AC687B4-FA0F-9A42-A83E-4CA1B6D4A855}" type="presParOf" srcId="{54DEEDFF-A4DE-D74F-BB91-F0C8767B8667}" destId="{EF232100-83FD-D447-9764-B66797B6C4D2}" srcOrd="1" destOrd="0" presId="urn:microsoft.com/office/officeart/2005/8/layout/funnel1"/>
    <dgm:cxn modelId="{E173E691-ACF6-A44D-AC0E-97C9A27FE9D2}" type="presParOf" srcId="{54DEEDFF-A4DE-D74F-BB91-F0C8767B8667}" destId="{01CEC9FE-9699-6A4E-8B02-E8D8B703A3E1}" srcOrd="2" destOrd="0" presId="urn:microsoft.com/office/officeart/2005/8/layout/funnel1"/>
    <dgm:cxn modelId="{4A3AED39-525A-6544-A501-4076D5C92F86}" type="presParOf" srcId="{54DEEDFF-A4DE-D74F-BB91-F0C8767B8667}" destId="{BDE02A15-CD02-234E-883C-8B1BBE765668}" srcOrd="3" destOrd="0" presId="urn:microsoft.com/office/officeart/2005/8/layout/funnel1"/>
    <dgm:cxn modelId="{9EFC3403-6DA1-2648-893C-7AAE0829834F}" type="presParOf" srcId="{54DEEDFF-A4DE-D74F-BB91-F0C8767B8667}" destId="{E02EA0BB-9EA8-164F-8534-1621C295052F}" srcOrd="4" destOrd="0" presId="urn:microsoft.com/office/officeart/2005/8/layout/funnel1"/>
    <dgm:cxn modelId="{386FA841-4014-CD41-85F7-578FC4512B13}" type="presParOf" srcId="{54DEEDFF-A4DE-D74F-BB91-F0C8767B8667}" destId="{C9D11D4E-9075-4143-BF56-B6771EDC105A}" srcOrd="5" destOrd="0" presId="urn:microsoft.com/office/officeart/2005/8/layout/funnel1"/>
    <dgm:cxn modelId="{5D57E4A7-365C-C845-98C1-48D037209254}" type="presParOf" srcId="{54DEEDFF-A4DE-D74F-BB91-F0C8767B8667}" destId="{F46BE697-D64C-F54C-AA64-4E7D401E34F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E9F0E-7ABA-4F4D-A4FD-C6B2B0AFCC28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E0FE7B-E2FA-274B-9165-38AFE902995E}">
      <dgm:prSet phldrT="[Text]"/>
      <dgm:spPr/>
      <dgm:t>
        <a:bodyPr/>
        <a:lstStyle/>
        <a:p>
          <a:r>
            <a:rPr lang="ru-RU" dirty="0"/>
            <a:t>Аналитик Владелец </a:t>
          </a:r>
          <a:r>
            <a:rPr lang="ru-RU" dirty="0" err="1"/>
            <a:t>фичи</a:t>
          </a:r>
          <a:endParaRPr lang="en-US" dirty="0"/>
        </a:p>
      </dgm:t>
    </dgm:pt>
    <dgm:pt modelId="{8585EC42-69C0-F640-8876-3A58FE3D763B}" type="parTrans" cxnId="{6118AB40-C18C-A14B-A74F-CE56468FD130}">
      <dgm:prSet/>
      <dgm:spPr/>
      <dgm:t>
        <a:bodyPr/>
        <a:lstStyle/>
        <a:p>
          <a:endParaRPr lang="en-US"/>
        </a:p>
      </dgm:t>
    </dgm:pt>
    <dgm:pt modelId="{73B2F530-887C-CE49-8AC4-F1C9BA9A4154}" type="sibTrans" cxnId="{6118AB40-C18C-A14B-A74F-CE56468FD130}">
      <dgm:prSet/>
      <dgm:spPr/>
      <dgm:t>
        <a:bodyPr/>
        <a:lstStyle/>
        <a:p>
          <a:endParaRPr lang="en-US"/>
        </a:p>
      </dgm:t>
    </dgm:pt>
    <dgm:pt modelId="{F8AC7A59-C532-5F49-ABA6-F950609BE031}">
      <dgm:prSet phldrT="[Text]"/>
      <dgm:spPr/>
      <dgm:t>
        <a:bodyPr/>
        <a:lstStyle/>
        <a:p>
          <a:r>
            <a:rPr lang="ru-RU" dirty="0"/>
            <a:t>Аналитик 1</a:t>
          </a:r>
          <a:endParaRPr lang="en-US" dirty="0"/>
        </a:p>
      </dgm:t>
    </dgm:pt>
    <dgm:pt modelId="{51B3A92B-BCEE-7C44-864D-7CB644492A66}" type="parTrans" cxnId="{F628E2AF-54A1-584B-9BC4-E6D83FF3F3CF}">
      <dgm:prSet/>
      <dgm:spPr/>
      <dgm:t>
        <a:bodyPr/>
        <a:lstStyle/>
        <a:p>
          <a:endParaRPr lang="en-US"/>
        </a:p>
      </dgm:t>
    </dgm:pt>
    <dgm:pt modelId="{48D6C11E-260C-7644-A1F3-572D5D769354}" type="sibTrans" cxnId="{F628E2AF-54A1-584B-9BC4-E6D83FF3F3CF}">
      <dgm:prSet/>
      <dgm:spPr/>
      <dgm:t>
        <a:bodyPr/>
        <a:lstStyle/>
        <a:p>
          <a:endParaRPr lang="en-US"/>
        </a:p>
      </dgm:t>
    </dgm:pt>
    <dgm:pt modelId="{2A4BA195-C8AE-9D42-AC77-299B388A62A0}">
      <dgm:prSet phldrT="[Text]"/>
      <dgm:spPr/>
      <dgm:t>
        <a:bodyPr/>
        <a:lstStyle/>
        <a:p>
          <a:r>
            <a:rPr lang="en-US" dirty="0"/>
            <a:t>BE</a:t>
          </a:r>
        </a:p>
      </dgm:t>
    </dgm:pt>
    <dgm:pt modelId="{BA90A3D1-9DEE-2249-BE97-F5E3A3D09286}" type="parTrans" cxnId="{5F957A2D-0208-C648-B0DC-370FC6643B53}">
      <dgm:prSet/>
      <dgm:spPr/>
      <dgm:t>
        <a:bodyPr/>
        <a:lstStyle/>
        <a:p>
          <a:endParaRPr lang="en-US"/>
        </a:p>
      </dgm:t>
    </dgm:pt>
    <dgm:pt modelId="{91B7E1E5-3C3D-AA48-BD21-4B7244AD11B2}" type="sibTrans" cxnId="{5F957A2D-0208-C648-B0DC-370FC6643B53}">
      <dgm:prSet/>
      <dgm:spPr/>
      <dgm:t>
        <a:bodyPr/>
        <a:lstStyle/>
        <a:p>
          <a:endParaRPr lang="en-US"/>
        </a:p>
      </dgm:t>
    </dgm:pt>
    <dgm:pt modelId="{BF3A9B3D-ECF3-C844-9398-9D656699D2CE}">
      <dgm:prSet phldrT="[Text]"/>
      <dgm:spPr/>
      <dgm:t>
        <a:bodyPr/>
        <a:lstStyle/>
        <a:p>
          <a:r>
            <a:rPr lang="en-US" dirty="0"/>
            <a:t>CP</a:t>
          </a:r>
        </a:p>
      </dgm:t>
    </dgm:pt>
    <dgm:pt modelId="{75CBF557-9A20-7349-BA0C-06BB76421CF3}" type="parTrans" cxnId="{0B0D835E-DCD5-314C-96B1-5D120877CF06}">
      <dgm:prSet/>
      <dgm:spPr/>
      <dgm:t>
        <a:bodyPr/>
        <a:lstStyle/>
        <a:p>
          <a:endParaRPr lang="en-US"/>
        </a:p>
      </dgm:t>
    </dgm:pt>
    <dgm:pt modelId="{4F07CAF0-6476-8541-88F2-28BB6B8C6046}" type="sibTrans" cxnId="{0B0D835E-DCD5-314C-96B1-5D120877CF06}">
      <dgm:prSet/>
      <dgm:spPr/>
      <dgm:t>
        <a:bodyPr/>
        <a:lstStyle/>
        <a:p>
          <a:endParaRPr lang="en-US"/>
        </a:p>
      </dgm:t>
    </dgm:pt>
    <dgm:pt modelId="{0C07F150-C8FA-DA40-82D6-E88C1073EC8B}">
      <dgm:prSet phldrT="[Text]"/>
      <dgm:spPr/>
      <dgm:t>
        <a:bodyPr/>
        <a:lstStyle/>
        <a:p>
          <a:r>
            <a:rPr lang="ru-RU" dirty="0"/>
            <a:t>Аналитик 2</a:t>
          </a:r>
          <a:endParaRPr lang="en-US" dirty="0"/>
        </a:p>
      </dgm:t>
    </dgm:pt>
    <dgm:pt modelId="{6F663F67-CC89-E448-9497-0DD6CE8FDFDD}" type="parTrans" cxnId="{74E7886A-0C88-0347-9575-771FABEDEFB4}">
      <dgm:prSet/>
      <dgm:spPr/>
      <dgm:t>
        <a:bodyPr/>
        <a:lstStyle/>
        <a:p>
          <a:endParaRPr lang="en-US"/>
        </a:p>
      </dgm:t>
    </dgm:pt>
    <dgm:pt modelId="{CFBFB38C-6B73-154F-98D2-024A700C335B}" type="sibTrans" cxnId="{74E7886A-0C88-0347-9575-771FABEDEFB4}">
      <dgm:prSet/>
      <dgm:spPr/>
      <dgm:t>
        <a:bodyPr/>
        <a:lstStyle/>
        <a:p>
          <a:endParaRPr lang="en-US"/>
        </a:p>
      </dgm:t>
    </dgm:pt>
    <dgm:pt modelId="{1F52F6D5-09AD-984B-8C2A-4050018478F7}">
      <dgm:prSet phldrT="[Text]"/>
      <dgm:spPr/>
      <dgm:t>
        <a:bodyPr/>
        <a:lstStyle/>
        <a:p>
          <a:r>
            <a:rPr lang="ru-RU" dirty="0"/>
            <a:t>Аналитик 3</a:t>
          </a:r>
          <a:endParaRPr lang="en-US" dirty="0"/>
        </a:p>
      </dgm:t>
    </dgm:pt>
    <dgm:pt modelId="{7534EE8B-D2AF-244A-B8AF-B7F5D313047A}" type="parTrans" cxnId="{E5DD986C-8C2D-EB43-9043-1FD1E4CEC7CD}">
      <dgm:prSet/>
      <dgm:spPr/>
      <dgm:t>
        <a:bodyPr/>
        <a:lstStyle/>
        <a:p>
          <a:endParaRPr lang="en-US"/>
        </a:p>
      </dgm:t>
    </dgm:pt>
    <dgm:pt modelId="{252BB11B-7C25-FB42-8827-14176E249299}" type="sibTrans" cxnId="{E5DD986C-8C2D-EB43-9043-1FD1E4CEC7CD}">
      <dgm:prSet/>
      <dgm:spPr/>
      <dgm:t>
        <a:bodyPr/>
        <a:lstStyle/>
        <a:p>
          <a:endParaRPr lang="en-US"/>
        </a:p>
      </dgm:t>
    </dgm:pt>
    <dgm:pt modelId="{41680062-3C76-8746-9689-7197E6DCFCB5}">
      <dgm:prSet phldrT="[Text]"/>
      <dgm:spPr/>
      <dgm:t>
        <a:bodyPr/>
        <a:lstStyle/>
        <a:p>
          <a:r>
            <a:rPr lang="en-US" dirty="0"/>
            <a:t>Desktop</a:t>
          </a:r>
        </a:p>
      </dgm:t>
    </dgm:pt>
    <dgm:pt modelId="{04D80E41-F98B-D843-8FB1-95375E643A60}" type="parTrans" cxnId="{7E2D50D6-9CE9-114A-B1F3-3B1A4EDCDDA1}">
      <dgm:prSet/>
      <dgm:spPr/>
      <dgm:t>
        <a:bodyPr/>
        <a:lstStyle/>
        <a:p>
          <a:endParaRPr lang="en-US"/>
        </a:p>
      </dgm:t>
    </dgm:pt>
    <dgm:pt modelId="{B35D0922-8784-0A41-A022-DE695559256C}" type="sibTrans" cxnId="{7E2D50D6-9CE9-114A-B1F3-3B1A4EDCDDA1}">
      <dgm:prSet/>
      <dgm:spPr/>
      <dgm:t>
        <a:bodyPr/>
        <a:lstStyle/>
        <a:p>
          <a:endParaRPr lang="en-US"/>
        </a:p>
      </dgm:t>
    </dgm:pt>
    <dgm:pt modelId="{E959BE02-4BDF-014B-AEA9-0C7677C092BD}">
      <dgm:prSet phldrT="[Text]"/>
      <dgm:spPr/>
      <dgm:t>
        <a:bodyPr/>
        <a:lstStyle/>
        <a:p>
          <a:r>
            <a:rPr lang="en-US" dirty="0"/>
            <a:t>Mobile</a:t>
          </a:r>
        </a:p>
      </dgm:t>
    </dgm:pt>
    <dgm:pt modelId="{521CB405-B576-1546-9039-AAC4648B9898}" type="parTrans" cxnId="{02367FD3-D46F-6C4A-BFDF-FDCF897F523A}">
      <dgm:prSet/>
      <dgm:spPr/>
      <dgm:t>
        <a:bodyPr/>
        <a:lstStyle/>
        <a:p>
          <a:endParaRPr lang="en-US"/>
        </a:p>
      </dgm:t>
    </dgm:pt>
    <dgm:pt modelId="{71937E4D-F4B5-F340-90E7-106D0F00DEDA}" type="sibTrans" cxnId="{02367FD3-D46F-6C4A-BFDF-FDCF897F523A}">
      <dgm:prSet/>
      <dgm:spPr/>
      <dgm:t>
        <a:bodyPr/>
        <a:lstStyle/>
        <a:p>
          <a:endParaRPr lang="en-US"/>
        </a:p>
      </dgm:t>
    </dgm:pt>
    <dgm:pt modelId="{EC9FB875-D027-E642-BFFB-A54A48800156}" type="pres">
      <dgm:prSet presAssocID="{F97E9F0E-7ABA-4F4D-A4FD-C6B2B0AFCC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6E9B92-43AE-FF4C-A035-CE1008674222}" type="pres">
      <dgm:prSet presAssocID="{B6E0FE7B-E2FA-274B-9165-38AFE902995E}" presName="hierRoot1" presStyleCnt="0"/>
      <dgm:spPr/>
    </dgm:pt>
    <dgm:pt modelId="{224C407B-94EF-0D43-B9FE-35C8F8849742}" type="pres">
      <dgm:prSet presAssocID="{B6E0FE7B-E2FA-274B-9165-38AFE902995E}" presName="composite" presStyleCnt="0"/>
      <dgm:spPr/>
    </dgm:pt>
    <dgm:pt modelId="{49311792-D9DD-0848-905B-912345150677}" type="pres">
      <dgm:prSet presAssocID="{B6E0FE7B-E2FA-274B-9165-38AFE902995E}" presName="background" presStyleLbl="node0" presStyleIdx="0" presStyleCnt="1"/>
      <dgm:spPr/>
    </dgm:pt>
    <dgm:pt modelId="{BC5FF555-2C88-B14D-9A99-60C2AD3776BA}" type="pres">
      <dgm:prSet presAssocID="{B6E0FE7B-E2FA-274B-9165-38AFE902995E}" presName="text" presStyleLbl="fgAcc0" presStyleIdx="0" presStyleCnt="1">
        <dgm:presLayoutVars>
          <dgm:chPref val="3"/>
        </dgm:presLayoutVars>
      </dgm:prSet>
      <dgm:spPr/>
    </dgm:pt>
    <dgm:pt modelId="{88266F87-EA83-1341-B913-B880097FE71B}" type="pres">
      <dgm:prSet presAssocID="{B6E0FE7B-E2FA-274B-9165-38AFE902995E}" presName="hierChild2" presStyleCnt="0"/>
      <dgm:spPr/>
    </dgm:pt>
    <dgm:pt modelId="{DED3E94A-71D9-8641-8D7D-83828EFC8B2D}" type="pres">
      <dgm:prSet presAssocID="{51B3A92B-BCEE-7C44-864D-7CB644492A66}" presName="Name10" presStyleLbl="parChTrans1D2" presStyleIdx="0" presStyleCnt="3"/>
      <dgm:spPr/>
    </dgm:pt>
    <dgm:pt modelId="{02B21E17-0341-1E45-8015-E8F15907281A}" type="pres">
      <dgm:prSet presAssocID="{F8AC7A59-C532-5F49-ABA6-F950609BE031}" presName="hierRoot2" presStyleCnt="0"/>
      <dgm:spPr/>
    </dgm:pt>
    <dgm:pt modelId="{C3A6EE87-CF06-9144-822D-018487821BDC}" type="pres">
      <dgm:prSet presAssocID="{F8AC7A59-C532-5F49-ABA6-F950609BE031}" presName="composite2" presStyleCnt="0"/>
      <dgm:spPr/>
    </dgm:pt>
    <dgm:pt modelId="{4644E04A-3ED2-7947-8C4E-79B27D9C429E}" type="pres">
      <dgm:prSet presAssocID="{F8AC7A59-C532-5F49-ABA6-F950609BE031}" presName="background2" presStyleLbl="node2" presStyleIdx="0" presStyleCnt="3"/>
      <dgm:spPr/>
    </dgm:pt>
    <dgm:pt modelId="{6E93F76E-1151-F04F-8D4B-1E46080416C9}" type="pres">
      <dgm:prSet presAssocID="{F8AC7A59-C532-5F49-ABA6-F950609BE031}" presName="text2" presStyleLbl="fgAcc2" presStyleIdx="0" presStyleCnt="3">
        <dgm:presLayoutVars>
          <dgm:chPref val="3"/>
        </dgm:presLayoutVars>
      </dgm:prSet>
      <dgm:spPr/>
    </dgm:pt>
    <dgm:pt modelId="{7B74396D-35C4-394E-BC11-7741796046BE}" type="pres">
      <dgm:prSet presAssocID="{F8AC7A59-C532-5F49-ABA6-F950609BE031}" presName="hierChild3" presStyleCnt="0"/>
      <dgm:spPr/>
    </dgm:pt>
    <dgm:pt modelId="{7A312805-F631-4742-9B48-E04042DE4FA8}" type="pres">
      <dgm:prSet presAssocID="{BA90A3D1-9DEE-2249-BE97-F5E3A3D09286}" presName="Name17" presStyleLbl="parChTrans1D3" presStyleIdx="0" presStyleCnt="4"/>
      <dgm:spPr/>
    </dgm:pt>
    <dgm:pt modelId="{2744F0AD-9B91-6447-B79B-D01759AA92F4}" type="pres">
      <dgm:prSet presAssocID="{2A4BA195-C8AE-9D42-AC77-299B388A62A0}" presName="hierRoot3" presStyleCnt="0"/>
      <dgm:spPr/>
    </dgm:pt>
    <dgm:pt modelId="{EE79E132-1CB3-5647-916B-1E53055B4495}" type="pres">
      <dgm:prSet presAssocID="{2A4BA195-C8AE-9D42-AC77-299B388A62A0}" presName="composite3" presStyleCnt="0"/>
      <dgm:spPr/>
    </dgm:pt>
    <dgm:pt modelId="{4C967A37-DF92-8C48-82DB-348B48E1913B}" type="pres">
      <dgm:prSet presAssocID="{2A4BA195-C8AE-9D42-AC77-299B388A62A0}" presName="background3" presStyleLbl="node3" presStyleIdx="0" presStyleCnt="4"/>
      <dgm:spPr/>
    </dgm:pt>
    <dgm:pt modelId="{88E96206-BF2A-944F-A37A-048A6929B3CD}" type="pres">
      <dgm:prSet presAssocID="{2A4BA195-C8AE-9D42-AC77-299B388A62A0}" presName="text3" presStyleLbl="fgAcc3" presStyleIdx="0" presStyleCnt="4">
        <dgm:presLayoutVars>
          <dgm:chPref val="3"/>
        </dgm:presLayoutVars>
      </dgm:prSet>
      <dgm:spPr/>
    </dgm:pt>
    <dgm:pt modelId="{45F68DAC-633C-8A47-91DF-192CBED0A6A2}" type="pres">
      <dgm:prSet presAssocID="{2A4BA195-C8AE-9D42-AC77-299B388A62A0}" presName="hierChild4" presStyleCnt="0"/>
      <dgm:spPr/>
    </dgm:pt>
    <dgm:pt modelId="{002EEA33-221B-8847-8FCD-7E126F925455}" type="pres">
      <dgm:prSet presAssocID="{75CBF557-9A20-7349-BA0C-06BB76421CF3}" presName="Name17" presStyleLbl="parChTrans1D3" presStyleIdx="1" presStyleCnt="4"/>
      <dgm:spPr/>
    </dgm:pt>
    <dgm:pt modelId="{2EEEAA44-2B86-0546-A4DC-C818EF3EBB7B}" type="pres">
      <dgm:prSet presAssocID="{BF3A9B3D-ECF3-C844-9398-9D656699D2CE}" presName="hierRoot3" presStyleCnt="0"/>
      <dgm:spPr/>
    </dgm:pt>
    <dgm:pt modelId="{6D7412C7-D7C2-144D-BFC3-6D753148980C}" type="pres">
      <dgm:prSet presAssocID="{BF3A9B3D-ECF3-C844-9398-9D656699D2CE}" presName="composite3" presStyleCnt="0"/>
      <dgm:spPr/>
    </dgm:pt>
    <dgm:pt modelId="{38AA8126-DCD6-B142-B3EE-1FA1591E172A}" type="pres">
      <dgm:prSet presAssocID="{BF3A9B3D-ECF3-C844-9398-9D656699D2CE}" presName="background3" presStyleLbl="node3" presStyleIdx="1" presStyleCnt="4"/>
      <dgm:spPr/>
    </dgm:pt>
    <dgm:pt modelId="{50910F16-6AB4-1D4B-9DCB-02EB6C29A362}" type="pres">
      <dgm:prSet presAssocID="{BF3A9B3D-ECF3-C844-9398-9D656699D2CE}" presName="text3" presStyleLbl="fgAcc3" presStyleIdx="1" presStyleCnt="4">
        <dgm:presLayoutVars>
          <dgm:chPref val="3"/>
        </dgm:presLayoutVars>
      </dgm:prSet>
      <dgm:spPr/>
    </dgm:pt>
    <dgm:pt modelId="{296D011B-6AE1-8A43-B24E-9982E8D6705F}" type="pres">
      <dgm:prSet presAssocID="{BF3A9B3D-ECF3-C844-9398-9D656699D2CE}" presName="hierChild4" presStyleCnt="0"/>
      <dgm:spPr/>
    </dgm:pt>
    <dgm:pt modelId="{8A94ACF5-18B3-7141-8AEB-1C225C761D02}" type="pres">
      <dgm:prSet presAssocID="{6F663F67-CC89-E448-9497-0DD6CE8FDFDD}" presName="Name10" presStyleLbl="parChTrans1D2" presStyleIdx="1" presStyleCnt="3"/>
      <dgm:spPr/>
    </dgm:pt>
    <dgm:pt modelId="{5D98082E-C3A1-5443-89C2-330648CA96A3}" type="pres">
      <dgm:prSet presAssocID="{0C07F150-C8FA-DA40-82D6-E88C1073EC8B}" presName="hierRoot2" presStyleCnt="0"/>
      <dgm:spPr/>
    </dgm:pt>
    <dgm:pt modelId="{6EBB0802-6B9C-FF40-A35A-B547530B8D7C}" type="pres">
      <dgm:prSet presAssocID="{0C07F150-C8FA-DA40-82D6-E88C1073EC8B}" presName="composite2" presStyleCnt="0"/>
      <dgm:spPr/>
    </dgm:pt>
    <dgm:pt modelId="{88275E13-6F5E-FC43-9C9E-9AB1A051CCA3}" type="pres">
      <dgm:prSet presAssocID="{0C07F150-C8FA-DA40-82D6-E88C1073EC8B}" presName="background2" presStyleLbl="node2" presStyleIdx="1" presStyleCnt="3"/>
      <dgm:spPr/>
    </dgm:pt>
    <dgm:pt modelId="{8A056085-9021-A748-A102-7064251E5867}" type="pres">
      <dgm:prSet presAssocID="{0C07F150-C8FA-DA40-82D6-E88C1073EC8B}" presName="text2" presStyleLbl="fgAcc2" presStyleIdx="1" presStyleCnt="3">
        <dgm:presLayoutVars>
          <dgm:chPref val="3"/>
        </dgm:presLayoutVars>
      </dgm:prSet>
      <dgm:spPr/>
    </dgm:pt>
    <dgm:pt modelId="{DD31759F-A105-B74B-98DF-50073816A791}" type="pres">
      <dgm:prSet presAssocID="{0C07F150-C8FA-DA40-82D6-E88C1073EC8B}" presName="hierChild3" presStyleCnt="0"/>
      <dgm:spPr/>
    </dgm:pt>
    <dgm:pt modelId="{9FA61D55-7EB4-FB40-98C6-05B31613C40A}" type="pres">
      <dgm:prSet presAssocID="{04D80E41-F98B-D843-8FB1-95375E643A60}" presName="Name17" presStyleLbl="parChTrans1D3" presStyleIdx="2" presStyleCnt="4"/>
      <dgm:spPr/>
    </dgm:pt>
    <dgm:pt modelId="{6CFF2567-1E70-C446-A261-4B8CC34841A2}" type="pres">
      <dgm:prSet presAssocID="{41680062-3C76-8746-9689-7197E6DCFCB5}" presName="hierRoot3" presStyleCnt="0"/>
      <dgm:spPr/>
    </dgm:pt>
    <dgm:pt modelId="{9FD9A012-C07B-0747-815A-BCC9DB58B8B7}" type="pres">
      <dgm:prSet presAssocID="{41680062-3C76-8746-9689-7197E6DCFCB5}" presName="composite3" presStyleCnt="0"/>
      <dgm:spPr/>
    </dgm:pt>
    <dgm:pt modelId="{FDFF0EFF-7F6A-AE44-94EC-1F4BCCC14CCF}" type="pres">
      <dgm:prSet presAssocID="{41680062-3C76-8746-9689-7197E6DCFCB5}" presName="background3" presStyleLbl="node3" presStyleIdx="2" presStyleCnt="4"/>
      <dgm:spPr/>
    </dgm:pt>
    <dgm:pt modelId="{D175F93F-5881-FE41-981E-9CBAA0533DE2}" type="pres">
      <dgm:prSet presAssocID="{41680062-3C76-8746-9689-7197E6DCFCB5}" presName="text3" presStyleLbl="fgAcc3" presStyleIdx="2" presStyleCnt="4">
        <dgm:presLayoutVars>
          <dgm:chPref val="3"/>
        </dgm:presLayoutVars>
      </dgm:prSet>
      <dgm:spPr/>
    </dgm:pt>
    <dgm:pt modelId="{F2CE22FA-3EBA-C542-9475-3F0865FAFD27}" type="pres">
      <dgm:prSet presAssocID="{41680062-3C76-8746-9689-7197E6DCFCB5}" presName="hierChild4" presStyleCnt="0"/>
      <dgm:spPr/>
    </dgm:pt>
    <dgm:pt modelId="{05AF9C78-C9A0-A94C-BF33-6CE95E6FC149}" type="pres">
      <dgm:prSet presAssocID="{7534EE8B-D2AF-244A-B8AF-B7F5D313047A}" presName="Name10" presStyleLbl="parChTrans1D2" presStyleIdx="2" presStyleCnt="3"/>
      <dgm:spPr/>
    </dgm:pt>
    <dgm:pt modelId="{849720E7-1324-CC48-87F5-3E49FC2C0523}" type="pres">
      <dgm:prSet presAssocID="{1F52F6D5-09AD-984B-8C2A-4050018478F7}" presName="hierRoot2" presStyleCnt="0"/>
      <dgm:spPr/>
    </dgm:pt>
    <dgm:pt modelId="{840D41A0-B811-6146-9AD6-E9844A9EAE7D}" type="pres">
      <dgm:prSet presAssocID="{1F52F6D5-09AD-984B-8C2A-4050018478F7}" presName="composite2" presStyleCnt="0"/>
      <dgm:spPr/>
    </dgm:pt>
    <dgm:pt modelId="{8692235B-6FA2-5044-91C3-501F6228A6FB}" type="pres">
      <dgm:prSet presAssocID="{1F52F6D5-09AD-984B-8C2A-4050018478F7}" presName="background2" presStyleLbl="node2" presStyleIdx="2" presStyleCnt="3"/>
      <dgm:spPr/>
    </dgm:pt>
    <dgm:pt modelId="{E195AA67-27B2-1D44-8FB8-A0A17DC056AA}" type="pres">
      <dgm:prSet presAssocID="{1F52F6D5-09AD-984B-8C2A-4050018478F7}" presName="text2" presStyleLbl="fgAcc2" presStyleIdx="2" presStyleCnt="3">
        <dgm:presLayoutVars>
          <dgm:chPref val="3"/>
        </dgm:presLayoutVars>
      </dgm:prSet>
      <dgm:spPr/>
    </dgm:pt>
    <dgm:pt modelId="{3A2B63E2-F942-6E47-8A59-B02512F8BFD5}" type="pres">
      <dgm:prSet presAssocID="{1F52F6D5-09AD-984B-8C2A-4050018478F7}" presName="hierChild3" presStyleCnt="0"/>
      <dgm:spPr/>
    </dgm:pt>
    <dgm:pt modelId="{28E6E207-0FD1-DC46-929B-521B2597C3F0}" type="pres">
      <dgm:prSet presAssocID="{521CB405-B576-1546-9039-AAC4648B9898}" presName="Name17" presStyleLbl="parChTrans1D3" presStyleIdx="3" presStyleCnt="4"/>
      <dgm:spPr/>
    </dgm:pt>
    <dgm:pt modelId="{F105DCEA-EBF2-4840-B024-2FD17CFC11EB}" type="pres">
      <dgm:prSet presAssocID="{E959BE02-4BDF-014B-AEA9-0C7677C092BD}" presName="hierRoot3" presStyleCnt="0"/>
      <dgm:spPr/>
    </dgm:pt>
    <dgm:pt modelId="{7A38B069-8B55-4644-AAAA-1069D332C791}" type="pres">
      <dgm:prSet presAssocID="{E959BE02-4BDF-014B-AEA9-0C7677C092BD}" presName="composite3" presStyleCnt="0"/>
      <dgm:spPr/>
    </dgm:pt>
    <dgm:pt modelId="{F1CDC6B6-0984-6949-9948-6E614F2FF700}" type="pres">
      <dgm:prSet presAssocID="{E959BE02-4BDF-014B-AEA9-0C7677C092BD}" presName="background3" presStyleLbl="node3" presStyleIdx="3" presStyleCnt="4"/>
      <dgm:spPr/>
    </dgm:pt>
    <dgm:pt modelId="{445807DE-FABF-AD46-878D-5D8E5103C8F0}" type="pres">
      <dgm:prSet presAssocID="{E959BE02-4BDF-014B-AEA9-0C7677C092BD}" presName="text3" presStyleLbl="fgAcc3" presStyleIdx="3" presStyleCnt="4">
        <dgm:presLayoutVars>
          <dgm:chPref val="3"/>
        </dgm:presLayoutVars>
      </dgm:prSet>
      <dgm:spPr/>
    </dgm:pt>
    <dgm:pt modelId="{6AF987B3-18FA-DA41-BC18-6F95EB525822}" type="pres">
      <dgm:prSet presAssocID="{E959BE02-4BDF-014B-AEA9-0C7677C092BD}" presName="hierChild4" presStyleCnt="0"/>
      <dgm:spPr/>
    </dgm:pt>
  </dgm:ptLst>
  <dgm:cxnLst>
    <dgm:cxn modelId="{7BE44803-0714-794E-AAC1-57BF187FD75D}" type="presOf" srcId="{E959BE02-4BDF-014B-AEA9-0C7677C092BD}" destId="{445807DE-FABF-AD46-878D-5D8E5103C8F0}" srcOrd="0" destOrd="0" presId="urn:microsoft.com/office/officeart/2005/8/layout/hierarchy1"/>
    <dgm:cxn modelId="{A4593211-A2D8-AF48-8414-99B5ED66C4C0}" type="presOf" srcId="{F97E9F0E-7ABA-4F4D-A4FD-C6B2B0AFCC28}" destId="{EC9FB875-D027-E642-BFFB-A54A48800156}" srcOrd="0" destOrd="0" presId="urn:microsoft.com/office/officeart/2005/8/layout/hierarchy1"/>
    <dgm:cxn modelId="{F5E3F117-97EE-8E44-B392-786A09D1D9E0}" type="presOf" srcId="{1F52F6D5-09AD-984B-8C2A-4050018478F7}" destId="{E195AA67-27B2-1D44-8FB8-A0A17DC056AA}" srcOrd="0" destOrd="0" presId="urn:microsoft.com/office/officeart/2005/8/layout/hierarchy1"/>
    <dgm:cxn modelId="{CA19712D-F009-9940-B4EB-909F5C2B6609}" type="presOf" srcId="{2A4BA195-C8AE-9D42-AC77-299B388A62A0}" destId="{88E96206-BF2A-944F-A37A-048A6929B3CD}" srcOrd="0" destOrd="0" presId="urn:microsoft.com/office/officeart/2005/8/layout/hierarchy1"/>
    <dgm:cxn modelId="{5F957A2D-0208-C648-B0DC-370FC6643B53}" srcId="{F8AC7A59-C532-5F49-ABA6-F950609BE031}" destId="{2A4BA195-C8AE-9D42-AC77-299B388A62A0}" srcOrd="0" destOrd="0" parTransId="{BA90A3D1-9DEE-2249-BE97-F5E3A3D09286}" sibTransId="{91B7E1E5-3C3D-AA48-BD21-4B7244AD11B2}"/>
    <dgm:cxn modelId="{6118AB40-C18C-A14B-A74F-CE56468FD130}" srcId="{F97E9F0E-7ABA-4F4D-A4FD-C6B2B0AFCC28}" destId="{B6E0FE7B-E2FA-274B-9165-38AFE902995E}" srcOrd="0" destOrd="0" parTransId="{8585EC42-69C0-F640-8876-3A58FE3D763B}" sibTransId="{73B2F530-887C-CE49-8AC4-F1C9BA9A4154}"/>
    <dgm:cxn modelId="{13CEFA5D-1AAB-7C4A-899E-61B9B25AFC96}" type="presOf" srcId="{BA90A3D1-9DEE-2249-BE97-F5E3A3D09286}" destId="{7A312805-F631-4742-9B48-E04042DE4FA8}" srcOrd="0" destOrd="0" presId="urn:microsoft.com/office/officeart/2005/8/layout/hierarchy1"/>
    <dgm:cxn modelId="{0B0D835E-DCD5-314C-96B1-5D120877CF06}" srcId="{F8AC7A59-C532-5F49-ABA6-F950609BE031}" destId="{BF3A9B3D-ECF3-C844-9398-9D656699D2CE}" srcOrd="1" destOrd="0" parTransId="{75CBF557-9A20-7349-BA0C-06BB76421CF3}" sibTransId="{4F07CAF0-6476-8541-88F2-28BB6B8C6046}"/>
    <dgm:cxn modelId="{EAB60E60-4162-BF45-A1A9-FDA1B3373751}" type="presOf" srcId="{521CB405-B576-1546-9039-AAC4648B9898}" destId="{28E6E207-0FD1-DC46-929B-521B2597C3F0}" srcOrd="0" destOrd="0" presId="urn:microsoft.com/office/officeart/2005/8/layout/hierarchy1"/>
    <dgm:cxn modelId="{8E427C60-7B13-584B-9BE6-EBD152365F6F}" type="presOf" srcId="{BF3A9B3D-ECF3-C844-9398-9D656699D2CE}" destId="{50910F16-6AB4-1D4B-9DCB-02EB6C29A362}" srcOrd="0" destOrd="0" presId="urn:microsoft.com/office/officeart/2005/8/layout/hierarchy1"/>
    <dgm:cxn modelId="{E7F86365-563A-B34E-80A7-BB778EECBE2E}" type="presOf" srcId="{75CBF557-9A20-7349-BA0C-06BB76421CF3}" destId="{002EEA33-221B-8847-8FCD-7E126F925455}" srcOrd="0" destOrd="0" presId="urn:microsoft.com/office/officeart/2005/8/layout/hierarchy1"/>
    <dgm:cxn modelId="{74E7886A-0C88-0347-9575-771FABEDEFB4}" srcId="{B6E0FE7B-E2FA-274B-9165-38AFE902995E}" destId="{0C07F150-C8FA-DA40-82D6-E88C1073EC8B}" srcOrd="1" destOrd="0" parTransId="{6F663F67-CC89-E448-9497-0DD6CE8FDFDD}" sibTransId="{CFBFB38C-6B73-154F-98D2-024A700C335B}"/>
    <dgm:cxn modelId="{E5DD986C-8C2D-EB43-9043-1FD1E4CEC7CD}" srcId="{B6E0FE7B-E2FA-274B-9165-38AFE902995E}" destId="{1F52F6D5-09AD-984B-8C2A-4050018478F7}" srcOrd="2" destOrd="0" parTransId="{7534EE8B-D2AF-244A-B8AF-B7F5D313047A}" sibTransId="{252BB11B-7C25-FB42-8827-14176E249299}"/>
    <dgm:cxn modelId="{4F8F7E6F-3DF2-3749-AE0F-C007C0F375D7}" type="presOf" srcId="{0C07F150-C8FA-DA40-82D6-E88C1073EC8B}" destId="{8A056085-9021-A748-A102-7064251E5867}" srcOrd="0" destOrd="0" presId="urn:microsoft.com/office/officeart/2005/8/layout/hierarchy1"/>
    <dgm:cxn modelId="{F7C44F98-8609-4A49-9D4D-7C237BFB8535}" type="presOf" srcId="{04D80E41-F98B-D843-8FB1-95375E643A60}" destId="{9FA61D55-7EB4-FB40-98C6-05B31613C40A}" srcOrd="0" destOrd="0" presId="urn:microsoft.com/office/officeart/2005/8/layout/hierarchy1"/>
    <dgm:cxn modelId="{CCD36CAE-8A40-D64E-BCD7-CB069CE9A433}" type="presOf" srcId="{F8AC7A59-C532-5F49-ABA6-F950609BE031}" destId="{6E93F76E-1151-F04F-8D4B-1E46080416C9}" srcOrd="0" destOrd="0" presId="urn:microsoft.com/office/officeart/2005/8/layout/hierarchy1"/>
    <dgm:cxn modelId="{F628E2AF-54A1-584B-9BC4-E6D83FF3F3CF}" srcId="{B6E0FE7B-E2FA-274B-9165-38AFE902995E}" destId="{F8AC7A59-C532-5F49-ABA6-F950609BE031}" srcOrd="0" destOrd="0" parTransId="{51B3A92B-BCEE-7C44-864D-7CB644492A66}" sibTransId="{48D6C11E-260C-7644-A1F3-572D5D769354}"/>
    <dgm:cxn modelId="{02367FD3-D46F-6C4A-BFDF-FDCF897F523A}" srcId="{1F52F6D5-09AD-984B-8C2A-4050018478F7}" destId="{E959BE02-4BDF-014B-AEA9-0C7677C092BD}" srcOrd="0" destOrd="0" parTransId="{521CB405-B576-1546-9039-AAC4648B9898}" sibTransId="{71937E4D-F4B5-F340-90E7-106D0F00DEDA}"/>
    <dgm:cxn modelId="{7E2D50D6-9CE9-114A-B1F3-3B1A4EDCDDA1}" srcId="{0C07F150-C8FA-DA40-82D6-E88C1073EC8B}" destId="{41680062-3C76-8746-9689-7197E6DCFCB5}" srcOrd="0" destOrd="0" parTransId="{04D80E41-F98B-D843-8FB1-95375E643A60}" sibTransId="{B35D0922-8784-0A41-A022-DE695559256C}"/>
    <dgm:cxn modelId="{EAAD8EE5-ABBD-4344-8F05-171E945F3208}" type="presOf" srcId="{41680062-3C76-8746-9689-7197E6DCFCB5}" destId="{D175F93F-5881-FE41-981E-9CBAA0533DE2}" srcOrd="0" destOrd="0" presId="urn:microsoft.com/office/officeart/2005/8/layout/hierarchy1"/>
    <dgm:cxn modelId="{F53D5BE8-7478-D740-BC9B-051BEDD04798}" type="presOf" srcId="{B6E0FE7B-E2FA-274B-9165-38AFE902995E}" destId="{BC5FF555-2C88-B14D-9A99-60C2AD3776BA}" srcOrd="0" destOrd="0" presId="urn:microsoft.com/office/officeart/2005/8/layout/hierarchy1"/>
    <dgm:cxn modelId="{10F372F0-4530-604E-90F2-7E6A8C854845}" type="presOf" srcId="{51B3A92B-BCEE-7C44-864D-7CB644492A66}" destId="{DED3E94A-71D9-8641-8D7D-83828EFC8B2D}" srcOrd="0" destOrd="0" presId="urn:microsoft.com/office/officeart/2005/8/layout/hierarchy1"/>
    <dgm:cxn modelId="{A9E297F3-DE35-1143-AFC5-03AEF76433E8}" type="presOf" srcId="{7534EE8B-D2AF-244A-B8AF-B7F5D313047A}" destId="{05AF9C78-C9A0-A94C-BF33-6CE95E6FC149}" srcOrd="0" destOrd="0" presId="urn:microsoft.com/office/officeart/2005/8/layout/hierarchy1"/>
    <dgm:cxn modelId="{C9B41EFE-649C-7C49-9982-036225E70E50}" type="presOf" srcId="{6F663F67-CC89-E448-9497-0DD6CE8FDFDD}" destId="{8A94ACF5-18B3-7141-8AEB-1C225C761D02}" srcOrd="0" destOrd="0" presId="urn:microsoft.com/office/officeart/2005/8/layout/hierarchy1"/>
    <dgm:cxn modelId="{9D375FF9-382D-F94F-ACCB-ECE30938439B}" type="presParOf" srcId="{EC9FB875-D027-E642-BFFB-A54A48800156}" destId="{C76E9B92-43AE-FF4C-A035-CE1008674222}" srcOrd="0" destOrd="0" presId="urn:microsoft.com/office/officeart/2005/8/layout/hierarchy1"/>
    <dgm:cxn modelId="{93BF641A-2CEB-C449-91E6-E70425DF58DA}" type="presParOf" srcId="{C76E9B92-43AE-FF4C-A035-CE1008674222}" destId="{224C407B-94EF-0D43-B9FE-35C8F8849742}" srcOrd="0" destOrd="0" presId="urn:microsoft.com/office/officeart/2005/8/layout/hierarchy1"/>
    <dgm:cxn modelId="{7F22F5EB-46C5-544D-A998-726C902AB4CB}" type="presParOf" srcId="{224C407B-94EF-0D43-B9FE-35C8F8849742}" destId="{49311792-D9DD-0848-905B-912345150677}" srcOrd="0" destOrd="0" presId="urn:microsoft.com/office/officeart/2005/8/layout/hierarchy1"/>
    <dgm:cxn modelId="{3AA00843-2415-F949-B120-A632A786515B}" type="presParOf" srcId="{224C407B-94EF-0D43-B9FE-35C8F8849742}" destId="{BC5FF555-2C88-B14D-9A99-60C2AD3776BA}" srcOrd="1" destOrd="0" presId="urn:microsoft.com/office/officeart/2005/8/layout/hierarchy1"/>
    <dgm:cxn modelId="{AA19267A-3190-7C40-92A5-656B9018BD91}" type="presParOf" srcId="{C76E9B92-43AE-FF4C-A035-CE1008674222}" destId="{88266F87-EA83-1341-B913-B880097FE71B}" srcOrd="1" destOrd="0" presId="urn:microsoft.com/office/officeart/2005/8/layout/hierarchy1"/>
    <dgm:cxn modelId="{9968DD2E-AD67-BF47-A3E5-6CBB43FB9763}" type="presParOf" srcId="{88266F87-EA83-1341-B913-B880097FE71B}" destId="{DED3E94A-71D9-8641-8D7D-83828EFC8B2D}" srcOrd="0" destOrd="0" presId="urn:microsoft.com/office/officeart/2005/8/layout/hierarchy1"/>
    <dgm:cxn modelId="{1C647438-1615-B249-B877-7A03F0371473}" type="presParOf" srcId="{88266F87-EA83-1341-B913-B880097FE71B}" destId="{02B21E17-0341-1E45-8015-E8F15907281A}" srcOrd="1" destOrd="0" presId="urn:microsoft.com/office/officeart/2005/8/layout/hierarchy1"/>
    <dgm:cxn modelId="{B48DB19C-10D6-CA4F-B551-DE47B8B9F3E9}" type="presParOf" srcId="{02B21E17-0341-1E45-8015-E8F15907281A}" destId="{C3A6EE87-CF06-9144-822D-018487821BDC}" srcOrd="0" destOrd="0" presId="urn:microsoft.com/office/officeart/2005/8/layout/hierarchy1"/>
    <dgm:cxn modelId="{92B6F8C8-7900-B34F-9BFD-9018B77D2A00}" type="presParOf" srcId="{C3A6EE87-CF06-9144-822D-018487821BDC}" destId="{4644E04A-3ED2-7947-8C4E-79B27D9C429E}" srcOrd="0" destOrd="0" presId="urn:microsoft.com/office/officeart/2005/8/layout/hierarchy1"/>
    <dgm:cxn modelId="{AB607801-1CA2-F14E-B0AC-011DF2F271C3}" type="presParOf" srcId="{C3A6EE87-CF06-9144-822D-018487821BDC}" destId="{6E93F76E-1151-F04F-8D4B-1E46080416C9}" srcOrd="1" destOrd="0" presId="urn:microsoft.com/office/officeart/2005/8/layout/hierarchy1"/>
    <dgm:cxn modelId="{E37296F1-AD5B-844B-9824-362B4D40AC84}" type="presParOf" srcId="{02B21E17-0341-1E45-8015-E8F15907281A}" destId="{7B74396D-35C4-394E-BC11-7741796046BE}" srcOrd="1" destOrd="0" presId="urn:microsoft.com/office/officeart/2005/8/layout/hierarchy1"/>
    <dgm:cxn modelId="{8B657424-3BC2-FA4F-BD16-6D7D861B089B}" type="presParOf" srcId="{7B74396D-35C4-394E-BC11-7741796046BE}" destId="{7A312805-F631-4742-9B48-E04042DE4FA8}" srcOrd="0" destOrd="0" presId="urn:microsoft.com/office/officeart/2005/8/layout/hierarchy1"/>
    <dgm:cxn modelId="{7E3101B6-205A-B749-B36E-5608B86489E9}" type="presParOf" srcId="{7B74396D-35C4-394E-BC11-7741796046BE}" destId="{2744F0AD-9B91-6447-B79B-D01759AA92F4}" srcOrd="1" destOrd="0" presId="urn:microsoft.com/office/officeart/2005/8/layout/hierarchy1"/>
    <dgm:cxn modelId="{123EDC69-4582-EA41-8AF8-F41F90332119}" type="presParOf" srcId="{2744F0AD-9B91-6447-B79B-D01759AA92F4}" destId="{EE79E132-1CB3-5647-916B-1E53055B4495}" srcOrd="0" destOrd="0" presId="urn:microsoft.com/office/officeart/2005/8/layout/hierarchy1"/>
    <dgm:cxn modelId="{00EFFEE9-F9E4-A545-BDFE-D7D15A9AA953}" type="presParOf" srcId="{EE79E132-1CB3-5647-916B-1E53055B4495}" destId="{4C967A37-DF92-8C48-82DB-348B48E1913B}" srcOrd="0" destOrd="0" presId="urn:microsoft.com/office/officeart/2005/8/layout/hierarchy1"/>
    <dgm:cxn modelId="{02D8DBA3-0599-AA42-82B0-50C0DF334291}" type="presParOf" srcId="{EE79E132-1CB3-5647-916B-1E53055B4495}" destId="{88E96206-BF2A-944F-A37A-048A6929B3CD}" srcOrd="1" destOrd="0" presId="urn:microsoft.com/office/officeart/2005/8/layout/hierarchy1"/>
    <dgm:cxn modelId="{142FF3DE-8E26-8D46-8BDA-93BEF6853165}" type="presParOf" srcId="{2744F0AD-9B91-6447-B79B-D01759AA92F4}" destId="{45F68DAC-633C-8A47-91DF-192CBED0A6A2}" srcOrd="1" destOrd="0" presId="urn:microsoft.com/office/officeart/2005/8/layout/hierarchy1"/>
    <dgm:cxn modelId="{44E15F01-917F-B842-BEB7-4025CA138494}" type="presParOf" srcId="{7B74396D-35C4-394E-BC11-7741796046BE}" destId="{002EEA33-221B-8847-8FCD-7E126F925455}" srcOrd="2" destOrd="0" presId="urn:microsoft.com/office/officeart/2005/8/layout/hierarchy1"/>
    <dgm:cxn modelId="{8A6DA9FE-1F66-464F-8234-34FE7EC6D47A}" type="presParOf" srcId="{7B74396D-35C4-394E-BC11-7741796046BE}" destId="{2EEEAA44-2B86-0546-A4DC-C818EF3EBB7B}" srcOrd="3" destOrd="0" presId="urn:microsoft.com/office/officeart/2005/8/layout/hierarchy1"/>
    <dgm:cxn modelId="{A21B62C6-09D8-C441-820B-4061AC527A23}" type="presParOf" srcId="{2EEEAA44-2B86-0546-A4DC-C818EF3EBB7B}" destId="{6D7412C7-D7C2-144D-BFC3-6D753148980C}" srcOrd="0" destOrd="0" presId="urn:microsoft.com/office/officeart/2005/8/layout/hierarchy1"/>
    <dgm:cxn modelId="{AEB70FB0-9FC9-664E-8D2B-3A3815414813}" type="presParOf" srcId="{6D7412C7-D7C2-144D-BFC3-6D753148980C}" destId="{38AA8126-DCD6-B142-B3EE-1FA1591E172A}" srcOrd="0" destOrd="0" presId="urn:microsoft.com/office/officeart/2005/8/layout/hierarchy1"/>
    <dgm:cxn modelId="{56282C0A-EF18-4349-9A8E-4792D4A85684}" type="presParOf" srcId="{6D7412C7-D7C2-144D-BFC3-6D753148980C}" destId="{50910F16-6AB4-1D4B-9DCB-02EB6C29A362}" srcOrd="1" destOrd="0" presId="urn:microsoft.com/office/officeart/2005/8/layout/hierarchy1"/>
    <dgm:cxn modelId="{A7835FDC-63E3-E046-B702-1E587BC89C8F}" type="presParOf" srcId="{2EEEAA44-2B86-0546-A4DC-C818EF3EBB7B}" destId="{296D011B-6AE1-8A43-B24E-9982E8D6705F}" srcOrd="1" destOrd="0" presId="urn:microsoft.com/office/officeart/2005/8/layout/hierarchy1"/>
    <dgm:cxn modelId="{905D3563-4FDF-EC4D-B862-2593E4A71F80}" type="presParOf" srcId="{88266F87-EA83-1341-B913-B880097FE71B}" destId="{8A94ACF5-18B3-7141-8AEB-1C225C761D02}" srcOrd="2" destOrd="0" presId="urn:microsoft.com/office/officeart/2005/8/layout/hierarchy1"/>
    <dgm:cxn modelId="{79180C95-34F7-054A-A8A5-881BAAC83ABC}" type="presParOf" srcId="{88266F87-EA83-1341-B913-B880097FE71B}" destId="{5D98082E-C3A1-5443-89C2-330648CA96A3}" srcOrd="3" destOrd="0" presId="urn:microsoft.com/office/officeart/2005/8/layout/hierarchy1"/>
    <dgm:cxn modelId="{CD7B5B7B-B191-D04F-9785-C594C99D9BE1}" type="presParOf" srcId="{5D98082E-C3A1-5443-89C2-330648CA96A3}" destId="{6EBB0802-6B9C-FF40-A35A-B547530B8D7C}" srcOrd="0" destOrd="0" presId="urn:microsoft.com/office/officeart/2005/8/layout/hierarchy1"/>
    <dgm:cxn modelId="{C7CB2579-8C6B-5945-8100-597F615BF987}" type="presParOf" srcId="{6EBB0802-6B9C-FF40-A35A-B547530B8D7C}" destId="{88275E13-6F5E-FC43-9C9E-9AB1A051CCA3}" srcOrd="0" destOrd="0" presId="urn:microsoft.com/office/officeart/2005/8/layout/hierarchy1"/>
    <dgm:cxn modelId="{59BFCAA3-C526-2A43-BCA1-3FA4E287597D}" type="presParOf" srcId="{6EBB0802-6B9C-FF40-A35A-B547530B8D7C}" destId="{8A056085-9021-A748-A102-7064251E5867}" srcOrd="1" destOrd="0" presId="urn:microsoft.com/office/officeart/2005/8/layout/hierarchy1"/>
    <dgm:cxn modelId="{749F27C2-52D9-5D4D-9716-A9657D487012}" type="presParOf" srcId="{5D98082E-C3A1-5443-89C2-330648CA96A3}" destId="{DD31759F-A105-B74B-98DF-50073816A791}" srcOrd="1" destOrd="0" presId="urn:microsoft.com/office/officeart/2005/8/layout/hierarchy1"/>
    <dgm:cxn modelId="{3100323B-B38D-EC40-B792-FD95566584A0}" type="presParOf" srcId="{DD31759F-A105-B74B-98DF-50073816A791}" destId="{9FA61D55-7EB4-FB40-98C6-05B31613C40A}" srcOrd="0" destOrd="0" presId="urn:microsoft.com/office/officeart/2005/8/layout/hierarchy1"/>
    <dgm:cxn modelId="{A72D8E7E-BC4E-D04A-BDEC-9C413B4EF33F}" type="presParOf" srcId="{DD31759F-A105-B74B-98DF-50073816A791}" destId="{6CFF2567-1E70-C446-A261-4B8CC34841A2}" srcOrd="1" destOrd="0" presId="urn:microsoft.com/office/officeart/2005/8/layout/hierarchy1"/>
    <dgm:cxn modelId="{A03F84B4-8792-EC4D-9B3C-7DF936EDFD89}" type="presParOf" srcId="{6CFF2567-1E70-C446-A261-4B8CC34841A2}" destId="{9FD9A012-C07B-0747-815A-BCC9DB58B8B7}" srcOrd="0" destOrd="0" presId="urn:microsoft.com/office/officeart/2005/8/layout/hierarchy1"/>
    <dgm:cxn modelId="{78111B58-6BE8-7A46-89BF-64D8ADA7063E}" type="presParOf" srcId="{9FD9A012-C07B-0747-815A-BCC9DB58B8B7}" destId="{FDFF0EFF-7F6A-AE44-94EC-1F4BCCC14CCF}" srcOrd="0" destOrd="0" presId="urn:microsoft.com/office/officeart/2005/8/layout/hierarchy1"/>
    <dgm:cxn modelId="{7C147C4B-1057-0C4C-8809-EBEAF1D26F70}" type="presParOf" srcId="{9FD9A012-C07B-0747-815A-BCC9DB58B8B7}" destId="{D175F93F-5881-FE41-981E-9CBAA0533DE2}" srcOrd="1" destOrd="0" presId="urn:microsoft.com/office/officeart/2005/8/layout/hierarchy1"/>
    <dgm:cxn modelId="{F5A6EE65-F7EC-924A-9F4A-0783853B7092}" type="presParOf" srcId="{6CFF2567-1E70-C446-A261-4B8CC34841A2}" destId="{F2CE22FA-3EBA-C542-9475-3F0865FAFD27}" srcOrd="1" destOrd="0" presId="urn:microsoft.com/office/officeart/2005/8/layout/hierarchy1"/>
    <dgm:cxn modelId="{DE62E461-D39E-C34C-866F-7F9D4A7601FC}" type="presParOf" srcId="{88266F87-EA83-1341-B913-B880097FE71B}" destId="{05AF9C78-C9A0-A94C-BF33-6CE95E6FC149}" srcOrd="4" destOrd="0" presId="urn:microsoft.com/office/officeart/2005/8/layout/hierarchy1"/>
    <dgm:cxn modelId="{BBC28FEA-EDCA-4241-9831-A1D70E5D832B}" type="presParOf" srcId="{88266F87-EA83-1341-B913-B880097FE71B}" destId="{849720E7-1324-CC48-87F5-3E49FC2C0523}" srcOrd="5" destOrd="0" presId="urn:microsoft.com/office/officeart/2005/8/layout/hierarchy1"/>
    <dgm:cxn modelId="{184C5022-0C57-CE44-A2AB-845BED6C3F72}" type="presParOf" srcId="{849720E7-1324-CC48-87F5-3E49FC2C0523}" destId="{840D41A0-B811-6146-9AD6-E9844A9EAE7D}" srcOrd="0" destOrd="0" presId="urn:microsoft.com/office/officeart/2005/8/layout/hierarchy1"/>
    <dgm:cxn modelId="{F0DC0E14-D407-8547-A58C-B317A44DBE46}" type="presParOf" srcId="{840D41A0-B811-6146-9AD6-E9844A9EAE7D}" destId="{8692235B-6FA2-5044-91C3-501F6228A6FB}" srcOrd="0" destOrd="0" presId="urn:microsoft.com/office/officeart/2005/8/layout/hierarchy1"/>
    <dgm:cxn modelId="{A1E2FBE0-6E47-9C4F-8242-DC6179574037}" type="presParOf" srcId="{840D41A0-B811-6146-9AD6-E9844A9EAE7D}" destId="{E195AA67-27B2-1D44-8FB8-A0A17DC056AA}" srcOrd="1" destOrd="0" presId="urn:microsoft.com/office/officeart/2005/8/layout/hierarchy1"/>
    <dgm:cxn modelId="{0F812638-2296-1048-98C8-2821C37A75CD}" type="presParOf" srcId="{849720E7-1324-CC48-87F5-3E49FC2C0523}" destId="{3A2B63E2-F942-6E47-8A59-B02512F8BFD5}" srcOrd="1" destOrd="0" presId="urn:microsoft.com/office/officeart/2005/8/layout/hierarchy1"/>
    <dgm:cxn modelId="{285320D6-4889-D34D-88F9-BC4893D781CC}" type="presParOf" srcId="{3A2B63E2-F942-6E47-8A59-B02512F8BFD5}" destId="{28E6E207-0FD1-DC46-929B-521B2597C3F0}" srcOrd="0" destOrd="0" presId="urn:microsoft.com/office/officeart/2005/8/layout/hierarchy1"/>
    <dgm:cxn modelId="{D3D5F2A9-4EC4-904F-90D1-EEFE4E3592E5}" type="presParOf" srcId="{3A2B63E2-F942-6E47-8A59-B02512F8BFD5}" destId="{F105DCEA-EBF2-4840-B024-2FD17CFC11EB}" srcOrd="1" destOrd="0" presId="urn:microsoft.com/office/officeart/2005/8/layout/hierarchy1"/>
    <dgm:cxn modelId="{F0E537B9-5566-9742-8E43-1ACB1DAC4827}" type="presParOf" srcId="{F105DCEA-EBF2-4840-B024-2FD17CFC11EB}" destId="{7A38B069-8B55-4644-AAAA-1069D332C791}" srcOrd="0" destOrd="0" presId="urn:microsoft.com/office/officeart/2005/8/layout/hierarchy1"/>
    <dgm:cxn modelId="{DE189E1A-6695-7A4A-B632-01628C219BA9}" type="presParOf" srcId="{7A38B069-8B55-4644-AAAA-1069D332C791}" destId="{F1CDC6B6-0984-6949-9948-6E614F2FF700}" srcOrd="0" destOrd="0" presId="urn:microsoft.com/office/officeart/2005/8/layout/hierarchy1"/>
    <dgm:cxn modelId="{E67206C9-168E-8345-9610-58D94A22E126}" type="presParOf" srcId="{7A38B069-8B55-4644-AAAA-1069D332C791}" destId="{445807DE-FABF-AD46-878D-5D8E5103C8F0}" srcOrd="1" destOrd="0" presId="urn:microsoft.com/office/officeart/2005/8/layout/hierarchy1"/>
    <dgm:cxn modelId="{5F02E092-0ADC-1644-955F-DA3D6997A0A5}" type="presParOf" srcId="{F105DCEA-EBF2-4840-B024-2FD17CFC11EB}" destId="{6AF987B3-18FA-DA41-BC18-6F95EB5258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244A3-ABF4-9C4B-B9CB-1E7F7C5D3B05}">
      <dsp:nvSpPr>
        <dsp:cNvPr id="0" name=""/>
        <dsp:cNvSpPr/>
      </dsp:nvSpPr>
      <dsp:spPr>
        <a:xfrm>
          <a:off x="2867119" y="117053"/>
          <a:ext cx="2323057" cy="80676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32100-83FD-D447-9764-B66797B6C4D2}">
      <dsp:nvSpPr>
        <dsp:cNvPr id="0" name=""/>
        <dsp:cNvSpPr/>
      </dsp:nvSpPr>
      <dsp:spPr>
        <a:xfrm>
          <a:off x="3807147" y="2092552"/>
          <a:ext cx="450205" cy="28813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EC9FE-9699-6A4E-8B02-E8D8B703A3E1}">
      <dsp:nvSpPr>
        <dsp:cNvPr id="0" name=""/>
        <dsp:cNvSpPr/>
      </dsp:nvSpPr>
      <dsp:spPr>
        <a:xfrm>
          <a:off x="2951758" y="2323057"/>
          <a:ext cx="2160984" cy="54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Control Panel feature</a:t>
          </a:r>
        </a:p>
      </dsp:txBody>
      <dsp:txXfrm>
        <a:off x="2951758" y="2323057"/>
        <a:ext cx="2160984" cy="540246"/>
      </dsp:txXfrm>
    </dsp:sp>
    <dsp:sp modelId="{BDE02A15-CD02-234E-883C-8B1BBE765668}">
      <dsp:nvSpPr>
        <dsp:cNvPr id="0" name=""/>
        <dsp:cNvSpPr/>
      </dsp:nvSpPr>
      <dsp:spPr>
        <a:xfrm>
          <a:off x="3711704" y="986129"/>
          <a:ext cx="810369" cy="810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BE1</a:t>
          </a:r>
        </a:p>
      </dsp:txBody>
      <dsp:txXfrm>
        <a:off x="3830380" y="1104805"/>
        <a:ext cx="573017" cy="573017"/>
      </dsp:txXfrm>
    </dsp:sp>
    <dsp:sp modelId="{E02EA0BB-9EA8-164F-8534-1621C295052F}">
      <dsp:nvSpPr>
        <dsp:cNvPr id="0" name=""/>
        <dsp:cNvSpPr/>
      </dsp:nvSpPr>
      <dsp:spPr>
        <a:xfrm>
          <a:off x="3131840" y="378172"/>
          <a:ext cx="810369" cy="810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BE2</a:t>
          </a:r>
        </a:p>
      </dsp:txBody>
      <dsp:txXfrm>
        <a:off x="3250516" y="496848"/>
        <a:ext cx="573017" cy="573017"/>
      </dsp:txXfrm>
    </dsp:sp>
    <dsp:sp modelId="{C9D11D4E-9075-4143-BF56-B6771EDC105A}">
      <dsp:nvSpPr>
        <dsp:cNvPr id="0" name=""/>
        <dsp:cNvSpPr/>
      </dsp:nvSpPr>
      <dsp:spPr>
        <a:xfrm>
          <a:off x="3960217" y="182242"/>
          <a:ext cx="810369" cy="810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BE1</a:t>
          </a:r>
        </a:p>
      </dsp:txBody>
      <dsp:txXfrm>
        <a:off x="4078893" y="300918"/>
        <a:ext cx="573017" cy="573017"/>
      </dsp:txXfrm>
    </dsp:sp>
    <dsp:sp modelId="{F46BE697-D64C-F54C-AA64-4E7D401E34FB}">
      <dsp:nvSpPr>
        <dsp:cNvPr id="0" name=""/>
        <dsp:cNvSpPr/>
      </dsp:nvSpPr>
      <dsp:spPr>
        <a:xfrm>
          <a:off x="2771676" y="18008"/>
          <a:ext cx="2521148" cy="201691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6E207-0FD1-DC46-929B-521B2597C3F0}">
      <dsp:nvSpPr>
        <dsp:cNvPr id="0" name=""/>
        <dsp:cNvSpPr/>
      </dsp:nvSpPr>
      <dsp:spPr>
        <a:xfrm>
          <a:off x="5961702" y="1734771"/>
          <a:ext cx="91440" cy="323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1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AF9C78-C9A0-A94C-BF33-6CE95E6FC149}">
      <dsp:nvSpPr>
        <dsp:cNvPr id="0" name=""/>
        <dsp:cNvSpPr/>
      </dsp:nvSpPr>
      <dsp:spPr>
        <a:xfrm>
          <a:off x="4310008" y="706138"/>
          <a:ext cx="1697413" cy="32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0"/>
              </a:lnTo>
              <a:lnTo>
                <a:pt x="1697413" y="220200"/>
              </a:lnTo>
              <a:lnTo>
                <a:pt x="1697413" y="323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61D55-7EB4-FB40-98C6-05B31613C40A}">
      <dsp:nvSpPr>
        <dsp:cNvPr id="0" name=""/>
        <dsp:cNvSpPr/>
      </dsp:nvSpPr>
      <dsp:spPr>
        <a:xfrm>
          <a:off x="4603771" y="1734771"/>
          <a:ext cx="91440" cy="323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1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4ACF5-18B3-7141-8AEB-1C225C761D02}">
      <dsp:nvSpPr>
        <dsp:cNvPr id="0" name=""/>
        <dsp:cNvSpPr/>
      </dsp:nvSpPr>
      <dsp:spPr>
        <a:xfrm>
          <a:off x="4310008" y="706138"/>
          <a:ext cx="339482" cy="32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0"/>
              </a:lnTo>
              <a:lnTo>
                <a:pt x="339482" y="220200"/>
              </a:lnTo>
              <a:lnTo>
                <a:pt x="339482" y="323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EEA33-221B-8847-8FCD-7E126F925455}">
      <dsp:nvSpPr>
        <dsp:cNvPr id="0" name=""/>
        <dsp:cNvSpPr/>
      </dsp:nvSpPr>
      <dsp:spPr>
        <a:xfrm>
          <a:off x="2612594" y="1734771"/>
          <a:ext cx="678965" cy="323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200"/>
              </a:lnTo>
              <a:lnTo>
                <a:pt x="678965" y="220200"/>
              </a:lnTo>
              <a:lnTo>
                <a:pt x="678965" y="3231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2805-F631-4742-9B48-E04042DE4FA8}">
      <dsp:nvSpPr>
        <dsp:cNvPr id="0" name=""/>
        <dsp:cNvSpPr/>
      </dsp:nvSpPr>
      <dsp:spPr>
        <a:xfrm>
          <a:off x="1933629" y="1734771"/>
          <a:ext cx="678965" cy="323125"/>
        </a:xfrm>
        <a:custGeom>
          <a:avLst/>
          <a:gdLst/>
          <a:ahLst/>
          <a:cxnLst/>
          <a:rect l="0" t="0" r="0" b="0"/>
          <a:pathLst>
            <a:path>
              <a:moveTo>
                <a:pt x="678965" y="0"/>
              </a:moveTo>
              <a:lnTo>
                <a:pt x="678965" y="220200"/>
              </a:lnTo>
              <a:lnTo>
                <a:pt x="0" y="220200"/>
              </a:lnTo>
              <a:lnTo>
                <a:pt x="0" y="32312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3E94A-71D9-8641-8D7D-83828EFC8B2D}">
      <dsp:nvSpPr>
        <dsp:cNvPr id="0" name=""/>
        <dsp:cNvSpPr/>
      </dsp:nvSpPr>
      <dsp:spPr>
        <a:xfrm>
          <a:off x="2612594" y="706138"/>
          <a:ext cx="1697413" cy="323125"/>
        </a:xfrm>
        <a:custGeom>
          <a:avLst/>
          <a:gdLst/>
          <a:ahLst/>
          <a:cxnLst/>
          <a:rect l="0" t="0" r="0" b="0"/>
          <a:pathLst>
            <a:path>
              <a:moveTo>
                <a:pt x="1697413" y="0"/>
              </a:moveTo>
              <a:lnTo>
                <a:pt x="1697413" y="220200"/>
              </a:lnTo>
              <a:lnTo>
                <a:pt x="0" y="220200"/>
              </a:lnTo>
              <a:lnTo>
                <a:pt x="0" y="323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11792-D9DD-0848-905B-912345150677}">
      <dsp:nvSpPr>
        <dsp:cNvPr id="0" name=""/>
        <dsp:cNvSpPr/>
      </dsp:nvSpPr>
      <dsp:spPr>
        <a:xfrm>
          <a:off x="3754491" y="631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FF555-2C88-B14D-9A99-60C2AD3776BA}">
      <dsp:nvSpPr>
        <dsp:cNvPr id="0" name=""/>
        <dsp:cNvSpPr/>
      </dsp:nvSpPr>
      <dsp:spPr>
        <a:xfrm>
          <a:off x="3877939" y="117907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Аналитик Владелец </a:t>
          </a:r>
          <a:r>
            <a:rPr lang="ru-RU" sz="1400" kern="1200" dirty="0" err="1"/>
            <a:t>фичи</a:t>
          </a:r>
          <a:endParaRPr lang="en-US" sz="1400" kern="1200" dirty="0"/>
        </a:p>
      </dsp:txBody>
      <dsp:txXfrm>
        <a:off x="3898603" y="138571"/>
        <a:ext cx="1069706" cy="664178"/>
      </dsp:txXfrm>
    </dsp:sp>
    <dsp:sp modelId="{4644E04A-3ED2-7947-8C4E-79B27D9C429E}">
      <dsp:nvSpPr>
        <dsp:cNvPr id="0" name=""/>
        <dsp:cNvSpPr/>
      </dsp:nvSpPr>
      <dsp:spPr>
        <a:xfrm>
          <a:off x="2057077" y="1029264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3F76E-1151-F04F-8D4B-1E46080416C9}">
      <dsp:nvSpPr>
        <dsp:cNvPr id="0" name=""/>
        <dsp:cNvSpPr/>
      </dsp:nvSpPr>
      <dsp:spPr>
        <a:xfrm>
          <a:off x="2180525" y="1146540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Аналитик 1</a:t>
          </a:r>
          <a:endParaRPr lang="en-US" sz="1400" kern="1200" dirty="0"/>
        </a:p>
      </dsp:txBody>
      <dsp:txXfrm>
        <a:off x="2201189" y="1167204"/>
        <a:ext cx="1069706" cy="664178"/>
      </dsp:txXfrm>
    </dsp:sp>
    <dsp:sp modelId="{4C967A37-DF92-8C48-82DB-348B48E1913B}">
      <dsp:nvSpPr>
        <dsp:cNvPr id="0" name=""/>
        <dsp:cNvSpPr/>
      </dsp:nvSpPr>
      <dsp:spPr>
        <a:xfrm>
          <a:off x="1378112" y="2057897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96206-BF2A-944F-A37A-048A6929B3CD}">
      <dsp:nvSpPr>
        <dsp:cNvPr id="0" name=""/>
        <dsp:cNvSpPr/>
      </dsp:nvSpPr>
      <dsp:spPr>
        <a:xfrm>
          <a:off x="1501560" y="2175173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</a:t>
          </a:r>
        </a:p>
      </dsp:txBody>
      <dsp:txXfrm>
        <a:off x="1522224" y="2195837"/>
        <a:ext cx="1069706" cy="664178"/>
      </dsp:txXfrm>
    </dsp:sp>
    <dsp:sp modelId="{38AA8126-DCD6-B142-B3EE-1FA1591E172A}">
      <dsp:nvSpPr>
        <dsp:cNvPr id="0" name=""/>
        <dsp:cNvSpPr/>
      </dsp:nvSpPr>
      <dsp:spPr>
        <a:xfrm>
          <a:off x="2736043" y="2057897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10F16-6AB4-1D4B-9DCB-02EB6C29A362}">
      <dsp:nvSpPr>
        <dsp:cNvPr id="0" name=""/>
        <dsp:cNvSpPr/>
      </dsp:nvSpPr>
      <dsp:spPr>
        <a:xfrm>
          <a:off x="2859491" y="2175173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CP</a:t>
          </a:r>
        </a:p>
      </dsp:txBody>
      <dsp:txXfrm>
        <a:off x="2880155" y="2195837"/>
        <a:ext cx="1069706" cy="664178"/>
      </dsp:txXfrm>
    </dsp:sp>
    <dsp:sp modelId="{88275E13-6F5E-FC43-9C9E-9AB1A051CCA3}">
      <dsp:nvSpPr>
        <dsp:cNvPr id="0" name=""/>
        <dsp:cNvSpPr/>
      </dsp:nvSpPr>
      <dsp:spPr>
        <a:xfrm>
          <a:off x="4093974" y="1029264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56085-9021-A748-A102-7064251E5867}">
      <dsp:nvSpPr>
        <dsp:cNvPr id="0" name=""/>
        <dsp:cNvSpPr/>
      </dsp:nvSpPr>
      <dsp:spPr>
        <a:xfrm>
          <a:off x="4217422" y="1146540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Аналитик 2</a:t>
          </a:r>
          <a:endParaRPr lang="en-US" sz="1400" kern="1200" dirty="0"/>
        </a:p>
      </dsp:txBody>
      <dsp:txXfrm>
        <a:off x="4238086" y="1167204"/>
        <a:ext cx="1069706" cy="664178"/>
      </dsp:txXfrm>
    </dsp:sp>
    <dsp:sp modelId="{FDFF0EFF-7F6A-AE44-94EC-1F4BCCC14CCF}">
      <dsp:nvSpPr>
        <dsp:cNvPr id="0" name=""/>
        <dsp:cNvSpPr/>
      </dsp:nvSpPr>
      <dsp:spPr>
        <a:xfrm>
          <a:off x="4093974" y="2057897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5F93F-5881-FE41-981E-9CBAA0533DE2}">
      <dsp:nvSpPr>
        <dsp:cNvPr id="0" name=""/>
        <dsp:cNvSpPr/>
      </dsp:nvSpPr>
      <dsp:spPr>
        <a:xfrm>
          <a:off x="4217422" y="2175173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Desktop</a:t>
          </a:r>
        </a:p>
      </dsp:txBody>
      <dsp:txXfrm>
        <a:off x="4238086" y="2195837"/>
        <a:ext cx="1069706" cy="664178"/>
      </dsp:txXfrm>
    </dsp:sp>
    <dsp:sp modelId="{8692235B-6FA2-5044-91C3-501F6228A6FB}">
      <dsp:nvSpPr>
        <dsp:cNvPr id="0" name=""/>
        <dsp:cNvSpPr/>
      </dsp:nvSpPr>
      <dsp:spPr>
        <a:xfrm>
          <a:off x="5451905" y="1029264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5AA67-27B2-1D44-8FB8-A0A17DC056AA}">
      <dsp:nvSpPr>
        <dsp:cNvPr id="0" name=""/>
        <dsp:cNvSpPr/>
      </dsp:nvSpPr>
      <dsp:spPr>
        <a:xfrm>
          <a:off x="5575353" y="1146540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Аналитик 3</a:t>
          </a:r>
          <a:endParaRPr lang="en-US" sz="1400" kern="1200" dirty="0"/>
        </a:p>
      </dsp:txBody>
      <dsp:txXfrm>
        <a:off x="5596017" y="1167204"/>
        <a:ext cx="1069706" cy="664178"/>
      </dsp:txXfrm>
    </dsp:sp>
    <dsp:sp modelId="{F1CDC6B6-0984-6949-9948-6E614F2FF700}">
      <dsp:nvSpPr>
        <dsp:cNvPr id="0" name=""/>
        <dsp:cNvSpPr/>
      </dsp:nvSpPr>
      <dsp:spPr>
        <a:xfrm>
          <a:off x="5451905" y="2057897"/>
          <a:ext cx="1111034" cy="70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807DE-FABF-AD46-878D-5D8E5103C8F0}">
      <dsp:nvSpPr>
        <dsp:cNvPr id="0" name=""/>
        <dsp:cNvSpPr/>
      </dsp:nvSpPr>
      <dsp:spPr>
        <a:xfrm>
          <a:off x="5575353" y="2175173"/>
          <a:ext cx="1111034" cy="705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Mobile</a:t>
          </a:r>
        </a:p>
      </dsp:txBody>
      <dsp:txXfrm>
        <a:off x="5596017" y="2195837"/>
        <a:ext cx="1069706" cy="664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09FBEA6-22A9-9F44-A7F4-9F8392A8BD28}" type="datetimeFigureOut">
              <a:rPr lang="bg-BG"/>
              <a:pPr>
                <a:defRPr/>
              </a:pPr>
              <a:t>26.04.18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3CE7ABE-B8B4-A74E-8DD9-5561BB42081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4579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857250"/>
          </a:xfrm>
        </p:spPr>
        <p:txBody>
          <a:bodyPr anchor="b" anchorCtr="0"/>
          <a:lstStyle>
            <a:lvl1pPr>
              <a:defRPr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1929" y="2787776"/>
            <a:ext cx="8280151" cy="431403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2400" baseline="0">
                <a:solidFill>
                  <a:schemeClr val="tx2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7563" y="4803775"/>
            <a:ext cx="2428875" cy="196850"/>
          </a:xfrm>
          <a:ln/>
        </p:spPr>
        <p:txBody>
          <a:bodyPr/>
          <a:lstStyle>
            <a:lvl1pPr algn="ctr"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5CAA1727-EFED-C248-AC32-1356D6F1C33B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E4ED8E84-6A19-5241-9316-B2AC4EE4F52F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3483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/3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>
          <a:xfrm>
            <a:off x="3131840" y="1420140"/>
            <a:ext cx="5472608" cy="2591769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charset="0"/>
              <a:buNone/>
              <a:tabLst/>
              <a:defRPr sz="1800" b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5"/>
          </p:nvPr>
        </p:nvSpPr>
        <p:spPr>
          <a:xfrm>
            <a:off x="539754" y="1419622"/>
            <a:ext cx="2303463" cy="2592809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rgbClr val="C2E5FA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228453"/>
            <a:ext cx="8064500" cy="215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0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kern="0" spc="10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108994DB-354E-8C42-B099-5C58BD8CD171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A46EA0B3-427B-B94D-89FA-6ABD786B73B4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7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71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US">
              <a:latin typeface="Trebuchet MS"/>
              <a:cs typeface="Trebuchet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2372" y="1347614"/>
            <a:ext cx="0" cy="295116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89588" y="1347614"/>
            <a:ext cx="0" cy="295116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62602" y="1347614"/>
            <a:ext cx="0" cy="295116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39754" y="2715766"/>
            <a:ext cx="1728216" cy="151216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8" hasCustomPrompt="1"/>
          </p:nvPr>
        </p:nvSpPr>
        <p:spPr>
          <a:xfrm>
            <a:off x="539553" y="1347614"/>
            <a:ext cx="1728191" cy="115093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371950"/>
            <a:ext cx="8064500" cy="21590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43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kern="0" spc="10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264CBE5-BB89-614A-8D0C-DADDF3ED76A8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4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8BDD9B0C-2F1E-C643-B0B7-8B3766F1D88A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24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45" hasCustomPrompt="1"/>
          </p:nvPr>
        </p:nvSpPr>
        <p:spPr>
          <a:xfrm>
            <a:off x="2648950" y="2715766"/>
            <a:ext cx="1728216" cy="151216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27" name="Content Placeholder 16"/>
          <p:cNvSpPr>
            <a:spLocks noGrp="1"/>
          </p:cNvSpPr>
          <p:nvPr>
            <p:ph sz="quarter" idx="46" hasCustomPrompt="1"/>
          </p:nvPr>
        </p:nvSpPr>
        <p:spPr>
          <a:xfrm>
            <a:off x="2648749" y="1347614"/>
            <a:ext cx="1728191" cy="115093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47" hasCustomPrompt="1"/>
          </p:nvPr>
        </p:nvSpPr>
        <p:spPr>
          <a:xfrm>
            <a:off x="4779715" y="2715766"/>
            <a:ext cx="1728216" cy="151216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29" name="Content Placeholder 16"/>
          <p:cNvSpPr>
            <a:spLocks noGrp="1"/>
          </p:cNvSpPr>
          <p:nvPr>
            <p:ph sz="quarter" idx="48" hasCustomPrompt="1"/>
          </p:nvPr>
        </p:nvSpPr>
        <p:spPr>
          <a:xfrm>
            <a:off x="4779514" y="1347614"/>
            <a:ext cx="1728191" cy="115093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49" hasCustomPrompt="1"/>
          </p:nvPr>
        </p:nvSpPr>
        <p:spPr>
          <a:xfrm>
            <a:off x="6876256" y="2715766"/>
            <a:ext cx="1728216" cy="151216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 err="1"/>
              <a:t>dsfdfds</a:t>
            </a:r>
            <a:endParaRPr lang="en-US" dirty="0"/>
          </a:p>
        </p:txBody>
      </p:sp>
      <p:sp>
        <p:nvSpPr>
          <p:cNvPr id="31" name="Content Placeholder 16"/>
          <p:cNvSpPr>
            <a:spLocks noGrp="1"/>
          </p:cNvSpPr>
          <p:nvPr>
            <p:ph sz="quarter" idx="50" hasCustomPrompt="1"/>
          </p:nvPr>
        </p:nvSpPr>
        <p:spPr>
          <a:xfrm>
            <a:off x="6876055" y="1347614"/>
            <a:ext cx="1728191" cy="115093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8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US">
              <a:latin typeface="Trebuchet MS"/>
              <a:cs typeface="Trebuchet MS"/>
            </a:endParaRP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692372" y="1347614"/>
            <a:ext cx="0" cy="295116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>
            <a:off x="4589588" y="1347614"/>
            <a:ext cx="0" cy="295116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2462602" y="1347614"/>
            <a:ext cx="0" cy="2951163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84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13538" y="1275780"/>
            <a:ext cx="0" cy="295275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1275780"/>
            <a:ext cx="0" cy="295275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38400" y="1275780"/>
            <a:ext cx="0" cy="295275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19142" y="1275780"/>
            <a:ext cx="1296987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855913" y="1275780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92688" y="1275780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27875" y="1275780"/>
            <a:ext cx="1296988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539753" y="2787775"/>
            <a:ext cx="1655985" cy="144016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2675921" y="2787775"/>
            <a:ext cx="1655985" cy="144016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812096" y="2787775"/>
            <a:ext cx="1655985" cy="144016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948268" y="2787775"/>
            <a:ext cx="1655985" cy="144016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 hasCustomPrompt="1"/>
          </p:nvPr>
        </p:nvSpPr>
        <p:spPr>
          <a:xfrm>
            <a:off x="539555" y="1275606"/>
            <a:ext cx="1656183" cy="129614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1500"/>
              </a:spcAft>
              <a:buNone/>
              <a:defRPr sz="18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32" name="Picture Placeholder 23"/>
          <p:cNvSpPr>
            <a:spLocks noGrp="1"/>
          </p:cNvSpPr>
          <p:nvPr>
            <p:ph type="pic" sz="quarter" idx="29" hasCustomPrompt="1"/>
          </p:nvPr>
        </p:nvSpPr>
        <p:spPr>
          <a:xfrm>
            <a:off x="2675921" y="1275606"/>
            <a:ext cx="1656184" cy="129614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1500"/>
              </a:spcAft>
              <a:buNone/>
              <a:defRPr sz="18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39" name="Picture Placeholder 23"/>
          <p:cNvSpPr>
            <a:spLocks noGrp="1"/>
          </p:cNvSpPr>
          <p:nvPr>
            <p:ph type="pic" sz="quarter" idx="35" hasCustomPrompt="1"/>
          </p:nvPr>
        </p:nvSpPr>
        <p:spPr>
          <a:xfrm>
            <a:off x="4811894" y="1275606"/>
            <a:ext cx="1656184" cy="129614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1500"/>
              </a:spcAft>
              <a:buNone/>
              <a:defRPr sz="18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40" name="Picture Placeholder 23"/>
          <p:cNvSpPr>
            <a:spLocks noGrp="1"/>
          </p:cNvSpPr>
          <p:nvPr>
            <p:ph type="pic" sz="quarter" idx="36" hasCustomPrompt="1"/>
          </p:nvPr>
        </p:nvSpPr>
        <p:spPr>
          <a:xfrm>
            <a:off x="6948263" y="1275606"/>
            <a:ext cx="1656184" cy="129614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1500"/>
              </a:spcAft>
              <a:buNone/>
              <a:defRPr sz="1800" b="1" baseline="0">
                <a:ln>
                  <a:noFill/>
                </a:ln>
                <a:solidFill>
                  <a:srgbClr val="505050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or click icon to add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371950"/>
            <a:ext cx="8064500" cy="21590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0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39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spcBef>
                <a:spcPts val="0"/>
              </a:spcBef>
              <a:spcAft>
                <a:spcPts val="1500"/>
              </a:spcAft>
              <a:defRPr sz="900" kern="0" spc="10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E97779D8-6E8D-074F-8736-A850ABFD9613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48C59D23-120A-444B-A49A-10C1291252DC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27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713538" y="1275780"/>
            <a:ext cx="0" cy="295275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572000" y="1275780"/>
            <a:ext cx="0" cy="295275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2438400" y="1275780"/>
            <a:ext cx="0" cy="2952750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719142" y="1275780"/>
            <a:ext cx="1296987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2855913" y="1275780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4992688" y="1275780"/>
            <a:ext cx="1295400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127875" y="1275780"/>
            <a:ext cx="1296988" cy="1295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 sz="1100" b="1">
              <a:solidFill>
                <a:srgbClr val="505050"/>
              </a:solidFill>
              <a:latin typeface="Trebuchet MS"/>
              <a:cs typeface="Trebuchet MS"/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38"/>
          </p:nvPr>
        </p:nvSpPr>
        <p:spPr>
          <a:xfrm>
            <a:off x="3357563" y="4803775"/>
            <a:ext cx="2428875" cy="19685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5782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>
              <a:latin typeface="Trebuchet MS"/>
              <a:cs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94400" y="1347614"/>
            <a:ext cx="0" cy="2808288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9600" y="1347614"/>
            <a:ext cx="0" cy="2808288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6228470" y="2642965"/>
            <a:ext cx="2375780" cy="151216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39552" y="2642965"/>
            <a:ext cx="2375780" cy="151216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384011" y="2642965"/>
            <a:ext cx="2375780" cy="151216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8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539750" y="4372347"/>
            <a:ext cx="8064500" cy="21590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00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16"/>
          <p:cNvSpPr>
            <a:spLocks noGrp="1"/>
          </p:cNvSpPr>
          <p:nvPr>
            <p:ph sz="quarter" idx="41"/>
          </p:nvPr>
        </p:nvSpPr>
        <p:spPr>
          <a:xfrm>
            <a:off x="539555" y="1348011"/>
            <a:ext cx="2376265" cy="115093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1500"/>
              </a:spcAft>
              <a:buNone/>
              <a:defRPr sz="18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16"/>
          <p:cNvSpPr>
            <a:spLocks noGrp="1"/>
          </p:cNvSpPr>
          <p:nvPr>
            <p:ph sz="quarter" idx="42"/>
          </p:nvPr>
        </p:nvSpPr>
        <p:spPr>
          <a:xfrm>
            <a:off x="3383530" y="1348011"/>
            <a:ext cx="2376265" cy="115093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1500"/>
              </a:spcAft>
              <a:buNone/>
              <a:defRPr sz="18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Content Placeholder 16"/>
          <p:cNvSpPr>
            <a:spLocks noGrp="1"/>
          </p:cNvSpPr>
          <p:nvPr>
            <p:ph sz="quarter" idx="43"/>
          </p:nvPr>
        </p:nvSpPr>
        <p:spPr>
          <a:xfrm>
            <a:off x="6228188" y="1348011"/>
            <a:ext cx="2376265" cy="1150938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1500"/>
              </a:spcAft>
              <a:buNone/>
              <a:defRPr sz="1800" b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4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45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spcBef>
                <a:spcPts val="0"/>
              </a:spcBef>
              <a:spcAft>
                <a:spcPts val="1500"/>
              </a:spcAft>
              <a:defRPr sz="900" kern="0" spc="10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A4D754C5-CCAD-144C-9A91-3AFF6D44161B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6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900" b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C805D559-9411-CE48-BBB1-4428CEEF334F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21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>
              <a:latin typeface="Trebuchet MS"/>
              <a:cs typeface="Trebuchet MS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994400" y="1347614"/>
            <a:ext cx="0" cy="2808288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149600" y="1347614"/>
            <a:ext cx="0" cy="2808288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1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ontent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>
              <a:latin typeface="Trebuchet MS"/>
              <a:cs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94400" y="1275606"/>
            <a:ext cx="0" cy="280828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49600" y="1275606"/>
            <a:ext cx="0" cy="280828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9750" y="2715467"/>
            <a:ext cx="2376488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76617" y="2715467"/>
            <a:ext cx="2376487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27767" y="2715467"/>
            <a:ext cx="2376487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6228470" y="2859609"/>
            <a:ext cx="2375780" cy="122413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39552" y="2859609"/>
            <a:ext cx="2375780" cy="122413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384011" y="2859609"/>
            <a:ext cx="2375780" cy="122413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539750" y="4371775"/>
            <a:ext cx="8064500" cy="21590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00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47"/>
          </p:nvPr>
        </p:nvSpPr>
        <p:spPr>
          <a:xfrm>
            <a:off x="6228470" y="1347441"/>
            <a:ext cx="2375780" cy="122413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48"/>
          </p:nvPr>
        </p:nvSpPr>
        <p:spPr>
          <a:xfrm>
            <a:off x="539552" y="1347441"/>
            <a:ext cx="2375780" cy="122413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49"/>
          </p:nvPr>
        </p:nvSpPr>
        <p:spPr>
          <a:xfrm>
            <a:off x="3384011" y="1347441"/>
            <a:ext cx="2375780" cy="122413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rgbClr val="505050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5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51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spcBef>
                <a:spcPts val="0"/>
              </a:spcBef>
              <a:spcAft>
                <a:spcPts val="1500"/>
              </a:spcAft>
              <a:defRPr sz="900" kern="0" spc="10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9DBF0BFB-40AB-6A46-860D-D71298221D25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52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900" b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DAC6D56-52E0-D940-9367-22C063CCAB19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27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1500"/>
              </a:spcAft>
              <a:defRPr/>
            </a:pPr>
            <a:endParaRPr lang="en-US">
              <a:latin typeface="Trebuchet MS"/>
              <a:cs typeface="Trebuchet MS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5994400" y="1275606"/>
            <a:ext cx="0" cy="280828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3149600" y="1275606"/>
            <a:ext cx="0" cy="2808287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39750" y="2715467"/>
            <a:ext cx="2376488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3376617" y="2715467"/>
            <a:ext cx="2376487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6227767" y="2715467"/>
            <a:ext cx="2376487" cy="0"/>
          </a:xfrm>
          <a:prstGeom prst="line">
            <a:avLst/>
          </a:prstGeom>
          <a:ln w="6350" cmpd="sng"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7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94400" y="1419622"/>
            <a:ext cx="0" cy="2808288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9600" y="1419622"/>
            <a:ext cx="0" cy="2808288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6228470" y="2715146"/>
            <a:ext cx="2375780" cy="151216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39552" y="2715146"/>
            <a:ext cx="2375780" cy="151216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3384011" y="2715146"/>
            <a:ext cx="2375780" cy="151216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539750" y="4371330"/>
            <a:ext cx="8064500" cy="215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000">
                <a:solidFill>
                  <a:schemeClr val="tx2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16"/>
          <p:cNvSpPr>
            <a:spLocks noGrp="1"/>
          </p:cNvSpPr>
          <p:nvPr>
            <p:ph sz="quarter" idx="41"/>
          </p:nvPr>
        </p:nvSpPr>
        <p:spPr>
          <a:xfrm>
            <a:off x="539555" y="1420192"/>
            <a:ext cx="2376265" cy="115093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6"/>
          <p:cNvSpPr>
            <a:spLocks noGrp="1"/>
          </p:cNvSpPr>
          <p:nvPr>
            <p:ph sz="quarter" idx="42"/>
          </p:nvPr>
        </p:nvSpPr>
        <p:spPr>
          <a:xfrm>
            <a:off x="3383530" y="1420192"/>
            <a:ext cx="2376265" cy="115093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6"/>
          <p:cNvSpPr>
            <a:spLocks noGrp="1"/>
          </p:cNvSpPr>
          <p:nvPr>
            <p:ph sz="quarter" idx="43"/>
          </p:nvPr>
        </p:nvSpPr>
        <p:spPr>
          <a:xfrm>
            <a:off x="6228188" y="1420192"/>
            <a:ext cx="2376265" cy="115093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5"/>
          </p:nvPr>
        </p:nvSpPr>
        <p:spPr/>
        <p:txBody>
          <a:bodyPr anchor="t" anchorCtr="0">
            <a:noAutofit/>
          </a:bodyPr>
          <a:lstStyle>
            <a:lvl1pPr algn="r">
              <a:defRPr sz="900" kern="0" spc="10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D97C26E-1E07-034A-97B7-986C91568F31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6"/>
          </p:nvPr>
        </p:nvSpPr>
        <p:spPr/>
        <p:txBody>
          <a:bodyPr anchor="t" anchorCtr="0">
            <a:noAutofit/>
          </a:bodyPr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C36EAF0D-7515-D846-99E8-3EA73BA9B384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21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994400" y="1419622"/>
            <a:ext cx="0" cy="2808288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149600" y="1419622"/>
            <a:ext cx="0" cy="2808288"/>
          </a:xfrm>
          <a:prstGeom prst="line">
            <a:avLst/>
          </a:prstGeom>
          <a:ln w="6350" cmpd="sng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4"/>
          <p:cNvSpPr>
            <a:spLocks noGrp="1"/>
          </p:cNvSpPr>
          <p:nvPr>
            <p:ph type="ftr" sz="quarter" idx="47"/>
          </p:nvPr>
        </p:nvSpPr>
        <p:spPr>
          <a:xfrm>
            <a:off x="3357563" y="4803775"/>
            <a:ext cx="2428875" cy="19685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457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Image 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228556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6056" y="267496"/>
            <a:ext cx="3600400" cy="504056"/>
          </a:xfrm>
        </p:spPr>
        <p:txBody>
          <a:bodyPr lIns="0" anchor="t" anchorCtr="0"/>
          <a:lstStyle>
            <a:lvl1pPr algn="ctr">
              <a:defRPr sz="2800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076056" y="1419622"/>
            <a:ext cx="3600400" cy="288032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076155" y="4443958"/>
            <a:ext cx="3600202" cy="21602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000">
                <a:solidFill>
                  <a:srgbClr val="86CBF5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0" anchor="ctr" anchorCtr="1"/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placeholder </a:t>
            </a:r>
          </a:p>
          <a:p>
            <a:pPr lvl="0"/>
            <a:r>
              <a:rPr lang="en-US" noProof="0" dirty="0"/>
              <a:t>or click icon to add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lIns="0" anchor="t" anchorCtr="0"/>
          <a:lstStyle>
            <a:lvl1pPr algn="r">
              <a:defRPr sz="900" kern="0" spc="100">
                <a:solidFill>
                  <a:schemeClr val="tx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4499E20D-7AA9-4D41-A1E6-CF19905966A4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lIns="0" anchor="t" anchorCtr="0"/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14A87A01-2798-A14B-8845-F61AFA920249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4" name="Text Placeholder 44"/>
          <p:cNvSpPr>
            <a:spLocks noGrp="1"/>
          </p:cNvSpPr>
          <p:nvPr>
            <p:ph type="body" sz="quarter" idx="41"/>
          </p:nvPr>
        </p:nvSpPr>
        <p:spPr>
          <a:xfrm>
            <a:off x="5076254" y="699542"/>
            <a:ext cx="3600004" cy="287337"/>
          </a:xfrm>
          <a:prstGeom prst="rect">
            <a:avLst/>
          </a:prstGeom>
        </p:spPr>
        <p:txBody>
          <a:bodyPr vert="horz" lIns="0" anchor="t" anchorCtr="0"/>
          <a:lstStyle>
            <a:lvl1pPr marL="0" indent="0" algn="ctr">
              <a:buNone/>
              <a:defRPr sz="160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28556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4"/>
          <p:cNvSpPr>
            <a:spLocks noGrp="1"/>
          </p:cNvSpPr>
          <p:nvPr>
            <p:ph type="ftr" sz="quarter" idx="38"/>
          </p:nvPr>
        </p:nvSpPr>
        <p:spPr>
          <a:xfrm>
            <a:off x="3357563" y="4803775"/>
            <a:ext cx="2428875" cy="19685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759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Image Right Red">
    <p:bg>
      <p:bgPr>
        <a:solidFill>
          <a:srgbClr val="BC2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92052" y="1058863"/>
            <a:ext cx="129540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39552" y="267496"/>
            <a:ext cx="3600400" cy="504056"/>
          </a:xfrm>
        </p:spPr>
        <p:txBody>
          <a:bodyPr anchor="t" anchorCtr="0"/>
          <a:lstStyle>
            <a:lvl1pPr algn="ctr">
              <a:defRPr sz="2800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651" y="698984"/>
            <a:ext cx="3600202" cy="28733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>
                <a:solidFill>
                  <a:schemeClr val="accent3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39552" y="1419622"/>
            <a:ext cx="3600400" cy="288032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651" y="4443958"/>
            <a:ext cx="3600202" cy="21602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000">
                <a:solidFill>
                  <a:schemeClr val="accent3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anchor="ctr" anchorCtr="1"/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placeholder </a:t>
            </a:r>
          </a:p>
          <a:p>
            <a:pPr lvl="0"/>
            <a:r>
              <a:rPr lang="en-US" noProof="0" dirty="0"/>
              <a:t>or click icon to add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/>
          <a:lstStyle>
            <a:lvl1pPr>
              <a:defRPr>
                <a:solidFill>
                  <a:srgbClr val="7B0A0E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900" kern="0" spc="100">
                <a:solidFill>
                  <a:schemeClr val="accent3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BF69FE73-7282-1940-9980-188858A28B9B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72F2951-2313-EE47-B7A0-672B2B6165B7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92052" y="1058863"/>
            <a:ext cx="129540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06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w/Image Left Orange">
    <p:bg>
      <p:bgPr>
        <a:solidFill>
          <a:srgbClr val="E976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228556" y="1058863"/>
            <a:ext cx="129540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076056" y="267496"/>
            <a:ext cx="3600400" cy="504056"/>
          </a:xfrm>
        </p:spPr>
        <p:txBody>
          <a:bodyPr anchor="t" anchorCtr="0"/>
          <a:lstStyle>
            <a:lvl1pPr algn="ctr">
              <a:defRPr sz="2800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076155" y="698984"/>
            <a:ext cx="3600202" cy="28733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076056" y="1419622"/>
            <a:ext cx="3600400" cy="288032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076155" y="4443958"/>
            <a:ext cx="3600202" cy="21602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00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anchor="ctr" anchorCtr="1"/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placeholder </a:t>
            </a:r>
          </a:p>
          <a:p>
            <a:pPr lvl="0"/>
            <a:r>
              <a:rPr lang="en-US" noProof="0" dirty="0"/>
              <a:t>or click icon to add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/>
          <a:lstStyle>
            <a:lvl1pPr>
              <a:defRPr>
                <a:solidFill>
                  <a:srgbClr val="7C4B0A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900" kern="0" spc="100">
                <a:solidFill>
                  <a:schemeClr val="accent4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BB18ED84-BEF7-9749-A520-AFBC6F4DC0E0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060E642-71A9-EA4B-8D61-F6FFA88A6A98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228556" y="1058863"/>
            <a:ext cx="129540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9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umn w/Image Right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92052" y="1058863"/>
            <a:ext cx="12954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539552" y="267496"/>
            <a:ext cx="3600400" cy="504056"/>
          </a:xfrm>
        </p:spPr>
        <p:txBody>
          <a:bodyPr anchor="t" anchorCtr="0"/>
          <a:lstStyle>
            <a:lvl1pPr algn="ctr">
              <a:defRPr sz="2800" b="1">
                <a:latin typeface="Trebuchet MS"/>
                <a:cs typeface="Trebuchet MS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651" y="698984"/>
            <a:ext cx="3600202" cy="28733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160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539552" y="1419622"/>
            <a:ext cx="3600400" cy="288032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651" y="4443958"/>
            <a:ext cx="3600202" cy="21602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1000">
                <a:solidFill>
                  <a:schemeClr val="accent2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3"/>
          <p:cNvSpPr>
            <a:spLocks noGrp="1"/>
          </p:cNvSpPr>
          <p:nvPr>
            <p:ph type="pic" sz="quarter" idx="35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anchor="ctr" anchorCtr="1"/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noProof="0" dirty="0"/>
              <a:t>Drag picture to placeholder </a:t>
            </a:r>
          </a:p>
          <a:p>
            <a:pPr lvl="0"/>
            <a:r>
              <a:rPr lang="en-US" noProof="0" dirty="0"/>
              <a:t>or click icon to add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900" kern="0" spc="10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BF69FE73-7282-1940-9980-188858A28B9B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72F2951-2313-EE47-B7A0-672B2B6165B7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692052" y="1058863"/>
            <a:ext cx="1295400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2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Grey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857250"/>
          </a:xfrm>
        </p:spPr>
        <p:txBody>
          <a:bodyPr anchor="b" anchorCtr="0"/>
          <a:lstStyle>
            <a:lvl1pPr>
              <a:defRPr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1929" y="2787776"/>
            <a:ext cx="8280151" cy="431403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buNone/>
              <a:defRPr sz="2400" baseline="0">
                <a:solidFill>
                  <a:schemeClr val="tx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>
              <a:defRPr sz="900" kern="0" spc="100">
                <a:solidFill>
                  <a:schemeClr val="tx1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CC943392-9892-614F-81E6-0EAAD1D61A26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442CB35A-02A5-4246-8968-E8038B8A899D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0497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/>
          <a:lstStyle>
            <a:lvl1pPr algn="r">
              <a:defRPr sz="900" kern="0" spc="10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BF69FE73-7282-1940-9980-188858A28B9B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/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72F2951-2313-EE47-B7A0-672B2B6165B7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8"/>
          </p:nvPr>
        </p:nvSpPr>
        <p:spPr>
          <a:xfrm>
            <a:off x="3357563" y="4803775"/>
            <a:ext cx="2428875" cy="19685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5780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8"/>
          </p:nvPr>
        </p:nvSpPr>
        <p:spPr>
          <a:xfrm>
            <a:off x="3357563" y="4803775"/>
            <a:ext cx="2428875" cy="196850"/>
          </a:xfrm>
        </p:spPr>
        <p:txBody>
          <a:bodyPr anchor="t" anchorCtr="0"/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39"/>
          </p:nvPr>
        </p:nvSpPr>
        <p:spPr>
          <a:xfrm>
            <a:off x="7884368" y="4803775"/>
            <a:ext cx="790575" cy="180975"/>
          </a:xfrm>
        </p:spPr>
        <p:txBody>
          <a:bodyPr anchor="t" anchorCtr="0"/>
          <a:lstStyle>
            <a:lvl1pPr algn="r">
              <a:defRPr sz="900" kern="0" spc="10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BF69FE73-7282-1940-9980-188858A28B9B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0"/>
          </p:nvPr>
        </p:nvSpPr>
        <p:spPr>
          <a:xfrm>
            <a:off x="8676456" y="4803775"/>
            <a:ext cx="360040" cy="250948"/>
          </a:xfrm>
        </p:spPr>
        <p:txBody>
          <a:bodyPr anchor="t" anchorCtr="0"/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72F2951-2313-EE47-B7A0-672B2B6165B7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6524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08151"/>
            <a:ext cx="9144000" cy="1800225"/>
          </a:xfrm>
          <a:prstGeom prst="rect">
            <a:avLst/>
          </a:prstGeom>
          <a:solidFill>
            <a:schemeClr val="accent1">
              <a:alpha val="81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US">
              <a:latin typeface="Trebuchet MS"/>
              <a:cs typeface="Trebuchet M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923678"/>
            <a:ext cx="8229600" cy="85725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431929" y="2787776"/>
            <a:ext cx="8280151" cy="431403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4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solidFill>
                  <a:srgbClr val="282828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kern="0" spc="100">
                <a:solidFill>
                  <a:schemeClr val="tx1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1537F206-6FF2-894E-B997-8D80D68DF9FA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A369D5A6-2A93-CF40-8ECC-FD0E6AAB4DDB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8559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ce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9622"/>
            <a:ext cx="8352928" cy="432048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400">
                <a:solidFill>
                  <a:schemeClr val="tx2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bg-BG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95536" y="1851671"/>
            <a:ext cx="8352928" cy="575841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36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583668" y="2787775"/>
            <a:ext cx="5976664" cy="288032"/>
          </a:xfrm>
          <a:prstGeom prst="rect">
            <a:avLst/>
          </a:prstGeom>
        </p:spPr>
        <p:txBody>
          <a:bodyPr vert="horz" anchor="t" anchorCtr="0"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charset="0"/>
              <a:buNone/>
              <a:tabLst/>
              <a:defRPr sz="1400" b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8"/>
          </p:nvPr>
        </p:nvSpPr>
        <p:spPr/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2675ACFA-1BE9-7648-B410-9DCB52E6F1AE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AE791B3E-9A0F-304B-ADE0-599F42725325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20" hasCustomPrompt="1"/>
          </p:nvPr>
        </p:nvSpPr>
        <p:spPr>
          <a:xfrm>
            <a:off x="4067944" y="3507854"/>
            <a:ext cx="1009650" cy="8651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720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US" baseline="0">
              <a:latin typeface="Trebuchet MS"/>
              <a:cs typeface="Open San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372347"/>
            <a:ext cx="8064500" cy="21590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000"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39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kern="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FDEB9B44-42B4-3849-9286-2FFCA2742493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 baseline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9297C017-CF4F-184D-94ED-E082FF38C673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1"/>
          </p:nvPr>
        </p:nvSpPr>
        <p:spPr>
          <a:xfrm>
            <a:off x="539552" y="1347614"/>
            <a:ext cx="8064698" cy="28813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33363" indent="-233363">
              <a:lnSpc>
                <a:spcPct val="100000"/>
              </a:lnSpc>
              <a:spcAft>
                <a:spcPts val="1500"/>
              </a:spcAft>
              <a:buSzPct val="100000"/>
              <a:defRPr sz="1800" b="1"/>
            </a:lvl1pPr>
            <a:lvl2pPr marL="687388" indent="-230188">
              <a:lnSpc>
                <a:spcPct val="100000"/>
              </a:lnSpc>
              <a:spcAft>
                <a:spcPts val="1500"/>
              </a:spcAft>
              <a:buSzPct val="100000"/>
              <a:defRPr sz="1800"/>
            </a:lvl2pPr>
            <a:lvl3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3pPr>
            <a:lvl4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4pPr>
            <a:lvl5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US" baseline="0">
              <a:latin typeface="Trebuchet MS"/>
              <a:cs typeface="Open Sans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US" baseline="0">
              <a:latin typeface="Trebuchet MS"/>
              <a:cs typeface="Open San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372347"/>
            <a:ext cx="8064500" cy="215900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000"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baseline="0">
                <a:solidFill>
                  <a:srgbClr val="969696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39"/>
          </p:nvPr>
        </p:nvSpPr>
        <p:spPr/>
        <p:txBody>
          <a:bodyPr wrap="square" lIns="0" tIns="0" rIns="0" bIns="0"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kern="0" spc="100" baseline="0">
                <a:solidFill>
                  <a:schemeClr val="tx1">
                    <a:lumMod val="60000"/>
                    <a:lumOff val="4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FDEB9B44-42B4-3849-9286-2FFCA2742493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 baseline="0">
                <a:solidFill>
                  <a:schemeClr val="tx2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9297C017-CF4F-184D-94ED-E082FF38C673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3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42"/>
          </p:nvPr>
        </p:nvSpPr>
        <p:spPr>
          <a:xfrm>
            <a:off x="539552" y="1347614"/>
            <a:ext cx="3888432" cy="28813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33363" indent="-233363">
              <a:lnSpc>
                <a:spcPct val="100000"/>
              </a:lnSpc>
              <a:spcAft>
                <a:spcPts val="1500"/>
              </a:spcAft>
              <a:buSzPct val="100000"/>
              <a:defRPr sz="1800" b="1"/>
            </a:lvl1pPr>
            <a:lvl2pPr marL="687388" indent="-230188">
              <a:lnSpc>
                <a:spcPct val="100000"/>
              </a:lnSpc>
              <a:spcAft>
                <a:spcPts val="1500"/>
              </a:spcAft>
              <a:buSzPct val="100000"/>
              <a:defRPr sz="1800"/>
            </a:lvl2pPr>
            <a:lvl3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3pPr>
            <a:lvl4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4pPr>
            <a:lvl5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43"/>
          </p:nvPr>
        </p:nvSpPr>
        <p:spPr>
          <a:xfrm>
            <a:off x="4716016" y="1347614"/>
            <a:ext cx="3888432" cy="28813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33363" indent="-233363">
              <a:lnSpc>
                <a:spcPct val="100000"/>
              </a:lnSpc>
              <a:spcAft>
                <a:spcPts val="1500"/>
              </a:spcAft>
              <a:buSzPct val="100000"/>
              <a:defRPr sz="1800" b="1"/>
            </a:lvl1pPr>
            <a:lvl2pPr marL="687388" indent="-230188">
              <a:lnSpc>
                <a:spcPct val="100000"/>
              </a:lnSpc>
              <a:spcAft>
                <a:spcPts val="1500"/>
              </a:spcAft>
              <a:buSzPct val="100000"/>
              <a:defRPr sz="1800"/>
            </a:lvl2pPr>
            <a:lvl3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3pPr>
            <a:lvl4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4pPr>
            <a:lvl5pPr>
              <a:lnSpc>
                <a:spcPct val="100000"/>
              </a:lnSpc>
              <a:spcAft>
                <a:spcPts val="1500"/>
              </a:spcAft>
              <a:buSzPct val="10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2"/>
            <a:ext cx="9144000" cy="1203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/>
            </a:pPr>
            <a:endParaRPr lang="en-US" baseline="0">
              <a:latin typeface="Trebuchet MS"/>
              <a:cs typeface="Open San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8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372347"/>
            <a:ext cx="8064500" cy="215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0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defRPr sz="900" kern="0" spc="10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9935F6E8-E6E1-8A49-8788-DCD8742D9143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AF692BC2-C9D6-914D-82A6-C6FB93E3CB32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quarter" idx="41"/>
          </p:nvPr>
        </p:nvSpPr>
        <p:spPr>
          <a:xfrm>
            <a:off x="539552" y="1347614"/>
            <a:ext cx="8064698" cy="28813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33363" indent="-233363">
              <a:lnSpc>
                <a:spcPct val="100000"/>
              </a:lnSpc>
              <a:spcAft>
                <a:spcPts val="1500"/>
              </a:spcAft>
              <a:buSzPct val="100000"/>
              <a:defRPr sz="1800" b="1">
                <a:solidFill>
                  <a:srgbClr val="FFFFFF"/>
                </a:solidFill>
              </a:defRPr>
            </a:lvl1pPr>
            <a:lvl2pPr marL="687388" indent="-230188">
              <a:lnSpc>
                <a:spcPct val="100000"/>
              </a:lnSpc>
              <a:spcAft>
                <a:spcPts val="1500"/>
              </a:spcAft>
              <a:buSzPct val="100000"/>
              <a:defRPr sz="18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25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372347"/>
            <a:ext cx="8064500" cy="215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buNone/>
              <a:defRPr sz="10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defRPr sz="900" kern="0" spc="10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9935F6E8-E6E1-8A49-8788-DCD8742D9143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AF692BC2-C9D6-914D-82A6-C6FB93E3CB32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"/>
          </p:nvPr>
        </p:nvSpPr>
        <p:spPr>
          <a:xfrm>
            <a:off x="539552" y="1347614"/>
            <a:ext cx="3888432" cy="28813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33363" indent="-233363">
              <a:lnSpc>
                <a:spcPct val="100000"/>
              </a:lnSpc>
              <a:spcAft>
                <a:spcPts val="1500"/>
              </a:spcAft>
              <a:buSzPct val="100000"/>
              <a:defRPr sz="1800" b="1">
                <a:solidFill>
                  <a:schemeClr val="bg1"/>
                </a:solidFill>
              </a:defRPr>
            </a:lvl1pPr>
            <a:lvl2pPr marL="687388" indent="-230188">
              <a:lnSpc>
                <a:spcPct val="100000"/>
              </a:lnSpc>
              <a:spcAft>
                <a:spcPts val="1500"/>
              </a:spcAft>
              <a:buSzPct val="100000"/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3"/>
          </p:nvPr>
        </p:nvSpPr>
        <p:spPr>
          <a:xfrm>
            <a:off x="4716016" y="1347614"/>
            <a:ext cx="3888432" cy="288131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233363" indent="-233363">
              <a:lnSpc>
                <a:spcPct val="100000"/>
              </a:lnSpc>
              <a:spcAft>
                <a:spcPts val="1500"/>
              </a:spcAft>
              <a:buSzPct val="100000"/>
              <a:defRPr sz="1800" b="1">
                <a:solidFill>
                  <a:schemeClr val="bg1"/>
                </a:solidFill>
              </a:defRPr>
            </a:lvl1pPr>
            <a:lvl2pPr marL="687388" indent="-230188">
              <a:lnSpc>
                <a:spcPct val="100000"/>
              </a:lnSpc>
              <a:spcAft>
                <a:spcPts val="1500"/>
              </a:spcAft>
              <a:buSzPct val="100000"/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500"/>
              </a:spcAft>
              <a:buSzPct val="10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3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/>
          <p:cNvSpPr>
            <a:spLocks noGrp="1"/>
          </p:cNvSpPr>
          <p:nvPr>
            <p:ph type="body" sz="quarter" idx="23"/>
          </p:nvPr>
        </p:nvSpPr>
        <p:spPr>
          <a:xfrm>
            <a:off x="539552" y="1419622"/>
            <a:ext cx="5040560" cy="2592288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 charset="0"/>
              <a:buNone/>
              <a:tabLst/>
              <a:defRPr sz="1800" b="0" baseline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012164" y="3587704"/>
            <a:ext cx="2592287" cy="288355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200" b="1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quarter" idx="25"/>
          </p:nvPr>
        </p:nvSpPr>
        <p:spPr>
          <a:xfrm>
            <a:off x="6012160" y="1419622"/>
            <a:ext cx="2592288" cy="2160240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rgbClr val="C2E5FA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39750" y="4227934"/>
            <a:ext cx="8064500" cy="215900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000">
                <a:solidFill>
                  <a:schemeClr val="accent1">
                    <a:lumMod val="40000"/>
                    <a:lumOff val="6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8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39"/>
          </p:nvPr>
        </p:nvSpPr>
        <p:spPr/>
        <p:txBody>
          <a:bodyPr anchor="t" anchorCtr="0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kern="0" spc="10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8E9CBDC-D53B-304A-B1AC-17B2DC22F0D2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7D858CF8-ABEC-B147-AFED-E280CC5B91AC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sp>
        <p:nvSpPr>
          <p:cNvPr id="17" name="Title 11"/>
          <p:cNvSpPr>
            <a:spLocks noGrp="1"/>
          </p:cNvSpPr>
          <p:nvPr>
            <p:ph type="title"/>
          </p:nvPr>
        </p:nvSpPr>
        <p:spPr>
          <a:xfrm>
            <a:off x="539552" y="267495"/>
            <a:ext cx="8064896" cy="36004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2800" b="1" baseline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4"/>
          <p:cNvSpPr>
            <a:spLocks noGrp="1"/>
          </p:cNvSpPr>
          <p:nvPr>
            <p:ph type="body" sz="quarter" idx="24"/>
          </p:nvPr>
        </p:nvSpPr>
        <p:spPr>
          <a:xfrm>
            <a:off x="539750" y="700237"/>
            <a:ext cx="8064500" cy="28733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16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24300" y="1058863"/>
            <a:ext cx="1295400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9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9240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Master Title Slide 1</a:t>
            </a:r>
            <a:endParaRPr lang="bg-BG" dirty="0"/>
          </a:p>
        </p:txBody>
      </p:sp>
      <p:pic>
        <p:nvPicPr>
          <p:cNvPr id="1027" name="Picture 2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962902" y="1362077"/>
            <a:ext cx="41322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357563" y="4803775"/>
            <a:ext cx="24288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 i="0">
                <a:solidFill>
                  <a:srgbClr val="073754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  <a:endParaRPr lang="bg-BG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884368" y="4803775"/>
            <a:ext cx="7905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 i="0" kern="0" spc="100">
                <a:solidFill>
                  <a:schemeClr val="tx2">
                    <a:lumMod val="50000"/>
                  </a:schemeClr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DA093D44-945B-5B42-84F2-66D0E5B9EE07}" type="datetimeFigureOut">
              <a:rPr lang="bg-BG" smtClean="0"/>
              <a:pPr>
                <a:defRPr/>
              </a:pPr>
              <a:t>26.04.18 г.</a:t>
            </a:fld>
            <a:endParaRPr lang="bg-BG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6456" y="4803775"/>
            <a:ext cx="360040" cy="250948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defRPr sz="9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CFF17E8B-A65A-714B-BD2E-DC2B6A6B0337}" type="slidenum">
              <a:rPr lang="bg-BG" smtClean="0"/>
              <a:pPr>
                <a:defRPr/>
              </a:pPr>
              <a:t>‹#›</a:t>
            </a:fld>
            <a:endParaRPr lang="bg-BG" dirty="0"/>
          </a:p>
        </p:txBody>
      </p:sp>
      <p:pic>
        <p:nvPicPr>
          <p:cNvPr id="9" name="Picture 8" descr="intermedia-white-tagline-horizontal-cmyk-01.png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3" y="4659982"/>
            <a:ext cx="1941730" cy="3887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962902" y="1362077"/>
            <a:ext cx="413226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8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</p:sldLayoutIdLst>
  <p:txStyles>
    <p:titleStyle>
      <a:lvl1pPr algn="ctr" rtl="0" eaLnBrk="1" fontAlgn="base" hangingPunct="1">
        <a:lnSpc>
          <a:spcPct val="100000"/>
        </a:lnSpc>
        <a:spcBef>
          <a:spcPts val="0"/>
        </a:spcBef>
        <a:spcAft>
          <a:spcPts val="1500"/>
        </a:spcAft>
        <a:defRPr sz="4400" b="0" i="0">
          <a:solidFill>
            <a:schemeClr val="bg1"/>
          </a:solidFill>
          <a:latin typeface="Trebuchet MS"/>
          <a:ea typeface="ＭＳ Ｐゴシック" charset="0"/>
          <a:cs typeface="Open San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Open Sans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ts val="0"/>
        </a:spcBef>
        <a:spcAft>
          <a:spcPts val="1500"/>
        </a:spcAft>
        <a:buSzPct val="150000"/>
        <a:buFont typeface="Arial"/>
        <a:buChar char="•"/>
        <a:defRPr sz="3200" b="0" i="0" kern="1200">
          <a:solidFill>
            <a:schemeClr val="tx1"/>
          </a:solidFill>
          <a:latin typeface="Trebuchet MS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lnSpc>
          <a:spcPct val="100000"/>
        </a:lnSpc>
        <a:spcBef>
          <a:spcPts val="0"/>
        </a:spcBef>
        <a:spcAft>
          <a:spcPts val="1500"/>
        </a:spcAft>
        <a:buSzPct val="100000"/>
        <a:buFont typeface="Courier New"/>
        <a:buChar char="o"/>
        <a:defRPr sz="28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2pPr>
      <a:lvl3pPr marL="1143000" indent="-228600" algn="l" rtl="0" eaLnBrk="1" fontAlgn="base" hangingPunct="1">
        <a:lnSpc>
          <a:spcPct val="100000"/>
        </a:lnSpc>
        <a:spcBef>
          <a:spcPts val="0"/>
        </a:spcBef>
        <a:spcAft>
          <a:spcPts val="1500"/>
        </a:spcAft>
        <a:buSzPct val="110000"/>
        <a:buFont typeface="Wingdings" charset="2"/>
        <a:buChar char="§"/>
        <a:defRPr sz="24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3pPr>
      <a:lvl4pPr marL="1600200" indent="-228600" algn="l" rtl="0" eaLnBrk="1" fontAlgn="base" hangingPunct="1">
        <a:lnSpc>
          <a:spcPct val="100000"/>
        </a:lnSpc>
        <a:spcBef>
          <a:spcPts val="0"/>
        </a:spcBef>
        <a:spcAft>
          <a:spcPts val="1500"/>
        </a:spcAft>
        <a:buSzPct val="50000"/>
        <a:buFont typeface="Wingdings" charset="2"/>
        <a:buChar char=""/>
        <a:defRPr sz="20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4pPr>
      <a:lvl5pPr marL="2057400" indent="-228600" algn="l" rtl="0" eaLnBrk="1" fontAlgn="base" hangingPunct="1">
        <a:lnSpc>
          <a:spcPct val="100000"/>
        </a:lnSpc>
        <a:spcBef>
          <a:spcPts val="0"/>
        </a:spcBef>
        <a:spcAft>
          <a:spcPts val="1500"/>
        </a:spcAft>
        <a:buSzPct val="100000"/>
        <a:buFont typeface="Arial"/>
        <a:buChar char="•"/>
        <a:defRPr sz="2000" b="0" i="0" kern="1200">
          <a:solidFill>
            <a:schemeClr val="tx1"/>
          </a:solidFill>
          <a:latin typeface="Trebuchet MS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ilia.gorbachik@gmail.com" TargetMode="External"/><Relationship Id="rId2" Type="http://schemas.openxmlformats.org/officeDocument/2006/relationships/hyperlink" Target="https://www.linkedin.com/in/liliagorbachik/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emf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19622"/>
            <a:ext cx="9144000" cy="2088232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>
              <a:latin typeface="Trebuchet MS"/>
              <a:cs typeface="Trebuchet MS"/>
            </a:endParaRPr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0" y="1779662"/>
            <a:ext cx="9144000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" sz="4400" dirty="0">
                <a:solidFill>
                  <a:schemeClr val="bg1"/>
                </a:solidFill>
                <a:latin typeface="Trebuchet MS"/>
              </a:rPr>
              <a:t>Когда сердце в такт не бьется</a:t>
            </a:r>
          </a:p>
          <a:p>
            <a:pPr algn="ctr" eaLnBrk="1" hangingPunct="1"/>
            <a:r>
              <a:rPr lang="ru" sz="2000" dirty="0">
                <a:solidFill>
                  <a:schemeClr val="bg1"/>
                </a:solidFill>
                <a:latin typeface="Trebuchet MS"/>
                <a:cs typeface="Trebuchet MS"/>
              </a:rPr>
              <a:t>Как работать с требованиями, если не все команды </a:t>
            </a:r>
            <a:r>
              <a:rPr lang="en-US" sz="2000" dirty="0">
                <a:solidFill>
                  <a:schemeClr val="bg1"/>
                </a:solidFill>
                <a:latin typeface="Trebuchet MS"/>
                <a:cs typeface="Trebuchet MS"/>
              </a:rPr>
              <a:t>Agile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07654"/>
            <a:ext cx="9131300" cy="0"/>
          </a:xfrm>
          <a:prstGeom prst="line">
            <a:avLst/>
          </a:prstGeom>
          <a:ln w="12700">
            <a:solidFill>
              <a:schemeClr val="bg1">
                <a:alpha val="7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291830"/>
            <a:ext cx="9131300" cy="0"/>
          </a:xfrm>
          <a:prstGeom prst="line">
            <a:avLst/>
          </a:prstGeom>
          <a:ln w="12700">
            <a:solidFill>
              <a:srgbClr val="FFFFFF">
                <a:alpha val="7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AF9FFD4-99E5-4042-970C-6E9C61F8CDE9}"/>
              </a:ext>
            </a:extLst>
          </p:cNvPr>
          <p:cNvSpPr txBox="1"/>
          <p:nvPr/>
        </p:nvSpPr>
        <p:spPr bwMode="auto">
          <a:xfrm>
            <a:off x="5076056" y="4083918"/>
            <a:ext cx="36920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rebuchet MS"/>
                <a:cs typeface="Trebuchet MS"/>
              </a:rPr>
              <a:t>Лилия Горбачик, </a:t>
            </a:r>
            <a:r>
              <a:rPr lang="en-US" sz="2000" b="1" dirty="0">
                <a:solidFill>
                  <a:schemeClr val="bg1"/>
                </a:solidFill>
                <a:latin typeface="Trebuchet MS"/>
                <a:cs typeface="Trebuchet MS"/>
              </a:rPr>
              <a:t>Intermedia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B6B3-1009-FA48-81D7-0DFFCF38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требования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95E1C1-429C-F74F-80C3-6991414FF316}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2"/>
          <a:stretch>
            <a:fillRect/>
          </a:stretch>
        </p:blipFill>
        <p:spPr>
          <a:xfrm>
            <a:off x="1290056" y="1347788"/>
            <a:ext cx="6563887" cy="2881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EF9BD1-00B0-2542-A61F-2CE7C6752F9B}"/>
              </a:ext>
            </a:extLst>
          </p:cNvPr>
          <p:cNvSpPr/>
          <p:nvPr/>
        </p:nvSpPr>
        <p:spPr>
          <a:xfrm>
            <a:off x="2411760" y="3507854"/>
            <a:ext cx="2664296" cy="21602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E56C1-10F5-0848-A55A-77FD7EF44340}"/>
              </a:ext>
            </a:extLst>
          </p:cNvPr>
          <p:cNvSpPr/>
          <p:nvPr/>
        </p:nvSpPr>
        <p:spPr>
          <a:xfrm>
            <a:off x="2987824" y="3926954"/>
            <a:ext cx="2664296" cy="30214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C46A3E-B372-0248-8C85-4DCE2043DE87}"/>
              </a:ext>
            </a:extLst>
          </p:cNvPr>
          <p:cNvSpPr/>
          <p:nvPr/>
        </p:nvSpPr>
        <p:spPr>
          <a:xfrm>
            <a:off x="2267744" y="2002247"/>
            <a:ext cx="2664296" cy="21602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7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5A29-EC14-EB40-B67F-0D23E5EA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подхода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15BB4-D436-6E4C-B828-6472D83AF8F2}"/>
              </a:ext>
            </a:extLst>
          </p:cNvPr>
          <p:cNvSpPr>
            <a:spLocks noGrp="1"/>
          </p:cNvSpPr>
          <p:nvPr>
            <p:ph sz="quarter" idx="4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Один человек пишет требования для </a:t>
            </a:r>
            <a:r>
              <a:rPr lang="en-US" dirty="0"/>
              <a:t>backend, control panel </a:t>
            </a:r>
            <a:r>
              <a:rPr lang="ru-RU" dirty="0"/>
              <a:t>команд</a:t>
            </a:r>
          </a:p>
          <a:p>
            <a:r>
              <a:rPr lang="ru-RU" dirty="0"/>
              <a:t>Обязательно обе дев. команды собираются для обсуждения требований и изменений (в том числе </a:t>
            </a:r>
            <a:r>
              <a:rPr lang="en-US" dirty="0"/>
              <a:t>UI </a:t>
            </a:r>
            <a:r>
              <a:rPr lang="ru-RU" dirty="0"/>
              <a:t>изменения)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7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E8D1-A76D-174B-A1E2-86727083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Усложняем…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6C7569-3B2C-4F46-BF85-1BC998F564BF}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2"/>
          <a:stretch>
            <a:fillRect/>
          </a:stretch>
        </p:blipFill>
        <p:spPr>
          <a:xfrm>
            <a:off x="5929061" y="1563638"/>
            <a:ext cx="2693099" cy="2664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4F155E-8B6B-0E4E-9A07-B3CFECED1F69}"/>
              </a:ext>
            </a:extLst>
          </p:cNvPr>
          <p:cNvSpPr txBox="1"/>
          <p:nvPr/>
        </p:nvSpPr>
        <p:spPr bwMode="auto">
          <a:xfrm>
            <a:off x="1187624" y="2340228"/>
            <a:ext cx="3353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Trebuchet MS"/>
                <a:cs typeface="Trebuchet MS"/>
              </a:rPr>
              <a:t>Ведь есть же еще команды…</a:t>
            </a:r>
            <a:endParaRPr lang="en-US" dirty="0">
              <a:solidFill>
                <a:schemeClr val="accent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06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BE23-8CD1-8D4B-BF5A-AEB5F47A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Финальная версия 2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125A8A3-A989-534C-9068-67EA53BCD4E1}"/>
              </a:ext>
            </a:extLst>
          </p:cNvPr>
          <p:cNvGraphicFramePr>
            <a:graphicFrameLocks noGrp="1"/>
          </p:cNvGraphicFramePr>
          <p:nvPr>
            <p:ph sz="quarter" idx="41"/>
            <p:extLst>
              <p:ext uri="{D42A27DB-BD31-4B8C-83A1-F6EECF244321}">
                <p14:modId xmlns:p14="http://schemas.microsoft.com/office/powerpoint/2010/main" val="4008541011"/>
              </p:ext>
            </p:extLst>
          </p:nvPr>
        </p:nvGraphicFramePr>
        <p:xfrm>
          <a:off x="539750" y="1347788"/>
          <a:ext cx="8064500" cy="288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2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631733" y="1059582"/>
            <a:ext cx="2791852" cy="2386551"/>
          </a:xfrm>
          <a:prstGeom prst="wedgeEllipseCallou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Q</a:t>
            </a:r>
          </a:p>
        </p:txBody>
      </p:sp>
      <p:sp>
        <p:nvSpPr>
          <p:cNvPr id="20" name="Oval Callout 19"/>
          <p:cNvSpPr/>
          <p:nvPr/>
        </p:nvSpPr>
        <p:spPr>
          <a:xfrm flipH="1">
            <a:off x="2239001" y="2571750"/>
            <a:ext cx="2090219" cy="1728192"/>
          </a:xfrm>
          <a:prstGeom prst="wedgeEllipseCallou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</a:t>
            </a:r>
            <a:r>
              <a:rPr lang="en-US" dirty="0"/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1"/>
          </p:nvPr>
        </p:nvSpPr>
        <p:spPr>
          <a:xfrm>
            <a:off x="4329220" y="1635646"/>
            <a:ext cx="4635268" cy="3168352"/>
          </a:xfrm>
          <a:noFill/>
        </p:spPr>
        <p:txBody>
          <a:bodyPr/>
          <a:lstStyle/>
          <a:p>
            <a:pPr marL="0" indent="0">
              <a:buNone/>
            </a:pPr>
            <a:r>
              <a:rPr lang="ru-RU" dirty="0"/>
              <a:t>Лилия Горбачик</a:t>
            </a:r>
            <a:br>
              <a:rPr lang="en-US" dirty="0"/>
            </a:br>
            <a:br>
              <a:rPr lang="en-US" sz="1600" b="0" dirty="0"/>
            </a:br>
            <a:r>
              <a:rPr lang="en-US" sz="1600" b="0" dirty="0">
                <a:hlinkClick r:id="rId2"/>
              </a:rPr>
              <a:t>https://www.linkedin.com/in/liliagorbachik/</a:t>
            </a:r>
            <a:r>
              <a:rPr lang="en-US" sz="1600" b="0" dirty="0"/>
              <a:t> </a:t>
            </a:r>
          </a:p>
          <a:p>
            <a:pPr marL="0" indent="0">
              <a:buNone/>
            </a:pPr>
            <a:endParaRPr lang="en-US" sz="1600" b="0" dirty="0"/>
          </a:p>
          <a:p>
            <a:pPr marL="0" indent="0">
              <a:buNone/>
            </a:pPr>
            <a:r>
              <a:rPr lang="en-US" sz="1600" b="0" dirty="0">
                <a:hlinkClick r:id="rId3"/>
              </a:rPr>
              <a:t>Email: lilia.gorbachik@gmail.com</a:t>
            </a:r>
            <a:r>
              <a:rPr lang="en-US" sz="1600" b="0" dirty="0"/>
              <a:t> </a:t>
            </a:r>
            <a:br>
              <a:rPr lang="en-US" sz="1600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1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96A942-6C85-7342-A6D9-0110E87FF697}"/>
              </a:ext>
            </a:extLst>
          </p:cNvPr>
          <p:cNvSpPr/>
          <p:nvPr/>
        </p:nvSpPr>
        <p:spPr>
          <a:xfrm>
            <a:off x="6274539" y="3770693"/>
            <a:ext cx="2664296" cy="512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E6C10-61EE-FF4C-AD7A-D8A4AE66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 мне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771BA3-F3F7-5B48-9863-A108671952C8}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2"/>
          <a:stretch>
            <a:fillRect/>
          </a:stretch>
        </p:blipFill>
        <p:spPr>
          <a:xfrm>
            <a:off x="6274539" y="1347614"/>
            <a:ext cx="2329711" cy="218279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9AC394-851D-4F48-84B6-9DC5F7E04259}"/>
              </a:ext>
            </a:extLst>
          </p:cNvPr>
          <p:cNvSpPr txBox="1"/>
          <p:nvPr/>
        </p:nvSpPr>
        <p:spPr bwMode="auto">
          <a:xfrm>
            <a:off x="395536" y="1425139"/>
            <a:ext cx="51845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/>
                </a:solidFill>
                <a:latin typeface="Trebuchet MS"/>
                <a:cs typeface="Trebuchet MS"/>
              </a:rPr>
              <a:t>Более 10 лет в </a:t>
            </a:r>
            <a:r>
              <a:rPr lang="en-US" dirty="0">
                <a:solidFill>
                  <a:schemeClr val="accent5"/>
                </a:solidFill>
                <a:latin typeface="Trebuchet MS"/>
                <a:cs typeface="Trebuchet MS"/>
              </a:rPr>
              <a:t>IT</a:t>
            </a:r>
            <a:endParaRPr lang="ru-RU" dirty="0">
              <a:solidFill>
                <a:schemeClr val="accent5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5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Trebuchet MS"/>
                <a:cs typeface="Trebuchet MS"/>
              </a:rPr>
              <a:t>QA -&gt; QA lead -&gt; Project Manager -&gt; </a:t>
            </a:r>
          </a:p>
          <a:p>
            <a:endParaRPr lang="en-US" dirty="0">
              <a:solidFill>
                <a:schemeClr val="accent5"/>
              </a:solidFill>
              <a:latin typeface="Trebuchet MS"/>
              <a:cs typeface="Trebuchet MS"/>
            </a:endParaRPr>
          </a:p>
          <a:p>
            <a:r>
              <a:rPr lang="en-US" dirty="0">
                <a:solidFill>
                  <a:schemeClr val="accent5"/>
                </a:solidFill>
                <a:latin typeface="Trebuchet MS"/>
                <a:cs typeface="Trebuchet MS"/>
              </a:rPr>
              <a:t>Product Manager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AA118B-9C63-FD48-A310-BA31742B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202" y="3897826"/>
            <a:ext cx="1206500" cy="21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E7C626-5294-DE49-A1CA-51A4961B4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753" y="3788106"/>
            <a:ext cx="1656184" cy="435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FAAB7C4-F778-F342-8ABD-53E49338AE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037" y="3844086"/>
            <a:ext cx="2273300" cy="40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F7FA3F-7A5E-6E41-B7FA-8CE6D0A40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07" y="3738803"/>
            <a:ext cx="1152128" cy="47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23F4F5-031B-EE41-A077-03A08E5D8698}"/>
              </a:ext>
            </a:extLst>
          </p:cNvPr>
          <p:cNvGrpSpPr/>
          <p:nvPr/>
        </p:nvGrpSpPr>
        <p:grpSpPr>
          <a:xfrm>
            <a:off x="1259632" y="1707654"/>
            <a:ext cx="6768752" cy="2058577"/>
            <a:chOff x="1259632" y="1707654"/>
            <a:chExt cx="6768752" cy="205857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D7D8B3-D9F6-F847-8BCD-A8FB70E564DE}"/>
                </a:ext>
              </a:extLst>
            </p:cNvPr>
            <p:cNvGrpSpPr/>
            <p:nvPr/>
          </p:nvGrpSpPr>
          <p:grpSpPr>
            <a:xfrm>
              <a:off x="1259632" y="1707654"/>
              <a:ext cx="6624736" cy="2058577"/>
              <a:chOff x="755576" y="1707654"/>
              <a:chExt cx="6624736" cy="2058577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0F66944-3A16-3E4C-8583-78409ACDDF87}"/>
                  </a:ext>
                </a:extLst>
              </p:cNvPr>
              <p:cNvSpPr/>
              <p:nvPr/>
            </p:nvSpPr>
            <p:spPr>
              <a:xfrm>
                <a:off x="755576" y="1707654"/>
                <a:ext cx="1368152" cy="6480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</a:rPr>
                  <a:t>Backend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7505DD9-3DC0-0740-A699-3CCEAA8BBBEF}"/>
                  </a:ext>
                </a:extLst>
              </p:cNvPr>
              <p:cNvSpPr/>
              <p:nvPr/>
            </p:nvSpPr>
            <p:spPr>
              <a:xfrm>
                <a:off x="3347864" y="1707654"/>
                <a:ext cx="1368152" cy="6480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</a:rPr>
                  <a:t>Control Panel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86F01349-ED73-3143-86C0-78CA2BFFEB4A}"/>
                  </a:ext>
                </a:extLst>
              </p:cNvPr>
              <p:cNvSpPr/>
              <p:nvPr/>
            </p:nvSpPr>
            <p:spPr>
              <a:xfrm>
                <a:off x="755576" y="3111809"/>
                <a:ext cx="1368152" cy="6480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</a:rPr>
                  <a:t>Backend 2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5DD3EFB-3937-0142-94B9-E310195FCEA3}"/>
                  </a:ext>
                </a:extLst>
              </p:cNvPr>
              <p:cNvSpPr/>
              <p:nvPr/>
            </p:nvSpPr>
            <p:spPr>
              <a:xfrm>
                <a:off x="3358215" y="3114658"/>
                <a:ext cx="1368152" cy="6480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</a:rPr>
                  <a:t>Desktop</a:t>
                </a:r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2D17584-1571-4244-98A0-EF377F988773}"/>
                  </a:ext>
                </a:extLst>
              </p:cNvPr>
              <p:cNvSpPr/>
              <p:nvPr/>
            </p:nvSpPr>
            <p:spPr>
              <a:xfrm>
                <a:off x="6012160" y="3111809"/>
                <a:ext cx="1368152" cy="64807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ea typeface="ＭＳ Ｐゴシック" charset="0"/>
                  </a:rPr>
                  <a:t>Mobile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FEEC2DD-547E-5046-9C42-9E40B4C3DB5F}"/>
                  </a:ext>
                </a:extLst>
              </p:cNvPr>
              <p:cNvCxnSpPr>
                <a:stCxn id="8" idx="3"/>
                <a:endCxn id="9" idx="1"/>
              </p:cNvCxnSpPr>
              <p:nvPr/>
            </p:nvCxnSpPr>
            <p:spPr>
              <a:xfrm>
                <a:off x="2123728" y="2031690"/>
                <a:ext cx="1224136" cy="0"/>
              </a:xfrm>
              <a:prstGeom prst="straightConnector1">
                <a:avLst/>
              </a:prstGeom>
              <a:ln w="539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44228FCE-E7DE-8E40-8646-7E1623E6771E}"/>
                  </a:ext>
                </a:extLst>
              </p:cNvPr>
              <p:cNvCxnSpPr>
                <a:cxnSpLocks/>
                <a:stCxn id="10" idx="3"/>
                <a:endCxn id="11" idx="1"/>
              </p:cNvCxnSpPr>
              <p:nvPr/>
            </p:nvCxnSpPr>
            <p:spPr>
              <a:xfrm>
                <a:off x="2123728" y="3435845"/>
                <a:ext cx="1234487" cy="2849"/>
              </a:xfrm>
              <a:prstGeom prst="straightConnector1">
                <a:avLst/>
              </a:prstGeom>
              <a:ln w="539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6F34CA7-7E88-C749-A864-F0311609F27E}"/>
                  </a:ext>
                </a:extLst>
              </p:cNvPr>
              <p:cNvCxnSpPr>
                <a:cxnSpLocks/>
                <a:stCxn id="8" idx="2"/>
                <a:endCxn id="10" idx="0"/>
              </p:cNvCxnSpPr>
              <p:nvPr/>
            </p:nvCxnSpPr>
            <p:spPr>
              <a:xfrm>
                <a:off x="1439652" y="2355726"/>
                <a:ext cx="0" cy="756083"/>
              </a:xfrm>
              <a:prstGeom prst="straightConnector1">
                <a:avLst/>
              </a:prstGeom>
              <a:ln w="539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>
                <a:extLst>
                  <a:ext uri="{FF2B5EF4-FFF2-40B4-BE49-F238E27FC236}">
                    <a16:creationId xmlns:a16="http://schemas.microsoft.com/office/drawing/2014/main" id="{AAD7E1FE-9ED2-E84B-88F1-B6FBB2799791}"/>
                  </a:ext>
                </a:extLst>
              </p:cNvPr>
              <p:cNvCxnSpPr>
                <a:cxnSpLocks/>
                <a:stCxn id="10" idx="2"/>
                <a:endCxn id="12" idx="2"/>
              </p:cNvCxnSpPr>
              <p:nvPr/>
            </p:nvCxnSpPr>
            <p:spPr>
              <a:xfrm rot="16200000" flipH="1">
                <a:off x="4067944" y="1131589"/>
                <a:ext cx="12700" cy="5256584"/>
              </a:xfrm>
              <a:prstGeom prst="bentConnector3">
                <a:avLst>
                  <a:gd name="adj1" fmla="val 4983157"/>
                </a:avLst>
              </a:prstGeom>
              <a:ln w="539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87CBAA40-EDBE-FE43-8480-BEC979955F75}"/>
                </a:ext>
              </a:extLst>
            </p:cNvPr>
            <p:cNvSpPr/>
            <p:nvPr/>
          </p:nvSpPr>
          <p:spPr>
            <a:xfrm>
              <a:off x="6660232" y="1721262"/>
              <a:ext cx="1368152" cy="648072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ea typeface="ＭＳ Ｐゴシック" charset="0"/>
                </a:rPr>
                <a:t>Backend </a:t>
              </a:r>
              <a:r>
                <a:rPr lang="ru-RU" dirty="0">
                  <a:solidFill>
                    <a:schemeClr val="bg1"/>
                  </a:solidFill>
                  <a:ea typeface="ＭＳ Ｐゴシック" charset="0"/>
                </a:rPr>
                <a:t>3</a:t>
              </a:r>
              <a:endParaRPr lang="en-US" dirty="0">
                <a:solidFill>
                  <a:schemeClr val="bg1"/>
                </a:solidFill>
                <a:ea typeface="ＭＳ Ｐゴシック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5D45632-D48F-9245-B79E-66030B06629C}"/>
                </a:ext>
              </a:extLst>
            </p:cNvPr>
            <p:cNvCxnSpPr>
              <a:cxnSpLocks/>
              <a:stCxn id="31" idx="1"/>
              <a:endCxn id="9" idx="3"/>
            </p:cNvCxnSpPr>
            <p:nvPr/>
          </p:nvCxnSpPr>
          <p:spPr>
            <a:xfrm flipH="1" flipV="1">
              <a:off x="5220072" y="2031690"/>
              <a:ext cx="1440160" cy="13608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50773B-4C26-7042-A02C-4E14D23D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5482"/>
            <a:ext cx="8064896" cy="360040"/>
          </a:xfrm>
        </p:spPr>
        <p:txBody>
          <a:bodyPr/>
          <a:lstStyle/>
          <a:p>
            <a:r>
              <a:rPr lang="ru-RU" dirty="0"/>
              <a:t>Расстановка сил</a:t>
            </a:r>
            <a:br>
              <a:rPr lang="en-US" dirty="0"/>
            </a:br>
            <a:r>
              <a:rPr lang="ru-RU" dirty="0"/>
              <a:t>Команды</a:t>
            </a:r>
            <a:endParaRPr lang="en-US" dirty="0"/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21B4C1E6-81AD-214C-AF9D-C062121407CD}"/>
              </a:ext>
            </a:extLst>
          </p:cNvPr>
          <p:cNvSpPr/>
          <p:nvPr/>
        </p:nvSpPr>
        <p:spPr>
          <a:xfrm>
            <a:off x="251520" y="1491630"/>
            <a:ext cx="1512168" cy="4320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ＭＳ Ｐゴシック" charset="0"/>
              </a:rPr>
              <a:t>6 недель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E16CB05-CE20-924D-8C41-CAB5240D2F29}"/>
              </a:ext>
            </a:extLst>
          </p:cNvPr>
          <p:cNvSpPr/>
          <p:nvPr/>
        </p:nvSpPr>
        <p:spPr>
          <a:xfrm>
            <a:off x="4944656" y="1505238"/>
            <a:ext cx="1512168" cy="4320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ＭＳ Ｐゴシック" charset="0"/>
              </a:rPr>
              <a:t>3 недели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A0BC4377-6CE7-1144-ADB0-F0E147AAF069}"/>
              </a:ext>
            </a:extLst>
          </p:cNvPr>
          <p:cNvSpPr/>
          <p:nvPr/>
        </p:nvSpPr>
        <p:spPr>
          <a:xfrm>
            <a:off x="159510" y="3003797"/>
            <a:ext cx="1512168" cy="4320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ＭＳ Ｐゴシック" charset="0"/>
              </a:rPr>
              <a:t>3 недели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6598C57C-35F1-874C-8718-BE04C43E4CD5}"/>
              </a:ext>
            </a:extLst>
          </p:cNvPr>
          <p:cNvSpPr/>
          <p:nvPr/>
        </p:nvSpPr>
        <p:spPr>
          <a:xfrm>
            <a:off x="4463988" y="2824259"/>
            <a:ext cx="1512168" cy="4320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ＭＳ Ｐゴシック" charset="0"/>
              </a:rPr>
              <a:t>2 недели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EFB03F6-247B-254E-8CF2-FE4980DACD27}"/>
              </a:ext>
            </a:extLst>
          </p:cNvPr>
          <p:cNvSpPr/>
          <p:nvPr/>
        </p:nvSpPr>
        <p:spPr>
          <a:xfrm>
            <a:off x="7128284" y="2864104"/>
            <a:ext cx="1512168" cy="4320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ＭＳ Ｐゴシック" charset="0"/>
              </a:rPr>
              <a:t>3 недели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FC8C3D0-1D29-9141-A896-62C8A31B5983}"/>
              </a:ext>
            </a:extLst>
          </p:cNvPr>
          <p:cNvSpPr/>
          <p:nvPr/>
        </p:nvSpPr>
        <p:spPr>
          <a:xfrm>
            <a:off x="7344307" y="1476009"/>
            <a:ext cx="1512168" cy="432048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ＭＳ Ｐゴシック" charset="0"/>
              </a:rPr>
              <a:t>3 недели</a:t>
            </a:r>
            <a:endParaRPr lang="en-US" dirty="0">
              <a:solidFill>
                <a:schemeClr val="tx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0DA6-AE60-9346-BE70-92EBC30E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получается</a:t>
            </a:r>
            <a:r>
              <a:rPr lang="en-US" dirty="0"/>
              <a:t>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AAFD9F4-E769-A54E-91E8-013E54C1691F}"/>
              </a:ext>
            </a:extLst>
          </p:cNvPr>
          <p:cNvGraphicFramePr>
            <a:graphicFrameLocks noGrp="1"/>
          </p:cNvGraphicFramePr>
          <p:nvPr>
            <p:ph sz="quarter" idx="41"/>
            <p:extLst>
              <p:ext uri="{D42A27DB-BD31-4B8C-83A1-F6EECF244321}">
                <p14:modId xmlns:p14="http://schemas.microsoft.com/office/powerpoint/2010/main" val="1846315250"/>
              </p:ext>
            </p:extLst>
          </p:nvPr>
        </p:nvGraphicFramePr>
        <p:xfrm>
          <a:off x="539750" y="1347788"/>
          <a:ext cx="8064500" cy="288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9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5302-76E3-0246-881D-BFECC293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Временной разрыв</a:t>
            </a:r>
            <a:endParaRPr lang="en-US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83575C9-BD69-E948-967C-B5307E8A2523}"/>
              </a:ext>
            </a:extLst>
          </p:cNvPr>
          <p:cNvSpPr/>
          <p:nvPr/>
        </p:nvSpPr>
        <p:spPr>
          <a:xfrm>
            <a:off x="1115616" y="1851670"/>
            <a:ext cx="7128792" cy="504056"/>
          </a:xfrm>
          <a:prstGeom prst="rightArrow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7088BD6-F906-3B49-B6E4-30412C831096}"/>
              </a:ext>
            </a:extLst>
          </p:cNvPr>
          <p:cNvSpPr/>
          <p:nvPr/>
        </p:nvSpPr>
        <p:spPr>
          <a:xfrm>
            <a:off x="1115616" y="3138783"/>
            <a:ext cx="7128792" cy="504056"/>
          </a:xfrm>
          <a:prstGeom prst="rightArrow">
            <a:avLst/>
          </a:prstGeom>
          <a:solidFill>
            <a:schemeClr val="accent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38FC9C-2800-164B-A30A-6E2B7C818177}"/>
              </a:ext>
            </a:extLst>
          </p:cNvPr>
          <p:cNvSpPr txBox="1"/>
          <p:nvPr/>
        </p:nvSpPr>
        <p:spPr bwMode="auto">
          <a:xfrm>
            <a:off x="7195723" y="1410592"/>
            <a:ext cx="10486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latin typeface="Trebuchet MS"/>
                <a:cs typeface="Trebuchet MS"/>
              </a:rPr>
              <a:t>Backend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26B95-7DED-6E4F-A091-AE35313E47D8}"/>
              </a:ext>
            </a:extLst>
          </p:cNvPr>
          <p:cNvSpPr txBox="1"/>
          <p:nvPr/>
        </p:nvSpPr>
        <p:spPr bwMode="auto">
          <a:xfrm>
            <a:off x="6743675" y="2631936"/>
            <a:ext cx="1952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solidFill>
                  <a:schemeClr val="accent5"/>
                </a:solidFill>
                <a:latin typeface="Trebuchet MS"/>
                <a:cs typeface="Trebuchet MS"/>
              </a:rPr>
              <a:t>Другие команды</a:t>
            </a:r>
            <a:endParaRPr lang="en-US" dirty="0">
              <a:solidFill>
                <a:schemeClr val="accent5"/>
              </a:solidFill>
              <a:latin typeface="Trebuchet MS"/>
              <a:cs typeface="Trebuchet M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549289-DCF5-F347-BDB3-DBB833E4369E}"/>
              </a:ext>
            </a:extLst>
          </p:cNvPr>
          <p:cNvSpPr/>
          <p:nvPr/>
        </p:nvSpPr>
        <p:spPr>
          <a:xfrm>
            <a:off x="1331640" y="2103698"/>
            <a:ext cx="1800200" cy="2520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  <a:ea typeface="ＭＳ Ｐゴシック" charset="0"/>
              </a:rPr>
              <a:t>6 недель</a:t>
            </a:r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2F6057-EE41-544B-B4F0-B3BF50FF9261}"/>
              </a:ext>
            </a:extLst>
          </p:cNvPr>
          <p:cNvSpPr/>
          <p:nvPr/>
        </p:nvSpPr>
        <p:spPr>
          <a:xfrm>
            <a:off x="3995936" y="3327833"/>
            <a:ext cx="504056" cy="2520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EA3F87-AB65-2B46-B439-B2A1F142D73C}"/>
              </a:ext>
            </a:extLst>
          </p:cNvPr>
          <p:cNvSpPr/>
          <p:nvPr/>
        </p:nvSpPr>
        <p:spPr>
          <a:xfrm>
            <a:off x="4601239" y="3327833"/>
            <a:ext cx="504056" cy="2520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550424-164C-2C4F-939D-408C38D7F554}"/>
              </a:ext>
            </a:extLst>
          </p:cNvPr>
          <p:cNvSpPr/>
          <p:nvPr/>
        </p:nvSpPr>
        <p:spPr>
          <a:xfrm>
            <a:off x="5211536" y="3327833"/>
            <a:ext cx="504056" cy="2520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CEAE3AB-27B7-0A44-873E-CE36B0611340}"/>
              </a:ext>
            </a:extLst>
          </p:cNvPr>
          <p:cNvCxnSpPr/>
          <p:nvPr/>
        </p:nvCxnSpPr>
        <p:spPr>
          <a:xfrm>
            <a:off x="3131840" y="2229712"/>
            <a:ext cx="0" cy="221424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95F512-9F88-4E43-8BD5-FF395FF812D0}"/>
              </a:ext>
            </a:extLst>
          </p:cNvPr>
          <p:cNvCxnSpPr>
            <a:cxnSpLocks/>
          </p:cNvCxnSpPr>
          <p:nvPr/>
        </p:nvCxnSpPr>
        <p:spPr>
          <a:xfrm>
            <a:off x="3995936" y="3453847"/>
            <a:ext cx="0" cy="9901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F77F9C-027F-4A48-A473-930EA367BAA0}"/>
              </a:ext>
            </a:extLst>
          </p:cNvPr>
          <p:cNvCxnSpPr/>
          <p:nvPr/>
        </p:nvCxnSpPr>
        <p:spPr>
          <a:xfrm>
            <a:off x="3131840" y="3948902"/>
            <a:ext cx="864096" cy="0"/>
          </a:xfrm>
          <a:prstGeom prst="straightConnector1">
            <a:avLst/>
          </a:prstGeom>
          <a:ln>
            <a:headEnd type="triangle" w="lg" len="med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54FB184-039E-B64B-955A-2CCA08C197A0}"/>
              </a:ext>
            </a:extLst>
          </p:cNvPr>
          <p:cNvSpPr txBox="1"/>
          <p:nvPr/>
        </p:nvSpPr>
        <p:spPr bwMode="auto">
          <a:xfrm>
            <a:off x="3464114" y="3518744"/>
            <a:ext cx="316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chemeClr val="accent5"/>
                </a:solidFill>
                <a:latin typeface="Trebuchet MS"/>
                <a:cs typeface="Trebuchet MS"/>
              </a:rPr>
              <a:t>?</a:t>
            </a:r>
            <a:endParaRPr lang="en-US" sz="2800" dirty="0">
              <a:solidFill>
                <a:schemeClr val="accent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5268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7CEB-E18C-E44D-B3A6-453F6516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714788-C300-5743-B4D1-4C199619FD30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539552" y="1347614"/>
            <a:ext cx="4536504" cy="2881313"/>
          </a:xfrm>
        </p:spPr>
        <p:txBody>
          <a:bodyPr/>
          <a:lstStyle/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000" dirty="0"/>
              <a:t>Сделать требования универсальными для всех команд, чтобы не писать несколько версий требований для разных команд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48C77-C77C-F444-B66C-0DD03B4A7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75606"/>
            <a:ext cx="3950692" cy="30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9F7F-EED2-F143-AF55-3645EBF9B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Эксперименты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A2E392-EFAD-9549-B76C-A04BFA45B70A}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2"/>
          <a:stretch>
            <a:fillRect/>
          </a:stretch>
        </p:blipFill>
        <p:spPr>
          <a:xfrm>
            <a:off x="2537408" y="1635646"/>
            <a:ext cx="4069184" cy="217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BE88-180B-2142-AC97-20E9D08B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Финальная версия 1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740C06-BCC2-F34A-9898-9991C75F9514}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2"/>
          <a:stretch>
            <a:fillRect/>
          </a:stretch>
        </p:blipFill>
        <p:spPr>
          <a:xfrm>
            <a:off x="555734" y="1419622"/>
            <a:ext cx="8064500" cy="526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79B507-8B6D-B04D-8BDF-B2C58E028AF9}"/>
              </a:ext>
            </a:extLst>
          </p:cNvPr>
          <p:cNvSpPr txBox="1"/>
          <p:nvPr/>
        </p:nvSpPr>
        <p:spPr bwMode="auto">
          <a:xfrm>
            <a:off x="1331640" y="2355726"/>
            <a:ext cx="63594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/>
                </a:solidFill>
                <a:latin typeface="Trebuchet MS"/>
                <a:cs typeface="Trebuchet MS"/>
              </a:rPr>
              <a:t>Высокоуровневые 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latin typeface="Trebuchet MS"/>
                <a:cs typeface="Trebuchet MS"/>
              </a:rPr>
              <a:t>Backend </a:t>
            </a:r>
            <a:r>
              <a:rPr lang="ru-RU" dirty="0">
                <a:solidFill>
                  <a:schemeClr val="accent5"/>
                </a:solidFill>
                <a:latin typeface="Trebuchet MS"/>
                <a:cs typeface="Trebuchet MS"/>
              </a:rPr>
              <a:t>требования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/>
                </a:solidFill>
                <a:latin typeface="Trebuchet MS"/>
                <a:cs typeface="Trebuchet MS"/>
              </a:rPr>
              <a:t>Требования на полный цикл в\д пользователя с </a:t>
            </a:r>
            <a:r>
              <a:rPr lang="ru-RU" dirty="0" err="1">
                <a:solidFill>
                  <a:schemeClr val="accent5"/>
                </a:solidFill>
                <a:latin typeface="Trebuchet MS"/>
                <a:cs typeface="Trebuchet MS"/>
              </a:rPr>
              <a:t>фичей</a:t>
            </a:r>
            <a:endParaRPr lang="ru-RU" dirty="0">
              <a:solidFill>
                <a:schemeClr val="accent5"/>
              </a:solidFill>
              <a:latin typeface="Trebuchet MS"/>
              <a:cs typeface="Trebuchet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/>
                </a:solidFill>
                <a:latin typeface="Trebuchet MS"/>
                <a:cs typeface="Trebuchet MS"/>
              </a:rPr>
              <a:t>Доделки после запуска</a:t>
            </a:r>
            <a:endParaRPr lang="en-US" dirty="0">
              <a:solidFill>
                <a:schemeClr val="accent5"/>
              </a:solidFill>
              <a:latin typeface="Trebuchet MS"/>
              <a:cs typeface="Trebuchet M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2758AFB-4351-CB4F-97D9-2E10653B8F93}"/>
              </a:ext>
            </a:extLst>
          </p:cNvPr>
          <p:cNvSpPr/>
          <p:nvPr/>
        </p:nvSpPr>
        <p:spPr>
          <a:xfrm>
            <a:off x="555734" y="1347614"/>
            <a:ext cx="1279962" cy="43204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46CEA34-AA7C-C24B-B2BD-442CA64FCF47}"/>
              </a:ext>
            </a:extLst>
          </p:cNvPr>
          <p:cNvSpPr/>
          <p:nvPr/>
        </p:nvSpPr>
        <p:spPr>
          <a:xfrm>
            <a:off x="1763688" y="1390823"/>
            <a:ext cx="936104" cy="3888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C644693-C9CA-5444-B6A3-1453F39F8BCE}"/>
              </a:ext>
            </a:extLst>
          </p:cNvPr>
          <p:cNvSpPr/>
          <p:nvPr/>
        </p:nvSpPr>
        <p:spPr>
          <a:xfrm>
            <a:off x="2699792" y="1369218"/>
            <a:ext cx="2736304" cy="3888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8E48AB-7FFC-1847-9EC7-DE9571D767CB}"/>
              </a:ext>
            </a:extLst>
          </p:cNvPr>
          <p:cNvSpPr/>
          <p:nvPr/>
        </p:nvSpPr>
        <p:spPr>
          <a:xfrm>
            <a:off x="5940152" y="1369217"/>
            <a:ext cx="1152128" cy="3888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1FF5599-0DF1-D340-8001-12BD8081F9B5}"/>
              </a:ext>
            </a:extLst>
          </p:cNvPr>
          <p:cNvSpPr/>
          <p:nvPr/>
        </p:nvSpPr>
        <p:spPr>
          <a:xfrm>
            <a:off x="1916088" y="1543223"/>
            <a:ext cx="936104" cy="3888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312E147-7807-2449-A452-BD3A3ABEBFBB}"/>
              </a:ext>
            </a:extLst>
          </p:cNvPr>
          <p:cNvSpPr/>
          <p:nvPr/>
        </p:nvSpPr>
        <p:spPr>
          <a:xfrm>
            <a:off x="4499992" y="1628900"/>
            <a:ext cx="936104" cy="38883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04834-EA8A-CE4B-91B1-A214D6525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Back-end </a:t>
            </a:r>
            <a:r>
              <a:rPr lang="ru-RU" dirty="0"/>
              <a:t>требования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07963A-9614-FC42-9B6E-CB76FE620ABD}"/>
              </a:ext>
            </a:extLst>
          </p:cNvPr>
          <p:cNvPicPr>
            <a:picLocks noGrp="1" noChangeAspect="1"/>
          </p:cNvPicPr>
          <p:nvPr>
            <p:ph sz="quarter" idx="41"/>
          </p:nvPr>
        </p:nvPicPr>
        <p:blipFill>
          <a:blip r:embed="rId2"/>
          <a:stretch>
            <a:fillRect/>
          </a:stretch>
        </p:blipFill>
        <p:spPr>
          <a:xfrm>
            <a:off x="539750" y="1700377"/>
            <a:ext cx="8064500" cy="217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Intermedia Colors">
      <a:dk1>
        <a:srgbClr val="505050"/>
      </a:dk1>
      <a:lt1>
        <a:sysClr val="window" lastClr="FFFFFF"/>
      </a:lt1>
      <a:dk2>
        <a:srgbClr val="0098DB"/>
      </a:dk2>
      <a:lt2>
        <a:srgbClr val="EFEFEF"/>
      </a:lt2>
      <a:accent1>
        <a:srgbClr val="0098DB"/>
      </a:accent1>
      <a:accent2>
        <a:srgbClr val="96BC33"/>
      </a:accent2>
      <a:accent3>
        <a:srgbClr val="ED1C24"/>
      </a:accent3>
      <a:accent4>
        <a:srgbClr val="ED941E"/>
      </a:accent4>
      <a:accent5>
        <a:srgbClr val="505050"/>
      </a:accent5>
      <a:accent6>
        <a:srgbClr val="191919"/>
      </a:accent6>
      <a:hlink>
        <a:srgbClr val="3FB2E5"/>
      </a:hlink>
      <a:folHlink>
        <a:srgbClr val="50505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57150">
          <a:solidFill>
            <a:schemeClr val="accent1"/>
          </a:solidFill>
        </a:ln>
      </a:spPr>
      <a:bodyPr lIns="0" tIns="0" rIns="0" bIns="0" anchor="ctr"/>
      <a:lstStyle>
        <a:defPPr algn="ctr">
          <a:defRPr dirty="0">
            <a:solidFill>
              <a:schemeClr val="bg1"/>
            </a:solidFill>
            <a:ea typeface="ＭＳ Ｐゴシック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  <a:ext uri="{FAA26D3D-D897-4be2-8F04-BA451C77F1D7}">
            <ma14:placeholderFlag xmlns="" xmlns:ma14="http://schemas.microsoft.com/office/mac/drawingml/2011/main" val="1"/>
          </a:ext>
        </a:extLst>
      </a:spPr>
      <a:bodyPr vert="horz" wrap="squar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>
          <a:defRPr dirty="0">
            <a:solidFill>
              <a:schemeClr val="accent5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28729</TotalTime>
  <Words>181</Words>
  <Application>Microsoft Macintosh PowerPoint</Application>
  <PresentationFormat>On-screen Show (16:9)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Open Sans</vt:lpstr>
      <vt:lpstr>Trebuchet MS</vt:lpstr>
      <vt:lpstr>Wingdings</vt:lpstr>
      <vt:lpstr>Default Theme</vt:lpstr>
      <vt:lpstr>PowerPoint Presentation</vt:lpstr>
      <vt:lpstr>Обо мне</vt:lpstr>
      <vt:lpstr>Расстановка сил Команды</vt:lpstr>
      <vt:lpstr>Что получается?</vt:lpstr>
      <vt:lpstr>Временной разрыв</vt:lpstr>
      <vt:lpstr>Задача</vt:lpstr>
      <vt:lpstr>Эксперименты</vt:lpstr>
      <vt:lpstr>Финальная версия 1</vt:lpstr>
      <vt:lpstr>Back-end требования</vt:lpstr>
      <vt:lpstr>Основные требования</vt:lpstr>
      <vt:lpstr>Особенности подхода</vt:lpstr>
      <vt:lpstr>Усложняем…</vt:lpstr>
      <vt:lpstr>Финальная версия 2</vt:lpstr>
      <vt:lpstr>Вопросы?</vt:lpstr>
      <vt:lpstr>Спасибо!</vt:lpstr>
    </vt:vector>
  </TitlesOfParts>
  <Company>Grizli777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Umbrella</dc:creator>
  <cp:lastModifiedBy>Liliya Gorbachik</cp:lastModifiedBy>
  <cp:revision>801</cp:revision>
  <dcterms:created xsi:type="dcterms:W3CDTF">2014-07-11T11:14:01Z</dcterms:created>
  <dcterms:modified xsi:type="dcterms:W3CDTF">2018-04-28T10:17:41Z</dcterms:modified>
</cp:coreProperties>
</file>